
<file path=[Content_Types].xml><?xml version="1.0" encoding="utf-8"?>
<Types xmlns="http://schemas.openxmlformats.org/package/2006/content-types">
  <Default Extension="jpeg" ContentType="image/jpeg"/>
  <Default Extension="vml" ContentType="application/vnd.openxmlformats-officedocument.vmlDrawing"/>
  <Default Extension="bin" ContentType="application/vnd.openxmlformats-officedocument.oleObject"/>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95" r:id="rId3"/>
  </p:sldMasterIdLst>
  <p:notesMasterIdLst>
    <p:notesMasterId r:id="rId9"/>
  </p:notesMasterIdLst>
  <p:sldIdLst>
    <p:sldId id="469" r:id="rId4"/>
    <p:sldId id="256" r:id="rId5"/>
    <p:sldId id="258" r:id="rId6"/>
    <p:sldId id="270" r:id="rId7"/>
    <p:sldId id="318" r:id="rId8"/>
    <p:sldId id="432" r:id="rId10"/>
    <p:sldId id="316" r:id="rId11"/>
    <p:sldId id="320" r:id="rId12"/>
    <p:sldId id="349" r:id="rId13"/>
    <p:sldId id="350" r:id="rId14"/>
    <p:sldId id="319" r:id="rId15"/>
    <p:sldId id="351" r:id="rId16"/>
    <p:sldId id="352" r:id="rId17"/>
    <p:sldId id="353" r:id="rId18"/>
    <p:sldId id="354" r:id="rId19"/>
    <p:sldId id="378" r:id="rId20"/>
    <p:sldId id="379" r:id="rId21"/>
    <p:sldId id="380" r:id="rId22"/>
    <p:sldId id="381" r:id="rId23"/>
    <p:sldId id="382" r:id="rId24"/>
    <p:sldId id="383" r:id="rId25"/>
    <p:sldId id="384" r:id="rId26"/>
    <p:sldId id="386" r:id="rId27"/>
    <p:sldId id="387" r:id="rId28"/>
    <p:sldId id="385" r:id="rId29"/>
    <p:sldId id="388" r:id="rId30"/>
    <p:sldId id="389" r:id="rId31"/>
    <p:sldId id="390" r:id="rId32"/>
    <p:sldId id="391" r:id="rId33"/>
    <p:sldId id="407" r:id="rId34"/>
    <p:sldId id="408" r:id="rId35"/>
    <p:sldId id="409" r:id="rId36"/>
    <p:sldId id="411" r:id="rId37"/>
    <p:sldId id="410" r:id="rId38"/>
    <p:sldId id="412" r:id="rId39"/>
    <p:sldId id="413" r:id="rId40"/>
    <p:sldId id="414" r:id="rId41"/>
    <p:sldId id="415" r:id="rId42"/>
    <p:sldId id="416" r:id="rId43"/>
    <p:sldId id="417" r:id="rId44"/>
    <p:sldId id="418" r:id="rId45"/>
    <p:sldId id="261" r:id="rId4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4E6EA"/>
    <a:srgbClr val="CC2253"/>
    <a:srgbClr val="EE4A7C"/>
    <a:srgbClr val="B01D47"/>
    <a:srgbClr val="F9F3DB"/>
    <a:srgbClr val="F4E9B8"/>
    <a:srgbClr val="AC74DA"/>
    <a:srgbClr val="A492DD"/>
    <a:srgbClr val="FFDF55"/>
    <a:srgbClr val="A796D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6182" autoAdjust="0"/>
  </p:normalViewPr>
  <p:slideViewPr>
    <p:cSldViewPr snapToGrid="0" showGuides="1">
      <p:cViewPr>
        <p:scale>
          <a:sx n="66" d="100"/>
          <a:sy n="66" d="100"/>
        </p:scale>
        <p:origin x="666" y="534"/>
      </p:cViewPr>
      <p:guideLst>
        <p:guide orient="horz" pos="4320"/>
        <p:guide pos="3840"/>
        <p:guide pos="424"/>
        <p:guide pos="7230"/>
        <p:guide orient="horz" pos="702"/>
        <p:guide orient="horz" pos="3865"/>
      </p:guideLst>
    </p:cSldViewPr>
  </p:slideViewPr>
  <p:notesTextViewPr>
    <p:cViewPr>
      <p:scale>
        <a:sx n="3" d="2"/>
        <a:sy n="3" d="2"/>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notesMaster" Target="notesMasters/notesMaster1.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9" Type="http://schemas.openxmlformats.org/officeDocument/2006/relationships/tableStyles" Target="tableStyles.xml"/><Relationship Id="rId48" Type="http://schemas.openxmlformats.org/officeDocument/2006/relationships/viewProps" Target="viewProps.xml"/><Relationship Id="rId47" Type="http://schemas.openxmlformats.org/officeDocument/2006/relationships/presProps" Target="presProps.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86D8963-CFCD-4740-AF60-049850373CDF}"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E6FDB6-6D2B-46C1-9FA1-D82906A37C3A}" type="slidenum">
              <a:rPr lang="zh-CN" altLang="en-US" smtClean="0"/>
            </a:fld>
            <a:endParaRPr lang="zh-CN" altLang="en-US"/>
          </a:p>
        </p:txBody>
      </p:sp>
    </p:spTree>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tags" Target="../tags/tag1.xml"/><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hyperlink" Target="http://www.1ppt.com/hangye/" TargetMode="External"/><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showMasterSp="0" userDrawn="1">
  <p:cSld name="标题幻灯片">
    <p:spTree>
      <p:nvGrpSpPr>
        <p:cNvPr id="1" name=""/>
        <p:cNvGrpSpPr/>
        <p:nvPr/>
      </p:nvGrpSpPr>
      <p:grpSpPr>
        <a:xfrm>
          <a:off x="0" y="0"/>
          <a:ext cx="0" cy="0"/>
          <a:chOff x="0" y="0"/>
          <a:chExt cx="0" cy="0"/>
        </a:xfrm>
      </p:grpSpPr>
      <p:grpSp>
        <p:nvGrpSpPr>
          <p:cNvPr id="643" name="c7cd9fd3-95be-4895-a18c-01ed58a2112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userDrawn="1">
            <p:custDataLst>
              <p:tags r:id="rId2"/>
            </p:custDataLst>
          </p:nvPr>
        </p:nvGrpSpPr>
        <p:grpSpPr>
          <a:xfrm>
            <a:off x="654511" y="1114187"/>
            <a:ext cx="10877774" cy="4264704"/>
            <a:chOff x="654511" y="1531088"/>
            <a:chExt cx="10877774" cy="4264704"/>
          </a:xfrm>
          <a:solidFill>
            <a:schemeClr val="bg2"/>
          </a:solidFill>
        </p:grpSpPr>
        <p:sp>
          <p:nvSpPr>
            <p:cNvPr id="644" name="iśḷidê"/>
            <p:cNvSpPr/>
            <p:nvPr userDrawn="1"/>
          </p:nvSpPr>
          <p:spPr bwMode="auto">
            <a:xfrm>
              <a:off x="4357583" y="1531088"/>
              <a:ext cx="101834" cy="54004"/>
            </a:xfrm>
            <a:custGeom>
              <a:avLst/>
              <a:gdLst>
                <a:gd name="T0" fmla="*/ 27 w 28"/>
                <a:gd name="T1" fmla="*/ 7 h 15"/>
                <a:gd name="T2" fmla="*/ 16 w 28"/>
                <a:gd name="T3" fmla="*/ 0 h 15"/>
                <a:gd name="T4" fmla="*/ 1 w 28"/>
                <a:gd name="T5" fmla="*/ 7 h 15"/>
                <a:gd name="T6" fmla="*/ 12 w 28"/>
                <a:gd name="T7" fmla="*/ 15 h 15"/>
                <a:gd name="T8" fmla="*/ 27 w 28"/>
                <a:gd name="T9" fmla="*/ 7 h 15"/>
              </a:gdLst>
              <a:ahLst/>
              <a:cxnLst>
                <a:cxn ang="0">
                  <a:pos x="T0" y="T1"/>
                </a:cxn>
                <a:cxn ang="0">
                  <a:pos x="T2" y="T3"/>
                </a:cxn>
                <a:cxn ang="0">
                  <a:pos x="T4" y="T5"/>
                </a:cxn>
                <a:cxn ang="0">
                  <a:pos x="T6" y="T7"/>
                </a:cxn>
                <a:cxn ang="0">
                  <a:pos x="T8" y="T9"/>
                </a:cxn>
              </a:cxnLst>
              <a:rect l="0" t="0" r="r" b="b"/>
              <a:pathLst>
                <a:path w="28" h="15">
                  <a:moveTo>
                    <a:pt x="27" y="7"/>
                  </a:moveTo>
                  <a:cubicBezTo>
                    <a:pt x="28" y="3"/>
                    <a:pt x="23" y="0"/>
                    <a:pt x="16" y="0"/>
                  </a:cubicBezTo>
                  <a:cubicBezTo>
                    <a:pt x="8" y="0"/>
                    <a:pt x="2" y="3"/>
                    <a:pt x="1" y="7"/>
                  </a:cubicBezTo>
                  <a:cubicBezTo>
                    <a:pt x="0" y="12"/>
                    <a:pt x="5" y="15"/>
                    <a:pt x="12" y="15"/>
                  </a:cubicBezTo>
                  <a:cubicBezTo>
                    <a:pt x="19" y="15"/>
                    <a:pt x="26" y="12"/>
                    <a:pt x="27" y="7"/>
                  </a:cubicBezTo>
                  <a:close/>
                </a:path>
              </a:pathLst>
            </a:custGeom>
            <a:grpFill/>
            <a:ln>
              <a:noFill/>
            </a:ln>
          </p:spPr>
          <p:txBody>
            <a:bodyPr anchor="ctr"/>
            <a:lstStyle/>
            <a:p>
              <a:pPr algn="ctr"/>
            </a:p>
          </p:txBody>
        </p:sp>
        <p:sp>
          <p:nvSpPr>
            <p:cNvPr id="645" name="iṥ1îḋè"/>
            <p:cNvSpPr/>
            <p:nvPr userDrawn="1"/>
          </p:nvSpPr>
          <p:spPr bwMode="auto">
            <a:xfrm>
              <a:off x="4474847" y="1531088"/>
              <a:ext cx="101834" cy="54004"/>
            </a:xfrm>
            <a:custGeom>
              <a:avLst/>
              <a:gdLst>
                <a:gd name="T0" fmla="*/ 27 w 28"/>
                <a:gd name="T1" fmla="*/ 7 h 15"/>
                <a:gd name="T2" fmla="*/ 16 w 28"/>
                <a:gd name="T3" fmla="*/ 0 h 15"/>
                <a:gd name="T4" fmla="*/ 1 w 28"/>
                <a:gd name="T5" fmla="*/ 7 h 15"/>
                <a:gd name="T6" fmla="*/ 13 w 28"/>
                <a:gd name="T7" fmla="*/ 15 h 15"/>
                <a:gd name="T8" fmla="*/ 27 w 28"/>
                <a:gd name="T9" fmla="*/ 7 h 15"/>
              </a:gdLst>
              <a:ahLst/>
              <a:cxnLst>
                <a:cxn ang="0">
                  <a:pos x="T0" y="T1"/>
                </a:cxn>
                <a:cxn ang="0">
                  <a:pos x="T2" y="T3"/>
                </a:cxn>
                <a:cxn ang="0">
                  <a:pos x="T4" y="T5"/>
                </a:cxn>
                <a:cxn ang="0">
                  <a:pos x="T6" y="T7"/>
                </a:cxn>
                <a:cxn ang="0">
                  <a:pos x="T8" y="T9"/>
                </a:cxn>
              </a:cxnLst>
              <a:rect l="0" t="0" r="r" b="b"/>
              <a:pathLst>
                <a:path w="28" h="15">
                  <a:moveTo>
                    <a:pt x="27" y="7"/>
                  </a:moveTo>
                  <a:cubicBezTo>
                    <a:pt x="28" y="3"/>
                    <a:pt x="23" y="0"/>
                    <a:pt x="16" y="0"/>
                  </a:cubicBezTo>
                  <a:cubicBezTo>
                    <a:pt x="9" y="0"/>
                    <a:pt x="2" y="3"/>
                    <a:pt x="1" y="7"/>
                  </a:cubicBezTo>
                  <a:cubicBezTo>
                    <a:pt x="0" y="12"/>
                    <a:pt x="5" y="15"/>
                    <a:pt x="13" y="15"/>
                  </a:cubicBezTo>
                  <a:cubicBezTo>
                    <a:pt x="20" y="15"/>
                    <a:pt x="26" y="12"/>
                    <a:pt x="27" y="7"/>
                  </a:cubicBezTo>
                  <a:close/>
                </a:path>
              </a:pathLst>
            </a:custGeom>
            <a:grpFill/>
            <a:ln>
              <a:noFill/>
            </a:ln>
          </p:spPr>
          <p:txBody>
            <a:bodyPr anchor="ctr"/>
            <a:lstStyle/>
            <a:p>
              <a:pPr algn="ctr"/>
            </a:p>
          </p:txBody>
        </p:sp>
        <p:sp>
          <p:nvSpPr>
            <p:cNvPr id="646" name="íṥḷîḓè"/>
            <p:cNvSpPr/>
            <p:nvPr userDrawn="1"/>
          </p:nvSpPr>
          <p:spPr bwMode="auto">
            <a:xfrm>
              <a:off x="4590568" y="1531088"/>
              <a:ext cx="103378" cy="54004"/>
            </a:xfrm>
            <a:custGeom>
              <a:avLst/>
              <a:gdLst>
                <a:gd name="T0" fmla="*/ 28 w 28"/>
                <a:gd name="T1" fmla="*/ 7 h 15"/>
                <a:gd name="T2" fmla="*/ 16 w 28"/>
                <a:gd name="T3" fmla="*/ 0 h 15"/>
                <a:gd name="T4" fmla="*/ 1 w 28"/>
                <a:gd name="T5" fmla="*/ 7 h 15"/>
                <a:gd name="T6" fmla="*/ 13 w 28"/>
                <a:gd name="T7" fmla="*/ 15 h 15"/>
                <a:gd name="T8" fmla="*/ 28 w 28"/>
                <a:gd name="T9" fmla="*/ 7 h 15"/>
              </a:gdLst>
              <a:ahLst/>
              <a:cxnLst>
                <a:cxn ang="0">
                  <a:pos x="T0" y="T1"/>
                </a:cxn>
                <a:cxn ang="0">
                  <a:pos x="T2" y="T3"/>
                </a:cxn>
                <a:cxn ang="0">
                  <a:pos x="T4" y="T5"/>
                </a:cxn>
                <a:cxn ang="0">
                  <a:pos x="T6" y="T7"/>
                </a:cxn>
                <a:cxn ang="0">
                  <a:pos x="T8" y="T9"/>
                </a:cxn>
              </a:cxnLst>
              <a:rect l="0" t="0" r="r" b="b"/>
              <a:pathLst>
                <a:path w="28" h="15">
                  <a:moveTo>
                    <a:pt x="28" y="7"/>
                  </a:moveTo>
                  <a:cubicBezTo>
                    <a:pt x="28" y="3"/>
                    <a:pt x="23" y="0"/>
                    <a:pt x="16" y="0"/>
                  </a:cubicBezTo>
                  <a:cubicBezTo>
                    <a:pt x="9" y="0"/>
                    <a:pt x="2" y="3"/>
                    <a:pt x="1" y="7"/>
                  </a:cubicBezTo>
                  <a:cubicBezTo>
                    <a:pt x="0" y="12"/>
                    <a:pt x="6" y="15"/>
                    <a:pt x="13" y="15"/>
                  </a:cubicBezTo>
                  <a:cubicBezTo>
                    <a:pt x="20" y="15"/>
                    <a:pt x="27" y="12"/>
                    <a:pt x="28" y="7"/>
                  </a:cubicBezTo>
                  <a:close/>
                </a:path>
              </a:pathLst>
            </a:custGeom>
            <a:grpFill/>
            <a:ln>
              <a:noFill/>
            </a:ln>
          </p:spPr>
          <p:txBody>
            <a:bodyPr anchor="ctr"/>
            <a:lstStyle/>
            <a:p>
              <a:pPr algn="ctr"/>
            </a:p>
          </p:txBody>
        </p:sp>
        <p:sp>
          <p:nvSpPr>
            <p:cNvPr id="647" name="ïŝliḋè"/>
            <p:cNvSpPr/>
            <p:nvPr userDrawn="1"/>
          </p:nvSpPr>
          <p:spPr bwMode="auto">
            <a:xfrm>
              <a:off x="4710918" y="1531088"/>
              <a:ext cx="103378" cy="54004"/>
            </a:xfrm>
            <a:custGeom>
              <a:avLst/>
              <a:gdLst>
                <a:gd name="T0" fmla="*/ 27 w 28"/>
                <a:gd name="T1" fmla="*/ 7 h 15"/>
                <a:gd name="T2" fmla="*/ 15 w 28"/>
                <a:gd name="T3" fmla="*/ 0 h 15"/>
                <a:gd name="T4" fmla="*/ 1 w 28"/>
                <a:gd name="T5" fmla="*/ 7 h 15"/>
                <a:gd name="T6" fmla="*/ 12 w 28"/>
                <a:gd name="T7" fmla="*/ 15 h 15"/>
                <a:gd name="T8" fmla="*/ 27 w 28"/>
                <a:gd name="T9" fmla="*/ 7 h 15"/>
              </a:gdLst>
              <a:ahLst/>
              <a:cxnLst>
                <a:cxn ang="0">
                  <a:pos x="T0" y="T1"/>
                </a:cxn>
                <a:cxn ang="0">
                  <a:pos x="T2" y="T3"/>
                </a:cxn>
                <a:cxn ang="0">
                  <a:pos x="T4" y="T5"/>
                </a:cxn>
                <a:cxn ang="0">
                  <a:pos x="T6" y="T7"/>
                </a:cxn>
                <a:cxn ang="0">
                  <a:pos x="T8" y="T9"/>
                </a:cxn>
              </a:cxnLst>
              <a:rect l="0" t="0" r="r" b="b"/>
              <a:pathLst>
                <a:path w="28" h="15">
                  <a:moveTo>
                    <a:pt x="27" y="7"/>
                  </a:moveTo>
                  <a:cubicBezTo>
                    <a:pt x="28" y="3"/>
                    <a:pt x="22" y="0"/>
                    <a:pt x="15" y="0"/>
                  </a:cubicBezTo>
                  <a:cubicBezTo>
                    <a:pt x="8" y="0"/>
                    <a:pt x="1" y="3"/>
                    <a:pt x="1" y="7"/>
                  </a:cubicBezTo>
                  <a:cubicBezTo>
                    <a:pt x="0" y="12"/>
                    <a:pt x="5" y="15"/>
                    <a:pt x="12" y="15"/>
                  </a:cubicBezTo>
                  <a:cubicBezTo>
                    <a:pt x="20" y="15"/>
                    <a:pt x="26" y="12"/>
                    <a:pt x="27" y="7"/>
                  </a:cubicBezTo>
                  <a:close/>
                </a:path>
              </a:pathLst>
            </a:custGeom>
            <a:grpFill/>
            <a:ln>
              <a:noFill/>
            </a:ln>
          </p:spPr>
          <p:txBody>
            <a:bodyPr anchor="ctr"/>
            <a:lstStyle/>
            <a:p>
              <a:pPr algn="ctr"/>
            </a:p>
          </p:txBody>
        </p:sp>
        <p:sp>
          <p:nvSpPr>
            <p:cNvPr id="648" name="îsľïďé"/>
            <p:cNvSpPr/>
            <p:nvPr userDrawn="1"/>
          </p:nvSpPr>
          <p:spPr bwMode="auto">
            <a:xfrm>
              <a:off x="4102997" y="1595892"/>
              <a:ext cx="104920" cy="55546"/>
            </a:xfrm>
            <a:custGeom>
              <a:avLst/>
              <a:gdLst>
                <a:gd name="T0" fmla="*/ 28 w 29"/>
                <a:gd name="T1" fmla="*/ 8 h 15"/>
                <a:gd name="T2" fmla="*/ 16 w 29"/>
                <a:gd name="T3" fmla="*/ 0 h 15"/>
                <a:gd name="T4" fmla="*/ 1 w 29"/>
                <a:gd name="T5" fmla="*/ 8 h 15"/>
                <a:gd name="T6" fmla="*/ 12 w 29"/>
                <a:gd name="T7" fmla="*/ 15 h 15"/>
                <a:gd name="T8" fmla="*/ 28 w 29"/>
                <a:gd name="T9" fmla="*/ 8 h 15"/>
              </a:gdLst>
              <a:ahLst/>
              <a:cxnLst>
                <a:cxn ang="0">
                  <a:pos x="T0" y="T1"/>
                </a:cxn>
                <a:cxn ang="0">
                  <a:pos x="T2" y="T3"/>
                </a:cxn>
                <a:cxn ang="0">
                  <a:pos x="T4" y="T5"/>
                </a:cxn>
                <a:cxn ang="0">
                  <a:pos x="T6" y="T7"/>
                </a:cxn>
                <a:cxn ang="0">
                  <a:pos x="T8" y="T9"/>
                </a:cxn>
              </a:cxnLst>
              <a:rect l="0" t="0" r="r" b="b"/>
              <a:pathLst>
                <a:path w="29" h="15">
                  <a:moveTo>
                    <a:pt x="28" y="8"/>
                  </a:moveTo>
                  <a:cubicBezTo>
                    <a:pt x="29" y="4"/>
                    <a:pt x="24" y="0"/>
                    <a:pt x="16" y="0"/>
                  </a:cubicBezTo>
                  <a:cubicBezTo>
                    <a:pt x="9" y="0"/>
                    <a:pt x="2" y="4"/>
                    <a:pt x="1" y="8"/>
                  </a:cubicBezTo>
                  <a:cubicBezTo>
                    <a:pt x="0" y="12"/>
                    <a:pt x="5" y="15"/>
                    <a:pt x="12" y="15"/>
                  </a:cubicBezTo>
                  <a:cubicBezTo>
                    <a:pt x="20" y="15"/>
                    <a:pt x="26" y="12"/>
                    <a:pt x="28" y="8"/>
                  </a:cubicBezTo>
                  <a:close/>
                </a:path>
              </a:pathLst>
            </a:custGeom>
            <a:grpFill/>
            <a:ln>
              <a:noFill/>
            </a:ln>
          </p:spPr>
          <p:txBody>
            <a:bodyPr anchor="ctr"/>
            <a:lstStyle/>
            <a:p>
              <a:pPr algn="ctr"/>
            </a:p>
          </p:txBody>
        </p:sp>
        <p:sp>
          <p:nvSpPr>
            <p:cNvPr id="649" name="íṩḷïďé"/>
            <p:cNvSpPr/>
            <p:nvPr userDrawn="1"/>
          </p:nvSpPr>
          <p:spPr bwMode="auto">
            <a:xfrm>
              <a:off x="4223347" y="1595892"/>
              <a:ext cx="101834" cy="55546"/>
            </a:xfrm>
            <a:custGeom>
              <a:avLst/>
              <a:gdLst>
                <a:gd name="T0" fmla="*/ 27 w 28"/>
                <a:gd name="T1" fmla="*/ 8 h 15"/>
                <a:gd name="T2" fmla="*/ 16 w 28"/>
                <a:gd name="T3" fmla="*/ 0 h 15"/>
                <a:gd name="T4" fmla="*/ 1 w 28"/>
                <a:gd name="T5" fmla="*/ 8 h 15"/>
                <a:gd name="T6" fmla="*/ 12 w 28"/>
                <a:gd name="T7" fmla="*/ 15 h 15"/>
                <a:gd name="T8" fmla="*/ 27 w 28"/>
                <a:gd name="T9" fmla="*/ 8 h 15"/>
              </a:gdLst>
              <a:ahLst/>
              <a:cxnLst>
                <a:cxn ang="0">
                  <a:pos x="T0" y="T1"/>
                </a:cxn>
                <a:cxn ang="0">
                  <a:pos x="T2" y="T3"/>
                </a:cxn>
                <a:cxn ang="0">
                  <a:pos x="T4" y="T5"/>
                </a:cxn>
                <a:cxn ang="0">
                  <a:pos x="T6" y="T7"/>
                </a:cxn>
                <a:cxn ang="0">
                  <a:pos x="T8" y="T9"/>
                </a:cxn>
              </a:cxnLst>
              <a:rect l="0" t="0" r="r" b="b"/>
              <a:pathLst>
                <a:path w="28" h="15">
                  <a:moveTo>
                    <a:pt x="27" y="8"/>
                  </a:moveTo>
                  <a:cubicBezTo>
                    <a:pt x="28" y="4"/>
                    <a:pt x="23" y="0"/>
                    <a:pt x="16" y="0"/>
                  </a:cubicBezTo>
                  <a:cubicBezTo>
                    <a:pt x="9" y="0"/>
                    <a:pt x="2" y="4"/>
                    <a:pt x="1" y="8"/>
                  </a:cubicBezTo>
                  <a:cubicBezTo>
                    <a:pt x="0" y="12"/>
                    <a:pt x="5" y="15"/>
                    <a:pt x="12" y="15"/>
                  </a:cubicBezTo>
                  <a:cubicBezTo>
                    <a:pt x="19" y="15"/>
                    <a:pt x="26" y="12"/>
                    <a:pt x="27" y="8"/>
                  </a:cubicBezTo>
                  <a:close/>
                </a:path>
              </a:pathLst>
            </a:custGeom>
            <a:grpFill/>
            <a:ln>
              <a:noFill/>
            </a:ln>
          </p:spPr>
          <p:txBody>
            <a:bodyPr anchor="ctr"/>
            <a:lstStyle/>
            <a:p>
              <a:pPr algn="ctr"/>
            </a:p>
          </p:txBody>
        </p:sp>
        <p:sp>
          <p:nvSpPr>
            <p:cNvPr id="650" name="îs1íďe"/>
            <p:cNvSpPr/>
            <p:nvPr userDrawn="1"/>
          </p:nvSpPr>
          <p:spPr bwMode="auto">
            <a:xfrm>
              <a:off x="4339067" y="1595892"/>
              <a:ext cx="106464" cy="55546"/>
            </a:xfrm>
            <a:custGeom>
              <a:avLst/>
              <a:gdLst>
                <a:gd name="T0" fmla="*/ 28 w 29"/>
                <a:gd name="T1" fmla="*/ 8 h 15"/>
                <a:gd name="T2" fmla="*/ 16 w 29"/>
                <a:gd name="T3" fmla="*/ 0 h 15"/>
                <a:gd name="T4" fmla="*/ 1 w 29"/>
                <a:gd name="T5" fmla="*/ 8 h 15"/>
                <a:gd name="T6" fmla="*/ 13 w 29"/>
                <a:gd name="T7" fmla="*/ 15 h 15"/>
                <a:gd name="T8" fmla="*/ 28 w 29"/>
                <a:gd name="T9" fmla="*/ 8 h 15"/>
              </a:gdLst>
              <a:ahLst/>
              <a:cxnLst>
                <a:cxn ang="0">
                  <a:pos x="T0" y="T1"/>
                </a:cxn>
                <a:cxn ang="0">
                  <a:pos x="T2" y="T3"/>
                </a:cxn>
                <a:cxn ang="0">
                  <a:pos x="T4" y="T5"/>
                </a:cxn>
                <a:cxn ang="0">
                  <a:pos x="T6" y="T7"/>
                </a:cxn>
                <a:cxn ang="0">
                  <a:pos x="T8" y="T9"/>
                </a:cxn>
              </a:cxnLst>
              <a:rect l="0" t="0" r="r" b="b"/>
              <a:pathLst>
                <a:path w="29" h="15">
                  <a:moveTo>
                    <a:pt x="28" y="8"/>
                  </a:moveTo>
                  <a:cubicBezTo>
                    <a:pt x="29" y="4"/>
                    <a:pt x="24" y="0"/>
                    <a:pt x="16" y="0"/>
                  </a:cubicBezTo>
                  <a:cubicBezTo>
                    <a:pt x="9" y="0"/>
                    <a:pt x="2" y="4"/>
                    <a:pt x="1" y="8"/>
                  </a:cubicBezTo>
                  <a:cubicBezTo>
                    <a:pt x="0" y="12"/>
                    <a:pt x="5" y="15"/>
                    <a:pt x="13" y="15"/>
                  </a:cubicBezTo>
                  <a:cubicBezTo>
                    <a:pt x="20" y="15"/>
                    <a:pt x="27" y="12"/>
                    <a:pt x="28" y="8"/>
                  </a:cubicBezTo>
                  <a:close/>
                </a:path>
              </a:pathLst>
            </a:custGeom>
            <a:grpFill/>
            <a:ln>
              <a:noFill/>
            </a:ln>
          </p:spPr>
          <p:txBody>
            <a:bodyPr anchor="ctr"/>
            <a:lstStyle/>
            <a:p>
              <a:pPr algn="ctr"/>
            </a:p>
          </p:txBody>
        </p:sp>
        <p:sp>
          <p:nvSpPr>
            <p:cNvPr id="651" name="íŝlïdè"/>
            <p:cNvSpPr/>
            <p:nvPr userDrawn="1"/>
          </p:nvSpPr>
          <p:spPr bwMode="auto">
            <a:xfrm>
              <a:off x="4459417" y="1595892"/>
              <a:ext cx="103378" cy="55546"/>
            </a:xfrm>
            <a:custGeom>
              <a:avLst/>
              <a:gdLst>
                <a:gd name="T0" fmla="*/ 28 w 28"/>
                <a:gd name="T1" fmla="*/ 8 h 15"/>
                <a:gd name="T2" fmla="*/ 16 w 28"/>
                <a:gd name="T3" fmla="*/ 0 h 15"/>
                <a:gd name="T4" fmla="*/ 1 w 28"/>
                <a:gd name="T5" fmla="*/ 8 h 15"/>
                <a:gd name="T6" fmla="*/ 13 w 28"/>
                <a:gd name="T7" fmla="*/ 15 h 15"/>
                <a:gd name="T8" fmla="*/ 28 w 28"/>
                <a:gd name="T9" fmla="*/ 8 h 15"/>
              </a:gdLst>
              <a:ahLst/>
              <a:cxnLst>
                <a:cxn ang="0">
                  <a:pos x="T0" y="T1"/>
                </a:cxn>
                <a:cxn ang="0">
                  <a:pos x="T2" y="T3"/>
                </a:cxn>
                <a:cxn ang="0">
                  <a:pos x="T4" y="T5"/>
                </a:cxn>
                <a:cxn ang="0">
                  <a:pos x="T6" y="T7"/>
                </a:cxn>
                <a:cxn ang="0">
                  <a:pos x="T8" y="T9"/>
                </a:cxn>
              </a:cxnLst>
              <a:rect l="0" t="0" r="r" b="b"/>
              <a:pathLst>
                <a:path w="28" h="15">
                  <a:moveTo>
                    <a:pt x="28" y="8"/>
                  </a:moveTo>
                  <a:cubicBezTo>
                    <a:pt x="28" y="4"/>
                    <a:pt x="23" y="0"/>
                    <a:pt x="16" y="0"/>
                  </a:cubicBezTo>
                  <a:cubicBezTo>
                    <a:pt x="9" y="0"/>
                    <a:pt x="2" y="4"/>
                    <a:pt x="1" y="8"/>
                  </a:cubicBezTo>
                  <a:cubicBezTo>
                    <a:pt x="0" y="12"/>
                    <a:pt x="5" y="15"/>
                    <a:pt x="13" y="15"/>
                  </a:cubicBezTo>
                  <a:cubicBezTo>
                    <a:pt x="20" y="15"/>
                    <a:pt x="27" y="12"/>
                    <a:pt x="28" y="8"/>
                  </a:cubicBezTo>
                  <a:close/>
                </a:path>
              </a:pathLst>
            </a:custGeom>
            <a:grpFill/>
            <a:ln>
              <a:noFill/>
            </a:ln>
          </p:spPr>
          <p:txBody>
            <a:bodyPr anchor="ctr"/>
            <a:lstStyle/>
            <a:p>
              <a:pPr algn="ctr"/>
            </a:p>
          </p:txBody>
        </p:sp>
        <p:sp>
          <p:nvSpPr>
            <p:cNvPr id="652" name="ïṩḷïḋê"/>
            <p:cNvSpPr/>
            <p:nvPr userDrawn="1"/>
          </p:nvSpPr>
          <p:spPr bwMode="auto">
            <a:xfrm>
              <a:off x="4579767" y="1595892"/>
              <a:ext cx="103378" cy="55546"/>
            </a:xfrm>
            <a:custGeom>
              <a:avLst/>
              <a:gdLst>
                <a:gd name="T0" fmla="*/ 27 w 28"/>
                <a:gd name="T1" fmla="*/ 8 h 15"/>
                <a:gd name="T2" fmla="*/ 15 w 28"/>
                <a:gd name="T3" fmla="*/ 0 h 15"/>
                <a:gd name="T4" fmla="*/ 1 w 28"/>
                <a:gd name="T5" fmla="*/ 8 h 15"/>
                <a:gd name="T6" fmla="*/ 12 w 28"/>
                <a:gd name="T7" fmla="*/ 15 h 15"/>
                <a:gd name="T8" fmla="*/ 27 w 28"/>
                <a:gd name="T9" fmla="*/ 8 h 15"/>
              </a:gdLst>
              <a:ahLst/>
              <a:cxnLst>
                <a:cxn ang="0">
                  <a:pos x="T0" y="T1"/>
                </a:cxn>
                <a:cxn ang="0">
                  <a:pos x="T2" y="T3"/>
                </a:cxn>
                <a:cxn ang="0">
                  <a:pos x="T4" y="T5"/>
                </a:cxn>
                <a:cxn ang="0">
                  <a:pos x="T6" y="T7"/>
                </a:cxn>
                <a:cxn ang="0">
                  <a:pos x="T8" y="T9"/>
                </a:cxn>
              </a:cxnLst>
              <a:rect l="0" t="0" r="r" b="b"/>
              <a:pathLst>
                <a:path w="28" h="15">
                  <a:moveTo>
                    <a:pt x="27" y="8"/>
                  </a:moveTo>
                  <a:cubicBezTo>
                    <a:pt x="28" y="4"/>
                    <a:pt x="23" y="0"/>
                    <a:pt x="15" y="0"/>
                  </a:cubicBezTo>
                  <a:cubicBezTo>
                    <a:pt x="8" y="0"/>
                    <a:pt x="1" y="4"/>
                    <a:pt x="1" y="8"/>
                  </a:cubicBezTo>
                  <a:cubicBezTo>
                    <a:pt x="0" y="12"/>
                    <a:pt x="5" y="15"/>
                    <a:pt x="12" y="15"/>
                  </a:cubicBezTo>
                  <a:cubicBezTo>
                    <a:pt x="20" y="15"/>
                    <a:pt x="26" y="12"/>
                    <a:pt x="27" y="8"/>
                  </a:cubicBezTo>
                  <a:close/>
                </a:path>
              </a:pathLst>
            </a:custGeom>
            <a:grpFill/>
            <a:ln>
              <a:noFill/>
            </a:ln>
          </p:spPr>
          <p:txBody>
            <a:bodyPr anchor="ctr"/>
            <a:lstStyle/>
            <a:p>
              <a:pPr algn="ctr"/>
            </a:p>
          </p:txBody>
        </p:sp>
        <p:sp>
          <p:nvSpPr>
            <p:cNvPr id="653" name="işḻíḍe"/>
            <p:cNvSpPr/>
            <p:nvPr userDrawn="1"/>
          </p:nvSpPr>
          <p:spPr bwMode="auto">
            <a:xfrm>
              <a:off x="4697031" y="1595892"/>
              <a:ext cx="101834" cy="55546"/>
            </a:xfrm>
            <a:custGeom>
              <a:avLst/>
              <a:gdLst>
                <a:gd name="T0" fmla="*/ 28 w 28"/>
                <a:gd name="T1" fmla="*/ 8 h 15"/>
                <a:gd name="T2" fmla="*/ 16 w 28"/>
                <a:gd name="T3" fmla="*/ 0 h 15"/>
                <a:gd name="T4" fmla="*/ 1 w 28"/>
                <a:gd name="T5" fmla="*/ 8 h 15"/>
                <a:gd name="T6" fmla="*/ 13 w 28"/>
                <a:gd name="T7" fmla="*/ 15 h 15"/>
                <a:gd name="T8" fmla="*/ 28 w 28"/>
                <a:gd name="T9" fmla="*/ 8 h 15"/>
              </a:gdLst>
              <a:ahLst/>
              <a:cxnLst>
                <a:cxn ang="0">
                  <a:pos x="T0" y="T1"/>
                </a:cxn>
                <a:cxn ang="0">
                  <a:pos x="T2" y="T3"/>
                </a:cxn>
                <a:cxn ang="0">
                  <a:pos x="T4" y="T5"/>
                </a:cxn>
                <a:cxn ang="0">
                  <a:pos x="T6" y="T7"/>
                </a:cxn>
                <a:cxn ang="0">
                  <a:pos x="T8" y="T9"/>
                </a:cxn>
              </a:cxnLst>
              <a:rect l="0" t="0" r="r" b="b"/>
              <a:pathLst>
                <a:path w="28" h="15">
                  <a:moveTo>
                    <a:pt x="28" y="8"/>
                  </a:moveTo>
                  <a:cubicBezTo>
                    <a:pt x="28" y="4"/>
                    <a:pt x="23" y="0"/>
                    <a:pt x="16" y="0"/>
                  </a:cubicBezTo>
                  <a:cubicBezTo>
                    <a:pt x="8" y="0"/>
                    <a:pt x="2" y="4"/>
                    <a:pt x="1" y="8"/>
                  </a:cubicBezTo>
                  <a:cubicBezTo>
                    <a:pt x="0" y="12"/>
                    <a:pt x="6" y="15"/>
                    <a:pt x="13" y="15"/>
                  </a:cubicBezTo>
                  <a:cubicBezTo>
                    <a:pt x="20" y="15"/>
                    <a:pt x="27" y="12"/>
                    <a:pt x="28" y="8"/>
                  </a:cubicBezTo>
                  <a:close/>
                </a:path>
              </a:pathLst>
            </a:custGeom>
            <a:grpFill/>
            <a:ln>
              <a:noFill/>
            </a:ln>
          </p:spPr>
          <p:txBody>
            <a:bodyPr anchor="ctr"/>
            <a:lstStyle/>
            <a:p>
              <a:pPr algn="ctr"/>
            </a:p>
          </p:txBody>
        </p:sp>
        <p:sp>
          <p:nvSpPr>
            <p:cNvPr id="654" name="íṡḷíḋé"/>
            <p:cNvSpPr/>
            <p:nvPr userDrawn="1"/>
          </p:nvSpPr>
          <p:spPr bwMode="auto">
            <a:xfrm>
              <a:off x="3839153" y="1665325"/>
              <a:ext cx="109550" cy="55546"/>
            </a:xfrm>
            <a:custGeom>
              <a:avLst/>
              <a:gdLst>
                <a:gd name="T0" fmla="*/ 29 w 30"/>
                <a:gd name="T1" fmla="*/ 8 h 15"/>
                <a:gd name="T2" fmla="*/ 18 w 30"/>
                <a:gd name="T3" fmla="*/ 0 h 15"/>
                <a:gd name="T4" fmla="*/ 2 w 30"/>
                <a:gd name="T5" fmla="*/ 8 h 15"/>
                <a:gd name="T6" fmla="*/ 13 w 30"/>
                <a:gd name="T7" fmla="*/ 15 h 15"/>
                <a:gd name="T8" fmla="*/ 29 w 30"/>
                <a:gd name="T9" fmla="*/ 8 h 15"/>
              </a:gdLst>
              <a:ahLst/>
              <a:cxnLst>
                <a:cxn ang="0">
                  <a:pos x="T0" y="T1"/>
                </a:cxn>
                <a:cxn ang="0">
                  <a:pos x="T2" y="T3"/>
                </a:cxn>
                <a:cxn ang="0">
                  <a:pos x="T4" y="T5"/>
                </a:cxn>
                <a:cxn ang="0">
                  <a:pos x="T6" y="T7"/>
                </a:cxn>
                <a:cxn ang="0">
                  <a:pos x="T8" y="T9"/>
                </a:cxn>
              </a:cxnLst>
              <a:rect l="0" t="0" r="r" b="b"/>
              <a:pathLst>
                <a:path w="30" h="15">
                  <a:moveTo>
                    <a:pt x="29" y="8"/>
                  </a:moveTo>
                  <a:cubicBezTo>
                    <a:pt x="30" y="3"/>
                    <a:pt x="25" y="0"/>
                    <a:pt x="18" y="0"/>
                  </a:cubicBezTo>
                  <a:cubicBezTo>
                    <a:pt x="10" y="0"/>
                    <a:pt x="3" y="3"/>
                    <a:pt x="2" y="8"/>
                  </a:cubicBezTo>
                  <a:cubicBezTo>
                    <a:pt x="0" y="12"/>
                    <a:pt x="5" y="15"/>
                    <a:pt x="13" y="15"/>
                  </a:cubicBezTo>
                  <a:cubicBezTo>
                    <a:pt x="20" y="15"/>
                    <a:pt x="27" y="12"/>
                    <a:pt x="29" y="8"/>
                  </a:cubicBezTo>
                  <a:close/>
                </a:path>
              </a:pathLst>
            </a:custGeom>
            <a:grpFill/>
            <a:ln>
              <a:noFill/>
            </a:ln>
          </p:spPr>
          <p:txBody>
            <a:bodyPr anchor="ctr"/>
            <a:lstStyle/>
            <a:p>
              <a:pPr algn="ctr"/>
            </a:p>
          </p:txBody>
        </p:sp>
        <p:sp>
          <p:nvSpPr>
            <p:cNvPr id="655" name="îṥļidé"/>
            <p:cNvSpPr/>
            <p:nvPr userDrawn="1"/>
          </p:nvSpPr>
          <p:spPr bwMode="auto">
            <a:xfrm>
              <a:off x="3959502" y="1665325"/>
              <a:ext cx="109550" cy="55546"/>
            </a:xfrm>
            <a:custGeom>
              <a:avLst/>
              <a:gdLst>
                <a:gd name="T0" fmla="*/ 29 w 30"/>
                <a:gd name="T1" fmla="*/ 8 h 15"/>
                <a:gd name="T2" fmla="*/ 17 w 30"/>
                <a:gd name="T3" fmla="*/ 0 h 15"/>
                <a:gd name="T4" fmla="*/ 2 w 30"/>
                <a:gd name="T5" fmla="*/ 8 h 15"/>
                <a:gd name="T6" fmla="*/ 13 w 30"/>
                <a:gd name="T7" fmla="*/ 15 h 15"/>
                <a:gd name="T8" fmla="*/ 29 w 30"/>
                <a:gd name="T9" fmla="*/ 8 h 15"/>
              </a:gdLst>
              <a:ahLst/>
              <a:cxnLst>
                <a:cxn ang="0">
                  <a:pos x="T0" y="T1"/>
                </a:cxn>
                <a:cxn ang="0">
                  <a:pos x="T2" y="T3"/>
                </a:cxn>
                <a:cxn ang="0">
                  <a:pos x="T4" y="T5"/>
                </a:cxn>
                <a:cxn ang="0">
                  <a:pos x="T6" y="T7"/>
                </a:cxn>
                <a:cxn ang="0">
                  <a:pos x="T8" y="T9"/>
                </a:cxn>
              </a:cxnLst>
              <a:rect l="0" t="0" r="r" b="b"/>
              <a:pathLst>
                <a:path w="30" h="15">
                  <a:moveTo>
                    <a:pt x="29" y="8"/>
                  </a:moveTo>
                  <a:cubicBezTo>
                    <a:pt x="30" y="3"/>
                    <a:pt x="25" y="0"/>
                    <a:pt x="17" y="0"/>
                  </a:cubicBezTo>
                  <a:cubicBezTo>
                    <a:pt x="10" y="0"/>
                    <a:pt x="3" y="3"/>
                    <a:pt x="2" y="8"/>
                  </a:cubicBezTo>
                  <a:cubicBezTo>
                    <a:pt x="0" y="12"/>
                    <a:pt x="5" y="15"/>
                    <a:pt x="13" y="15"/>
                  </a:cubicBezTo>
                  <a:cubicBezTo>
                    <a:pt x="20" y="15"/>
                    <a:pt x="27" y="12"/>
                    <a:pt x="29" y="8"/>
                  </a:cubicBezTo>
                  <a:close/>
                </a:path>
              </a:pathLst>
            </a:custGeom>
            <a:grpFill/>
            <a:ln>
              <a:noFill/>
            </a:ln>
          </p:spPr>
          <p:txBody>
            <a:bodyPr anchor="ctr"/>
            <a:lstStyle/>
            <a:p>
              <a:pPr algn="ctr"/>
            </a:p>
          </p:txBody>
        </p:sp>
        <p:sp>
          <p:nvSpPr>
            <p:cNvPr id="656" name="iṩḷiḑé"/>
            <p:cNvSpPr/>
            <p:nvPr userDrawn="1"/>
          </p:nvSpPr>
          <p:spPr bwMode="auto">
            <a:xfrm>
              <a:off x="4079852" y="1665325"/>
              <a:ext cx="109550" cy="55546"/>
            </a:xfrm>
            <a:custGeom>
              <a:avLst/>
              <a:gdLst>
                <a:gd name="T0" fmla="*/ 29 w 30"/>
                <a:gd name="T1" fmla="*/ 8 h 15"/>
                <a:gd name="T2" fmla="*/ 17 w 30"/>
                <a:gd name="T3" fmla="*/ 0 h 15"/>
                <a:gd name="T4" fmla="*/ 2 w 30"/>
                <a:gd name="T5" fmla="*/ 8 h 15"/>
                <a:gd name="T6" fmla="*/ 13 w 30"/>
                <a:gd name="T7" fmla="*/ 15 h 15"/>
                <a:gd name="T8" fmla="*/ 29 w 30"/>
                <a:gd name="T9" fmla="*/ 8 h 15"/>
              </a:gdLst>
              <a:ahLst/>
              <a:cxnLst>
                <a:cxn ang="0">
                  <a:pos x="T0" y="T1"/>
                </a:cxn>
                <a:cxn ang="0">
                  <a:pos x="T2" y="T3"/>
                </a:cxn>
                <a:cxn ang="0">
                  <a:pos x="T4" y="T5"/>
                </a:cxn>
                <a:cxn ang="0">
                  <a:pos x="T6" y="T7"/>
                </a:cxn>
                <a:cxn ang="0">
                  <a:pos x="T8" y="T9"/>
                </a:cxn>
              </a:cxnLst>
              <a:rect l="0" t="0" r="r" b="b"/>
              <a:pathLst>
                <a:path w="30" h="15">
                  <a:moveTo>
                    <a:pt x="29" y="8"/>
                  </a:moveTo>
                  <a:cubicBezTo>
                    <a:pt x="30" y="3"/>
                    <a:pt x="25" y="0"/>
                    <a:pt x="17" y="0"/>
                  </a:cubicBezTo>
                  <a:cubicBezTo>
                    <a:pt x="10" y="0"/>
                    <a:pt x="3" y="3"/>
                    <a:pt x="2" y="8"/>
                  </a:cubicBezTo>
                  <a:cubicBezTo>
                    <a:pt x="0" y="12"/>
                    <a:pt x="6" y="15"/>
                    <a:pt x="13" y="15"/>
                  </a:cubicBezTo>
                  <a:cubicBezTo>
                    <a:pt x="20" y="15"/>
                    <a:pt x="27" y="12"/>
                    <a:pt x="29" y="8"/>
                  </a:cubicBezTo>
                  <a:close/>
                </a:path>
              </a:pathLst>
            </a:custGeom>
            <a:grpFill/>
            <a:ln>
              <a:noFill/>
            </a:ln>
          </p:spPr>
          <p:txBody>
            <a:bodyPr anchor="ctr"/>
            <a:lstStyle/>
            <a:p>
              <a:pPr algn="ctr"/>
            </a:p>
          </p:txBody>
        </p:sp>
        <p:sp>
          <p:nvSpPr>
            <p:cNvPr id="657" name="iš1iďè"/>
            <p:cNvSpPr/>
            <p:nvPr userDrawn="1"/>
          </p:nvSpPr>
          <p:spPr bwMode="auto">
            <a:xfrm>
              <a:off x="4204831" y="1665325"/>
              <a:ext cx="104920" cy="55546"/>
            </a:xfrm>
            <a:custGeom>
              <a:avLst/>
              <a:gdLst>
                <a:gd name="T0" fmla="*/ 28 w 29"/>
                <a:gd name="T1" fmla="*/ 8 h 15"/>
                <a:gd name="T2" fmla="*/ 16 w 29"/>
                <a:gd name="T3" fmla="*/ 0 h 15"/>
                <a:gd name="T4" fmla="*/ 1 w 29"/>
                <a:gd name="T5" fmla="*/ 8 h 15"/>
                <a:gd name="T6" fmla="*/ 12 w 29"/>
                <a:gd name="T7" fmla="*/ 15 h 15"/>
                <a:gd name="T8" fmla="*/ 28 w 29"/>
                <a:gd name="T9" fmla="*/ 8 h 15"/>
              </a:gdLst>
              <a:ahLst/>
              <a:cxnLst>
                <a:cxn ang="0">
                  <a:pos x="T0" y="T1"/>
                </a:cxn>
                <a:cxn ang="0">
                  <a:pos x="T2" y="T3"/>
                </a:cxn>
                <a:cxn ang="0">
                  <a:pos x="T4" y="T5"/>
                </a:cxn>
                <a:cxn ang="0">
                  <a:pos x="T6" y="T7"/>
                </a:cxn>
                <a:cxn ang="0">
                  <a:pos x="T8" y="T9"/>
                </a:cxn>
              </a:cxnLst>
              <a:rect l="0" t="0" r="r" b="b"/>
              <a:pathLst>
                <a:path w="29" h="15">
                  <a:moveTo>
                    <a:pt x="28" y="8"/>
                  </a:moveTo>
                  <a:cubicBezTo>
                    <a:pt x="29" y="3"/>
                    <a:pt x="24" y="0"/>
                    <a:pt x="16" y="0"/>
                  </a:cubicBezTo>
                  <a:cubicBezTo>
                    <a:pt x="9" y="0"/>
                    <a:pt x="2" y="3"/>
                    <a:pt x="1" y="8"/>
                  </a:cubicBezTo>
                  <a:cubicBezTo>
                    <a:pt x="0" y="12"/>
                    <a:pt x="5" y="15"/>
                    <a:pt x="12" y="15"/>
                  </a:cubicBezTo>
                  <a:cubicBezTo>
                    <a:pt x="20" y="15"/>
                    <a:pt x="27" y="12"/>
                    <a:pt x="28" y="8"/>
                  </a:cubicBezTo>
                  <a:close/>
                </a:path>
              </a:pathLst>
            </a:custGeom>
            <a:grpFill/>
            <a:ln>
              <a:noFill/>
            </a:ln>
          </p:spPr>
          <p:txBody>
            <a:bodyPr anchor="ctr"/>
            <a:lstStyle/>
            <a:p>
              <a:pPr algn="ctr"/>
            </a:p>
          </p:txBody>
        </p:sp>
        <p:sp>
          <p:nvSpPr>
            <p:cNvPr id="658" name="ïślïḓe"/>
            <p:cNvSpPr/>
            <p:nvPr userDrawn="1"/>
          </p:nvSpPr>
          <p:spPr bwMode="auto">
            <a:xfrm>
              <a:off x="4325181" y="1665325"/>
              <a:ext cx="104920" cy="55546"/>
            </a:xfrm>
            <a:custGeom>
              <a:avLst/>
              <a:gdLst>
                <a:gd name="T0" fmla="*/ 28 w 29"/>
                <a:gd name="T1" fmla="*/ 8 h 15"/>
                <a:gd name="T2" fmla="*/ 16 w 29"/>
                <a:gd name="T3" fmla="*/ 0 h 15"/>
                <a:gd name="T4" fmla="*/ 1 w 29"/>
                <a:gd name="T5" fmla="*/ 8 h 15"/>
                <a:gd name="T6" fmla="*/ 12 w 29"/>
                <a:gd name="T7" fmla="*/ 15 h 15"/>
                <a:gd name="T8" fmla="*/ 28 w 29"/>
                <a:gd name="T9" fmla="*/ 8 h 15"/>
              </a:gdLst>
              <a:ahLst/>
              <a:cxnLst>
                <a:cxn ang="0">
                  <a:pos x="T0" y="T1"/>
                </a:cxn>
                <a:cxn ang="0">
                  <a:pos x="T2" y="T3"/>
                </a:cxn>
                <a:cxn ang="0">
                  <a:pos x="T4" y="T5"/>
                </a:cxn>
                <a:cxn ang="0">
                  <a:pos x="T6" y="T7"/>
                </a:cxn>
                <a:cxn ang="0">
                  <a:pos x="T8" y="T9"/>
                </a:cxn>
              </a:cxnLst>
              <a:rect l="0" t="0" r="r" b="b"/>
              <a:pathLst>
                <a:path w="29" h="15">
                  <a:moveTo>
                    <a:pt x="28" y="8"/>
                  </a:moveTo>
                  <a:cubicBezTo>
                    <a:pt x="29" y="3"/>
                    <a:pt x="23" y="0"/>
                    <a:pt x="16" y="0"/>
                  </a:cubicBezTo>
                  <a:cubicBezTo>
                    <a:pt x="9" y="0"/>
                    <a:pt x="2" y="3"/>
                    <a:pt x="1" y="8"/>
                  </a:cubicBezTo>
                  <a:cubicBezTo>
                    <a:pt x="0" y="12"/>
                    <a:pt x="5" y="15"/>
                    <a:pt x="12" y="15"/>
                  </a:cubicBezTo>
                  <a:cubicBezTo>
                    <a:pt x="20" y="15"/>
                    <a:pt x="27" y="12"/>
                    <a:pt x="28" y="8"/>
                  </a:cubicBezTo>
                  <a:close/>
                </a:path>
              </a:pathLst>
            </a:custGeom>
            <a:grpFill/>
            <a:ln>
              <a:noFill/>
            </a:ln>
          </p:spPr>
          <p:txBody>
            <a:bodyPr anchor="ctr"/>
            <a:lstStyle/>
            <a:p>
              <a:pPr algn="ctr"/>
            </a:p>
          </p:txBody>
        </p:sp>
        <p:sp>
          <p:nvSpPr>
            <p:cNvPr id="659" name="îsḷiďé"/>
            <p:cNvSpPr/>
            <p:nvPr userDrawn="1"/>
          </p:nvSpPr>
          <p:spPr bwMode="auto">
            <a:xfrm>
              <a:off x="4445531" y="1665325"/>
              <a:ext cx="101834" cy="55546"/>
            </a:xfrm>
            <a:custGeom>
              <a:avLst/>
              <a:gdLst>
                <a:gd name="T0" fmla="*/ 28 w 28"/>
                <a:gd name="T1" fmla="*/ 8 h 15"/>
                <a:gd name="T2" fmla="*/ 16 w 28"/>
                <a:gd name="T3" fmla="*/ 0 h 15"/>
                <a:gd name="T4" fmla="*/ 1 w 28"/>
                <a:gd name="T5" fmla="*/ 8 h 15"/>
                <a:gd name="T6" fmla="*/ 12 w 28"/>
                <a:gd name="T7" fmla="*/ 15 h 15"/>
                <a:gd name="T8" fmla="*/ 28 w 28"/>
                <a:gd name="T9" fmla="*/ 8 h 15"/>
              </a:gdLst>
              <a:ahLst/>
              <a:cxnLst>
                <a:cxn ang="0">
                  <a:pos x="T0" y="T1"/>
                </a:cxn>
                <a:cxn ang="0">
                  <a:pos x="T2" y="T3"/>
                </a:cxn>
                <a:cxn ang="0">
                  <a:pos x="T4" y="T5"/>
                </a:cxn>
                <a:cxn ang="0">
                  <a:pos x="T6" y="T7"/>
                </a:cxn>
                <a:cxn ang="0">
                  <a:pos x="T8" y="T9"/>
                </a:cxn>
              </a:cxnLst>
              <a:rect l="0" t="0" r="r" b="b"/>
              <a:pathLst>
                <a:path w="28" h="15">
                  <a:moveTo>
                    <a:pt x="28" y="8"/>
                  </a:moveTo>
                  <a:cubicBezTo>
                    <a:pt x="28" y="3"/>
                    <a:pt x="23" y="0"/>
                    <a:pt x="16" y="0"/>
                  </a:cubicBezTo>
                  <a:cubicBezTo>
                    <a:pt x="8" y="0"/>
                    <a:pt x="2" y="3"/>
                    <a:pt x="1" y="8"/>
                  </a:cubicBezTo>
                  <a:cubicBezTo>
                    <a:pt x="0" y="12"/>
                    <a:pt x="5" y="15"/>
                    <a:pt x="12" y="15"/>
                  </a:cubicBezTo>
                  <a:cubicBezTo>
                    <a:pt x="20" y="15"/>
                    <a:pt x="27" y="12"/>
                    <a:pt x="28" y="8"/>
                  </a:cubicBezTo>
                  <a:close/>
                </a:path>
              </a:pathLst>
            </a:custGeom>
            <a:grpFill/>
            <a:ln>
              <a:noFill/>
            </a:ln>
          </p:spPr>
          <p:txBody>
            <a:bodyPr anchor="ctr"/>
            <a:lstStyle/>
            <a:p>
              <a:pPr algn="ctr"/>
            </a:p>
          </p:txBody>
        </p:sp>
        <p:sp>
          <p:nvSpPr>
            <p:cNvPr id="660" name="ísļíḍé"/>
            <p:cNvSpPr/>
            <p:nvPr userDrawn="1"/>
          </p:nvSpPr>
          <p:spPr bwMode="auto">
            <a:xfrm>
              <a:off x="4565881" y="1665325"/>
              <a:ext cx="101834" cy="55546"/>
            </a:xfrm>
            <a:custGeom>
              <a:avLst/>
              <a:gdLst>
                <a:gd name="T0" fmla="*/ 28 w 28"/>
                <a:gd name="T1" fmla="*/ 8 h 15"/>
                <a:gd name="T2" fmla="*/ 16 w 28"/>
                <a:gd name="T3" fmla="*/ 0 h 15"/>
                <a:gd name="T4" fmla="*/ 1 w 28"/>
                <a:gd name="T5" fmla="*/ 8 h 15"/>
                <a:gd name="T6" fmla="*/ 13 w 28"/>
                <a:gd name="T7" fmla="*/ 15 h 15"/>
                <a:gd name="T8" fmla="*/ 28 w 28"/>
                <a:gd name="T9" fmla="*/ 8 h 15"/>
              </a:gdLst>
              <a:ahLst/>
              <a:cxnLst>
                <a:cxn ang="0">
                  <a:pos x="T0" y="T1"/>
                </a:cxn>
                <a:cxn ang="0">
                  <a:pos x="T2" y="T3"/>
                </a:cxn>
                <a:cxn ang="0">
                  <a:pos x="T4" y="T5"/>
                </a:cxn>
                <a:cxn ang="0">
                  <a:pos x="T6" y="T7"/>
                </a:cxn>
                <a:cxn ang="0">
                  <a:pos x="T8" y="T9"/>
                </a:cxn>
              </a:cxnLst>
              <a:rect l="0" t="0" r="r" b="b"/>
              <a:pathLst>
                <a:path w="28" h="15">
                  <a:moveTo>
                    <a:pt x="28" y="8"/>
                  </a:moveTo>
                  <a:cubicBezTo>
                    <a:pt x="28" y="3"/>
                    <a:pt x="23" y="0"/>
                    <a:pt x="16" y="0"/>
                  </a:cubicBezTo>
                  <a:cubicBezTo>
                    <a:pt x="8" y="0"/>
                    <a:pt x="2" y="3"/>
                    <a:pt x="1" y="8"/>
                  </a:cubicBezTo>
                  <a:cubicBezTo>
                    <a:pt x="0" y="12"/>
                    <a:pt x="5" y="15"/>
                    <a:pt x="13" y="15"/>
                  </a:cubicBezTo>
                  <a:cubicBezTo>
                    <a:pt x="20" y="15"/>
                    <a:pt x="27" y="12"/>
                    <a:pt x="28" y="8"/>
                  </a:cubicBezTo>
                  <a:close/>
                </a:path>
              </a:pathLst>
            </a:custGeom>
            <a:grpFill/>
            <a:ln>
              <a:noFill/>
            </a:ln>
          </p:spPr>
          <p:txBody>
            <a:bodyPr anchor="ctr"/>
            <a:lstStyle/>
            <a:p>
              <a:pPr algn="ctr"/>
            </a:p>
          </p:txBody>
        </p:sp>
        <p:sp>
          <p:nvSpPr>
            <p:cNvPr id="661" name="ïŝliḓé"/>
            <p:cNvSpPr/>
            <p:nvPr userDrawn="1"/>
          </p:nvSpPr>
          <p:spPr bwMode="auto">
            <a:xfrm>
              <a:off x="4686231" y="1665325"/>
              <a:ext cx="101834" cy="55546"/>
            </a:xfrm>
            <a:custGeom>
              <a:avLst/>
              <a:gdLst>
                <a:gd name="T0" fmla="*/ 28 w 28"/>
                <a:gd name="T1" fmla="*/ 8 h 15"/>
                <a:gd name="T2" fmla="*/ 16 w 28"/>
                <a:gd name="T3" fmla="*/ 0 h 15"/>
                <a:gd name="T4" fmla="*/ 1 w 28"/>
                <a:gd name="T5" fmla="*/ 8 h 15"/>
                <a:gd name="T6" fmla="*/ 13 w 28"/>
                <a:gd name="T7" fmla="*/ 15 h 15"/>
                <a:gd name="T8" fmla="*/ 28 w 28"/>
                <a:gd name="T9" fmla="*/ 8 h 15"/>
              </a:gdLst>
              <a:ahLst/>
              <a:cxnLst>
                <a:cxn ang="0">
                  <a:pos x="T0" y="T1"/>
                </a:cxn>
                <a:cxn ang="0">
                  <a:pos x="T2" y="T3"/>
                </a:cxn>
                <a:cxn ang="0">
                  <a:pos x="T4" y="T5"/>
                </a:cxn>
                <a:cxn ang="0">
                  <a:pos x="T6" y="T7"/>
                </a:cxn>
                <a:cxn ang="0">
                  <a:pos x="T8" y="T9"/>
                </a:cxn>
              </a:cxnLst>
              <a:rect l="0" t="0" r="r" b="b"/>
              <a:pathLst>
                <a:path w="28" h="15">
                  <a:moveTo>
                    <a:pt x="28" y="8"/>
                  </a:moveTo>
                  <a:cubicBezTo>
                    <a:pt x="28" y="3"/>
                    <a:pt x="23" y="0"/>
                    <a:pt x="16" y="0"/>
                  </a:cubicBezTo>
                  <a:cubicBezTo>
                    <a:pt x="8" y="0"/>
                    <a:pt x="1" y="3"/>
                    <a:pt x="1" y="8"/>
                  </a:cubicBezTo>
                  <a:cubicBezTo>
                    <a:pt x="0" y="12"/>
                    <a:pt x="5" y="15"/>
                    <a:pt x="13" y="15"/>
                  </a:cubicBezTo>
                  <a:cubicBezTo>
                    <a:pt x="20" y="15"/>
                    <a:pt x="27" y="12"/>
                    <a:pt x="28" y="8"/>
                  </a:cubicBezTo>
                  <a:close/>
                </a:path>
              </a:pathLst>
            </a:custGeom>
            <a:grpFill/>
            <a:ln>
              <a:noFill/>
            </a:ln>
          </p:spPr>
          <p:txBody>
            <a:bodyPr anchor="ctr"/>
            <a:lstStyle/>
            <a:p>
              <a:pPr algn="ctr"/>
            </a:p>
          </p:txBody>
        </p:sp>
        <p:sp>
          <p:nvSpPr>
            <p:cNvPr id="662" name="išlíḋé"/>
            <p:cNvSpPr/>
            <p:nvPr userDrawn="1"/>
          </p:nvSpPr>
          <p:spPr bwMode="auto">
            <a:xfrm>
              <a:off x="4806581" y="1665325"/>
              <a:ext cx="101834" cy="55546"/>
            </a:xfrm>
            <a:custGeom>
              <a:avLst/>
              <a:gdLst>
                <a:gd name="T0" fmla="*/ 28 w 28"/>
                <a:gd name="T1" fmla="*/ 8 h 15"/>
                <a:gd name="T2" fmla="*/ 15 w 28"/>
                <a:gd name="T3" fmla="*/ 0 h 15"/>
                <a:gd name="T4" fmla="*/ 1 w 28"/>
                <a:gd name="T5" fmla="*/ 8 h 15"/>
                <a:gd name="T6" fmla="*/ 13 w 28"/>
                <a:gd name="T7" fmla="*/ 15 h 15"/>
                <a:gd name="T8" fmla="*/ 28 w 28"/>
                <a:gd name="T9" fmla="*/ 8 h 15"/>
              </a:gdLst>
              <a:ahLst/>
              <a:cxnLst>
                <a:cxn ang="0">
                  <a:pos x="T0" y="T1"/>
                </a:cxn>
                <a:cxn ang="0">
                  <a:pos x="T2" y="T3"/>
                </a:cxn>
                <a:cxn ang="0">
                  <a:pos x="T4" y="T5"/>
                </a:cxn>
                <a:cxn ang="0">
                  <a:pos x="T6" y="T7"/>
                </a:cxn>
                <a:cxn ang="0">
                  <a:pos x="T8" y="T9"/>
                </a:cxn>
              </a:cxnLst>
              <a:rect l="0" t="0" r="r" b="b"/>
              <a:pathLst>
                <a:path w="28" h="15">
                  <a:moveTo>
                    <a:pt x="28" y="8"/>
                  </a:moveTo>
                  <a:cubicBezTo>
                    <a:pt x="28" y="3"/>
                    <a:pt x="23" y="0"/>
                    <a:pt x="15" y="0"/>
                  </a:cubicBezTo>
                  <a:cubicBezTo>
                    <a:pt x="8" y="0"/>
                    <a:pt x="1" y="3"/>
                    <a:pt x="1" y="8"/>
                  </a:cubicBezTo>
                  <a:cubicBezTo>
                    <a:pt x="0" y="12"/>
                    <a:pt x="5" y="15"/>
                    <a:pt x="13" y="15"/>
                  </a:cubicBezTo>
                  <a:cubicBezTo>
                    <a:pt x="20" y="15"/>
                    <a:pt x="27" y="12"/>
                    <a:pt x="28" y="8"/>
                  </a:cubicBezTo>
                  <a:close/>
                </a:path>
              </a:pathLst>
            </a:custGeom>
            <a:grpFill/>
            <a:ln>
              <a:noFill/>
            </a:ln>
          </p:spPr>
          <p:txBody>
            <a:bodyPr anchor="ctr"/>
            <a:lstStyle/>
            <a:p>
              <a:pPr algn="ctr"/>
            </a:p>
          </p:txBody>
        </p:sp>
        <p:sp>
          <p:nvSpPr>
            <p:cNvPr id="663" name="ïṡļíḍê"/>
            <p:cNvSpPr/>
            <p:nvPr userDrawn="1"/>
          </p:nvSpPr>
          <p:spPr bwMode="auto">
            <a:xfrm>
              <a:off x="4926930" y="1665325"/>
              <a:ext cx="101834" cy="55546"/>
            </a:xfrm>
            <a:custGeom>
              <a:avLst/>
              <a:gdLst>
                <a:gd name="T0" fmla="*/ 28 w 28"/>
                <a:gd name="T1" fmla="*/ 8 h 15"/>
                <a:gd name="T2" fmla="*/ 15 w 28"/>
                <a:gd name="T3" fmla="*/ 0 h 15"/>
                <a:gd name="T4" fmla="*/ 1 w 28"/>
                <a:gd name="T5" fmla="*/ 8 h 15"/>
                <a:gd name="T6" fmla="*/ 13 w 28"/>
                <a:gd name="T7" fmla="*/ 15 h 15"/>
                <a:gd name="T8" fmla="*/ 28 w 28"/>
                <a:gd name="T9" fmla="*/ 8 h 15"/>
              </a:gdLst>
              <a:ahLst/>
              <a:cxnLst>
                <a:cxn ang="0">
                  <a:pos x="T0" y="T1"/>
                </a:cxn>
                <a:cxn ang="0">
                  <a:pos x="T2" y="T3"/>
                </a:cxn>
                <a:cxn ang="0">
                  <a:pos x="T4" y="T5"/>
                </a:cxn>
                <a:cxn ang="0">
                  <a:pos x="T6" y="T7"/>
                </a:cxn>
                <a:cxn ang="0">
                  <a:pos x="T8" y="T9"/>
                </a:cxn>
              </a:cxnLst>
              <a:rect l="0" t="0" r="r" b="b"/>
              <a:pathLst>
                <a:path w="28" h="15">
                  <a:moveTo>
                    <a:pt x="28" y="8"/>
                  </a:moveTo>
                  <a:cubicBezTo>
                    <a:pt x="28" y="3"/>
                    <a:pt x="23" y="0"/>
                    <a:pt x="15" y="0"/>
                  </a:cubicBezTo>
                  <a:cubicBezTo>
                    <a:pt x="8" y="0"/>
                    <a:pt x="1" y="3"/>
                    <a:pt x="1" y="8"/>
                  </a:cubicBezTo>
                  <a:cubicBezTo>
                    <a:pt x="0" y="12"/>
                    <a:pt x="6" y="15"/>
                    <a:pt x="13" y="15"/>
                  </a:cubicBezTo>
                  <a:cubicBezTo>
                    <a:pt x="21" y="15"/>
                    <a:pt x="27" y="12"/>
                    <a:pt x="28" y="8"/>
                  </a:cubicBezTo>
                  <a:close/>
                </a:path>
              </a:pathLst>
            </a:custGeom>
            <a:grpFill/>
            <a:ln>
              <a:noFill/>
            </a:ln>
          </p:spPr>
          <p:txBody>
            <a:bodyPr anchor="ctr"/>
            <a:lstStyle/>
            <a:p>
              <a:pPr algn="ctr"/>
            </a:p>
          </p:txBody>
        </p:sp>
        <p:sp>
          <p:nvSpPr>
            <p:cNvPr id="664" name="îṥḷíḑê"/>
            <p:cNvSpPr/>
            <p:nvPr userDrawn="1"/>
          </p:nvSpPr>
          <p:spPr bwMode="auto">
            <a:xfrm>
              <a:off x="3697202" y="1734757"/>
              <a:ext cx="109550" cy="58632"/>
            </a:xfrm>
            <a:custGeom>
              <a:avLst/>
              <a:gdLst>
                <a:gd name="T0" fmla="*/ 28 w 30"/>
                <a:gd name="T1" fmla="*/ 8 h 16"/>
                <a:gd name="T2" fmla="*/ 17 w 30"/>
                <a:gd name="T3" fmla="*/ 0 h 16"/>
                <a:gd name="T4" fmla="*/ 1 w 30"/>
                <a:gd name="T5" fmla="*/ 8 h 16"/>
                <a:gd name="T6" fmla="*/ 12 w 30"/>
                <a:gd name="T7" fmla="*/ 16 h 16"/>
                <a:gd name="T8" fmla="*/ 28 w 30"/>
                <a:gd name="T9" fmla="*/ 8 h 16"/>
              </a:gdLst>
              <a:ahLst/>
              <a:cxnLst>
                <a:cxn ang="0">
                  <a:pos x="T0" y="T1"/>
                </a:cxn>
                <a:cxn ang="0">
                  <a:pos x="T2" y="T3"/>
                </a:cxn>
                <a:cxn ang="0">
                  <a:pos x="T4" y="T5"/>
                </a:cxn>
                <a:cxn ang="0">
                  <a:pos x="T6" y="T7"/>
                </a:cxn>
                <a:cxn ang="0">
                  <a:pos x="T8" y="T9"/>
                </a:cxn>
              </a:cxnLst>
              <a:rect l="0" t="0" r="r" b="b"/>
              <a:pathLst>
                <a:path w="30" h="16">
                  <a:moveTo>
                    <a:pt x="28" y="8"/>
                  </a:moveTo>
                  <a:cubicBezTo>
                    <a:pt x="30" y="3"/>
                    <a:pt x="25" y="0"/>
                    <a:pt x="17" y="0"/>
                  </a:cubicBezTo>
                  <a:cubicBezTo>
                    <a:pt x="10" y="0"/>
                    <a:pt x="3" y="3"/>
                    <a:pt x="1" y="8"/>
                  </a:cubicBezTo>
                  <a:cubicBezTo>
                    <a:pt x="0" y="12"/>
                    <a:pt x="4" y="16"/>
                    <a:pt x="12" y="16"/>
                  </a:cubicBezTo>
                  <a:cubicBezTo>
                    <a:pt x="20" y="16"/>
                    <a:pt x="27" y="12"/>
                    <a:pt x="28" y="8"/>
                  </a:cubicBezTo>
                  <a:close/>
                </a:path>
              </a:pathLst>
            </a:custGeom>
            <a:grpFill/>
            <a:ln>
              <a:noFill/>
            </a:ln>
          </p:spPr>
          <p:txBody>
            <a:bodyPr anchor="ctr"/>
            <a:lstStyle/>
            <a:p>
              <a:pPr algn="ctr"/>
            </a:p>
          </p:txBody>
        </p:sp>
        <p:sp>
          <p:nvSpPr>
            <p:cNvPr id="665" name="ï$ļiḓé"/>
            <p:cNvSpPr/>
            <p:nvPr userDrawn="1"/>
          </p:nvSpPr>
          <p:spPr bwMode="auto">
            <a:xfrm>
              <a:off x="3817551" y="1734757"/>
              <a:ext cx="109550" cy="58632"/>
            </a:xfrm>
            <a:custGeom>
              <a:avLst/>
              <a:gdLst>
                <a:gd name="T0" fmla="*/ 29 w 30"/>
                <a:gd name="T1" fmla="*/ 8 h 16"/>
                <a:gd name="T2" fmla="*/ 18 w 30"/>
                <a:gd name="T3" fmla="*/ 0 h 16"/>
                <a:gd name="T4" fmla="*/ 1 w 30"/>
                <a:gd name="T5" fmla="*/ 8 h 16"/>
                <a:gd name="T6" fmla="*/ 13 w 30"/>
                <a:gd name="T7" fmla="*/ 16 h 16"/>
                <a:gd name="T8" fmla="*/ 29 w 30"/>
                <a:gd name="T9" fmla="*/ 8 h 16"/>
              </a:gdLst>
              <a:ahLst/>
              <a:cxnLst>
                <a:cxn ang="0">
                  <a:pos x="T0" y="T1"/>
                </a:cxn>
                <a:cxn ang="0">
                  <a:pos x="T2" y="T3"/>
                </a:cxn>
                <a:cxn ang="0">
                  <a:pos x="T4" y="T5"/>
                </a:cxn>
                <a:cxn ang="0">
                  <a:pos x="T6" y="T7"/>
                </a:cxn>
                <a:cxn ang="0">
                  <a:pos x="T8" y="T9"/>
                </a:cxn>
              </a:cxnLst>
              <a:rect l="0" t="0" r="r" b="b"/>
              <a:pathLst>
                <a:path w="30" h="16">
                  <a:moveTo>
                    <a:pt x="29" y="8"/>
                  </a:moveTo>
                  <a:cubicBezTo>
                    <a:pt x="30" y="3"/>
                    <a:pt x="25" y="0"/>
                    <a:pt x="18" y="0"/>
                  </a:cubicBezTo>
                  <a:cubicBezTo>
                    <a:pt x="10" y="0"/>
                    <a:pt x="3" y="3"/>
                    <a:pt x="1" y="8"/>
                  </a:cubicBezTo>
                  <a:cubicBezTo>
                    <a:pt x="0" y="12"/>
                    <a:pt x="5" y="16"/>
                    <a:pt x="13" y="16"/>
                  </a:cubicBezTo>
                  <a:cubicBezTo>
                    <a:pt x="20" y="16"/>
                    <a:pt x="27" y="12"/>
                    <a:pt x="29" y="8"/>
                  </a:cubicBezTo>
                  <a:close/>
                </a:path>
              </a:pathLst>
            </a:custGeom>
            <a:grpFill/>
            <a:ln>
              <a:noFill/>
            </a:ln>
          </p:spPr>
          <p:txBody>
            <a:bodyPr anchor="ctr"/>
            <a:lstStyle/>
            <a:p>
              <a:pPr algn="ctr"/>
            </a:p>
          </p:txBody>
        </p:sp>
        <p:sp>
          <p:nvSpPr>
            <p:cNvPr id="666" name="iŝľîde"/>
            <p:cNvSpPr/>
            <p:nvPr userDrawn="1"/>
          </p:nvSpPr>
          <p:spPr bwMode="auto">
            <a:xfrm>
              <a:off x="3940987" y="1734757"/>
              <a:ext cx="106464" cy="58632"/>
            </a:xfrm>
            <a:custGeom>
              <a:avLst/>
              <a:gdLst>
                <a:gd name="T0" fmla="*/ 28 w 29"/>
                <a:gd name="T1" fmla="*/ 8 h 16"/>
                <a:gd name="T2" fmla="*/ 17 w 29"/>
                <a:gd name="T3" fmla="*/ 0 h 16"/>
                <a:gd name="T4" fmla="*/ 1 w 29"/>
                <a:gd name="T5" fmla="*/ 8 h 16"/>
                <a:gd name="T6" fmla="*/ 12 w 29"/>
                <a:gd name="T7" fmla="*/ 16 h 16"/>
                <a:gd name="T8" fmla="*/ 28 w 29"/>
                <a:gd name="T9" fmla="*/ 8 h 16"/>
              </a:gdLst>
              <a:ahLst/>
              <a:cxnLst>
                <a:cxn ang="0">
                  <a:pos x="T0" y="T1"/>
                </a:cxn>
                <a:cxn ang="0">
                  <a:pos x="T2" y="T3"/>
                </a:cxn>
                <a:cxn ang="0">
                  <a:pos x="T4" y="T5"/>
                </a:cxn>
                <a:cxn ang="0">
                  <a:pos x="T6" y="T7"/>
                </a:cxn>
                <a:cxn ang="0">
                  <a:pos x="T8" y="T9"/>
                </a:cxn>
              </a:cxnLst>
              <a:rect l="0" t="0" r="r" b="b"/>
              <a:pathLst>
                <a:path w="29" h="16">
                  <a:moveTo>
                    <a:pt x="28" y="8"/>
                  </a:moveTo>
                  <a:cubicBezTo>
                    <a:pt x="29" y="3"/>
                    <a:pt x="24" y="0"/>
                    <a:pt x="17" y="0"/>
                  </a:cubicBezTo>
                  <a:cubicBezTo>
                    <a:pt x="9" y="0"/>
                    <a:pt x="2" y="3"/>
                    <a:pt x="1" y="8"/>
                  </a:cubicBezTo>
                  <a:cubicBezTo>
                    <a:pt x="0" y="12"/>
                    <a:pt x="5" y="16"/>
                    <a:pt x="12" y="16"/>
                  </a:cubicBezTo>
                  <a:cubicBezTo>
                    <a:pt x="20" y="16"/>
                    <a:pt x="27" y="12"/>
                    <a:pt x="28" y="8"/>
                  </a:cubicBezTo>
                  <a:close/>
                </a:path>
              </a:pathLst>
            </a:custGeom>
            <a:grpFill/>
            <a:ln>
              <a:noFill/>
            </a:ln>
          </p:spPr>
          <p:txBody>
            <a:bodyPr anchor="ctr"/>
            <a:lstStyle/>
            <a:p>
              <a:pPr algn="ctr"/>
            </a:p>
          </p:txBody>
        </p:sp>
        <p:sp>
          <p:nvSpPr>
            <p:cNvPr id="667" name="iŝļíďê"/>
            <p:cNvSpPr/>
            <p:nvPr userDrawn="1"/>
          </p:nvSpPr>
          <p:spPr bwMode="auto">
            <a:xfrm>
              <a:off x="4062880" y="1734757"/>
              <a:ext cx="108006" cy="58632"/>
            </a:xfrm>
            <a:custGeom>
              <a:avLst/>
              <a:gdLst>
                <a:gd name="T0" fmla="*/ 28 w 30"/>
                <a:gd name="T1" fmla="*/ 8 h 16"/>
                <a:gd name="T2" fmla="*/ 17 w 30"/>
                <a:gd name="T3" fmla="*/ 0 h 16"/>
                <a:gd name="T4" fmla="*/ 1 w 30"/>
                <a:gd name="T5" fmla="*/ 8 h 16"/>
                <a:gd name="T6" fmla="*/ 13 w 30"/>
                <a:gd name="T7" fmla="*/ 16 h 16"/>
                <a:gd name="T8" fmla="*/ 28 w 30"/>
                <a:gd name="T9" fmla="*/ 8 h 16"/>
              </a:gdLst>
              <a:ahLst/>
              <a:cxnLst>
                <a:cxn ang="0">
                  <a:pos x="T0" y="T1"/>
                </a:cxn>
                <a:cxn ang="0">
                  <a:pos x="T2" y="T3"/>
                </a:cxn>
                <a:cxn ang="0">
                  <a:pos x="T4" y="T5"/>
                </a:cxn>
                <a:cxn ang="0">
                  <a:pos x="T6" y="T7"/>
                </a:cxn>
                <a:cxn ang="0">
                  <a:pos x="T8" y="T9"/>
                </a:cxn>
              </a:cxnLst>
              <a:rect l="0" t="0" r="r" b="b"/>
              <a:pathLst>
                <a:path w="30" h="16">
                  <a:moveTo>
                    <a:pt x="28" y="8"/>
                  </a:moveTo>
                  <a:cubicBezTo>
                    <a:pt x="30" y="3"/>
                    <a:pt x="25" y="0"/>
                    <a:pt x="17" y="0"/>
                  </a:cubicBezTo>
                  <a:cubicBezTo>
                    <a:pt x="10" y="0"/>
                    <a:pt x="2" y="3"/>
                    <a:pt x="1" y="8"/>
                  </a:cubicBezTo>
                  <a:cubicBezTo>
                    <a:pt x="0" y="12"/>
                    <a:pt x="5" y="16"/>
                    <a:pt x="13" y="16"/>
                  </a:cubicBezTo>
                  <a:cubicBezTo>
                    <a:pt x="20" y="16"/>
                    <a:pt x="27" y="12"/>
                    <a:pt x="28" y="8"/>
                  </a:cubicBezTo>
                  <a:close/>
                </a:path>
              </a:pathLst>
            </a:custGeom>
            <a:grpFill/>
            <a:ln>
              <a:noFill/>
            </a:ln>
          </p:spPr>
          <p:txBody>
            <a:bodyPr anchor="ctr"/>
            <a:lstStyle/>
            <a:p>
              <a:pPr algn="ctr"/>
            </a:p>
          </p:txBody>
        </p:sp>
        <p:sp>
          <p:nvSpPr>
            <p:cNvPr id="668" name="ïSḻidé"/>
            <p:cNvSpPr/>
            <p:nvPr userDrawn="1"/>
          </p:nvSpPr>
          <p:spPr bwMode="auto">
            <a:xfrm>
              <a:off x="4183230" y="1734757"/>
              <a:ext cx="109550" cy="58632"/>
            </a:xfrm>
            <a:custGeom>
              <a:avLst/>
              <a:gdLst>
                <a:gd name="T0" fmla="*/ 29 w 30"/>
                <a:gd name="T1" fmla="*/ 8 h 16"/>
                <a:gd name="T2" fmla="*/ 17 w 30"/>
                <a:gd name="T3" fmla="*/ 0 h 16"/>
                <a:gd name="T4" fmla="*/ 2 w 30"/>
                <a:gd name="T5" fmla="*/ 8 h 16"/>
                <a:gd name="T6" fmla="*/ 13 w 30"/>
                <a:gd name="T7" fmla="*/ 16 h 16"/>
                <a:gd name="T8" fmla="*/ 29 w 30"/>
                <a:gd name="T9" fmla="*/ 8 h 16"/>
              </a:gdLst>
              <a:ahLst/>
              <a:cxnLst>
                <a:cxn ang="0">
                  <a:pos x="T0" y="T1"/>
                </a:cxn>
                <a:cxn ang="0">
                  <a:pos x="T2" y="T3"/>
                </a:cxn>
                <a:cxn ang="0">
                  <a:pos x="T4" y="T5"/>
                </a:cxn>
                <a:cxn ang="0">
                  <a:pos x="T6" y="T7"/>
                </a:cxn>
                <a:cxn ang="0">
                  <a:pos x="T8" y="T9"/>
                </a:cxn>
              </a:cxnLst>
              <a:rect l="0" t="0" r="r" b="b"/>
              <a:pathLst>
                <a:path w="30" h="16">
                  <a:moveTo>
                    <a:pt x="29" y="8"/>
                  </a:moveTo>
                  <a:cubicBezTo>
                    <a:pt x="30" y="3"/>
                    <a:pt x="25" y="0"/>
                    <a:pt x="17" y="0"/>
                  </a:cubicBezTo>
                  <a:cubicBezTo>
                    <a:pt x="10" y="0"/>
                    <a:pt x="3" y="3"/>
                    <a:pt x="2" y="8"/>
                  </a:cubicBezTo>
                  <a:cubicBezTo>
                    <a:pt x="0" y="12"/>
                    <a:pt x="6" y="16"/>
                    <a:pt x="13" y="16"/>
                  </a:cubicBezTo>
                  <a:cubicBezTo>
                    <a:pt x="21" y="16"/>
                    <a:pt x="28" y="12"/>
                    <a:pt x="29" y="8"/>
                  </a:cubicBezTo>
                  <a:close/>
                </a:path>
              </a:pathLst>
            </a:custGeom>
            <a:grpFill/>
            <a:ln>
              <a:noFill/>
            </a:ln>
          </p:spPr>
          <p:txBody>
            <a:bodyPr anchor="ctr"/>
            <a:lstStyle/>
            <a:p>
              <a:pPr algn="ctr"/>
            </a:p>
          </p:txBody>
        </p:sp>
        <p:sp>
          <p:nvSpPr>
            <p:cNvPr id="669" name="isļîďê"/>
            <p:cNvSpPr/>
            <p:nvPr userDrawn="1"/>
          </p:nvSpPr>
          <p:spPr bwMode="auto">
            <a:xfrm>
              <a:off x="4306666" y="1734757"/>
              <a:ext cx="106464" cy="58632"/>
            </a:xfrm>
            <a:custGeom>
              <a:avLst/>
              <a:gdLst>
                <a:gd name="T0" fmla="*/ 28 w 29"/>
                <a:gd name="T1" fmla="*/ 8 h 16"/>
                <a:gd name="T2" fmla="*/ 16 w 29"/>
                <a:gd name="T3" fmla="*/ 0 h 16"/>
                <a:gd name="T4" fmla="*/ 1 w 29"/>
                <a:gd name="T5" fmla="*/ 8 h 16"/>
                <a:gd name="T6" fmla="*/ 13 w 29"/>
                <a:gd name="T7" fmla="*/ 16 h 16"/>
                <a:gd name="T8" fmla="*/ 28 w 29"/>
                <a:gd name="T9" fmla="*/ 8 h 16"/>
              </a:gdLst>
              <a:ahLst/>
              <a:cxnLst>
                <a:cxn ang="0">
                  <a:pos x="T0" y="T1"/>
                </a:cxn>
                <a:cxn ang="0">
                  <a:pos x="T2" y="T3"/>
                </a:cxn>
                <a:cxn ang="0">
                  <a:pos x="T4" y="T5"/>
                </a:cxn>
                <a:cxn ang="0">
                  <a:pos x="T6" y="T7"/>
                </a:cxn>
                <a:cxn ang="0">
                  <a:pos x="T8" y="T9"/>
                </a:cxn>
              </a:cxnLst>
              <a:rect l="0" t="0" r="r" b="b"/>
              <a:pathLst>
                <a:path w="29" h="16">
                  <a:moveTo>
                    <a:pt x="28" y="8"/>
                  </a:moveTo>
                  <a:cubicBezTo>
                    <a:pt x="29" y="3"/>
                    <a:pt x="24" y="0"/>
                    <a:pt x="16" y="0"/>
                  </a:cubicBezTo>
                  <a:cubicBezTo>
                    <a:pt x="9" y="0"/>
                    <a:pt x="2" y="3"/>
                    <a:pt x="1" y="8"/>
                  </a:cubicBezTo>
                  <a:cubicBezTo>
                    <a:pt x="0" y="12"/>
                    <a:pt x="5" y="16"/>
                    <a:pt x="13" y="16"/>
                  </a:cubicBezTo>
                  <a:cubicBezTo>
                    <a:pt x="20" y="16"/>
                    <a:pt x="27" y="12"/>
                    <a:pt x="28" y="8"/>
                  </a:cubicBezTo>
                  <a:close/>
                </a:path>
              </a:pathLst>
            </a:custGeom>
            <a:grpFill/>
            <a:ln>
              <a:noFill/>
            </a:ln>
          </p:spPr>
          <p:txBody>
            <a:bodyPr anchor="ctr"/>
            <a:lstStyle/>
            <a:p>
              <a:pPr algn="ctr"/>
            </a:p>
          </p:txBody>
        </p:sp>
        <p:sp>
          <p:nvSpPr>
            <p:cNvPr id="670" name="îṥ1íḋè"/>
            <p:cNvSpPr/>
            <p:nvPr userDrawn="1"/>
          </p:nvSpPr>
          <p:spPr bwMode="auto">
            <a:xfrm>
              <a:off x="4427016" y="1734757"/>
              <a:ext cx="109550" cy="58632"/>
            </a:xfrm>
            <a:custGeom>
              <a:avLst/>
              <a:gdLst>
                <a:gd name="T0" fmla="*/ 29 w 30"/>
                <a:gd name="T1" fmla="*/ 8 h 16"/>
                <a:gd name="T2" fmla="*/ 17 w 30"/>
                <a:gd name="T3" fmla="*/ 0 h 16"/>
                <a:gd name="T4" fmla="*/ 1 w 30"/>
                <a:gd name="T5" fmla="*/ 8 h 16"/>
                <a:gd name="T6" fmla="*/ 13 w 30"/>
                <a:gd name="T7" fmla="*/ 16 h 16"/>
                <a:gd name="T8" fmla="*/ 29 w 30"/>
                <a:gd name="T9" fmla="*/ 8 h 16"/>
              </a:gdLst>
              <a:ahLst/>
              <a:cxnLst>
                <a:cxn ang="0">
                  <a:pos x="T0" y="T1"/>
                </a:cxn>
                <a:cxn ang="0">
                  <a:pos x="T2" y="T3"/>
                </a:cxn>
                <a:cxn ang="0">
                  <a:pos x="T4" y="T5"/>
                </a:cxn>
                <a:cxn ang="0">
                  <a:pos x="T6" y="T7"/>
                </a:cxn>
                <a:cxn ang="0">
                  <a:pos x="T8" y="T9"/>
                </a:cxn>
              </a:cxnLst>
              <a:rect l="0" t="0" r="r" b="b"/>
              <a:pathLst>
                <a:path w="30" h="16">
                  <a:moveTo>
                    <a:pt x="29" y="8"/>
                  </a:moveTo>
                  <a:cubicBezTo>
                    <a:pt x="30" y="3"/>
                    <a:pt x="24" y="0"/>
                    <a:pt x="17" y="0"/>
                  </a:cubicBezTo>
                  <a:cubicBezTo>
                    <a:pt x="9" y="0"/>
                    <a:pt x="2" y="3"/>
                    <a:pt x="1" y="8"/>
                  </a:cubicBezTo>
                  <a:cubicBezTo>
                    <a:pt x="0" y="12"/>
                    <a:pt x="6" y="16"/>
                    <a:pt x="13" y="16"/>
                  </a:cubicBezTo>
                  <a:cubicBezTo>
                    <a:pt x="21" y="16"/>
                    <a:pt x="28" y="12"/>
                    <a:pt x="29" y="8"/>
                  </a:cubicBezTo>
                  <a:close/>
                </a:path>
              </a:pathLst>
            </a:custGeom>
            <a:grpFill/>
            <a:ln>
              <a:noFill/>
            </a:ln>
          </p:spPr>
          <p:txBody>
            <a:bodyPr anchor="ctr"/>
            <a:lstStyle/>
            <a:p>
              <a:pPr algn="ctr"/>
            </a:p>
          </p:txBody>
        </p:sp>
        <p:sp>
          <p:nvSpPr>
            <p:cNvPr id="671" name="iš1îḍé"/>
            <p:cNvSpPr/>
            <p:nvPr userDrawn="1"/>
          </p:nvSpPr>
          <p:spPr bwMode="auto">
            <a:xfrm>
              <a:off x="4550451" y="1734757"/>
              <a:ext cx="106464" cy="58632"/>
            </a:xfrm>
            <a:custGeom>
              <a:avLst/>
              <a:gdLst>
                <a:gd name="T0" fmla="*/ 28 w 29"/>
                <a:gd name="T1" fmla="*/ 8 h 16"/>
                <a:gd name="T2" fmla="*/ 16 w 29"/>
                <a:gd name="T3" fmla="*/ 0 h 16"/>
                <a:gd name="T4" fmla="*/ 1 w 29"/>
                <a:gd name="T5" fmla="*/ 8 h 16"/>
                <a:gd name="T6" fmla="*/ 13 w 29"/>
                <a:gd name="T7" fmla="*/ 16 h 16"/>
                <a:gd name="T8" fmla="*/ 28 w 29"/>
                <a:gd name="T9" fmla="*/ 8 h 16"/>
              </a:gdLst>
              <a:ahLst/>
              <a:cxnLst>
                <a:cxn ang="0">
                  <a:pos x="T0" y="T1"/>
                </a:cxn>
                <a:cxn ang="0">
                  <a:pos x="T2" y="T3"/>
                </a:cxn>
                <a:cxn ang="0">
                  <a:pos x="T4" y="T5"/>
                </a:cxn>
                <a:cxn ang="0">
                  <a:pos x="T6" y="T7"/>
                </a:cxn>
                <a:cxn ang="0">
                  <a:pos x="T8" y="T9"/>
                </a:cxn>
              </a:cxnLst>
              <a:rect l="0" t="0" r="r" b="b"/>
              <a:pathLst>
                <a:path w="29" h="16">
                  <a:moveTo>
                    <a:pt x="28" y="8"/>
                  </a:moveTo>
                  <a:cubicBezTo>
                    <a:pt x="29" y="3"/>
                    <a:pt x="23" y="0"/>
                    <a:pt x="16" y="0"/>
                  </a:cubicBezTo>
                  <a:cubicBezTo>
                    <a:pt x="8" y="0"/>
                    <a:pt x="2" y="3"/>
                    <a:pt x="1" y="8"/>
                  </a:cubicBezTo>
                  <a:cubicBezTo>
                    <a:pt x="0" y="12"/>
                    <a:pt x="5" y="16"/>
                    <a:pt x="13" y="16"/>
                  </a:cubicBezTo>
                  <a:cubicBezTo>
                    <a:pt x="20" y="16"/>
                    <a:pt x="27" y="12"/>
                    <a:pt x="28" y="8"/>
                  </a:cubicBezTo>
                  <a:close/>
                </a:path>
              </a:pathLst>
            </a:custGeom>
            <a:grpFill/>
            <a:ln>
              <a:noFill/>
            </a:ln>
          </p:spPr>
          <p:txBody>
            <a:bodyPr anchor="ctr"/>
            <a:lstStyle/>
            <a:p>
              <a:pPr algn="ctr"/>
            </a:p>
          </p:txBody>
        </p:sp>
        <p:sp>
          <p:nvSpPr>
            <p:cNvPr id="672" name="iṡľídê"/>
            <p:cNvSpPr/>
            <p:nvPr userDrawn="1"/>
          </p:nvSpPr>
          <p:spPr bwMode="auto">
            <a:xfrm>
              <a:off x="4670801" y="1734757"/>
              <a:ext cx="106464" cy="58632"/>
            </a:xfrm>
            <a:custGeom>
              <a:avLst/>
              <a:gdLst>
                <a:gd name="T0" fmla="*/ 28 w 29"/>
                <a:gd name="T1" fmla="*/ 8 h 16"/>
                <a:gd name="T2" fmla="*/ 16 w 29"/>
                <a:gd name="T3" fmla="*/ 0 h 16"/>
                <a:gd name="T4" fmla="*/ 1 w 29"/>
                <a:gd name="T5" fmla="*/ 8 h 16"/>
                <a:gd name="T6" fmla="*/ 13 w 29"/>
                <a:gd name="T7" fmla="*/ 16 h 16"/>
                <a:gd name="T8" fmla="*/ 28 w 29"/>
                <a:gd name="T9" fmla="*/ 8 h 16"/>
              </a:gdLst>
              <a:ahLst/>
              <a:cxnLst>
                <a:cxn ang="0">
                  <a:pos x="T0" y="T1"/>
                </a:cxn>
                <a:cxn ang="0">
                  <a:pos x="T2" y="T3"/>
                </a:cxn>
                <a:cxn ang="0">
                  <a:pos x="T4" y="T5"/>
                </a:cxn>
                <a:cxn ang="0">
                  <a:pos x="T6" y="T7"/>
                </a:cxn>
                <a:cxn ang="0">
                  <a:pos x="T8" y="T9"/>
                </a:cxn>
              </a:cxnLst>
              <a:rect l="0" t="0" r="r" b="b"/>
              <a:pathLst>
                <a:path w="29" h="16">
                  <a:moveTo>
                    <a:pt x="28" y="8"/>
                  </a:moveTo>
                  <a:cubicBezTo>
                    <a:pt x="29" y="3"/>
                    <a:pt x="24" y="0"/>
                    <a:pt x="16" y="0"/>
                  </a:cubicBezTo>
                  <a:cubicBezTo>
                    <a:pt x="9" y="0"/>
                    <a:pt x="2" y="3"/>
                    <a:pt x="1" y="8"/>
                  </a:cubicBezTo>
                  <a:cubicBezTo>
                    <a:pt x="0" y="12"/>
                    <a:pt x="6" y="16"/>
                    <a:pt x="13" y="16"/>
                  </a:cubicBezTo>
                  <a:cubicBezTo>
                    <a:pt x="21" y="16"/>
                    <a:pt x="28" y="12"/>
                    <a:pt x="28" y="8"/>
                  </a:cubicBezTo>
                  <a:close/>
                </a:path>
              </a:pathLst>
            </a:custGeom>
            <a:grpFill/>
            <a:ln>
              <a:noFill/>
            </a:ln>
          </p:spPr>
          <p:txBody>
            <a:bodyPr anchor="ctr"/>
            <a:lstStyle/>
            <a:p>
              <a:pPr algn="ctr"/>
            </a:p>
          </p:txBody>
        </p:sp>
        <p:sp>
          <p:nvSpPr>
            <p:cNvPr id="673" name="íSļïḓé"/>
            <p:cNvSpPr/>
            <p:nvPr userDrawn="1"/>
          </p:nvSpPr>
          <p:spPr bwMode="auto">
            <a:xfrm>
              <a:off x="4795779" y="1734757"/>
              <a:ext cx="101834" cy="58632"/>
            </a:xfrm>
            <a:custGeom>
              <a:avLst/>
              <a:gdLst>
                <a:gd name="T0" fmla="*/ 28 w 28"/>
                <a:gd name="T1" fmla="*/ 8 h 16"/>
                <a:gd name="T2" fmla="*/ 15 w 28"/>
                <a:gd name="T3" fmla="*/ 0 h 16"/>
                <a:gd name="T4" fmla="*/ 0 w 28"/>
                <a:gd name="T5" fmla="*/ 8 h 16"/>
                <a:gd name="T6" fmla="*/ 13 w 28"/>
                <a:gd name="T7" fmla="*/ 16 h 16"/>
                <a:gd name="T8" fmla="*/ 28 w 28"/>
                <a:gd name="T9" fmla="*/ 8 h 16"/>
              </a:gdLst>
              <a:ahLst/>
              <a:cxnLst>
                <a:cxn ang="0">
                  <a:pos x="T0" y="T1"/>
                </a:cxn>
                <a:cxn ang="0">
                  <a:pos x="T2" y="T3"/>
                </a:cxn>
                <a:cxn ang="0">
                  <a:pos x="T4" y="T5"/>
                </a:cxn>
                <a:cxn ang="0">
                  <a:pos x="T6" y="T7"/>
                </a:cxn>
                <a:cxn ang="0">
                  <a:pos x="T8" y="T9"/>
                </a:cxn>
              </a:cxnLst>
              <a:rect l="0" t="0" r="r" b="b"/>
              <a:pathLst>
                <a:path w="28" h="16">
                  <a:moveTo>
                    <a:pt x="28" y="8"/>
                  </a:moveTo>
                  <a:cubicBezTo>
                    <a:pt x="28" y="3"/>
                    <a:pt x="23" y="0"/>
                    <a:pt x="15" y="0"/>
                  </a:cubicBezTo>
                  <a:cubicBezTo>
                    <a:pt x="8" y="0"/>
                    <a:pt x="1" y="3"/>
                    <a:pt x="0" y="8"/>
                  </a:cubicBezTo>
                  <a:cubicBezTo>
                    <a:pt x="0" y="12"/>
                    <a:pt x="5" y="16"/>
                    <a:pt x="13" y="16"/>
                  </a:cubicBezTo>
                  <a:cubicBezTo>
                    <a:pt x="20" y="16"/>
                    <a:pt x="27" y="12"/>
                    <a:pt x="28" y="8"/>
                  </a:cubicBezTo>
                  <a:close/>
                </a:path>
              </a:pathLst>
            </a:custGeom>
            <a:grpFill/>
            <a:ln>
              <a:noFill/>
            </a:ln>
          </p:spPr>
          <p:txBody>
            <a:bodyPr anchor="ctr"/>
            <a:lstStyle/>
            <a:p>
              <a:pPr algn="ctr"/>
            </a:p>
          </p:txBody>
        </p:sp>
        <p:sp>
          <p:nvSpPr>
            <p:cNvPr id="674" name="iŝ1ïdé"/>
            <p:cNvSpPr/>
            <p:nvPr userDrawn="1"/>
          </p:nvSpPr>
          <p:spPr bwMode="auto">
            <a:xfrm>
              <a:off x="3919386" y="1804190"/>
              <a:ext cx="109550" cy="61718"/>
            </a:xfrm>
            <a:custGeom>
              <a:avLst/>
              <a:gdLst>
                <a:gd name="T0" fmla="*/ 28 w 30"/>
                <a:gd name="T1" fmla="*/ 9 h 17"/>
                <a:gd name="T2" fmla="*/ 17 w 30"/>
                <a:gd name="T3" fmla="*/ 0 h 17"/>
                <a:gd name="T4" fmla="*/ 1 w 30"/>
                <a:gd name="T5" fmla="*/ 9 h 17"/>
                <a:gd name="T6" fmla="*/ 12 w 30"/>
                <a:gd name="T7" fmla="*/ 17 h 17"/>
                <a:gd name="T8" fmla="*/ 28 w 30"/>
                <a:gd name="T9" fmla="*/ 9 h 17"/>
              </a:gdLst>
              <a:ahLst/>
              <a:cxnLst>
                <a:cxn ang="0">
                  <a:pos x="T0" y="T1"/>
                </a:cxn>
                <a:cxn ang="0">
                  <a:pos x="T2" y="T3"/>
                </a:cxn>
                <a:cxn ang="0">
                  <a:pos x="T4" y="T5"/>
                </a:cxn>
                <a:cxn ang="0">
                  <a:pos x="T6" y="T7"/>
                </a:cxn>
                <a:cxn ang="0">
                  <a:pos x="T8" y="T9"/>
                </a:cxn>
              </a:cxnLst>
              <a:rect l="0" t="0" r="r" b="b"/>
              <a:pathLst>
                <a:path w="30" h="17">
                  <a:moveTo>
                    <a:pt x="28" y="9"/>
                  </a:moveTo>
                  <a:cubicBezTo>
                    <a:pt x="30" y="4"/>
                    <a:pt x="25" y="0"/>
                    <a:pt x="17" y="0"/>
                  </a:cubicBezTo>
                  <a:cubicBezTo>
                    <a:pt x="9" y="0"/>
                    <a:pt x="2" y="4"/>
                    <a:pt x="1" y="9"/>
                  </a:cubicBezTo>
                  <a:cubicBezTo>
                    <a:pt x="0" y="13"/>
                    <a:pt x="5" y="17"/>
                    <a:pt x="12" y="17"/>
                  </a:cubicBezTo>
                  <a:cubicBezTo>
                    <a:pt x="20" y="17"/>
                    <a:pt x="27" y="13"/>
                    <a:pt x="28" y="9"/>
                  </a:cubicBezTo>
                  <a:close/>
                </a:path>
              </a:pathLst>
            </a:custGeom>
            <a:grpFill/>
            <a:ln>
              <a:noFill/>
            </a:ln>
          </p:spPr>
          <p:txBody>
            <a:bodyPr anchor="ctr"/>
            <a:lstStyle/>
            <a:p>
              <a:pPr algn="ctr"/>
            </a:p>
          </p:txBody>
        </p:sp>
        <p:sp>
          <p:nvSpPr>
            <p:cNvPr id="675" name="ïṩḷîďé"/>
            <p:cNvSpPr/>
            <p:nvPr userDrawn="1"/>
          </p:nvSpPr>
          <p:spPr bwMode="auto">
            <a:xfrm>
              <a:off x="4039736" y="1804190"/>
              <a:ext cx="109550" cy="61718"/>
            </a:xfrm>
            <a:custGeom>
              <a:avLst/>
              <a:gdLst>
                <a:gd name="T0" fmla="*/ 29 w 30"/>
                <a:gd name="T1" fmla="*/ 9 h 17"/>
                <a:gd name="T2" fmla="*/ 18 w 30"/>
                <a:gd name="T3" fmla="*/ 0 h 17"/>
                <a:gd name="T4" fmla="*/ 2 w 30"/>
                <a:gd name="T5" fmla="*/ 9 h 17"/>
                <a:gd name="T6" fmla="*/ 13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30" y="4"/>
                    <a:pt x="25" y="0"/>
                    <a:pt x="18" y="0"/>
                  </a:cubicBezTo>
                  <a:cubicBezTo>
                    <a:pt x="10" y="0"/>
                    <a:pt x="3" y="4"/>
                    <a:pt x="2" y="9"/>
                  </a:cubicBezTo>
                  <a:cubicBezTo>
                    <a:pt x="0" y="13"/>
                    <a:pt x="6" y="17"/>
                    <a:pt x="13" y="17"/>
                  </a:cubicBezTo>
                  <a:cubicBezTo>
                    <a:pt x="21" y="17"/>
                    <a:pt x="28" y="13"/>
                    <a:pt x="29" y="9"/>
                  </a:cubicBezTo>
                  <a:close/>
                </a:path>
              </a:pathLst>
            </a:custGeom>
            <a:grpFill/>
            <a:ln>
              <a:noFill/>
            </a:ln>
          </p:spPr>
          <p:txBody>
            <a:bodyPr anchor="ctr"/>
            <a:lstStyle/>
            <a:p>
              <a:pPr algn="ctr"/>
            </a:p>
          </p:txBody>
        </p:sp>
        <p:sp>
          <p:nvSpPr>
            <p:cNvPr id="676" name="işľiḋe"/>
            <p:cNvSpPr/>
            <p:nvPr userDrawn="1"/>
          </p:nvSpPr>
          <p:spPr bwMode="auto">
            <a:xfrm>
              <a:off x="4164715" y="1804190"/>
              <a:ext cx="109550" cy="61718"/>
            </a:xfrm>
            <a:custGeom>
              <a:avLst/>
              <a:gdLst>
                <a:gd name="T0" fmla="*/ 29 w 30"/>
                <a:gd name="T1" fmla="*/ 9 h 17"/>
                <a:gd name="T2" fmla="*/ 17 w 30"/>
                <a:gd name="T3" fmla="*/ 0 h 17"/>
                <a:gd name="T4" fmla="*/ 1 w 30"/>
                <a:gd name="T5" fmla="*/ 9 h 17"/>
                <a:gd name="T6" fmla="*/ 13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30" y="4"/>
                    <a:pt x="25" y="0"/>
                    <a:pt x="17" y="0"/>
                  </a:cubicBezTo>
                  <a:cubicBezTo>
                    <a:pt x="10" y="0"/>
                    <a:pt x="3" y="4"/>
                    <a:pt x="1" y="9"/>
                  </a:cubicBezTo>
                  <a:cubicBezTo>
                    <a:pt x="0" y="13"/>
                    <a:pt x="5" y="17"/>
                    <a:pt x="13" y="17"/>
                  </a:cubicBezTo>
                  <a:cubicBezTo>
                    <a:pt x="21" y="17"/>
                    <a:pt x="28" y="13"/>
                    <a:pt x="29" y="9"/>
                  </a:cubicBezTo>
                  <a:close/>
                </a:path>
              </a:pathLst>
            </a:custGeom>
            <a:grpFill/>
            <a:ln>
              <a:noFill/>
            </a:ln>
          </p:spPr>
          <p:txBody>
            <a:bodyPr anchor="ctr"/>
            <a:lstStyle/>
            <a:p>
              <a:pPr algn="ctr"/>
            </a:p>
          </p:txBody>
        </p:sp>
        <p:sp>
          <p:nvSpPr>
            <p:cNvPr id="677" name="ïSḷídé"/>
            <p:cNvSpPr/>
            <p:nvPr userDrawn="1"/>
          </p:nvSpPr>
          <p:spPr bwMode="auto">
            <a:xfrm>
              <a:off x="4288151" y="1804190"/>
              <a:ext cx="109550" cy="61718"/>
            </a:xfrm>
            <a:custGeom>
              <a:avLst/>
              <a:gdLst>
                <a:gd name="T0" fmla="*/ 29 w 30"/>
                <a:gd name="T1" fmla="*/ 9 h 17"/>
                <a:gd name="T2" fmla="*/ 17 w 30"/>
                <a:gd name="T3" fmla="*/ 0 h 17"/>
                <a:gd name="T4" fmla="*/ 1 w 30"/>
                <a:gd name="T5" fmla="*/ 9 h 17"/>
                <a:gd name="T6" fmla="*/ 13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30" y="4"/>
                    <a:pt x="24" y="0"/>
                    <a:pt x="17" y="0"/>
                  </a:cubicBezTo>
                  <a:cubicBezTo>
                    <a:pt x="9" y="0"/>
                    <a:pt x="2" y="4"/>
                    <a:pt x="1" y="9"/>
                  </a:cubicBezTo>
                  <a:cubicBezTo>
                    <a:pt x="0" y="13"/>
                    <a:pt x="5" y="17"/>
                    <a:pt x="13" y="17"/>
                  </a:cubicBezTo>
                  <a:cubicBezTo>
                    <a:pt x="21" y="17"/>
                    <a:pt x="28" y="13"/>
                    <a:pt x="29" y="9"/>
                  </a:cubicBezTo>
                  <a:close/>
                </a:path>
              </a:pathLst>
            </a:custGeom>
            <a:grpFill/>
            <a:ln>
              <a:noFill/>
            </a:ln>
          </p:spPr>
          <p:txBody>
            <a:bodyPr anchor="ctr"/>
            <a:lstStyle/>
            <a:p>
              <a:pPr algn="ctr"/>
            </a:p>
          </p:txBody>
        </p:sp>
        <p:sp>
          <p:nvSpPr>
            <p:cNvPr id="678" name="iṣ1ïḋê"/>
            <p:cNvSpPr/>
            <p:nvPr userDrawn="1"/>
          </p:nvSpPr>
          <p:spPr bwMode="auto">
            <a:xfrm>
              <a:off x="4413129" y="1804190"/>
              <a:ext cx="104920" cy="61718"/>
            </a:xfrm>
            <a:custGeom>
              <a:avLst/>
              <a:gdLst>
                <a:gd name="T0" fmla="*/ 28 w 29"/>
                <a:gd name="T1" fmla="*/ 9 h 17"/>
                <a:gd name="T2" fmla="*/ 16 w 29"/>
                <a:gd name="T3" fmla="*/ 0 h 17"/>
                <a:gd name="T4" fmla="*/ 1 w 29"/>
                <a:gd name="T5" fmla="*/ 9 h 17"/>
                <a:gd name="T6" fmla="*/ 13 w 29"/>
                <a:gd name="T7" fmla="*/ 17 h 17"/>
                <a:gd name="T8" fmla="*/ 28 w 29"/>
                <a:gd name="T9" fmla="*/ 9 h 17"/>
              </a:gdLst>
              <a:ahLst/>
              <a:cxnLst>
                <a:cxn ang="0">
                  <a:pos x="T0" y="T1"/>
                </a:cxn>
                <a:cxn ang="0">
                  <a:pos x="T2" y="T3"/>
                </a:cxn>
                <a:cxn ang="0">
                  <a:pos x="T4" y="T5"/>
                </a:cxn>
                <a:cxn ang="0">
                  <a:pos x="T6" y="T7"/>
                </a:cxn>
                <a:cxn ang="0">
                  <a:pos x="T8" y="T9"/>
                </a:cxn>
              </a:cxnLst>
              <a:rect l="0" t="0" r="r" b="b"/>
              <a:pathLst>
                <a:path w="29" h="17">
                  <a:moveTo>
                    <a:pt x="28" y="9"/>
                  </a:moveTo>
                  <a:cubicBezTo>
                    <a:pt x="29" y="4"/>
                    <a:pt x="24" y="0"/>
                    <a:pt x="16" y="0"/>
                  </a:cubicBezTo>
                  <a:cubicBezTo>
                    <a:pt x="9" y="0"/>
                    <a:pt x="2" y="4"/>
                    <a:pt x="1" y="9"/>
                  </a:cubicBezTo>
                  <a:cubicBezTo>
                    <a:pt x="0" y="13"/>
                    <a:pt x="5" y="17"/>
                    <a:pt x="13" y="17"/>
                  </a:cubicBezTo>
                  <a:cubicBezTo>
                    <a:pt x="21" y="17"/>
                    <a:pt x="28" y="13"/>
                    <a:pt x="28" y="9"/>
                  </a:cubicBezTo>
                  <a:close/>
                </a:path>
              </a:pathLst>
            </a:custGeom>
            <a:grpFill/>
            <a:ln>
              <a:noFill/>
            </a:ln>
          </p:spPr>
          <p:txBody>
            <a:bodyPr anchor="ctr"/>
            <a:lstStyle/>
            <a:p>
              <a:pPr algn="ctr"/>
            </a:p>
          </p:txBody>
        </p:sp>
        <p:sp>
          <p:nvSpPr>
            <p:cNvPr id="679" name="íšḷîḋé"/>
            <p:cNvSpPr/>
            <p:nvPr userDrawn="1"/>
          </p:nvSpPr>
          <p:spPr bwMode="auto">
            <a:xfrm>
              <a:off x="4536564" y="1804190"/>
              <a:ext cx="106464" cy="61718"/>
            </a:xfrm>
            <a:custGeom>
              <a:avLst/>
              <a:gdLst>
                <a:gd name="T0" fmla="*/ 28 w 29"/>
                <a:gd name="T1" fmla="*/ 9 h 17"/>
                <a:gd name="T2" fmla="*/ 16 w 29"/>
                <a:gd name="T3" fmla="*/ 0 h 17"/>
                <a:gd name="T4" fmla="*/ 1 w 29"/>
                <a:gd name="T5" fmla="*/ 9 h 17"/>
                <a:gd name="T6" fmla="*/ 13 w 29"/>
                <a:gd name="T7" fmla="*/ 17 h 17"/>
                <a:gd name="T8" fmla="*/ 28 w 29"/>
                <a:gd name="T9" fmla="*/ 9 h 17"/>
              </a:gdLst>
              <a:ahLst/>
              <a:cxnLst>
                <a:cxn ang="0">
                  <a:pos x="T0" y="T1"/>
                </a:cxn>
                <a:cxn ang="0">
                  <a:pos x="T2" y="T3"/>
                </a:cxn>
                <a:cxn ang="0">
                  <a:pos x="T4" y="T5"/>
                </a:cxn>
                <a:cxn ang="0">
                  <a:pos x="T6" y="T7"/>
                </a:cxn>
                <a:cxn ang="0">
                  <a:pos x="T8" y="T9"/>
                </a:cxn>
              </a:cxnLst>
              <a:rect l="0" t="0" r="r" b="b"/>
              <a:pathLst>
                <a:path w="29" h="17">
                  <a:moveTo>
                    <a:pt x="28" y="9"/>
                  </a:moveTo>
                  <a:cubicBezTo>
                    <a:pt x="29" y="4"/>
                    <a:pt x="24" y="0"/>
                    <a:pt x="16" y="0"/>
                  </a:cubicBezTo>
                  <a:cubicBezTo>
                    <a:pt x="8" y="0"/>
                    <a:pt x="2" y="4"/>
                    <a:pt x="1" y="9"/>
                  </a:cubicBezTo>
                  <a:cubicBezTo>
                    <a:pt x="0" y="13"/>
                    <a:pt x="5" y="17"/>
                    <a:pt x="13" y="17"/>
                  </a:cubicBezTo>
                  <a:cubicBezTo>
                    <a:pt x="21" y="17"/>
                    <a:pt x="27" y="13"/>
                    <a:pt x="28" y="9"/>
                  </a:cubicBezTo>
                  <a:close/>
                </a:path>
              </a:pathLst>
            </a:custGeom>
            <a:grpFill/>
            <a:ln>
              <a:noFill/>
            </a:ln>
          </p:spPr>
          <p:txBody>
            <a:bodyPr anchor="ctr"/>
            <a:lstStyle/>
            <a:p>
              <a:pPr algn="ctr"/>
            </a:p>
          </p:txBody>
        </p:sp>
        <p:sp>
          <p:nvSpPr>
            <p:cNvPr id="680" name="íśḷíḓê"/>
            <p:cNvSpPr/>
            <p:nvPr userDrawn="1"/>
          </p:nvSpPr>
          <p:spPr bwMode="auto">
            <a:xfrm>
              <a:off x="4660000" y="1804190"/>
              <a:ext cx="106464" cy="61718"/>
            </a:xfrm>
            <a:custGeom>
              <a:avLst/>
              <a:gdLst>
                <a:gd name="T0" fmla="*/ 28 w 29"/>
                <a:gd name="T1" fmla="*/ 9 h 17"/>
                <a:gd name="T2" fmla="*/ 16 w 29"/>
                <a:gd name="T3" fmla="*/ 0 h 17"/>
                <a:gd name="T4" fmla="*/ 0 w 29"/>
                <a:gd name="T5" fmla="*/ 9 h 17"/>
                <a:gd name="T6" fmla="*/ 13 w 29"/>
                <a:gd name="T7" fmla="*/ 17 h 17"/>
                <a:gd name="T8" fmla="*/ 28 w 29"/>
                <a:gd name="T9" fmla="*/ 9 h 17"/>
              </a:gdLst>
              <a:ahLst/>
              <a:cxnLst>
                <a:cxn ang="0">
                  <a:pos x="T0" y="T1"/>
                </a:cxn>
                <a:cxn ang="0">
                  <a:pos x="T2" y="T3"/>
                </a:cxn>
                <a:cxn ang="0">
                  <a:pos x="T4" y="T5"/>
                </a:cxn>
                <a:cxn ang="0">
                  <a:pos x="T6" y="T7"/>
                </a:cxn>
                <a:cxn ang="0">
                  <a:pos x="T8" y="T9"/>
                </a:cxn>
              </a:cxnLst>
              <a:rect l="0" t="0" r="r" b="b"/>
              <a:pathLst>
                <a:path w="29" h="17">
                  <a:moveTo>
                    <a:pt x="28" y="9"/>
                  </a:moveTo>
                  <a:cubicBezTo>
                    <a:pt x="29" y="4"/>
                    <a:pt x="23" y="0"/>
                    <a:pt x="16" y="0"/>
                  </a:cubicBezTo>
                  <a:cubicBezTo>
                    <a:pt x="8" y="0"/>
                    <a:pt x="1" y="4"/>
                    <a:pt x="0" y="9"/>
                  </a:cubicBezTo>
                  <a:cubicBezTo>
                    <a:pt x="0" y="13"/>
                    <a:pt x="5" y="17"/>
                    <a:pt x="13" y="17"/>
                  </a:cubicBezTo>
                  <a:cubicBezTo>
                    <a:pt x="20" y="17"/>
                    <a:pt x="27" y="13"/>
                    <a:pt x="28" y="9"/>
                  </a:cubicBezTo>
                  <a:close/>
                </a:path>
              </a:pathLst>
            </a:custGeom>
            <a:grpFill/>
            <a:ln>
              <a:noFill/>
            </a:ln>
          </p:spPr>
          <p:txBody>
            <a:bodyPr anchor="ctr"/>
            <a:lstStyle/>
            <a:p>
              <a:pPr algn="ctr"/>
            </a:p>
          </p:txBody>
        </p:sp>
        <p:sp>
          <p:nvSpPr>
            <p:cNvPr id="681" name="ïṩľïḍe"/>
            <p:cNvSpPr/>
            <p:nvPr userDrawn="1"/>
          </p:nvSpPr>
          <p:spPr bwMode="auto">
            <a:xfrm>
              <a:off x="4780350" y="1804190"/>
              <a:ext cx="106464" cy="61718"/>
            </a:xfrm>
            <a:custGeom>
              <a:avLst/>
              <a:gdLst>
                <a:gd name="T0" fmla="*/ 29 w 29"/>
                <a:gd name="T1" fmla="*/ 9 h 17"/>
                <a:gd name="T2" fmla="*/ 16 w 29"/>
                <a:gd name="T3" fmla="*/ 0 h 17"/>
                <a:gd name="T4" fmla="*/ 1 w 29"/>
                <a:gd name="T5" fmla="*/ 9 h 17"/>
                <a:gd name="T6" fmla="*/ 14 w 29"/>
                <a:gd name="T7" fmla="*/ 17 h 17"/>
                <a:gd name="T8" fmla="*/ 29 w 29"/>
                <a:gd name="T9" fmla="*/ 9 h 17"/>
              </a:gdLst>
              <a:ahLst/>
              <a:cxnLst>
                <a:cxn ang="0">
                  <a:pos x="T0" y="T1"/>
                </a:cxn>
                <a:cxn ang="0">
                  <a:pos x="T2" y="T3"/>
                </a:cxn>
                <a:cxn ang="0">
                  <a:pos x="T4" y="T5"/>
                </a:cxn>
                <a:cxn ang="0">
                  <a:pos x="T6" y="T7"/>
                </a:cxn>
                <a:cxn ang="0">
                  <a:pos x="T8" y="T9"/>
                </a:cxn>
              </a:cxnLst>
              <a:rect l="0" t="0" r="r" b="b"/>
              <a:pathLst>
                <a:path w="29" h="17">
                  <a:moveTo>
                    <a:pt x="29" y="9"/>
                  </a:moveTo>
                  <a:cubicBezTo>
                    <a:pt x="29" y="4"/>
                    <a:pt x="24" y="0"/>
                    <a:pt x="16" y="0"/>
                  </a:cubicBezTo>
                  <a:cubicBezTo>
                    <a:pt x="9" y="0"/>
                    <a:pt x="2" y="4"/>
                    <a:pt x="1" y="9"/>
                  </a:cubicBezTo>
                  <a:cubicBezTo>
                    <a:pt x="0" y="13"/>
                    <a:pt x="6" y="17"/>
                    <a:pt x="14" y="17"/>
                  </a:cubicBezTo>
                  <a:cubicBezTo>
                    <a:pt x="21" y="17"/>
                    <a:pt x="28" y="13"/>
                    <a:pt x="29" y="9"/>
                  </a:cubicBezTo>
                  <a:close/>
                </a:path>
              </a:pathLst>
            </a:custGeom>
            <a:grpFill/>
            <a:ln>
              <a:noFill/>
            </a:ln>
          </p:spPr>
          <p:txBody>
            <a:bodyPr anchor="ctr"/>
            <a:lstStyle/>
            <a:p>
              <a:pPr algn="ctr"/>
            </a:p>
          </p:txBody>
        </p:sp>
        <p:sp>
          <p:nvSpPr>
            <p:cNvPr id="682" name="í$ḷídé"/>
            <p:cNvSpPr/>
            <p:nvPr userDrawn="1"/>
          </p:nvSpPr>
          <p:spPr bwMode="auto">
            <a:xfrm>
              <a:off x="4022764" y="1878251"/>
              <a:ext cx="108006" cy="61718"/>
            </a:xfrm>
            <a:custGeom>
              <a:avLst/>
              <a:gdLst>
                <a:gd name="T0" fmla="*/ 29 w 30"/>
                <a:gd name="T1" fmla="*/ 9 h 17"/>
                <a:gd name="T2" fmla="*/ 17 w 30"/>
                <a:gd name="T3" fmla="*/ 0 h 17"/>
                <a:gd name="T4" fmla="*/ 1 w 30"/>
                <a:gd name="T5" fmla="*/ 9 h 17"/>
                <a:gd name="T6" fmla="*/ 13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30" y="4"/>
                    <a:pt x="25" y="0"/>
                    <a:pt x="17" y="0"/>
                  </a:cubicBezTo>
                  <a:cubicBezTo>
                    <a:pt x="10" y="0"/>
                    <a:pt x="2" y="4"/>
                    <a:pt x="1" y="9"/>
                  </a:cubicBezTo>
                  <a:cubicBezTo>
                    <a:pt x="0" y="13"/>
                    <a:pt x="5" y="17"/>
                    <a:pt x="13" y="17"/>
                  </a:cubicBezTo>
                  <a:cubicBezTo>
                    <a:pt x="20" y="17"/>
                    <a:pt x="28" y="13"/>
                    <a:pt x="29" y="9"/>
                  </a:cubicBezTo>
                  <a:close/>
                </a:path>
              </a:pathLst>
            </a:custGeom>
            <a:grpFill/>
            <a:ln>
              <a:noFill/>
            </a:ln>
          </p:spPr>
          <p:txBody>
            <a:bodyPr anchor="ctr"/>
            <a:lstStyle/>
            <a:p>
              <a:pPr algn="ctr"/>
            </a:p>
          </p:txBody>
        </p:sp>
        <p:sp>
          <p:nvSpPr>
            <p:cNvPr id="683" name="ïṣļíḓè"/>
            <p:cNvSpPr/>
            <p:nvPr userDrawn="1"/>
          </p:nvSpPr>
          <p:spPr bwMode="auto">
            <a:xfrm>
              <a:off x="4146199" y="1878251"/>
              <a:ext cx="109550" cy="61718"/>
            </a:xfrm>
            <a:custGeom>
              <a:avLst/>
              <a:gdLst>
                <a:gd name="T0" fmla="*/ 29 w 30"/>
                <a:gd name="T1" fmla="*/ 9 h 17"/>
                <a:gd name="T2" fmla="*/ 17 w 30"/>
                <a:gd name="T3" fmla="*/ 0 h 17"/>
                <a:gd name="T4" fmla="*/ 1 w 30"/>
                <a:gd name="T5" fmla="*/ 9 h 17"/>
                <a:gd name="T6" fmla="*/ 13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30" y="4"/>
                    <a:pt x="25" y="0"/>
                    <a:pt x="17" y="0"/>
                  </a:cubicBezTo>
                  <a:cubicBezTo>
                    <a:pt x="10" y="0"/>
                    <a:pt x="2" y="4"/>
                    <a:pt x="1" y="9"/>
                  </a:cubicBezTo>
                  <a:cubicBezTo>
                    <a:pt x="0" y="13"/>
                    <a:pt x="5" y="17"/>
                    <a:pt x="13" y="17"/>
                  </a:cubicBezTo>
                  <a:cubicBezTo>
                    <a:pt x="21" y="17"/>
                    <a:pt x="28" y="13"/>
                    <a:pt x="29" y="9"/>
                  </a:cubicBezTo>
                  <a:close/>
                </a:path>
              </a:pathLst>
            </a:custGeom>
            <a:grpFill/>
            <a:ln>
              <a:noFill/>
            </a:ln>
          </p:spPr>
          <p:txBody>
            <a:bodyPr anchor="ctr"/>
            <a:lstStyle/>
            <a:p>
              <a:pPr algn="ctr"/>
            </a:p>
          </p:txBody>
        </p:sp>
        <p:sp>
          <p:nvSpPr>
            <p:cNvPr id="684" name="îslïḍe"/>
            <p:cNvSpPr/>
            <p:nvPr userDrawn="1"/>
          </p:nvSpPr>
          <p:spPr bwMode="auto">
            <a:xfrm>
              <a:off x="4269635" y="1878251"/>
              <a:ext cx="109550" cy="61718"/>
            </a:xfrm>
            <a:custGeom>
              <a:avLst/>
              <a:gdLst>
                <a:gd name="T0" fmla="*/ 29 w 30"/>
                <a:gd name="T1" fmla="*/ 9 h 17"/>
                <a:gd name="T2" fmla="*/ 17 w 30"/>
                <a:gd name="T3" fmla="*/ 0 h 17"/>
                <a:gd name="T4" fmla="*/ 1 w 30"/>
                <a:gd name="T5" fmla="*/ 9 h 17"/>
                <a:gd name="T6" fmla="*/ 13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30" y="4"/>
                    <a:pt x="25" y="0"/>
                    <a:pt x="17" y="0"/>
                  </a:cubicBezTo>
                  <a:cubicBezTo>
                    <a:pt x="10" y="0"/>
                    <a:pt x="2" y="4"/>
                    <a:pt x="1" y="9"/>
                  </a:cubicBezTo>
                  <a:cubicBezTo>
                    <a:pt x="0" y="13"/>
                    <a:pt x="5" y="17"/>
                    <a:pt x="13" y="17"/>
                  </a:cubicBezTo>
                  <a:cubicBezTo>
                    <a:pt x="21" y="17"/>
                    <a:pt x="28" y="13"/>
                    <a:pt x="29" y="9"/>
                  </a:cubicBezTo>
                  <a:close/>
                </a:path>
              </a:pathLst>
            </a:custGeom>
            <a:grpFill/>
            <a:ln>
              <a:noFill/>
            </a:ln>
          </p:spPr>
          <p:txBody>
            <a:bodyPr anchor="ctr"/>
            <a:lstStyle/>
            <a:p>
              <a:pPr algn="ctr"/>
            </a:p>
          </p:txBody>
        </p:sp>
        <p:sp>
          <p:nvSpPr>
            <p:cNvPr id="685" name="îṩḷïḓê"/>
            <p:cNvSpPr/>
            <p:nvPr userDrawn="1"/>
          </p:nvSpPr>
          <p:spPr bwMode="auto">
            <a:xfrm>
              <a:off x="4394613" y="1878251"/>
              <a:ext cx="109550" cy="61718"/>
            </a:xfrm>
            <a:custGeom>
              <a:avLst/>
              <a:gdLst>
                <a:gd name="T0" fmla="*/ 29 w 30"/>
                <a:gd name="T1" fmla="*/ 9 h 17"/>
                <a:gd name="T2" fmla="*/ 17 w 30"/>
                <a:gd name="T3" fmla="*/ 0 h 17"/>
                <a:gd name="T4" fmla="*/ 1 w 30"/>
                <a:gd name="T5" fmla="*/ 9 h 17"/>
                <a:gd name="T6" fmla="*/ 14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30" y="4"/>
                    <a:pt x="25" y="0"/>
                    <a:pt x="17" y="0"/>
                  </a:cubicBezTo>
                  <a:cubicBezTo>
                    <a:pt x="9" y="0"/>
                    <a:pt x="2" y="4"/>
                    <a:pt x="1" y="9"/>
                  </a:cubicBezTo>
                  <a:cubicBezTo>
                    <a:pt x="0" y="13"/>
                    <a:pt x="6" y="17"/>
                    <a:pt x="14" y="17"/>
                  </a:cubicBezTo>
                  <a:cubicBezTo>
                    <a:pt x="21" y="17"/>
                    <a:pt x="28" y="13"/>
                    <a:pt x="29" y="9"/>
                  </a:cubicBezTo>
                  <a:close/>
                </a:path>
              </a:pathLst>
            </a:custGeom>
            <a:grpFill/>
            <a:ln>
              <a:noFill/>
            </a:ln>
          </p:spPr>
          <p:txBody>
            <a:bodyPr anchor="ctr"/>
            <a:lstStyle/>
            <a:p>
              <a:pPr algn="ctr"/>
            </a:p>
          </p:txBody>
        </p:sp>
        <p:sp>
          <p:nvSpPr>
            <p:cNvPr id="686" name="íṥlïḑé"/>
            <p:cNvSpPr/>
            <p:nvPr userDrawn="1"/>
          </p:nvSpPr>
          <p:spPr bwMode="auto">
            <a:xfrm>
              <a:off x="4522678" y="1878251"/>
              <a:ext cx="104920" cy="61718"/>
            </a:xfrm>
            <a:custGeom>
              <a:avLst/>
              <a:gdLst>
                <a:gd name="T0" fmla="*/ 28 w 29"/>
                <a:gd name="T1" fmla="*/ 9 h 17"/>
                <a:gd name="T2" fmla="*/ 16 w 29"/>
                <a:gd name="T3" fmla="*/ 0 h 17"/>
                <a:gd name="T4" fmla="*/ 1 w 29"/>
                <a:gd name="T5" fmla="*/ 9 h 17"/>
                <a:gd name="T6" fmla="*/ 13 w 29"/>
                <a:gd name="T7" fmla="*/ 17 h 17"/>
                <a:gd name="T8" fmla="*/ 28 w 29"/>
                <a:gd name="T9" fmla="*/ 9 h 17"/>
              </a:gdLst>
              <a:ahLst/>
              <a:cxnLst>
                <a:cxn ang="0">
                  <a:pos x="T0" y="T1"/>
                </a:cxn>
                <a:cxn ang="0">
                  <a:pos x="T2" y="T3"/>
                </a:cxn>
                <a:cxn ang="0">
                  <a:pos x="T4" y="T5"/>
                </a:cxn>
                <a:cxn ang="0">
                  <a:pos x="T6" y="T7"/>
                </a:cxn>
                <a:cxn ang="0">
                  <a:pos x="T8" y="T9"/>
                </a:cxn>
              </a:cxnLst>
              <a:rect l="0" t="0" r="r" b="b"/>
              <a:pathLst>
                <a:path w="29" h="17">
                  <a:moveTo>
                    <a:pt x="28" y="9"/>
                  </a:moveTo>
                  <a:cubicBezTo>
                    <a:pt x="29" y="4"/>
                    <a:pt x="24" y="0"/>
                    <a:pt x="16" y="0"/>
                  </a:cubicBezTo>
                  <a:cubicBezTo>
                    <a:pt x="8" y="0"/>
                    <a:pt x="2" y="4"/>
                    <a:pt x="1" y="9"/>
                  </a:cubicBezTo>
                  <a:cubicBezTo>
                    <a:pt x="0" y="13"/>
                    <a:pt x="5" y="17"/>
                    <a:pt x="13" y="17"/>
                  </a:cubicBezTo>
                  <a:cubicBezTo>
                    <a:pt x="21" y="17"/>
                    <a:pt x="28" y="13"/>
                    <a:pt x="28" y="9"/>
                  </a:cubicBezTo>
                  <a:close/>
                </a:path>
              </a:pathLst>
            </a:custGeom>
            <a:grpFill/>
            <a:ln>
              <a:noFill/>
            </a:ln>
          </p:spPr>
          <p:txBody>
            <a:bodyPr anchor="ctr"/>
            <a:lstStyle/>
            <a:p>
              <a:pPr algn="ctr"/>
            </a:p>
          </p:txBody>
        </p:sp>
        <p:sp>
          <p:nvSpPr>
            <p:cNvPr id="687" name="íṩlïḑe"/>
            <p:cNvSpPr/>
            <p:nvPr userDrawn="1"/>
          </p:nvSpPr>
          <p:spPr bwMode="auto">
            <a:xfrm>
              <a:off x="4646114" y="1878251"/>
              <a:ext cx="104920" cy="61718"/>
            </a:xfrm>
            <a:custGeom>
              <a:avLst/>
              <a:gdLst>
                <a:gd name="T0" fmla="*/ 29 w 29"/>
                <a:gd name="T1" fmla="*/ 9 h 17"/>
                <a:gd name="T2" fmla="*/ 16 w 29"/>
                <a:gd name="T3" fmla="*/ 0 h 17"/>
                <a:gd name="T4" fmla="*/ 1 w 29"/>
                <a:gd name="T5" fmla="*/ 9 h 17"/>
                <a:gd name="T6" fmla="*/ 13 w 29"/>
                <a:gd name="T7" fmla="*/ 17 h 17"/>
                <a:gd name="T8" fmla="*/ 29 w 29"/>
                <a:gd name="T9" fmla="*/ 9 h 17"/>
              </a:gdLst>
              <a:ahLst/>
              <a:cxnLst>
                <a:cxn ang="0">
                  <a:pos x="T0" y="T1"/>
                </a:cxn>
                <a:cxn ang="0">
                  <a:pos x="T2" y="T3"/>
                </a:cxn>
                <a:cxn ang="0">
                  <a:pos x="T4" y="T5"/>
                </a:cxn>
                <a:cxn ang="0">
                  <a:pos x="T6" y="T7"/>
                </a:cxn>
                <a:cxn ang="0">
                  <a:pos x="T8" y="T9"/>
                </a:cxn>
              </a:cxnLst>
              <a:rect l="0" t="0" r="r" b="b"/>
              <a:pathLst>
                <a:path w="29" h="17">
                  <a:moveTo>
                    <a:pt x="29" y="9"/>
                  </a:moveTo>
                  <a:cubicBezTo>
                    <a:pt x="29" y="4"/>
                    <a:pt x="24" y="0"/>
                    <a:pt x="16" y="0"/>
                  </a:cubicBezTo>
                  <a:cubicBezTo>
                    <a:pt x="8" y="0"/>
                    <a:pt x="2" y="4"/>
                    <a:pt x="1" y="9"/>
                  </a:cubicBezTo>
                  <a:cubicBezTo>
                    <a:pt x="0" y="13"/>
                    <a:pt x="5" y="17"/>
                    <a:pt x="13" y="17"/>
                  </a:cubicBezTo>
                  <a:cubicBezTo>
                    <a:pt x="21" y="17"/>
                    <a:pt x="28" y="13"/>
                    <a:pt x="29" y="9"/>
                  </a:cubicBezTo>
                  <a:close/>
                </a:path>
              </a:pathLst>
            </a:custGeom>
            <a:grpFill/>
            <a:ln>
              <a:noFill/>
            </a:ln>
          </p:spPr>
          <p:txBody>
            <a:bodyPr anchor="ctr"/>
            <a:lstStyle/>
            <a:p>
              <a:pPr algn="ctr"/>
            </a:p>
          </p:txBody>
        </p:sp>
        <p:sp>
          <p:nvSpPr>
            <p:cNvPr id="688" name="išḻiḓé"/>
            <p:cNvSpPr/>
            <p:nvPr userDrawn="1"/>
          </p:nvSpPr>
          <p:spPr bwMode="auto">
            <a:xfrm>
              <a:off x="3999619" y="1953855"/>
              <a:ext cx="114178" cy="63261"/>
            </a:xfrm>
            <a:custGeom>
              <a:avLst/>
              <a:gdLst>
                <a:gd name="T0" fmla="*/ 29 w 31"/>
                <a:gd name="T1" fmla="*/ 8 h 17"/>
                <a:gd name="T2" fmla="*/ 18 w 31"/>
                <a:gd name="T3" fmla="*/ 0 h 17"/>
                <a:gd name="T4" fmla="*/ 1 w 31"/>
                <a:gd name="T5" fmla="*/ 8 h 17"/>
                <a:gd name="T6" fmla="*/ 13 w 31"/>
                <a:gd name="T7" fmla="*/ 17 h 17"/>
                <a:gd name="T8" fmla="*/ 29 w 31"/>
                <a:gd name="T9" fmla="*/ 8 h 17"/>
              </a:gdLst>
              <a:ahLst/>
              <a:cxnLst>
                <a:cxn ang="0">
                  <a:pos x="T0" y="T1"/>
                </a:cxn>
                <a:cxn ang="0">
                  <a:pos x="T2" y="T3"/>
                </a:cxn>
                <a:cxn ang="0">
                  <a:pos x="T4" y="T5"/>
                </a:cxn>
                <a:cxn ang="0">
                  <a:pos x="T6" y="T7"/>
                </a:cxn>
                <a:cxn ang="0">
                  <a:pos x="T8" y="T9"/>
                </a:cxn>
              </a:cxnLst>
              <a:rect l="0" t="0" r="r" b="b"/>
              <a:pathLst>
                <a:path w="31" h="17">
                  <a:moveTo>
                    <a:pt x="29" y="8"/>
                  </a:moveTo>
                  <a:cubicBezTo>
                    <a:pt x="31" y="4"/>
                    <a:pt x="25" y="0"/>
                    <a:pt x="18" y="0"/>
                  </a:cubicBezTo>
                  <a:cubicBezTo>
                    <a:pt x="10" y="0"/>
                    <a:pt x="2" y="4"/>
                    <a:pt x="1" y="8"/>
                  </a:cubicBezTo>
                  <a:cubicBezTo>
                    <a:pt x="0" y="13"/>
                    <a:pt x="5" y="17"/>
                    <a:pt x="13" y="17"/>
                  </a:cubicBezTo>
                  <a:cubicBezTo>
                    <a:pt x="21" y="17"/>
                    <a:pt x="28" y="13"/>
                    <a:pt x="29" y="8"/>
                  </a:cubicBezTo>
                  <a:close/>
                </a:path>
              </a:pathLst>
            </a:custGeom>
            <a:grpFill/>
            <a:ln>
              <a:noFill/>
            </a:ln>
          </p:spPr>
          <p:txBody>
            <a:bodyPr anchor="ctr"/>
            <a:lstStyle/>
            <a:p>
              <a:pPr algn="ctr"/>
            </a:p>
          </p:txBody>
        </p:sp>
        <p:sp>
          <p:nvSpPr>
            <p:cNvPr id="689" name="ïšļíḑé"/>
            <p:cNvSpPr/>
            <p:nvPr userDrawn="1"/>
          </p:nvSpPr>
          <p:spPr bwMode="auto">
            <a:xfrm>
              <a:off x="4124598" y="1953855"/>
              <a:ext cx="112636" cy="63261"/>
            </a:xfrm>
            <a:custGeom>
              <a:avLst/>
              <a:gdLst>
                <a:gd name="T0" fmla="*/ 30 w 31"/>
                <a:gd name="T1" fmla="*/ 8 h 17"/>
                <a:gd name="T2" fmla="*/ 18 w 31"/>
                <a:gd name="T3" fmla="*/ 0 h 17"/>
                <a:gd name="T4" fmla="*/ 2 w 31"/>
                <a:gd name="T5" fmla="*/ 8 h 17"/>
                <a:gd name="T6" fmla="*/ 14 w 31"/>
                <a:gd name="T7" fmla="*/ 17 h 17"/>
                <a:gd name="T8" fmla="*/ 30 w 31"/>
                <a:gd name="T9" fmla="*/ 8 h 17"/>
              </a:gdLst>
              <a:ahLst/>
              <a:cxnLst>
                <a:cxn ang="0">
                  <a:pos x="T0" y="T1"/>
                </a:cxn>
                <a:cxn ang="0">
                  <a:pos x="T2" y="T3"/>
                </a:cxn>
                <a:cxn ang="0">
                  <a:pos x="T4" y="T5"/>
                </a:cxn>
                <a:cxn ang="0">
                  <a:pos x="T6" y="T7"/>
                </a:cxn>
                <a:cxn ang="0">
                  <a:pos x="T8" y="T9"/>
                </a:cxn>
              </a:cxnLst>
              <a:rect l="0" t="0" r="r" b="b"/>
              <a:pathLst>
                <a:path w="31" h="17">
                  <a:moveTo>
                    <a:pt x="30" y="8"/>
                  </a:moveTo>
                  <a:cubicBezTo>
                    <a:pt x="31" y="4"/>
                    <a:pt x="26" y="0"/>
                    <a:pt x="18" y="0"/>
                  </a:cubicBezTo>
                  <a:cubicBezTo>
                    <a:pt x="10" y="0"/>
                    <a:pt x="3" y="4"/>
                    <a:pt x="2" y="8"/>
                  </a:cubicBezTo>
                  <a:cubicBezTo>
                    <a:pt x="0" y="13"/>
                    <a:pt x="6" y="17"/>
                    <a:pt x="14" y="17"/>
                  </a:cubicBezTo>
                  <a:cubicBezTo>
                    <a:pt x="21" y="17"/>
                    <a:pt x="29" y="13"/>
                    <a:pt x="30" y="8"/>
                  </a:cubicBezTo>
                  <a:close/>
                </a:path>
              </a:pathLst>
            </a:custGeom>
            <a:grpFill/>
            <a:ln>
              <a:noFill/>
            </a:ln>
          </p:spPr>
          <p:txBody>
            <a:bodyPr anchor="ctr"/>
            <a:lstStyle/>
            <a:p>
              <a:pPr algn="ctr"/>
            </a:p>
          </p:txBody>
        </p:sp>
        <p:sp>
          <p:nvSpPr>
            <p:cNvPr id="690" name="ïš1ídê"/>
            <p:cNvSpPr/>
            <p:nvPr userDrawn="1"/>
          </p:nvSpPr>
          <p:spPr bwMode="auto">
            <a:xfrm>
              <a:off x="4252662" y="1953855"/>
              <a:ext cx="112636" cy="63261"/>
            </a:xfrm>
            <a:custGeom>
              <a:avLst/>
              <a:gdLst>
                <a:gd name="T0" fmla="*/ 29 w 31"/>
                <a:gd name="T1" fmla="*/ 8 h 17"/>
                <a:gd name="T2" fmla="*/ 17 w 31"/>
                <a:gd name="T3" fmla="*/ 0 h 17"/>
                <a:gd name="T4" fmla="*/ 1 w 31"/>
                <a:gd name="T5" fmla="*/ 8 h 17"/>
                <a:gd name="T6" fmla="*/ 13 w 31"/>
                <a:gd name="T7" fmla="*/ 17 h 17"/>
                <a:gd name="T8" fmla="*/ 29 w 31"/>
                <a:gd name="T9" fmla="*/ 8 h 17"/>
              </a:gdLst>
              <a:ahLst/>
              <a:cxnLst>
                <a:cxn ang="0">
                  <a:pos x="T0" y="T1"/>
                </a:cxn>
                <a:cxn ang="0">
                  <a:pos x="T2" y="T3"/>
                </a:cxn>
                <a:cxn ang="0">
                  <a:pos x="T4" y="T5"/>
                </a:cxn>
                <a:cxn ang="0">
                  <a:pos x="T6" y="T7"/>
                </a:cxn>
                <a:cxn ang="0">
                  <a:pos x="T8" y="T9"/>
                </a:cxn>
              </a:cxnLst>
              <a:rect l="0" t="0" r="r" b="b"/>
              <a:pathLst>
                <a:path w="31" h="17">
                  <a:moveTo>
                    <a:pt x="29" y="8"/>
                  </a:moveTo>
                  <a:cubicBezTo>
                    <a:pt x="31" y="4"/>
                    <a:pt x="25" y="0"/>
                    <a:pt x="17" y="0"/>
                  </a:cubicBezTo>
                  <a:cubicBezTo>
                    <a:pt x="10" y="0"/>
                    <a:pt x="2" y="4"/>
                    <a:pt x="1" y="8"/>
                  </a:cubicBezTo>
                  <a:cubicBezTo>
                    <a:pt x="0" y="13"/>
                    <a:pt x="5" y="17"/>
                    <a:pt x="13" y="17"/>
                  </a:cubicBezTo>
                  <a:cubicBezTo>
                    <a:pt x="21" y="17"/>
                    <a:pt x="28" y="13"/>
                    <a:pt x="29" y="8"/>
                  </a:cubicBezTo>
                  <a:close/>
                </a:path>
              </a:pathLst>
            </a:custGeom>
            <a:grpFill/>
            <a:ln>
              <a:noFill/>
            </a:ln>
          </p:spPr>
          <p:txBody>
            <a:bodyPr anchor="ctr"/>
            <a:lstStyle/>
            <a:p>
              <a:pPr algn="ctr"/>
            </a:p>
          </p:txBody>
        </p:sp>
        <p:sp>
          <p:nvSpPr>
            <p:cNvPr id="691" name="íṡľïdè"/>
            <p:cNvSpPr/>
            <p:nvPr userDrawn="1"/>
          </p:nvSpPr>
          <p:spPr bwMode="auto">
            <a:xfrm>
              <a:off x="4106083" y="2031003"/>
              <a:ext cx="112636" cy="61718"/>
            </a:xfrm>
            <a:custGeom>
              <a:avLst/>
              <a:gdLst>
                <a:gd name="T0" fmla="*/ 30 w 31"/>
                <a:gd name="T1" fmla="*/ 9 h 17"/>
                <a:gd name="T2" fmla="*/ 18 w 31"/>
                <a:gd name="T3" fmla="*/ 0 h 17"/>
                <a:gd name="T4" fmla="*/ 1 w 31"/>
                <a:gd name="T5" fmla="*/ 9 h 17"/>
                <a:gd name="T6" fmla="*/ 13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31" y="4"/>
                    <a:pt x="25" y="0"/>
                    <a:pt x="18" y="0"/>
                  </a:cubicBezTo>
                  <a:cubicBezTo>
                    <a:pt x="10" y="0"/>
                    <a:pt x="2" y="4"/>
                    <a:pt x="1" y="9"/>
                  </a:cubicBezTo>
                  <a:cubicBezTo>
                    <a:pt x="0" y="13"/>
                    <a:pt x="5" y="17"/>
                    <a:pt x="13" y="17"/>
                  </a:cubicBezTo>
                  <a:cubicBezTo>
                    <a:pt x="21" y="17"/>
                    <a:pt x="28" y="13"/>
                    <a:pt x="30" y="9"/>
                  </a:cubicBezTo>
                  <a:close/>
                </a:path>
              </a:pathLst>
            </a:custGeom>
            <a:grpFill/>
            <a:ln>
              <a:noFill/>
            </a:ln>
          </p:spPr>
          <p:txBody>
            <a:bodyPr anchor="ctr"/>
            <a:lstStyle/>
            <a:p>
              <a:pPr algn="ctr"/>
            </a:p>
          </p:txBody>
        </p:sp>
        <p:sp>
          <p:nvSpPr>
            <p:cNvPr id="692" name="ís1ïḋè"/>
            <p:cNvSpPr/>
            <p:nvPr userDrawn="1"/>
          </p:nvSpPr>
          <p:spPr bwMode="auto">
            <a:xfrm>
              <a:off x="4883728" y="1953855"/>
              <a:ext cx="109550" cy="63261"/>
            </a:xfrm>
            <a:custGeom>
              <a:avLst/>
              <a:gdLst>
                <a:gd name="T0" fmla="*/ 29 w 30"/>
                <a:gd name="T1" fmla="*/ 8 h 17"/>
                <a:gd name="T2" fmla="*/ 16 w 30"/>
                <a:gd name="T3" fmla="*/ 0 h 17"/>
                <a:gd name="T4" fmla="*/ 1 w 30"/>
                <a:gd name="T5" fmla="*/ 8 h 17"/>
                <a:gd name="T6" fmla="*/ 14 w 30"/>
                <a:gd name="T7" fmla="*/ 17 h 17"/>
                <a:gd name="T8" fmla="*/ 29 w 30"/>
                <a:gd name="T9" fmla="*/ 8 h 17"/>
              </a:gdLst>
              <a:ahLst/>
              <a:cxnLst>
                <a:cxn ang="0">
                  <a:pos x="T0" y="T1"/>
                </a:cxn>
                <a:cxn ang="0">
                  <a:pos x="T2" y="T3"/>
                </a:cxn>
                <a:cxn ang="0">
                  <a:pos x="T4" y="T5"/>
                </a:cxn>
                <a:cxn ang="0">
                  <a:pos x="T6" y="T7"/>
                </a:cxn>
                <a:cxn ang="0">
                  <a:pos x="T8" y="T9"/>
                </a:cxn>
              </a:cxnLst>
              <a:rect l="0" t="0" r="r" b="b"/>
              <a:pathLst>
                <a:path w="30" h="17">
                  <a:moveTo>
                    <a:pt x="29" y="8"/>
                  </a:moveTo>
                  <a:cubicBezTo>
                    <a:pt x="30" y="4"/>
                    <a:pt x="24" y="0"/>
                    <a:pt x="16" y="0"/>
                  </a:cubicBezTo>
                  <a:cubicBezTo>
                    <a:pt x="9" y="0"/>
                    <a:pt x="2" y="4"/>
                    <a:pt x="1" y="8"/>
                  </a:cubicBezTo>
                  <a:cubicBezTo>
                    <a:pt x="0" y="13"/>
                    <a:pt x="6" y="17"/>
                    <a:pt x="14" y="17"/>
                  </a:cubicBezTo>
                  <a:cubicBezTo>
                    <a:pt x="22" y="17"/>
                    <a:pt x="29" y="13"/>
                    <a:pt x="29" y="8"/>
                  </a:cubicBezTo>
                  <a:close/>
                </a:path>
              </a:pathLst>
            </a:custGeom>
            <a:grpFill/>
            <a:ln>
              <a:noFill/>
            </a:ln>
          </p:spPr>
          <p:txBody>
            <a:bodyPr anchor="ctr"/>
            <a:lstStyle/>
            <a:p>
              <a:pPr algn="ctr"/>
            </a:p>
          </p:txBody>
        </p:sp>
        <p:sp>
          <p:nvSpPr>
            <p:cNvPr id="693" name="išļiḓè"/>
            <p:cNvSpPr/>
            <p:nvPr userDrawn="1"/>
          </p:nvSpPr>
          <p:spPr bwMode="auto">
            <a:xfrm>
              <a:off x="5010250" y="1953855"/>
              <a:ext cx="106464" cy="63261"/>
            </a:xfrm>
            <a:custGeom>
              <a:avLst/>
              <a:gdLst>
                <a:gd name="T0" fmla="*/ 29 w 29"/>
                <a:gd name="T1" fmla="*/ 8 h 17"/>
                <a:gd name="T2" fmla="*/ 16 w 29"/>
                <a:gd name="T3" fmla="*/ 0 h 17"/>
                <a:gd name="T4" fmla="*/ 1 w 29"/>
                <a:gd name="T5" fmla="*/ 8 h 17"/>
                <a:gd name="T6" fmla="*/ 14 w 29"/>
                <a:gd name="T7" fmla="*/ 17 h 17"/>
                <a:gd name="T8" fmla="*/ 29 w 29"/>
                <a:gd name="T9" fmla="*/ 8 h 17"/>
              </a:gdLst>
              <a:ahLst/>
              <a:cxnLst>
                <a:cxn ang="0">
                  <a:pos x="T0" y="T1"/>
                </a:cxn>
                <a:cxn ang="0">
                  <a:pos x="T2" y="T3"/>
                </a:cxn>
                <a:cxn ang="0">
                  <a:pos x="T4" y="T5"/>
                </a:cxn>
                <a:cxn ang="0">
                  <a:pos x="T6" y="T7"/>
                </a:cxn>
                <a:cxn ang="0">
                  <a:pos x="T8" y="T9"/>
                </a:cxn>
              </a:cxnLst>
              <a:rect l="0" t="0" r="r" b="b"/>
              <a:pathLst>
                <a:path w="29" h="17">
                  <a:moveTo>
                    <a:pt x="29" y="8"/>
                  </a:moveTo>
                  <a:cubicBezTo>
                    <a:pt x="29" y="4"/>
                    <a:pt x="23" y="0"/>
                    <a:pt x="16" y="0"/>
                  </a:cubicBezTo>
                  <a:cubicBezTo>
                    <a:pt x="8" y="0"/>
                    <a:pt x="1" y="4"/>
                    <a:pt x="1" y="8"/>
                  </a:cubicBezTo>
                  <a:cubicBezTo>
                    <a:pt x="0" y="13"/>
                    <a:pt x="6" y="17"/>
                    <a:pt x="14" y="17"/>
                  </a:cubicBezTo>
                  <a:cubicBezTo>
                    <a:pt x="21" y="17"/>
                    <a:pt x="28" y="13"/>
                    <a:pt x="29" y="8"/>
                  </a:cubicBezTo>
                  <a:close/>
                </a:path>
              </a:pathLst>
            </a:custGeom>
            <a:grpFill/>
            <a:ln>
              <a:noFill/>
            </a:ln>
          </p:spPr>
          <p:txBody>
            <a:bodyPr anchor="ctr"/>
            <a:lstStyle/>
            <a:p>
              <a:pPr algn="ctr"/>
            </a:p>
          </p:txBody>
        </p:sp>
        <p:sp>
          <p:nvSpPr>
            <p:cNvPr id="694" name="iṥḷiďê"/>
            <p:cNvSpPr/>
            <p:nvPr userDrawn="1"/>
          </p:nvSpPr>
          <p:spPr bwMode="auto">
            <a:xfrm>
              <a:off x="6525423" y="1953855"/>
              <a:ext cx="104920" cy="63261"/>
            </a:xfrm>
            <a:custGeom>
              <a:avLst/>
              <a:gdLst>
                <a:gd name="T0" fmla="*/ 28 w 29"/>
                <a:gd name="T1" fmla="*/ 8 h 17"/>
                <a:gd name="T2" fmla="*/ 13 w 29"/>
                <a:gd name="T3" fmla="*/ 0 h 17"/>
                <a:gd name="T4" fmla="*/ 0 w 29"/>
                <a:gd name="T5" fmla="*/ 8 h 17"/>
                <a:gd name="T6" fmla="*/ 15 w 29"/>
                <a:gd name="T7" fmla="*/ 17 h 17"/>
                <a:gd name="T8" fmla="*/ 28 w 29"/>
                <a:gd name="T9" fmla="*/ 8 h 17"/>
              </a:gdLst>
              <a:ahLst/>
              <a:cxnLst>
                <a:cxn ang="0">
                  <a:pos x="T0" y="T1"/>
                </a:cxn>
                <a:cxn ang="0">
                  <a:pos x="T2" y="T3"/>
                </a:cxn>
                <a:cxn ang="0">
                  <a:pos x="T4" y="T5"/>
                </a:cxn>
                <a:cxn ang="0">
                  <a:pos x="T6" y="T7"/>
                </a:cxn>
                <a:cxn ang="0">
                  <a:pos x="T8" y="T9"/>
                </a:cxn>
              </a:cxnLst>
              <a:rect l="0" t="0" r="r" b="b"/>
              <a:pathLst>
                <a:path w="29" h="17">
                  <a:moveTo>
                    <a:pt x="28" y="8"/>
                  </a:moveTo>
                  <a:cubicBezTo>
                    <a:pt x="28" y="4"/>
                    <a:pt x="21" y="0"/>
                    <a:pt x="13" y="0"/>
                  </a:cubicBezTo>
                  <a:cubicBezTo>
                    <a:pt x="6" y="0"/>
                    <a:pt x="0" y="4"/>
                    <a:pt x="0" y="8"/>
                  </a:cubicBezTo>
                  <a:cubicBezTo>
                    <a:pt x="1" y="13"/>
                    <a:pt x="8" y="17"/>
                    <a:pt x="15" y="17"/>
                  </a:cubicBezTo>
                  <a:cubicBezTo>
                    <a:pt x="23" y="17"/>
                    <a:pt x="29" y="13"/>
                    <a:pt x="28" y="8"/>
                  </a:cubicBezTo>
                  <a:close/>
                </a:path>
              </a:pathLst>
            </a:custGeom>
            <a:grpFill/>
            <a:ln>
              <a:noFill/>
            </a:ln>
          </p:spPr>
          <p:txBody>
            <a:bodyPr anchor="ctr"/>
            <a:lstStyle/>
            <a:p>
              <a:pPr algn="ctr"/>
            </a:p>
          </p:txBody>
        </p:sp>
        <p:sp>
          <p:nvSpPr>
            <p:cNvPr id="695" name="íSḻîďé"/>
            <p:cNvSpPr/>
            <p:nvPr userDrawn="1"/>
          </p:nvSpPr>
          <p:spPr bwMode="auto">
            <a:xfrm>
              <a:off x="6533137" y="2031003"/>
              <a:ext cx="109550" cy="61718"/>
            </a:xfrm>
            <a:custGeom>
              <a:avLst/>
              <a:gdLst>
                <a:gd name="T0" fmla="*/ 29 w 30"/>
                <a:gd name="T1" fmla="*/ 9 h 17"/>
                <a:gd name="T2" fmla="*/ 14 w 30"/>
                <a:gd name="T3" fmla="*/ 0 h 17"/>
                <a:gd name="T4" fmla="*/ 1 w 30"/>
                <a:gd name="T5" fmla="*/ 9 h 17"/>
                <a:gd name="T6" fmla="*/ 16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2" y="0"/>
                    <a:pt x="14" y="0"/>
                  </a:cubicBezTo>
                  <a:cubicBezTo>
                    <a:pt x="6" y="0"/>
                    <a:pt x="0" y="4"/>
                    <a:pt x="1" y="9"/>
                  </a:cubicBezTo>
                  <a:cubicBezTo>
                    <a:pt x="1" y="13"/>
                    <a:pt x="8" y="17"/>
                    <a:pt x="16" y="17"/>
                  </a:cubicBezTo>
                  <a:cubicBezTo>
                    <a:pt x="24" y="17"/>
                    <a:pt x="30" y="13"/>
                    <a:pt x="29" y="9"/>
                  </a:cubicBezTo>
                  <a:close/>
                </a:path>
              </a:pathLst>
            </a:custGeom>
            <a:grpFill/>
            <a:ln>
              <a:noFill/>
            </a:ln>
          </p:spPr>
          <p:txBody>
            <a:bodyPr anchor="ctr"/>
            <a:lstStyle/>
            <a:p>
              <a:pPr algn="ctr"/>
            </a:p>
          </p:txBody>
        </p:sp>
        <p:sp>
          <p:nvSpPr>
            <p:cNvPr id="696" name="îṧľíḍe"/>
            <p:cNvSpPr/>
            <p:nvPr userDrawn="1"/>
          </p:nvSpPr>
          <p:spPr bwMode="auto">
            <a:xfrm>
              <a:off x="6539309" y="2108150"/>
              <a:ext cx="109550" cy="64804"/>
            </a:xfrm>
            <a:custGeom>
              <a:avLst/>
              <a:gdLst>
                <a:gd name="T0" fmla="*/ 30 w 30"/>
                <a:gd name="T1" fmla="*/ 9 h 18"/>
                <a:gd name="T2" fmla="*/ 14 w 30"/>
                <a:gd name="T3" fmla="*/ 0 h 18"/>
                <a:gd name="T4" fmla="*/ 1 w 30"/>
                <a:gd name="T5" fmla="*/ 9 h 18"/>
                <a:gd name="T6" fmla="*/ 16 w 30"/>
                <a:gd name="T7" fmla="*/ 18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29" y="4"/>
                    <a:pt x="22" y="0"/>
                    <a:pt x="14" y="0"/>
                  </a:cubicBezTo>
                  <a:cubicBezTo>
                    <a:pt x="6" y="0"/>
                    <a:pt x="0" y="4"/>
                    <a:pt x="1" y="9"/>
                  </a:cubicBezTo>
                  <a:cubicBezTo>
                    <a:pt x="1" y="14"/>
                    <a:pt x="8" y="18"/>
                    <a:pt x="16" y="18"/>
                  </a:cubicBezTo>
                  <a:cubicBezTo>
                    <a:pt x="24" y="18"/>
                    <a:pt x="30" y="14"/>
                    <a:pt x="30" y="9"/>
                  </a:cubicBezTo>
                  <a:close/>
                </a:path>
              </a:pathLst>
            </a:custGeom>
            <a:grpFill/>
            <a:ln>
              <a:noFill/>
            </a:ln>
          </p:spPr>
          <p:txBody>
            <a:bodyPr anchor="ctr"/>
            <a:lstStyle/>
            <a:p>
              <a:pPr algn="ctr"/>
            </a:p>
          </p:txBody>
        </p:sp>
        <p:sp>
          <p:nvSpPr>
            <p:cNvPr id="697" name="ï$ḷíḓé"/>
            <p:cNvSpPr/>
            <p:nvPr userDrawn="1"/>
          </p:nvSpPr>
          <p:spPr bwMode="auto">
            <a:xfrm>
              <a:off x="6557824" y="2271702"/>
              <a:ext cx="112636" cy="69433"/>
            </a:xfrm>
            <a:custGeom>
              <a:avLst/>
              <a:gdLst>
                <a:gd name="T0" fmla="*/ 30 w 31"/>
                <a:gd name="T1" fmla="*/ 9 h 19"/>
                <a:gd name="T2" fmla="*/ 14 w 31"/>
                <a:gd name="T3" fmla="*/ 0 h 19"/>
                <a:gd name="T4" fmla="*/ 1 w 31"/>
                <a:gd name="T5" fmla="*/ 9 h 19"/>
                <a:gd name="T6" fmla="*/ 17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30" y="4"/>
                    <a:pt x="23" y="0"/>
                    <a:pt x="14" y="0"/>
                  </a:cubicBezTo>
                  <a:cubicBezTo>
                    <a:pt x="6" y="0"/>
                    <a:pt x="0" y="4"/>
                    <a:pt x="1" y="9"/>
                  </a:cubicBezTo>
                  <a:cubicBezTo>
                    <a:pt x="1" y="14"/>
                    <a:pt x="8" y="19"/>
                    <a:pt x="17" y="19"/>
                  </a:cubicBezTo>
                  <a:cubicBezTo>
                    <a:pt x="25" y="19"/>
                    <a:pt x="31" y="14"/>
                    <a:pt x="30" y="9"/>
                  </a:cubicBezTo>
                  <a:close/>
                </a:path>
              </a:pathLst>
            </a:custGeom>
            <a:grpFill/>
            <a:ln>
              <a:noFill/>
            </a:ln>
          </p:spPr>
          <p:txBody>
            <a:bodyPr anchor="ctr"/>
            <a:lstStyle/>
            <a:p>
              <a:pPr algn="ctr"/>
            </a:p>
          </p:txBody>
        </p:sp>
        <p:sp>
          <p:nvSpPr>
            <p:cNvPr id="698" name="îSḷídé"/>
            <p:cNvSpPr/>
            <p:nvPr userDrawn="1"/>
          </p:nvSpPr>
          <p:spPr bwMode="auto">
            <a:xfrm>
              <a:off x="6153572" y="2108150"/>
              <a:ext cx="109550" cy="64804"/>
            </a:xfrm>
            <a:custGeom>
              <a:avLst/>
              <a:gdLst>
                <a:gd name="T0" fmla="*/ 30 w 30"/>
                <a:gd name="T1" fmla="*/ 9 h 18"/>
                <a:gd name="T2" fmla="*/ 15 w 30"/>
                <a:gd name="T3" fmla="*/ 0 h 18"/>
                <a:gd name="T4" fmla="*/ 1 w 30"/>
                <a:gd name="T5" fmla="*/ 9 h 18"/>
                <a:gd name="T6" fmla="*/ 16 w 30"/>
                <a:gd name="T7" fmla="*/ 18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29" y="4"/>
                    <a:pt x="23" y="0"/>
                    <a:pt x="15" y="0"/>
                  </a:cubicBezTo>
                  <a:cubicBezTo>
                    <a:pt x="7" y="0"/>
                    <a:pt x="0" y="4"/>
                    <a:pt x="1" y="9"/>
                  </a:cubicBezTo>
                  <a:cubicBezTo>
                    <a:pt x="1" y="14"/>
                    <a:pt x="8" y="18"/>
                    <a:pt x="16" y="18"/>
                  </a:cubicBezTo>
                  <a:cubicBezTo>
                    <a:pt x="24" y="18"/>
                    <a:pt x="30" y="14"/>
                    <a:pt x="30" y="9"/>
                  </a:cubicBezTo>
                  <a:close/>
                </a:path>
              </a:pathLst>
            </a:custGeom>
            <a:grpFill/>
            <a:ln>
              <a:noFill/>
            </a:ln>
          </p:spPr>
          <p:txBody>
            <a:bodyPr anchor="ctr"/>
            <a:lstStyle/>
            <a:p>
              <a:pPr algn="ctr"/>
            </a:p>
          </p:txBody>
        </p:sp>
        <p:sp>
          <p:nvSpPr>
            <p:cNvPr id="699" name="iŝ1îḋé"/>
            <p:cNvSpPr/>
            <p:nvPr userDrawn="1"/>
          </p:nvSpPr>
          <p:spPr bwMode="auto">
            <a:xfrm>
              <a:off x="6284723" y="2108150"/>
              <a:ext cx="104920" cy="64804"/>
            </a:xfrm>
            <a:custGeom>
              <a:avLst/>
              <a:gdLst>
                <a:gd name="T0" fmla="*/ 29 w 29"/>
                <a:gd name="T1" fmla="*/ 9 h 18"/>
                <a:gd name="T2" fmla="*/ 14 w 29"/>
                <a:gd name="T3" fmla="*/ 0 h 18"/>
                <a:gd name="T4" fmla="*/ 0 w 29"/>
                <a:gd name="T5" fmla="*/ 9 h 18"/>
                <a:gd name="T6" fmla="*/ 15 w 29"/>
                <a:gd name="T7" fmla="*/ 18 h 18"/>
                <a:gd name="T8" fmla="*/ 29 w 29"/>
                <a:gd name="T9" fmla="*/ 9 h 18"/>
              </a:gdLst>
              <a:ahLst/>
              <a:cxnLst>
                <a:cxn ang="0">
                  <a:pos x="T0" y="T1"/>
                </a:cxn>
                <a:cxn ang="0">
                  <a:pos x="T2" y="T3"/>
                </a:cxn>
                <a:cxn ang="0">
                  <a:pos x="T4" y="T5"/>
                </a:cxn>
                <a:cxn ang="0">
                  <a:pos x="T6" y="T7"/>
                </a:cxn>
                <a:cxn ang="0">
                  <a:pos x="T8" y="T9"/>
                </a:cxn>
              </a:cxnLst>
              <a:rect l="0" t="0" r="r" b="b"/>
              <a:pathLst>
                <a:path w="29" h="18">
                  <a:moveTo>
                    <a:pt x="29" y="9"/>
                  </a:moveTo>
                  <a:cubicBezTo>
                    <a:pt x="29" y="4"/>
                    <a:pt x="22" y="0"/>
                    <a:pt x="14" y="0"/>
                  </a:cubicBezTo>
                  <a:cubicBezTo>
                    <a:pt x="6" y="0"/>
                    <a:pt x="0" y="4"/>
                    <a:pt x="0" y="9"/>
                  </a:cubicBezTo>
                  <a:cubicBezTo>
                    <a:pt x="0" y="14"/>
                    <a:pt x="7" y="18"/>
                    <a:pt x="15" y="18"/>
                  </a:cubicBezTo>
                  <a:cubicBezTo>
                    <a:pt x="23" y="18"/>
                    <a:pt x="29" y="14"/>
                    <a:pt x="29" y="9"/>
                  </a:cubicBezTo>
                  <a:close/>
                </a:path>
              </a:pathLst>
            </a:custGeom>
            <a:grpFill/>
            <a:ln>
              <a:noFill/>
            </a:ln>
          </p:spPr>
          <p:txBody>
            <a:bodyPr anchor="ctr"/>
            <a:lstStyle/>
            <a:p>
              <a:pPr algn="ctr"/>
            </a:p>
          </p:txBody>
        </p:sp>
        <p:sp>
          <p:nvSpPr>
            <p:cNvPr id="700" name="i$ľíḍe"/>
            <p:cNvSpPr/>
            <p:nvPr userDrawn="1"/>
          </p:nvSpPr>
          <p:spPr bwMode="auto">
            <a:xfrm>
              <a:off x="6412787" y="2108150"/>
              <a:ext cx="108006" cy="64804"/>
            </a:xfrm>
            <a:custGeom>
              <a:avLst/>
              <a:gdLst>
                <a:gd name="T0" fmla="*/ 29 w 30"/>
                <a:gd name="T1" fmla="*/ 9 h 18"/>
                <a:gd name="T2" fmla="*/ 14 w 30"/>
                <a:gd name="T3" fmla="*/ 0 h 18"/>
                <a:gd name="T4" fmla="*/ 1 w 30"/>
                <a:gd name="T5" fmla="*/ 9 h 18"/>
                <a:gd name="T6" fmla="*/ 16 w 30"/>
                <a:gd name="T7" fmla="*/ 18 h 18"/>
                <a:gd name="T8" fmla="*/ 29 w 30"/>
                <a:gd name="T9" fmla="*/ 9 h 18"/>
              </a:gdLst>
              <a:ahLst/>
              <a:cxnLst>
                <a:cxn ang="0">
                  <a:pos x="T0" y="T1"/>
                </a:cxn>
                <a:cxn ang="0">
                  <a:pos x="T2" y="T3"/>
                </a:cxn>
                <a:cxn ang="0">
                  <a:pos x="T4" y="T5"/>
                </a:cxn>
                <a:cxn ang="0">
                  <a:pos x="T6" y="T7"/>
                </a:cxn>
                <a:cxn ang="0">
                  <a:pos x="T8" y="T9"/>
                </a:cxn>
              </a:cxnLst>
              <a:rect l="0" t="0" r="r" b="b"/>
              <a:pathLst>
                <a:path w="30" h="18">
                  <a:moveTo>
                    <a:pt x="29" y="9"/>
                  </a:moveTo>
                  <a:cubicBezTo>
                    <a:pt x="29" y="4"/>
                    <a:pt x="22" y="0"/>
                    <a:pt x="14" y="0"/>
                  </a:cubicBezTo>
                  <a:cubicBezTo>
                    <a:pt x="6" y="0"/>
                    <a:pt x="0" y="4"/>
                    <a:pt x="1" y="9"/>
                  </a:cubicBezTo>
                  <a:cubicBezTo>
                    <a:pt x="1" y="14"/>
                    <a:pt x="8" y="18"/>
                    <a:pt x="16" y="18"/>
                  </a:cubicBezTo>
                  <a:cubicBezTo>
                    <a:pt x="24" y="18"/>
                    <a:pt x="30" y="14"/>
                    <a:pt x="29" y="9"/>
                  </a:cubicBezTo>
                  <a:close/>
                </a:path>
              </a:pathLst>
            </a:custGeom>
            <a:grpFill/>
            <a:ln>
              <a:noFill/>
            </a:ln>
          </p:spPr>
          <p:txBody>
            <a:bodyPr anchor="ctr"/>
            <a:lstStyle/>
            <a:p>
              <a:pPr algn="ctr"/>
            </a:p>
          </p:txBody>
        </p:sp>
        <p:sp>
          <p:nvSpPr>
            <p:cNvPr id="701" name="íŝ1íḋè"/>
            <p:cNvSpPr/>
            <p:nvPr userDrawn="1"/>
          </p:nvSpPr>
          <p:spPr bwMode="auto">
            <a:xfrm>
              <a:off x="6287809" y="2188383"/>
              <a:ext cx="109550" cy="69433"/>
            </a:xfrm>
            <a:custGeom>
              <a:avLst/>
              <a:gdLst>
                <a:gd name="T0" fmla="*/ 30 w 30"/>
                <a:gd name="T1" fmla="*/ 9 h 19"/>
                <a:gd name="T2" fmla="*/ 15 w 30"/>
                <a:gd name="T3" fmla="*/ 0 h 19"/>
                <a:gd name="T4" fmla="*/ 1 w 30"/>
                <a:gd name="T5" fmla="*/ 9 h 19"/>
                <a:gd name="T6" fmla="*/ 16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29" y="4"/>
                    <a:pt x="23" y="0"/>
                    <a:pt x="15" y="0"/>
                  </a:cubicBezTo>
                  <a:cubicBezTo>
                    <a:pt x="7" y="0"/>
                    <a:pt x="0" y="4"/>
                    <a:pt x="1" y="9"/>
                  </a:cubicBezTo>
                  <a:cubicBezTo>
                    <a:pt x="1" y="14"/>
                    <a:pt x="8" y="19"/>
                    <a:pt x="16" y="19"/>
                  </a:cubicBezTo>
                  <a:cubicBezTo>
                    <a:pt x="24" y="19"/>
                    <a:pt x="30" y="14"/>
                    <a:pt x="30" y="9"/>
                  </a:cubicBezTo>
                  <a:close/>
                </a:path>
              </a:pathLst>
            </a:custGeom>
            <a:grpFill/>
            <a:ln>
              <a:noFill/>
            </a:ln>
          </p:spPr>
          <p:txBody>
            <a:bodyPr anchor="ctr"/>
            <a:lstStyle/>
            <a:p>
              <a:pPr algn="ctr"/>
            </a:p>
          </p:txBody>
        </p:sp>
        <p:sp>
          <p:nvSpPr>
            <p:cNvPr id="702" name="ïšľíḋé"/>
            <p:cNvSpPr/>
            <p:nvPr userDrawn="1"/>
          </p:nvSpPr>
          <p:spPr bwMode="auto">
            <a:xfrm>
              <a:off x="6418959" y="2188383"/>
              <a:ext cx="109550" cy="69433"/>
            </a:xfrm>
            <a:custGeom>
              <a:avLst/>
              <a:gdLst>
                <a:gd name="T0" fmla="*/ 30 w 30"/>
                <a:gd name="T1" fmla="*/ 9 h 19"/>
                <a:gd name="T2" fmla="*/ 14 w 30"/>
                <a:gd name="T3" fmla="*/ 0 h 19"/>
                <a:gd name="T4" fmla="*/ 0 w 30"/>
                <a:gd name="T5" fmla="*/ 9 h 19"/>
                <a:gd name="T6" fmla="*/ 16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29" y="4"/>
                    <a:pt x="22" y="0"/>
                    <a:pt x="14" y="0"/>
                  </a:cubicBezTo>
                  <a:cubicBezTo>
                    <a:pt x="6" y="0"/>
                    <a:pt x="0" y="4"/>
                    <a:pt x="0" y="9"/>
                  </a:cubicBezTo>
                  <a:cubicBezTo>
                    <a:pt x="1" y="14"/>
                    <a:pt x="8" y="19"/>
                    <a:pt x="16" y="19"/>
                  </a:cubicBezTo>
                  <a:cubicBezTo>
                    <a:pt x="24" y="19"/>
                    <a:pt x="30" y="14"/>
                    <a:pt x="30" y="9"/>
                  </a:cubicBezTo>
                  <a:close/>
                </a:path>
              </a:pathLst>
            </a:custGeom>
            <a:grpFill/>
            <a:ln>
              <a:noFill/>
            </a:ln>
          </p:spPr>
          <p:txBody>
            <a:bodyPr anchor="ctr"/>
            <a:lstStyle/>
            <a:p>
              <a:pPr algn="ctr"/>
            </a:p>
          </p:txBody>
        </p:sp>
        <p:sp>
          <p:nvSpPr>
            <p:cNvPr id="703" name="îṧḷiḓê"/>
            <p:cNvSpPr/>
            <p:nvPr userDrawn="1"/>
          </p:nvSpPr>
          <p:spPr bwMode="auto">
            <a:xfrm>
              <a:off x="6295524" y="2271702"/>
              <a:ext cx="109550" cy="69433"/>
            </a:xfrm>
            <a:custGeom>
              <a:avLst/>
              <a:gdLst>
                <a:gd name="T0" fmla="*/ 30 w 30"/>
                <a:gd name="T1" fmla="*/ 9 h 19"/>
                <a:gd name="T2" fmla="*/ 14 w 30"/>
                <a:gd name="T3" fmla="*/ 0 h 19"/>
                <a:gd name="T4" fmla="*/ 0 w 30"/>
                <a:gd name="T5" fmla="*/ 9 h 19"/>
                <a:gd name="T6" fmla="*/ 16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29" y="4"/>
                    <a:pt x="22" y="0"/>
                    <a:pt x="14" y="0"/>
                  </a:cubicBezTo>
                  <a:cubicBezTo>
                    <a:pt x="6" y="0"/>
                    <a:pt x="0" y="4"/>
                    <a:pt x="0" y="9"/>
                  </a:cubicBezTo>
                  <a:cubicBezTo>
                    <a:pt x="1" y="14"/>
                    <a:pt x="8" y="19"/>
                    <a:pt x="16" y="19"/>
                  </a:cubicBezTo>
                  <a:cubicBezTo>
                    <a:pt x="24" y="19"/>
                    <a:pt x="30" y="14"/>
                    <a:pt x="30" y="9"/>
                  </a:cubicBezTo>
                  <a:close/>
                </a:path>
              </a:pathLst>
            </a:custGeom>
            <a:grpFill/>
            <a:ln>
              <a:noFill/>
            </a:ln>
          </p:spPr>
          <p:txBody>
            <a:bodyPr anchor="ctr"/>
            <a:lstStyle/>
            <a:p>
              <a:pPr algn="ctr"/>
            </a:p>
          </p:txBody>
        </p:sp>
        <p:sp>
          <p:nvSpPr>
            <p:cNvPr id="704" name="isḻíḑè"/>
            <p:cNvSpPr/>
            <p:nvPr userDrawn="1"/>
          </p:nvSpPr>
          <p:spPr bwMode="auto">
            <a:xfrm>
              <a:off x="6426674" y="2271702"/>
              <a:ext cx="112636" cy="69433"/>
            </a:xfrm>
            <a:custGeom>
              <a:avLst/>
              <a:gdLst>
                <a:gd name="T0" fmla="*/ 30 w 31"/>
                <a:gd name="T1" fmla="*/ 9 h 19"/>
                <a:gd name="T2" fmla="*/ 14 w 31"/>
                <a:gd name="T3" fmla="*/ 0 h 19"/>
                <a:gd name="T4" fmla="*/ 0 w 31"/>
                <a:gd name="T5" fmla="*/ 9 h 19"/>
                <a:gd name="T6" fmla="*/ 16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30" y="4"/>
                    <a:pt x="22" y="0"/>
                    <a:pt x="14" y="0"/>
                  </a:cubicBezTo>
                  <a:cubicBezTo>
                    <a:pt x="6" y="0"/>
                    <a:pt x="0" y="4"/>
                    <a:pt x="0" y="9"/>
                  </a:cubicBezTo>
                  <a:cubicBezTo>
                    <a:pt x="1" y="14"/>
                    <a:pt x="8" y="19"/>
                    <a:pt x="16" y="19"/>
                  </a:cubicBezTo>
                  <a:cubicBezTo>
                    <a:pt x="24" y="19"/>
                    <a:pt x="31" y="14"/>
                    <a:pt x="30" y="9"/>
                  </a:cubicBezTo>
                  <a:close/>
                </a:path>
              </a:pathLst>
            </a:custGeom>
            <a:grpFill/>
            <a:ln>
              <a:noFill/>
            </a:ln>
          </p:spPr>
          <p:txBody>
            <a:bodyPr anchor="ctr"/>
            <a:lstStyle/>
            <a:p>
              <a:pPr algn="ctr"/>
            </a:p>
          </p:txBody>
        </p:sp>
        <p:sp>
          <p:nvSpPr>
            <p:cNvPr id="705" name="îşļïde"/>
            <p:cNvSpPr/>
            <p:nvPr userDrawn="1"/>
          </p:nvSpPr>
          <p:spPr bwMode="auto">
            <a:xfrm>
              <a:off x="6298609" y="2356565"/>
              <a:ext cx="114178" cy="69433"/>
            </a:xfrm>
            <a:custGeom>
              <a:avLst/>
              <a:gdLst>
                <a:gd name="T0" fmla="*/ 31 w 31"/>
                <a:gd name="T1" fmla="*/ 9 h 19"/>
                <a:gd name="T2" fmla="*/ 15 w 31"/>
                <a:gd name="T3" fmla="*/ 0 h 19"/>
                <a:gd name="T4" fmla="*/ 1 w 31"/>
                <a:gd name="T5" fmla="*/ 9 h 19"/>
                <a:gd name="T6" fmla="*/ 17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0" y="4"/>
                    <a:pt x="23" y="0"/>
                    <a:pt x="15" y="0"/>
                  </a:cubicBezTo>
                  <a:cubicBezTo>
                    <a:pt x="7" y="0"/>
                    <a:pt x="0" y="4"/>
                    <a:pt x="1" y="9"/>
                  </a:cubicBezTo>
                  <a:cubicBezTo>
                    <a:pt x="1" y="15"/>
                    <a:pt x="8" y="19"/>
                    <a:pt x="17" y="19"/>
                  </a:cubicBezTo>
                  <a:cubicBezTo>
                    <a:pt x="25" y="19"/>
                    <a:pt x="31" y="15"/>
                    <a:pt x="31" y="9"/>
                  </a:cubicBezTo>
                  <a:close/>
                </a:path>
              </a:pathLst>
            </a:custGeom>
            <a:grpFill/>
            <a:ln>
              <a:noFill/>
            </a:ln>
          </p:spPr>
          <p:txBody>
            <a:bodyPr anchor="ctr"/>
            <a:lstStyle/>
            <a:p>
              <a:pPr algn="ctr"/>
            </a:p>
          </p:txBody>
        </p:sp>
        <p:sp>
          <p:nvSpPr>
            <p:cNvPr id="706" name="îśḷïďe"/>
            <p:cNvSpPr/>
            <p:nvPr userDrawn="1"/>
          </p:nvSpPr>
          <p:spPr bwMode="auto">
            <a:xfrm>
              <a:off x="6434389" y="2356565"/>
              <a:ext cx="112636" cy="69433"/>
            </a:xfrm>
            <a:custGeom>
              <a:avLst/>
              <a:gdLst>
                <a:gd name="T0" fmla="*/ 31 w 31"/>
                <a:gd name="T1" fmla="*/ 9 h 19"/>
                <a:gd name="T2" fmla="*/ 15 w 31"/>
                <a:gd name="T3" fmla="*/ 0 h 19"/>
                <a:gd name="T4" fmla="*/ 1 w 31"/>
                <a:gd name="T5" fmla="*/ 9 h 19"/>
                <a:gd name="T6" fmla="*/ 16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0" y="4"/>
                    <a:pt x="23" y="0"/>
                    <a:pt x="15" y="0"/>
                  </a:cubicBezTo>
                  <a:cubicBezTo>
                    <a:pt x="6" y="0"/>
                    <a:pt x="0" y="4"/>
                    <a:pt x="1" y="9"/>
                  </a:cubicBezTo>
                  <a:cubicBezTo>
                    <a:pt x="1" y="15"/>
                    <a:pt x="8" y="19"/>
                    <a:pt x="16" y="19"/>
                  </a:cubicBezTo>
                  <a:cubicBezTo>
                    <a:pt x="25" y="19"/>
                    <a:pt x="31" y="15"/>
                    <a:pt x="31" y="9"/>
                  </a:cubicBezTo>
                  <a:close/>
                </a:path>
              </a:pathLst>
            </a:custGeom>
            <a:grpFill/>
            <a:ln>
              <a:noFill/>
            </a:ln>
          </p:spPr>
          <p:txBody>
            <a:bodyPr anchor="ctr"/>
            <a:lstStyle/>
            <a:p>
              <a:pPr algn="ctr"/>
            </a:p>
          </p:txBody>
        </p:sp>
        <p:sp>
          <p:nvSpPr>
            <p:cNvPr id="707" name="í$ḷíḋè"/>
            <p:cNvSpPr/>
            <p:nvPr userDrawn="1"/>
          </p:nvSpPr>
          <p:spPr bwMode="auto">
            <a:xfrm>
              <a:off x="5886643" y="1878251"/>
              <a:ext cx="101834" cy="61718"/>
            </a:xfrm>
            <a:custGeom>
              <a:avLst/>
              <a:gdLst>
                <a:gd name="T0" fmla="*/ 28 w 28"/>
                <a:gd name="T1" fmla="*/ 9 h 17"/>
                <a:gd name="T2" fmla="*/ 14 w 28"/>
                <a:gd name="T3" fmla="*/ 0 h 17"/>
                <a:gd name="T4" fmla="*/ 0 w 28"/>
                <a:gd name="T5" fmla="*/ 9 h 17"/>
                <a:gd name="T6" fmla="*/ 14 w 28"/>
                <a:gd name="T7" fmla="*/ 17 h 17"/>
                <a:gd name="T8" fmla="*/ 28 w 28"/>
                <a:gd name="T9" fmla="*/ 9 h 17"/>
              </a:gdLst>
              <a:ahLst/>
              <a:cxnLst>
                <a:cxn ang="0">
                  <a:pos x="T0" y="T1"/>
                </a:cxn>
                <a:cxn ang="0">
                  <a:pos x="T2" y="T3"/>
                </a:cxn>
                <a:cxn ang="0">
                  <a:pos x="T4" y="T5"/>
                </a:cxn>
                <a:cxn ang="0">
                  <a:pos x="T6" y="T7"/>
                </a:cxn>
                <a:cxn ang="0">
                  <a:pos x="T8" y="T9"/>
                </a:cxn>
              </a:cxnLst>
              <a:rect l="0" t="0" r="r" b="b"/>
              <a:pathLst>
                <a:path w="28" h="17">
                  <a:moveTo>
                    <a:pt x="28" y="9"/>
                  </a:moveTo>
                  <a:cubicBezTo>
                    <a:pt x="28" y="4"/>
                    <a:pt x="21" y="0"/>
                    <a:pt x="14" y="0"/>
                  </a:cubicBezTo>
                  <a:cubicBezTo>
                    <a:pt x="6" y="0"/>
                    <a:pt x="0" y="4"/>
                    <a:pt x="0" y="9"/>
                  </a:cubicBezTo>
                  <a:cubicBezTo>
                    <a:pt x="0" y="13"/>
                    <a:pt x="6" y="17"/>
                    <a:pt x="14" y="17"/>
                  </a:cubicBezTo>
                  <a:cubicBezTo>
                    <a:pt x="22" y="17"/>
                    <a:pt x="28" y="13"/>
                    <a:pt x="28" y="9"/>
                  </a:cubicBezTo>
                  <a:close/>
                </a:path>
              </a:pathLst>
            </a:custGeom>
            <a:grpFill/>
            <a:ln>
              <a:noFill/>
            </a:ln>
          </p:spPr>
          <p:txBody>
            <a:bodyPr anchor="ctr"/>
            <a:lstStyle/>
            <a:p>
              <a:pPr algn="ctr"/>
            </a:p>
          </p:txBody>
        </p:sp>
        <p:sp>
          <p:nvSpPr>
            <p:cNvPr id="708" name="iṣľîďè"/>
            <p:cNvSpPr/>
            <p:nvPr userDrawn="1"/>
          </p:nvSpPr>
          <p:spPr bwMode="auto">
            <a:xfrm>
              <a:off x="6010079" y="1878251"/>
              <a:ext cx="103378" cy="61718"/>
            </a:xfrm>
            <a:custGeom>
              <a:avLst/>
              <a:gdLst>
                <a:gd name="T0" fmla="*/ 28 w 28"/>
                <a:gd name="T1" fmla="*/ 9 h 17"/>
                <a:gd name="T2" fmla="*/ 14 w 28"/>
                <a:gd name="T3" fmla="*/ 0 h 17"/>
                <a:gd name="T4" fmla="*/ 0 w 28"/>
                <a:gd name="T5" fmla="*/ 9 h 17"/>
                <a:gd name="T6" fmla="*/ 14 w 28"/>
                <a:gd name="T7" fmla="*/ 17 h 17"/>
                <a:gd name="T8" fmla="*/ 28 w 28"/>
                <a:gd name="T9" fmla="*/ 9 h 17"/>
              </a:gdLst>
              <a:ahLst/>
              <a:cxnLst>
                <a:cxn ang="0">
                  <a:pos x="T0" y="T1"/>
                </a:cxn>
                <a:cxn ang="0">
                  <a:pos x="T2" y="T3"/>
                </a:cxn>
                <a:cxn ang="0">
                  <a:pos x="T4" y="T5"/>
                </a:cxn>
                <a:cxn ang="0">
                  <a:pos x="T6" y="T7"/>
                </a:cxn>
                <a:cxn ang="0">
                  <a:pos x="T8" y="T9"/>
                </a:cxn>
              </a:cxnLst>
              <a:rect l="0" t="0" r="r" b="b"/>
              <a:pathLst>
                <a:path w="28" h="17">
                  <a:moveTo>
                    <a:pt x="28" y="9"/>
                  </a:moveTo>
                  <a:cubicBezTo>
                    <a:pt x="28" y="4"/>
                    <a:pt x="21" y="0"/>
                    <a:pt x="14" y="0"/>
                  </a:cubicBezTo>
                  <a:cubicBezTo>
                    <a:pt x="6" y="0"/>
                    <a:pt x="0" y="4"/>
                    <a:pt x="0" y="9"/>
                  </a:cubicBezTo>
                  <a:cubicBezTo>
                    <a:pt x="0" y="13"/>
                    <a:pt x="6" y="17"/>
                    <a:pt x="14" y="17"/>
                  </a:cubicBezTo>
                  <a:cubicBezTo>
                    <a:pt x="22" y="17"/>
                    <a:pt x="28" y="13"/>
                    <a:pt x="28" y="9"/>
                  </a:cubicBezTo>
                  <a:close/>
                </a:path>
              </a:pathLst>
            </a:custGeom>
            <a:grpFill/>
            <a:ln>
              <a:noFill/>
            </a:ln>
          </p:spPr>
          <p:txBody>
            <a:bodyPr anchor="ctr"/>
            <a:lstStyle/>
            <a:p>
              <a:pPr algn="ctr"/>
            </a:p>
          </p:txBody>
        </p:sp>
        <p:sp>
          <p:nvSpPr>
            <p:cNvPr id="709" name="ïşļíḋè"/>
            <p:cNvSpPr/>
            <p:nvPr userDrawn="1"/>
          </p:nvSpPr>
          <p:spPr bwMode="auto">
            <a:xfrm>
              <a:off x="6135057" y="1878251"/>
              <a:ext cx="101834" cy="61718"/>
            </a:xfrm>
            <a:custGeom>
              <a:avLst/>
              <a:gdLst>
                <a:gd name="T0" fmla="*/ 28 w 28"/>
                <a:gd name="T1" fmla="*/ 9 h 17"/>
                <a:gd name="T2" fmla="*/ 14 w 28"/>
                <a:gd name="T3" fmla="*/ 0 h 17"/>
                <a:gd name="T4" fmla="*/ 0 w 28"/>
                <a:gd name="T5" fmla="*/ 9 h 17"/>
                <a:gd name="T6" fmla="*/ 15 w 28"/>
                <a:gd name="T7" fmla="*/ 17 h 17"/>
                <a:gd name="T8" fmla="*/ 28 w 28"/>
                <a:gd name="T9" fmla="*/ 9 h 17"/>
              </a:gdLst>
              <a:ahLst/>
              <a:cxnLst>
                <a:cxn ang="0">
                  <a:pos x="T0" y="T1"/>
                </a:cxn>
                <a:cxn ang="0">
                  <a:pos x="T2" y="T3"/>
                </a:cxn>
                <a:cxn ang="0">
                  <a:pos x="T4" y="T5"/>
                </a:cxn>
                <a:cxn ang="0">
                  <a:pos x="T6" y="T7"/>
                </a:cxn>
                <a:cxn ang="0">
                  <a:pos x="T8" y="T9"/>
                </a:cxn>
              </a:cxnLst>
              <a:rect l="0" t="0" r="r" b="b"/>
              <a:pathLst>
                <a:path w="28" h="17">
                  <a:moveTo>
                    <a:pt x="28" y="9"/>
                  </a:moveTo>
                  <a:cubicBezTo>
                    <a:pt x="28" y="4"/>
                    <a:pt x="21" y="0"/>
                    <a:pt x="14" y="0"/>
                  </a:cubicBezTo>
                  <a:cubicBezTo>
                    <a:pt x="6" y="0"/>
                    <a:pt x="0" y="4"/>
                    <a:pt x="0" y="9"/>
                  </a:cubicBezTo>
                  <a:cubicBezTo>
                    <a:pt x="0" y="13"/>
                    <a:pt x="7" y="17"/>
                    <a:pt x="15" y="17"/>
                  </a:cubicBezTo>
                  <a:cubicBezTo>
                    <a:pt x="22" y="17"/>
                    <a:pt x="28" y="13"/>
                    <a:pt x="28" y="9"/>
                  </a:cubicBezTo>
                  <a:close/>
                </a:path>
              </a:pathLst>
            </a:custGeom>
            <a:grpFill/>
            <a:ln>
              <a:noFill/>
            </a:ln>
          </p:spPr>
          <p:txBody>
            <a:bodyPr anchor="ctr"/>
            <a:lstStyle/>
            <a:p>
              <a:pPr algn="ctr"/>
            </a:p>
          </p:txBody>
        </p:sp>
        <p:sp>
          <p:nvSpPr>
            <p:cNvPr id="710" name="islïḓè"/>
            <p:cNvSpPr/>
            <p:nvPr userDrawn="1"/>
          </p:nvSpPr>
          <p:spPr bwMode="auto">
            <a:xfrm>
              <a:off x="6258493" y="1878251"/>
              <a:ext cx="106464" cy="61718"/>
            </a:xfrm>
            <a:custGeom>
              <a:avLst/>
              <a:gdLst>
                <a:gd name="T0" fmla="*/ 28 w 29"/>
                <a:gd name="T1" fmla="*/ 9 h 17"/>
                <a:gd name="T2" fmla="*/ 14 w 29"/>
                <a:gd name="T3" fmla="*/ 0 h 17"/>
                <a:gd name="T4" fmla="*/ 0 w 29"/>
                <a:gd name="T5" fmla="*/ 9 h 17"/>
                <a:gd name="T6" fmla="*/ 15 w 29"/>
                <a:gd name="T7" fmla="*/ 17 h 17"/>
                <a:gd name="T8" fmla="*/ 28 w 29"/>
                <a:gd name="T9" fmla="*/ 9 h 17"/>
              </a:gdLst>
              <a:ahLst/>
              <a:cxnLst>
                <a:cxn ang="0">
                  <a:pos x="T0" y="T1"/>
                </a:cxn>
                <a:cxn ang="0">
                  <a:pos x="T2" y="T3"/>
                </a:cxn>
                <a:cxn ang="0">
                  <a:pos x="T4" y="T5"/>
                </a:cxn>
                <a:cxn ang="0">
                  <a:pos x="T6" y="T7"/>
                </a:cxn>
                <a:cxn ang="0">
                  <a:pos x="T8" y="T9"/>
                </a:cxn>
              </a:cxnLst>
              <a:rect l="0" t="0" r="r" b="b"/>
              <a:pathLst>
                <a:path w="29" h="17">
                  <a:moveTo>
                    <a:pt x="28" y="9"/>
                  </a:moveTo>
                  <a:cubicBezTo>
                    <a:pt x="28" y="4"/>
                    <a:pt x="21" y="0"/>
                    <a:pt x="14" y="0"/>
                  </a:cubicBezTo>
                  <a:cubicBezTo>
                    <a:pt x="6" y="0"/>
                    <a:pt x="0" y="4"/>
                    <a:pt x="0" y="9"/>
                  </a:cubicBezTo>
                  <a:cubicBezTo>
                    <a:pt x="1" y="13"/>
                    <a:pt x="7" y="17"/>
                    <a:pt x="15" y="17"/>
                  </a:cubicBezTo>
                  <a:cubicBezTo>
                    <a:pt x="23" y="17"/>
                    <a:pt x="29" y="13"/>
                    <a:pt x="28" y="9"/>
                  </a:cubicBezTo>
                  <a:close/>
                </a:path>
              </a:pathLst>
            </a:custGeom>
            <a:grpFill/>
            <a:ln>
              <a:noFill/>
            </a:ln>
          </p:spPr>
          <p:txBody>
            <a:bodyPr anchor="ctr"/>
            <a:lstStyle/>
            <a:p>
              <a:pPr algn="ctr"/>
            </a:p>
          </p:txBody>
        </p:sp>
        <p:sp>
          <p:nvSpPr>
            <p:cNvPr id="711" name="ïsḷíḓê"/>
            <p:cNvSpPr/>
            <p:nvPr userDrawn="1"/>
          </p:nvSpPr>
          <p:spPr bwMode="auto">
            <a:xfrm>
              <a:off x="6383472" y="1878251"/>
              <a:ext cx="104920" cy="61718"/>
            </a:xfrm>
            <a:custGeom>
              <a:avLst/>
              <a:gdLst>
                <a:gd name="T0" fmla="*/ 28 w 29"/>
                <a:gd name="T1" fmla="*/ 9 h 17"/>
                <a:gd name="T2" fmla="*/ 14 w 29"/>
                <a:gd name="T3" fmla="*/ 0 h 17"/>
                <a:gd name="T4" fmla="*/ 0 w 29"/>
                <a:gd name="T5" fmla="*/ 9 h 17"/>
                <a:gd name="T6" fmla="*/ 15 w 29"/>
                <a:gd name="T7" fmla="*/ 17 h 17"/>
                <a:gd name="T8" fmla="*/ 28 w 29"/>
                <a:gd name="T9" fmla="*/ 9 h 17"/>
              </a:gdLst>
              <a:ahLst/>
              <a:cxnLst>
                <a:cxn ang="0">
                  <a:pos x="T0" y="T1"/>
                </a:cxn>
                <a:cxn ang="0">
                  <a:pos x="T2" y="T3"/>
                </a:cxn>
                <a:cxn ang="0">
                  <a:pos x="T4" y="T5"/>
                </a:cxn>
                <a:cxn ang="0">
                  <a:pos x="T6" y="T7"/>
                </a:cxn>
                <a:cxn ang="0">
                  <a:pos x="T8" y="T9"/>
                </a:cxn>
              </a:cxnLst>
              <a:rect l="0" t="0" r="r" b="b"/>
              <a:pathLst>
                <a:path w="29" h="17">
                  <a:moveTo>
                    <a:pt x="28" y="9"/>
                  </a:moveTo>
                  <a:cubicBezTo>
                    <a:pt x="28" y="4"/>
                    <a:pt x="21" y="0"/>
                    <a:pt x="14" y="0"/>
                  </a:cubicBezTo>
                  <a:cubicBezTo>
                    <a:pt x="6" y="0"/>
                    <a:pt x="0" y="4"/>
                    <a:pt x="0" y="9"/>
                  </a:cubicBezTo>
                  <a:cubicBezTo>
                    <a:pt x="1" y="13"/>
                    <a:pt x="7" y="17"/>
                    <a:pt x="15" y="17"/>
                  </a:cubicBezTo>
                  <a:cubicBezTo>
                    <a:pt x="23" y="17"/>
                    <a:pt x="29" y="13"/>
                    <a:pt x="28" y="9"/>
                  </a:cubicBezTo>
                  <a:close/>
                </a:path>
              </a:pathLst>
            </a:custGeom>
            <a:grpFill/>
            <a:ln>
              <a:noFill/>
            </a:ln>
          </p:spPr>
          <p:txBody>
            <a:bodyPr anchor="ctr"/>
            <a:lstStyle/>
            <a:p>
              <a:pPr algn="ctr"/>
            </a:p>
          </p:txBody>
        </p:sp>
        <p:sp>
          <p:nvSpPr>
            <p:cNvPr id="712" name="ïşḻîḓè"/>
            <p:cNvSpPr/>
            <p:nvPr userDrawn="1"/>
          </p:nvSpPr>
          <p:spPr bwMode="auto">
            <a:xfrm>
              <a:off x="5758578" y="1953855"/>
              <a:ext cx="106464" cy="63261"/>
            </a:xfrm>
            <a:prstGeom prst="ellipse">
              <a:avLst/>
            </a:prstGeom>
            <a:grpFill/>
            <a:ln>
              <a:noFill/>
            </a:ln>
          </p:spPr>
          <p:txBody>
            <a:bodyPr anchor="ctr"/>
            <a:lstStyle/>
            <a:p>
              <a:pPr algn="ctr"/>
            </a:p>
          </p:txBody>
        </p:sp>
        <p:sp>
          <p:nvSpPr>
            <p:cNvPr id="713" name="išḷîdê"/>
            <p:cNvSpPr/>
            <p:nvPr userDrawn="1"/>
          </p:nvSpPr>
          <p:spPr bwMode="auto">
            <a:xfrm>
              <a:off x="5886643" y="1953855"/>
              <a:ext cx="101834" cy="63261"/>
            </a:xfrm>
            <a:prstGeom prst="ellipse">
              <a:avLst/>
            </a:prstGeom>
            <a:grpFill/>
            <a:ln>
              <a:noFill/>
            </a:ln>
          </p:spPr>
          <p:txBody>
            <a:bodyPr anchor="ctr"/>
            <a:lstStyle/>
            <a:p>
              <a:pPr algn="ctr"/>
            </a:p>
          </p:txBody>
        </p:sp>
        <p:sp>
          <p:nvSpPr>
            <p:cNvPr id="714" name="ïs1ide"/>
            <p:cNvSpPr/>
            <p:nvPr userDrawn="1"/>
          </p:nvSpPr>
          <p:spPr bwMode="auto">
            <a:xfrm>
              <a:off x="6010079" y="1953855"/>
              <a:ext cx="106464" cy="63261"/>
            </a:xfrm>
            <a:custGeom>
              <a:avLst/>
              <a:gdLst>
                <a:gd name="T0" fmla="*/ 29 w 29"/>
                <a:gd name="T1" fmla="*/ 8 h 17"/>
                <a:gd name="T2" fmla="*/ 14 w 29"/>
                <a:gd name="T3" fmla="*/ 0 h 17"/>
                <a:gd name="T4" fmla="*/ 1 w 29"/>
                <a:gd name="T5" fmla="*/ 8 h 17"/>
                <a:gd name="T6" fmla="*/ 15 w 29"/>
                <a:gd name="T7" fmla="*/ 17 h 17"/>
                <a:gd name="T8" fmla="*/ 29 w 29"/>
                <a:gd name="T9" fmla="*/ 8 h 17"/>
              </a:gdLst>
              <a:ahLst/>
              <a:cxnLst>
                <a:cxn ang="0">
                  <a:pos x="T0" y="T1"/>
                </a:cxn>
                <a:cxn ang="0">
                  <a:pos x="T2" y="T3"/>
                </a:cxn>
                <a:cxn ang="0">
                  <a:pos x="T4" y="T5"/>
                </a:cxn>
                <a:cxn ang="0">
                  <a:pos x="T6" y="T7"/>
                </a:cxn>
                <a:cxn ang="0">
                  <a:pos x="T8" y="T9"/>
                </a:cxn>
              </a:cxnLst>
              <a:rect l="0" t="0" r="r" b="b"/>
              <a:pathLst>
                <a:path w="29" h="17">
                  <a:moveTo>
                    <a:pt x="29" y="8"/>
                  </a:moveTo>
                  <a:cubicBezTo>
                    <a:pt x="29" y="4"/>
                    <a:pt x="22" y="0"/>
                    <a:pt x="14" y="0"/>
                  </a:cubicBezTo>
                  <a:cubicBezTo>
                    <a:pt x="7" y="0"/>
                    <a:pt x="0" y="4"/>
                    <a:pt x="1" y="8"/>
                  </a:cubicBezTo>
                  <a:cubicBezTo>
                    <a:pt x="1" y="13"/>
                    <a:pt x="7" y="17"/>
                    <a:pt x="15" y="17"/>
                  </a:cubicBezTo>
                  <a:cubicBezTo>
                    <a:pt x="23" y="17"/>
                    <a:pt x="29" y="13"/>
                    <a:pt x="29" y="8"/>
                  </a:cubicBezTo>
                  <a:close/>
                </a:path>
              </a:pathLst>
            </a:custGeom>
            <a:grpFill/>
            <a:ln>
              <a:noFill/>
            </a:ln>
          </p:spPr>
          <p:txBody>
            <a:bodyPr anchor="ctr"/>
            <a:lstStyle/>
            <a:p>
              <a:pPr algn="ctr"/>
            </a:p>
          </p:txBody>
        </p:sp>
        <p:sp>
          <p:nvSpPr>
            <p:cNvPr id="715" name="î$1íḑê"/>
            <p:cNvSpPr/>
            <p:nvPr userDrawn="1"/>
          </p:nvSpPr>
          <p:spPr bwMode="auto">
            <a:xfrm>
              <a:off x="6138143" y="1953855"/>
              <a:ext cx="106464" cy="63261"/>
            </a:xfrm>
            <a:custGeom>
              <a:avLst/>
              <a:gdLst>
                <a:gd name="T0" fmla="*/ 28 w 29"/>
                <a:gd name="T1" fmla="*/ 8 h 17"/>
                <a:gd name="T2" fmla="*/ 14 w 29"/>
                <a:gd name="T3" fmla="*/ 0 h 17"/>
                <a:gd name="T4" fmla="*/ 0 w 29"/>
                <a:gd name="T5" fmla="*/ 8 h 17"/>
                <a:gd name="T6" fmla="*/ 15 w 29"/>
                <a:gd name="T7" fmla="*/ 17 h 17"/>
                <a:gd name="T8" fmla="*/ 28 w 29"/>
                <a:gd name="T9" fmla="*/ 8 h 17"/>
              </a:gdLst>
              <a:ahLst/>
              <a:cxnLst>
                <a:cxn ang="0">
                  <a:pos x="T0" y="T1"/>
                </a:cxn>
                <a:cxn ang="0">
                  <a:pos x="T2" y="T3"/>
                </a:cxn>
                <a:cxn ang="0">
                  <a:pos x="T4" y="T5"/>
                </a:cxn>
                <a:cxn ang="0">
                  <a:pos x="T6" y="T7"/>
                </a:cxn>
                <a:cxn ang="0">
                  <a:pos x="T8" y="T9"/>
                </a:cxn>
              </a:cxnLst>
              <a:rect l="0" t="0" r="r" b="b"/>
              <a:pathLst>
                <a:path w="29" h="17">
                  <a:moveTo>
                    <a:pt x="28" y="8"/>
                  </a:moveTo>
                  <a:cubicBezTo>
                    <a:pt x="28" y="4"/>
                    <a:pt x="21" y="0"/>
                    <a:pt x="14" y="0"/>
                  </a:cubicBezTo>
                  <a:cubicBezTo>
                    <a:pt x="6" y="0"/>
                    <a:pt x="0" y="4"/>
                    <a:pt x="0" y="8"/>
                  </a:cubicBezTo>
                  <a:cubicBezTo>
                    <a:pt x="0" y="13"/>
                    <a:pt x="7" y="17"/>
                    <a:pt x="15" y="17"/>
                  </a:cubicBezTo>
                  <a:cubicBezTo>
                    <a:pt x="23" y="17"/>
                    <a:pt x="29" y="13"/>
                    <a:pt x="28" y="8"/>
                  </a:cubicBezTo>
                  <a:close/>
                </a:path>
              </a:pathLst>
            </a:custGeom>
            <a:grpFill/>
            <a:ln>
              <a:noFill/>
            </a:ln>
          </p:spPr>
          <p:txBody>
            <a:bodyPr anchor="ctr"/>
            <a:lstStyle/>
            <a:p>
              <a:pPr algn="ctr"/>
            </a:p>
          </p:txBody>
        </p:sp>
        <p:sp>
          <p:nvSpPr>
            <p:cNvPr id="716" name="ïṣļíḑe"/>
            <p:cNvSpPr/>
            <p:nvPr userDrawn="1"/>
          </p:nvSpPr>
          <p:spPr bwMode="auto">
            <a:xfrm>
              <a:off x="6263122" y="1953855"/>
              <a:ext cx="104920" cy="63261"/>
            </a:xfrm>
            <a:custGeom>
              <a:avLst/>
              <a:gdLst>
                <a:gd name="T0" fmla="*/ 29 w 29"/>
                <a:gd name="T1" fmla="*/ 8 h 17"/>
                <a:gd name="T2" fmla="*/ 14 w 29"/>
                <a:gd name="T3" fmla="*/ 0 h 17"/>
                <a:gd name="T4" fmla="*/ 1 w 29"/>
                <a:gd name="T5" fmla="*/ 8 h 17"/>
                <a:gd name="T6" fmla="*/ 15 w 29"/>
                <a:gd name="T7" fmla="*/ 17 h 17"/>
                <a:gd name="T8" fmla="*/ 29 w 29"/>
                <a:gd name="T9" fmla="*/ 8 h 17"/>
              </a:gdLst>
              <a:ahLst/>
              <a:cxnLst>
                <a:cxn ang="0">
                  <a:pos x="T0" y="T1"/>
                </a:cxn>
                <a:cxn ang="0">
                  <a:pos x="T2" y="T3"/>
                </a:cxn>
                <a:cxn ang="0">
                  <a:pos x="T4" y="T5"/>
                </a:cxn>
                <a:cxn ang="0">
                  <a:pos x="T6" y="T7"/>
                </a:cxn>
                <a:cxn ang="0">
                  <a:pos x="T8" y="T9"/>
                </a:cxn>
              </a:cxnLst>
              <a:rect l="0" t="0" r="r" b="b"/>
              <a:pathLst>
                <a:path w="29" h="17">
                  <a:moveTo>
                    <a:pt x="29" y="8"/>
                  </a:moveTo>
                  <a:cubicBezTo>
                    <a:pt x="28" y="4"/>
                    <a:pt x="22" y="0"/>
                    <a:pt x="14" y="0"/>
                  </a:cubicBezTo>
                  <a:cubicBezTo>
                    <a:pt x="6" y="0"/>
                    <a:pt x="0" y="4"/>
                    <a:pt x="1" y="8"/>
                  </a:cubicBezTo>
                  <a:cubicBezTo>
                    <a:pt x="1" y="13"/>
                    <a:pt x="8" y="17"/>
                    <a:pt x="15" y="17"/>
                  </a:cubicBezTo>
                  <a:cubicBezTo>
                    <a:pt x="23" y="17"/>
                    <a:pt x="29" y="13"/>
                    <a:pt x="29" y="8"/>
                  </a:cubicBezTo>
                  <a:close/>
                </a:path>
              </a:pathLst>
            </a:custGeom>
            <a:grpFill/>
            <a:ln>
              <a:noFill/>
            </a:ln>
          </p:spPr>
          <p:txBody>
            <a:bodyPr anchor="ctr"/>
            <a:lstStyle/>
            <a:p>
              <a:pPr algn="ctr"/>
            </a:p>
          </p:txBody>
        </p:sp>
        <p:sp>
          <p:nvSpPr>
            <p:cNvPr id="717" name="îšḻíḑê"/>
            <p:cNvSpPr/>
            <p:nvPr userDrawn="1"/>
          </p:nvSpPr>
          <p:spPr bwMode="auto">
            <a:xfrm>
              <a:off x="6389644" y="1953855"/>
              <a:ext cx="106464" cy="63261"/>
            </a:xfrm>
            <a:custGeom>
              <a:avLst/>
              <a:gdLst>
                <a:gd name="T0" fmla="*/ 28 w 29"/>
                <a:gd name="T1" fmla="*/ 8 h 17"/>
                <a:gd name="T2" fmla="*/ 14 w 29"/>
                <a:gd name="T3" fmla="*/ 0 h 17"/>
                <a:gd name="T4" fmla="*/ 0 w 29"/>
                <a:gd name="T5" fmla="*/ 8 h 17"/>
                <a:gd name="T6" fmla="*/ 15 w 29"/>
                <a:gd name="T7" fmla="*/ 17 h 17"/>
                <a:gd name="T8" fmla="*/ 28 w 29"/>
                <a:gd name="T9" fmla="*/ 8 h 17"/>
              </a:gdLst>
              <a:ahLst/>
              <a:cxnLst>
                <a:cxn ang="0">
                  <a:pos x="T0" y="T1"/>
                </a:cxn>
                <a:cxn ang="0">
                  <a:pos x="T2" y="T3"/>
                </a:cxn>
                <a:cxn ang="0">
                  <a:pos x="T4" y="T5"/>
                </a:cxn>
                <a:cxn ang="0">
                  <a:pos x="T6" y="T7"/>
                </a:cxn>
                <a:cxn ang="0">
                  <a:pos x="T8" y="T9"/>
                </a:cxn>
              </a:cxnLst>
              <a:rect l="0" t="0" r="r" b="b"/>
              <a:pathLst>
                <a:path w="29" h="17">
                  <a:moveTo>
                    <a:pt x="28" y="8"/>
                  </a:moveTo>
                  <a:cubicBezTo>
                    <a:pt x="28" y="4"/>
                    <a:pt x="21" y="0"/>
                    <a:pt x="14" y="0"/>
                  </a:cubicBezTo>
                  <a:cubicBezTo>
                    <a:pt x="6" y="0"/>
                    <a:pt x="0" y="4"/>
                    <a:pt x="0" y="8"/>
                  </a:cubicBezTo>
                  <a:cubicBezTo>
                    <a:pt x="1" y="13"/>
                    <a:pt x="7" y="17"/>
                    <a:pt x="15" y="17"/>
                  </a:cubicBezTo>
                  <a:cubicBezTo>
                    <a:pt x="23" y="17"/>
                    <a:pt x="29" y="13"/>
                    <a:pt x="28" y="8"/>
                  </a:cubicBezTo>
                  <a:close/>
                </a:path>
              </a:pathLst>
            </a:custGeom>
            <a:grpFill/>
            <a:ln>
              <a:noFill/>
            </a:ln>
          </p:spPr>
          <p:txBody>
            <a:bodyPr anchor="ctr"/>
            <a:lstStyle/>
            <a:p>
              <a:pPr algn="ctr"/>
            </a:p>
          </p:txBody>
        </p:sp>
        <p:sp>
          <p:nvSpPr>
            <p:cNvPr id="718" name="îsliḋè"/>
            <p:cNvSpPr/>
            <p:nvPr userDrawn="1"/>
          </p:nvSpPr>
          <p:spPr bwMode="auto">
            <a:xfrm>
              <a:off x="5630514" y="2031003"/>
              <a:ext cx="106464" cy="61718"/>
            </a:xfrm>
            <a:custGeom>
              <a:avLst/>
              <a:gdLst>
                <a:gd name="T0" fmla="*/ 29 w 29"/>
                <a:gd name="T1" fmla="*/ 9 h 17"/>
                <a:gd name="T2" fmla="*/ 15 w 29"/>
                <a:gd name="T3" fmla="*/ 0 h 17"/>
                <a:gd name="T4" fmla="*/ 0 w 29"/>
                <a:gd name="T5" fmla="*/ 9 h 17"/>
                <a:gd name="T6" fmla="*/ 14 w 29"/>
                <a:gd name="T7" fmla="*/ 17 h 17"/>
                <a:gd name="T8" fmla="*/ 29 w 29"/>
                <a:gd name="T9" fmla="*/ 9 h 17"/>
              </a:gdLst>
              <a:ahLst/>
              <a:cxnLst>
                <a:cxn ang="0">
                  <a:pos x="T0" y="T1"/>
                </a:cxn>
                <a:cxn ang="0">
                  <a:pos x="T2" y="T3"/>
                </a:cxn>
                <a:cxn ang="0">
                  <a:pos x="T4" y="T5"/>
                </a:cxn>
                <a:cxn ang="0">
                  <a:pos x="T6" y="T7"/>
                </a:cxn>
                <a:cxn ang="0">
                  <a:pos x="T8" y="T9"/>
                </a:cxn>
              </a:cxnLst>
              <a:rect l="0" t="0" r="r" b="b"/>
              <a:pathLst>
                <a:path w="29" h="17">
                  <a:moveTo>
                    <a:pt x="29" y="9"/>
                  </a:moveTo>
                  <a:cubicBezTo>
                    <a:pt x="29" y="4"/>
                    <a:pt x="23" y="0"/>
                    <a:pt x="15" y="0"/>
                  </a:cubicBezTo>
                  <a:cubicBezTo>
                    <a:pt x="7" y="0"/>
                    <a:pt x="0" y="4"/>
                    <a:pt x="0" y="9"/>
                  </a:cubicBezTo>
                  <a:cubicBezTo>
                    <a:pt x="0" y="13"/>
                    <a:pt x="6" y="17"/>
                    <a:pt x="14" y="17"/>
                  </a:cubicBezTo>
                  <a:cubicBezTo>
                    <a:pt x="22" y="17"/>
                    <a:pt x="29" y="13"/>
                    <a:pt x="29" y="9"/>
                  </a:cubicBezTo>
                  <a:close/>
                </a:path>
              </a:pathLst>
            </a:custGeom>
            <a:grpFill/>
            <a:ln>
              <a:noFill/>
            </a:ln>
          </p:spPr>
          <p:txBody>
            <a:bodyPr anchor="ctr"/>
            <a:lstStyle/>
            <a:p>
              <a:pPr algn="ctr"/>
            </a:p>
          </p:txBody>
        </p:sp>
        <p:sp>
          <p:nvSpPr>
            <p:cNvPr id="719" name="îṥ1íďé"/>
            <p:cNvSpPr/>
            <p:nvPr userDrawn="1"/>
          </p:nvSpPr>
          <p:spPr bwMode="auto">
            <a:xfrm>
              <a:off x="5758578" y="2031003"/>
              <a:ext cx="106464" cy="61718"/>
            </a:xfrm>
            <a:custGeom>
              <a:avLst/>
              <a:gdLst>
                <a:gd name="T0" fmla="*/ 29 w 29"/>
                <a:gd name="T1" fmla="*/ 9 h 17"/>
                <a:gd name="T2" fmla="*/ 15 w 29"/>
                <a:gd name="T3" fmla="*/ 0 h 17"/>
                <a:gd name="T4" fmla="*/ 0 w 29"/>
                <a:gd name="T5" fmla="*/ 9 h 17"/>
                <a:gd name="T6" fmla="*/ 14 w 29"/>
                <a:gd name="T7" fmla="*/ 17 h 17"/>
                <a:gd name="T8" fmla="*/ 29 w 29"/>
                <a:gd name="T9" fmla="*/ 9 h 17"/>
              </a:gdLst>
              <a:ahLst/>
              <a:cxnLst>
                <a:cxn ang="0">
                  <a:pos x="T0" y="T1"/>
                </a:cxn>
                <a:cxn ang="0">
                  <a:pos x="T2" y="T3"/>
                </a:cxn>
                <a:cxn ang="0">
                  <a:pos x="T4" y="T5"/>
                </a:cxn>
                <a:cxn ang="0">
                  <a:pos x="T6" y="T7"/>
                </a:cxn>
                <a:cxn ang="0">
                  <a:pos x="T8" y="T9"/>
                </a:cxn>
              </a:cxnLst>
              <a:rect l="0" t="0" r="r" b="b"/>
              <a:pathLst>
                <a:path w="29" h="17">
                  <a:moveTo>
                    <a:pt x="29" y="9"/>
                  </a:moveTo>
                  <a:cubicBezTo>
                    <a:pt x="29" y="4"/>
                    <a:pt x="22" y="0"/>
                    <a:pt x="15" y="0"/>
                  </a:cubicBezTo>
                  <a:cubicBezTo>
                    <a:pt x="7" y="0"/>
                    <a:pt x="0" y="4"/>
                    <a:pt x="0" y="9"/>
                  </a:cubicBezTo>
                  <a:cubicBezTo>
                    <a:pt x="0" y="13"/>
                    <a:pt x="7" y="17"/>
                    <a:pt x="14" y="17"/>
                  </a:cubicBezTo>
                  <a:cubicBezTo>
                    <a:pt x="22" y="17"/>
                    <a:pt x="29" y="13"/>
                    <a:pt x="29" y="9"/>
                  </a:cubicBezTo>
                  <a:close/>
                </a:path>
              </a:pathLst>
            </a:custGeom>
            <a:grpFill/>
            <a:ln>
              <a:noFill/>
            </a:ln>
          </p:spPr>
          <p:txBody>
            <a:bodyPr anchor="ctr"/>
            <a:lstStyle/>
            <a:p>
              <a:pPr algn="ctr"/>
            </a:p>
          </p:txBody>
        </p:sp>
        <p:sp>
          <p:nvSpPr>
            <p:cNvPr id="720" name="íŝ1îḓé"/>
            <p:cNvSpPr/>
            <p:nvPr userDrawn="1"/>
          </p:nvSpPr>
          <p:spPr bwMode="auto">
            <a:xfrm>
              <a:off x="5886643" y="2031003"/>
              <a:ext cx="106464" cy="61718"/>
            </a:xfrm>
            <a:custGeom>
              <a:avLst/>
              <a:gdLst>
                <a:gd name="T0" fmla="*/ 29 w 29"/>
                <a:gd name="T1" fmla="*/ 9 h 17"/>
                <a:gd name="T2" fmla="*/ 14 w 29"/>
                <a:gd name="T3" fmla="*/ 0 h 17"/>
                <a:gd name="T4" fmla="*/ 0 w 29"/>
                <a:gd name="T5" fmla="*/ 9 h 17"/>
                <a:gd name="T6" fmla="*/ 15 w 29"/>
                <a:gd name="T7" fmla="*/ 17 h 17"/>
                <a:gd name="T8" fmla="*/ 29 w 29"/>
                <a:gd name="T9" fmla="*/ 9 h 17"/>
              </a:gdLst>
              <a:ahLst/>
              <a:cxnLst>
                <a:cxn ang="0">
                  <a:pos x="T0" y="T1"/>
                </a:cxn>
                <a:cxn ang="0">
                  <a:pos x="T2" y="T3"/>
                </a:cxn>
                <a:cxn ang="0">
                  <a:pos x="T4" y="T5"/>
                </a:cxn>
                <a:cxn ang="0">
                  <a:pos x="T6" y="T7"/>
                </a:cxn>
                <a:cxn ang="0">
                  <a:pos x="T8" y="T9"/>
                </a:cxn>
              </a:cxnLst>
              <a:rect l="0" t="0" r="r" b="b"/>
              <a:pathLst>
                <a:path w="29" h="17">
                  <a:moveTo>
                    <a:pt x="29" y="9"/>
                  </a:moveTo>
                  <a:cubicBezTo>
                    <a:pt x="29" y="4"/>
                    <a:pt x="22" y="0"/>
                    <a:pt x="14" y="0"/>
                  </a:cubicBezTo>
                  <a:cubicBezTo>
                    <a:pt x="6" y="0"/>
                    <a:pt x="0" y="4"/>
                    <a:pt x="0" y="9"/>
                  </a:cubicBezTo>
                  <a:cubicBezTo>
                    <a:pt x="0" y="13"/>
                    <a:pt x="7" y="17"/>
                    <a:pt x="15" y="17"/>
                  </a:cubicBezTo>
                  <a:cubicBezTo>
                    <a:pt x="23" y="17"/>
                    <a:pt x="29" y="13"/>
                    <a:pt x="29" y="9"/>
                  </a:cubicBezTo>
                  <a:close/>
                </a:path>
              </a:pathLst>
            </a:custGeom>
            <a:grpFill/>
            <a:ln>
              <a:noFill/>
            </a:ln>
          </p:spPr>
          <p:txBody>
            <a:bodyPr anchor="ctr"/>
            <a:lstStyle/>
            <a:p>
              <a:pPr algn="ctr"/>
            </a:p>
          </p:txBody>
        </p:sp>
        <p:sp>
          <p:nvSpPr>
            <p:cNvPr id="721" name="ïṥľiḓe"/>
            <p:cNvSpPr/>
            <p:nvPr userDrawn="1"/>
          </p:nvSpPr>
          <p:spPr bwMode="auto">
            <a:xfrm>
              <a:off x="6148944" y="2031003"/>
              <a:ext cx="106464" cy="61718"/>
            </a:xfrm>
            <a:custGeom>
              <a:avLst/>
              <a:gdLst>
                <a:gd name="T0" fmla="*/ 29 w 29"/>
                <a:gd name="T1" fmla="*/ 9 h 17"/>
                <a:gd name="T2" fmla="*/ 14 w 29"/>
                <a:gd name="T3" fmla="*/ 0 h 17"/>
                <a:gd name="T4" fmla="*/ 1 w 29"/>
                <a:gd name="T5" fmla="*/ 9 h 17"/>
                <a:gd name="T6" fmla="*/ 15 w 29"/>
                <a:gd name="T7" fmla="*/ 17 h 17"/>
                <a:gd name="T8" fmla="*/ 29 w 29"/>
                <a:gd name="T9" fmla="*/ 9 h 17"/>
              </a:gdLst>
              <a:ahLst/>
              <a:cxnLst>
                <a:cxn ang="0">
                  <a:pos x="T0" y="T1"/>
                </a:cxn>
                <a:cxn ang="0">
                  <a:pos x="T2" y="T3"/>
                </a:cxn>
                <a:cxn ang="0">
                  <a:pos x="T4" y="T5"/>
                </a:cxn>
                <a:cxn ang="0">
                  <a:pos x="T6" y="T7"/>
                </a:cxn>
                <a:cxn ang="0">
                  <a:pos x="T8" y="T9"/>
                </a:cxn>
              </a:cxnLst>
              <a:rect l="0" t="0" r="r" b="b"/>
              <a:pathLst>
                <a:path w="29" h="17">
                  <a:moveTo>
                    <a:pt x="29" y="9"/>
                  </a:moveTo>
                  <a:cubicBezTo>
                    <a:pt x="29" y="4"/>
                    <a:pt x="22" y="0"/>
                    <a:pt x="14" y="0"/>
                  </a:cubicBezTo>
                  <a:cubicBezTo>
                    <a:pt x="7" y="0"/>
                    <a:pt x="0" y="4"/>
                    <a:pt x="1" y="9"/>
                  </a:cubicBezTo>
                  <a:cubicBezTo>
                    <a:pt x="1" y="13"/>
                    <a:pt x="8" y="17"/>
                    <a:pt x="15" y="17"/>
                  </a:cubicBezTo>
                  <a:cubicBezTo>
                    <a:pt x="23" y="17"/>
                    <a:pt x="29" y="13"/>
                    <a:pt x="29" y="9"/>
                  </a:cubicBezTo>
                  <a:close/>
                </a:path>
              </a:pathLst>
            </a:custGeom>
            <a:grpFill/>
            <a:ln>
              <a:noFill/>
            </a:ln>
          </p:spPr>
          <p:txBody>
            <a:bodyPr anchor="ctr"/>
            <a:lstStyle/>
            <a:p>
              <a:pPr algn="ctr"/>
            </a:p>
          </p:txBody>
        </p:sp>
        <p:sp>
          <p:nvSpPr>
            <p:cNvPr id="722" name="ïšlîde"/>
            <p:cNvSpPr/>
            <p:nvPr userDrawn="1"/>
          </p:nvSpPr>
          <p:spPr bwMode="auto">
            <a:xfrm>
              <a:off x="6269294" y="2031003"/>
              <a:ext cx="106464" cy="61718"/>
            </a:xfrm>
            <a:custGeom>
              <a:avLst/>
              <a:gdLst>
                <a:gd name="T0" fmla="*/ 29 w 29"/>
                <a:gd name="T1" fmla="*/ 9 h 17"/>
                <a:gd name="T2" fmla="*/ 14 w 29"/>
                <a:gd name="T3" fmla="*/ 0 h 17"/>
                <a:gd name="T4" fmla="*/ 0 w 29"/>
                <a:gd name="T5" fmla="*/ 9 h 17"/>
                <a:gd name="T6" fmla="*/ 15 w 29"/>
                <a:gd name="T7" fmla="*/ 17 h 17"/>
                <a:gd name="T8" fmla="*/ 29 w 29"/>
                <a:gd name="T9" fmla="*/ 9 h 17"/>
              </a:gdLst>
              <a:ahLst/>
              <a:cxnLst>
                <a:cxn ang="0">
                  <a:pos x="T0" y="T1"/>
                </a:cxn>
                <a:cxn ang="0">
                  <a:pos x="T2" y="T3"/>
                </a:cxn>
                <a:cxn ang="0">
                  <a:pos x="T4" y="T5"/>
                </a:cxn>
                <a:cxn ang="0">
                  <a:pos x="T6" y="T7"/>
                </a:cxn>
                <a:cxn ang="0">
                  <a:pos x="T8" y="T9"/>
                </a:cxn>
              </a:cxnLst>
              <a:rect l="0" t="0" r="r" b="b"/>
              <a:pathLst>
                <a:path w="29" h="17">
                  <a:moveTo>
                    <a:pt x="29" y="9"/>
                  </a:moveTo>
                  <a:cubicBezTo>
                    <a:pt x="28" y="4"/>
                    <a:pt x="22" y="0"/>
                    <a:pt x="14" y="0"/>
                  </a:cubicBezTo>
                  <a:cubicBezTo>
                    <a:pt x="6" y="0"/>
                    <a:pt x="0" y="4"/>
                    <a:pt x="0" y="9"/>
                  </a:cubicBezTo>
                  <a:cubicBezTo>
                    <a:pt x="0" y="13"/>
                    <a:pt x="7" y="17"/>
                    <a:pt x="15" y="17"/>
                  </a:cubicBezTo>
                  <a:cubicBezTo>
                    <a:pt x="23" y="17"/>
                    <a:pt x="29" y="13"/>
                    <a:pt x="29" y="9"/>
                  </a:cubicBezTo>
                  <a:close/>
                </a:path>
              </a:pathLst>
            </a:custGeom>
            <a:grpFill/>
            <a:ln>
              <a:noFill/>
            </a:ln>
          </p:spPr>
          <p:txBody>
            <a:bodyPr anchor="ctr"/>
            <a:lstStyle/>
            <a:p>
              <a:pPr algn="ctr"/>
            </a:p>
          </p:txBody>
        </p:sp>
        <p:sp>
          <p:nvSpPr>
            <p:cNvPr id="723" name="iṩľiḑê"/>
            <p:cNvSpPr/>
            <p:nvPr userDrawn="1"/>
          </p:nvSpPr>
          <p:spPr bwMode="auto">
            <a:xfrm>
              <a:off x="6397358" y="2031003"/>
              <a:ext cx="106464" cy="61718"/>
            </a:xfrm>
            <a:custGeom>
              <a:avLst/>
              <a:gdLst>
                <a:gd name="T0" fmla="*/ 29 w 29"/>
                <a:gd name="T1" fmla="*/ 9 h 17"/>
                <a:gd name="T2" fmla="*/ 14 w 29"/>
                <a:gd name="T3" fmla="*/ 0 h 17"/>
                <a:gd name="T4" fmla="*/ 0 w 29"/>
                <a:gd name="T5" fmla="*/ 9 h 17"/>
                <a:gd name="T6" fmla="*/ 15 w 29"/>
                <a:gd name="T7" fmla="*/ 17 h 17"/>
                <a:gd name="T8" fmla="*/ 29 w 29"/>
                <a:gd name="T9" fmla="*/ 9 h 17"/>
              </a:gdLst>
              <a:ahLst/>
              <a:cxnLst>
                <a:cxn ang="0">
                  <a:pos x="T0" y="T1"/>
                </a:cxn>
                <a:cxn ang="0">
                  <a:pos x="T2" y="T3"/>
                </a:cxn>
                <a:cxn ang="0">
                  <a:pos x="T4" y="T5"/>
                </a:cxn>
                <a:cxn ang="0">
                  <a:pos x="T6" y="T7"/>
                </a:cxn>
                <a:cxn ang="0">
                  <a:pos x="T8" y="T9"/>
                </a:cxn>
              </a:cxnLst>
              <a:rect l="0" t="0" r="r" b="b"/>
              <a:pathLst>
                <a:path w="29" h="17">
                  <a:moveTo>
                    <a:pt x="29" y="9"/>
                  </a:moveTo>
                  <a:cubicBezTo>
                    <a:pt x="28" y="4"/>
                    <a:pt x="21" y="0"/>
                    <a:pt x="14" y="0"/>
                  </a:cubicBezTo>
                  <a:cubicBezTo>
                    <a:pt x="6" y="0"/>
                    <a:pt x="0" y="4"/>
                    <a:pt x="0" y="9"/>
                  </a:cubicBezTo>
                  <a:cubicBezTo>
                    <a:pt x="0" y="13"/>
                    <a:pt x="7" y="17"/>
                    <a:pt x="15" y="17"/>
                  </a:cubicBezTo>
                  <a:cubicBezTo>
                    <a:pt x="23" y="17"/>
                    <a:pt x="29" y="13"/>
                    <a:pt x="29" y="9"/>
                  </a:cubicBezTo>
                  <a:close/>
                </a:path>
              </a:pathLst>
            </a:custGeom>
            <a:grpFill/>
            <a:ln>
              <a:noFill/>
            </a:ln>
          </p:spPr>
          <p:txBody>
            <a:bodyPr anchor="ctr"/>
            <a:lstStyle/>
            <a:p>
              <a:pPr algn="ctr"/>
            </a:p>
          </p:txBody>
        </p:sp>
        <p:sp>
          <p:nvSpPr>
            <p:cNvPr id="724" name="ïṥḻïḓe"/>
            <p:cNvSpPr/>
            <p:nvPr userDrawn="1"/>
          </p:nvSpPr>
          <p:spPr bwMode="auto">
            <a:xfrm>
              <a:off x="5627428" y="2108150"/>
              <a:ext cx="109550" cy="64804"/>
            </a:xfrm>
            <a:custGeom>
              <a:avLst/>
              <a:gdLst>
                <a:gd name="T0" fmla="*/ 29 w 30"/>
                <a:gd name="T1" fmla="*/ 9 h 18"/>
                <a:gd name="T2" fmla="*/ 15 w 30"/>
                <a:gd name="T3" fmla="*/ 0 h 18"/>
                <a:gd name="T4" fmla="*/ 1 w 30"/>
                <a:gd name="T5" fmla="*/ 9 h 18"/>
                <a:gd name="T6" fmla="*/ 15 w 30"/>
                <a:gd name="T7" fmla="*/ 18 h 18"/>
                <a:gd name="T8" fmla="*/ 29 w 30"/>
                <a:gd name="T9" fmla="*/ 9 h 18"/>
              </a:gdLst>
              <a:ahLst/>
              <a:cxnLst>
                <a:cxn ang="0">
                  <a:pos x="T0" y="T1"/>
                </a:cxn>
                <a:cxn ang="0">
                  <a:pos x="T2" y="T3"/>
                </a:cxn>
                <a:cxn ang="0">
                  <a:pos x="T4" y="T5"/>
                </a:cxn>
                <a:cxn ang="0">
                  <a:pos x="T6" y="T7"/>
                </a:cxn>
                <a:cxn ang="0">
                  <a:pos x="T8" y="T9"/>
                </a:cxn>
              </a:cxnLst>
              <a:rect l="0" t="0" r="r" b="b"/>
              <a:pathLst>
                <a:path w="30" h="18">
                  <a:moveTo>
                    <a:pt x="29" y="9"/>
                  </a:moveTo>
                  <a:cubicBezTo>
                    <a:pt x="30" y="4"/>
                    <a:pt x="23" y="0"/>
                    <a:pt x="15" y="0"/>
                  </a:cubicBezTo>
                  <a:cubicBezTo>
                    <a:pt x="7" y="0"/>
                    <a:pt x="1" y="4"/>
                    <a:pt x="1" y="9"/>
                  </a:cubicBezTo>
                  <a:cubicBezTo>
                    <a:pt x="0" y="14"/>
                    <a:pt x="7" y="18"/>
                    <a:pt x="15" y="18"/>
                  </a:cubicBezTo>
                  <a:cubicBezTo>
                    <a:pt x="23" y="18"/>
                    <a:pt x="29" y="14"/>
                    <a:pt x="29" y="9"/>
                  </a:cubicBezTo>
                  <a:close/>
                </a:path>
              </a:pathLst>
            </a:custGeom>
            <a:grpFill/>
            <a:ln>
              <a:noFill/>
            </a:ln>
          </p:spPr>
          <p:txBody>
            <a:bodyPr anchor="ctr"/>
            <a:lstStyle/>
            <a:p>
              <a:pPr algn="ctr"/>
            </a:p>
          </p:txBody>
        </p:sp>
        <p:sp>
          <p:nvSpPr>
            <p:cNvPr id="725" name="îṣḷïdê"/>
            <p:cNvSpPr/>
            <p:nvPr userDrawn="1"/>
          </p:nvSpPr>
          <p:spPr bwMode="auto">
            <a:xfrm>
              <a:off x="5758578" y="2108150"/>
              <a:ext cx="106464" cy="64804"/>
            </a:xfrm>
            <a:custGeom>
              <a:avLst/>
              <a:gdLst>
                <a:gd name="T0" fmla="*/ 29 w 29"/>
                <a:gd name="T1" fmla="*/ 9 h 18"/>
                <a:gd name="T2" fmla="*/ 14 w 29"/>
                <a:gd name="T3" fmla="*/ 0 h 18"/>
                <a:gd name="T4" fmla="*/ 0 w 29"/>
                <a:gd name="T5" fmla="*/ 9 h 18"/>
                <a:gd name="T6" fmla="*/ 14 w 29"/>
                <a:gd name="T7" fmla="*/ 18 h 18"/>
                <a:gd name="T8" fmla="*/ 29 w 29"/>
                <a:gd name="T9" fmla="*/ 9 h 18"/>
              </a:gdLst>
              <a:ahLst/>
              <a:cxnLst>
                <a:cxn ang="0">
                  <a:pos x="T0" y="T1"/>
                </a:cxn>
                <a:cxn ang="0">
                  <a:pos x="T2" y="T3"/>
                </a:cxn>
                <a:cxn ang="0">
                  <a:pos x="T4" y="T5"/>
                </a:cxn>
                <a:cxn ang="0">
                  <a:pos x="T6" y="T7"/>
                </a:cxn>
                <a:cxn ang="0">
                  <a:pos x="T8" y="T9"/>
                </a:cxn>
              </a:cxnLst>
              <a:rect l="0" t="0" r="r" b="b"/>
              <a:pathLst>
                <a:path w="29" h="18">
                  <a:moveTo>
                    <a:pt x="29" y="9"/>
                  </a:moveTo>
                  <a:cubicBezTo>
                    <a:pt x="29" y="4"/>
                    <a:pt x="22" y="0"/>
                    <a:pt x="14" y="0"/>
                  </a:cubicBezTo>
                  <a:cubicBezTo>
                    <a:pt x="7" y="0"/>
                    <a:pt x="0" y="4"/>
                    <a:pt x="0" y="9"/>
                  </a:cubicBezTo>
                  <a:cubicBezTo>
                    <a:pt x="0" y="14"/>
                    <a:pt x="6" y="18"/>
                    <a:pt x="14" y="18"/>
                  </a:cubicBezTo>
                  <a:cubicBezTo>
                    <a:pt x="22" y="18"/>
                    <a:pt x="29" y="14"/>
                    <a:pt x="29" y="9"/>
                  </a:cubicBezTo>
                  <a:close/>
                </a:path>
              </a:pathLst>
            </a:custGeom>
            <a:grpFill/>
            <a:ln>
              <a:noFill/>
            </a:ln>
          </p:spPr>
          <p:txBody>
            <a:bodyPr anchor="ctr"/>
            <a:lstStyle/>
            <a:p>
              <a:pPr algn="ctr"/>
            </a:p>
          </p:txBody>
        </p:sp>
        <p:sp>
          <p:nvSpPr>
            <p:cNvPr id="726" name="iSlíḑe"/>
            <p:cNvSpPr/>
            <p:nvPr userDrawn="1"/>
          </p:nvSpPr>
          <p:spPr bwMode="auto">
            <a:xfrm>
              <a:off x="5886643" y="2108150"/>
              <a:ext cx="106464" cy="64804"/>
            </a:xfrm>
            <a:prstGeom prst="ellipse">
              <a:avLst/>
            </a:prstGeom>
            <a:grpFill/>
            <a:ln>
              <a:noFill/>
            </a:ln>
          </p:spPr>
          <p:txBody>
            <a:bodyPr anchor="ctr"/>
            <a:lstStyle/>
            <a:p>
              <a:pPr algn="ctr"/>
            </a:p>
          </p:txBody>
        </p:sp>
        <p:sp>
          <p:nvSpPr>
            <p:cNvPr id="727" name="îṥľidè"/>
            <p:cNvSpPr/>
            <p:nvPr userDrawn="1"/>
          </p:nvSpPr>
          <p:spPr bwMode="auto">
            <a:xfrm>
              <a:off x="5635142" y="2188383"/>
              <a:ext cx="109550" cy="69433"/>
            </a:xfrm>
            <a:custGeom>
              <a:avLst/>
              <a:gdLst>
                <a:gd name="T0" fmla="*/ 30 w 30"/>
                <a:gd name="T1" fmla="*/ 9 h 19"/>
                <a:gd name="T2" fmla="*/ 15 w 30"/>
                <a:gd name="T3" fmla="*/ 0 h 19"/>
                <a:gd name="T4" fmla="*/ 1 w 30"/>
                <a:gd name="T5" fmla="*/ 9 h 19"/>
                <a:gd name="T6" fmla="*/ 15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30" y="4"/>
                    <a:pt x="23" y="0"/>
                    <a:pt x="15" y="0"/>
                  </a:cubicBezTo>
                  <a:cubicBezTo>
                    <a:pt x="7" y="0"/>
                    <a:pt x="1" y="4"/>
                    <a:pt x="1" y="9"/>
                  </a:cubicBezTo>
                  <a:cubicBezTo>
                    <a:pt x="0" y="14"/>
                    <a:pt x="7" y="19"/>
                    <a:pt x="15" y="19"/>
                  </a:cubicBezTo>
                  <a:cubicBezTo>
                    <a:pt x="23" y="19"/>
                    <a:pt x="30" y="14"/>
                    <a:pt x="30" y="9"/>
                  </a:cubicBezTo>
                  <a:close/>
                </a:path>
              </a:pathLst>
            </a:custGeom>
            <a:grpFill/>
            <a:ln>
              <a:noFill/>
            </a:ln>
          </p:spPr>
          <p:txBody>
            <a:bodyPr anchor="ctr"/>
            <a:lstStyle/>
            <a:p>
              <a:pPr algn="ctr"/>
            </a:p>
          </p:txBody>
        </p:sp>
        <p:sp>
          <p:nvSpPr>
            <p:cNvPr id="728" name="işľïḋè"/>
            <p:cNvSpPr/>
            <p:nvPr userDrawn="1"/>
          </p:nvSpPr>
          <p:spPr bwMode="auto">
            <a:xfrm>
              <a:off x="5766293" y="2188383"/>
              <a:ext cx="109550" cy="69433"/>
            </a:xfrm>
            <a:prstGeom prst="ellipse">
              <a:avLst/>
            </a:prstGeom>
            <a:grpFill/>
            <a:ln>
              <a:noFill/>
            </a:ln>
          </p:spPr>
          <p:txBody>
            <a:bodyPr anchor="ctr"/>
            <a:lstStyle/>
            <a:p>
              <a:pPr algn="ctr"/>
            </a:p>
          </p:txBody>
        </p:sp>
        <p:sp>
          <p:nvSpPr>
            <p:cNvPr id="729" name="i$liḑe"/>
            <p:cNvSpPr/>
            <p:nvPr userDrawn="1"/>
          </p:nvSpPr>
          <p:spPr bwMode="auto">
            <a:xfrm>
              <a:off x="5897443" y="2188383"/>
              <a:ext cx="109550" cy="69433"/>
            </a:xfrm>
            <a:custGeom>
              <a:avLst/>
              <a:gdLst>
                <a:gd name="T0" fmla="*/ 29 w 30"/>
                <a:gd name="T1" fmla="*/ 9 h 19"/>
                <a:gd name="T2" fmla="*/ 15 w 30"/>
                <a:gd name="T3" fmla="*/ 0 h 19"/>
                <a:gd name="T4" fmla="*/ 0 w 30"/>
                <a:gd name="T5" fmla="*/ 9 h 19"/>
                <a:gd name="T6" fmla="*/ 15 w 30"/>
                <a:gd name="T7" fmla="*/ 19 h 19"/>
                <a:gd name="T8" fmla="*/ 29 w 30"/>
                <a:gd name="T9" fmla="*/ 9 h 19"/>
              </a:gdLst>
              <a:ahLst/>
              <a:cxnLst>
                <a:cxn ang="0">
                  <a:pos x="T0" y="T1"/>
                </a:cxn>
                <a:cxn ang="0">
                  <a:pos x="T2" y="T3"/>
                </a:cxn>
                <a:cxn ang="0">
                  <a:pos x="T4" y="T5"/>
                </a:cxn>
                <a:cxn ang="0">
                  <a:pos x="T6" y="T7"/>
                </a:cxn>
                <a:cxn ang="0">
                  <a:pos x="T8" y="T9"/>
                </a:cxn>
              </a:cxnLst>
              <a:rect l="0" t="0" r="r" b="b"/>
              <a:pathLst>
                <a:path w="30" h="19">
                  <a:moveTo>
                    <a:pt x="29" y="9"/>
                  </a:moveTo>
                  <a:cubicBezTo>
                    <a:pt x="29" y="4"/>
                    <a:pt x="23" y="0"/>
                    <a:pt x="15" y="0"/>
                  </a:cubicBezTo>
                  <a:cubicBezTo>
                    <a:pt x="7" y="0"/>
                    <a:pt x="0" y="4"/>
                    <a:pt x="0" y="9"/>
                  </a:cubicBezTo>
                  <a:cubicBezTo>
                    <a:pt x="0" y="14"/>
                    <a:pt x="7" y="19"/>
                    <a:pt x="15" y="19"/>
                  </a:cubicBezTo>
                  <a:cubicBezTo>
                    <a:pt x="23" y="19"/>
                    <a:pt x="30" y="14"/>
                    <a:pt x="29" y="9"/>
                  </a:cubicBezTo>
                  <a:close/>
                </a:path>
              </a:pathLst>
            </a:custGeom>
            <a:grpFill/>
            <a:ln>
              <a:noFill/>
            </a:ln>
          </p:spPr>
          <p:txBody>
            <a:bodyPr anchor="ctr"/>
            <a:lstStyle/>
            <a:p>
              <a:pPr algn="ctr"/>
            </a:p>
          </p:txBody>
        </p:sp>
        <p:sp>
          <p:nvSpPr>
            <p:cNvPr id="730" name="îsḷiḍe"/>
            <p:cNvSpPr/>
            <p:nvPr userDrawn="1"/>
          </p:nvSpPr>
          <p:spPr bwMode="auto">
            <a:xfrm>
              <a:off x="6028594" y="2188383"/>
              <a:ext cx="106464" cy="69433"/>
            </a:xfrm>
            <a:custGeom>
              <a:avLst/>
              <a:gdLst>
                <a:gd name="T0" fmla="*/ 29 w 29"/>
                <a:gd name="T1" fmla="*/ 9 h 19"/>
                <a:gd name="T2" fmla="*/ 14 w 29"/>
                <a:gd name="T3" fmla="*/ 0 h 19"/>
                <a:gd name="T4" fmla="*/ 0 w 29"/>
                <a:gd name="T5" fmla="*/ 9 h 19"/>
                <a:gd name="T6" fmla="*/ 15 w 29"/>
                <a:gd name="T7" fmla="*/ 19 h 19"/>
                <a:gd name="T8" fmla="*/ 29 w 29"/>
                <a:gd name="T9" fmla="*/ 9 h 19"/>
              </a:gdLst>
              <a:ahLst/>
              <a:cxnLst>
                <a:cxn ang="0">
                  <a:pos x="T0" y="T1"/>
                </a:cxn>
                <a:cxn ang="0">
                  <a:pos x="T2" y="T3"/>
                </a:cxn>
                <a:cxn ang="0">
                  <a:pos x="T4" y="T5"/>
                </a:cxn>
                <a:cxn ang="0">
                  <a:pos x="T6" y="T7"/>
                </a:cxn>
                <a:cxn ang="0">
                  <a:pos x="T8" y="T9"/>
                </a:cxn>
              </a:cxnLst>
              <a:rect l="0" t="0" r="r" b="b"/>
              <a:pathLst>
                <a:path w="29" h="19">
                  <a:moveTo>
                    <a:pt x="29" y="9"/>
                  </a:moveTo>
                  <a:cubicBezTo>
                    <a:pt x="29" y="4"/>
                    <a:pt x="22" y="0"/>
                    <a:pt x="14" y="0"/>
                  </a:cubicBezTo>
                  <a:cubicBezTo>
                    <a:pt x="6" y="0"/>
                    <a:pt x="0" y="4"/>
                    <a:pt x="0" y="9"/>
                  </a:cubicBezTo>
                  <a:cubicBezTo>
                    <a:pt x="0" y="14"/>
                    <a:pt x="7" y="19"/>
                    <a:pt x="15" y="19"/>
                  </a:cubicBezTo>
                  <a:cubicBezTo>
                    <a:pt x="23" y="19"/>
                    <a:pt x="29" y="14"/>
                    <a:pt x="29" y="9"/>
                  </a:cubicBezTo>
                  <a:close/>
                </a:path>
              </a:pathLst>
            </a:custGeom>
            <a:grpFill/>
            <a:ln>
              <a:noFill/>
            </a:ln>
          </p:spPr>
          <p:txBody>
            <a:bodyPr anchor="ctr"/>
            <a:lstStyle/>
            <a:p>
              <a:pPr algn="ctr"/>
            </a:p>
          </p:txBody>
        </p:sp>
        <p:sp>
          <p:nvSpPr>
            <p:cNvPr id="731" name="íSḷíḍê"/>
            <p:cNvSpPr/>
            <p:nvPr userDrawn="1"/>
          </p:nvSpPr>
          <p:spPr bwMode="auto">
            <a:xfrm>
              <a:off x="6159744" y="2188383"/>
              <a:ext cx="106464" cy="69433"/>
            </a:xfrm>
            <a:custGeom>
              <a:avLst/>
              <a:gdLst>
                <a:gd name="T0" fmla="*/ 29 w 29"/>
                <a:gd name="T1" fmla="*/ 9 h 19"/>
                <a:gd name="T2" fmla="*/ 14 w 29"/>
                <a:gd name="T3" fmla="*/ 0 h 19"/>
                <a:gd name="T4" fmla="*/ 0 w 29"/>
                <a:gd name="T5" fmla="*/ 9 h 19"/>
                <a:gd name="T6" fmla="*/ 15 w 29"/>
                <a:gd name="T7" fmla="*/ 19 h 19"/>
                <a:gd name="T8" fmla="*/ 29 w 29"/>
                <a:gd name="T9" fmla="*/ 9 h 19"/>
              </a:gdLst>
              <a:ahLst/>
              <a:cxnLst>
                <a:cxn ang="0">
                  <a:pos x="T0" y="T1"/>
                </a:cxn>
                <a:cxn ang="0">
                  <a:pos x="T2" y="T3"/>
                </a:cxn>
                <a:cxn ang="0">
                  <a:pos x="T4" y="T5"/>
                </a:cxn>
                <a:cxn ang="0">
                  <a:pos x="T6" y="T7"/>
                </a:cxn>
                <a:cxn ang="0">
                  <a:pos x="T8" y="T9"/>
                </a:cxn>
              </a:cxnLst>
              <a:rect l="0" t="0" r="r" b="b"/>
              <a:pathLst>
                <a:path w="29" h="19">
                  <a:moveTo>
                    <a:pt x="29" y="9"/>
                  </a:moveTo>
                  <a:cubicBezTo>
                    <a:pt x="29" y="4"/>
                    <a:pt x="22" y="0"/>
                    <a:pt x="14" y="0"/>
                  </a:cubicBezTo>
                  <a:cubicBezTo>
                    <a:pt x="6" y="0"/>
                    <a:pt x="0" y="4"/>
                    <a:pt x="0" y="9"/>
                  </a:cubicBezTo>
                  <a:cubicBezTo>
                    <a:pt x="0" y="14"/>
                    <a:pt x="7" y="19"/>
                    <a:pt x="15" y="19"/>
                  </a:cubicBezTo>
                  <a:cubicBezTo>
                    <a:pt x="23" y="19"/>
                    <a:pt x="29" y="14"/>
                    <a:pt x="29" y="9"/>
                  </a:cubicBezTo>
                  <a:close/>
                </a:path>
              </a:pathLst>
            </a:custGeom>
            <a:grpFill/>
            <a:ln>
              <a:noFill/>
            </a:ln>
          </p:spPr>
          <p:txBody>
            <a:bodyPr anchor="ctr"/>
            <a:lstStyle/>
            <a:p>
              <a:pPr algn="ctr"/>
            </a:p>
          </p:txBody>
        </p:sp>
        <p:sp>
          <p:nvSpPr>
            <p:cNvPr id="732" name="ïṣḻíḑê"/>
            <p:cNvSpPr/>
            <p:nvPr userDrawn="1"/>
          </p:nvSpPr>
          <p:spPr bwMode="auto">
            <a:xfrm>
              <a:off x="5379013" y="2108150"/>
              <a:ext cx="109550" cy="64804"/>
            </a:xfrm>
            <a:custGeom>
              <a:avLst/>
              <a:gdLst>
                <a:gd name="T0" fmla="*/ 29 w 30"/>
                <a:gd name="T1" fmla="*/ 9 h 18"/>
                <a:gd name="T2" fmla="*/ 15 w 30"/>
                <a:gd name="T3" fmla="*/ 0 h 18"/>
                <a:gd name="T4" fmla="*/ 0 w 30"/>
                <a:gd name="T5" fmla="*/ 9 h 18"/>
                <a:gd name="T6" fmla="*/ 14 w 30"/>
                <a:gd name="T7" fmla="*/ 18 h 18"/>
                <a:gd name="T8" fmla="*/ 29 w 30"/>
                <a:gd name="T9" fmla="*/ 9 h 18"/>
              </a:gdLst>
              <a:ahLst/>
              <a:cxnLst>
                <a:cxn ang="0">
                  <a:pos x="T0" y="T1"/>
                </a:cxn>
                <a:cxn ang="0">
                  <a:pos x="T2" y="T3"/>
                </a:cxn>
                <a:cxn ang="0">
                  <a:pos x="T4" y="T5"/>
                </a:cxn>
                <a:cxn ang="0">
                  <a:pos x="T6" y="T7"/>
                </a:cxn>
                <a:cxn ang="0">
                  <a:pos x="T8" y="T9"/>
                </a:cxn>
              </a:cxnLst>
              <a:rect l="0" t="0" r="r" b="b"/>
              <a:pathLst>
                <a:path w="30" h="18">
                  <a:moveTo>
                    <a:pt x="29" y="9"/>
                  </a:moveTo>
                  <a:cubicBezTo>
                    <a:pt x="30" y="4"/>
                    <a:pt x="23" y="0"/>
                    <a:pt x="15" y="0"/>
                  </a:cubicBezTo>
                  <a:cubicBezTo>
                    <a:pt x="7" y="0"/>
                    <a:pt x="1" y="4"/>
                    <a:pt x="0" y="9"/>
                  </a:cubicBezTo>
                  <a:cubicBezTo>
                    <a:pt x="0" y="14"/>
                    <a:pt x="6" y="18"/>
                    <a:pt x="14" y="18"/>
                  </a:cubicBezTo>
                  <a:cubicBezTo>
                    <a:pt x="22" y="18"/>
                    <a:pt x="29" y="14"/>
                    <a:pt x="29" y="9"/>
                  </a:cubicBezTo>
                  <a:close/>
                </a:path>
              </a:pathLst>
            </a:custGeom>
            <a:grpFill/>
            <a:ln>
              <a:noFill/>
            </a:ln>
          </p:spPr>
          <p:txBody>
            <a:bodyPr anchor="ctr"/>
            <a:lstStyle/>
            <a:p>
              <a:pPr algn="ctr"/>
            </a:p>
          </p:txBody>
        </p:sp>
        <p:sp>
          <p:nvSpPr>
            <p:cNvPr id="733" name="íšļíḓê"/>
            <p:cNvSpPr/>
            <p:nvPr userDrawn="1"/>
          </p:nvSpPr>
          <p:spPr bwMode="auto">
            <a:xfrm>
              <a:off x="5244777" y="2188383"/>
              <a:ext cx="109550" cy="69433"/>
            </a:xfrm>
            <a:custGeom>
              <a:avLst/>
              <a:gdLst>
                <a:gd name="T0" fmla="*/ 29 w 30"/>
                <a:gd name="T1" fmla="*/ 9 h 19"/>
                <a:gd name="T2" fmla="*/ 15 w 30"/>
                <a:gd name="T3" fmla="*/ 0 h 19"/>
                <a:gd name="T4" fmla="*/ 0 w 30"/>
                <a:gd name="T5" fmla="*/ 9 h 19"/>
                <a:gd name="T6" fmla="*/ 14 w 30"/>
                <a:gd name="T7" fmla="*/ 19 h 19"/>
                <a:gd name="T8" fmla="*/ 29 w 30"/>
                <a:gd name="T9" fmla="*/ 9 h 19"/>
              </a:gdLst>
              <a:ahLst/>
              <a:cxnLst>
                <a:cxn ang="0">
                  <a:pos x="T0" y="T1"/>
                </a:cxn>
                <a:cxn ang="0">
                  <a:pos x="T2" y="T3"/>
                </a:cxn>
                <a:cxn ang="0">
                  <a:pos x="T4" y="T5"/>
                </a:cxn>
                <a:cxn ang="0">
                  <a:pos x="T6" y="T7"/>
                </a:cxn>
                <a:cxn ang="0">
                  <a:pos x="T8" y="T9"/>
                </a:cxn>
              </a:cxnLst>
              <a:rect l="0" t="0" r="r" b="b"/>
              <a:pathLst>
                <a:path w="30" h="19">
                  <a:moveTo>
                    <a:pt x="29" y="9"/>
                  </a:moveTo>
                  <a:cubicBezTo>
                    <a:pt x="30" y="4"/>
                    <a:pt x="23" y="0"/>
                    <a:pt x="15" y="0"/>
                  </a:cubicBezTo>
                  <a:cubicBezTo>
                    <a:pt x="7" y="0"/>
                    <a:pt x="0" y="4"/>
                    <a:pt x="0" y="9"/>
                  </a:cubicBezTo>
                  <a:cubicBezTo>
                    <a:pt x="0" y="14"/>
                    <a:pt x="6" y="19"/>
                    <a:pt x="14" y="19"/>
                  </a:cubicBezTo>
                  <a:cubicBezTo>
                    <a:pt x="22" y="19"/>
                    <a:pt x="29" y="14"/>
                    <a:pt x="29" y="9"/>
                  </a:cubicBezTo>
                  <a:close/>
                </a:path>
              </a:pathLst>
            </a:custGeom>
            <a:grpFill/>
            <a:ln>
              <a:noFill/>
            </a:ln>
          </p:spPr>
          <p:txBody>
            <a:bodyPr anchor="ctr"/>
            <a:lstStyle/>
            <a:p>
              <a:pPr algn="ctr"/>
            </a:p>
          </p:txBody>
        </p:sp>
        <p:sp>
          <p:nvSpPr>
            <p:cNvPr id="734" name="îŝľíḓê"/>
            <p:cNvSpPr/>
            <p:nvPr userDrawn="1"/>
          </p:nvSpPr>
          <p:spPr bwMode="auto">
            <a:xfrm>
              <a:off x="5375927" y="2188383"/>
              <a:ext cx="104920" cy="69433"/>
            </a:xfrm>
            <a:custGeom>
              <a:avLst/>
              <a:gdLst>
                <a:gd name="T0" fmla="*/ 29 w 29"/>
                <a:gd name="T1" fmla="*/ 9 h 19"/>
                <a:gd name="T2" fmla="*/ 15 w 29"/>
                <a:gd name="T3" fmla="*/ 0 h 19"/>
                <a:gd name="T4" fmla="*/ 0 w 29"/>
                <a:gd name="T5" fmla="*/ 9 h 19"/>
                <a:gd name="T6" fmla="*/ 14 w 29"/>
                <a:gd name="T7" fmla="*/ 19 h 19"/>
                <a:gd name="T8" fmla="*/ 29 w 29"/>
                <a:gd name="T9" fmla="*/ 9 h 19"/>
              </a:gdLst>
              <a:ahLst/>
              <a:cxnLst>
                <a:cxn ang="0">
                  <a:pos x="T0" y="T1"/>
                </a:cxn>
                <a:cxn ang="0">
                  <a:pos x="T2" y="T3"/>
                </a:cxn>
                <a:cxn ang="0">
                  <a:pos x="T4" y="T5"/>
                </a:cxn>
                <a:cxn ang="0">
                  <a:pos x="T6" y="T7"/>
                </a:cxn>
                <a:cxn ang="0">
                  <a:pos x="T8" y="T9"/>
                </a:cxn>
              </a:cxnLst>
              <a:rect l="0" t="0" r="r" b="b"/>
              <a:pathLst>
                <a:path w="29" h="19">
                  <a:moveTo>
                    <a:pt x="29" y="9"/>
                  </a:moveTo>
                  <a:cubicBezTo>
                    <a:pt x="29" y="4"/>
                    <a:pt x="23" y="0"/>
                    <a:pt x="15" y="0"/>
                  </a:cubicBezTo>
                  <a:cubicBezTo>
                    <a:pt x="7" y="0"/>
                    <a:pt x="0" y="4"/>
                    <a:pt x="0" y="9"/>
                  </a:cubicBezTo>
                  <a:cubicBezTo>
                    <a:pt x="0" y="14"/>
                    <a:pt x="6" y="19"/>
                    <a:pt x="14" y="19"/>
                  </a:cubicBezTo>
                  <a:cubicBezTo>
                    <a:pt x="22" y="19"/>
                    <a:pt x="29" y="14"/>
                    <a:pt x="29" y="9"/>
                  </a:cubicBezTo>
                  <a:close/>
                </a:path>
              </a:pathLst>
            </a:custGeom>
            <a:grpFill/>
            <a:ln>
              <a:noFill/>
            </a:ln>
          </p:spPr>
          <p:txBody>
            <a:bodyPr anchor="ctr"/>
            <a:lstStyle/>
            <a:p>
              <a:pPr algn="ctr"/>
            </a:p>
          </p:txBody>
        </p:sp>
        <p:sp>
          <p:nvSpPr>
            <p:cNvPr id="735" name="îşļiḓè"/>
            <p:cNvSpPr/>
            <p:nvPr userDrawn="1"/>
          </p:nvSpPr>
          <p:spPr bwMode="auto">
            <a:xfrm>
              <a:off x="5237062" y="2271702"/>
              <a:ext cx="109550" cy="69433"/>
            </a:xfrm>
            <a:custGeom>
              <a:avLst/>
              <a:gdLst>
                <a:gd name="T0" fmla="*/ 30 w 30"/>
                <a:gd name="T1" fmla="*/ 9 h 19"/>
                <a:gd name="T2" fmla="*/ 16 w 30"/>
                <a:gd name="T3" fmla="*/ 0 h 19"/>
                <a:gd name="T4" fmla="*/ 0 w 30"/>
                <a:gd name="T5" fmla="*/ 9 h 19"/>
                <a:gd name="T6" fmla="*/ 14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30" y="4"/>
                    <a:pt x="24" y="0"/>
                    <a:pt x="16" y="0"/>
                  </a:cubicBezTo>
                  <a:cubicBezTo>
                    <a:pt x="7" y="0"/>
                    <a:pt x="0" y="4"/>
                    <a:pt x="0" y="9"/>
                  </a:cubicBezTo>
                  <a:cubicBezTo>
                    <a:pt x="0" y="14"/>
                    <a:pt x="6" y="19"/>
                    <a:pt x="14" y="19"/>
                  </a:cubicBezTo>
                  <a:cubicBezTo>
                    <a:pt x="22" y="19"/>
                    <a:pt x="29" y="14"/>
                    <a:pt x="30" y="9"/>
                  </a:cubicBezTo>
                  <a:close/>
                </a:path>
              </a:pathLst>
            </a:custGeom>
            <a:grpFill/>
            <a:ln>
              <a:noFill/>
            </a:ln>
          </p:spPr>
          <p:txBody>
            <a:bodyPr anchor="ctr"/>
            <a:lstStyle/>
            <a:p>
              <a:pPr algn="ctr"/>
            </a:p>
          </p:txBody>
        </p:sp>
        <p:sp>
          <p:nvSpPr>
            <p:cNvPr id="736" name="íṡlíḓê"/>
            <p:cNvSpPr/>
            <p:nvPr userDrawn="1"/>
          </p:nvSpPr>
          <p:spPr bwMode="auto">
            <a:xfrm>
              <a:off x="5499363" y="2271702"/>
              <a:ext cx="109550" cy="69433"/>
            </a:xfrm>
            <a:custGeom>
              <a:avLst/>
              <a:gdLst>
                <a:gd name="T0" fmla="*/ 30 w 30"/>
                <a:gd name="T1" fmla="*/ 9 h 19"/>
                <a:gd name="T2" fmla="*/ 16 w 30"/>
                <a:gd name="T3" fmla="*/ 0 h 19"/>
                <a:gd name="T4" fmla="*/ 1 w 30"/>
                <a:gd name="T5" fmla="*/ 9 h 19"/>
                <a:gd name="T6" fmla="*/ 15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30" y="4"/>
                    <a:pt x="24" y="0"/>
                    <a:pt x="16" y="0"/>
                  </a:cubicBezTo>
                  <a:cubicBezTo>
                    <a:pt x="8" y="0"/>
                    <a:pt x="1" y="4"/>
                    <a:pt x="1" y="9"/>
                  </a:cubicBezTo>
                  <a:cubicBezTo>
                    <a:pt x="0" y="14"/>
                    <a:pt x="7" y="19"/>
                    <a:pt x="15" y="19"/>
                  </a:cubicBezTo>
                  <a:cubicBezTo>
                    <a:pt x="23" y="19"/>
                    <a:pt x="30" y="14"/>
                    <a:pt x="30" y="9"/>
                  </a:cubicBezTo>
                  <a:close/>
                </a:path>
              </a:pathLst>
            </a:custGeom>
            <a:grpFill/>
            <a:ln>
              <a:noFill/>
            </a:ln>
          </p:spPr>
          <p:txBody>
            <a:bodyPr anchor="ctr"/>
            <a:lstStyle/>
            <a:p>
              <a:pPr algn="ctr"/>
            </a:p>
          </p:txBody>
        </p:sp>
        <p:sp>
          <p:nvSpPr>
            <p:cNvPr id="737" name="îṥľîdé"/>
            <p:cNvSpPr/>
            <p:nvPr userDrawn="1"/>
          </p:nvSpPr>
          <p:spPr bwMode="auto">
            <a:xfrm>
              <a:off x="5635142" y="2271702"/>
              <a:ext cx="109550" cy="69433"/>
            </a:xfrm>
            <a:custGeom>
              <a:avLst/>
              <a:gdLst>
                <a:gd name="T0" fmla="*/ 29 w 30"/>
                <a:gd name="T1" fmla="*/ 9 h 19"/>
                <a:gd name="T2" fmla="*/ 15 w 30"/>
                <a:gd name="T3" fmla="*/ 0 h 19"/>
                <a:gd name="T4" fmla="*/ 0 w 30"/>
                <a:gd name="T5" fmla="*/ 9 h 19"/>
                <a:gd name="T6" fmla="*/ 14 w 30"/>
                <a:gd name="T7" fmla="*/ 19 h 19"/>
                <a:gd name="T8" fmla="*/ 29 w 30"/>
                <a:gd name="T9" fmla="*/ 9 h 19"/>
              </a:gdLst>
              <a:ahLst/>
              <a:cxnLst>
                <a:cxn ang="0">
                  <a:pos x="T0" y="T1"/>
                </a:cxn>
                <a:cxn ang="0">
                  <a:pos x="T2" y="T3"/>
                </a:cxn>
                <a:cxn ang="0">
                  <a:pos x="T4" y="T5"/>
                </a:cxn>
                <a:cxn ang="0">
                  <a:pos x="T6" y="T7"/>
                </a:cxn>
                <a:cxn ang="0">
                  <a:pos x="T8" y="T9"/>
                </a:cxn>
              </a:cxnLst>
              <a:rect l="0" t="0" r="r" b="b"/>
              <a:pathLst>
                <a:path w="30" h="19">
                  <a:moveTo>
                    <a:pt x="29" y="9"/>
                  </a:moveTo>
                  <a:cubicBezTo>
                    <a:pt x="30" y="4"/>
                    <a:pt x="23" y="0"/>
                    <a:pt x="15" y="0"/>
                  </a:cubicBezTo>
                  <a:cubicBezTo>
                    <a:pt x="7" y="0"/>
                    <a:pt x="0" y="4"/>
                    <a:pt x="0" y="9"/>
                  </a:cubicBezTo>
                  <a:cubicBezTo>
                    <a:pt x="0" y="14"/>
                    <a:pt x="6" y="19"/>
                    <a:pt x="14" y="19"/>
                  </a:cubicBezTo>
                  <a:cubicBezTo>
                    <a:pt x="23" y="19"/>
                    <a:pt x="29" y="14"/>
                    <a:pt x="29" y="9"/>
                  </a:cubicBezTo>
                  <a:close/>
                </a:path>
              </a:pathLst>
            </a:custGeom>
            <a:grpFill/>
            <a:ln>
              <a:noFill/>
            </a:ln>
          </p:spPr>
          <p:txBody>
            <a:bodyPr anchor="ctr"/>
            <a:lstStyle/>
            <a:p>
              <a:pPr algn="ctr"/>
            </a:p>
          </p:txBody>
        </p:sp>
        <p:sp>
          <p:nvSpPr>
            <p:cNvPr id="738" name="íṧḷiḓé"/>
            <p:cNvSpPr/>
            <p:nvPr userDrawn="1"/>
          </p:nvSpPr>
          <p:spPr bwMode="auto">
            <a:xfrm>
              <a:off x="5766293" y="2271702"/>
              <a:ext cx="109550" cy="69433"/>
            </a:xfrm>
            <a:prstGeom prst="ellipse">
              <a:avLst/>
            </a:prstGeom>
            <a:grpFill/>
            <a:ln>
              <a:noFill/>
            </a:ln>
          </p:spPr>
          <p:txBody>
            <a:bodyPr anchor="ctr"/>
            <a:lstStyle/>
            <a:p>
              <a:pPr algn="ctr"/>
            </a:p>
          </p:txBody>
        </p:sp>
        <p:sp>
          <p:nvSpPr>
            <p:cNvPr id="739" name="îsľïḑé"/>
            <p:cNvSpPr/>
            <p:nvPr userDrawn="1"/>
          </p:nvSpPr>
          <p:spPr bwMode="auto">
            <a:xfrm>
              <a:off x="5897443" y="2271702"/>
              <a:ext cx="109550" cy="69433"/>
            </a:xfrm>
            <a:custGeom>
              <a:avLst/>
              <a:gdLst>
                <a:gd name="T0" fmla="*/ 30 w 30"/>
                <a:gd name="T1" fmla="*/ 9 h 19"/>
                <a:gd name="T2" fmla="*/ 15 w 30"/>
                <a:gd name="T3" fmla="*/ 0 h 19"/>
                <a:gd name="T4" fmla="*/ 0 w 30"/>
                <a:gd name="T5" fmla="*/ 9 h 19"/>
                <a:gd name="T6" fmla="*/ 15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30" y="4"/>
                    <a:pt x="23" y="0"/>
                    <a:pt x="15" y="0"/>
                  </a:cubicBezTo>
                  <a:cubicBezTo>
                    <a:pt x="7" y="0"/>
                    <a:pt x="0" y="4"/>
                    <a:pt x="0" y="9"/>
                  </a:cubicBezTo>
                  <a:cubicBezTo>
                    <a:pt x="0" y="14"/>
                    <a:pt x="7" y="19"/>
                    <a:pt x="15" y="19"/>
                  </a:cubicBezTo>
                  <a:cubicBezTo>
                    <a:pt x="24" y="19"/>
                    <a:pt x="30" y="14"/>
                    <a:pt x="30" y="9"/>
                  </a:cubicBezTo>
                  <a:close/>
                </a:path>
              </a:pathLst>
            </a:custGeom>
            <a:grpFill/>
            <a:ln>
              <a:noFill/>
            </a:ln>
          </p:spPr>
          <p:txBody>
            <a:bodyPr anchor="ctr"/>
            <a:lstStyle/>
            <a:p>
              <a:pPr algn="ctr"/>
            </a:p>
          </p:txBody>
        </p:sp>
        <p:sp>
          <p:nvSpPr>
            <p:cNvPr id="740" name="îSlïḓé"/>
            <p:cNvSpPr/>
            <p:nvPr userDrawn="1"/>
          </p:nvSpPr>
          <p:spPr bwMode="auto">
            <a:xfrm>
              <a:off x="6033223" y="2271702"/>
              <a:ext cx="104920" cy="69433"/>
            </a:xfrm>
            <a:custGeom>
              <a:avLst/>
              <a:gdLst>
                <a:gd name="T0" fmla="*/ 29 w 29"/>
                <a:gd name="T1" fmla="*/ 9 h 19"/>
                <a:gd name="T2" fmla="*/ 14 w 29"/>
                <a:gd name="T3" fmla="*/ 0 h 19"/>
                <a:gd name="T4" fmla="*/ 0 w 29"/>
                <a:gd name="T5" fmla="*/ 9 h 19"/>
                <a:gd name="T6" fmla="*/ 15 w 29"/>
                <a:gd name="T7" fmla="*/ 19 h 19"/>
                <a:gd name="T8" fmla="*/ 29 w 29"/>
                <a:gd name="T9" fmla="*/ 9 h 19"/>
              </a:gdLst>
              <a:ahLst/>
              <a:cxnLst>
                <a:cxn ang="0">
                  <a:pos x="T0" y="T1"/>
                </a:cxn>
                <a:cxn ang="0">
                  <a:pos x="T2" y="T3"/>
                </a:cxn>
                <a:cxn ang="0">
                  <a:pos x="T4" y="T5"/>
                </a:cxn>
                <a:cxn ang="0">
                  <a:pos x="T6" y="T7"/>
                </a:cxn>
                <a:cxn ang="0">
                  <a:pos x="T8" y="T9"/>
                </a:cxn>
              </a:cxnLst>
              <a:rect l="0" t="0" r="r" b="b"/>
              <a:pathLst>
                <a:path w="29" h="19">
                  <a:moveTo>
                    <a:pt x="29" y="9"/>
                  </a:moveTo>
                  <a:cubicBezTo>
                    <a:pt x="29" y="4"/>
                    <a:pt x="22" y="0"/>
                    <a:pt x="14" y="0"/>
                  </a:cubicBezTo>
                  <a:cubicBezTo>
                    <a:pt x="6" y="0"/>
                    <a:pt x="0" y="4"/>
                    <a:pt x="0" y="9"/>
                  </a:cubicBezTo>
                  <a:cubicBezTo>
                    <a:pt x="0" y="14"/>
                    <a:pt x="7" y="19"/>
                    <a:pt x="15" y="19"/>
                  </a:cubicBezTo>
                  <a:cubicBezTo>
                    <a:pt x="23" y="19"/>
                    <a:pt x="29" y="14"/>
                    <a:pt x="29" y="9"/>
                  </a:cubicBezTo>
                  <a:close/>
                </a:path>
              </a:pathLst>
            </a:custGeom>
            <a:grpFill/>
            <a:ln>
              <a:noFill/>
            </a:ln>
          </p:spPr>
          <p:txBody>
            <a:bodyPr anchor="ctr"/>
            <a:lstStyle/>
            <a:p>
              <a:pPr algn="ctr"/>
            </a:p>
          </p:txBody>
        </p:sp>
        <p:sp>
          <p:nvSpPr>
            <p:cNvPr id="741" name="íšḻíďe"/>
            <p:cNvSpPr/>
            <p:nvPr userDrawn="1"/>
          </p:nvSpPr>
          <p:spPr bwMode="auto">
            <a:xfrm>
              <a:off x="6164374" y="2271702"/>
              <a:ext cx="109550" cy="69433"/>
            </a:xfrm>
            <a:custGeom>
              <a:avLst/>
              <a:gdLst>
                <a:gd name="T0" fmla="*/ 30 w 30"/>
                <a:gd name="T1" fmla="*/ 9 h 19"/>
                <a:gd name="T2" fmla="*/ 14 w 30"/>
                <a:gd name="T3" fmla="*/ 0 h 19"/>
                <a:gd name="T4" fmla="*/ 0 w 30"/>
                <a:gd name="T5" fmla="*/ 9 h 19"/>
                <a:gd name="T6" fmla="*/ 15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29" y="4"/>
                    <a:pt x="22" y="0"/>
                    <a:pt x="14" y="0"/>
                  </a:cubicBezTo>
                  <a:cubicBezTo>
                    <a:pt x="6" y="0"/>
                    <a:pt x="0" y="4"/>
                    <a:pt x="0" y="9"/>
                  </a:cubicBezTo>
                  <a:cubicBezTo>
                    <a:pt x="0" y="14"/>
                    <a:pt x="7" y="19"/>
                    <a:pt x="15" y="19"/>
                  </a:cubicBezTo>
                  <a:cubicBezTo>
                    <a:pt x="23" y="19"/>
                    <a:pt x="30" y="14"/>
                    <a:pt x="30" y="9"/>
                  </a:cubicBezTo>
                  <a:close/>
                </a:path>
              </a:pathLst>
            </a:custGeom>
            <a:grpFill/>
            <a:ln>
              <a:noFill/>
            </a:ln>
          </p:spPr>
          <p:txBody>
            <a:bodyPr anchor="ctr"/>
            <a:lstStyle/>
            <a:p>
              <a:pPr algn="ctr"/>
            </a:p>
          </p:txBody>
        </p:sp>
        <p:sp>
          <p:nvSpPr>
            <p:cNvPr id="742" name="ïslîḓe"/>
            <p:cNvSpPr/>
            <p:nvPr userDrawn="1"/>
          </p:nvSpPr>
          <p:spPr bwMode="auto">
            <a:xfrm>
              <a:off x="5360498" y="2356565"/>
              <a:ext cx="114178" cy="69433"/>
            </a:xfrm>
            <a:custGeom>
              <a:avLst/>
              <a:gdLst>
                <a:gd name="T0" fmla="*/ 31 w 31"/>
                <a:gd name="T1" fmla="*/ 9 h 19"/>
                <a:gd name="T2" fmla="*/ 16 w 31"/>
                <a:gd name="T3" fmla="*/ 0 h 19"/>
                <a:gd name="T4" fmla="*/ 1 w 31"/>
                <a:gd name="T5" fmla="*/ 9 h 19"/>
                <a:gd name="T6" fmla="*/ 15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1" y="4"/>
                    <a:pt x="25" y="0"/>
                    <a:pt x="16" y="0"/>
                  </a:cubicBezTo>
                  <a:cubicBezTo>
                    <a:pt x="8" y="0"/>
                    <a:pt x="1" y="4"/>
                    <a:pt x="1" y="9"/>
                  </a:cubicBezTo>
                  <a:cubicBezTo>
                    <a:pt x="0" y="15"/>
                    <a:pt x="7" y="19"/>
                    <a:pt x="15" y="19"/>
                  </a:cubicBezTo>
                  <a:cubicBezTo>
                    <a:pt x="23" y="19"/>
                    <a:pt x="30" y="15"/>
                    <a:pt x="31" y="9"/>
                  </a:cubicBezTo>
                  <a:close/>
                </a:path>
              </a:pathLst>
            </a:custGeom>
            <a:grpFill/>
            <a:ln>
              <a:noFill/>
            </a:ln>
          </p:spPr>
          <p:txBody>
            <a:bodyPr anchor="ctr"/>
            <a:lstStyle/>
            <a:p>
              <a:pPr algn="ctr"/>
            </a:p>
          </p:txBody>
        </p:sp>
        <p:sp>
          <p:nvSpPr>
            <p:cNvPr id="743" name="íSļïḓe"/>
            <p:cNvSpPr/>
            <p:nvPr userDrawn="1"/>
          </p:nvSpPr>
          <p:spPr bwMode="auto">
            <a:xfrm>
              <a:off x="5496277" y="2356565"/>
              <a:ext cx="112636" cy="69433"/>
            </a:xfrm>
            <a:custGeom>
              <a:avLst/>
              <a:gdLst>
                <a:gd name="T0" fmla="*/ 30 w 31"/>
                <a:gd name="T1" fmla="*/ 9 h 19"/>
                <a:gd name="T2" fmla="*/ 16 w 31"/>
                <a:gd name="T3" fmla="*/ 0 h 19"/>
                <a:gd name="T4" fmla="*/ 0 w 31"/>
                <a:gd name="T5" fmla="*/ 9 h 19"/>
                <a:gd name="T6" fmla="*/ 15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31" y="4"/>
                    <a:pt x="24" y="0"/>
                    <a:pt x="16" y="0"/>
                  </a:cubicBezTo>
                  <a:cubicBezTo>
                    <a:pt x="8" y="0"/>
                    <a:pt x="1" y="4"/>
                    <a:pt x="0" y="9"/>
                  </a:cubicBezTo>
                  <a:cubicBezTo>
                    <a:pt x="0" y="15"/>
                    <a:pt x="7" y="19"/>
                    <a:pt x="15" y="19"/>
                  </a:cubicBezTo>
                  <a:cubicBezTo>
                    <a:pt x="23" y="19"/>
                    <a:pt x="30" y="15"/>
                    <a:pt x="30" y="9"/>
                  </a:cubicBezTo>
                  <a:close/>
                </a:path>
              </a:pathLst>
            </a:custGeom>
            <a:grpFill/>
            <a:ln>
              <a:noFill/>
            </a:ln>
          </p:spPr>
          <p:txBody>
            <a:bodyPr anchor="ctr"/>
            <a:lstStyle/>
            <a:p>
              <a:pPr algn="ctr"/>
            </a:p>
          </p:txBody>
        </p:sp>
        <p:sp>
          <p:nvSpPr>
            <p:cNvPr id="744" name="iṩlïḍé"/>
            <p:cNvSpPr/>
            <p:nvPr userDrawn="1"/>
          </p:nvSpPr>
          <p:spPr bwMode="auto">
            <a:xfrm>
              <a:off x="5630514" y="2356565"/>
              <a:ext cx="109550" cy="69433"/>
            </a:xfrm>
            <a:custGeom>
              <a:avLst/>
              <a:gdLst>
                <a:gd name="T0" fmla="*/ 30 w 30"/>
                <a:gd name="T1" fmla="*/ 9 h 19"/>
                <a:gd name="T2" fmla="*/ 15 w 30"/>
                <a:gd name="T3" fmla="*/ 0 h 19"/>
                <a:gd name="T4" fmla="*/ 0 w 30"/>
                <a:gd name="T5" fmla="*/ 9 h 19"/>
                <a:gd name="T6" fmla="*/ 15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30" y="4"/>
                    <a:pt x="24" y="0"/>
                    <a:pt x="15" y="0"/>
                  </a:cubicBezTo>
                  <a:cubicBezTo>
                    <a:pt x="7" y="0"/>
                    <a:pt x="0" y="4"/>
                    <a:pt x="0" y="9"/>
                  </a:cubicBezTo>
                  <a:cubicBezTo>
                    <a:pt x="0" y="15"/>
                    <a:pt x="7" y="19"/>
                    <a:pt x="15" y="19"/>
                  </a:cubicBezTo>
                  <a:cubicBezTo>
                    <a:pt x="23" y="19"/>
                    <a:pt x="30" y="15"/>
                    <a:pt x="30" y="9"/>
                  </a:cubicBezTo>
                  <a:close/>
                </a:path>
              </a:pathLst>
            </a:custGeom>
            <a:grpFill/>
            <a:ln>
              <a:noFill/>
            </a:ln>
          </p:spPr>
          <p:txBody>
            <a:bodyPr anchor="ctr"/>
            <a:lstStyle/>
            <a:p>
              <a:pPr algn="ctr"/>
            </a:p>
          </p:txBody>
        </p:sp>
        <p:sp>
          <p:nvSpPr>
            <p:cNvPr id="745" name="iṥḷíḑé"/>
            <p:cNvSpPr/>
            <p:nvPr userDrawn="1"/>
          </p:nvSpPr>
          <p:spPr bwMode="auto">
            <a:xfrm>
              <a:off x="5766293" y="2356565"/>
              <a:ext cx="109550" cy="69433"/>
            </a:xfrm>
            <a:prstGeom prst="ellipse">
              <a:avLst/>
            </a:prstGeom>
            <a:grpFill/>
            <a:ln>
              <a:noFill/>
            </a:ln>
          </p:spPr>
          <p:txBody>
            <a:bodyPr anchor="ctr"/>
            <a:lstStyle/>
            <a:p>
              <a:pPr algn="ctr"/>
            </a:p>
          </p:txBody>
        </p:sp>
        <p:sp>
          <p:nvSpPr>
            <p:cNvPr id="746" name="îŝḷïde"/>
            <p:cNvSpPr/>
            <p:nvPr userDrawn="1"/>
          </p:nvSpPr>
          <p:spPr bwMode="auto">
            <a:xfrm>
              <a:off x="5900529" y="2356565"/>
              <a:ext cx="109550" cy="69433"/>
            </a:xfrm>
            <a:custGeom>
              <a:avLst/>
              <a:gdLst>
                <a:gd name="T0" fmla="*/ 30 w 30"/>
                <a:gd name="T1" fmla="*/ 9 h 19"/>
                <a:gd name="T2" fmla="*/ 14 w 30"/>
                <a:gd name="T3" fmla="*/ 0 h 19"/>
                <a:gd name="T4" fmla="*/ 0 w 30"/>
                <a:gd name="T5" fmla="*/ 9 h 19"/>
                <a:gd name="T6" fmla="*/ 15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29" y="4"/>
                    <a:pt x="23" y="0"/>
                    <a:pt x="14" y="0"/>
                  </a:cubicBezTo>
                  <a:cubicBezTo>
                    <a:pt x="6" y="0"/>
                    <a:pt x="0" y="4"/>
                    <a:pt x="0" y="9"/>
                  </a:cubicBezTo>
                  <a:cubicBezTo>
                    <a:pt x="0" y="15"/>
                    <a:pt x="7" y="19"/>
                    <a:pt x="15" y="19"/>
                  </a:cubicBezTo>
                  <a:cubicBezTo>
                    <a:pt x="23" y="19"/>
                    <a:pt x="30" y="15"/>
                    <a:pt x="30" y="9"/>
                  </a:cubicBezTo>
                  <a:close/>
                </a:path>
              </a:pathLst>
            </a:custGeom>
            <a:grpFill/>
            <a:ln>
              <a:noFill/>
            </a:ln>
          </p:spPr>
          <p:txBody>
            <a:bodyPr anchor="ctr"/>
            <a:lstStyle/>
            <a:p>
              <a:pPr algn="ctr"/>
            </a:p>
          </p:txBody>
        </p:sp>
        <p:sp>
          <p:nvSpPr>
            <p:cNvPr id="747" name="îSḷîḍé"/>
            <p:cNvSpPr/>
            <p:nvPr userDrawn="1"/>
          </p:nvSpPr>
          <p:spPr bwMode="auto">
            <a:xfrm>
              <a:off x="6033223" y="2356565"/>
              <a:ext cx="112636" cy="69433"/>
            </a:xfrm>
            <a:custGeom>
              <a:avLst/>
              <a:gdLst>
                <a:gd name="T0" fmla="*/ 30 w 31"/>
                <a:gd name="T1" fmla="*/ 9 h 19"/>
                <a:gd name="T2" fmla="*/ 15 w 31"/>
                <a:gd name="T3" fmla="*/ 0 h 19"/>
                <a:gd name="T4" fmla="*/ 0 w 31"/>
                <a:gd name="T5" fmla="*/ 9 h 19"/>
                <a:gd name="T6" fmla="*/ 16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30" y="4"/>
                    <a:pt x="23" y="0"/>
                    <a:pt x="15" y="0"/>
                  </a:cubicBezTo>
                  <a:cubicBezTo>
                    <a:pt x="7" y="0"/>
                    <a:pt x="0" y="4"/>
                    <a:pt x="0" y="9"/>
                  </a:cubicBezTo>
                  <a:cubicBezTo>
                    <a:pt x="1" y="15"/>
                    <a:pt x="7" y="19"/>
                    <a:pt x="16" y="19"/>
                  </a:cubicBezTo>
                  <a:cubicBezTo>
                    <a:pt x="24" y="19"/>
                    <a:pt x="31" y="15"/>
                    <a:pt x="30" y="9"/>
                  </a:cubicBezTo>
                  <a:close/>
                </a:path>
              </a:pathLst>
            </a:custGeom>
            <a:grpFill/>
            <a:ln>
              <a:noFill/>
            </a:ln>
          </p:spPr>
          <p:txBody>
            <a:bodyPr anchor="ctr"/>
            <a:lstStyle/>
            <a:p>
              <a:pPr algn="ctr"/>
            </a:p>
          </p:txBody>
        </p:sp>
        <p:sp>
          <p:nvSpPr>
            <p:cNvPr id="748" name="ísľiḍé"/>
            <p:cNvSpPr/>
            <p:nvPr userDrawn="1"/>
          </p:nvSpPr>
          <p:spPr bwMode="auto">
            <a:xfrm>
              <a:off x="6167459" y="2356565"/>
              <a:ext cx="109550" cy="69433"/>
            </a:xfrm>
            <a:custGeom>
              <a:avLst/>
              <a:gdLst>
                <a:gd name="T0" fmla="*/ 30 w 30"/>
                <a:gd name="T1" fmla="*/ 9 h 19"/>
                <a:gd name="T2" fmla="*/ 15 w 30"/>
                <a:gd name="T3" fmla="*/ 0 h 19"/>
                <a:gd name="T4" fmla="*/ 0 w 30"/>
                <a:gd name="T5" fmla="*/ 9 h 19"/>
                <a:gd name="T6" fmla="*/ 16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30" y="4"/>
                    <a:pt x="23" y="0"/>
                    <a:pt x="15" y="0"/>
                  </a:cubicBezTo>
                  <a:cubicBezTo>
                    <a:pt x="6" y="0"/>
                    <a:pt x="0" y="4"/>
                    <a:pt x="0" y="9"/>
                  </a:cubicBezTo>
                  <a:cubicBezTo>
                    <a:pt x="0" y="15"/>
                    <a:pt x="7" y="19"/>
                    <a:pt x="16" y="19"/>
                  </a:cubicBezTo>
                  <a:cubicBezTo>
                    <a:pt x="24" y="19"/>
                    <a:pt x="30" y="15"/>
                    <a:pt x="30" y="9"/>
                  </a:cubicBezTo>
                  <a:close/>
                </a:path>
              </a:pathLst>
            </a:custGeom>
            <a:grpFill/>
            <a:ln>
              <a:noFill/>
            </a:ln>
          </p:spPr>
          <p:txBody>
            <a:bodyPr anchor="ctr"/>
            <a:lstStyle/>
            <a:p>
              <a:pPr algn="ctr"/>
            </a:p>
          </p:txBody>
        </p:sp>
        <p:sp>
          <p:nvSpPr>
            <p:cNvPr id="749" name="išlíḓè"/>
            <p:cNvSpPr/>
            <p:nvPr userDrawn="1"/>
          </p:nvSpPr>
          <p:spPr bwMode="auto">
            <a:xfrm>
              <a:off x="5218547" y="2439884"/>
              <a:ext cx="117264" cy="74061"/>
            </a:xfrm>
            <a:custGeom>
              <a:avLst/>
              <a:gdLst>
                <a:gd name="T0" fmla="*/ 31 w 32"/>
                <a:gd name="T1" fmla="*/ 10 h 20"/>
                <a:gd name="T2" fmla="*/ 17 w 32"/>
                <a:gd name="T3" fmla="*/ 0 h 20"/>
                <a:gd name="T4" fmla="*/ 1 w 32"/>
                <a:gd name="T5" fmla="*/ 10 h 20"/>
                <a:gd name="T6" fmla="*/ 15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2" y="5"/>
                    <a:pt x="25" y="0"/>
                    <a:pt x="17" y="0"/>
                  </a:cubicBezTo>
                  <a:cubicBezTo>
                    <a:pt x="9" y="0"/>
                    <a:pt x="1" y="5"/>
                    <a:pt x="1" y="10"/>
                  </a:cubicBezTo>
                  <a:cubicBezTo>
                    <a:pt x="0" y="16"/>
                    <a:pt x="7" y="20"/>
                    <a:pt x="15" y="20"/>
                  </a:cubicBezTo>
                  <a:cubicBezTo>
                    <a:pt x="24" y="20"/>
                    <a:pt x="31" y="16"/>
                    <a:pt x="31" y="10"/>
                  </a:cubicBezTo>
                  <a:close/>
                </a:path>
              </a:pathLst>
            </a:custGeom>
            <a:grpFill/>
            <a:ln>
              <a:noFill/>
            </a:ln>
          </p:spPr>
          <p:txBody>
            <a:bodyPr anchor="ctr"/>
            <a:lstStyle/>
            <a:p>
              <a:pPr algn="ctr"/>
            </a:p>
          </p:txBody>
        </p:sp>
        <p:sp>
          <p:nvSpPr>
            <p:cNvPr id="750" name="íṥļiḍè"/>
            <p:cNvSpPr/>
            <p:nvPr userDrawn="1"/>
          </p:nvSpPr>
          <p:spPr bwMode="auto">
            <a:xfrm>
              <a:off x="5357412" y="2439884"/>
              <a:ext cx="112636" cy="74061"/>
            </a:xfrm>
            <a:custGeom>
              <a:avLst/>
              <a:gdLst>
                <a:gd name="T0" fmla="*/ 30 w 31"/>
                <a:gd name="T1" fmla="*/ 10 h 20"/>
                <a:gd name="T2" fmla="*/ 16 w 31"/>
                <a:gd name="T3" fmla="*/ 0 h 20"/>
                <a:gd name="T4" fmla="*/ 0 w 31"/>
                <a:gd name="T5" fmla="*/ 10 h 20"/>
                <a:gd name="T6" fmla="*/ 15 w 31"/>
                <a:gd name="T7" fmla="*/ 20 h 20"/>
                <a:gd name="T8" fmla="*/ 30 w 31"/>
                <a:gd name="T9" fmla="*/ 10 h 20"/>
              </a:gdLst>
              <a:ahLst/>
              <a:cxnLst>
                <a:cxn ang="0">
                  <a:pos x="T0" y="T1"/>
                </a:cxn>
                <a:cxn ang="0">
                  <a:pos x="T2" y="T3"/>
                </a:cxn>
                <a:cxn ang="0">
                  <a:pos x="T4" y="T5"/>
                </a:cxn>
                <a:cxn ang="0">
                  <a:pos x="T6" y="T7"/>
                </a:cxn>
                <a:cxn ang="0">
                  <a:pos x="T8" y="T9"/>
                </a:cxn>
              </a:cxnLst>
              <a:rect l="0" t="0" r="r" b="b"/>
              <a:pathLst>
                <a:path w="31" h="20">
                  <a:moveTo>
                    <a:pt x="30" y="10"/>
                  </a:moveTo>
                  <a:cubicBezTo>
                    <a:pt x="31" y="5"/>
                    <a:pt x="24" y="0"/>
                    <a:pt x="16" y="0"/>
                  </a:cubicBezTo>
                  <a:cubicBezTo>
                    <a:pt x="8" y="0"/>
                    <a:pt x="0" y="5"/>
                    <a:pt x="0" y="10"/>
                  </a:cubicBezTo>
                  <a:cubicBezTo>
                    <a:pt x="0" y="16"/>
                    <a:pt x="6" y="20"/>
                    <a:pt x="15" y="20"/>
                  </a:cubicBezTo>
                  <a:cubicBezTo>
                    <a:pt x="23" y="20"/>
                    <a:pt x="30" y="16"/>
                    <a:pt x="30" y="10"/>
                  </a:cubicBezTo>
                  <a:close/>
                </a:path>
              </a:pathLst>
            </a:custGeom>
            <a:grpFill/>
            <a:ln>
              <a:noFill/>
            </a:ln>
          </p:spPr>
          <p:txBody>
            <a:bodyPr anchor="ctr"/>
            <a:lstStyle/>
            <a:p>
              <a:pPr algn="ctr"/>
            </a:p>
          </p:txBody>
        </p:sp>
        <p:sp>
          <p:nvSpPr>
            <p:cNvPr id="751" name="íśľîďe"/>
            <p:cNvSpPr/>
            <p:nvPr userDrawn="1"/>
          </p:nvSpPr>
          <p:spPr bwMode="auto">
            <a:xfrm>
              <a:off x="5493191" y="2439884"/>
              <a:ext cx="112636" cy="74061"/>
            </a:xfrm>
            <a:custGeom>
              <a:avLst/>
              <a:gdLst>
                <a:gd name="T0" fmla="*/ 31 w 31"/>
                <a:gd name="T1" fmla="*/ 10 h 20"/>
                <a:gd name="T2" fmla="*/ 16 w 31"/>
                <a:gd name="T3" fmla="*/ 0 h 20"/>
                <a:gd name="T4" fmla="*/ 0 w 31"/>
                <a:gd name="T5" fmla="*/ 10 h 20"/>
                <a:gd name="T6" fmla="*/ 15 w 31"/>
                <a:gd name="T7" fmla="*/ 20 h 20"/>
                <a:gd name="T8" fmla="*/ 31 w 31"/>
                <a:gd name="T9" fmla="*/ 10 h 20"/>
              </a:gdLst>
              <a:ahLst/>
              <a:cxnLst>
                <a:cxn ang="0">
                  <a:pos x="T0" y="T1"/>
                </a:cxn>
                <a:cxn ang="0">
                  <a:pos x="T2" y="T3"/>
                </a:cxn>
                <a:cxn ang="0">
                  <a:pos x="T4" y="T5"/>
                </a:cxn>
                <a:cxn ang="0">
                  <a:pos x="T6" y="T7"/>
                </a:cxn>
                <a:cxn ang="0">
                  <a:pos x="T8" y="T9"/>
                </a:cxn>
              </a:cxnLst>
              <a:rect l="0" t="0" r="r" b="b"/>
              <a:pathLst>
                <a:path w="31" h="20">
                  <a:moveTo>
                    <a:pt x="31" y="10"/>
                  </a:moveTo>
                  <a:cubicBezTo>
                    <a:pt x="31" y="5"/>
                    <a:pt x="24" y="0"/>
                    <a:pt x="16" y="0"/>
                  </a:cubicBezTo>
                  <a:cubicBezTo>
                    <a:pt x="8" y="0"/>
                    <a:pt x="1" y="5"/>
                    <a:pt x="0" y="10"/>
                  </a:cubicBezTo>
                  <a:cubicBezTo>
                    <a:pt x="0" y="16"/>
                    <a:pt x="7" y="20"/>
                    <a:pt x="15" y="20"/>
                  </a:cubicBezTo>
                  <a:cubicBezTo>
                    <a:pt x="24" y="20"/>
                    <a:pt x="30" y="16"/>
                    <a:pt x="31" y="10"/>
                  </a:cubicBezTo>
                  <a:close/>
                </a:path>
              </a:pathLst>
            </a:custGeom>
            <a:grpFill/>
            <a:ln>
              <a:noFill/>
            </a:ln>
          </p:spPr>
          <p:txBody>
            <a:bodyPr anchor="ctr"/>
            <a:lstStyle/>
            <a:p>
              <a:pPr algn="ctr"/>
            </a:p>
          </p:txBody>
        </p:sp>
        <p:sp>
          <p:nvSpPr>
            <p:cNvPr id="752" name="íṩḻîdê"/>
            <p:cNvSpPr/>
            <p:nvPr userDrawn="1"/>
          </p:nvSpPr>
          <p:spPr bwMode="auto">
            <a:xfrm>
              <a:off x="5627428" y="2439884"/>
              <a:ext cx="112636" cy="74061"/>
            </a:xfrm>
            <a:custGeom>
              <a:avLst/>
              <a:gdLst>
                <a:gd name="T0" fmla="*/ 31 w 31"/>
                <a:gd name="T1" fmla="*/ 10 h 20"/>
                <a:gd name="T2" fmla="*/ 16 w 31"/>
                <a:gd name="T3" fmla="*/ 0 h 20"/>
                <a:gd name="T4" fmla="*/ 1 w 31"/>
                <a:gd name="T5" fmla="*/ 10 h 20"/>
                <a:gd name="T6" fmla="*/ 15 w 31"/>
                <a:gd name="T7" fmla="*/ 20 h 20"/>
                <a:gd name="T8" fmla="*/ 31 w 31"/>
                <a:gd name="T9" fmla="*/ 10 h 20"/>
              </a:gdLst>
              <a:ahLst/>
              <a:cxnLst>
                <a:cxn ang="0">
                  <a:pos x="T0" y="T1"/>
                </a:cxn>
                <a:cxn ang="0">
                  <a:pos x="T2" y="T3"/>
                </a:cxn>
                <a:cxn ang="0">
                  <a:pos x="T4" y="T5"/>
                </a:cxn>
                <a:cxn ang="0">
                  <a:pos x="T6" y="T7"/>
                </a:cxn>
                <a:cxn ang="0">
                  <a:pos x="T8" y="T9"/>
                </a:cxn>
              </a:cxnLst>
              <a:rect l="0" t="0" r="r" b="b"/>
              <a:pathLst>
                <a:path w="31" h="20">
                  <a:moveTo>
                    <a:pt x="31" y="10"/>
                  </a:moveTo>
                  <a:cubicBezTo>
                    <a:pt x="31" y="5"/>
                    <a:pt x="24" y="0"/>
                    <a:pt x="16" y="0"/>
                  </a:cubicBezTo>
                  <a:cubicBezTo>
                    <a:pt x="8" y="0"/>
                    <a:pt x="1" y="5"/>
                    <a:pt x="1" y="10"/>
                  </a:cubicBezTo>
                  <a:cubicBezTo>
                    <a:pt x="0" y="16"/>
                    <a:pt x="7" y="20"/>
                    <a:pt x="15" y="20"/>
                  </a:cubicBezTo>
                  <a:cubicBezTo>
                    <a:pt x="24" y="20"/>
                    <a:pt x="31" y="16"/>
                    <a:pt x="31" y="10"/>
                  </a:cubicBezTo>
                  <a:close/>
                </a:path>
              </a:pathLst>
            </a:custGeom>
            <a:grpFill/>
            <a:ln>
              <a:noFill/>
            </a:ln>
          </p:spPr>
          <p:txBody>
            <a:bodyPr anchor="ctr"/>
            <a:lstStyle/>
            <a:p>
              <a:pPr algn="ctr"/>
            </a:p>
          </p:txBody>
        </p:sp>
        <p:sp>
          <p:nvSpPr>
            <p:cNvPr id="753" name="iṣḻîḍè"/>
            <p:cNvSpPr/>
            <p:nvPr userDrawn="1"/>
          </p:nvSpPr>
          <p:spPr bwMode="auto">
            <a:xfrm>
              <a:off x="5766293" y="2439884"/>
              <a:ext cx="109550" cy="74061"/>
            </a:xfrm>
            <a:custGeom>
              <a:avLst/>
              <a:gdLst>
                <a:gd name="T0" fmla="*/ 30 w 30"/>
                <a:gd name="T1" fmla="*/ 10 h 20"/>
                <a:gd name="T2" fmla="*/ 15 w 30"/>
                <a:gd name="T3" fmla="*/ 0 h 20"/>
                <a:gd name="T4" fmla="*/ 0 w 30"/>
                <a:gd name="T5" fmla="*/ 10 h 20"/>
                <a:gd name="T6" fmla="*/ 15 w 30"/>
                <a:gd name="T7" fmla="*/ 20 h 20"/>
                <a:gd name="T8" fmla="*/ 30 w 30"/>
                <a:gd name="T9" fmla="*/ 10 h 20"/>
              </a:gdLst>
              <a:ahLst/>
              <a:cxnLst>
                <a:cxn ang="0">
                  <a:pos x="T0" y="T1"/>
                </a:cxn>
                <a:cxn ang="0">
                  <a:pos x="T2" y="T3"/>
                </a:cxn>
                <a:cxn ang="0">
                  <a:pos x="T4" y="T5"/>
                </a:cxn>
                <a:cxn ang="0">
                  <a:pos x="T6" y="T7"/>
                </a:cxn>
                <a:cxn ang="0">
                  <a:pos x="T8" y="T9"/>
                </a:cxn>
              </a:cxnLst>
              <a:rect l="0" t="0" r="r" b="b"/>
              <a:pathLst>
                <a:path w="30" h="20">
                  <a:moveTo>
                    <a:pt x="30" y="10"/>
                  </a:moveTo>
                  <a:cubicBezTo>
                    <a:pt x="30" y="5"/>
                    <a:pt x="23" y="0"/>
                    <a:pt x="15" y="0"/>
                  </a:cubicBezTo>
                  <a:cubicBezTo>
                    <a:pt x="7" y="0"/>
                    <a:pt x="0" y="5"/>
                    <a:pt x="0" y="10"/>
                  </a:cubicBezTo>
                  <a:cubicBezTo>
                    <a:pt x="0" y="16"/>
                    <a:pt x="6" y="20"/>
                    <a:pt x="15" y="20"/>
                  </a:cubicBezTo>
                  <a:cubicBezTo>
                    <a:pt x="23" y="20"/>
                    <a:pt x="30" y="16"/>
                    <a:pt x="30" y="10"/>
                  </a:cubicBezTo>
                  <a:close/>
                </a:path>
              </a:pathLst>
            </a:custGeom>
            <a:grpFill/>
            <a:ln>
              <a:noFill/>
            </a:ln>
          </p:spPr>
          <p:txBody>
            <a:bodyPr anchor="ctr"/>
            <a:lstStyle/>
            <a:p>
              <a:pPr algn="ctr"/>
            </a:p>
          </p:txBody>
        </p:sp>
        <p:sp>
          <p:nvSpPr>
            <p:cNvPr id="754" name="íş1iḍê"/>
            <p:cNvSpPr/>
            <p:nvPr userDrawn="1"/>
          </p:nvSpPr>
          <p:spPr bwMode="auto">
            <a:xfrm>
              <a:off x="5900529" y="2439884"/>
              <a:ext cx="109550" cy="74061"/>
            </a:xfrm>
            <a:custGeom>
              <a:avLst/>
              <a:gdLst>
                <a:gd name="T0" fmla="*/ 30 w 30"/>
                <a:gd name="T1" fmla="*/ 10 h 20"/>
                <a:gd name="T2" fmla="*/ 15 w 30"/>
                <a:gd name="T3" fmla="*/ 0 h 20"/>
                <a:gd name="T4" fmla="*/ 0 w 30"/>
                <a:gd name="T5" fmla="*/ 10 h 20"/>
                <a:gd name="T6" fmla="*/ 15 w 30"/>
                <a:gd name="T7" fmla="*/ 20 h 20"/>
                <a:gd name="T8" fmla="*/ 30 w 30"/>
                <a:gd name="T9" fmla="*/ 10 h 20"/>
              </a:gdLst>
              <a:ahLst/>
              <a:cxnLst>
                <a:cxn ang="0">
                  <a:pos x="T0" y="T1"/>
                </a:cxn>
                <a:cxn ang="0">
                  <a:pos x="T2" y="T3"/>
                </a:cxn>
                <a:cxn ang="0">
                  <a:pos x="T4" y="T5"/>
                </a:cxn>
                <a:cxn ang="0">
                  <a:pos x="T6" y="T7"/>
                </a:cxn>
                <a:cxn ang="0">
                  <a:pos x="T8" y="T9"/>
                </a:cxn>
              </a:cxnLst>
              <a:rect l="0" t="0" r="r" b="b"/>
              <a:pathLst>
                <a:path w="30" h="20">
                  <a:moveTo>
                    <a:pt x="30" y="10"/>
                  </a:moveTo>
                  <a:cubicBezTo>
                    <a:pt x="30" y="5"/>
                    <a:pt x="23" y="0"/>
                    <a:pt x="15" y="0"/>
                  </a:cubicBezTo>
                  <a:cubicBezTo>
                    <a:pt x="7" y="0"/>
                    <a:pt x="0" y="5"/>
                    <a:pt x="0" y="10"/>
                  </a:cubicBezTo>
                  <a:cubicBezTo>
                    <a:pt x="0" y="16"/>
                    <a:pt x="7" y="20"/>
                    <a:pt x="15" y="20"/>
                  </a:cubicBezTo>
                  <a:cubicBezTo>
                    <a:pt x="24" y="20"/>
                    <a:pt x="30" y="16"/>
                    <a:pt x="30" y="10"/>
                  </a:cubicBezTo>
                  <a:close/>
                </a:path>
              </a:pathLst>
            </a:custGeom>
            <a:grpFill/>
            <a:ln>
              <a:noFill/>
            </a:ln>
          </p:spPr>
          <p:txBody>
            <a:bodyPr anchor="ctr"/>
            <a:lstStyle/>
            <a:p>
              <a:pPr algn="ctr"/>
            </a:p>
          </p:txBody>
        </p:sp>
        <p:sp>
          <p:nvSpPr>
            <p:cNvPr id="755" name="íṡḻíḑé"/>
            <p:cNvSpPr/>
            <p:nvPr userDrawn="1"/>
          </p:nvSpPr>
          <p:spPr bwMode="auto">
            <a:xfrm>
              <a:off x="6036308" y="2439884"/>
              <a:ext cx="112636" cy="74061"/>
            </a:xfrm>
            <a:custGeom>
              <a:avLst/>
              <a:gdLst>
                <a:gd name="T0" fmla="*/ 30 w 31"/>
                <a:gd name="T1" fmla="*/ 10 h 20"/>
                <a:gd name="T2" fmla="*/ 15 w 31"/>
                <a:gd name="T3" fmla="*/ 0 h 20"/>
                <a:gd name="T4" fmla="*/ 0 w 31"/>
                <a:gd name="T5" fmla="*/ 10 h 20"/>
                <a:gd name="T6" fmla="*/ 16 w 31"/>
                <a:gd name="T7" fmla="*/ 20 h 20"/>
                <a:gd name="T8" fmla="*/ 30 w 31"/>
                <a:gd name="T9" fmla="*/ 10 h 20"/>
              </a:gdLst>
              <a:ahLst/>
              <a:cxnLst>
                <a:cxn ang="0">
                  <a:pos x="T0" y="T1"/>
                </a:cxn>
                <a:cxn ang="0">
                  <a:pos x="T2" y="T3"/>
                </a:cxn>
                <a:cxn ang="0">
                  <a:pos x="T4" y="T5"/>
                </a:cxn>
                <a:cxn ang="0">
                  <a:pos x="T6" y="T7"/>
                </a:cxn>
                <a:cxn ang="0">
                  <a:pos x="T8" y="T9"/>
                </a:cxn>
              </a:cxnLst>
              <a:rect l="0" t="0" r="r" b="b"/>
              <a:pathLst>
                <a:path w="31" h="20">
                  <a:moveTo>
                    <a:pt x="30" y="10"/>
                  </a:moveTo>
                  <a:cubicBezTo>
                    <a:pt x="30" y="5"/>
                    <a:pt x="23" y="0"/>
                    <a:pt x="15" y="0"/>
                  </a:cubicBezTo>
                  <a:cubicBezTo>
                    <a:pt x="7" y="0"/>
                    <a:pt x="0" y="5"/>
                    <a:pt x="0" y="10"/>
                  </a:cubicBezTo>
                  <a:cubicBezTo>
                    <a:pt x="0" y="16"/>
                    <a:pt x="7" y="20"/>
                    <a:pt x="16" y="20"/>
                  </a:cubicBezTo>
                  <a:cubicBezTo>
                    <a:pt x="24" y="20"/>
                    <a:pt x="31" y="16"/>
                    <a:pt x="30" y="10"/>
                  </a:cubicBezTo>
                  <a:close/>
                </a:path>
              </a:pathLst>
            </a:custGeom>
            <a:grpFill/>
            <a:ln>
              <a:noFill/>
            </a:ln>
          </p:spPr>
          <p:txBody>
            <a:bodyPr anchor="ctr"/>
            <a:lstStyle/>
            <a:p>
              <a:pPr algn="ctr"/>
            </a:p>
          </p:txBody>
        </p:sp>
        <p:sp>
          <p:nvSpPr>
            <p:cNvPr id="756" name="îṥḷíde"/>
            <p:cNvSpPr/>
            <p:nvPr userDrawn="1"/>
          </p:nvSpPr>
          <p:spPr bwMode="auto">
            <a:xfrm>
              <a:off x="6170545" y="2439884"/>
              <a:ext cx="114178" cy="74061"/>
            </a:xfrm>
            <a:custGeom>
              <a:avLst/>
              <a:gdLst>
                <a:gd name="T0" fmla="*/ 31 w 31"/>
                <a:gd name="T1" fmla="*/ 10 h 20"/>
                <a:gd name="T2" fmla="*/ 15 w 31"/>
                <a:gd name="T3" fmla="*/ 0 h 20"/>
                <a:gd name="T4" fmla="*/ 0 w 31"/>
                <a:gd name="T5" fmla="*/ 10 h 20"/>
                <a:gd name="T6" fmla="*/ 16 w 31"/>
                <a:gd name="T7" fmla="*/ 20 h 20"/>
                <a:gd name="T8" fmla="*/ 31 w 31"/>
                <a:gd name="T9" fmla="*/ 10 h 20"/>
              </a:gdLst>
              <a:ahLst/>
              <a:cxnLst>
                <a:cxn ang="0">
                  <a:pos x="T0" y="T1"/>
                </a:cxn>
                <a:cxn ang="0">
                  <a:pos x="T2" y="T3"/>
                </a:cxn>
                <a:cxn ang="0">
                  <a:pos x="T4" y="T5"/>
                </a:cxn>
                <a:cxn ang="0">
                  <a:pos x="T6" y="T7"/>
                </a:cxn>
                <a:cxn ang="0">
                  <a:pos x="T8" y="T9"/>
                </a:cxn>
              </a:cxnLst>
              <a:rect l="0" t="0" r="r" b="b"/>
              <a:pathLst>
                <a:path w="31" h="20">
                  <a:moveTo>
                    <a:pt x="31" y="10"/>
                  </a:moveTo>
                  <a:cubicBezTo>
                    <a:pt x="30" y="5"/>
                    <a:pt x="23" y="0"/>
                    <a:pt x="15" y="0"/>
                  </a:cubicBezTo>
                  <a:cubicBezTo>
                    <a:pt x="7" y="0"/>
                    <a:pt x="0" y="5"/>
                    <a:pt x="0" y="10"/>
                  </a:cubicBezTo>
                  <a:cubicBezTo>
                    <a:pt x="1" y="16"/>
                    <a:pt x="8" y="20"/>
                    <a:pt x="16" y="20"/>
                  </a:cubicBezTo>
                  <a:cubicBezTo>
                    <a:pt x="24" y="20"/>
                    <a:pt x="31" y="16"/>
                    <a:pt x="31" y="10"/>
                  </a:cubicBezTo>
                  <a:close/>
                </a:path>
              </a:pathLst>
            </a:custGeom>
            <a:grpFill/>
            <a:ln>
              <a:noFill/>
            </a:ln>
          </p:spPr>
          <p:txBody>
            <a:bodyPr anchor="ctr"/>
            <a:lstStyle/>
            <a:p>
              <a:pPr algn="ctr"/>
            </a:p>
          </p:txBody>
        </p:sp>
        <p:sp>
          <p:nvSpPr>
            <p:cNvPr id="757" name="išlíḑe"/>
            <p:cNvSpPr/>
            <p:nvPr userDrawn="1"/>
          </p:nvSpPr>
          <p:spPr bwMode="auto">
            <a:xfrm>
              <a:off x="5210833" y="2532461"/>
              <a:ext cx="117264" cy="72519"/>
            </a:xfrm>
            <a:custGeom>
              <a:avLst/>
              <a:gdLst>
                <a:gd name="T0" fmla="*/ 32 w 32"/>
                <a:gd name="T1" fmla="*/ 10 h 20"/>
                <a:gd name="T2" fmla="*/ 17 w 32"/>
                <a:gd name="T3" fmla="*/ 0 h 20"/>
                <a:gd name="T4" fmla="*/ 1 w 32"/>
                <a:gd name="T5" fmla="*/ 10 h 20"/>
                <a:gd name="T6" fmla="*/ 15 w 32"/>
                <a:gd name="T7" fmla="*/ 20 h 20"/>
                <a:gd name="T8" fmla="*/ 32 w 32"/>
                <a:gd name="T9" fmla="*/ 10 h 20"/>
              </a:gdLst>
              <a:ahLst/>
              <a:cxnLst>
                <a:cxn ang="0">
                  <a:pos x="T0" y="T1"/>
                </a:cxn>
                <a:cxn ang="0">
                  <a:pos x="T2" y="T3"/>
                </a:cxn>
                <a:cxn ang="0">
                  <a:pos x="T4" y="T5"/>
                </a:cxn>
                <a:cxn ang="0">
                  <a:pos x="T6" y="T7"/>
                </a:cxn>
                <a:cxn ang="0">
                  <a:pos x="T8" y="T9"/>
                </a:cxn>
              </a:cxnLst>
              <a:rect l="0" t="0" r="r" b="b"/>
              <a:pathLst>
                <a:path w="32" h="20">
                  <a:moveTo>
                    <a:pt x="32" y="10"/>
                  </a:moveTo>
                  <a:cubicBezTo>
                    <a:pt x="32" y="4"/>
                    <a:pt x="25" y="0"/>
                    <a:pt x="17" y="0"/>
                  </a:cubicBezTo>
                  <a:cubicBezTo>
                    <a:pt x="9" y="0"/>
                    <a:pt x="1" y="4"/>
                    <a:pt x="1" y="10"/>
                  </a:cubicBezTo>
                  <a:cubicBezTo>
                    <a:pt x="0" y="15"/>
                    <a:pt x="7" y="20"/>
                    <a:pt x="15" y="20"/>
                  </a:cubicBezTo>
                  <a:cubicBezTo>
                    <a:pt x="24" y="20"/>
                    <a:pt x="31" y="15"/>
                    <a:pt x="32" y="10"/>
                  </a:cubicBezTo>
                  <a:close/>
                </a:path>
              </a:pathLst>
            </a:custGeom>
            <a:grpFill/>
            <a:ln>
              <a:noFill/>
            </a:ln>
          </p:spPr>
          <p:txBody>
            <a:bodyPr anchor="ctr"/>
            <a:lstStyle/>
            <a:p>
              <a:pPr algn="ctr"/>
            </a:p>
          </p:txBody>
        </p:sp>
        <p:sp>
          <p:nvSpPr>
            <p:cNvPr id="758" name="îṥḷíde"/>
            <p:cNvSpPr/>
            <p:nvPr userDrawn="1"/>
          </p:nvSpPr>
          <p:spPr bwMode="auto">
            <a:xfrm>
              <a:off x="5349698" y="2532461"/>
              <a:ext cx="114178" cy="72519"/>
            </a:xfrm>
            <a:custGeom>
              <a:avLst/>
              <a:gdLst>
                <a:gd name="T0" fmla="*/ 31 w 31"/>
                <a:gd name="T1" fmla="*/ 10 h 20"/>
                <a:gd name="T2" fmla="*/ 16 w 31"/>
                <a:gd name="T3" fmla="*/ 0 h 20"/>
                <a:gd name="T4" fmla="*/ 0 w 31"/>
                <a:gd name="T5" fmla="*/ 10 h 20"/>
                <a:gd name="T6" fmla="*/ 15 w 31"/>
                <a:gd name="T7" fmla="*/ 20 h 20"/>
                <a:gd name="T8" fmla="*/ 31 w 31"/>
                <a:gd name="T9" fmla="*/ 10 h 20"/>
              </a:gdLst>
              <a:ahLst/>
              <a:cxnLst>
                <a:cxn ang="0">
                  <a:pos x="T0" y="T1"/>
                </a:cxn>
                <a:cxn ang="0">
                  <a:pos x="T2" y="T3"/>
                </a:cxn>
                <a:cxn ang="0">
                  <a:pos x="T4" y="T5"/>
                </a:cxn>
                <a:cxn ang="0">
                  <a:pos x="T6" y="T7"/>
                </a:cxn>
                <a:cxn ang="0">
                  <a:pos x="T8" y="T9"/>
                </a:cxn>
              </a:cxnLst>
              <a:rect l="0" t="0" r="r" b="b"/>
              <a:pathLst>
                <a:path w="31" h="20">
                  <a:moveTo>
                    <a:pt x="31" y="10"/>
                  </a:moveTo>
                  <a:cubicBezTo>
                    <a:pt x="31" y="4"/>
                    <a:pt x="25" y="0"/>
                    <a:pt x="16" y="0"/>
                  </a:cubicBezTo>
                  <a:cubicBezTo>
                    <a:pt x="8" y="0"/>
                    <a:pt x="1" y="4"/>
                    <a:pt x="0" y="10"/>
                  </a:cubicBezTo>
                  <a:cubicBezTo>
                    <a:pt x="0" y="15"/>
                    <a:pt x="7" y="20"/>
                    <a:pt x="15" y="20"/>
                  </a:cubicBezTo>
                  <a:cubicBezTo>
                    <a:pt x="24" y="20"/>
                    <a:pt x="31" y="15"/>
                    <a:pt x="31" y="10"/>
                  </a:cubicBezTo>
                  <a:close/>
                </a:path>
              </a:pathLst>
            </a:custGeom>
            <a:grpFill/>
            <a:ln>
              <a:noFill/>
            </a:ln>
          </p:spPr>
          <p:txBody>
            <a:bodyPr anchor="ctr"/>
            <a:lstStyle/>
            <a:p>
              <a:pPr algn="ctr"/>
            </a:p>
          </p:txBody>
        </p:sp>
        <p:sp>
          <p:nvSpPr>
            <p:cNvPr id="759" name="íṧ1iďè"/>
            <p:cNvSpPr/>
            <p:nvPr userDrawn="1"/>
          </p:nvSpPr>
          <p:spPr bwMode="auto">
            <a:xfrm>
              <a:off x="6039394" y="2532461"/>
              <a:ext cx="114178" cy="72519"/>
            </a:xfrm>
            <a:custGeom>
              <a:avLst/>
              <a:gdLst>
                <a:gd name="T0" fmla="*/ 31 w 31"/>
                <a:gd name="T1" fmla="*/ 10 h 20"/>
                <a:gd name="T2" fmla="*/ 15 w 31"/>
                <a:gd name="T3" fmla="*/ 0 h 20"/>
                <a:gd name="T4" fmla="*/ 0 w 31"/>
                <a:gd name="T5" fmla="*/ 10 h 20"/>
                <a:gd name="T6" fmla="*/ 16 w 31"/>
                <a:gd name="T7" fmla="*/ 20 h 20"/>
                <a:gd name="T8" fmla="*/ 31 w 31"/>
                <a:gd name="T9" fmla="*/ 10 h 20"/>
              </a:gdLst>
              <a:ahLst/>
              <a:cxnLst>
                <a:cxn ang="0">
                  <a:pos x="T0" y="T1"/>
                </a:cxn>
                <a:cxn ang="0">
                  <a:pos x="T2" y="T3"/>
                </a:cxn>
                <a:cxn ang="0">
                  <a:pos x="T4" y="T5"/>
                </a:cxn>
                <a:cxn ang="0">
                  <a:pos x="T6" y="T7"/>
                </a:cxn>
                <a:cxn ang="0">
                  <a:pos x="T8" y="T9"/>
                </a:cxn>
              </a:cxnLst>
              <a:rect l="0" t="0" r="r" b="b"/>
              <a:pathLst>
                <a:path w="31" h="20">
                  <a:moveTo>
                    <a:pt x="31" y="10"/>
                  </a:moveTo>
                  <a:cubicBezTo>
                    <a:pt x="30" y="4"/>
                    <a:pt x="23" y="0"/>
                    <a:pt x="15" y="0"/>
                  </a:cubicBezTo>
                  <a:cubicBezTo>
                    <a:pt x="6" y="0"/>
                    <a:pt x="0" y="4"/>
                    <a:pt x="0" y="10"/>
                  </a:cubicBezTo>
                  <a:cubicBezTo>
                    <a:pt x="0" y="15"/>
                    <a:pt x="7" y="20"/>
                    <a:pt x="16" y="20"/>
                  </a:cubicBezTo>
                  <a:cubicBezTo>
                    <a:pt x="24" y="20"/>
                    <a:pt x="31" y="15"/>
                    <a:pt x="31" y="10"/>
                  </a:cubicBezTo>
                  <a:close/>
                </a:path>
              </a:pathLst>
            </a:custGeom>
            <a:grpFill/>
            <a:ln>
              <a:noFill/>
            </a:ln>
          </p:spPr>
          <p:txBody>
            <a:bodyPr anchor="ctr"/>
            <a:lstStyle/>
            <a:p>
              <a:pPr algn="ctr"/>
            </a:p>
          </p:txBody>
        </p:sp>
        <p:sp>
          <p:nvSpPr>
            <p:cNvPr id="760" name="í$ḷîdè"/>
            <p:cNvSpPr/>
            <p:nvPr userDrawn="1"/>
          </p:nvSpPr>
          <p:spPr bwMode="auto">
            <a:xfrm>
              <a:off x="6175174" y="2532461"/>
              <a:ext cx="115721" cy="72519"/>
            </a:xfrm>
            <a:custGeom>
              <a:avLst/>
              <a:gdLst>
                <a:gd name="T0" fmla="*/ 31 w 32"/>
                <a:gd name="T1" fmla="*/ 10 h 20"/>
                <a:gd name="T2" fmla="*/ 15 w 32"/>
                <a:gd name="T3" fmla="*/ 0 h 20"/>
                <a:gd name="T4" fmla="*/ 0 w 32"/>
                <a:gd name="T5" fmla="*/ 10 h 20"/>
                <a:gd name="T6" fmla="*/ 16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4"/>
                    <a:pt x="24" y="0"/>
                    <a:pt x="15" y="0"/>
                  </a:cubicBezTo>
                  <a:cubicBezTo>
                    <a:pt x="7" y="0"/>
                    <a:pt x="0" y="4"/>
                    <a:pt x="0" y="10"/>
                  </a:cubicBezTo>
                  <a:cubicBezTo>
                    <a:pt x="1" y="15"/>
                    <a:pt x="8" y="20"/>
                    <a:pt x="16" y="20"/>
                  </a:cubicBezTo>
                  <a:cubicBezTo>
                    <a:pt x="25" y="20"/>
                    <a:pt x="32" y="15"/>
                    <a:pt x="31" y="10"/>
                  </a:cubicBezTo>
                  <a:close/>
                </a:path>
              </a:pathLst>
            </a:custGeom>
            <a:grpFill/>
            <a:ln>
              <a:noFill/>
            </a:ln>
          </p:spPr>
          <p:txBody>
            <a:bodyPr anchor="ctr"/>
            <a:lstStyle/>
            <a:p>
              <a:pPr algn="ctr"/>
            </a:p>
          </p:txBody>
        </p:sp>
        <p:sp>
          <p:nvSpPr>
            <p:cNvPr id="761" name="isḻíďé"/>
            <p:cNvSpPr/>
            <p:nvPr userDrawn="1"/>
          </p:nvSpPr>
          <p:spPr bwMode="auto">
            <a:xfrm>
              <a:off x="6314039" y="2532461"/>
              <a:ext cx="112636" cy="72519"/>
            </a:xfrm>
            <a:custGeom>
              <a:avLst/>
              <a:gdLst>
                <a:gd name="T0" fmla="*/ 31 w 31"/>
                <a:gd name="T1" fmla="*/ 10 h 20"/>
                <a:gd name="T2" fmla="*/ 15 w 31"/>
                <a:gd name="T3" fmla="*/ 0 h 20"/>
                <a:gd name="T4" fmla="*/ 0 w 31"/>
                <a:gd name="T5" fmla="*/ 10 h 20"/>
                <a:gd name="T6" fmla="*/ 16 w 31"/>
                <a:gd name="T7" fmla="*/ 20 h 20"/>
                <a:gd name="T8" fmla="*/ 31 w 31"/>
                <a:gd name="T9" fmla="*/ 10 h 20"/>
              </a:gdLst>
              <a:ahLst/>
              <a:cxnLst>
                <a:cxn ang="0">
                  <a:pos x="T0" y="T1"/>
                </a:cxn>
                <a:cxn ang="0">
                  <a:pos x="T2" y="T3"/>
                </a:cxn>
                <a:cxn ang="0">
                  <a:pos x="T4" y="T5"/>
                </a:cxn>
                <a:cxn ang="0">
                  <a:pos x="T6" y="T7"/>
                </a:cxn>
                <a:cxn ang="0">
                  <a:pos x="T8" y="T9"/>
                </a:cxn>
              </a:cxnLst>
              <a:rect l="0" t="0" r="r" b="b"/>
              <a:pathLst>
                <a:path w="31" h="20">
                  <a:moveTo>
                    <a:pt x="31" y="10"/>
                  </a:moveTo>
                  <a:cubicBezTo>
                    <a:pt x="30" y="4"/>
                    <a:pt x="23" y="0"/>
                    <a:pt x="15" y="0"/>
                  </a:cubicBezTo>
                  <a:cubicBezTo>
                    <a:pt x="6" y="0"/>
                    <a:pt x="0" y="4"/>
                    <a:pt x="0" y="10"/>
                  </a:cubicBezTo>
                  <a:cubicBezTo>
                    <a:pt x="1" y="15"/>
                    <a:pt x="8" y="20"/>
                    <a:pt x="16" y="20"/>
                  </a:cubicBezTo>
                  <a:cubicBezTo>
                    <a:pt x="25" y="20"/>
                    <a:pt x="31" y="15"/>
                    <a:pt x="31" y="10"/>
                  </a:cubicBezTo>
                  <a:close/>
                </a:path>
              </a:pathLst>
            </a:custGeom>
            <a:grpFill/>
            <a:ln>
              <a:noFill/>
            </a:ln>
          </p:spPr>
          <p:txBody>
            <a:bodyPr anchor="ctr"/>
            <a:lstStyle/>
            <a:p>
              <a:pPr algn="ctr"/>
            </a:p>
          </p:txBody>
        </p:sp>
        <p:sp>
          <p:nvSpPr>
            <p:cNvPr id="762" name="išļïḍé"/>
            <p:cNvSpPr/>
            <p:nvPr userDrawn="1"/>
          </p:nvSpPr>
          <p:spPr bwMode="auto">
            <a:xfrm>
              <a:off x="6448276" y="2532461"/>
              <a:ext cx="117264" cy="72519"/>
            </a:xfrm>
            <a:custGeom>
              <a:avLst/>
              <a:gdLst>
                <a:gd name="T0" fmla="*/ 32 w 32"/>
                <a:gd name="T1" fmla="*/ 10 h 20"/>
                <a:gd name="T2" fmla="*/ 15 w 32"/>
                <a:gd name="T3" fmla="*/ 0 h 20"/>
                <a:gd name="T4" fmla="*/ 1 w 32"/>
                <a:gd name="T5" fmla="*/ 10 h 20"/>
                <a:gd name="T6" fmla="*/ 17 w 32"/>
                <a:gd name="T7" fmla="*/ 20 h 20"/>
                <a:gd name="T8" fmla="*/ 32 w 32"/>
                <a:gd name="T9" fmla="*/ 10 h 20"/>
              </a:gdLst>
              <a:ahLst/>
              <a:cxnLst>
                <a:cxn ang="0">
                  <a:pos x="T0" y="T1"/>
                </a:cxn>
                <a:cxn ang="0">
                  <a:pos x="T2" y="T3"/>
                </a:cxn>
                <a:cxn ang="0">
                  <a:pos x="T4" y="T5"/>
                </a:cxn>
                <a:cxn ang="0">
                  <a:pos x="T6" y="T7"/>
                </a:cxn>
                <a:cxn ang="0">
                  <a:pos x="T8" y="T9"/>
                </a:cxn>
              </a:cxnLst>
              <a:rect l="0" t="0" r="r" b="b"/>
              <a:pathLst>
                <a:path w="32" h="20">
                  <a:moveTo>
                    <a:pt x="32" y="10"/>
                  </a:moveTo>
                  <a:cubicBezTo>
                    <a:pt x="31" y="4"/>
                    <a:pt x="24" y="0"/>
                    <a:pt x="15" y="0"/>
                  </a:cubicBezTo>
                  <a:cubicBezTo>
                    <a:pt x="7" y="0"/>
                    <a:pt x="0" y="4"/>
                    <a:pt x="1" y="10"/>
                  </a:cubicBezTo>
                  <a:cubicBezTo>
                    <a:pt x="1" y="15"/>
                    <a:pt x="9" y="20"/>
                    <a:pt x="17" y="20"/>
                  </a:cubicBezTo>
                  <a:cubicBezTo>
                    <a:pt x="26" y="20"/>
                    <a:pt x="32" y="15"/>
                    <a:pt x="32" y="10"/>
                  </a:cubicBezTo>
                  <a:close/>
                </a:path>
              </a:pathLst>
            </a:custGeom>
            <a:grpFill/>
            <a:ln>
              <a:noFill/>
            </a:ln>
          </p:spPr>
          <p:txBody>
            <a:bodyPr anchor="ctr"/>
            <a:lstStyle/>
            <a:p>
              <a:pPr algn="ctr"/>
            </a:p>
          </p:txBody>
        </p:sp>
        <p:sp>
          <p:nvSpPr>
            <p:cNvPr id="763" name="ïšľïḑê"/>
            <p:cNvSpPr/>
            <p:nvPr userDrawn="1"/>
          </p:nvSpPr>
          <p:spPr bwMode="auto">
            <a:xfrm>
              <a:off x="9228665" y="2907396"/>
              <a:ext cx="138865" cy="84863"/>
            </a:xfrm>
            <a:custGeom>
              <a:avLst/>
              <a:gdLst>
                <a:gd name="T0" fmla="*/ 35 w 38"/>
                <a:gd name="T1" fmla="*/ 11 h 23"/>
                <a:gd name="T2" fmla="*/ 14 w 38"/>
                <a:gd name="T3" fmla="*/ 0 h 23"/>
                <a:gd name="T4" fmla="*/ 3 w 38"/>
                <a:gd name="T5" fmla="*/ 11 h 23"/>
                <a:gd name="T6" fmla="*/ 24 w 38"/>
                <a:gd name="T7" fmla="*/ 23 h 23"/>
                <a:gd name="T8" fmla="*/ 35 w 38"/>
                <a:gd name="T9" fmla="*/ 11 h 23"/>
              </a:gdLst>
              <a:ahLst/>
              <a:cxnLst>
                <a:cxn ang="0">
                  <a:pos x="T0" y="T1"/>
                </a:cxn>
                <a:cxn ang="0">
                  <a:pos x="T2" y="T3"/>
                </a:cxn>
                <a:cxn ang="0">
                  <a:pos x="T4" y="T5"/>
                </a:cxn>
                <a:cxn ang="0">
                  <a:pos x="T6" y="T7"/>
                </a:cxn>
                <a:cxn ang="0">
                  <a:pos x="T8" y="T9"/>
                </a:cxn>
              </a:cxnLst>
              <a:rect l="0" t="0" r="r" b="b"/>
              <a:pathLst>
                <a:path w="38" h="23">
                  <a:moveTo>
                    <a:pt x="35" y="11"/>
                  </a:moveTo>
                  <a:cubicBezTo>
                    <a:pt x="32" y="5"/>
                    <a:pt x="23" y="0"/>
                    <a:pt x="14" y="0"/>
                  </a:cubicBezTo>
                  <a:cubicBezTo>
                    <a:pt x="5" y="0"/>
                    <a:pt x="0" y="5"/>
                    <a:pt x="3" y="11"/>
                  </a:cubicBezTo>
                  <a:cubicBezTo>
                    <a:pt x="6" y="18"/>
                    <a:pt x="15" y="23"/>
                    <a:pt x="24" y="23"/>
                  </a:cubicBezTo>
                  <a:cubicBezTo>
                    <a:pt x="33" y="23"/>
                    <a:pt x="38" y="18"/>
                    <a:pt x="35" y="11"/>
                  </a:cubicBezTo>
                  <a:close/>
                </a:path>
              </a:pathLst>
            </a:custGeom>
            <a:grpFill/>
            <a:ln>
              <a:noFill/>
            </a:ln>
          </p:spPr>
          <p:txBody>
            <a:bodyPr anchor="ctr"/>
            <a:lstStyle/>
            <a:p>
              <a:pPr algn="ctr"/>
            </a:p>
          </p:txBody>
        </p:sp>
        <p:sp>
          <p:nvSpPr>
            <p:cNvPr id="764" name="işlïďê"/>
            <p:cNvSpPr/>
            <p:nvPr userDrawn="1"/>
          </p:nvSpPr>
          <p:spPr bwMode="auto">
            <a:xfrm>
              <a:off x="9324328" y="3112609"/>
              <a:ext cx="141951" cy="87948"/>
            </a:xfrm>
            <a:custGeom>
              <a:avLst/>
              <a:gdLst>
                <a:gd name="T0" fmla="*/ 36 w 39"/>
                <a:gd name="T1" fmla="*/ 12 h 24"/>
                <a:gd name="T2" fmla="*/ 14 w 39"/>
                <a:gd name="T3" fmla="*/ 0 h 24"/>
                <a:gd name="T4" fmla="*/ 3 w 39"/>
                <a:gd name="T5" fmla="*/ 12 h 24"/>
                <a:gd name="T6" fmla="*/ 25 w 39"/>
                <a:gd name="T7" fmla="*/ 24 h 24"/>
                <a:gd name="T8" fmla="*/ 36 w 39"/>
                <a:gd name="T9" fmla="*/ 12 h 24"/>
              </a:gdLst>
              <a:ahLst/>
              <a:cxnLst>
                <a:cxn ang="0">
                  <a:pos x="T0" y="T1"/>
                </a:cxn>
                <a:cxn ang="0">
                  <a:pos x="T2" y="T3"/>
                </a:cxn>
                <a:cxn ang="0">
                  <a:pos x="T4" y="T5"/>
                </a:cxn>
                <a:cxn ang="0">
                  <a:pos x="T6" y="T7"/>
                </a:cxn>
                <a:cxn ang="0">
                  <a:pos x="T8" y="T9"/>
                </a:cxn>
              </a:cxnLst>
              <a:rect l="0" t="0" r="r" b="b"/>
              <a:pathLst>
                <a:path w="39" h="24">
                  <a:moveTo>
                    <a:pt x="36" y="12"/>
                  </a:moveTo>
                  <a:cubicBezTo>
                    <a:pt x="33" y="6"/>
                    <a:pt x="23" y="0"/>
                    <a:pt x="14" y="0"/>
                  </a:cubicBezTo>
                  <a:cubicBezTo>
                    <a:pt x="5" y="0"/>
                    <a:pt x="0" y="6"/>
                    <a:pt x="3" y="12"/>
                  </a:cubicBezTo>
                  <a:cubicBezTo>
                    <a:pt x="6" y="19"/>
                    <a:pt x="16" y="24"/>
                    <a:pt x="25" y="24"/>
                  </a:cubicBezTo>
                  <a:cubicBezTo>
                    <a:pt x="34" y="24"/>
                    <a:pt x="39" y="19"/>
                    <a:pt x="36" y="12"/>
                  </a:cubicBezTo>
                  <a:close/>
                </a:path>
              </a:pathLst>
            </a:custGeom>
            <a:grpFill/>
            <a:ln>
              <a:noFill/>
            </a:ln>
          </p:spPr>
          <p:txBody>
            <a:bodyPr anchor="ctr"/>
            <a:lstStyle/>
            <a:p>
              <a:pPr algn="ctr"/>
            </a:p>
          </p:txBody>
        </p:sp>
        <p:sp>
          <p:nvSpPr>
            <p:cNvPr id="765" name="îṡļíďê"/>
            <p:cNvSpPr/>
            <p:nvPr userDrawn="1"/>
          </p:nvSpPr>
          <p:spPr bwMode="auto">
            <a:xfrm>
              <a:off x="8717950" y="1804190"/>
              <a:ext cx="117264" cy="61718"/>
            </a:xfrm>
            <a:custGeom>
              <a:avLst/>
              <a:gdLst>
                <a:gd name="T0" fmla="*/ 30 w 32"/>
                <a:gd name="T1" fmla="*/ 9 h 17"/>
                <a:gd name="T2" fmla="*/ 13 w 32"/>
                <a:gd name="T3" fmla="*/ 0 h 17"/>
                <a:gd name="T4" fmla="*/ 3 w 32"/>
                <a:gd name="T5" fmla="*/ 9 h 17"/>
                <a:gd name="T6" fmla="*/ 20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8" y="4"/>
                    <a:pt x="20" y="0"/>
                    <a:pt x="13" y="0"/>
                  </a:cubicBezTo>
                  <a:cubicBezTo>
                    <a:pt x="5" y="0"/>
                    <a:pt x="0" y="4"/>
                    <a:pt x="3" y="9"/>
                  </a:cubicBezTo>
                  <a:cubicBezTo>
                    <a:pt x="5" y="13"/>
                    <a:pt x="13" y="17"/>
                    <a:pt x="20" y="17"/>
                  </a:cubicBezTo>
                  <a:cubicBezTo>
                    <a:pt x="28" y="17"/>
                    <a:pt x="32" y="13"/>
                    <a:pt x="30" y="9"/>
                  </a:cubicBezTo>
                  <a:close/>
                </a:path>
              </a:pathLst>
            </a:custGeom>
            <a:grpFill/>
            <a:ln>
              <a:noFill/>
            </a:ln>
          </p:spPr>
          <p:txBody>
            <a:bodyPr anchor="ctr"/>
            <a:lstStyle/>
            <a:p>
              <a:pPr algn="ctr"/>
            </a:p>
          </p:txBody>
        </p:sp>
        <p:sp>
          <p:nvSpPr>
            <p:cNvPr id="766" name="íṩḷïḋé"/>
            <p:cNvSpPr/>
            <p:nvPr userDrawn="1"/>
          </p:nvSpPr>
          <p:spPr bwMode="auto">
            <a:xfrm>
              <a:off x="8842929" y="1804190"/>
              <a:ext cx="115721" cy="61718"/>
            </a:xfrm>
            <a:custGeom>
              <a:avLst/>
              <a:gdLst>
                <a:gd name="T0" fmla="*/ 30 w 32"/>
                <a:gd name="T1" fmla="*/ 9 h 17"/>
                <a:gd name="T2" fmla="*/ 12 w 32"/>
                <a:gd name="T3" fmla="*/ 0 h 17"/>
                <a:gd name="T4" fmla="*/ 2 w 32"/>
                <a:gd name="T5" fmla="*/ 9 h 17"/>
                <a:gd name="T6" fmla="*/ 20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8" y="4"/>
                    <a:pt x="20" y="0"/>
                    <a:pt x="12" y="0"/>
                  </a:cubicBezTo>
                  <a:cubicBezTo>
                    <a:pt x="5" y="0"/>
                    <a:pt x="0" y="4"/>
                    <a:pt x="2" y="9"/>
                  </a:cubicBezTo>
                  <a:cubicBezTo>
                    <a:pt x="4" y="13"/>
                    <a:pt x="12" y="17"/>
                    <a:pt x="20" y="17"/>
                  </a:cubicBezTo>
                  <a:cubicBezTo>
                    <a:pt x="28" y="17"/>
                    <a:pt x="32" y="13"/>
                    <a:pt x="30" y="9"/>
                  </a:cubicBezTo>
                  <a:close/>
                </a:path>
              </a:pathLst>
            </a:custGeom>
            <a:grpFill/>
            <a:ln>
              <a:noFill/>
            </a:ln>
          </p:spPr>
          <p:txBody>
            <a:bodyPr anchor="ctr"/>
            <a:lstStyle/>
            <a:p>
              <a:pPr algn="ctr"/>
            </a:p>
          </p:txBody>
        </p:sp>
        <p:sp>
          <p:nvSpPr>
            <p:cNvPr id="767" name="i$ḷiḍe"/>
            <p:cNvSpPr/>
            <p:nvPr userDrawn="1"/>
          </p:nvSpPr>
          <p:spPr bwMode="auto">
            <a:xfrm>
              <a:off x="9210150" y="1804190"/>
              <a:ext cx="120350" cy="61718"/>
            </a:xfrm>
            <a:custGeom>
              <a:avLst/>
              <a:gdLst>
                <a:gd name="T0" fmla="*/ 30 w 33"/>
                <a:gd name="T1" fmla="*/ 9 h 17"/>
                <a:gd name="T2" fmla="*/ 12 w 33"/>
                <a:gd name="T3" fmla="*/ 0 h 17"/>
                <a:gd name="T4" fmla="*/ 3 w 33"/>
                <a:gd name="T5" fmla="*/ 9 h 17"/>
                <a:gd name="T6" fmla="*/ 21 w 33"/>
                <a:gd name="T7" fmla="*/ 17 h 17"/>
                <a:gd name="T8" fmla="*/ 30 w 33"/>
                <a:gd name="T9" fmla="*/ 9 h 17"/>
              </a:gdLst>
              <a:ahLst/>
              <a:cxnLst>
                <a:cxn ang="0">
                  <a:pos x="T0" y="T1"/>
                </a:cxn>
                <a:cxn ang="0">
                  <a:pos x="T2" y="T3"/>
                </a:cxn>
                <a:cxn ang="0">
                  <a:pos x="T4" y="T5"/>
                </a:cxn>
                <a:cxn ang="0">
                  <a:pos x="T6" y="T7"/>
                </a:cxn>
                <a:cxn ang="0">
                  <a:pos x="T8" y="T9"/>
                </a:cxn>
              </a:cxnLst>
              <a:rect l="0" t="0" r="r" b="b"/>
              <a:pathLst>
                <a:path w="33" h="17">
                  <a:moveTo>
                    <a:pt x="30" y="9"/>
                  </a:moveTo>
                  <a:cubicBezTo>
                    <a:pt x="28" y="4"/>
                    <a:pt x="20" y="0"/>
                    <a:pt x="12" y="0"/>
                  </a:cubicBezTo>
                  <a:cubicBezTo>
                    <a:pt x="4" y="0"/>
                    <a:pt x="0" y="4"/>
                    <a:pt x="3" y="9"/>
                  </a:cubicBezTo>
                  <a:cubicBezTo>
                    <a:pt x="5" y="13"/>
                    <a:pt x="13" y="17"/>
                    <a:pt x="21" y="17"/>
                  </a:cubicBezTo>
                  <a:cubicBezTo>
                    <a:pt x="28" y="17"/>
                    <a:pt x="33" y="13"/>
                    <a:pt x="30" y="9"/>
                  </a:cubicBezTo>
                  <a:close/>
                </a:path>
              </a:pathLst>
            </a:custGeom>
            <a:grpFill/>
            <a:ln>
              <a:noFill/>
            </a:ln>
          </p:spPr>
          <p:txBody>
            <a:bodyPr anchor="ctr"/>
            <a:lstStyle/>
            <a:p>
              <a:pPr algn="ctr"/>
            </a:p>
          </p:txBody>
        </p:sp>
        <p:sp>
          <p:nvSpPr>
            <p:cNvPr id="768" name="îṣľíḋe"/>
            <p:cNvSpPr/>
            <p:nvPr userDrawn="1"/>
          </p:nvSpPr>
          <p:spPr bwMode="auto">
            <a:xfrm>
              <a:off x="9335128" y="1804190"/>
              <a:ext cx="117264" cy="61718"/>
            </a:xfrm>
            <a:custGeom>
              <a:avLst/>
              <a:gdLst>
                <a:gd name="T0" fmla="*/ 30 w 32"/>
                <a:gd name="T1" fmla="*/ 9 h 17"/>
                <a:gd name="T2" fmla="*/ 12 w 32"/>
                <a:gd name="T3" fmla="*/ 0 h 17"/>
                <a:gd name="T4" fmla="*/ 2 w 32"/>
                <a:gd name="T5" fmla="*/ 9 h 17"/>
                <a:gd name="T6" fmla="*/ 21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7" y="4"/>
                    <a:pt x="19" y="0"/>
                    <a:pt x="12" y="0"/>
                  </a:cubicBezTo>
                  <a:cubicBezTo>
                    <a:pt x="4" y="0"/>
                    <a:pt x="0" y="4"/>
                    <a:pt x="2" y="9"/>
                  </a:cubicBezTo>
                  <a:cubicBezTo>
                    <a:pt x="5" y="13"/>
                    <a:pt x="13" y="17"/>
                    <a:pt x="21" y="17"/>
                  </a:cubicBezTo>
                  <a:cubicBezTo>
                    <a:pt x="28" y="17"/>
                    <a:pt x="32" y="13"/>
                    <a:pt x="30" y="9"/>
                  </a:cubicBezTo>
                  <a:close/>
                </a:path>
              </a:pathLst>
            </a:custGeom>
            <a:grpFill/>
            <a:ln>
              <a:noFill/>
            </a:ln>
          </p:spPr>
          <p:txBody>
            <a:bodyPr anchor="ctr"/>
            <a:lstStyle/>
            <a:p>
              <a:pPr algn="ctr"/>
            </a:p>
          </p:txBody>
        </p:sp>
        <p:sp>
          <p:nvSpPr>
            <p:cNvPr id="769" name="iṩļïḓe"/>
            <p:cNvSpPr/>
            <p:nvPr userDrawn="1"/>
          </p:nvSpPr>
          <p:spPr bwMode="auto">
            <a:xfrm>
              <a:off x="6466791" y="2714528"/>
              <a:ext cx="120350" cy="80233"/>
            </a:xfrm>
            <a:custGeom>
              <a:avLst/>
              <a:gdLst>
                <a:gd name="T0" fmla="*/ 32 w 33"/>
                <a:gd name="T1" fmla="*/ 11 h 22"/>
                <a:gd name="T2" fmla="*/ 15 w 33"/>
                <a:gd name="T3" fmla="*/ 0 h 22"/>
                <a:gd name="T4" fmla="*/ 0 w 33"/>
                <a:gd name="T5" fmla="*/ 11 h 22"/>
                <a:gd name="T6" fmla="*/ 17 w 33"/>
                <a:gd name="T7" fmla="*/ 22 h 22"/>
                <a:gd name="T8" fmla="*/ 32 w 33"/>
                <a:gd name="T9" fmla="*/ 11 h 22"/>
              </a:gdLst>
              <a:ahLst/>
              <a:cxnLst>
                <a:cxn ang="0">
                  <a:pos x="T0" y="T1"/>
                </a:cxn>
                <a:cxn ang="0">
                  <a:pos x="T2" y="T3"/>
                </a:cxn>
                <a:cxn ang="0">
                  <a:pos x="T4" y="T5"/>
                </a:cxn>
                <a:cxn ang="0">
                  <a:pos x="T6" y="T7"/>
                </a:cxn>
                <a:cxn ang="0">
                  <a:pos x="T8" y="T9"/>
                </a:cxn>
              </a:cxnLst>
              <a:rect l="0" t="0" r="r" b="b"/>
              <a:pathLst>
                <a:path w="33" h="22">
                  <a:moveTo>
                    <a:pt x="32" y="11"/>
                  </a:moveTo>
                  <a:cubicBezTo>
                    <a:pt x="31" y="5"/>
                    <a:pt x="24" y="0"/>
                    <a:pt x="15" y="0"/>
                  </a:cubicBezTo>
                  <a:cubicBezTo>
                    <a:pt x="6" y="0"/>
                    <a:pt x="0" y="5"/>
                    <a:pt x="0" y="11"/>
                  </a:cubicBezTo>
                  <a:cubicBezTo>
                    <a:pt x="1" y="17"/>
                    <a:pt x="8" y="22"/>
                    <a:pt x="17" y="22"/>
                  </a:cubicBezTo>
                  <a:cubicBezTo>
                    <a:pt x="26" y="22"/>
                    <a:pt x="33" y="17"/>
                    <a:pt x="32" y="11"/>
                  </a:cubicBezTo>
                  <a:close/>
                </a:path>
              </a:pathLst>
            </a:custGeom>
            <a:grpFill/>
            <a:ln>
              <a:noFill/>
            </a:ln>
          </p:spPr>
          <p:txBody>
            <a:bodyPr anchor="ctr"/>
            <a:lstStyle/>
            <a:p>
              <a:pPr algn="ctr"/>
            </a:p>
          </p:txBody>
        </p:sp>
        <p:sp>
          <p:nvSpPr>
            <p:cNvPr id="770" name="iś1iḓè"/>
            <p:cNvSpPr/>
            <p:nvPr userDrawn="1"/>
          </p:nvSpPr>
          <p:spPr bwMode="auto">
            <a:xfrm>
              <a:off x="6550110" y="2188383"/>
              <a:ext cx="109550" cy="69433"/>
            </a:xfrm>
            <a:custGeom>
              <a:avLst/>
              <a:gdLst>
                <a:gd name="T0" fmla="*/ 30 w 30"/>
                <a:gd name="T1" fmla="*/ 9 h 19"/>
                <a:gd name="T2" fmla="*/ 14 w 30"/>
                <a:gd name="T3" fmla="*/ 0 h 19"/>
                <a:gd name="T4" fmla="*/ 0 w 30"/>
                <a:gd name="T5" fmla="*/ 9 h 19"/>
                <a:gd name="T6" fmla="*/ 16 w 30"/>
                <a:gd name="T7" fmla="*/ 19 h 19"/>
                <a:gd name="T8" fmla="*/ 30 w 30"/>
                <a:gd name="T9" fmla="*/ 9 h 19"/>
              </a:gdLst>
              <a:ahLst/>
              <a:cxnLst>
                <a:cxn ang="0">
                  <a:pos x="T0" y="T1"/>
                </a:cxn>
                <a:cxn ang="0">
                  <a:pos x="T2" y="T3"/>
                </a:cxn>
                <a:cxn ang="0">
                  <a:pos x="T4" y="T5"/>
                </a:cxn>
                <a:cxn ang="0">
                  <a:pos x="T6" y="T7"/>
                </a:cxn>
                <a:cxn ang="0">
                  <a:pos x="T8" y="T9"/>
                </a:cxn>
              </a:cxnLst>
              <a:rect l="0" t="0" r="r" b="b"/>
              <a:pathLst>
                <a:path w="30" h="19">
                  <a:moveTo>
                    <a:pt x="30" y="9"/>
                  </a:moveTo>
                  <a:cubicBezTo>
                    <a:pt x="29" y="4"/>
                    <a:pt x="22" y="0"/>
                    <a:pt x="14" y="0"/>
                  </a:cubicBezTo>
                  <a:cubicBezTo>
                    <a:pt x="6" y="0"/>
                    <a:pt x="0" y="4"/>
                    <a:pt x="0" y="9"/>
                  </a:cubicBezTo>
                  <a:cubicBezTo>
                    <a:pt x="1" y="14"/>
                    <a:pt x="8" y="19"/>
                    <a:pt x="16" y="19"/>
                  </a:cubicBezTo>
                  <a:cubicBezTo>
                    <a:pt x="24" y="19"/>
                    <a:pt x="30" y="14"/>
                    <a:pt x="30" y="9"/>
                  </a:cubicBezTo>
                  <a:close/>
                </a:path>
              </a:pathLst>
            </a:custGeom>
            <a:grpFill/>
            <a:ln>
              <a:noFill/>
            </a:ln>
          </p:spPr>
          <p:txBody>
            <a:bodyPr anchor="ctr"/>
            <a:lstStyle/>
            <a:p>
              <a:pPr algn="ctr"/>
            </a:p>
          </p:txBody>
        </p:sp>
        <p:sp>
          <p:nvSpPr>
            <p:cNvPr id="771" name="iṧḻîḍê"/>
            <p:cNvSpPr/>
            <p:nvPr userDrawn="1"/>
          </p:nvSpPr>
          <p:spPr bwMode="auto">
            <a:xfrm>
              <a:off x="6699775" y="2356565"/>
              <a:ext cx="117264" cy="69433"/>
            </a:xfrm>
            <a:custGeom>
              <a:avLst/>
              <a:gdLst>
                <a:gd name="T0" fmla="*/ 31 w 32"/>
                <a:gd name="T1" fmla="*/ 9 h 19"/>
                <a:gd name="T2" fmla="*/ 15 w 32"/>
                <a:gd name="T3" fmla="*/ 0 h 19"/>
                <a:gd name="T4" fmla="*/ 1 w 32"/>
                <a:gd name="T5" fmla="*/ 9 h 19"/>
                <a:gd name="T6" fmla="*/ 17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30" y="4"/>
                    <a:pt x="23" y="0"/>
                    <a:pt x="15" y="0"/>
                  </a:cubicBezTo>
                  <a:cubicBezTo>
                    <a:pt x="6" y="0"/>
                    <a:pt x="0" y="4"/>
                    <a:pt x="1" y="9"/>
                  </a:cubicBezTo>
                  <a:cubicBezTo>
                    <a:pt x="2" y="15"/>
                    <a:pt x="9" y="19"/>
                    <a:pt x="17" y="19"/>
                  </a:cubicBezTo>
                  <a:cubicBezTo>
                    <a:pt x="26" y="19"/>
                    <a:pt x="32" y="15"/>
                    <a:pt x="31" y="9"/>
                  </a:cubicBezTo>
                  <a:close/>
                </a:path>
              </a:pathLst>
            </a:custGeom>
            <a:grpFill/>
            <a:ln>
              <a:noFill/>
            </a:ln>
          </p:spPr>
          <p:txBody>
            <a:bodyPr anchor="ctr"/>
            <a:lstStyle/>
            <a:p>
              <a:pPr algn="ctr"/>
            </a:p>
          </p:txBody>
        </p:sp>
        <p:sp>
          <p:nvSpPr>
            <p:cNvPr id="772" name="ï$ļïďè"/>
            <p:cNvSpPr/>
            <p:nvPr userDrawn="1"/>
          </p:nvSpPr>
          <p:spPr bwMode="auto">
            <a:xfrm>
              <a:off x="6568626" y="2356565"/>
              <a:ext cx="114178" cy="69433"/>
            </a:xfrm>
            <a:custGeom>
              <a:avLst/>
              <a:gdLst>
                <a:gd name="T0" fmla="*/ 30 w 31"/>
                <a:gd name="T1" fmla="*/ 9 h 19"/>
                <a:gd name="T2" fmla="*/ 14 w 31"/>
                <a:gd name="T3" fmla="*/ 0 h 19"/>
                <a:gd name="T4" fmla="*/ 0 w 31"/>
                <a:gd name="T5" fmla="*/ 9 h 19"/>
                <a:gd name="T6" fmla="*/ 16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30" y="4"/>
                    <a:pt x="22" y="0"/>
                    <a:pt x="14" y="0"/>
                  </a:cubicBezTo>
                  <a:cubicBezTo>
                    <a:pt x="6" y="0"/>
                    <a:pt x="0" y="4"/>
                    <a:pt x="0" y="9"/>
                  </a:cubicBezTo>
                  <a:cubicBezTo>
                    <a:pt x="1" y="15"/>
                    <a:pt x="8" y="19"/>
                    <a:pt x="16" y="19"/>
                  </a:cubicBezTo>
                  <a:cubicBezTo>
                    <a:pt x="25" y="19"/>
                    <a:pt x="31" y="15"/>
                    <a:pt x="30" y="9"/>
                  </a:cubicBezTo>
                  <a:close/>
                </a:path>
              </a:pathLst>
            </a:custGeom>
            <a:grpFill/>
            <a:ln>
              <a:noFill/>
            </a:ln>
          </p:spPr>
          <p:txBody>
            <a:bodyPr anchor="ctr"/>
            <a:lstStyle/>
            <a:p>
              <a:pPr algn="ctr"/>
            </a:p>
          </p:txBody>
        </p:sp>
        <p:sp>
          <p:nvSpPr>
            <p:cNvPr id="773" name="iṧļiḋè"/>
            <p:cNvSpPr/>
            <p:nvPr userDrawn="1"/>
          </p:nvSpPr>
          <p:spPr bwMode="auto">
            <a:xfrm>
              <a:off x="6710577" y="2439884"/>
              <a:ext cx="117264" cy="74061"/>
            </a:xfrm>
            <a:custGeom>
              <a:avLst/>
              <a:gdLst>
                <a:gd name="T0" fmla="*/ 31 w 32"/>
                <a:gd name="T1" fmla="*/ 10 h 20"/>
                <a:gd name="T2" fmla="*/ 15 w 32"/>
                <a:gd name="T3" fmla="*/ 0 h 20"/>
                <a:gd name="T4" fmla="*/ 1 w 32"/>
                <a:gd name="T5" fmla="*/ 10 h 20"/>
                <a:gd name="T6" fmla="*/ 18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3" y="0"/>
                    <a:pt x="15" y="0"/>
                  </a:cubicBezTo>
                  <a:cubicBezTo>
                    <a:pt x="7" y="0"/>
                    <a:pt x="0" y="5"/>
                    <a:pt x="1" y="10"/>
                  </a:cubicBezTo>
                  <a:cubicBezTo>
                    <a:pt x="2" y="16"/>
                    <a:pt x="9" y="20"/>
                    <a:pt x="18" y="20"/>
                  </a:cubicBezTo>
                  <a:cubicBezTo>
                    <a:pt x="26" y="20"/>
                    <a:pt x="32" y="16"/>
                    <a:pt x="31" y="10"/>
                  </a:cubicBezTo>
                  <a:close/>
                </a:path>
              </a:pathLst>
            </a:custGeom>
            <a:grpFill/>
            <a:ln>
              <a:noFill/>
            </a:ln>
          </p:spPr>
          <p:txBody>
            <a:bodyPr anchor="ctr"/>
            <a:lstStyle/>
            <a:p>
              <a:pPr algn="ctr"/>
            </a:p>
          </p:txBody>
        </p:sp>
        <p:sp>
          <p:nvSpPr>
            <p:cNvPr id="774" name="í$1îḋè"/>
            <p:cNvSpPr/>
            <p:nvPr userDrawn="1"/>
          </p:nvSpPr>
          <p:spPr bwMode="auto">
            <a:xfrm>
              <a:off x="6587141" y="2532461"/>
              <a:ext cx="117264" cy="72519"/>
            </a:xfrm>
            <a:custGeom>
              <a:avLst/>
              <a:gdLst>
                <a:gd name="T0" fmla="*/ 31 w 32"/>
                <a:gd name="T1" fmla="*/ 10 h 20"/>
                <a:gd name="T2" fmla="*/ 15 w 32"/>
                <a:gd name="T3" fmla="*/ 0 h 20"/>
                <a:gd name="T4" fmla="*/ 1 w 32"/>
                <a:gd name="T5" fmla="*/ 10 h 20"/>
                <a:gd name="T6" fmla="*/ 17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4"/>
                    <a:pt x="23" y="0"/>
                    <a:pt x="15" y="0"/>
                  </a:cubicBezTo>
                  <a:cubicBezTo>
                    <a:pt x="6" y="0"/>
                    <a:pt x="0" y="4"/>
                    <a:pt x="1" y="10"/>
                  </a:cubicBezTo>
                  <a:cubicBezTo>
                    <a:pt x="1" y="15"/>
                    <a:pt x="9" y="20"/>
                    <a:pt x="17" y="20"/>
                  </a:cubicBezTo>
                  <a:cubicBezTo>
                    <a:pt x="26" y="20"/>
                    <a:pt x="32" y="15"/>
                    <a:pt x="31" y="10"/>
                  </a:cubicBezTo>
                  <a:close/>
                </a:path>
              </a:pathLst>
            </a:custGeom>
            <a:grpFill/>
            <a:ln>
              <a:noFill/>
            </a:ln>
          </p:spPr>
          <p:txBody>
            <a:bodyPr anchor="ctr"/>
            <a:lstStyle/>
            <a:p>
              <a:pPr algn="ctr"/>
            </a:p>
          </p:txBody>
        </p:sp>
        <p:sp>
          <p:nvSpPr>
            <p:cNvPr id="775" name="íṩḷíḑê"/>
            <p:cNvSpPr/>
            <p:nvPr userDrawn="1"/>
          </p:nvSpPr>
          <p:spPr bwMode="auto">
            <a:xfrm>
              <a:off x="6722920" y="2532461"/>
              <a:ext cx="120350" cy="72519"/>
            </a:xfrm>
            <a:custGeom>
              <a:avLst/>
              <a:gdLst>
                <a:gd name="T0" fmla="*/ 32 w 33"/>
                <a:gd name="T1" fmla="*/ 10 h 20"/>
                <a:gd name="T2" fmla="*/ 15 w 33"/>
                <a:gd name="T3" fmla="*/ 0 h 20"/>
                <a:gd name="T4" fmla="*/ 1 w 33"/>
                <a:gd name="T5" fmla="*/ 10 h 20"/>
                <a:gd name="T6" fmla="*/ 18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1" y="4"/>
                    <a:pt x="24" y="0"/>
                    <a:pt x="15" y="0"/>
                  </a:cubicBezTo>
                  <a:cubicBezTo>
                    <a:pt x="7" y="0"/>
                    <a:pt x="0" y="4"/>
                    <a:pt x="1" y="10"/>
                  </a:cubicBezTo>
                  <a:cubicBezTo>
                    <a:pt x="2" y="15"/>
                    <a:pt x="9" y="20"/>
                    <a:pt x="18" y="20"/>
                  </a:cubicBezTo>
                  <a:cubicBezTo>
                    <a:pt x="26" y="20"/>
                    <a:pt x="33" y="15"/>
                    <a:pt x="32" y="10"/>
                  </a:cubicBezTo>
                  <a:close/>
                </a:path>
              </a:pathLst>
            </a:custGeom>
            <a:grpFill/>
            <a:ln>
              <a:noFill/>
            </a:ln>
          </p:spPr>
          <p:txBody>
            <a:bodyPr anchor="ctr"/>
            <a:lstStyle/>
            <a:p>
              <a:pPr algn="ctr"/>
            </a:p>
          </p:txBody>
        </p:sp>
        <p:sp>
          <p:nvSpPr>
            <p:cNvPr id="776" name="íSľidé"/>
            <p:cNvSpPr/>
            <p:nvPr userDrawn="1"/>
          </p:nvSpPr>
          <p:spPr bwMode="auto">
            <a:xfrm>
              <a:off x="6860242" y="2532461"/>
              <a:ext cx="120350" cy="72519"/>
            </a:xfrm>
            <a:custGeom>
              <a:avLst/>
              <a:gdLst>
                <a:gd name="T0" fmla="*/ 32 w 33"/>
                <a:gd name="T1" fmla="*/ 10 h 20"/>
                <a:gd name="T2" fmla="*/ 15 w 33"/>
                <a:gd name="T3" fmla="*/ 0 h 20"/>
                <a:gd name="T4" fmla="*/ 1 w 33"/>
                <a:gd name="T5" fmla="*/ 10 h 20"/>
                <a:gd name="T6" fmla="*/ 18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1" y="4"/>
                    <a:pt x="23" y="0"/>
                    <a:pt x="15" y="0"/>
                  </a:cubicBezTo>
                  <a:cubicBezTo>
                    <a:pt x="6" y="0"/>
                    <a:pt x="0" y="4"/>
                    <a:pt x="1" y="10"/>
                  </a:cubicBezTo>
                  <a:cubicBezTo>
                    <a:pt x="2" y="15"/>
                    <a:pt x="9" y="20"/>
                    <a:pt x="18" y="20"/>
                  </a:cubicBezTo>
                  <a:cubicBezTo>
                    <a:pt x="26" y="20"/>
                    <a:pt x="33" y="15"/>
                    <a:pt x="32" y="10"/>
                  </a:cubicBezTo>
                  <a:close/>
                </a:path>
              </a:pathLst>
            </a:custGeom>
            <a:grpFill/>
            <a:ln>
              <a:noFill/>
            </a:ln>
          </p:spPr>
          <p:txBody>
            <a:bodyPr anchor="ctr"/>
            <a:lstStyle/>
            <a:p>
              <a:pPr algn="ctr"/>
            </a:p>
          </p:txBody>
        </p:sp>
        <p:sp>
          <p:nvSpPr>
            <p:cNvPr id="777" name="íSlíḍe"/>
            <p:cNvSpPr/>
            <p:nvPr userDrawn="1"/>
          </p:nvSpPr>
          <p:spPr bwMode="auto">
            <a:xfrm>
              <a:off x="6597941" y="2623494"/>
              <a:ext cx="117264" cy="72519"/>
            </a:xfrm>
            <a:custGeom>
              <a:avLst/>
              <a:gdLst>
                <a:gd name="T0" fmla="*/ 31 w 32"/>
                <a:gd name="T1" fmla="*/ 10 h 20"/>
                <a:gd name="T2" fmla="*/ 15 w 32"/>
                <a:gd name="T3" fmla="*/ 0 h 20"/>
                <a:gd name="T4" fmla="*/ 0 w 32"/>
                <a:gd name="T5" fmla="*/ 10 h 20"/>
                <a:gd name="T6" fmla="*/ 17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4"/>
                    <a:pt x="23" y="0"/>
                    <a:pt x="15" y="0"/>
                  </a:cubicBezTo>
                  <a:cubicBezTo>
                    <a:pt x="6" y="0"/>
                    <a:pt x="0" y="4"/>
                    <a:pt x="0" y="10"/>
                  </a:cubicBezTo>
                  <a:cubicBezTo>
                    <a:pt x="1" y="16"/>
                    <a:pt x="8" y="20"/>
                    <a:pt x="17" y="20"/>
                  </a:cubicBezTo>
                  <a:cubicBezTo>
                    <a:pt x="26" y="20"/>
                    <a:pt x="32" y="16"/>
                    <a:pt x="31" y="10"/>
                  </a:cubicBezTo>
                  <a:close/>
                </a:path>
              </a:pathLst>
            </a:custGeom>
            <a:grpFill/>
            <a:ln>
              <a:noFill/>
            </a:ln>
          </p:spPr>
          <p:txBody>
            <a:bodyPr anchor="ctr"/>
            <a:lstStyle/>
            <a:p>
              <a:pPr algn="ctr"/>
            </a:p>
          </p:txBody>
        </p:sp>
        <p:sp>
          <p:nvSpPr>
            <p:cNvPr id="778" name="í$ļíḑê"/>
            <p:cNvSpPr/>
            <p:nvPr userDrawn="1"/>
          </p:nvSpPr>
          <p:spPr bwMode="auto">
            <a:xfrm>
              <a:off x="6736806" y="2623494"/>
              <a:ext cx="117264" cy="72519"/>
            </a:xfrm>
            <a:custGeom>
              <a:avLst/>
              <a:gdLst>
                <a:gd name="T0" fmla="*/ 32 w 32"/>
                <a:gd name="T1" fmla="*/ 10 h 20"/>
                <a:gd name="T2" fmla="*/ 15 w 32"/>
                <a:gd name="T3" fmla="*/ 0 h 20"/>
                <a:gd name="T4" fmla="*/ 0 w 32"/>
                <a:gd name="T5" fmla="*/ 10 h 20"/>
                <a:gd name="T6" fmla="*/ 17 w 32"/>
                <a:gd name="T7" fmla="*/ 20 h 20"/>
                <a:gd name="T8" fmla="*/ 32 w 32"/>
                <a:gd name="T9" fmla="*/ 10 h 20"/>
              </a:gdLst>
              <a:ahLst/>
              <a:cxnLst>
                <a:cxn ang="0">
                  <a:pos x="T0" y="T1"/>
                </a:cxn>
                <a:cxn ang="0">
                  <a:pos x="T2" y="T3"/>
                </a:cxn>
                <a:cxn ang="0">
                  <a:pos x="T4" y="T5"/>
                </a:cxn>
                <a:cxn ang="0">
                  <a:pos x="T6" y="T7"/>
                </a:cxn>
                <a:cxn ang="0">
                  <a:pos x="T8" y="T9"/>
                </a:cxn>
              </a:cxnLst>
              <a:rect l="0" t="0" r="r" b="b"/>
              <a:pathLst>
                <a:path w="32" h="20">
                  <a:moveTo>
                    <a:pt x="32" y="10"/>
                  </a:moveTo>
                  <a:cubicBezTo>
                    <a:pt x="31" y="4"/>
                    <a:pt x="23" y="0"/>
                    <a:pt x="15" y="0"/>
                  </a:cubicBezTo>
                  <a:cubicBezTo>
                    <a:pt x="6" y="0"/>
                    <a:pt x="0" y="4"/>
                    <a:pt x="0" y="10"/>
                  </a:cubicBezTo>
                  <a:cubicBezTo>
                    <a:pt x="1" y="16"/>
                    <a:pt x="9" y="20"/>
                    <a:pt x="17" y="20"/>
                  </a:cubicBezTo>
                  <a:cubicBezTo>
                    <a:pt x="26" y="20"/>
                    <a:pt x="32" y="16"/>
                    <a:pt x="32" y="10"/>
                  </a:cubicBezTo>
                  <a:close/>
                </a:path>
              </a:pathLst>
            </a:custGeom>
            <a:grpFill/>
            <a:ln>
              <a:noFill/>
            </a:ln>
          </p:spPr>
          <p:txBody>
            <a:bodyPr anchor="ctr"/>
            <a:lstStyle/>
            <a:p>
              <a:pPr algn="ctr"/>
            </a:p>
          </p:txBody>
        </p:sp>
        <p:sp>
          <p:nvSpPr>
            <p:cNvPr id="779" name="îs1îḓé"/>
            <p:cNvSpPr/>
            <p:nvPr userDrawn="1"/>
          </p:nvSpPr>
          <p:spPr bwMode="auto">
            <a:xfrm>
              <a:off x="6875671" y="2623494"/>
              <a:ext cx="120350" cy="72519"/>
            </a:xfrm>
            <a:custGeom>
              <a:avLst/>
              <a:gdLst>
                <a:gd name="T0" fmla="*/ 32 w 33"/>
                <a:gd name="T1" fmla="*/ 10 h 20"/>
                <a:gd name="T2" fmla="*/ 15 w 33"/>
                <a:gd name="T3" fmla="*/ 0 h 20"/>
                <a:gd name="T4" fmla="*/ 1 w 33"/>
                <a:gd name="T5" fmla="*/ 10 h 20"/>
                <a:gd name="T6" fmla="*/ 18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1" y="4"/>
                    <a:pt x="23" y="0"/>
                    <a:pt x="15" y="0"/>
                  </a:cubicBezTo>
                  <a:cubicBezTo>
                    <a:pt x="6" y="0"/>
                    <a:pt x="0" y="4"/>
                    <a:pt x="1" y="10"/>
                  </a:cubicBezTo>
                  <a:cubicBezTo>
                    <a:pt x="1" y="16"/>
                    <a:pt x="9" y="20"/>
                    <a:pt x="18" y="20"/>
                  </a:cubicBezTo>
                  <a:cubicBezTo>
                    <a:pt x="26" y="20"/>
                    <a:pt x="33" y="16"/>
                    <a:pt x="32" y="10"/>
                  </a:cubicBezTo>
                  <a:close/>
                </a:path>
              </a:pathLst>
            </a:custGeom>
            <a:grpFill/>
            <a:ln>
              <a:noFill/>
            </a:ln>
          </p:spPr>
          <p:txBody>
            <a:bodyPr anchor="ctr"/>
            <a:lstStyle/>
            <a:p>
              <a:pPr algn="ctr"/>
            </a:p>
          </p:txBody>
        </p:sp>
        <p:sp>
          <p:nvSpPr>
            <p:cNvPr id="780" name="íṥļîḍê"/>
            <p:cNvSpPr/>
            <p:nvPr userDrawn="1"/>
          </p:nvSpPr>
          <p:spPr bwMode="auto">
            <a:xfrm>
              <a:off x="7014537" y="2623494"/>
              <a:ext cx="120350" cy="72519"/>
            </a:xfrm>
            <a:custGeom>
              <a:avLst/>
              <a:gdLst>
                <a:gd name="T0" fmla="*/ 32 w 33"/>
                <a:gd name="T1" fmla="*/ 10 h 20"/>
                <a:gd name="T2" fmla="*/ 14 w 33"/>
                <a:gd name="T3" fmla="*/ 0 h 20"/>
                <a:gd name="T4" fmla="*/ 1 w 33"/>
                <a:gd name="T5" fmla="*/ 10 h 20"/>
                <a:gd name="T6" fmla="*/ 18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1" y="4"/>
                    <a:pt x="23" y="0"/>
                    <a:pt x="14" y="0"/>
                  </a:cubicBezTo>
                  <a:cubicBezTo>
                    <a:pt x="6" y="0"/>
                    <a:pt x="0" y="4"/>
                    <a:pt x="1" y="10"/>
                  </a:cubicBezTo>
                  <a:cubicBezTo>
                    <a:pt x="2" y="16"/>
                    <a:pt x="9" y="20"/>
                    <a:pt x="18" y="20"/>
                  </a:cubicBezTo>
                  <a:cubicBezTo>
                    <a:pt x="27" y="20"/>
                    <a:pt x="33" y="16"/>
                    <a:pt x="32" y="10"/>
                  </a:cubicBezTo>
                  <a:close/>
                </a:path>
              </a:pathLst>
            </a:custGeom>
            <a:grpFill/>
            <a:ln>
              <a:noFill/>
            </a:ln>
          </p:spPr>
          <p:txBody>
            <a:bodyPr anchor="ctr"/>
            <a:lstStyle/>
            <a:p>
              <a:pPr algn="ctr"/>
            </a:p>
          </p:txBody>
        </p:sp>
        <p:sp>
          <p:nvSpPr>
            <p:cNvPr id="781" name="iṩļîḍê"/>
            <p:cNvSpPr/>
            <p:nvPr userDrawn="1"/>
          </p:nvSpPr>
          <p:spPr bwMode="auto">
            <a:xfrm>
              <a:off x="6605656" y="2714528"/>
              <a:ext cx="120350" cy="80233"/>
            </a:xfrm>
            <a:custGeom>
              <a:avLst/>
              <a:gdLst>
                <a:gd name="T0" fmla="*/ 33 w 33"/>
                <a:gd name="T1" fmla="*/ 11 h 22"/>
                <a:gd name="T2" fmla="*/ 16 w 33"/>
                <a:gd name="T3" fmla="*/ 0 h 22"/>
                <a:gd name="T4" fmla="*/ 1 w 33"/>
                <a:gd name="T5" fmla="*/ 11 h 22"/>
                <a:gd name="T6" fmla="*/ 18 w 33"/>
                <a:gd name="T7" fmla="*/ 22 h 22"/>
                <a:gd name="T8" fmla="*/ 33 w 33"/>
                <a:gd name="T9" fmla="*/ 11 h 22"/>
              </a:gdLst>
              <a:ahLst/>
              <a:cxnLst>
                <a:cxn ang="0">
                  <a:pos x="T0" y="T1"/>
                </a:cxn>
                <a:cxn ang="0">
                  <a:pos x="T2" y="T3"/>
                </a:cxn>
                <a:cxn ang="0">
                  <a:pos x="T4" y="T5"/>
                </a:cxn>
                <a:cxn ang="0">
                  <a:pos x="T6" y="T7"/>
                </a:cxn>
                <a:cxn ang="0">
                  <a:pos x="T8" y="T9"/>
                </a:cxn>
              </a:cxnLst>
              <a:rect l="0" t="0" r="r" b="b"/>
              <a:pathLst>
                <a:path w="33" h="22">
                  <a:moveTo>
                    <a:pt x="33" y="11"/>
                  </a:moveTo>
                  <a:cubicBezTo>
                    <a:pt x="32" y="5"/>
                    <a:pt x="24" y="0"/>
                    <a:pt x="16" y="0"/>
                  </a:cubicBezTo>
                  <a:cubicBezTo>
                    <a:pt x="7" y="0"/>
                    <a:pt x="0" y="5"/>
                    <a:pt x="1" y="11"/>
                  </a:cubicBezTo>
                  <a:cubicBezTo>
                    <a:pt x="2" y="17"/>
                    <a:pt x="9" y="22"/>
                    <a:pt x="18" y="22"/>
                  </a:cubicBezTo>
                  <a:cubicBezTo>
                    <a:pt x="27" y="22"/>
                    <a:pt x="33" y="17"/>
                    <a:pt x="33" y="11"/>
                  </a:cubicBezTo>
                  <a:close/>
                </a:path>
              </a:pathLst>
            </a:custGeom>
            <a:grpFill/>
            <a:ln>
              <a:noFill/>
            </a:ln>
          </p:spPr>
          <p:txBody>
            <a:bodyPr anchor="ctr"/>
            <a:lstStyle/>
            <a:p>
              <a:pPr algn="ctr"/>
            </a:p>
          </p:txBody>
        </p:sp>
        <p:sp>
          <p:nvSpPr>
            <p:cNvPr id="782" name="iSļiḓe"/>
            <p:cNvSpPr/>
            <p:nvPr userDrawn="1"/>
          </p:nvSpPr>
          <p:spPr bwMode="auto">
            <a:xfrm>
              <a:off x="6747607" y="2714528"/>
              <a:ext cx="120350" cy="80233"/>
            </a:xfrm>
            <a:custGeom>
              <a:avLst/>
              <a:gdLst>
                <a:gd name="T0" fmla="*/ 32 w 33"/>
                <a:gd name="T1" fmla="*/ 11 h 22"/>
                <a:gd name="T2" fmla="*/ 15 w 33"/>
                <a:gd name="T3" fmla="*/ 0 h 22"/>
                <a:gd name="T4" fmla="*/ 1 w 33"/>
                <a:gd name="T5" fmla="*/ 11 h 22"/>
                <a:gd name="T6" fmla="*/ 18 w 33"/>
                <a:gd name="T7" fmla="*/ 22 h 22"/>
                <a:gd name="T8" fmla="*/ 32 w 33"/>
                <a:gd name="T9" fmla="*/ 11 h 22"/>
              </a:gdLst>
              <a:ahLst/>
              <a:cxnLst>
                <a:cxn ang="0">
                  <a:pos x="T0" y="T1"/>
                </a:cxn>
                <a:cxn ang="0">
                  <a:pos x="T2" y="T3"/>
                </a:cxn>
                <a:cxn ang="0">
                  <a:pos x="T4" y="T5"/>
                </a:cxn>
                <a:cxn ang="0">
                  <a:pos x="T6" y="T7"/>
                </a:cxn>
                <a:cxn ang="0">
                  <a:pos x="T8" y="T9"/>
                </a:cxn>
              </a:cxnLst>
              <a:rect l="0" t="0" r="r" b="b"/>
              <a:pathLst>
                <a:path w="33" h="22">
                  <a:moveTo>
                    <a:pt x="32" y="11"/>
                  </a:moveTo>
                  <a:cubicBezTo>
                    <a:pt x="31" y="5"/>
                    <a:pt x="24" y="0"/>
                    <a:pt x="15" y="0"/>
                  </a:cubicBezTo>
                  <a:cubicBezTo>
                    <a:pt x="6" y="0"/>
                    <a:pt x="0" y="5"/>
                    <a:pt x="1" y="11"/>
                  </a:cubicBezTo>
                  <a:cubicBezTo>
                    <a:pt x="1" y="17"/>
                    <a:pt x="9" y="22"/>
                    <a:pt x="18" y="22"/>
                  </a:cubicBezTo>
                  <a:cubicBezTo>
                    <a:pt x="27" y="22"/>
                    <a:pt x="33" y="17"/>
                    <a:pt x="32" y="11"/>
                  </a:cubicBezTo>
                  <a:close/>
                </a:path>
              </a:pathLst>
            </a:custGeom>
            <a:grpFill/>
            <a:ln>
              <a:noFill/>
            </a:ln>
          </p:spPr>
          <p:txBody>
            <a:bodyPr anchor="ctr"/>
            <a:lstStyle/>
            <a:p>
              <a:pPr algn="ctr"/>
            </a:p>
          </p:txBody>
        </p:sp>
        <p:sp>
          <p:nvSpPr>
            <p:cNvPr id="783" name="išḷide"/>
            <p:cNvSpPr/>
            <p:nvPr userDrawn="1"/>
          </p:nvSpPr>
          <p:spPr bwMode="auto">
            <a:xfrm>
              <a:off x="6886473" y="2714528"/>
              <a:ext cx="123436" cy="80233"/>
            </a:xfrm>
            <a:custGeom>
              <a:avLst/>
              <a:gdLst>
                <a:gd name="T0" fmla="*/ 33 w 34"/>
                <a:gd name="T1" fmla="*/ 11 h 22"/>
                <a:gd name="T2" fmla="*/ 15 w 34"/>
                <a:gd name="T3" fmla="*/ 0 h 22"/>
                <a:gd name="T4" fmla="*/ 1 w 34"/>
                <a:gd name="T5" fmla="*/ 11 h 22"/>
                <a:gd name="T6" fmla="*/ 19 w 34"/>
                <a:gd name="T7" fmla="*/ 22 h 22"/>
                <a:gd name="T8" fmla="*/ 33 w 34"/>
                <a:gd name="T9" fmla="*/ 11 h 22"/>
              </a:gdLst>
              <a:ahLst/>
              <a:cxnLst>
                <a:cxn ang="0">
                  <a:pos x="T0" y="T1"/>
                </a:cxn>
                <a:cxn ang="0">
                  <a:pos x="T2" y="T3"/>
                </a:cxn>
                <a:cxn ang="0">
                  <a:pos x="T4" y="T5"/>
                </a:cxn>
                <a:cxn ang="0">
                  <a:pos x="T6" y="T7"/>
                </a:cxn>
                <a:cxn ang="0">
                  <a:pos x="T8" y="T9"/>
                </a:cxn>
              </a:cxnLst>
              <a:rect l="0" t="0" r="r" b="b"/>
              <a:pathLst>
                <a:path w="34" h="22">
                  <a:moveTo>
                    <a:pt x="33" y="11"/>
                  </a:moveTo>
                  <a:cubicBezTo>
                    <a:pt x="32" y="5"/>
                    <a:pt x="24" y="0"/>
                    <a:pt x="15" y="0"/>
                  </a:cubicBezTo>
                  <a:cubicBezTo>
                    <a:pt x="7" y="0"/>
                    <a:pt x="0" y="5"/>
                    <a:pt x="1" y="11"/>
                  </a:cubicBezTo>
                  <a:cubicBezTo>
                    <a:pt x="2" y="17"/>
                    <a:pt x="10" y="22"/>
                    <a:pt x="19" y="22"/>
                  </a:cubicBezTo>
                  <a:cubicBezTo>
                    <a:pt x="28" y="22"/>
                    <a:pt x="34" y="17"/>
                    <a:pt x="33" y="11"/>
                  </a:cubicBezTo>
                  <a:close/>
                </a:path>
              </a:pathLst>
            </a:custGeom>
            <a:grpFill/>
            <a:ln>
              <a:noFill/>
            </a:ln>
          </p:spPr>
          <p:txBody>
            <a:bodyPr anchor="ctr"/>
            <a:lstStyle/>
            <a:p>
              <a:pPr algn="ctr"/>
            </a:p>
          </p:txBody>
        </p:sp>
        <p:sp>
          <p:nvSpPr>
            <p:cNvPr id="784" name="ïşḷïďè"/>
            <p:cNvSpPr/>
            <p:nvPr userDrawn="1"/>
          </p:nvSpPr>
          <p:spPr bwMode="auto">
            <a:xfrm>
              <a:off x="7028424" y="2714528"/>
              <a:ext cx="124979" cy="80233"/>
            </a:xfrm>
            <a:custGeom>
              <a:avLst/>
              <a:gdLst>
                <a:gd name="T0" fmla="*/ 33 w 34"/>
                <a:gd name="T1" fmla="*/ 11 h 22"/>
                <a:gd name="T2" fmla="*/ 15 w 34"/>
                <a:gd name="T3" fmla="*/ 0 h 22"/>
                <a:gd name="T4" fmla="*/ 1 w 34"/>
                <a:gd name="T5" fmla="*/ 11 h 22"/>
                <a:gd name="T6" fmla="*/ 19 w 34"/>
                <a:gd name="T7" fmla="*/ 22 h 22"/>
                <a:gd name="T8" fmla="*/ 33 w 34"/>
                <a:gd name="T9" fmla="*/ 11 h 22"/>
              </a:gdLst>
              <a:ahLst/>
              <a:cxnLst>
                <a:cxn ang="0">
                  <a:pos x="T0" y="T1"/>
                </a:cxn>
                <a:cxn ang="0">
                  <a:pos x="T2" y="T3"/>
                </a:cxn>
                <a:cxn ang="0">
                  <a:pos x="T4" y="T5"/>
                </a:cxn>
                <a:cxn ang="0">
                  <a:pos x="T6" y="T7"/>
                </a:cxn>
                <a:cxn ang="0">
                  <a:pos x="T8" y="T9"/>
                </a:cxn>
              </a:cxnLst>
              <a:rect l="0" t="0" r="r" b="b"/>
              <a:pathLst>
                <a:path w="34" h="22">
                  <a:moveTo>
                    <a:pt x="33" y="11"/>
                  </a:moveTo>
                  <a:cubicBezTo>
                    <a:pt x="31" y="5"/>
                    <a:pt x="24" y="0"/>
                    <a:pt x="15" y="0"/>
                  </a:cubicBezTo>
                  <a:cubicBezTo>
                    <a:pt x="6" y="0"/>
                    <a:pt x="0" y="5"/>
                    <a:pt x="1" y="11"/>
                  </a:cubicBezTo>
                  <a:cubicBezTo>
                    <a:pt x="2" y="17"/>
                    <a:pt x="10" y="22"/>
                    <a:pt x="19" y="22"/>
                  </a:cubicBezTo>
                  <a:cubicBezTo>
                    <a:pt x="27" y="22"/>
                    <a:pt x="34" y="17"/>
                    <a:pt x="33" y="11"/>
                  </a:cubicBezTo>
                  <a:close/>
                </a:path>
              </a:pathLst>
            </a:custGeom>
            <a:grpFill/>
            <a:ln>
              <a:noFill/>
            </a:ln>
          </p:spPr>
          <p:txBody>
            <a:bodyPr anchor="ctr"/>
            <a:lstStyle/>
            <a:p>
              <a:pPr algn="ctr"/>
            </a:p>
          </p:txBody>
        </p:sp>
        <p:sp>
          <p:nvSpPr>
            <p:cNvPr id="785" name="ïŝlîďé"/>
            <p:cNvSpPr/>
            <p:nvPr userDrawn="1"/>
          </p:nvSpPr>
          <p:spPr bwMode="auto">
            <a:xfrm>
              <a:off x="6616456" y="2810191"/>
              <a:ext cx="123436" cy="80233"/>
            </a:xfrm>
            <a:custGeom>
              <a:avLst/>
              <a:gdLst>
                <a:gd name="T0" fmla="*/ 33 w 34"/>
                <a:gd name="T1" fmla="*/ 11 h 22"/>
                <a:gd name="T2" fmla="*/ 16 w 34"/>
                <a:gd name="T3" fmla="*/ 0 h 22"/>
                <a:gd name="T4" fmla="*/ 1 w 34"/>
                <a:gd name="T5" fmla="*/ 11 h 22"/>
                <a:gd name="T6" fmla="*/ 18 w 34"/>
                <a:gd name="T7" fmla="*/ 22 h 22"/>
                <a:gd name="T8" fmla="*/ 33 w 34"/>
                <a:gd name="T9" fmla="*/ 11 h 22"/>
              </a:gdLst>
              <a:ahLst/>
              <a:cxnLst>
                <a:cxn ang="0">
                  <a:pos x="T0" y="T1"/>
                </a:cxn>
                <a:cxn ang="0">
                  <a:pos x="T2" y="T3"/>
                </a:cxn>
                <a:cxn ang="0">
                  <a:pos x="T4" y="T5"/>
                </a:cxn>
                <a:cxn ang="0">
                  <a:pos x="T6" y="T7"/>
                </a:cxn>
                <a:cxn ang="0">
                  <a:pos x="T8" y="T9"/>
                </a:cxn>
              </a:cxnLst>
              <a:rect l="0" t="0" r="r" b="b"/>
              <a:pathLst>
                <a:path w="34" h="22">
                  <a:moveTo>
                    <a:pt x="33" y="11"/>
                  </a:moveTo>
                  <a:cubicBezTo>
                    <a:pt x="32" y="5"/>
                    <a:pt x="24" y="0"/>
                    <a:pt x="16" y="0"/>
                  </a:cubicBezTo>
                  <a:cubicBezTo>
                    <a:pt x="7" y="0"/>
                    <a:pt x="0" y="5"/>
                    <a:pt x="1" y="11"/>
                  </a:cubicBezTo>
                  <a:cubicBezTo>
                    <a:pt x="2" y="17"/>
                    <a:pt x="9" y="22"/>
                    <a:pt x="18" y="22"/>
                  </a:cubicBezTo>
                  <a:cubicBezTo>
                    <a:pt x="27" y="22"/>
                    <a:pt x="34" y="17"/>
                    <a:pt x="33" y="11"/>
                  </a:cubicBezTo>
                  <a:close/>
                </a:path>
              </a:pathLst>
            </a:custGeom>
            <a:grpFill/>
            <a:ln>
              <a:noFill/>
            </a:ln>
          </p:spPr>
          <p:txBody>
            <a:bodyPr anchor="ctr"/>
            <a:lstStyle/>
            <a:p>
              <a:pPr algn="ctr"/>
            </a:p>
          </p:txBody>
        </p:sp>
        <p:sp>
          <p:nvSpPr>
            <p:cNvPr id="786" name="ïŝḷíḋê"/>
            <p:cNvSpPr/>
            <p:nvPr userDrawn="1"/>
          </p:nvSpPr>
          <p:spPr bwMode="auto">
            <a:xfrm>
              <a:off x="6758407" y="2810191"/>
              <a:ext cx="124979" cy="80233"/>
            </a:xfrm>
            <a:custGeom>
              <a:avLst/>
              <a:gdLst>
                <a:gd name="T0" fmla="*/ 33 w 34"/>
                <a:gd name="T1" fmla="*/ 11 h 22"/>
                <a:gd name="T2" fmla="*/ 16 w 34"/>
                <a:gd name="T3" fmla="*/ 0 h 22"/>
                <a:gd name="T4" fmla="*/ 1 w 34"/>
                <a:gd name="T5" fmla="*/ 11 h 22"/>
                <a:gd name="T6" fmla="*/ 19 w 34"/>
                <a:gd name="T7" fmla="*/ 22 h 22"/>
                <a:gd name="T8" fmla="*/ 33 w 34"/>
                <a:gd name="T9" fmla="*/ 11 h 22"/>
              </a:gdLst>
              <a:ahLst/>
              <a:cxnLst>
                <a:cxn ang="0">
                  <a:pos x="T0" y="T1"/>
                </a:cxn>
                <a:cxn ang="0">
                  <a:pos x="T2" y="T3"/>
                </a:cxn>
                <a:cxn ang="0">
                  <a:pos x="T4" y="T5"/>
                </a:cxn>
                <a:cxn ang="0">
                  <a:pos x="T6" y="T7"/>
                </a:cxn>
                <a:cxn ang="0">
                  <a:pos x="T8" y="T9"/>
                </a:cxn>
              </a:cxnLst>
              <a:rect l="0" t="0" r="r" b="b"/>
              <a:pathLst>
                <a:path w="34" h="22">
                  <a:moveTo>
                    <a:pt x="33" y="11"/>
                  </a:moveTo>
                  <a:cubicBezTo>
                    <a:pt x="32" y="5"/>
                    <a:pt x="24" y="0"/>
                    <a:pt x="16" y="0"/>
                  </a:cubicBezTo>
                  <a:cubicBezTo>
                    <a:pt x="7" y="0"/>
                    <a:pt x="0" y="5"/>
                    <a:pt x="1" y="11"/>
                  </a:cubicBezTo>
                  <a:cubicBezTo>
                    <a:pt x="2" y="17"/>
                    <a:pt x="10" y="22"/>
                    <a:pt x="19" y="22"/>
                  </a:cubicBezTo>
                  <a:cubicBezTo>
                    <a:pt x="27" y="22"/>
                    <a:pt x="34" y="17"/>
                    <a:pt x="33" y="11"/>
                  </a:cubicBezTo>
                  <a:close/>
                </a:path>
              </a:pathLst>
            </a:custGeom>
            <a:grpFill/>
            <a:ln>
              <a:noFill/>
            </a:ln>
          </p:spPr>
          <p:txBody>
            <a:bodyPr anchor="ctr"/>
            <a:lstStyle/>
            <a:p>
              <a:pPr algn="ctr"/>
            </a:p>
          </p:txBody>
        </p:sp>
        <p:sp>
          <p:nvSpPr>
            <p:cNvPr id="787" name="îṧḷîḋé"/>
            <p:cNvSpPr/>
            <p:nvPr userDrawn="1"/>
          </p:nvSpPr>
          <p:spPr bwMode="auto">
            <a:xfrm>
              <a:off x="6900359" y="2810191"/>
              <a:ext cx="124979" cy="80233"/>
            </a:xfrm>
            <a:custGeom>
              <a:avLst/>
              <a:gdLst>
                <a:gd name="T0" fmla="*/ 33 w 34"/>
                <a:gd name="T1" fmla="*/ 11 h 22"/>
                <a:gd name="T2" fmla="*/ 16 w 34"/>
                <a:gd name="T3" fmla="*/ 0 h 22"/>
                <a:gd name="T4" fmla="*/ 1 w 34"/>
                <a:gd name="T5" fmla="*/ 11 h 22"/>
                <a:gd name="T6" fmla="*/ 19 w 34"/>
                <a:gd name="T7" fmla="*/ 22 h 22"/>
                <a:gd name="T8" fmla="*/ 33 w 34"/>
                <a:gd name="T9" fmla="*/ 11 h 22"/>
              </a:gdLst>
              <a:ahLst/>
              <a:cxnLst>
                <a:cxn ang="0">
                  <a:pos x="T0" y="T1"/>
                </a:cxn>
                <a:cxn ang="0">
                  <a:pos x="T2" y="T3"/>
                </a:cxn>
                <a:cxn ang="0">
                  <a:pos x="T4" y="T5"/>
                </a:cxn>
                <a:cxn ang="0">
                  <a:pos x="T6" y="T7"/>
                </a:cxn>
                <a:cxn ang="0">
                  <a:pos x="T8" y="T9"/>
                </a:cxn>
              </a:cxnLst>
              <a:rect l="0" t="0" r="r" b="b"/>
              <a:pathLst>
                <a:path w="34" h="22">
                  <a:moveTo>
                    <a:pt x="33" y="11"/>
                  </a:moveTo>
                  <a:cubicBezTo>
                    <a:pt x="32" y="5"/>
                    <a:pt x="24" y="0"/>
                    <a:pt x="16" y="0"/>
                  </a:cubicBezTo>
                  <a:cubicBezTo>
                    <a:pt x="7" y="0"/>
                    <a:pt x="0" y="5"/>
                    <a:pt x="1" y="11"/>
                  </a:cubicBezTo>
                  <a:cubicBezTo>
                    <a:pt x="2" y="17"/>
                    <a:pt x="10" y="22"/>
                    <a:pt x="19" y="22"/>
                  </a:cubicBezTo>
                  <a:cubicBezTo>
                    <a:pt x="28" y="22"/>
                    <a:pt x="34" y="17"/>
                    <a:pt x="33" y="11"/>
                  </a:cubicBezTo>
                  <a:close/>
                </a:path>
              </a:pathLst>
            </a:custGeom>
            <a:grpFill/>
            <a:ln>
              <a:noFill/>
            </a:ln>
          </p:spPr>
          <p:txBody>
            <a:bodyPr anchor="ctr"/>
            <a:lstStyle/>
            <a:p>
              <a:pPr algn="ctr"/>
            </a:p>
          </p:txBody>
        </p:sp>
        <p:sp>
          <p:nvSpPr>
            <p:cNvPr id="788" name="iṥľïḑê"/>
            <p:cNvSpPr/>
            <p:nvPr userDrawn="1"/>
          </p:nvSpPr>
          <p:spPr bwMode="auto">
            <a:xfrm>
              <a:off x="6627257" y="2907396"/>
              <a:ext cx="123436" cy="84863"/>
            </a:xfrm>
            <a:custGeom>
              <a:avLst/>
              <a:gdLst>
                <a:gd name="T0" fmla="*/ 33 w 34"/>
                <a:gd name="T1" fmla="*/ 11 h 23"/>
                <a:gd name="T2" fmla="*/ 16 w 34"/>
                <a:gd name="T3" fmla="*/ 0 h 23"/>
                <a:gd name="T4" fmla="*/ 1 w 34"/>
                <a:gd name="T5" fmla="*/ 11 h 23"/>
                <a:gd name="T6" fmla="*/ 18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2" y="5"/>
                    <a:pt x="25" y="0"/>
                    <a:pt x="16" y="0"/>
                  </a:cubicBezTo>
                  <a:cubicBezTo>
                    <a:pt x="7" y="0"/>
                    <a:pt x="0" y="5"/>
                    <a:pt x="1" y="11"/>
                  </a:cubicBezTo>
                  <a:cubicBezTo>
                    <a:pt x="2" y="18"/>
                    <a:pt x="9" y="23"/>
                    <a:pt x="18" y="23"/>
                  </a:cubicBezTo>
                  <a:cubicBezTo>
                    <a:pt x="27" y="23"/>
                    <a:pt x="34" y="18"/>
                    <a:pt x="33" y="11"/>
                  </a:cubicBezTo>
                  <a:close/>
                </a:path>
              </a:pathLst>
            </a:custGeom>
            <a:grpFill/>
            <a:ln>
              <a:noFill/>
            </a:ln>
          </p:spPr>
          <p:txBody>
            <a:bodyPr anchor="ctr"/>
            <a:lstStyle/>
            <a:p>
              <a:pPr algn="ctr"/>
            </a:p>
          </p:txBody>
        </p:sp>
        <p:sp>
          <p:nvSpPr>
            <p:cNvPr id="789" name="ï$ľíḓè"/>
            <p:cNvSpPr/>
            <p:nvPr userDrawn="1"/>
          </p:nvSpPr>
          <p:spPr bwMode="auto">
            <a:xfrm>
              <a:off x="6773837" y="2907396"/>
              <a:ext cx="123436" cy="84863"/>
            </a:xfrm>
            <a:custGeom>
              <a:avLst/>
              <a:gdLst>
                <a:gd name="T0" fmla="*/ 33 w 34"/>
                <a:gd name="T1" fmla="*/ 11 h 23"/>
                <a:gd name="T2" fmla="*/ 15 w 34"/>
                <a:gd name="T3" fmla="*/ 0 h 23"/>
                <a:gd name="T4" fmla="*/ 1 w 34"/>
                <a:gd name="T5" fmla="*/ 11 h 23"/>
                <a:gd name="T6" fmla="*/ 18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2" y="5"/>
                    <a:pt x="24" y="0"/>
                    <a:pt x="15" y="0"/>
                  </a:cubicBezTo>
                  <a:cubicBezTo>
                    <a:pt x="6" y="0"/>
                    <a:pt x="0" y="5"/>
                    <a:pt x="1" y="11"/>
                  </a:cubicBezTo>
                  <a:cubicBezTo>
                    <a:pt x="1" y="18"/>
                    <a:pt x="9" y="23"/>
                    <a:pt x="18" y="23"/>
                  </a:cubicBezTo>
                  <a:cubicBezTo>
                    <a:pt x="27" y="23"/>
                    <a:pt x="34" y="18"/>
                    <a:pt x="33" y="11"/>
                  </a:cubicBezTo>
                  <a:close/>
                </a:path>
              </a:pathLst>
            </a:custGeom>
            <a:grpFill/>
            <a:ln>
              <a:noFill/>
            </a:ln>
          </p:spPr>
          <p:txBody>
            <a:bodyPr anchor="ctr"/>
            <a:lstStyle/>
            <a:p>
              <a:pPr algn="ctr"/>
            </a:p>
          </p:txBody>
        </p:sp>
        <p:sp>
          <p:nvSpPr>
            <p:cNvPr id="790" name="iśļiḓé"/>
            <p:cNvSpPr/>
            <p:nvPr userDrawn="1"/>
          </p:nvSpPr>
          <p:spPr bwMode="auto">
            <a:xfrm>
              <a:off x="6915788" y="2907396"/>
              <a:ext cx="128065" cy="84863"/>
            </a:xfrm>
            <a:custGeom>
              <a:avLst/>
              <a:gdLst>
                <a:gd name="T0" fmla="*/ 34 w 35"/>
                <a:gd name="T1" fmla="*/ 11 h 23"/>
                <a:gd name="T2" fmla="*/ 16 w 35"/>
                <a:gd name="T3" fmla="*/ 0 h 23"/>
                <a:gd name="T4" fmla="*/ 1 w 35"/>
                <a:gd name="T5" fmla="*/ 11 h 23"/>
                <a:gd name="T6" fmla="*/ 19 w 35"/>
                <a:gd name="T7" fmla="*/ 23 h 23"/>
                <a:gd name="T8" fmla="*/ 34 w 35"/>
                <a:gd name="T9" fmla="*/ 11 h 23"/>
              </a:gdLst>
              <a:ahLst/>
              <a:cxnLst>
                <a:cxn ang="0">
                  <a:pos x="T0" y="T1"/>
                </a:cxn>
                <a:cxn ang="0">
                  <a:pos x="T2" y="T3"/>
                </a:cxn>
                <a:cxn ang="0">
                  <a:pos x="T4" y="T5"/>
                </a:cxn>
                <a:cxn ang="0">
                  <a:pos x="T6" y="T7"/>
                </a:cxn>
                <a:cxn ang="0">
                  <a:pos x="T8" y="T9"/>
                </a:cxn>
              </a:cxnLst>
              <a:rect l="0" t="0" r="r" b="b"/>
              <a:pathLst>
                <a:path w="35" h="23">
                  <a:moveTo>
                    <a:pt x="34" y="11"/>
                  </a:moveTo>
                  <a:cubicBezTo>
                    <a:pt x="33" y="5"/>
                    <a:pt x="25" y="0"/>
                    <a:pt x="16" y="0"/>
                  </a:cubicBezTo>
                  <a:cubicBezTo>
                    <a:pt x="7" y="0"/>
                    <a:pt x="0" y="5"/>
                    <a:pt x="1" y="11"/>
                  </a:cubicBezTo>
                  <a:cubicBezTo>
                    <a:pt x="2" y="18"/>
                    <a:pt x="10" y="23"/>
                    <a:pt x="19" y="23"/>
                  </a:cubicBezTo>
                  <a:cubicBezTo>
                    <a:pt x="28" y="23"/>
                    <a:pt x="35" y="18"/>
                    <a:pt x="34" y="11"/>
                  </a:cubicBezTo>
                  <a:close/>
                </a:path>
              </a:pathLst>
            </a:custGeom>
            <a:grpFill/>
            <a:ln>
              <a:noFill/>
            </a:ln>
          </p:spPr>
          <p:txBody>
            <a:bodyPr anchor="ctr"/>
            <a:lstStyle/>
            <a:p>
              <a:pPr algn="ctr"/>
            </a:p>
          </p:txBody>
        </p:sp>
        <p:sp>
          <p:nvSpPr>
            <p:cNvPr id="791" name="îś1ide"/>
            <p:cNvSpPr/>
            <p:nvPr userDrawn="1"/>
          </p:nvSpPr>
          <p:spPr bwMode="auto">
            <a:xfrm>
              <a:off x="7060825" y="2907396"/>
              <a:ext cx="128065" cy="84863"/>
            </a:xfrm>
            <a:custGeom>
              <a:avLst/>
              <a:gdLst>
                <a:gd name="T0" fmla="*/ 33 w 35"/>
                <a:gd name="T1" fmla="*/ 11 h 23"/>
                <a:gd name="T2" fmla="*/ 15 w 35"/>
                <a:gd name="T3" fmla="*/ 0 h 23"/>
                <a:gd name="T4" fmla="*/ 1 w 35"/>
                <a:gd name="T5" fmla="*/ 11 h 23"/>
                <a:gd name="T6" fmla="*/ 19 w 35"/>
                <a:gd name="T7" fmla="*/ 23 h 23"/>
                <a:gd name="T8" fmla="*/ 33 w 35"/>
                <a:gd name="T9" fmla="*/ 11 h 23"/>
              </a:gdLst>
              <a:ahLst/>
              <a:cxnLst>
                <a:cxn ang="0">
                  <a:pos x="T0" y="T1"/>
                </a:cxn>
                <a:cxn ang="0">
                  <a:pos x="T2" y="T3"/>
                </a:cxn>
                <a:cxn ang="0">
                  <a:pos x="T4" y="T5"/>
                </a:cxn>
                <a:cxn ang="0">
                  <a:pos x="T6" y="T7"/>
                </a:cxn>
                <a:cxn ang="0">
                  <a:pos x="T8" y="T9"/>
                </a:cxn>
              </a:cxnLst>
              <a:rect l="0" t="0" r="r" b="b"/>
              <a:pathLst>
                <a:path w="35" h="23">
                  <a:moveTo>
                    <a:pt x="33" y="11"/>
                  </a:moveTo>
                  <a:cubicBezTo>
                    <a:pt x="32" y="5"/>
                    <a:pt x="24" y="0"/>
                    <a:pt x="15" y="0"/>
                  </a:cubicBezTo>
                  <a:cubicBezTo>
                    <a:pt x="6" y="0"/>
                    <a:pt x="0" y="5"/>
                    <a:pt x="1" y="11"/>
                  </a:cubicBezTo>
                  <a:cubicBezTo>
                    <a:pt x="2" y="18"/>
                    <a:pt x="10" y="23"/>
                    <a:pt x="19" y="23"/>
                  </a:cubicBezTo>
                  <a:cubicBezTo>
                    <a:pt x="28" y="23"/>
                    <a:pt x="35" y="18"/>
                    <a:pt x="33" y="11"/>
                  </a:cubicBezTo>
                  <a:close/>
                </a:path>
              </a:pathLst>
            </a:custGeom>
            <a:grpFill/>
            <a:ln>
              <a:noFill/>
            </a:ln>
          </p:spPr>
          <p:txBody>
            <a:bodyPr anchor="ctr"/>
            <a:lstStyle/>
            <a:p>
              <a:pPr algn="ctr"/>
            </a:p>
          </p:txBody>
        </p:sp>
        <p:sp>
          <p:nvSpPr>
            <p:cNvPr id="792" name="íšļïḑè"/>
            <p:cNvSpPr/>
            <p:nvPr userDrawn="1"/>
          </p:nvSpPr>
          <p:spPr bwMode="auto">
            <a:xfrm>
              <a:off x="7207405" y="2907396"/>
              <a:ext cx="123436" cy="84863"/>
            </a:xfrm>
            <a:custGeom>
              <a:avLst/>
              <a:gdLst>
                <a:gd name="T0" fmla="*/ 33 w 34"/>
                <a:gd name="T1" fmla="*/ 11 h 23"/>
                <a:gd name="T2" fmla="*/ 15 w 34"/>
                <a:gd name="T3" fmla="*/ 0 h 23"/>
                <a:gd name="T4" fmla="*/ 1 w 34"/>
                <a:gd name="T5" fmla="*/ 11 h 23"/>
                <a:gd name="T6" fmla="*/ 19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2" y="5"/>
                    <a:pt x="24" y="0"/>
                    <a:pt x="15" y="0"/>
                  </a:cubicBezTo>
                  <a:cubicBezTo>
                    <a:pt x="6" y="0"/>
                    <a:pt x="0" y="5"/>
                    <a:pt x="1" y="11"/>
                  </a:cubicBezTo>
                  <a:cubicBezTo>
                    <a:pt x="2" y="18"/>
                    <a:pt x="10" y="23"/>
                    <a:pt x="19" y="23"/>
                  </a:cubicBezTo>
                  <a:cubicBezTo>
                    <a:pt x="28" y="23"/>
                    <a:pt x="34" y="18"/>
                    <a:pt x="33" y="11"/>
                  </a:cubicBezTo>
                  <a:close/>
                </a:path>
              </a:pathLst>
            </a:custGeom>
            <a:grpFill/>
            <a:ln>
              <a:noFill/>
            </a:ln>
          </p:spPr>
          <p:txBody>
            <a:bodyPr anchor="ctr"/>
            <a:lstStyle/>
            <a:p>
              <a:pPr algn="ctr"/>
            </a:p>
          </p:txBody>
        </p:sp>
        <p:sp>
          <p:nvSpPr>
            <p:cNvPr id="793" name="ísḷiḓè"/>
            <p:cNvSpPr/>
            <p:nvPr userDrawn="1"/>
          </p:nvSpPr>
          <p:spPr bwMode="auto">
            <a:xfrm>
              <a:off x="6784638" y="3010774"/>
              <a:ext cx="128065" cy="83319"/>
            </a:xfrm>
            <a:custGeom>
              <a:avLst/>
              <a:gdLst>
                <a:gd name="T0" fmla="*/ 34 w 35"/>
                <a:gd name="T1" fmla="*/ 11 h 23"/>
                <a:gd name="T2" fmla="*/ 16 w 35"/>
                <a:gd name="T3" fmla="*/ 0 h 23"/>
                <a:gd name="T4" fmla="*/ 1 w 35"/>
                <a:gd name="T5" fmla="*/ 11 h 23"/>
                <a:gd name="T6" fmla="*/ 19 w 35"/>
                <a:gd name="T7" fmla="*/ 23 h 23"/>
                <a:gd name="T8" fmla="*/ 34 w 35"/>
                <a:gd name="T9" fmla="*/ 11 h 23"/>
              </a:gdLst>
              <a:ahLst/>
              <a:cxnLst>
                <a:cxn ang="0">
                  <a:pos x="T0" y="T1"/>
                </a:cxn>
                <a:cxn ang="0">
                  <a:pos x="T2" y="T3"/>
                </a:cxn>
                <a:cxn ang="0">
                  <a:pos x="T4" y="T5"/>
                </a:cxn>
                <a:cxn ang="0">
                  <a:pos x="T6" y="T7"/>
                </a:cxn>
                <a:cxn ang="0">
                  <a:pos x="T8" y="T9"/>
                </a:cxn>
              </a:cxnLst>
              <a:rect l="0" t="0" r="r" b="b"/>
              <a:pathLst>
                <a:path w="35" h="23">
                  <a:moveTo>
                    <a:pt x="34" y="11"/>
                  </a:moveTo>
                  <a:cubicBezTo>
                    <a:pt x="33" y="5"/>
                    <a:pt x="25" y="0"/>
                    <a:pt x="16" y="0"/>
                  </a:cubicBezTo>
                  <a:cubicBezTo>
                    <a:pt x="7" y="0"/>
                    <a:pt x="0" y="5"/>
                    <a:pt x="1" y="11"/>
                  </a:cubicBezTo>
                  <a:cubicBezTo>
                    <a:pt x="2" y="18"/>
                    <a:pt x="10" y="23"/>
                    <a:pt x="19" y="23"/>
                  </a:cubicBezTo>
                  <a:cubicBezTo>
                    <a:pt x="28" y="23"/>
                    <a:pt x="35" y="18"/>
                    <a:pt x="34" y="11"/>
                  </a:cubicBezTo>
                  <a:close/>
                </a:path>
              </a:pathLst>
            </a:custGeom>
            <a:grpFill/>
            <a:ln>
              <a:noFill/>
            </a:ln>
          </p:spPr>
          <p:txBody>
            <a:bodyPr anchor="ctr"/>
            <a:lstStyle/>
            <a:p>
              <a:pPr algn="ctr"/>
            </a:p>
          </p:txBody>
        </p:sp>
        <p:sp>
          <p:nvSpPr>
            <p:cNvPr id="794" name="iš1íḓé"/>
            <p:cNvSpPr/>
            <p:nvPr userDrawn="1"/>
          </p:nvSpPr>
          <p:spPr bwMode="auto">
            <a:xfrm>
              <a:off x="6929675" y="3010774"/>
              <a:ext cx="128065" cy="83319"/>
            </a:xfrm>
            <a:custGeom>
              <a:avLst/>
              <a:gdLst>
                <a:gd name="T0" fmla="*/ 34 w 35"/>
                <a:gd name="T1" fmla="*/ 11 h 23"/>
                <a:gd name="T2" fmla="*/ 16 w 35"/>
                <a:gd name="T3" fmla="*/ 0 h 23"/>
                <a:gd name="T4" fmla="*/ 1 w 35"/>
                <a:gd name="T5" fmla="*/ 11 h 23"/>
                <a:gd name="T6" fmla="*/ 20 w 35"/>
                <a:gd name="T7" fmla="*/ 23 h 23"/>
                <a:gd name="T8" fmla="*/ 34 w 35"/>
                <a:gd name="T9" fmla="*/ 11 h 23"/>
              </a:gdLst>
              <a:ahLst/>
              <a:cxnLst>
                <a:cxn ang="0">
                  <a:pos x="T0" y="T1"/>
                </a:cxn>
                <a:cxn ang="0">
                  <a:pos x="T2" y="T3"/>
                </a:cxn>
                <a:cxn ang="0">
                  <a:pos x="T4" y="T5"/>
                </a:cxn>
                <a:cxn ang="0">
                  <a:pos x="T6" y="T7"/>
                </a:cxn>
                <a:cxn ang="0">
                  <a:pos x="T8" y="T9"/>
                </a:cxn>
              </a:cxnLst>
              <a:rect l="0" t="0" r="r" b="b"/>
              <a:pathLst>
                <a:path w="35" h="23">
                  <a:moveTo>
                    <a:pt x="34" y="11"/>
                  </a:moveTo>
                  <a:cubicBezTo>
                    <a:pt x="33" y="5"/>
                    <a:pt x="25" y="0"/>
                    <a:pt x="16" y="0"/>
                  </a:cubicBezTo>
                  <a:cubicBezTo>
                    <a:pt x="7" y="0"/>
                    <a:pt x="0" y="5"/>
                    <a:pt x="1" y="11"/>
                  </a:cubicBezTo>
                  <a:cubicBezTo>
                    <a:pt x="2" y="18"/>
                    <a:pt x="10" y="23"/>
                    <a:pt x="20" y="23"/>
                  </a:cubicBezTo>
                  <a:cubicBezTo>
                    <a:pt x="29" y="23"/>
                    <a:pt x="35" y="18"/>
                    <a:pt x="34" y="11"/>
                  </a:cubicBezTo>
                  <a:close/>
                </a:path>
              </a:pathLst>
            </a:custGeom>
            <a:grpFill/>
            <a:ln>
              <a:noFill/>
            </a:ln>
          </p:spPr>
          <p:txBody>
            <a:bodyPr anchor="ctr"/>
            <a:lstStyle/>
            <a:p>
              <a:pPr algn="ctr"/>
            </a:p>
          </p:txBody>
        </p:sp>
        <p:sp>
          <p:nvSpPr>
            <p:cNvPr id="795" name="iṥḻíde"/>
            <p:cNvSpPr/>
            <p:nvPr userDrawn="1"/>
          </p:nvSpPr>
          <p:spPr bwMode="auto">
            <a:xfrm>
              <a:off x="7079340" y="3010774"/>
              <a:ext cx="128065" cy="83319"/>
            </a:xfrm>
            <a:custGeom>
              <a:avLst/>
              <a:gdLst>
                <a:gd name="T0" fmla="*/ 33 w 35"/>
                <a:gd name="T1" fmla="*/ 11 h 23"/>
                <a:gd name="T2" fmla="*/ 15 w 35"/>
                <a:gd name="T3" fmla="*/ 0 h 23"/>
                <a:gd name="T4" fmla="*/ 1 w 35"/>
                <a:gd name="T5" fmla="*/ 11 h 23"/>
                <a:gd name="T6" fmla="*/ 19 w 35"/>
                <a:gd name="T7" fmla="*/ 23 h 23"/>
                <a:gd name="T8" fmla="*/ 33 w 35"/>
                <a:gd name="T9" fmla="*/ 11 h 23"/>
              </a:gdLst>
              <a:ahLst/>
              <a:cxnLst>
                <a:cxn ang="0">
                  <a:pos x="T0" y="T1"/>
                </a:cxn>
                <a:cxn ang="0">
                  <a:pos x="T2" y="T3"/>
                </a:cxn>
                <a:cxn ang="0">
                  <a:pos x="T4" y="T5"/>
                </a:cxn>
                <a:cxn ang="0">
                  <a:pos x="T6" y="T7"/>
                </a:cxn>
                <a:cxn ang="0">
                  <a:pos x="T8" y="T9"/>
                </a:cxn>
              </a:cxnLst>
              <a:rect l="0" t="0" r="r" b="b"/>
              <a:pathLst>
                <a:path w="35" h="23">
                  <a:moveTo>
                    <a:pt x="33" y="11"/>
                  </a:moveTo>
                  <a:cubicBezTo>
                    <a:pt x="32" y="5"/>
                    <a:pt x="24" y="0"/>
                    <a:pt x="15" y="0"/>
                  </a:cubicBezTo>
                  <a:cubicBezTo>
                    <a:pt x="6" y="0"/>
                    <a:pt x="0" y="5"/>
                    <a:pt x="1" y="11"/>
                  </a:cubicBezTo>
                  <a:cubicBezTo>
                    <a:pt x="2" y="18"/>
                    <a:pt x="10" y="23"/>
                    <a:pt x="19" y="23"/>
                  </a:cubicBezTo>
                  <a:cubicBezTo>
                    <a:pt x="28" y="23"/>
                    <a:pt x="35" y="18"/>
                    <a:pt x="33" y="11"/>
                  </a:cubicBezTo>
                  <a:close/>
                </a:path>
              </a:pathLst>
            </a:custGeom>
            <a:grpFill/>
            <a:ln>
              <a:noFill/>
            </a:ln>
          </p:spPr>
          <p:txBody>
            <a:bodyPr anchor="ctr"/>
            <a:lstStyle/>
            <a:p>
              <a:pPr algn="ctr"/>
            </a:p>
          </p:txBody>
        </p:sp>
        <p:sp>
          <p:nvSpPr>
            <p:cNvPr id="796" name="íṩḻidê"/>
            <p:cNvSpPr/>
            <p:nvPr userDrawn="1"/>
          </p:nvSpPr>
          <p:spPr bwMode="auto">
            <a:xfrm>
              <a:off x="7225921" y="3010774"/>
              <a:ext cx="128065" cy="83319"/>
            </a:xfrm>
            <a:custGeom>
              <a:avLst/>
              <a:gdLst>
                <a:gd name="T0" fmla="*/ 34 w 35"/>
                <a:gd name="T1" fmla="*/ 11 h 23"/>
                <a:gd name="T2" fmla="*/ 15 w 35"/>
                <a:gd name="T3" fmla="*/ 0 h 23"/>
                <a:gd name="T4" fmla="*/ 1 w 35"/>
                <a:gd name="T5" fmla="*/ 11 h 23"/>
                <a:gd name="T6" fmla="*/ 20 w 35"/>
                <a:gd name="T7" fmla="*/ 23 h 23"/>
                <a:gd name="T8" fmla="*/ 34 w 35"/>
                <a:gd name="T9" fmla="*/ 11 h 23"/>
              </a:gdLst>
              <a:ahLst/>
              <a:cxnLst>
                <a:cxn ang="0">
                  <a:pos x="T0" y="T1"/>
                </a:cxn>
                <a:cxn ang="0">
                  <a:pos x="T2" y="T3"/>
                </a:cxn>
                <a:cxn ang="0">
                  <a:pos x="T4" y="T5"/>
                </a:cxn>
                <a:cxn ang="0">
                  <a:pos x="T6" y="T7"/>
                </a:cxn>
                <a:cxn ang="0">
                  <a:pos x="T8" y="T9"/>
                </a:cxn>
              </a:cxnLst>
              <a:rect l="0" t="0" r="r" b="b"/>
              <a:pathLst>
                <a:path w="35" h="23">
                  <a:moveTo>
                    <a:pt x="34" y="11"/>
                  </a:moveTo>
                  <a:cubicBezTo>
                    <a:pt x="32" y="5"/>
                    <a:pt x="24" y="0"/>
                    <a:pt x="15" y="0"/>
                  </a:cubicBezTo>
                  <a:cubicBezTo>
                    <a:pt x="6" y="0"/>
                    <a:pt x="0" y="5"/>
                    <a:pt x="1" y="11"/>
                  </a:cubicBezTo>
                  <a:cubicBezTo>
                    <a:pt x="2" y="18"/>
                    <a:pt x="10" y="23"/>
                    <a:pt x="20" y="23"/>
                  </a:cubicBezTo>
                  <a:cubicBezTo>
                    <a:pt x="29" y="23"/>
                    <a:pt x="35" y="18"/>
                    <a:pt x="34" y="11"/>
                  </a:cubicBezTo>
                  <a:close/>
                </a:path>
              </a:pathLst>
            </a:custGeom>
            <a:grpFill/>
            <a:ln>
              <a:noFill/>
            </a:ln>
          </p:spPr>
          <p:txBody>
            <a:bodyPr anchor="ctr"/>
            <a:lstStyle/>
            <a:p>
              <a:pPr algn="ctr"/>
            </a:p>
          </p:txBody>
        </p:sp>
        <p:sp>
          <p:nvSpPr>
            <p:cNvPr id="797" name="ísľíḑé"/>
            <p:cNvSpPr/>
            <p:nvPr userDrawn="1"/>
          </p:nvSpPr>
          <p:spPr bwMode="auto">
            <a:xfrm>
              <a:off x="7664118" y="3010774"/>
              <a:ext cx="131151" cy="83319"/>
            </a:xfrm>
            <a:custGeom>
              <a:avLst/>
              <a:gdLst>
                <a:gd name="T0" fmla="*/ 35 w 36"/>
                <a:gd name="T1" fmla="*/ 11 h 23"/>
                <a:gd name="T2" fmla="*/ 15 w 36"/>
                <a:gd name="T3" fmla="*/ 0 h 23"/>
                <a:gd name="T4" fmla="*/ 2 w 36"/>
                <a:gd name="T5" fmla="*/ 11 h 23"/>
                <a:gd name="T6" fmla="*/ 21 w 36"/>
                <a:gd name="T7" fmla="*/ 23 h 23"/>
                <a:gd name="T8" fmla="*/ 35 w 36"/>
                <a:gd name="T9" fmla="*/ 11 h 23"/>
              </a:gdLst>
              <a:ahLst/>
              <a:cxnLst>
                <a:cxn ang="0">
                  <a:pos x="T0" y="T1"/>
                </a:cxn>
                <a:cxn ang="0">
                  <a:pos x="T2" y="T3"/>
                </a:cxn>
                <a:cxn ang="0">
                  <a:pos x="T4" y="T5"/>
                </a:cxn>
                <a:cxn ang="0">
                  <a:pos x="T6" y="T7"/>
                </a:cxn>
                <a:cxn ang="0">
                  <a:pos x="T8" y="T9"/>
                </a:cxn>
              </a:cxnLst>
              <a:rect l="0" t="0" r="r" b="b"/>
              <a:pathLst>
                <a:path w="36" h="23">
                  <a:moveTo>
                    <a:pt x="35" y="11"/>
                  </a:moveTo>
                  <a:cubicBezTo>
                    <a:pt x="33" y="5"/>
                    <a:pt x="24" y="0"/>
                    <a:pt x="15" y="0"/>
                  </a:cubicBezTo>
                  <a:cubicBezTo>
                    <a:pt x="6" y="0"/>
                    <a:pt x="0" y="5"/>
                    <a:pt x="2" y="11"/>
                  </a:cubicBezTo>
                  <a:cubicBezTo>
                    <a:pt x="3" y="18"/>
                    <a:pt x="12" y="23"/>
                    <a:pt x="21" y="23"/>
                  </a:cubicBezTo>
                  <a:cubicBezTo>
                    <a:pt x="30" y="23"/>
                    <a:pt x="36" y="18"/>
                    <a:pt x="35" y="11"/>
                  </a:cubicBezTo>
                  <a:close/>
                </a:path>
              </a:pathLst>
            </a:custGeom>
            <a:grpFill/>
            <a:ln>
              <a:noFill/>
            </a:ln>
          </p:spPr>
          <p:txBody>
            <a:bodyPr anchor="ctr"/>
            <a:lstStyle/>
            <a:p>
              <a:pPr algn="ctr"/>
            </a:p>
          </p:txBody>
        </p:sp>
        <p:sp>
          <p:nvSpPr>
            <p:cNvPr id="798" name="isļidé"/>
            <p:cNvSpPr/>
            <p:nvPr userDrawn="1"/>
          </p:nvSpPr>
          <p:spPr bwMode="auto">
            <a:xfrm>
              <a:off x="6798524" y="3112609"/>
              <a:ext cx="128065" cy="87948"/>
            </a:xfrm>
            <a:custGeom>
              <a:avLst/>
              <a:gdLst>
                <a:gd name="T0" fmla="*/ 34 w 35"/>
                <a:gd name="T1" fmla="*/ 12 h 24"/>
                <a:gd name="T2" fmla="*/ 16 w 35"/>
                <a:gd name="T3" fmla="*/ 0 h 24"/>
                <a:gd name="T4" fmla="*/ 1 w 35"/>
                <a:gd name="T5" fmla="*/ 12 h 24"/>
                <a:gd name="T6" fmla="*/ 19 w 35"/>
                <a:gd name="T7" fmla="*/ 24 h 24"/>
                <a:gd name="T8" fmla="*/ 34 w 35"/>
                <a:gd name="T9" fmla="*/ 12 h 24"/>
              </a:gdLst>
              <a:ahLst/>
              <a:cxnLst>
                <a:cxn ang="0">
                  <a:pos x="T0" y="T1"/>
                </a:cxn>
                <a:cxn ang="0">
                  <a:pos x="T2" y="T3"/>
                </a:cxn>
                <a:cxn ang="0">
                  <a:pos x="T4" y="T5"/>
                </a:cxn>
                <a:cxn ang="0">
                  <a:pos x="T6" y="T7"/>
                </a:cxn>
                <a:cxn ang="0">
                  <a:pos x="T8" y="T9"/>
                </a:cxn>
              </a:cxnLst>
              <a:rect l="0" t="0" r="r" b="b"/>
              <a:pathLst>
                <a:path w="35" h="24">
                  <a:moveTo>
                    <a:pt x="34" y="12"/>
                  </a:moveTo>
                  <a:cubicBezTo>
                    <a:pt x="33" y="6"/>
                    <a:pt x="25" y="0"/>
                    <a:pt x="16" y="0"/>
                  </a:cubicBezTo>
                  <a:cubicBezTo>
                    <a:pt x="7" y="0"/>
                    <a:pt x="0" y="6"/>
                    <a:pt x="1" y="12"/>
                  </a:cubicBezTo>
                  <a:cubicBezTo>
                    <a:pt x="2" y="19"/>
                    <a:pt x="10" y="24"/>
                    <a:pt x="19" y="24"/>
                  </a:cubicBezTo>
                  <a:cubicBezTo>
                    <a:pt x="28" y="24"/>
                    <a:pt x="35" y="19"/>
                    <a:pt x="34" y="12"/>
                  </a:cubicBezTo>
                  <a:close/>
                </a:path>
              </a:pathLst>
            </a:custGeom>
            <a:grpFill/>
            <a:ln>
              <a:noFill/>
            </a:ln>
          </p:spPr>
          <p:txBody>
            <a:bodyPr anchor="ctr"/>
            <a:lstStyle/>
            <a:p>
              <a:pPr algn="ctr"/>
            </a:p>
          </p:txBody>
        </p:sp>
        <p:sp>
          <p:nvSpPr>
            <p:cNvPr id="799" name="îşļíďê"/>
            <p:cNvSpPr/>
            <p:nvPr userDrawn="1"/>
          </p:nvSpPr>
          <p:spPr bwMode="auto">
            <a:xfrm>
              <a:off x="6948190" y="3112609"/>
              <a:ext cx="128065" cy="87948"/>
            </a:xfrm>
            <a:custGeom>
              <a:avLst/>
              <a:gdLst>
                <a:gd name="T0" fmla="*/ 34 w 35"/>
                <a:gd name="T1" fmla="*/ 12 h 24"/>
                <a:gd name="T2" fmla="*/ 15 w 35"/>
                <a:gd name="T3" fmla="*/ 0 h 24"/>
                <a:gd name="T4" fmla="*/ 1 w 35"/>
                <a:gd name="T5" fmla="*/ 12 h 24"/>
                <a:gd name="T6" fmla="*/ 19 w 35"/>
                <a:gd name="T7" fmla="*/ 24 h 24"/>
                <a:gd name="T8" fmla="*/ 34 w 35"/>
                <a:gd name="T9" fmla="*/ 12 h 24"/>
              </a:gdLst>
              <a:ahLst/>
              <a:cxnLst>
                <a:cxn ang="0">
                  <a:pos x="T0" y="T1"/>
                </a:cxn>
                <a:cxn ang="0">
                  <a:pos x="T2" y="T3"/>
                </a:cxn>
                <a:cxn ang="0">
                  <a:pos x="T4" y="T5"/>
                </a:cxn>
                <a:cxn ang="0">
                  <a:pos x="T6" y="T7"/>
                </a:cxn>
                <a:cxn ang="0">
                  <a:pos x="T8" y="T9"/>
                </a:cxn>
              </a:cxnLst>
              <a:rect l="0" t="0" r="r" b="b"/>
              <a:pathLst>
                <a:path w="35" h="24">
                  <a:moveTo>
                    <a:pt x="34" y="12"/>
                  </a:moveTo>
                  <a:cubicBezTo>
                    <a:pt x="33" y="6"/>
                    <a:pt x="25" y="0"/>
                    <a:pt x="15" y="0"/>
                  </a:cubicBezTo>
                  <a:cubicBezTo>
                    <a:pt x="6" y="0"/>
                    <a:pt x="0" y="6"/>
                    <a:pt x="1" y="12"/>
                  </a:cubicBezTo>
                  <a:cubicBezTo>
                    <a:pt x="2" y="19"/>
                    <a:pt x="10" y="24"/>
                    <a:pt x="19" y="24"/>
                  </a:cubicBezTo>
                  <a:cubicBezTo>
                    <a:pt x="28" y="24"/>
                    <a:pt x="35" y="19"/>
                    <a:pt x="34" y="12"/>
                  </a:cubicBezTo>
                  <a:close/>
                </a:path>
              </a:pathLst>
            </a:custGeom>
            <a:grpFill/>
            <a:ln>
              <a:noFill/>
            </a:ln>
          </p:spPr>
          <p:txBody>
            <a:bodyPr anchor="ctr"/>
            <a:lstStyle/>
            <a:p>
              <a:pPr algn="ctr"/>
            </a:p>
          </p:txBody>
        </p:sp>
        <p:sp>
          <p:nvSpPr>
            <p:cNvPr id="800" name="îsľíďé"/>
            <p:cNvSpPr/>
            <p:nvPr userDrawn="1"/>
          </p:nvSpPr>
          <p:spPr bwMode="auto">
            <a:xfrm>
              <a:off x="7637887" y="2907396"/>
              <a:ext cx="131151" cy="84863"/>
            </a:xfrm>
            <a:custGeom>
              <a:avLst/>
              <a:gdLst>
                <a:gd name="T0" fmla="*/ 34 w 36"/>
                <a:gd name="T1" fmla="*/ 11 h 23"/>
                <a:gd name="T2" fmla="*/ 15 w 36"/>
                <a:gd name="T3" fmla="*/ 0 h 23"/>
                <a:gd name="T4" fmla="*/ 2 w 36"/>
                <a:gd name="T5" fmla="*/ 11 h 23"/>
                <a:gd name="T6" fmla="*/ 21 w 36"/>
                <a:gd name="T7" fmla="*/ 23 h 23"/>
                <a:gd name="T8" fmla="*/ 34 w 36"/>
                <a:gd name="T9" fmla="*/ 11 h 23"/>
              </a:gdLst>
              <a:ahLst/>
              <a:cxnLst>
                <a:cxn ang="0">
                  <a:pos x="T0" y="T1"/>
                </a:cxn>
                <a:cxn ang="0">
                  <a:pos x="T2" y="T3"/>
                </a:cxn>
                <a:cxn ang="0">
                  <a:pos x="T4" y="T5"/>
                </a:cxn>
                <a:cxn ang="0">
                  <a:pos x="T6" y="T7"/>
                </a:cxn>
                <a:cxn ang="0">
                  <a:pos x="T8" y="T9"/>
                </a:cxn>
              </a:cxnLst>
              <a:rect l="0" t="0" r="r" b="b"/>
              <a:pathLst>
                <a:path w="36" h="23">
                  <a:moveTo>
                    <a:pt x="34" y="11"/>
                  </a:moveTo>
                  <a:cubicBezTo>
                    <a:pt x="33" y="5"/>
                    <a:pt x="24" y="0"/>
                    <a:pt x="15" y="0"/>
                  </a:cubicBezTo>
                  <a:cubicBezTo>
                    <a:pt x="6" y="0"/>
                    <a:pt x="0" y="5"/>
                    <a:pt x="2" y="11"/>
                  </a:cubicBezTo>
                  <a:cubicBezTo>
                    <a:pt x="3" y="18"/>
                    <a:pt x="12" y="23"/>
                    <a:pt x="21" y="23"/>
                  </a:cubicBezTo>
                  <a:cubicBezTo>
                    <a:pt x="30" y="23"/>
                    <a:pt x="36" y="18"/>
                    <a:pt x="34" y="11"/>
                  </a:cubicBezTo>
                  <a:close/>
                </a:path>
              </a:pathLst>
            </a:custGeom>
            <a:grpFill/>
            <a:ln>
              <a:noFill/>
            </a:ln>
          </p:spPr>
          <p:txBody>
            <a:bodyPr anchor="ctr"/>
            <a:lstStyle/>
            <a:p>
              <a:pPr algn="ctr"/>
            </a:p>
          </p:txBody>
        </p:sp>
        <p:sp>
          <p:nvSpPr>
            <p:cNvPr id="801" name="isḷîḍe"/>
            <p:cNvSpPr/>
            <p:nvPr userDrawn="1"/>
          </p:nvSpPr>
          <p:spPr bwMode="auto">
            <a:xfrm>
              <a:off x="7784467" y="2907396"/>
              <a:ext cx="131151" cy="84863"/>
            </a:xfrm>
            <a:custGeom>
              <a:avLst/>
              <a:gdLst>
                <a:gd name="T0" fmla="*/ 34 w 36"/>
                <a:gd name="T1" fmla="*/ 11 h 23"/>
                <a:gd name="T2" fmla="*/ 15 w 36"/>
                <a:gd name="T3" fmla="*/ 0 h 23"/>
                <a:gd name="T4" fmla="*/ 2 w 36"/>
                <a:gd name="T5" fmla="*/ 11 h 23"/>
                <a:gd name="T6" fmla="*/ 21 w 36"/>
                <a:gd name="T7" fmla="*/ 23 h 23"/>
                <a:gd name="T8" fmla="*/ 34 w 36"/>
                <a:gd name="T9" fmla="*/ 11 h 23"/>
              </a:gdLst>
              <a:ahLst/>
              <a:cxnLst>
                <a:cxn ang="0">
                  <a:pos x="T0" y="T1"/>
                </a:cxn>
                <a:cxn ang="0">
                  <a:pos x="T2" y="T3"/>
                </a:cxn>
                <a:cxn ang="0">
                  <a:pos x="T4" y="T5"/>
                </a:cxn>
                <a:cxn ang="0">
                  <a:pos x="T6" y="T7"/>
                </a:cxn>
                <a:cxn ang="0">
                  <a:pos x="T8" y="T9"/>
                </a:cxn>
              </a:cxnLst>
              <a:rect l="0" t="0" r="r" b="b"/>
              <a:pathLst>
                <a:path w="36" h="23">
                  <a:moveTo>
                    <a:pt x="34" y="11"/>
                  </a:moveTo>
                  <a:cubicBezTo>
                    <a:pt x="32" y="5"/>
                    <a:pt x="24" y="0"/>
                    <a:pt x="15" y="0"/>
                  </a:cubicBezTo>
                  <a:cubicBezTo>
                    <a:pt x="6" y="0"/>
                    <a:pt x="0" y="5"/>
                    <a:pt x="2" y="11"/>
                  </a:cubicBezTo>
                  <a:cubicBezTo>
                    <a:pt x="3" y="18"/>
                    <a:pt x="12" y="23"/>
                    <a:pt x="21" y="23"/>
                  </a:cubicBezTo>
                  <a:cubicBezTo>
                    <a:pt x="30" y="23"/>
                    <a:pt x="36" y="18"/>
                    <a:pt x="34" y="11"/>
                  </a:cubicBezTo>
                  <a:close/>
                </a:path>
              </a:pathLst>
            </a:custGeom>
            <a:grpFill/>
            <a:ln>
              <a:noFill/>
            </a:ln>
          </p:spPr>
          <p:txBody>
            <a:bodyPr anchor="ctr"/>
            <a:lstStyle/>
            <a:p>
              <a:pPr algn="ctr"/>
            </a:p>
          </p:txBody>
        </p:sp>
        <p:sp>
          <p:nvSpPr>
            <p:cNvPr id="802" name="íśḻîḓé"/>
            <p:cNvSpPr/>
            <p:nvPr userDrawn="1"/>
          </p:nvSpPr>
          <p:spPr bwMode="auto">
            <a:xfrm>
              <a:off x="7926418" y="2907396"/>
              <a:ext cx="134237" cy="84863"/>
            </a:xfrm>
            <a:custGeom>
              <a:avLst/>
              <a:gdLst>
                <a:gd name="T0" fmla="*/ 35 w 37"/>
                <a:gd name="T1" fmla="*/ 11 h 23"/>
                <a:gd name="T2" fmla="*/ 15 w 37"/>
                <a:gd name="T3" fmla="*/ 0 h 23"/>
                <a:gd name="T4" fmla="*/ 2 w 37"/>
                <a:gd name="T5" fmla="*/ 11 h 23"/>
                <a:gd name="T6" fmla="*/ 22 w 37"/>
                <a:gd name="T7" fmla="*/ 23 h 23"/>
                <a:gd name="T8" fmla="*/ 35 w 37"/>
                <a:gd name="T9" fmla="*/ 11 h 23"/>
              </a:gdLst>
              <a:ahLst/>
              <a:cxnLst>
                <a:cxn ang="0">
                  <a:pos x="T0" y="T1"/>
                </a:cxn>
                <a:cxn ang="0">
                  <a:pos x="T2" y="T3"/>
                </a:cxn>
                <a:cxn ang="0">
                  <a:pos x="T4" y="T5"/>
                </a:cxn>
                <a:cxn ang="0">
                  <a:pos x="T6" y="T7"/>
                </a:cxn>
                <a:cxn ang="0">
                  <a:pos x="T8" y="T9"/>
                </a:cxn>
              </a:cxnLst>
              <a:rect l="0" t="0" r="r" b="b"/>
              <a:pathLst>
                <a:path w="37" h="23">
                  <a:moveTo>
                    <a:pt x="35" y="11"/>
                  </a:moveTo>
                  <a:cubicBezTo>
                    <a:pt x="33" y="5"/>
                    <a:pt x="24" y="0"/>
                    <a:pt x="15" y="0"/>
                  </a:cubicBezTo>
                  <a:cubicBezTo>
                    <a:pt x="6" y="0"/>
                    <a:pt x="0" y="5"/>
                    <a:pt x="2" y="11"/>
                  </a:cubicBezTo>
                  <a:cubicBezTo>
                    <a:pt x="4" y="18"/>
                    <a:pt x="13" y="23"/>
                    <a:pt x="22" y="23"/>
                  </a:cubicBezTo>
                  <a:cubicBezTo>
                    <a:pt x="31" y="23"/>
                    <a:pt x="37" y="18"/>
                    <a:pt x="35" y="11"/>
                  </a:cubicBezTo>
                  <a:close/>
                </a:path>
              </a:pathLst>
            </a:custGeom>
            <a:grpFill/>
            <a:ln>
              <a:noFill/>
            </a:ln>
          </p:spPr>
          <p:txBody>
            <a:bodyPr anchor="ctr"/>
            <a:lstStyle/>
            <a:p>
              <a:pPr algn="ctr"/>
            </a:p>
          </p:txBody>
        </p:sp>
        <p:sp>
          <p:nvSpPr>
            <p:cNvPr id="803" name="ïṧľíḋé"/>
            <p:cNvSpPr/>
            <p:nvPr userDrawn="1"/>
          </p:nvSpPr>
          <p:spPr bwMode="auto">
            <a:xfrm>
              <a:off x="8072998" y="2907396"/>
              <a:ext cx="131151" cy="84863"/>
            </a:xfrm>
            <a:custGeom>
              <a:avLst/>
              <a:gdLst>
                <a:gd name="T0" fmla="*/ 34 w 36"/>
                <a:gd name="T1" fmla="*/ 11 h 23"/>
                <a:gd name="T2" fmla="*/ 15 w 36"/>
                <a:gd name="T3" fmla="*/ 0 h 23"/>
                <a:gd name="T4" fmla="*/ 2 w 36"/>
                <a:gd name="T5" fmla="*/ 11 h 23"/>
                <a:gd name="T6" fmla="*/ 22 w 36"/>
                <a:gd name="T7" fmla="*/ 23 h 23"/>
                <a:gd name="T8" fmla="*/ 34 w 36"/>
                <a:gd name="T9" fmla="*/ 11 h 23"/>
              </a:gdLst>
              <a:ahLst/>
              <a:cxnLst>
                <a:cxn ang="0">
                  <a:pos x="T0" y="T1"/>
                </a:cxn>
                <a:cxn ang="0">
                  <a:pos x="T2" y="T3"/>
                </a:cxn>
                <a:cxn ang="0">
                  <a:pos x="T4" y="T5"/>
                </a:cxn>
                <a:cxn ang="0">
                  <a:pos x="T6" y="T7"/>
                </a:cxn>
                <a:cxn ang="0">
                  <a:pos x="T8" y="T9"/>
                </a:cxn>
              </a:cxnLst>
              <a:rect l="0" t="0" r="r" b="b"/>
              <a:pathLst>
                <a:path w="36" h="23">
                  <a:moveTo>
                    <a:pt x="34" y="11"/>
                  </a:moveTo>
                  <a:cubicBezTo>
                    <a:pt x="32" y="5"/>
                    <a:pt x="24" y="0"/>
                    <a:pt x="15" y="0"/>
                  </a:cubicBezTo>
                  <a:cubicBezTo>
                    <a:pt x="6" y="0"/>
                    <a:pt x="0" y="5"/>
                    <a:pt x="2" y="11"/>
                  </a:cubicBezTo>
                  <a:cubicBezTo>
                    <a:pt x="4" y="18"/>
                    <a:pt x="13" y="23"/>
                    <a:pt x="22" y="23"/>
                  </a:cubicBezTo>
                  <a:cubicBezTo>
                    <a:pt x="31" y="23"/>
                    <a:pt x="36" y="18"/>
                    <a:pt x="34" y="11"/>
                  </a:cubicBezTo>
                  <a:close/>
                </a:path>
              </a:pathLst>
            </a:custGeom>
            <a:grpFill/>
            <a:ln>
              <a:noFill/>
            </a:ln>
          </p:spPr>
          <p:txBody>
            <a:bodyPr anchor="ctr"/>
            <a:lstStyle/>
            <a:p>
              <a:pPr algn="ctr"/>
            </a:p>
          </p:txBody>
        </p:sp>
        <p:sp>
          <p:nvSpPr>
            <p:cNvPr id="804" name="iSľíḓe"/>
            <p:cNvSpPr/>
            <p:nvPr userDrawn="1"/>
          </p:nvSpPr>
          <p:spPr bwMode="auto">
            <a:xfrm>
              <a:off x="8218035" y="2907396"/>
              <a:ext cx="131151" cy="84863"/>
            </a:xfrm>
            <a:custGeom>
              <a:avLst/>
              <a:gdLst>
                <a:gd name="T0" fmla="*/ 34 w 36"/>
                <a:gd name="T1" fmla="*/ 11 h 23"/>
                <a:gd name="T2" fmla="*/ 14 w 36"/>
                <a:gd name="T3" fmla="*/ 0 h 23"/>
                <a:gd name="T4" fmla="*/ 2 w 36"/>
                <a:gd name="T5" fmla="*/ 11 h 23"/>
                <a:gd name="T6" fmla="*/ 22 w 36"/>
                <a:gd name="T7" fmla="*/ 23 h 23"/>
                <a:gd name="T8" fmla="*/ 34 w 36"/>
                <a:gd name="T9" fmla="*/ 11 h 23"/>
              </a:gdLst>
              <a:ahLst/>
              <a:cxnLst>
                <a:cxn ang="0">
                  <a:pos x="T0" y="T1"/>
                </a:cxn>
                <a:cxn ang="0">
                  <a:pos x="T2" y="T3"/>
                </a:cxn>
                <a:cxn ang="0">
                  <a:pos x="T4" y="T5"/>
                </a:cxn>
                <a:cxn ang="0">
                  <a:pos x="T6" y="T7"/>
                </a:cxn>
                <a:cxn ang="0">
                  <a:pos x="T8" y="T9"/>
                </a:cxn>
              </a:cxnLst>
              <a:rect l="0" t="0" r="r" b="b"/>
              <a:pathLst>
                <a:path w="36" h="23">
                  <a:moveTo>
                    <a:pt x="34" y="11"/>
                  </a:moveTo>
                  <a:cubicBezTo>
                    <a:pt x="32" y="5"/>
                    <a:pt x="23" y="0"/>
                    <a:pt x="14" y="0"/>
                  </a:cubicBezTo>
                  <a:cubicBezTo>
                    <a:pt x="5" y="0"/>
                    <a:pt x="0" y="5"/>
                    <a:pt x="2" y="11"/>
                  </a:cubicBezTo>
                  <a:cubicBezTo>
                    <a:pt x="4" y="18"/>
                    <a:pt x="13" y="23"/>
                    <a:pt x="22" y="23"/>
                  </a:cubicBezTo>
                  <a:cubicBezTo>
                    <a:pt x="31" y="23"/>
                    <a:pt x="36" y="18"/>
                    <a:pt x="34" y="11"/>
                  </a:cubicBezTo>
                  <a:close/>
                </a:path>
              </a:pathLst>
            </a:custGeom>
            <a:grpFill/>
            <a:ln>
              <a:noFill/>
            </a:ln>
          </p:spPr>
          <p:txBody>
            <a:bodyPr anchor="ctr"/>
            <a:lstStyle/>
            <a:p>
              <a:pPr algn="ctr"/>
            </a:p>
          </p:txBody>
        </p:sp>
        <p:sp>
          <p:nvSpPr>
            <p:cNvPr id="805" name="íSľiḍe"/>
            <p:cNvSpPr/>
            <p:nvPr userDrawn="1"/>
          </p:nvSpPr>
          <p:spPr bwMode="auto">
            <a:xfrm>
              <a:off x="8359986" y="2907396"/>
              <a:ext cx="135779" cy="84863"/>
            </a:xfrm>
            <a:custGeom>
              <a:avLst/>
              <a:gdLst>
                <a:gd name="T0" fmla="*/ 35 w 37"/>
                <a:gd name="T1" fmla="*/ 11 h 23"/>
                <a:gd name="T2" fmla="*/ 15 w 37"/>
                <a:gd name="T3" fmla="*/ 0 h 23"/>
                <a:gd name="T4" fmla="*/ 2 w 37"/>
                <a:gd name="T5" fmla="*/ 11 h 23"/>
                <a:gd name="T6" fmla="*/ 23 w 37"/>
                <a:gd name="T7" fmla="*/ 23 h 23"/>
                <a:gd name="T8" fmla="*/ 35 w 37"/>
                <a:gd name="T9" fmla="*/ 11 h 23"/>
              </a:gdLst>
              <a:ahLst/>
              <a:cxnLst>
                <a:cxn ang="0">
                  <a:pos x="T0" y="T1"/>
                </a:cxn>
                <a:cxn ang="0">
                  <a:pos x="T2" y="T3"/>
                </a:cxn>
                <a:cxn ang="0">
                  <a:pos x="T4" y="T5"/>
                </a:cxn>
                <a:cxn ang="0">
                  <a:pos x="T6" y="T7"/>
                </a:cxn>
                <a:cxn ang="0">
                  <a:pos x="T8" y="T9"/>
                </a:cxn>
              </a:cxnLst>
              <a:rect l="0" t="0" r="r" b="b"/>
              <a:pathLst>
                <a:path w="37" h="23">
                  <a:moveTo>
                    <a:pt x="35" y="11"/>
                  </a:moveTo>
                  <a:cubicBezTo>
                    <a:pt x="33" y="5"/>
                    <a:pt x="24" y="0"/>
                    <a:pt x="15" y="0"/>
                  </a:cubicBezTo>
                  <a:cubicBezTo>
                    <a:pt x="6" y="0"/>
                    <a:pt x="0" y="5"/>
                    <a:pt x="2" y="11"/>
                  </a:cubicBezTo>
                  <a:cubicBezTo>
                    <a:pt x="5" y="18"/>
                    <a:pt x="14" y="23"/>
                    <a:pt x="23" y="23"/>
                  </a:cubicBezTo>
                  <a:cubicBezTo>
                    <a:pt x="32" y="23"/>
                    <a:pt x="37" y="18"/>
                    <a:pt x="35" y="11"/>
                  </a:cubicBezTo>
                  <a:close/>
                </a:path>
              </a:pathLst>
            </a:custGeom>
            <a:grpFill/>
            <a:ln>
              <a:noFill/>
            </a:ln>
          </p:spPr>
          <p:txBody>
            <a:bodyPr anchor="ctr"/>
            <a:lstStyle/>
            <a:p>
              <a:pPr algn="ctr"/>
            </a:p>
          </p:txBody>
        </p:sp>
        <p:sp>
          <p:nvSpPr>
            <p:cNvPr id="806" name="îSlïḋè"/>
            <p:cNvSpPr/>
            <p:nvPr userDrawn="1"/>
          </p:nvSpPr>
          <p:spPr bwMode="auto">
            <a:xfrm>
              <a:off x="8506566" y="2907396"/>
              <a:ext cx="135779" cy="84863"/>
            </a:xfrm>
            <a:custGeom>
              <a:avLst/>
              <a:gdLst>
                <a:gd name="T0" fmla="*/ 35 w 37"/>
                <a:gd name="T1" fmla="*/ 11 h 23"/>
                <a:gd name="T2" fmla="*/ 14 w 37"/>
                <a:gd name="T3" fmla="*/ 0 h 23"/>
                <a:gd name="T4" fmla="*/ 2 w 37"/>
                <a:gd name="T5" fmla="*/ 11 h 23"/>
                <a:gd name="T6" fmla="*/ 23 w 37"/>
                <a:gd name="T7" fmla="*/ 23 h 23"/>
                <a:gd name="T8" fmla="*/ 35 w 37"/>
                <a:gd name="T9" fmla="*/ 11 h 23"/>
              </a:gdLst>
              <a:ahLst/>
              <a:cxnLst>
                <a:cxn ang="0">
                  <a:pos x="T0" y="T1"/>
                </a:cxn>
                <a:cxn ang="0">
                  <a:pos x="T2" y="T3"/>
                </a:cxn>
                <a:cxn ang="0">
                  <a:pos x="T4" y="T5"/>
                </a:cxn>
                <a:cxn ang="0">
                  <a:pos x="T6" y="T7"/>
                </a:cxn>
                <a:cxn ang="0">
                  <a:pos x="T8" y="T9"/>
                </a:cxn>
              </a:cxnLst>
              <a:rect l="0" t="0" r="r" b="b"/>
              <a:pathLst>
                <a:path w="37" h="23">
                  <a:moveTo>
                    <a:pt x="35" y="11"/>
                  </a:moveTo>
                  <a:cubicBezTo>
                    <a:pt x="32" y="5"/>
                    <a:pt x="23" y="0"/>
                    <a:pt x="14" y="0"/>
                  </a:cubicBezTo>
                  <a:cubicBezTo>
                    <a:pt x="5" y="0"/>
                    <a:pt x="0" y="5"/>
                    <a:pt x="2" y="11"/>
                  </a:cubicBezTo>
                  <a:cubicBezTo>
                    <a:pt x="4" y="18"/>
                    <a:pt x="14" y="23"/>
                    <a:pt x="23" y="23"/>
                  </a:cubicBezTo>
                  <a:cubicBezTo>
                    <a:pt x="32" y="23"/>
                    <a:pt x="37" y="18"/>
                    <a:pt x="35" y="11"/>
                  </a:cubicBezTo>
                  <a:close/>
                </a:path>
              </a:pathLst>
            </a:custGeom>
            <a:grpFill/>
            <a:ln>
              <a:noFill/>
            </a:ln>
          </p:spPr>
          <p:txBody>
            <a:bodyPr anchor="ctr"/>
            <a:lstStyle/>
            <a:p>
              <a:pPr algn="ctr"/>
            </a:p>
          </p:txBody>
        </p:sp>
        <p:sp>
          <p:nvSpPr>
            <p:cNvPr id="807" name="iṣḷîḓê"/>
            <p:cNvSpPr/>
            <p:nvPr userDrawn="1"/>
          </p:nvSpPr>
          <p:spPr bwMode="auto">
            <a:xfrm>
              <a:off x="8648517" y="2907396"/>
              <a:ext cx="138865" cy="84863"/>
            </a:xfrm>
            <a:custGeom>
              <a:avLst/>
              <a:gdLst>
                <a:gd name="T0" fmla="*/ 35 w 38"/>
                <a:gd name="T1" fmla="*/ 11 h 23"/>
                <a:gd name="T2" fmla="*/ 15 w 38"/>
                <a:gd name="T3" fmla="*/ 0 h 23"/>
                <a:gd name="T4" fmla="*/ 3 w 38"/>
                <a:gd name="T5" fmla="*/ 11 h 23"/>
                <a:gd name="T6" fmla="*/ 23 w 38"/>
                <a:gd name="T7" fmla="*/ 23 h 23"/>
                <a:gd name="T8" fmla="*/ 35 w 38"/>
                <a:gd name="T9" fmla="*/ 11 h 23"/>
              </a:gdLst>
              <a:ahLst/>
              <a:cxnLst>
                <a:cxn ang="0">
                  <a:pos x="T0" y="T1"/>
                </a:cxn>
                <a:cxn ang="0">
                  <a:pos x="T2" y="T3"/>
                </a:cxn>
                <a:cxn ang="0">
                  <a:pos x="T4" y="T5"/>
                </a:cxn>
                <a:cxn ang="0">
                  <a:pos x="T6" y="T7"/>
                </a:cxn>
                <a:cxn ang="0">
                  <a:pos x="T8" y="T9"/>
                </a:cxn>
              </a:cxnLst>
              <a:rect l="0" t="0" r="r" b="b"/>
              <a:pathLst>
                <a:path w="38" h="23">
                  <a:moveTo>
                    <a:pt x="35" y="11"/>
                  </a:moveTo>
                  <a:cubicBezTo>
                    <a:pt x="33" y="5"/>
                    <a:pt x="24" y="0"/>
                    <a:pt x="15" y="0"/>
                  </a:cubicBezTo>
                  <a:cubicBezTo>
                    <a:pt x="6" y="0"/>
                    <a:pt x="0" y="5"/>
                    <a:pt x="3" y="11"/>
                  </a:cubicBezTo>
                  <a:cubicBezTo>
                    <a:pt x="5" y="18"/>
                    <a:pt x="14" y="23"/>
                    <a:pt x="23" y="23"/>
                  </a:cubicBezTo>
                  <a:cubicBezTo>
                    <a:pt x="33" y="23"/>
                    <a:pt x="38" y="18"/>
                    <a:pt x="35" y="11"/>
                  </a:cubicBezTo>
                  <a:close/>
                </a:path>
              </a:pathLst>
            </a:custGeom>
            <a:grpFill/>
            <a:ln>
              <a:noFill/>
            </a:ln>
          </p:spPr>
          <p:txBody>
            <a:bodyPr anchor="ctr"/>
            <a:lstStyle/>
            <a:p>
              <a:pPr algn="ctr"/>
            </a:p>
          </p:txBody>
        </p:sp>
        <p:sp>
          <p:nvSpPr>
            <p:cNvPr id="808" name="îšliḑe"/>
            <p:cNvSpPr/>
            <p:nvPr userDrawn="1"/>
          </p:nvSpPr>
          <p:spPr bwMode="auto">
            <a:xfrm>
              <a:off x="8795097" y="2907396"/>
              <a:ext cx="138865" cy="84863"/>
            </a:xfrm>
            <a:custGeom>
              <a:avLst/>
              <a:gdLst>
                <a:gd name="T0" fmla="*/ 35 w 38"/>
                <a:gd name="T1" fmla="*/ 11 h 23"/>
                <a:gd name="T2" fmla="*/ 14 w 38"/>
                <a:gd name="T3" fmla="*/ 0 h 23"/>
                <a:gd name="T4" fmla="*/ 3 w 38"/>
                <a:gd name="T5" fmla="*/ 11 h 23"/>
                <a:gd name="T6" fmla="*/ 23 w 38"/>
                <a:gd name="T7" fmla="*/ 23 h 23"/>
                <a:gd name="T8" fmla="*/ 35 w 38"/>
                <a:gd name="T9" fmla="*/ 11 h 23"/>
              </a:gdLst>
              <a:ahLst/>
              <a:cxnLst>
                <a:cxn ang="0">
                  <a:pos x="T0" y="T1"/>
                </a:cxn>
                <a:cxn ang="0">
                  <a:pos x="T2" y="T3"/>
                </a:cxn>
                <a:cxn ang="0">
                  <a:pos x="T4" y="T5"/>
                </a:cxn>
                <a:cxn ang="0">
                  <a:pos x="T6" y="T7"/>
                </a:cxn>
                <a:cxn ang="0">
                  <a:pos x="T8" y="T9"/>
                </a:cxn>
              </a:cxnLst>
              <a:rect l="0" t="0" r="r" b="b"/>
              <a:pathLst>
                <a:path w="38" h="23">
                  <a:moveTo>
                    <a:pt x="35" y="11"/>
                  </a:moveTo>
                  <a:cubicBezTo>
                    <a:pt x="32" y="5"/>
                    <a:pt x="23" y="0"/>
                    <a:pt x="14" y="0"/>
                  </a:cubicBezTo>
                  <a:cubicBezTo>
                    <a:pt x="5" y="0"/>
                    <a:pt x="0" y="5"/>
                    <a:pt x="3" y="11"/>
                  </a:cubicBezTo>
                  <a:cubicBezTo>
                    <a:pt x="5" y="18"/>
                    <a:pt x="14" y="23"/>
                    <a:pt x="23" y="23"/>
                  </a:cubicBezTo>
                  <a:cubicBezTo>
                    <a:pt x="32" y="23"/>
                    <a:pt x="38" y="18"/>
                    <a:pt x="35" y="11"/>
                  </a:cubicBezTo>
                  <a:close/>
                </a:path>
              </a:pathLst>
            </a:custGeom>
            <a:grpFill/>
            <a:ln>
              <a:noFill/>
            </a:ln>
          </p:spPr>
          <p:txBody>
            <a:bodyPr anchor="ctr"/>
            <a:lstStyle/>
            <a:p>
              <a:pPr algn="ctr"/>
            </a:p>
          </p:txBody>
        </p:sp>
        <p:sp>
          <p:nvSpPr>
            <p:cNvPr id="809" name="íśḻîḍê"/>
            <p:cNvSpPr/>
            <p:nvPr userDrawn="1"/>
          </p:nvSpPr>
          <p:spPr bwMode="auto">
            <a:xfrm>
              <a:off x="7134886" y="2532461"/>
              <a:ext cx="120350" cy="72519"/>
            </a:xfrm>
            <a:custGeom>
              <a:avLst/>
              <a:gdLst>
                <a:gd name="T0" fmla="*/ 32 w 33"/>
                <a:gd name="T1" fmla="*/ 10 h 20"/>
                <a:gd name="T2" fmla="*/ 15 w 33"/>
                <a:gd name="T3" fmla="*/ 0 h 20"/>
                <a:gd name="T4" fmla="*/ 1 w 33"/>
                <a:gd name="T5" fmla="*/ 10 h 20"/>
                <a:gd name="T6" fmla="*/ 19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1" y="4"/>
                    <a:pt x="23" y="0"/>
                    <a:pt x="15" y="0"/>
                  </a:cubicBezTo>
                  <a:cubicBezTo>
                    <a:pt x="6" y="0"/>
                    <a:pt x="0" y="4"/>
                    <a:pt x="1" y="10"/>
                  </a:cubicBezTo>
                  <a:cubicBezTo>
                    <a:pt x="2" y="15"/>
                    <a:pt x="10" y="20"/>
                    <a:pt x="19" y="20"/>
                  </a:cubicBezTo>
                  <a:cubicBezTo>
                    <a:pt x="27" y="20"/>
                    <a:pt x="33" y="15"/>
                    <a:pt x="32" y="10"/>
                  </a:cubicBezTo>
                  <a:close/>
                </a:path>
              </a:pathLst>
            </a:custGeom>
            <a:grpFill/>
            <a:ln>
              <a:noFill/>
            </a:ln>
          </p:spPr>
          <p:txBody>
            <a:bodyPr anchor="ctr"/>
            <a:lstStyle/>
            <a:p>
              <a:pPr algn="ctr"/>
            </a:p>
          </p:txBody>
        </p:sp>
        <p:sp>
          <p:nvSpPr>
            <p:cNvPr id="810" name="iŝľíḋè"/>
            <p:cNvSpPr/>
            <p:nvPr userDrawn="1"/>
          </p:nvSpPr>
          <p:spPr bwMode="auto">
            <a:xfrm>
              <a:off x="7273752" y="2532461"/>
              <a:ext cx="120350" cy="72519"/>
            </a:xfrm>
            <a:custGeom>
              <a:avLst/>
              <a:gdLst>
                <a:gd name="T0" fmla="*/ 32 w 33"/>
                <a:gd name="T1" fmla="*/ 10 h 20"/>
                <a:gd name="T2" fmla="*/ 14 w 33"/>
                <a:gd name="T3" fmla="*/ 0 h 20"/>
                <a:gd name="T4" fmla="*/ 1 w 33"/>
                <a:gd name="T5" fmla="*/ 10 h 20"/>
                <a:gd name="T6" fmla="*/ 18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0" y="4"/>
                    <a:pt x="23" y="0"/>
                    <a:pt x="14" y="0"/>
                  </a:cubicBezTo>
                  <a:cubicBezTo>
                    <a:pt x="6" y="0"/>
                    <a:pt x="0" y="4"/>
                    <a:pt x="1" y="10"/>
                  </a:cubicBezTo>
                  <a:cubicBezTo>
                    <a:pt x="2" y="15"/>
                    <a:pt x="10" y="20"/>
                    <a:pt x="18" y="20"/>
                  </a:cubicBezTo>
                  <a:cubicBezTo>
                    <a:pt x="27" y="20"/>
                    <a:pt x="33" y="15"/>
                    <a:pt x="32" y="10"/>
                  </a:cubicBezTo>
                  <a:close/>
                </a:path>
              </a:pathLst>
            </a:custGeom>
            <a:grpFill/>
            <a:ln>
              <a:noFill/>
            </a:ln>
          </p:spPr>
          <p:txBody>
            <a:bodyPr anchor="ctr"/>
            <a:lstStyle/>
            <a:p>
              <a:pPr algn="ctr"/>
            </a:p>
          </p:txBody>
        </p:sp>
        <p:sp>
          <p:nvSpPr>
            <p:cNvPr id="811" name="îśḻïdé"/>
            <p:cNvSpPr/>
            <p:nvPr userDrawn="1"/>
          </p:nvSpPr>
          <p:spPr bwMode="auto">
            <a:xfrm>
              <a:off x="7407988" y="2532461"/>
              <a:ext cx="124979" cy="72519"/>
            </a:xfrm>
            <a:custGeom>
              <a:avLst/>
              <a:gdLst>
                <a:gd name="T0" fmla="*/ 32 w 34"/>
                <a:gd name="T1" fmla="*/ 10 h 20"/>
                <a:gd name="T2" fmla="*/ 15 w 34"/>
                <a:gd name="T3" fmla="*/ 0 h 20"/>
                <a:gd name="T4" fmla="*/ 2 w 34"/>
                <a:gd name="T5" fmla="*/ 10 h 20"/>
                <a:gd name="T6" fmla="*/ 19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1" y="4"/>
                    <a:pt x="23" y="0"/>
                    <a:pt x="15" y="0"/>
                  </a:cubicBezTo>
                  <a:cubicBezTo>
                    <a:pt x="6" y="0"/>
                    <a:pt x="0" y="4"/>
                    <a:pt x="2" y="10"/>
                  </a:cubicBezTo>
                  <a:cubicBezTo>
                    <a:pt x="3" y="15"/>
                    <a:pt x="11" y="20"/>
                    <a:pt x="19" y="20"/>
                  </a:cubicBezTo>
                  <a:cubicBezTo>
                    <a:pt x="28" y="20"/>
                    <a:pt x="34" y="15"/>
                    <a:pt x="32" y="10"/>
                  </a:cubicBezTo>
                  <a:close/>
                </a:path>
              </a:pathLst>
            </a:custGeom>
            <a:grpFill/>
            <a:ln>
              <a:noFill/>
            </a:ln>
          </p:spPr>
          <p:txBody>
            <a:bodyPr anchor="ctr"/>
            <a:lstStyle/>
            <a:p>
              <a:pPr algn="ctr"/>
            </a:p>
          </p:txBody>
        </p:sp>
        <p:sp>
          <p:nvSpPr>
            <p:cNvPr id="812" name="išļiḍé"/>
            <p:cNvSpPr/>
            <p:nvPr userDrawn="1"/>
          </p:nvSpPr>
          <p:spPr bwMode="auto">
            <a:xfrm>
              <a:off x="7546854" y="2532461"/>
              <a:ext cx="120350" cy="72519"/>
            </a:xfrm>
            <a:custGeom>
              <a:avLst/>
              <a:gdLst>
                <a:gd name="T0" fmla="*/ 32 w 33"/>
                <a:gd name="T1" fmla="*/ 10 h 20"/>
                <a:gd name="T2" fmla="*/ 14 w 33"/>
                <a:gd name="T3" fmla="*/ 0 h 20"/>
                <a:gd name="T4" fmla="*/ 1 w 33"/>
                <a:gd name="T5" fmla="*/ 10 h 20"/>
                <a:gd name="T6" fmla="*/ 19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0" y="4"/>
                    <a:pt x="22" y="0"/>
                    <a:pt x="14" y="0"/>
                  </a:cubicBezTo>
                  <a:cubicBezTo>
                    <a:pt x="6" y="0"/>
                    <a:pt x="0" y="4"/>
                    <a:pt x="1" y="10"/>
                  </a:cubicBezTo>
                  <a:cubicBezTo>
                    <a:pt x="3" y="15"/>
                    <a:pt x="11" y="20"/>
                    <a:pt x="19" y="20"/>
                  </a:cubicBezTo>
                  <a:cubicBezTo>
                    <a:pt x="28" y="20"/>
                    <a:pt x="33" y="15"/>
                    <a:pt x="32" y="10"/>
                  </a:cubicBezTo>
                  <a:close/>
                </a:path>
              </a:pathLst>
            </a:custGeom>
            <a:grpFill/>
            <a:ln>
              <a:noFill/>
            </a:ln>
          </p:spPr>
          <p:txBody>
            <a:bodyPr anchor="ctr"/>
            <a:lstStyle/>
            <a:p>
              <a:pPr algn="ctr"/>
            </a:p>
          </p:txBody>
        </p:sp>
        <p:sp>
          <p:nvSpPr>
            <p:cNvPr id="813" name="ïṩlîḓê"/>
            <p:cNvSpPr/>
            <p:nvPr userDrawn="1"/>
          </p:nvSpPr>
          <p:spPr bwMode="auto">
            <a:xfrm>
              <a:off x="7682633" y="2532461"/>
              <a:ext cx="123436" cy="72519"/>
            </a:xfrm>
            <a:custGeom>
              <a:avLst/>
              <a:gdLst>
                <a:gd name="T0" fmla="*/ 33 w 34"/>
                <a:gd name="T1" fmla="*/ 10 h 20"/>
                <a:gd name="T2" fmla="*/ 14 w 34"/>
                <a:gd name="T3" fmla="*/ 0 h 20"/>
                <a:gd name="T4" fmla="*/ 2 w 34"/>
                <a:gd name="T5" fmla="*/ 10 h 20"/>
                <a:gd name="T6" fmla="*/ 20 w 34"/>
                <a:gd name="T7" fmla="*/ 20 h 20"/>
                <a:gd name="T8" fmla="*/ 33 w 34"/>
                <a:gd name="T9" fmla="*/ 10 h 20"/>
              </a:gdLst>
              <a:ahLst/>
              <a:cxnLst>
                <a:cxn ang="0">
                  <a:pos x="T0" y="T1"/>
                </a:cxn>
                <a:cxn ang="0">
                  <a:pos x="T2" y="T3"/>
                </a:cxn>
                <a:cxn ang="0">
                  <a:pos x="T4" y="T5"/>
                </a:cxn>
                <a:cxn ang="0">
                  <a:pos x="T6" y="T7"/>
                </a:cxn>
                <a:cxn ang="0">
                  <a:pos x="T8" y="T9"/>
                </a:cxn>
              </a:cxnLst>
              <a:rect l="0" t="0" r="r" b="b"/>
              <a:pathLst>
                <a:path w="34" h="20">
                  <a:moveTo>
                    <a:pt x="33" y="10"/>
                  </a:moveTo>
                  <a:cubicBezTo>
                    <a:pt x="31" y="4"/>
                    <a:pt x="23" y="0"/>
                    <a:pt x="14" y="0"/>
                  </a:cubicBezTo>
                  <a:cubicBezTo>
                    <a:pt x="6" y="0"/>
                    <a:pt x="0" y="4"/>
                    <a:pt x="2" y="10"/>
                  </a:cubicBezTo>
                  <a:cubicBezTo>
                    <a:pt x="3" y="15"/>
                    <a:pt x="11" y="20"/>
                    <a:pt x="20" y="20"/>
                  </a:cubicBezTo>
                  <a:cubicBezTo>
                    <a:pt x="29" y="20"/>
                    <a:pt x="34" y="15"/>
                    <a:pt x="33" y="10"/>
                  </a:cubicBezTo>
                  <a:close/>
                </a:path>
              </a:pathLst>
            </a:custGeom>
            <a:grpFill/>
            <a:ln>
              <a:noFill/>
            </a:ln>
          </p:spPr>
          <p:txBody>
            <a:bodyPr anchor="ctr"/>
            <a:lstStyle/>
            <a:p>
              <a:pPr algn="ctr"/>
            </a:p>
          </p:txBody>
        </p:sp>
        <p:sp>
          <p:nvSpPr>
            <p:cNvPr id="814" name="iśľíḑe"/>
            <p:cNvSpPr/>
            <p:nvPr userDrawn="1"/>
          </p:nvSpPr>
          <p:spPr bwMode="auto">
            <a:xfrm>
              <a:off x="7819955" y="2532461"/>
              <a:ext cx="124979" cy="72519"/>
            </a:xfrm>
            <a:custGeom>
              <a:avLst/>
              <a:gdLst>
                <a:gd name="T0" fmla="*/ 32 w 34"/>
                <a:gd name="T1" fmla="*/ 10 h 20"/>
                <a:gd name="T2" fmla="*/ 14 w 34"/>
                <a:gd name="T3" fmla="*/ 0 h 20"/>
                <a:gd name="T4" fmla="*/ 2 w 34"/>
                <a:gd name="T5" fmla="*/ 10 h 20"/>
                <a:gd name="T6" fmla="*/ 20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1" y="4"/>
                    <a:pt x="22" y="0"/>
                    <a:pt x="14" y="0"/>
                  </a:cubicBezTo>
                  <a:cubicBezTo>
                    <a:pt x="6" y="0"/>
                    <a:pt x="0" y="4"/>
                    <a:pt x="2" y="10"/>
                  </a:cubicBezTo>
                  <a:cubicBezTo>
                    <a:pt x="3" y="15"/>
                    <a:pt x="11" y="20"/>
                    <a:pt x="20" y="20"/>
                  </a:cubicBezTo>
                  <a:cubicBezTo>
                    <a:pt x="28" y="20"/>
                    <a:pt x="34" y="15"/>
                    <a:pt x="32" y="10"/>
                  </a:cubicBezTo>
                  <a:close/>
                </a:path>
              </a:pathLst>
            </a:custGeom>
            <a:grpFill/>
            <a:ln>
              <a:noFill/>
            </a:ln>
          </p:spPr>
          <p:txBody>
            <a:bodyPr anchor="ctr"/>
            <a:lstStyle/>
            <a:p>
              <a:pPr algn="ctr"/>
            </a:p>
          </p:txBody>
        </p:sp>
        <p:sp>
          <p:nvSpPr>
            <p:cNvPr id="815" name="iṧļíďé"/>
            <p:cNvSpPr/>
            <p:nvPr userDrawn="1"/>
          </p:nvSpPr>
          <p:spPr bwMode="auto">
            <a:xfrm>
              <a:off x="7958820" y="2532461"/>
              <a:ext cx="124979" cy="72519"/>
            </a:xfrm>
            <a:custGeom>
              <a:avLst/>
              <a:gdLst>
                <a:gd name="T0" fmla="*/ 32 w 34"/>
                <a:gd name="T1" fmla="*/ 10 h 20"/>
                <a:gd name="T2" fmla="*/ 13 w 34"/>
                <a:gd name="T3" fmla="*/ 0 h 20"/>
                <a:gd name="T4" fmla="*/ 1 w 34"/>
                <a:gd name="T5" fmla="*/ 10 h 20"/>
                <a:gd name="T6" fmla="*/ 20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0" y="4"/>
                    <a:pt x="22" y="0"/>
                    <a:pt x="13" y="0"/>
                  </a:cubicBezTo>
                  <a:cubicBezTo>
                    <a:pt x="5" y="0"/>
                    <a:pt x="0" y="4"/>
                    <a:pt x="1" y="10"/>
                  </a:cubicBezTo>
                  <a:cubicBezTo>
                    <a:pt x="3" y="15"/>
                    <a:pt x="11" y="20"/>
                    <a:pt x="20" y="20"/>
                  </a:cubicBezTo>
                  <a:cubicBezTo>
                    <a:pt x="28" y="20"/>
                    <a:pt x="34" y="15"/>
                    <a:pt x="32" y="10"/>
                  </a:cubicBezTo>
                  <a:close/>
                </a:path>
              </a:pathLst>
            </a:custGeom>
            <a:grpFill/>
            <a:ln>
              <a:noFill/>
            </a:ln>
          </p:spPr>
          <p:txBody>
            <a:bodyPr anchor="ctr"/>
            <a:lstStyle/>
            <a:p>
              <a:pPr algn="ctr"/>
            </a:p>
          </p:txBody>
        </p:sp>
        <p:sp>
          <p:nvSpPr>
            <p:cNvPr id="816" name="ïṥľíďè"/>
            <p:cNvSpPr/>
            <p:nvPr userDrawn="1"/>
          </p:nvSpPr>
          <p:spPr bwMode="auto">
            <a:xfrm>
              <a:off x="8094599" y="2532461"/>
              <a:ext cx="128065" cy="72519"/>
            </a:xfrm>
            <a:custGeom>
              <a:avLst/>
              <a:gdLst>
                <a:gd name="T0" fmla="*/ 33 w 35"/>
                <a:gd name="T1" fmla="*/ 10 h 20"/>
                <a:gd name="T2" fmla="*/ 14 w 35"/>
                <a:gd name="T3" fmla="*/ 0 h 20"/>
                <a:gd name="T4" fmla="*/ 2 w 35"/>
                <a:gd name="T5" fmla="*/ 10 h 20"/>
                <a:gd name="T6" fmla="*/ 21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1" y="4"/>
                    <a:pt x="22" y="0"/>
                    <a:pt x="14" y="0"/>
                  </a:cubicBezTo>
                  <a:cubicBezTo>
                    <a:pt x="5" y="0"/>
                    <a:pt x="0" y="4"/>
                    <a:pt x="2" y="10"/>
                  </a:cubicBezTo>
                  <a:cubicBezTo>
                    <a:pt x="4" y="15"/>
                    <a:pt x="12" y="20"/>
                    <a:pt x="21" y="20"/>
                  </a:cubicBezTo>
                  <a:cubicBezTo>
                    <a:pt x="29" y="20"/>
                    <a:pt x="35" y="15"/>
                    <a:pt x="33" y="10"/>
                  </a:cubicBezTo>
                  <a:close/>
                </a:path>
              </a:pathLst>
            </a:custGeom>
            <a:grpFill/>
            <a:ln>
              <a:noFill/>
            </a:ln>
          </p:spPr>
          <p:txBody>
            <a:bodyPr anchor="ctr"/>
            <a:lstStyle/>
            <a:p>
              <a:pPr algn="ctr"/>
            </a:p>
          </p:txBody>
        </p:sp>
        <p:sp>
          <p:nvSpPr>
            <p:cNvPr id="817" name="ïṧḷîďé"/>
            <p:cNvSpPr/>
            <p:nvPr userDrawn="1"/>
          </p:nvSpPr>
          <p:spPr bwMode="auto">
            <a:xfrm>
              <a:off x="8233464" y="2532461"/>
              <a:ext cx="123436" cy="72519"/>
            </a:xfrm>
            <a:custGeom>
              <a:avLst/>
              <a:gdLst>
                <a:gd name="T0" fmla="*/ 32 w 34"/>
                <a:gd name="T1" fmla="*/ 10 h 20"/>
                <a:gd name="T2" fmla="*/ 13 w 34"/>
                <a:gd name="T3" fmla="*/ 0 h 20"/>
                <a:gd name="T4" fmla="*/ 2 w 34"/>
                <a:gd name="T5" fmla="*/ 10 h 20"/>
                <a:gd name="T6" fmla="*/ 21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0" y="4"/>
                    <a:pt x="22" y="0"/>
                    <a:pt x="13" y="0"/>
                  </a:cubicBezTo>
                  <a:cubicBezTo>
                    <a:pt x="5" y="0"/>
                    <a:pt x="0" y="4"/>
                    <a:pt x="2" y="10"/>
                  </a:cubicBezTo>
                  <a:cubicBezTo>
                    <a:pt x="3" y="15"/>
                    <a:pt x="12" y="20"/>
                    <a:pt x="21" y="20"/>
                  </a:cubicBezTo>
                  <a:cubicBezTo>
                    <a:pt x="29" y="20"/>
                    <a:pt x="34" y="15"/>
                    <a:pt x="32" y="10"/>
                  </a:cubicBezTo>
                  <a:close/>
                </a:path>
              </a:pathLst>
            </a:custGeom>
            <a:grpFill/>
            <a:ln>
              <a:noFill/>
            </a:ln>
          </p:spPr>
          <p:txBody>
            <a:bodyPr anchor="ctr"/>
            <a:lstStyle/>
            <a:p>
              <a:pPr algn="ctr"/>
            </a:p>
          </p:txBody>
        </p:sp>
        <p:sp>
          <p:nvSpPr>
            <p:cNvPr id="818" name="îṩḻiḓê"/>
            <p:cNvSpPr/>
            <p:nvPr userDrawn="1"/>
          </p:nvSpPr>
          <p:spPr bwMode="auto">
            <a:xfrm>
              <a:off x="8367701" y="2532461"/>
              <a:ext cx="128065" cy="72519"/>
            </a:xfrm>
            <a:custGeom>
              <a:avLst/>
              <a:gdLst>
                <a:gd name="T0" fmla="*/ 33 w 35"/>
                <a:gd name="T1" fmla="*/ 10 h 20"/>
                <a:gd name="T2" fmla="*/ 14 w 35"/>
                <a:gd name="T3" fmla="*/ 0 h 20"/>
                <a:gd name="T4" fmla="*/ 2 w 35"/>
                <a:gd name="T5" fmla="*/ 10 h 20"/>
                <a:gd name="T6" fmla="*/ 21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1" y="4"/>
                    <a:pt x="22" y="0"/>
                    <a:pt x="14" y="0"/>
                  </a:cubicBezTo>
                  <a:cubicBezTo>
                    <a:pt x="5" y="0"/>
                    <a:pt x="0" y="4"/>
                    <a:pt x="2" y="10"/>
                  </a:cubicBezTo>
                  <a:cubicBezTo>
                    <a:pt x="4" y="15"/>
                    <a:pt x="13" y="20"/>
                    <a:pt x="21" y="20"/>
                  </a:cubicBezTo>
                  <a:cubicBezTo>
                    <a:pt x="30" y="20"/>
                    <a:pt x="35" y="15"/>
                    <a:pt x="33" y="10"/>
                  </a:cubicBezTo>
                  <a:close/>
                </a:path>
              </a:pathLst>
            </a:custGeom>
            <a:grpFill/>
            <a:ln>
              <a:noFill/>
            </a:ln>
          </p:spPr>
          <p:txBody>
            <a:bodyPr anchor="ctr"/>
            <a:lstStyle/>
            <a:p>
              <a:pPr algn="ctr"/>
            </a:p>
          </p:txBody>
        </p:sp>
        <p:sp>
          <p:nvSpPr>
            <p:cNvPr id="819" name="íśḻîḍê"/>
            <p:cNvSpPr/>
            <p:nvPr userDrawn="1"/>
          </p:nvSpPr>
          <p:spPr bwMode="auto">
            <a:xfrm>
              <a:off x="8506566" y="2532461"/>
              <a:ext cx="128065" cy="72519"/>
            </a:xfrm>
            <a:custGeom>
              <a:avLst/>
              <a:gdLst>
                <a:gd name="T0" fmla="*/ 33 w 35"/>
                <a:gd name="T1" fmla="*/ 10 h 20"/>
                <a:gd name="T2" fmla="*/ 13 w 35"/>
                <a:gd name="T3" fmla="*/ 0 h 20"/>
                <a:gd name="T4" fmla="*/ 2 w 35"/>
                <a:gd name="T5" fmla="*/ 10 h 20"/>
                <a:gd name="T6" fmla="*/ 21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0" y="4"/>
                    <a:pt x="22" y="0"/>
                    <a:pt x="13" y="0"/>
                  </a:cubicBezTo>
                  <a:cubicBezTo>
                    <a:pt x="5" y="0"/>
                    <a:pt x="0" y="4"/>
                    <a:pt x="2" y="10"/>
                  </a:cubicBezTo>
                  <a:cubicBezTo>
                    <a:pt x="4" y="15"/>
                    <a:pt x="13" y="20"/>
                    <a:pt x="21" y="20"/>
                  </a:cubicBezTo>
                  <a:cubicBezTo>
                    <a:pt x="30" y="20"/>
                    <a:pt x="35" y="15"/>
                    <a:pt x="33" y="10"/>
                  </a:cubicBezTo>
                  <a:close/>
                </a:path>
              </a:pathLst>
            </a:custGeom>
            <a:grpFill/>
            <a:ln>
              <a:noFill/>
            </a:ln>
          </p:spPr>
          <p:txBody>
            <a:bodyPr anchor="ctr"/>
            <a:lstStyle/>
            <a:p>
              <a:pPr algn="ctr"/>
            </a:p>
          </p:txBody>
        </p:sp>
        <p:sp>
          <p:nvSpPr>
            <p:cNvPr id="820" name="ïṡļïḓè"/>
            <p:cNvSpPr/>
            <p:nvPr userDrawn="1"/>
          </p:nvSpPr>
          <p:spPr bwMode="auto">
            <a:xfrm>
              <a:off x="8642346" y="2532461"/>
              <a:ext cx="131151" cy="72519"/>
            </a:xfrm>
            <a:custGeom>
              <a:avLst/>
              <a:gdLst>
                <a:gd name="T0" fmla="*/ 33 w 36"/>
                <a:gd name="T1" fmla="*/ 10 h 20"/>
                <a:gd name="T2" fmla="*/ 14 w 36"/>
                <a:gd name="T3" fmla="*/ 0 h 20"/>
                <a:gd name="T4" fmla="*/ 3 w 36"/>
                <a:gd name="T5" fmla="*/ 10 h 20"/>
                <a:gd name="T6" fmla="*/ 22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1" y="4"/>
                    <a:pt x="22" y="0"/>
                    <a:pt x="14" y="0"/>
                  </a:cubicBezTo>
                  <a:cubicBezTo>
                    <a:pt x="5" y="0"/>
                    <a:pt x="0" y="4"/>
                    <a:pt x="3" y="10"/>
                  </a:cubicBezTo>
                  <a:cubicBezTo>
                    <a:pt x="5" y="15"/>
                    <a:pt x="14" y="20"/>
                    <a:pt x="22" y="20"/>
                  </a:cubicBezTo>
                  <a:cubicBezTo>
                    <a:pt x="31" y="20"/>
                    <a:pt x="36" y="15"/>
                    <a:pt x="33" y="10"/>
                  </a:cubicBezTo>
                  <a:close/>
                </a:path>
              </a:pathLst>
            </a:custGeom>
            <a:grpFill/>
            <a:ln>
              <a:noFill/>
            </a:ln>
          </p:spPr>
          <p:txBody>
            <a:bodyPr anchor="ctr"/>
            <a:lstStyle/>
            <a:p>
              <a:pPr algn="ctr"/>
            </a:p>
          </p:txBody>
        </p:sp>
        <p:sp>
          <p:nvSpPr>
            <p:cNvPr id="821" name="iŝḻïdê"/>
            <p:cNvSpPr/>
            <p:nvPr userDrawn="1"/>
          </p:nvSpPr>
          <p:spPr bwMode="auto">
            <a:xfrm>
              <a:off x="7153402" y="2623494"/>
              <a:ext cx="120350" cy="72519"/>
            </a:xfrm>
            <a:custGeom>
              <a:avLst/>
              <a:gdLst>
                <a:gd name="T0" fmla="*/ 32 w 33"/>
                <a:gd name="T1" fmla="*/ 10 h 20"/>
                <a:gd name="T2" fmla="*/ 14 w 33"/>
                <a:gd name="T3" fmla="*/ 0 h 20"/>
                <a:gd name="T4" fmla="*/ 1 w 33"/>
                <a:gd name="T5" fmla="*/ 10 h 20"/>
                <a:gd name="T6" fmla="*/ 18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1" y="4"/>
                    <a:pt x="23" y="0"/>
                    <a:pt x="14" y="0"/>
                  </a:cubicBezTo>
                  <a:cubicBezTo>
                    <a:pt x="6" y="0"/>
                    <a:pt x="0" y="4"/>
                    <a:pt x="1" y="10"/>
                  </a:cubicBezTo>
                  <a:cubicBezTo>
                    <a:pt x="2" y="16"/>
                    <a:pt x="10" y="20"/>
                    <a:pt x="18" y="20"/>
                  </a:cubicBezTo>
                  <a:cubicBezTo>
                    <a:pt x="27" y="20"/>
                    <a:pt x="33" y="16"/>
                    <a:pt x="32" y="10"/>
                  </a:cubicBezTo>
                  <a:close/>
                </a:path>
              </a:pathLst>
            </a:custGeom>
            <a:grpFill/>
            <a:ln>
              <a:noFill/>
            </a:ln>
          </p:spPr>
          <p:txBody>
            <a:bodyPr anchor="ctr"/>
            <a:lstStyle/>
            <a:p>
              <a:pPr algn="ctr"/>
            </a:p>
          </p:txBody>
        </p:sp>
        <p:sp>
          <p:nvSpPr>
            <p:cNvPr id="822" name="íṥļïḓê"/>
            <p:cNvSpPr/>
            <p:nvPr userDrawn="1"/>
          </p:nvSpPr>
          <p:spPr bwMode="auto">
            <a:xfrm>
              <a:off x="7290725" y="2623494"/>
              <a:ext cx="121893" cy="72519"/>
            </a:xfrm>
            <a:custGeom>
              <a:avLst/>
              <a:gdLst>
                <a:gd name="T0" fmla="*/ 32 w 33"/>
                <a:gd name="T1" fmla="*/ 10 h 20"/>
                <a:gd name="T2" fmla="*/ 14 w 33"/>
                <a:gd name="T3" fmla="*/ 0 h 20"/>
                <a:gd name="T4" fmla="*/ 1 w 33"/>
                <a:gd name="T5" fmla="*/ 10 h 20"/>
                <a:gd name="T6" fmla="*/ 19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1" y="4"/>
                    <a:pt x="23" y="0"/>
                    <a:pt x="14" y="0"/>
                  </a:cubicBezTo>
                  <a:cubicBezTo>
                    <a:pt x="6" y="0"/>
                    <a:pt x="0" y="4"/>
                    <a:pt x="1" y="10"/>
                  </a:cubicBezTo>
                  <a:cubicBezTo>
                    <a:pt x="2" y="16"/>
                    <a:pt x="10" y="20"/>
                    <a:pt x="19" y="20"/>
                  </a:cubicBezTo>
                  <a:cubicBezTo>
                    <a:pt x="27" y="20"/>
                    <a:pt x="33" y="16"/>
                    <a:pt x="32" y="10"/>
                  </a:cubicBezTo>
                  <a:close/>
                </a:path>
              </a:pathLst>
            </a:custGeom>
            <a:grpFill/>
            <a:ln>
              <a:noFill/>
            </a:ln>
          </p:spPr>
          <p:txBody>
            <a:bodyPr anchor="ctr"/>
            <a:lstStyle/>
            <a:p>
              <a:pPr algn="ctr"/>
            </a:p>
          </p:txBody>
        </p:sp>
        <p:sp>
          <p:nvSpPr>
            <p:cNvPr id="823" name="iṩľïḑe"/>
            <p:cNvSpPr/>
            <p:nvPr userDrawn="1"/>
          </p:nvSpPr>
          <p:spPr bwMode="auto">
            <a:xfrm>
              <a:off x="7429590" y="2623494"/>
              <a:ext cx="124979" cy="72519"/>
            </a:xfrm>
            <a:custGeom>
              <a:avLst/>
              <a:gdLst>
                <a:gd name="T0" fmla="*/ 32 w 34"/>
                <a:gd name="T1" fmla="*/ 10 h 20"/>
                <a:gd name="T2" fmla="*/ 14 w 34"/>
                <a:gd name="T3" fmla="*/ 0 h 20"/>
                <a:gd name="T4" fmla="*/ 1 w 34"/>
                <a:gd name="T5" fmla="*/ 10 h 20"/>
                <a:gd name="T6" fmla="*/ 19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1" y="4"/>
                    <a:pt x="23" y="0"/>
                    <a:pt x="14" y="0"/>
                  </a:cubicBezTo>
                  <a:cubicBezTo>
                    <a:pt x="6" y="0"/>
                    <a:pt x="0" y="4"/>
                    <a:pt x="1" y="10"/>
                  </a:cubicBezTo>
                  <a:cubicBezTo>
                    <a:pt x="2" y="16"/>
                    <a:pt x="11" y="20"/>
                    <a:pt x="19" y="20"/>
                  </a:cubicBezTo>
                  <a:cubicBezTo>
                    <a:pt x="28" y="20"/>
                    <a:pt x="34" y="16"/>
                    <a:pt x="32" y="10"/>
                  </a:cubicBezTo>
                  <a:close/>
                </a:path>
              </a:pathLst>
            </a:custGeom>
            <a:grpFill/>
            <a:ln>
              <a:noFill/>
            </a:ln>
          </p:spPr>
          <p:txBody>
            <a:bodyPr anchor="ctr"/>
            <a:lstStyle/>
            <a:p>
              <a:pPr algn="ctr"/>
            </a:p>
          </p:txBody>
        </p:sp>
        <p:sp>
          <p:nvSpPr>
            <p:cNvPr id="824" name="iSḻîďé"/>
            <p:cNvSpPr/>
            <p:nvPr userDrawn="1"/>
          </p:nvSpPr>
          <p:spPr bwMode="auto">
            <a:xfrm>
              <a:off x="7568455" y="2623494"/>
              <a:ext cx="124979" cy="72519"/>
            </a:xfrm>
            <a:custGeom>
              <a:avLst/>
              <a:gdLst>
                <a:gd name="T0" fmla="*/ 33 w 34"/>
                <a:gd name="T1" fmla="*/ 10 h 20"/>
                <a:gd name="T2" fmla="*/ 14 w 34"/>
                <a:gd name="T3" fmla="*/ 0 h 20"/>
                <a:gd name="T4" fmla="*/ 1 w 34"/>
                <a:gd name="T5" fmla="*/ 10 h 20"/>
                <a:gd name="T6" fmla="*/ 20 w 34"/>
                <a:gd name="T7" fmla="*/ 20 h 20"/>
                <a:gd name="T8" fmla="*/ 33 w 34"/>
                <a:gd name="T9" fmla="*/ 10 h 20"/>
              </a:gdLst>
              <a:ahLst/>
              <a:cxnLst>
                <a:cxn ang="0">
                  <a:pos x="T0" y="T1"/>
                </a:cxn>
                <a:cxn ang="0">
                  <a:pos x="T2" y="T3"/>
                </a:cxn>
                <a:cxn ang="0">
                  <a:pos x="T4" y="T5"/>
                </a:cxn>
                <a:cxn ang="0">
                  <a:pos x="T6" y="T7"/>
                </a:cxn>
                <a:cxn ang="0">
                  <a:pos x="T8" y="T9"/>
                </a:cxn>
              </a:cxnLst>
              <a:rect l="0" t="0" r="r" b="b"/>
              <a:pathLst>
                <a:path w="34" h="20">
                  <a:moveTo>
                    <a:pt x="33" y="10"/>
                  </a:moveTo>
                  <a:cubicBezTo>
                    <a:pt x="31" y="4"/>
                    <a:pt x="23" y="0"/>
                    <a:pt x="14" y="0"/>
                  </a:cubicBezTo>
                  <a:cubicBezTo>
                    <a:pt x="6" y="0"/>
                    <a:pt x="0" y="4"/>
                    <a:pt x="1" y="10"/>
                  </a:cubicBezTo>
                  <a:cubicBezTo>
                    <a:pt x="3" y="16"/>
                    <a:pt x="11" y="20"/>
                    <a:pt x="20" y="20"/>
                  </a:cubicBezTo>
                  <a:cubicBezTo>
                    <a:pt x="28" y="20"/>
                    <a:pt x="34" y="16"/>
                    <a:pt x="33" y="10"/>
                  </a:cubicBezTo>
                  <a:close/>
                </a:path>
              </a:pathLst>
            </a:custGeom>
            <a:grpFill/>
            <a:ln>
              <a:noFill/>
            </a:ln>
          </p:spPr>
          <p:txBody>
            <a:bodyPr anchor="ctr"/>
            <a:lstStyle/>
            <a:p>
              <a:pPr algn="ctr"/>
            </a:p>
          </p:txBody>
        </p:sp>
        <p:sp>
          <p:nvSpPr>
            <p:cNvPr id="825" name="î$1îḍé"/>
            <p:cNvSpPr/>
            <p:nvPr userDrawn="1"/>
          </p:nvSpPr>
          <p:spPr bwMode="auto">
            <a:xfrm>
              <a:off x="7707320" y="2623494"/>
              <a:ext cx="123436" cy="72519"/>
            </a:xfrm>
            <a:custGeom>
              <a:avLst/>
              <a:gdLst>
                <a:gd name="T0" fmla="*/ 33 w 34"/>
                <a:gd name="T1" fmla="*/ 10 h 20"/>
                <a:gd name="T2" fmla="*/ 14 w 34"/>
                <a:gd name="T3" fmla="*/ 0 h 20"/>
                <a:gd name="T4" fmla="*/ 2 w 34"/>
                <a:gd name="T5" fmla="*/ 10 h 20"/>
                <a:gd name="T6" fmla="*/ 20 w 34"/>
                <a:gd name="T7" fmla="*/ 20 h 20"/>
                <a:gd name="T8" fmla="*/ 33 w 34"/>
                <a:gd name="T9" fmla="*/ 10 h 20"/>
              </a:gdLst>
              <a:ahLst/>
              <a:cxnLst>
                <a:cxn ang="0">
                  <a:pos x="T0" y="T1"/>
                </a:cxn>
                <a:cxn ang="0">
                  <a:pos x="T2" y="T3"/>
                </a:cxn>
                <a:cxn ang="0">
                  <a:pos x="T4" y="T5"/>
                </a:cxn>
                <a:cxn ang="0">
                  <a:pos x="T6" y="T7"/>
                </a:cxn>
                <a:cxn ang="0">
                  <a:pos x="T8" y="T9"/>
                </a:cxn>
              </a:cxnLst>
              <a:rect l="0" t="0" r="r" b="b"/>
              <a:pathLst>
                <a:path w="34" h="20">
                  <a:moveTo>
                    <a:pt x="33" y="10"/>
                  </a:moveTo>
                  <a:cubicBezTo>
                    <a:pt x="31" y="4"/>
                    <a:pt x="23" y="0"/>
                    <a:pt x="14" y="0"/>
                  </a:cubicBezTo>
                  <a:cubicBezTo>
                    <a:pt x="6" y="0"/>
                    <a:pt x="0" y="4"/>
                    <a:pt x="2" y="10"/>
                  </a:cubicBezTo>
                  <a:cubicBezTo>
                    <a:pt x="3" y="16"/>
                    <a:pt x="11" y="20"/>
                    <a:pt x="20" y="20"/>
                  </a:cubicBezTo>
                  <a:cubicBezTo>
                    <a:pt x="29" y="20"/>
                    <a:pt x="34" y="16"/>
                    <a:pt x="33" y="10"/>
                  </a:cubicBezTo>
                  <a:close/>
                </a:path>
              </a:pathLst>
            </a:custGeom>
            <a:grpFill/>
            <a:ln>
              <a:noFill/>
            </a:ln>
          </p:spPr>
          <p:txBody>
            <a:bodyPr anchor="ctr"/>
            <a:lstStyle/>
            <a:p>
              <a:pPr algn="ctr"/>
            </a:p>
          </p:txBody>
        </p:sp>
        <p:sp>
          <p:nvSpPr>
            <p:cNvPr id="826" name="ïs1íḑe"/>
            <p:cNvSpPr/>
            <p:nvPr userDrawn="1"/>
          </p:nvSpPr>
          <p:spPr bwMode="auto">
            <a:xfrm>
              <a:off x="7846185" y="2623494"/>
              <a:ext cx="128065" cy="72519"/>
            </a:xfrm>
            <a:custGeom>
              <a:avLst/>
              <a:gdLst>
                <a:gd name="T0" fmla="*/ 33 w 35"/>
                <a:gd name="T1" fmla="*/ 10 h 20"/>
                <a:gd name="T2" fmla="*/ 14 w 35"/>
                <a:gd name="T3" fmla="*/ 0 h 20"/>
                <a:gd name="T4" fmla="*/ 2 w 35"/>
                <a:gd name="T5" fmla="*/ 10 h 20"/>
                <a:gd name="T6" fmla="*/ 20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1" y="4"/>
                    <a:pt x="23" y="0"/>
                    <a:pt x="14" y="0"/>
                  </a:cubicBezTo>
                  <a:cubicBezTo>
                    <a:pt x="6" y="0"/>
                    <a:pt x="0" y="4"/>
                    <a:pt x="2" y="10"/>
                  </a:cubicBezTo>
                  <a:cubicBezTo>
                    <a:pt x="3" y="16"/>
                    <a:pt x="12" y="20"/>
                    <a:pt x="20" y="20"/>
                  </a:cubicBezTo>
                  <a:cubicBezTo>
                    <a:pt x="29" y="20"/>
                    <a:pt x="35" y="16"/>
                    <a:pt x="33" y="10"/>
                  </a:cubicBezTo>
                  <a:close/>
                </a:path>
              </a:pathLst>
            </a:custGeom>
            <a:grpFill/>
            <a:ln>
              <a:noFill/>
            </a:ln>
          </p:spPr>
          <p:txBody>
            <a:bodyPr anchor="ctr"/>
            <a:lstStyle/>
            <a:p>
              <a:pPr algn="ctr"/>
            </a:p>
          </p:txBody>
        </p:sp>
        <p:sp>
          <p:nvSpPr>
            <p:cNvPr id="827" name="ïŝľiďè"/>
            <p:cNvSpPr/>
            <p:nvPr userDrawn="1"/>
          </p:nvSpPr>
          <p:spPr bwMode="auto">
            <a:xfrm>
              <a:off x="7985050" y="2623494"/>
              <a:ext cx="128065" cy="72519"/>
            </a:xfrm>
            <a:custGeom>
              <a:avLst/>
              <a:gdLst>
                <a:gd name="T0" fmla="*/ 33 w 35"/>
                <a:gd name="T1" fmla="*/ 10 h 20"/>
                <a:gd name="T2" fmla="*/ 14 w 35"/>
                <a:gd name="T3" fmla="*/ 0 h 20"/>
                <a:gd name="T4" fmla="*/ 2 w 35"/>
                <a:gd name="T5" fmla="*/ 10 h 20"/>
                <a:gd name="T6" fmla="*/ 21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1" y="4"/>
                    <a:pt x="23" y="0"/>
                    <a:pt x="14" y="0"/>
                  </a:cubicBezTo>
                  <a:cubicBezTo>
                    <a:pt x="6" y="0"/>
                    <a:pt x="0" y="4"/>
                    <a:pt x="2" y="10"/>
                  </a:cubicBezTo>
                  <a:cubicBezTo>
                    <a:pt x="4" y="16"/>
                    <a:pt x="12" y="20"/>
                    <a:pt x="21" y="20"/>
                  </a:cubicBezTo>
                  <a:cubicBezTo>
                    <a:pt x="29" y="20"/>
                    <a:pt x="35" y="16"/>
                    <a:pt x="33" y="10"/>
                  </a:cubicBezTo>
                  <a:close/>
                </a:path>
              </a:pathLst>
            </a:custGeom>
            <a:grpFill/>
            <a:ln>
              <a:noFill/>
            </a:ln>
          </p:spPr>
          <p:txBody>
            <a:bodyPr anchor="ctr"/>
            <a:lstStyle/>
            <a:p>
              <a:pPr algn="ctr"/>
            </a:p>
          </p:txBody>
        </p:sp>
        <p:sp>
          <p:nvSpPr>
            <p:cNvPr id="828" name="íṣļiḑe"/>
            <p:cNvSpPr/>
            <p:nvPr userDrawn="1"/>
          </p:nvSpPr>
          <p:spPr bwMode="auto">
            <a:xfrm>
              <a:off x="8123916" y="2623494"/>
              <a:ext cx="126522" cy="72519"/>
            </a:xfrm>
            <a:custGeom>
              <a:avLst/>
              <a:gdLst>
                <a:gd name="T0" fmla="*/ 33 w 35"/>
                <a:gd name="T1" fmla="*/ 10 h 20"/>
                <a:gd name="T2" fmla="*/ 14 w 35"/>
                <a:gd name="T3" fmla="*/ 0 h 20"/>
                <a:gd name="T4" fmla="*/ 2 w 35"/>
                <a:gd name="T5" fmla="*/ 10 h 20"/>
                <a:gd name="T6" fmla="*/ 21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1" y="4"/>
                    <a:pt x="23" y="0"/>
                    <a:pt x="14" y="0"/>
                  </a:cubicBezTo>
                  <a:cubicBezTo>
                    <a:pt x="6" y="0"/>
                    <a:pt x="0" y="4"/>
                    <a:pt x="2" y="10"/>
                  </a:cubicBezTo>
                  <a:cubicBezTo>
                    <a:pt x="4" y="16"/>
                    <a:pt x="12" y="20"/>
                    <a:pt x="21" y="20"/>
                  </a:cubicBezTo>
                  <a:cubicBezTo>
                    <a:pt x="30" y="20"/>
                    <a:pt x="35" y="16"/>
                    <a:pt x="33" y="10"/>
                  </a:cubicBezTo>
                  <a:close/>
                </a:path>
              </a:pathLst>
            </a:custGeom>
            <a:grpFill/>
            <a:ln>
              <a:noFill/>
            </a:ln>
          </p:spPr>
          <p:txBody>
            <a:bodyPr anchor="ctr"/>
            <a:lstStyle/>
            <a:p>
              <a:pPr algn="ctr"/>
            </a:p>
          </p:txBody>
        </p:sp>
        <p:sp>
          <p:nvSpPr>
            <p:cNvPr id="829" name="îsḷîḑé"/>
            <p:cNvSpPr/>
            <p:nvPr userDrawn="1"/>
          </p:nvSpPr>
          <p:spPr bwMode="auto">
            <a:xfrm>
              <a:off x="8262781" y="2623494"/>
              <a:ext cx="126522" cy="72519"/>
            </a:xfrm>
            <a:custGeom>
              <a:avLst/>
              <a:gdLst>
                <a:gd name="T0" fmla="*/ 33 w 35"/>
                <a:gd name="T1" fmla="*/ 10 h 20"/>
                <a:gd name="T2" fmla="*/ 14 w 35"/>
                <a:gd name="T3" fmla="*/ 0 h 20"/>
                <a:gd name="T4" fmla="*/ 2 w 35"/>
                <a:gd name="T5" fmla="*/ 10 h 20"/>
                <a:gd name="T6" fmla="*/ 21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1" y="4"/>
                    <a:pt x="23" y="0"/>
                    <a:pt x="14" y="0"/>
                  </a:cubicBezTo>
                  <a:cubicBezTo>
                    <a:pt x="6" y="0"/>
                    <a:pt x="0" y="4"/>
                    <a:pt x="2" y="10"/>
                  </a:cubicBezTo>
                  <a:cubicBezTo>
                    <a:pt x="4" y="16"/>
                    <a:pt x="13" y="20"/>
                    <a:pt x="21" y="20"/>
                  </a:cubicBezTo>
                  <a:cubicBezTo>
                    <a:pt x="30" y="20"/>
                    <a:pt x="35" y="16"/>
                    <a:pt x="33" y="10"/>
                  </a:cubicBezTo>
                  <a:close/>
                </a:path>
              </a:pathLst>
            </a:custGeom>
            <a:grpFill/>
            <a:ln>
              <a:noFill/>
            </a:ln>
          </p:spPr>
          <p:txBody>
            <a:bodyPr anchor="ctr"/>
            <a:lstStyle/>
            <a:p>
              <a:pPr algn="ctr"/>
            </a:p>
          </p:txBody>
        </p:sp>
        <p:sp>
          <p:nvSpPr>
            <p:cNvPr id="830" name="íśḷiḍê"/>
            <p:cNvSpPr/>
            <p:nvPr userDrawn="1"/>
          </p:nvSpPr>
          <p:spPr bwMode="auto">
            <a:xfrm>
              <a:off x="8400103" y="2623494"/>
              <a:ext cx="132693" cy="72519"/>
            </a:xfrm>
            <a:custGeom>
              <a:avLst/>
              <a:gdLst>
                <a:gd name="T0" fmla="*/ 33 w 36"/>
                <a:gd name="T1" fmla="*/ 10 h 20"/>
                <a:gd name="T2" fmla="*/ 14 w 36"/>
                <a:gd name="T3" fmla="*/ 0 h 20"/>
                <a:gd name="T4" fmla="*/ 2 w 36"/>
                <a:gd name="T5" fmla="*/ 10 h 20"/>
                <a:gd name="T6" fmla="*/ 22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1" y="4"/>
                    <a:pt x="23" y="0"/>
                    <a:pt x="14" y="0"/>
                  </a:cubicBezTo>
                  <a:cubicBezTo>
                    <a:pt x="6" y="0"/>
                    <a:pt x="0" y="4"/>
                    <a:pt x="2" y="10"/>
                  </a:cubicBezTo>
                  <a:cubicBezTo>
                    <a:pt x="4" y="16"/>
                    <a:pt x="13" y="20"/>
                    <a:pt x="22" y="20"/>
                  </a:cubicBezTo>
                  <a:cubicBezTo>
                    <a:pt x="30" y="20"/>
                    <a:pt x="36" y="16"/>
                    <a:pt x="33" y="10"/>
                  </a:cubicBezTo>
                  <a:close/>
                </a:path>
              </a:pathLst>
            </a:custGeom>
            <a:grpFill/>
            <a:ln>
              <a:noFill/>
            </a:ln>
          </p:spPr>
          <p:txBody>
            <a:bodyPr anchor="ctr"/>
            <a:lstStyle/>
            <a:p>
              <a:pPr algn="ctr"/>
            </a:p>
          </p:txBody>
        </p:sp>
        <p:sp>
          <p:nvSpPr>
            <p:cNvPr id="831" name="ïŝ1ïdé"/>
            <p:cNvSpPr/>
            <p:nvPr userDrawn="1"/>
          </p:nvSpPr>
          <p:spPr bwMode="auto">
            <a:xfrm>
              <a:off x="8538968" y="2623494"/>
              <a:ext cx="131151" cy="72519"/>
            </a:xfrm>
            <a:custGeom>
              <a:avLst/>
              <a:gdLst>
                <a:gd name="T0" fmla="*/ 34 w 36"/>
                <a:gd name="T1" fmla="*/ 10 h 20"/>
                <a:gd name="T2" fmla="*/ 14 w 36"/>
                <a:gd name="T3" fmla="*/ 0 h 20"/>
                <a:gd name="T4" fmla="*/ 3 w 36"/>
                <a:gd name="T5" fmla="*/ 10 h 20"/>
                <a:gd name="T6" fmla="*/ 22 w 36"/>
                <a:gd name="T7" fmla="*/ 20 h 20"/>
                <a:gd name="T8" fmla="*/ 34 w 36"/>
                <a:gd name="T9" fmla="*/ 10 h 20"/>
              </a:gdLst>
              <a:ahLst/>
              <a:cxnLst>
                <a:cxn ang="0">
                  <a:pos x="T0" y="T1"/>
                </a:cxn>
                <a:cxn ang="0">
                  <a:pos x="T2" y="T3"/>
                </a:cxn>
                <a:cxn ang="0">
                  <a:pos x="T4" y="T5"/>
                </a:cxn>
                <a:cxn ang="0">
                  <a:pos x="T6" y="T7"/>
                </a:cxn>
                <a:cxn ang="0">
                  <a:pos x="T8" y="T9"/>
                </a:cxn>
              </a:cxnLst>
              <a:rect l="0" t="0" r="r" b="b"/>
              <a:pathLst>
                <a:path w="36" h="20">
                  <a:moveTo>
                    <a:pt x="34" y="10"/>
                  </a:moveTo>
                  <a:cubicBezTo>
                    <a:pt x="31" y="4"/>
                    <a:pt x="23" y="0"/>
                    <a:pt x="14" y="0"/>
                  </a:cubicBezTo>
                  <a:cubicBezTo>
                    <a:pt x="5" y="0"/>
                    <a:pt x="0" y="4"/>
                    <a:pt x="3" y="10"/>
                  </a:cubicBezTo>
                  <a:cubicBezTo>
                    <a:pt x="5" y="16"/>
                    <a:pt x="14" y="20"/>
                    <a:pt x="22" y="20"/>
                  </a:cubicBezTo>
                  <a:cubicBezTo>
                    <a:pt x="31" y="20"/>
                    <a:pt x="36" y="16"/>
                    <a:pt x="34" y="10"/>
                  </a:cubicBezTo>
                  <a:close/>
                </a:path>
              </a:pathLst>
            </a:custGeom>
            <a:grpFill/>
            <a:ln>
              <a:noFill/>
            </a:ln>
          </p:spPr>
          <p:txBody>
            <a:bodyPr anchor="ctr"/>
            <a:lstStyle/>
            <a:p>
              <a:pPr algn="ctr"/>
            </a:p>
          </p:txBody>
        </p:sp>
        <p:sp>
          <p:nvSpPr>
            <p:cNvPr id="832" name="ïṣḻiďê"/>
            <p:cNvSpPr/>
            <p:nvPr userDrawn="1"/>
          </p:nvSpPr>
          <p:spPr bwMode="auto">
            <a:xfrm>
              <a:off x="8677833" y="2623494"/>
              <a:ext cx="131151" cy="72519"/>
            </a:xfrm>
            <a:custGeom>
              <a:avLst/>
              <a:gdLst>
                <a:gd name="T0" fmla="*/ 34 w 36"/>
                <a:gd name="T1" fmla="*/ 10 h 20"/>
                <a:gd name="T2" fmla="*/ 14 w 36"/>
                <a:gd name="T3" fmla="*/ 0 h 20"/>
                <a:gd name="T4" fmla="*/ 3 w 36"/>
                <a:gd name="T5" fmla="*/ 10 h 20"/>
                <a:gd name="T6" fmla="*/ 23 w 36"/>
                <a:gd name="T7" fmla="*/ 20 h 20"/>
                <a:gd name="T8" fmla="*/ 34 w 36"/>
                <a:gd name="T9" fmla="*/ 10 h 20"/>
              </a:gdLst>
              <a:ahLst/>
              <a:cxnLst>
                <a:cxn ang="0">
                  <a:pos x="T0" y="T1"/>
                </a:cxn>
                <a:cxn ang="0">
                  <a:pos x="T2" y="T3"/>
                </a:cxn>
                <a:cxn ang="0">
                  <a:pos x="T4" y="T5"/>
                </a:cxn>
                <a:cxn ang="0">
                  <a:pos x="T6" y="T7"/>
                </a:cxn>
                <a:cxn ang="0">
                  <a:pos x="T8" y="T9"/>
                </a:cxn>
              </a:cxnLst>
              <a:rect l="0" t="0" r="r" b="b"/>
              <a:pathLst>
                <a:path w="36" h="20">
                  <a:moveTo>
                    <a:pt x="34" y="10"/>
                  </a:moveTo>
                  <a:cubicBezTo>
                    <a:pt x="31" y="4"/>
                    <a:pt x="23" y="0"/>
                    <a:pt x="14" y="0"/>
                  </a:cubicBezTo>
                  <a:cubicBezTo>
                    <a:pt x="5" y="0"/>
                    <a:pt x="0" y="4"/>
                    <a:pt x="3" y="10"/>
                  </a:cubicBezTo>
                  <a:cubicBezTo>
                    <a:pt x="5" y="16"/>
                    <a:pt x="14" y="20"/>
                    <a:pt x="23" y="20"/>
                  </a:cubicBezTo>
                  <a:cubicBezTo>
                    <a:pt x="31" y="20"/>
                    <a:pt x="36" y="16"/>
                    <a:pt x="34" y="10"/>
                  </a:cubicBezTo>
                  <a:close/>
                </a:path>
              </a:pathLst>
            </a:custGeom>
            <a:grpFill/>
            <a:ln>
              <a:noFill/>
            </a:ln>
          </p:spPr>
          <p:txBody>
            <a:bodyPr anchor="ctr"/>
            <a:lstStyle/>
            <a:p>
              <a:pPr algn="ctr"/>
            </a:p>
          </p:txBody>
        </p:sp>
        <p:sp>
          <p:nvSpPr>
            <p:cNvPr id="833" name="îS1îḋè"/>
            <p:cNvSpPr/>
            <p:nvPr userDrawn="1"/>
          </p:nvSpPr>
          <p:spPr bwMode="auto">
            <a:xfrm>
              <a:off x="7170375" y="2714528"/>
              <a:ext cx="120350" cy="80233"/>
            </a:xfrm>
            <a:custGeom>
              <a:avLst/>
              <a:gdLst>
                <a:gd name="T0" fmla="*/ 32 w 33"/>
                <a:gd name="T1" fmla="*/ 11 h 22"/>
                <a:gd name="T2" fmla="*/ 14 w 33"/>
                <a:gd name="T3" fmla="*/ 0 h 22"/>
                <a:gd name="T4" fmla="*/ 1 w 33"/>
                <a:gd name="T5" fmla="*/ 11 h 22"/>
                <a:gd name="T6" fmla="*/ 19 w 33"/>
                <a:gd name="T7" fmla="*/ 22 h 22"/>
                <a:gd name="T8" fmla="*/ 32 w 33"/>
                <a:gd name="T9" fmla="*/ 11 h 22"/>
              </a:gdLst>
              <a:ahLst/>
              <a:cxnLst>
                <a:cxn ang="0">
                  <a:pos x="T0" y="T1"/>
                </a:cxn>
                <a:cxn ang="0">
                  <a:pos x="T2" y="T3"/>
                </a:cxn>
                <a:cxn ang="0">
                  <a:pos x="T4" y="T5"/>
                </a:cxn>
                <a:cxn ang="0">
                  <a:pos x="T6" y="T7"/>
                </a:cxn>
                <a:cxn ang="0">
                  <a:pos x="T8" y="T9"/>
                </a:cxn>
              </a:cxnLst>
              <a:rect l="0" t="0" r="r" b="b"/>
              <a:pathLst>
                <a:path w="33" h="22">
                  <a:moveTo>
                    <a:pt x="32" y="11"/>
                  </a:moveTo>
                  <a:cubicBezTo>
                    <a:pt x="31" y="5"/>
                    <a:pt x="23" y="0"/>
                    <a:pt x="14" y="0"/>
                  </a:cubicBezTo>
                  <a:cubicBezTo>
                    <a:pt x="6" y="0"/>
                    <a:pt x="0" y="5"/>
                    <a:pt x="1" y="11"/>
                  </a:cubicBezTo>
                  <a:cubicBezTo>
                    <a:pt x="2" y="17"/>
                    <a:pt x="10" y="22"/>
                    <a:pt x="19" y="22"/>
                  </a:cubicBezTo>
                  <a:cubicBezTo>
                    <a:pt x="27" y="22"/>
                    <a:pt x="33" y="17"/>
                    <a:pt x="32" y="11"/>
                  </a:cubicBezTo>
                  <a:close/>
                </a:path>
              </a:pathLst>
            </a:custGeom>
            <a:grpFill/>
            <a:ln>
              <a:noFill/>
            </a:ln>
          </p:spPr>
          <p:txBody>
            <a:bodyPr anchor="ctr"/>
            <a:lstStyle/>
            <a:p>
              <a:pPr algn="ctr"/>
            </a:p>
          </p:txBody>
        </p:sp>
        <p:sp>
          <p:nvSpPr>
            <p:cNvPr id="834" name="iṥļidè"/>
            <p:cNvSpPr/>
            <p:nvPr userDrawn="1"/>
          </p:nvSpPr>
          <p:spPr bwMode="auto">
            <a:xfrm>
              <a:off x="7309240" y="2714528"/>
              <a:ext cx="124979" cy="80233"/>
            </a:xfrm>
            <a:custGeom>
              <a:avLst/>
              <a:gdLst>
                <a:gd name="T0" fmla="*/ 33 w 34"/>
                <a:gd name="T1" fmla="*/ 11 h 22"/>
                <a:gd name="T2" fmla="*/ 15 w 34"/>
                <a:gd name="T3" fmla="*/ 0 h 22"/>
                <a:gd name="T4" fmla="*/ 1 w 34"/>
                <a:gd name="T5" fmla="*/ 11 h 22"/>
                <a:gd name="T6" fmla="*/ 19 w 34"/>
                <a:gd name="T7" fmla="*/ 22 h 22"/>
                <a:gd name="T8" fmla="*/ 33 w 34"/>
                <a:gd name="T9" fmla="*/ 11 h 22"/>
              </a:gdLst>
              <a:ahLst/>
              <a:cxnLst>
                <a:cxn ang="0">
                  <a:pos x="T0" y="T1"/>
                </a:cxn>
                <a:cxn ang="0">
                  <a:pos x="T2" y="T3"/>
                </a:cxn>
                <a:cxn ang="0">
                  <a:pos x="T4" y="T5"/>
                </a:cxn>
                <a:cxn ang="0">
                  <a:pos x="T6" y="T7"/>
                </a:cxn>
                <a:cxn ang="0">
                  <a:pos x="T8" y="T9"/>
                </a:cxn>
              </a:cxnLst>
              <a:rect l="0" t="0" r="r" b="b"/>
              <a:pathLst>
                <a:path w="34" h="22">
                  <a:moveTo>
                    <a:pt x="33" y="11"/>
                  </a:moveTo>
                  <a:cubicBezTo>
                    <a:pt x="32" y="5"/>
                    <a:pt x="24" y="0"/>
                    <a:pt x="15" y="0"/>
                  </a:cubicBezTo>
                  <a:cubicBezTo>
                    <a:pt x="6" y="0"/>
                    <a:pt x="0" y="5"/>
                    <a:pt x="1" y="11"/>
                  </a:cubicBezTo>
                  <a:cubicBezTo>
                    <a:pt x="3" y="17"/>
                    <a:pt x="11" y="22"/>
                    <a:pt x="19" y="22"/>
                  </a:cubicBezTo>
                  <a:cubicBezTo>
                    <a:pt x="28" y="22"/>
                    <a:pt x="34" y="17"/>
                    <a:pt x="33" y="11"/>
                  </a:cubicBezTo>
                  <a:close/>
                </a:path>
              </a:pathLst>
            </a:custGeom>
            <a:grpFill/>
            <a:ln>
              <a:noFill/>
            </a:ln>
          </p:spPr>
          <p:txBody>
            <a:bodyPr anchor="ctr"/>
            <a:lstStyle/>
            <a:p>
              <a:pPr algn="ctr"/>
            </a:p>
          </p:txBody>
        </p:sp>
        <p:sp>
          <p:nvSpPr>
            <p:cNvPr id="835" name="ïśľídè"/>
            <p:cNvSpPr/>
            <p:nvPr userDrawn="1"/>
          </p:nvSpPr>
          <p:spPr bwMode="auto">
            <a:xfrm>
              <a:off x="7452733" y="2714528"/>
              <a:ext cx="123436" cy="80233"/>
            </a:xfrm>
            <a:custGeom>
              <a:avLst/>
              <a:gdLst>
                <a:gd name="T0" fmla="*/ 33 w 34"/>
                <a:gd name="T1" fmla="*/ 11 h 22"/>
                <a:gd name="T2" fmla="*/ 14 w 34"/>
                <a:gd name="T3" fmla="*/ 0 h 22"/>
                <a:gd name="T4" fmla="*/ 1 w 34"/>
                <a:gd name="T5" fmla="*/ 11 h 22"/>
                <a:gd name="T6" fmla="*/ 19 w 34"/>
                <a:gd name="T7" fmla="*/ 22 h 22"/>
                <a:gd name="T8" fmla="*/ 33 w 34"/>
                <a:gd name="T9" fmla="*/ 11 h 22"/>
              </a:gdLst>
              <a:ahLst/>
              <a:cxnLst>
                <a:cxn ang="0">
                  <a:pos x="T0" y="T1"/>
                </a:cxn>
                <a:cxn ang="0">
                  <a:pos x="T2" y="T3"/>
                </a:cxn>
                <a:cxn ang="0">
                  <a:pos x="T4" y="T5"/>
                </a:cxn>
                <a:cxn ang="0">
                  <a:pos x="T6" y="T7"/>
                </a:cxn>
                <a:cxn ang="0">
                  <a:pos x="T8" y="T9"/>
                </a:cxn>
              </a:cxnLst>
              <a:rect l="0" t="0" r="r" b="b"/>
              <a:pathLst>
                <a:path w="34" h="22">
                  <a:moveTo>
                    <a:pt x="33" y="11"/>
                  </a:moveTo>
                  <a:cubicBezTo>
                    <a:pt x="31" y="5"/>
                    <a:pt x="23" y="0"/>
                    <a:pt x="14" y="0"/>
                  </a:cubicBezTo>
                  <a:cubicBezTo>
                    <a:pt x="6" y="0"/>
                    <a:pt x="0" y="5"/>
                    <a:pt x="1" y="11"/>
                  </a:cubicBezTo>
                  <a:cubicBezTo>
                    <a:pt x="2" y="17"/>
                    <a:pt x="11" y="22"/>
                    <a:pt x="19" y="22"/>
                  </a:cubicBezTo>
                  <a:cubicBezTo>
                    <a:pt x="28" y="22"/>
                    <a:pt x="34" y="17"/>
                    <a:pt x="33" y="11"/>
                  </a:cubicBezTo>
                  <a:close/>
                </a:path>
              </a:pathLst>
            </a:custGeom>
            <a:grpFill/>
            <a:ln>
              <a:noFill/>
            </a:ln>
          </p:spPr>
          <p:txBody>
            <a:bodyPr anchor="ctr"/>
            <a:lstStyle/>
            <a:p>
              <a:pPr algn="ctr"/>
            </a:p>
          </p:txBody>
        </p:sp>
        <p:sp>
          <p:nvSpPr>
            <p:cNvPr id="836" name="íṥľîḋe"/>
            <p:cNvSpPr/>
            <p:nvPr userDrawn="1"/>
          </p:nvSpPr>
          <p:spPr bwMode="auto">
            <a:xfrm>
              <a:off x="7590056" y="2714528"/>
              <a:ext cx="128065" cy="80233"/>
            </a:xfrm>
            <a:custGeom>
              <a:avLst/>
              <a:gdLst>
                <a:gd name="T0" fmla="*/ 33 w 35"/>
                <a:gd name="T1" fmla="*/ 11 h 22"/>
                <a:gd name="T2" fmla="*/ 15 w 35"/>
                <a:gd name="T3" fmla="*/ 0 h 22"/>
                <a:gd name="T4" fmla="*/ 2 w 35"/>
                <a:gd name="T5" fmla="*/ 11 h 22"/>
                <a:gd name="T6" fmla="*/ 20 w 35"/>
                <a:gd name="T7" fmla="*/ 22 h 22"/>
                <a:gd name="T8" fmla="*/ 33 w 35"/>
                <a:gd name="T9" fmla="*/ 11 h 22"/>
              </a:gdLst>
              <a:ahLst/>
              <a:cxnLst>
                <a:cxn ang="0">
                  <a:pos x="T0" y="T1"/>
                </a:cxn>
                <a:cxn ang="0">
                  <a:pos x="T2" y="T3"/>
                </a:cxn>
                <a:cxn ang="0">
                  <a:pos x="T4" y="T5"/>
                </a:cxn>
                <a:cxn ang="0">
                  <a:pos x="T6" y="T7"/>
                </a:cxn>
                <a:cxn ang="0">
                  <a:pos x="T8" y="T9"/>
                </a:cxn>
              </a:cxnLst>
              <a:rect l="0" t="0" r="r" b="b"/>
              <a:pathLst>
                <a:path w="35" h="22">
                  <a:moveTo>
                    <a:pt x="33" y="11"/>
                  </a:moveTo>
                  <a:cubicBezTo>
                    <a:pt x="32" y="5"/>
                    <a:pt x="23" y="0"/>
                    <a:pt x="15" y="0"/>
                  </a:cubicBezTo>
                  <a:cubicBezTo>
                    <a:pt x="6" y="0"/>
                    <a:pt x="0" y="5"/>
                    <a:pt x="2" y="11"/>
                  </a:cubicBezTo>
                  <a:cubicBezTo>
                    <a:pt x="3" y="17"/>
                    <a:pt x="11" y="22"/>
                    <a:pt x="20" y="22"/>
                  </a:cubicBezTo>
                  <a:cubicBezTo>
                    <a:pt x="29" y="22"/>
                    <a:pt x="35" y="17"/>
                    <a:pt x="33" y="11"/>
                  </a:cubicBezTo>
                  <a:close/>
                </a:path>
              </a:pathLst>
            </a:custGeom>
            <a:grpFill/>
            <a:ln>
              <a:noFill/>
            </a:ln>
          </p:spPr>
          <p:txBody>
            <a:bodyPr anchor="ctr"/>
            <a:lstStyle/>
            <a:p>
              <a:pPr algn="ctr"/>
            </a:p>
          </p:txBody>
        </p:sp>
        <p:sp>
          <p:nvSpPr>
            <p:cNvPr id="837" name="iṡļïḋê"/>
            <p:cNvSpPr/>
            <p:nvPr userDrawn="1"/>
          </p:nvSpPr>
          <p:spPr bwMode="auto">
            <a:xfrm>
              <a:off x="7733550" y="2714528"/>
              <a:ext cx="126522" cy="80233"/>
            </a:xfrm>
            <a:custGeom>
              <a:avLst/>
              <a:gdLst>
                <a:gd name="T0" fmla="*/ 33 w 35"/>
                <a:gd name="T1" fmla="*/ 11 h 22"/>
                <a:gd name="T2" fmla="*/ 14 w 35"/>
                <a:gd name="T3" fmla="*/ 0 h 22"/>
                <a:gd name="T4" fmla="*/ 1 w 35"/>
                <a:gd name="T5" fmla="*/ 11 h 22"/>
                <a:gd name="T6" fmla="*/ 20 w 35"/>
                <a:gd name="T7" fmla="*/ 22 h 22"/>
                <a:gd name="T8" fmla="*/ 33 w 35"/>
                <a:gd name="T9" fmla="*/ 11 h 22"/>
              </a:gdLst>
              <a:ahLst/>
              <a:cxnLst>
                <a:cxn ang="0">
                  <a:pos x="T0" y="T1"/>
                </a:cxn>
                <a:cxn ang="0">
                  <a:pos x="T2" y="T3"/>
                </a:cxn>
                <a:cxn ang="0">
                  <a:pos x="T4" y="T5"/>
                </a:cxn>
                <a:cxn ang="0">
                  <a:pos x="T6" y="T7"/>
                </a:cxn>
                <a:cxn ang="0">
                  <a:pos x="T8" y="T9"/>
                </a:cxn>
              </a:cxnLst>
              <a:rect l="0" t="0" r="r" b="b"/>
              <a:pathLst>
                <a:path w="35" h="22">
                  <a:moveTo>
                    <a:pt x="33" y="11"/>
                  </a:moveTo>
                  <a:cubicBezTo>
                    <a:pt x="31" y="5"/>
                    <a:pt x="23" y="0"/>
                    <a:pt x="14" y="0"/>
                  </a:cubicBezTo>
                  <a:cubicBezTo>
                    <a:pt x="6" y="0"/>
                    <a:pt x="0" y="5"/>
                    <a:pt x="1" y="11"/>
                  </a:cubicBezTo>
                  <a:cubicBezTo>
                    <a:pt x="3" y="17"/>
                    <a:pt x="11" y="22"/>
                    <a:pt x="20" y="22"/>
                  </a:cubicBezTo>
                  <a:cubicBezTo>
                    <a:pt x="29" y="22"/>
                    <a:pt x="35" y="17"/>
                    <a:pt x="33" y="11"/>
                  </a:cubicBezTo>
                  <a:close/>
                </a:path>
              </a:pathLst>
            </a:custGeom>
            <a:grpFill/>
            <a:ln>
              <a:noFill/>
            </a:ln>
          </p:spPr>
          <p:txBody>
            <a:bodyPr anchor="ctr"/>
            <a:lstStyle/>
            <a:p>
              <a:pPr algn="ctr"/>
            </a:p>
          </p:txBody>
        </p:sp>
        <p:sp>
          <p:nvSpPr>
            <p:cNvPr id="838" name="iś1ïḓé"/>
            <p:cNvSpPr/>
            <p:nvPr userDrawn="1"/>
          </p:nvSpPr>
          <p:spPr bwMode="auto">
            <a:xfrm>
              <a:off x="7872415" y="2714528"/>
              <a:ext cx="126522" cy="80233"/>
            </a:xfrm>
            <a:custGeom>
              <a:avLst/>
              <a:gdLst>
                <a:gd name="T0" fmla="*/ 34 w 35"/>
                <a:gd name="T1" fmla="*/ 11 h 22"/>
                <a:gd name="T2" fmla="*/ 15 w 35"/>
                <a:gd name="T3" fmla="*/ 0 h 22"/>
                <a:gd name="T4" fmla="*/ 2 w 35"/>
                <a:gd name="T5" fmla="*/ 11 h 22"/>
                <a:gd name="T6" fmla="*/ 21 w 35"/>
                <a:gd name="T7" fmla="*/ 22 h 22"/>
                <a:gd name="T8" fmla="*/ 34 w 35"/>
                <a:gd name="T9" fmla="*/ 11 h 22"/>
              </a:gdLst>
              <a:ahLst/>
              <a:cxnLst>
                <a:cxn ang="0">
                  <a:pos x="T0" y="T1"/>
                </a:cxn>
                <a:cxn ang="0">
                  <a:pos x="T2" y="T3"/>
                </a:cxn>
                <a:cxn ang="0">
                  <a:pos x="T4" y="T5"/>
                </a:cxn>
                <a:cxn ang="0">
                  <a:pos x="T6" y="T7"/>
                </a:cxn>
                <a:cxn ang="0">
                  <a:pos x="T8" y="T9"/>
                </a:cxn>
              </a:cxnLst>
              <a:rect l="0" t="0" r="r" b="b"/>
              <a:pathLst>
                <a:path w="35" h="22">
                  <a:moveTo>
                    <a:pt x="34" y="11"/>
                  </a:moveTo>
                  <a:cubicBezTo>
                    <a:pt x="32" y="5"/>
                    <a:pt x="23" y="0"/>
                    <a:pt x="15" y="0"/>
                  </a:cubicBezTo>
                  <a:cubicBezTo>
                    <a:pt x="6" y="0"/>
                    <a:pt x="0" y="5"/>
                    <a:pt x="2" y="11"/>
                  </a:cubicBezTo>
                  <a:cubicBezTo>
                    <a:pt x="4" y="17"/>
                    <a:pt x="12" y="22"/>
                    <a:pt x="21" y="22"/>
                  </a:cubicBezTo>
                  <a:cubicBezTo>
                    <a:pt x="30" y="22"/>
                    <a:pt x="35" y="17"/>
                    <a:pt x="34" y="11"/>
                  </a:cubicBezTo>
                  <a:close/>
                </a:path>
              </a:pathLst>
            </a:custGeom>
            <a:grpFill/>
            <a:ln>
              <a:noFill/>
            </a:ln>
          </p:spPr>
          <p:txBody>
            <a:bodyPr anchor="ctr"/>
            <a:lstStyle/>
            <a:p>
              <a:pPr algn="ctr"/>
            </a:p>
          </p:txBody>
        </p:sp>
        <p:sp>
          <p:nvSpPr>
            <p:cNvPr id="839" name="îṣḻídê"/>
            <p:cNvSpPr/>
            <p:nvPr userDrawn="1"/>
          </p:nvSpPr>
          <p:spPr bwMode="auto">
            <a:xfrm>
              <a:off x="8014366" y="2714528"/>
              <a:ext cx="128065" cy="80233"/>
            </a:xfrm>
            <a:custGeom>
              <a:avLst/>
              <a:gdLst>
                <a:gd name="T0" fmla="*/ 33 w 35"/>
                <a:gd name="T1" fmla="*/ 11 h 22"/>
                <a:gd name="T2" fmla="*/ 14 w 35"/>
                <a:gd name="T3" fmla="*/ 0 h 22"/>
                <a:gd name="T4" fmla="*/ 2 w 35"/>
                <a:gd name="T5" fmla="*/ 11 h 22"/>
                <a:gd name="T6" fmla="*/ 21 w 35"/>
                <a:gd name="T7" fmla="*/ 22 h 22"/>
                <a:gd name="T8" fmla="*/ 33 w 35"/>
                <a:gd name="T9" fmla="*/ 11 h 22"/>
              </a:gdLst>
              <a:ahLst/>
              <a:cxnLst>
                <a:cxn ang="0">
                  <a:pos x="T0" y="T1"/>
                </a:cxn>
                <a:cxn ang="0">
                  <a:pos x="T2" y="T3"/>
                </a:cxn>
                <a:cxn ang="0">
                  <a:pos x="T4" y="T5"/>
                </a:cxn>
                <a:cxn ang="0">
                  <a:pos x="T6" y="T7"/>
                </a:cxn>
                <a:cxn ang="0">
                  <a:pos x="T8" y="T9"/>
                </a:cxn>
              </a:cxnLst>
              <a:rect l="0" t="0" r="r" b="b"/>
              <a:pathLst>
                <a:path w="35" h="22">
                  <a:moveTo>
                    <a:pt x="33" y="11"/>
                  </a:moveTo>
                  <a:cubicBezTo>
                    <a:pt x="31" y="5"/>
                    <a:pt x="23" y="0"/>
                    <a:pt x="14" y="0"/>
                  </a:cubicBezTo>
                  <a:cubicBezTo>
                    <a:pt x="5" y="0"/>
                    <a:pt x="0" y="5"/>
                    <a:pt x="2" y="11"/>
                  </a:cubicBezTo>
                  <a:cubicBezTo>
                    <a:pt x="3" y="17"/>
                    <a:pt x="12" y="22"/>
                    <a:pt x="21" y="22"/>
                  </a:cubicBezTo>
                  <a:cubicBezTo>
                    <a:pt x="30" y="22"/>
                    <a:pt x="35" y="17"/>
                    <a:pt x="33" y="11"/>
                  </a:cubicBezTo>
                  <a:close/>
                </a:path>
              </a:pathLst>
            </a:custGeom>
            <a:grpFill/>
            <a:ln>
              <a:noFill/>
            </a:ln>
          </p:spPr>
          <p:txBody>
            <a:bodyPr anchor="ctr"/>
            <a:lstStyle/>
            <a:p>
              <a:pPr algn="ctr"/>
            </a:p>
          </p:txBody>
        </p:sp>
        <p:sp>
          <p:nvSpPr>
            <p:cNvPr id="840" name="iŝḷîḋê"/>
            <p:cNvSpPr/>
            <p:nvPr userDrawn="1"/>
          </p:nvSpPr>
          <p:spPr bwMode="auto">
            <a:xfrm>
              <a:off x="8153231" y="2714528"/>
              <a:ext cx="131151" cy="80233"/>
            </a:xfrm>
            <a:custGeom>
              <a:avLst/>
              <a:gdLst>
                <a:gd name="T0" fmla="*/ 34 w 36"/>
                <a:gd name="T1" fmla="*/ 11 h 22"/>
                <a:gd name="T2" fmla="*/ 15 w 36"/>
                <a:gd name="T3" fmla="*/ 0 h 22"/>
                <a:gd name="T4" fmla="*/ 2 w 36"/>
                <a:gd name="T5" fmla="*/ 11 h 22"/>
                <a:gd name="T6" fmla="*/ 22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2" y="5"/>
                    <a:pt x="23" y="0"/>
                    <a:pt x="15" y="0"/>
                  </a:cubicBezTo>
                  <a:cubicBezTo>
                    <a:pt x="6" y="0"/>
                    <a:pt x="0" y="5"/>
                    <a:pt x="2" y="11"/>
                  </a:cubicBezTo>
                  <a:cubicBezTo>
                    <a:pt x="4" y="17"/>
                    <a:pt x="13" y="22"/>
                    <a:pt x="22" y="22"/>
                  </a:cubicBezTo>
                  <a:cubicBezTo>
                    <a:pt x="30" y="22"/>
                    <a:pt x="36" y="17"/>
                    <a:pt x="34" y="11"/>
                  </a:cubicBezTo>
                  <a:close/>
                </a:path>
              </a:pathLst>
            </a:custGeom>
            <a:grpFill/>
            <a:ln>
              <a:noFill/>
            </a:ln>
          </p:spPr>
          <p:txBody>
            <a:bodyPr anchor="ctr"/>
            <a:lstStyle/>
            <a:p>
              <a:pPr algn="ctr"/>
            </a:p>
          </p:txBody>
        </p:sp>
        <p:sp>
          <p:nvSpPr>
            <p:cNvPr id="841" name="iṩļîḓè"/>
            <p:cNvSpPr/>
            <p:nvPr userDrawn="1"/>
          </p:nvSpPr>
          <p:spPr bwMode="auto">
            <a:xfrm>
              <a:off x="8295182" y="2714528"/>
              <a:ext cx="131151" cy="80233"/>
            </a:xfrm>
            <a:custGeom>
              <a:avLst/>
              <a:gdLst>
                <a:gd name="T0" fmla="*/ 34 w 36"/>
                <a:gd name="T1" fmla="*/ 11 h 22"/>
                <a:gd name="T2" fmla="*/ 14 w 36"/>
                <a:gd name="T3" fmla="*/ 0 h 22"/>
                <a:gd name="T4" fmla="*/ 2 w 36"/>
                <a:gd name="T5" fmla="*/ 11 h 22"/>
                <a:gd name="T6" fmla="*/ 22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1" y="5"/>
                    <a:pt x="23" y="0"/>
                    <a:pt x="14" y="0"/>
                  </a:cubicBezTo>
                  <a:cubicBezTo>
                    <a:pt x="5" y="0"/>
                    <a:pt x="0" y="5"/>
                    <a:pt x="2" y="11"/>
                  </a:cubicBezTo>
                  <a:cubicBezTo>
                    <a:pt x="4" y="17"/>
                    <a:pt x="13" y="22"/>
                    <a:pt x="22" y="22"/>
                  </a:cubicBezTo>
                  <a:cubicBezTo>
                    <a:pt x="30" y="22"/>
                    <a:pt x="36" y="17"/>
                    <a:pt x="34" y="11"/>
                  </a:cubicBezTo>
                  <a:close/>
                </a:path>
              </a:pathLst>
            </a:custGeom>
            <a:grpFill/>
            <a:ln>
              <a:noFill/>
            </a:ln>
          </p:spPr>
          <p:txBody>
            <a:bodyPr anchor="ctr"/>
            <a:lstStyle/>
            <a:p>
              <a:pPr algn="ctr"/>
            </a:p>
          </p:txBody>
        </p:sp>
        <p:sp>
          <p:nvSpPr>
            <p:cNvPr id="842" name="í$ḷïḍê"/>
            <p:cNvSpPr/>
            <p:nvPr userDrawn="1"/>
          </p:nvSpPr>
          <p:spPr bwMode="auto">
            <a:xfrm>
              <a:off x="8437133" y="2714528"/>
              <a:ext cx="128065" cy="80233"/>
            </a:xfrm>
            <a:custGeom>
              <a:avLst/>
              <a:gdLst>
                <a:gd name="T0" fmla="*/ 33 w 35"/>
                <a:gd name="T1" fmla="*/ 11 h 22"/>
                <a:gd name="T2" fmla="*/ 14 w 35"/>
                <a:gd name="T3" fmla="*/ 0 h 22"/>
                <a:gd name="T4" fmla="*/ 2 w 35"/>
                <a:gd name="T5" fmla="*/ 11 h 22"/>
                <a:gd name="T6" fmla="*/ 21 w 35"/>
                <a:gd name="T7" fmla="*/ 22 h 22"/>
                <a:gd name="T8" fmla="*/ 33 w 35"/>
                <a:gd name="T9" fmla="*/ 11 h 22"/>
              </a:gdLst>
              <a:ahLst/>
              <a:cxnLst>
                <a:cxn ang="0">
                  <a:pos x="T0" y="T1"/>
                </a:cxn>
                <a:cxn ang="0">
                  <a:pos x="T2" y="T3"/>
                </a:cxn>
                <a:cxn ang="0">
                  <a:pos x="T4" y="T5"/>
                </a:cxn>
                <a:cxn ang="0">
                  <a:pos x="T6" y="T7"/>
                </a:cxn>
                <a:cxn ang="0">
                  <a:pos x="T8" y="T9"/>
                </a:cxn>
              </a:cxnLst>
              <a:rect l="0" t="0" r="r" b="b"/>
              <a:pathLst>
                <a:path w="35" h="22">
                  <a:moveTo>
                    <a:pt x="33" y="11"/>
                  </a:moveTo>
                  <a:cubicBezTo>
                    <a:pt x="31" y="5"/>
                    <a:pt x="22" y="0"/>
                    <a:pt x="14" y="0"/>
                  </a:cubicBezTo>
                  <a:cubicBezTo>
                    <a:pt x="5" y="0"/>
                    <a:pt x="0" y="5"/>
                    <a:pt x="2" y="11"/>
                  </a:cubicBezTo>
                  <a:cubicBezTo>
                    <a:pt x="4" y="17"/>
                    <a:pt x="13" y="22"/>
                    <a:pt x="21" y="22"/>
                  </a:cubicBezTo>
                  <a:cubicBezTo>
                    <a:pt x="30" y="22"/>
                    <a:pt x="35" y="17"/>
                    <a:pt x="33" y="11"/>
                  </a:cubicBezTo>
                  <a:close/>
                </a:path>
              </a:pathLst>
            </a:custGeom>
            <a:grpFill/>
            <a:ln>
              <a:noFill/>
            </a:ln>
          </p:spPr>
          <p:txBody>
            <a:bodyPr anchor="ctr"/>
            <a:lstStyle/>
            <a:p>
              <a:pPr algn="ctr"/>
            </a:p>
          </p:txBody>
        </p:sp>
        <p:sp>
          <p:nvSpPr>
            <p:cNvPr id="843" name="î$lîďé"/>
            <p:cNvSpPr/>
            <p:nvPr userDrawn="1"/>
          </p:nvSpPr>
          <p:spPr bwMode="auto">
            <a:xfrm>
              <a:off x="8575998" y="2714528"/>
              <a:ext cx="131151" cy="80233"/>
            </a:xfrm>
            <a:custGeom>
              <a:avLst/>
              <a:gdLst>
                <a:gd name="T0" fmla="*/ 34 w 36"/>
                <a:gd name="T1" fmla="*/ 11 h 22"/>
                <a:gd name="T2" fmla="*/ 14 w 36"/>
                <a:gd name="T3" fmla="*/ 0 h 22"/>
                <a:gd name="T4" fmla="*/ 2 w 36"/>
                <a:gd name="T5" fmla="*/ 11 h 22"/>
                <a:gd name="T6" fmla="*/ 22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2" y="5"/>
                    <a:pt x="23" y="0"/>
                    <a:pt x="14" y="0"/>
                  </a:cubicBezTo>
                  <a:cubicBezTo>
                    <a:pt x="5" y="0"/>
                    <a:pt x="0" y="5"/>
                    <a:pt x="2" y="11"/>
                  </a:cubicBezTo>
                  <a:cubicBezTo>
                    <a:pt x="5" y="17"/>
                    <a:pt x="14" y="22"/>
                    <a:pt x="22" y="22"/>
                  </a:cubicBezTo>
                  <a:cubicBezTo>
                    <a:pt x="31" y="22"/>
                    <a:pt x="36" y="17"/>
                    <a:pt x="34" y="11"/>
                  </a:cubicBezTo>
                  <a:close/>
                </a:path>
              </a:pathLst>
            </a:custGeom>
            <a:grpFill/>
            <a:ln>
              <a:noFill/>
            </a:ln>
          </p:spPr>
          <p:txBody>
            <a:bodyPr anchor="ctr"/>
            <a:lstStyle/>
            <a:p>
              <a:pPr algn="ctr"/>
            </a:p>
          </p:txBody>
        </p:sp>
        <p:sp>
          <p:nvSpPr>
            <p:cNvPr id="844" name="išľïďè"/>
            <p:cNvSpPr/>
            <p:nvPr userDrawn="1"/>
          </p:nvSpPr>
          <p:spPr bwMode="auto">
            <a:xfrm>
              <a:off x="8717951" y="2714528"/>
              <a:ext cx="131151" cy="80233"/>
            </a:xfrm>
            <a:custGeom>
              <a:avLst/>
              <a:gdLst>
                <a:gd name="T0" fmla="*/ 34 w 36"/>
                <a:gd name="T1" fmla="*/ 11 h 22"/>
                <a:gd name="T2" fmla="*/ 13 w 36"/>
                <a:gd name="T3" fmla="*/ 0 h 22"/>
                <a:gd name="T4" fmla="*/ 2 w 36"/>
                <a:gd name="T5" fmla="*/ 11 h 22"/>
                <a:gd name="T6" fmla="*/ 22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1" y="5"/>
                    <a:pt x="22" y="0"/>
                    <a:pt x="13" y="0"/>
                  </a:cubicBezTo>
                  <a:cubicBezTo>
                    <a:pt x="5" y="0"/>
                    <a:pt x="0" y="5"/>
                    <a:pt x="2" y="11"/>
                  </a:cubicBezTo>
                  <a:cubicBezTo>
                    <a:pt x="4" y="17"/>
                    <a:pt x="13" y="22"/>
                    <a:pt x="22" y="22"/>
                  </a:cubicBezTo>
                  <a:cubicBezTo>
                    <a:pt x="31" y="22"/>
                    <a:pt x="36" y="17"/>
                    <a:pt x="34" y="11"/>
                  </a:cubicBezTo>
                  <a:close/>
                </a:path>
              </a:pathLst>
            </a:custGeom>
            <a:grpFill/>
            <a:ln>
              <a:noFill/>
            </a:ln>
          </p:spPr>
          <p:txBody>
            <a:bodyPr anchor="ctr"/>
            <a:lstStyle/>
            <a:p>
              <a:pPr algn="ctr"/>
            </a:p>
          </p:txBody>
        </p:sp>
        <p:sp>
          <p:nvSpPr>
            <p:cNvPr id="845" name="íSľíḋé"/>
            <p:cNvSpPr/>
            <p:nvPr userDrawn="1"/>
          </p:nvSpPr>
          <p:spPr bwMode="auto">
            <a:xfrm>
              <a:off x="7185804" y="2810191"/>
              <a:ext cx="128065" cy="80233"/>
            </a:xfrm>
            <a:custGeom>
              <a:avLst/>
              <a:gdLst>
                <a:gd name="T0" fmla="*/ 34 w 35"/>
                <a:gd name="T1" fmla="*/ 11 h 22"/>
                <a:gd name="T2" fmla="*/ 15 w 35"/>
                <a:gd name="T3" fmla="*/ 0 h 22"/>
                <a:gd name="T4" fmla="*/ 2 w 35"/>
                <a:gd name="T5" fmla="*/ 11 h 22"/>
                <a:gd name="T6" fmla="*/ 20 w 35"/>
                <a:gd name="T7" fmla="*/ 22 h 22"/>
                <a:gd name="T8" fmla="*/ 34 w 35"/>
                <a:gd name="T9" fmla="*/ 11 h 22"/>
              </a:gdLst>
              <a:ahLst/>
              <a:cxnLst>
                <a:cxn ang="0">
                  <a:pos x="T0" y="T1"/>
                </a:cxn>
                <a:cxn ang="0">
                  <a:pos x="T2" y="T3"/>
                </a:cxn>
                <a:cxn ang="0">
                  <a:pos x="T4" y="T5"/>
                </a:cxn>
                <a:cxn ang="0">
                  <a:pos x="T6" y="T7"/>
                </a:cxn>
                <a:cxn ang="0">
                  <a:pos x="T8" y="T9"/>
                </a:cxn>
              </a:cxnLst>
              <a:rect l="0" t="0" r="r" b="b"/>
              <a:pathLst>
                <a:path w="35" h="22">
                  <a:moveTo>
                    <a:pt x="34" y="11"/>
                  </a:moveTo>
                  <a:cubicBezTo>
                    <a:pt x="32" y="5"/>
                    <a:pt x="24" y="0"/>
                    <a:pt x="15" y="0"/>
                  </a:cubicBezTo>
                  <a:cubicBezTo>
                    <a:pt x="7" y="0"/>
                    <a:pt x="0" y="5"/>
                    <a:pt x="2" y="11"/>
                  </a:cubicBezTo>
                  <a:cubicBezTo>
                    <a:pt x="3" y="17"/>
                    <a:pt x="11" y="22"/>
                    <a:pt x="20" y="22"/>
                  </a:cubicBezTo>
                  <a:cubicBezTo>
                    <a:pt x="29" y="22"/>
                    <a:pt x="35" y="17"/>
                    <a:pt x="34" y="11"/>
                  </a:cubicBezTo>
                  <a:close/>
                </a:path>
              </a:pathLst>
            </a:custGeom>
            <a:grpFill/>
            <a:ln>
              <a:noFill/>
            </a:ln>
          </p:spPr>
          <p:txBody>
            <a:bodyPr anchor="ctr"/>
            <a:lstStyle/>
            <a:p>
              <a:pPr algn="ctr"/>
            </a:p>
          </p:txBody>
        </p:sp>
        <p:sp>
          <p:nvSpPr>
            <p:cNvPr id="846" name="íṥlïḑê"/>
            <p:cNvSpPr/>
            <p:nvPr userDrawn="1"/>
          </p:nvSpPr>
          <p:spPr bwMode="auto">
            <a:xfrm>
              <a:off x="7330841" y="2810191"/>
              <a:ext cx="124979" cy="80233"/>
            </a:xfrm>
            <a:custGeom>
              <a:avLst/>
              <a:gdLst>
                <a:gd name="T0" fmla="*/ 33 w 34"/>
                <a:gd name="T1" fmla="*/ 11 h 22"/>
                <a:gd name="T2" fmla="*/ 14 w 34"/>
                <a:gd name="T3" fmla="*/ 0 h 22"/>
                <a:gd name="T4" fmla="*/ 1 w 34"/>
                <a:gd name="T5" fmla="*/ 11 h 22"/>
                <a:gd name="T6" fmla="*/ 19 w 34"/>
                <a:gd name="T7" fmla="*/ 22 h 22"/>
                <a:gd name="T8" fmla="*/ 33 w 34"/>
                <a:gd name="T9" fmla="*/ 11 h 22"/>
              </a:gdLst>
              <a:ahLst/>
              <a:cxnLst>
                <a:cxn ang="0">
                  <a:pos x="T0" y="T1"/>
                </a:cxn>
                <a:cxn ang="0">
                  <a:pos x="T2" y="T3"/>
                </a:cxn>
                <a:cxn ang="0">
                  <a:pos x="T4" y="T5"/>
                </a:cxn>
                <a:cxn ang="0">
                  <a:pos x="T6" y="T7"/>
                </a:cxn>
                <a:cxn ang="0">
                  <a:pos x="T8" y="T9"/>
                </a:cxn>
              </a:cxnLst>
              <a:rect l="0" t="0" r="r" b="b"/>
              <a:pathLst>
                <a:path w="34" h="22">
                  <a:moveTo>
                    <a:pt x="33" y="11"/>
                  </a:moveTo>
                  <a:cubicBezTo>
                    <a:pt x="31" y="5"/>
                    <a:pt x="23" y="0"/>
                    <a:pt x="14" y="0"/>
                  </a:cubicBezTo>
                  <a:cubicBezTo>
                    <a:pt x="6" y="0"/>
                    <a:pt x="0" y="5"/>
                    <a:pt x="1" y="11"/>
                  </a:cubicBezTo>
                  <a:cubicBezTo>
                    <a:pt x="2" y="17"/>
                    <a:pt x="10" y="22"/>
                    <a:pt x="19" y="22"/>
                  </a:cubicBezTo>
                  <a:cubicBezTo>
                    <a:pt x="28" y="22"/>
                    <a:pt x="34" y="17"/>
                    <a:pt x="33" y="11"/>
                  </a:cubicBezTo>
                  <a:close/>
                </a:path>
              </a:pathLst>
            </a:custGeom>
            <a:grpFill/>
            <a:ln>
              <a:noFill/>
            </a:ln>
          </p:spPr>
          <p:txBody>
            <a:bodyPr anchor="ctr"/>
            <a:lstStyle/>
            <a:p>
              <a:pPr algn="ctr"/>
            </a:p>
          </p:txBody>
        </p:sp>
        <p:sp>
          <p:nvSpPr>
            <p:cNvPr id="847" name="íṥľîḍé"/>
            <p:cNvSpPr/>
            <p:nvPr userDrawn="1"/>
          </p:nvSpPr>
          <p:spPr bwMode="auto">
            <a:xfrm>
              <a:off x="7474336" y="2810191"/>
              <a:ext cx="123436" cy="80233"/>
            </a:xfrm>
            <a:custGeom>
              <a:avLst/>
              <a:gdLst>
                <a:gd name="T0" fmla="*/ 33 w 34"/>
                <a:gd name="T1" fmla="*/ 11 h 22"/>
                <a:gd name="T2" fmla="*/ 14 w 34"/>
                <a:gd name="T3" fmla="*/ 0 h 22"/>
                <a:gd name="T4" fmla="*/ 1 w 34"/>
                <a:gd name="T5" fmla="*/ 11 h 22"/>
                <a:gd name="T6" fmla="*/ 20 w 34"/>
                <a:gd name="T7" fmla="*/ 22 h 22"/>
                <a:gd name="T8" fmla="*/ 33 w 34"/>
                <a:gd name="T9" fmla="*/ 11 h 22"/>
              </a:gdLst>
              <a:ahLst/>
              <a:cxnLst>
                <a:cxn ang="0">
                  <a:pos x="T0" y="T1"/>
                </a:cxn>
                <a:cxn ang="0">
                  <a:pos x="T2" y="T3"/>
                </a:cxn>
                <a:cxn ang="0">
                  <a:pos x="T4" y="T5"/>
                </a:cxn>
                <a:cxn ang="0">
                  <a:pos x="T6" y="T7"/>
                </a:cxn>
                <a:cxn ang="0">
                  <a:pos x="T8" y="T9"/>
                </a:cxn>
              </a:cxnLst>
              <a:rect l="0" t="0" r="r" b="b"/>
              <a:pathLst>
                <a:path w="34" h="22">
                  <a:moveTo>
                    <a:pt x="33" y="11"/>
                  </a:moveTo>
                  <a:cubicBezTo>
                    <a:pt x="31" y="5"/>
                    <a:pt x="23" y="0"/>
                    <a:pt x="14" y="0"/>
                  </a:cubicBezTo>
                  <a:cubicBezTo>
                    <a:pt x="6" y="0"/>
                    <a:pt x="0" y="5"/>
                    <a:pt x="1" y="11"/>
                  </a:cubicBezTo>
                  <a:cubicBezTo>
                    <a:pt x="2" y="17"/>
                    <a:pt x="11" y="22"/>
                    <a:pt x="20" y="22"/>
                  </a:cubicBezTo>
                  <a:cubicBezTo>
                    <a:pt x="28" y="22"/>
                    <a:pt x="34" y="17"/>
                    <a:pt x="33" y="11"/>
                  </a:cubicBezTo>
                  <a:close/>
                </a:path>
              </a:pathLst>
            </a:custGeom>
            <a:grpFill/>
            <a:ln>
              <a:noFill/>
            </a:ln>
          </p:spPr>
          <p:txBody>
            <a:bodyPr anchor="ctr"/>
            <a:lstStyle/>
            <a:p>
              <a:pPr algn="ctr"/>
            </a:p>
          </p:txBody>
        </p:sp>
        <p:sp>
          <p:nvSpPr>
            <p:cNvPr id="848" name="ïṣ1iḓê"/>
            <p:cNvSpPr/>
            <p:nvPr userDrawn="1"/>
          </p:nvSpPr>
          <p:spPr bwMode="auto">
            <a:xfrm>
              <a:off x="7616287" y="2810191"/>
              <a:ext cx="128065" cy="80233"/>
            </a:xfrm>
            <a:custGeom>
              <a:avLst/>
              <a:gdLst>
                <a:gd name="T0" fmla="*/ 33 w 35"/>
                <a:gd name="T1" fmla="*/ 11 h 22"/>
                <a:gd name="T2" fmla="*/ 14 w 35"/>
                <a:gd name="T3" fmla="*/ 0 h 22"/>
                <a:gd name="T4" fmla="*/ 1 w 35"/>
                <a:gd name="T5" fmla="*/ 11 h 22"/>
                <a:gd name="T6" fmla="*/ 20 w 35"/>
                <a:gd name="T7" fmla="*/ 22 h 22"/>
                <a:gd name="T8" fmla="*/ 33 w 35"/>
                <a:gd name="T9" fmla="*/ 11 h 22"/>
              </a:gdLst>
              <a:ahLst/>
              <a:cxnLst>
                <a:cxn ang="0">
                  <a:pos x="T0" y="T1"/>
                </a:cxn>
                <a:cxn ang="0">
                  <a:pos x="T2" y="T3"/>
                </a:cxn>
                <a:cxn ang="0">
                  <a:pos x="T4" y="T5"/>
                </a:cxn>
                <a:cxn ang="0">
                  <a:pos x="T6" y="T7"/>
                </a:cxn>
                <a:cxn ang="0">
                  <a:pos x="T8" y="T9"/>
                </a:cxn>
              </a:cxnLst>
              <a:rect l="0" t="0" r="r" b="b"/>
              <a:pathLst>
                <a:path w="35" h="22">
                  <a:moveTo>
                    <a:pt x="33" y="11"/>
                  </a:moveTo>
                  <a:cubicBezTo>
                    <a:pt x="32" y="5"/>
                    <a:pt x="23" y="0"/>
                    <a:pt x="14" y="0"/>
                  </a:cubicBezTo>
                  <a:cubicBezTo>
                    <a:pt x="6" y="0"/>
                    <a:pt x="0" y="5"/>
                    <a:pt x="1" y="11"/>
                  </a:cubicBezTo>
                  <a:cubicBezTo>
                    <a:pt x="3" y="17"/>
                    <a:pt x="11" y="22"/>
                    <a:pt x="20" y="22"/>
                  </a:cubicBezTo>
                  <a:cubicBezTo>
                    <a:pt x="29" y="22"/>
                    <a:pt x="35" y="17"/>
                    <a:pt x="33" y="11"/>
                  </a:cubicBezTo>
                  <a:close/>
                </a:path>
              </a:pathLst>
            </a:custGeom>
            <a:grpFill/>
            <a:ln>
              <a:noFill/>
            </a:ln>
          </p:spPr>
          <p:txBody>
            <a:bodyPr anchor="ctr"/>
            <a:lstStyle/>
            <a:p>
              <a:pPr algn="ctr"/>
            </a:p>
          </p:txBody>
        </p:sp>
        <p:sp>
          <p:nvSpPr>
            <p:cNvPr id="849" name="îṣḷiḍè"/>
            <p:cNvSpPr/>
            <p:nvPr userDrawn="1"/>
          </p:nvSpPr>
          <p:spPr bwMode="auto">
            <a:xfrm>
              <a:off x="7758238" y="2810191"/>
              <a:ext cx="128065" cy="80233"/>
            </a:xfrm>
            <a:custGeom>
              <a:avLst/>
              <a:gdLst>
                <a:gd name="T0" fmla="*/ 33 w 35"/>
                <a:gd name="T1" fmla="*/ 11 h 22"/>
                <a:gd name="T2" fmla="*/ 14 w 35"/>
                <a:gd name="T3" fmla="*/ 0 h 22"/>
                <a:gd name="T4" fmla="*/ 1 w 35"/>
                <a:gd name="T5" fmla="*/ 11 h 22"/>
                <a:gd name="T6" fmla="*/ 20 w 35"/>
                <a:gd name="T7" fmla="*/ 22 h 22"/>
                <a:gd name="T8" fmla="*/ 33 w 35"/>
                <a:gd name="T9" fmla="*/ 11 h 22"/>
              </a:gdLst>
              <a:ahLst/>
              <a:cxnLst>
                <a:cxn ang="0">
                  <a:pos x="T0" y="T1"/>
                </a:cxn>
                <a:cxn ang="0">
                  <a:pos x="T2" y="T3"/>
                </a:cxn>
                <a:cxn ang="0">
                  <a:pos x="T4" y="T5"/>
                </a:cxn>
                <a:cxn ang="0">
                  <a:pos x="T6" y="T7"/>
                </a:cxn>
                <a:cxn ang="0">
                  <a:pos x="T8" y="T9"/>
                </a:cxn>
              </a:cxnLst>
              <a:rect l="0" t="0" r="r" b="b"/>
              <a:pathLst>
                <a:path w="35" h="22">
                  <a:moveTo>
                    <a:pt x="33" y="11"/>
                  </a:moveTo>
                  <a:cubicBezTo>
                    <a:pt x="32" y="5"/>
                    <a:pt x="23" y="0"/>
                    <a:pt x="14" y="0"/>
                  </a:cubicBezTo>
                  <a:cubicBezTo>
                    <a:pt x="6" y="0"/>
                    <a:pt x="0" y="5"/>
                    <a:pt x="1" y="11"/>
                  </a:cubicBezTo>
                  <a:cubicBezTo>
                    <a:pt x="3" y="17"/>
                    <a:pt x="11" y="22"/>
                    <a:pt x="20" y="22"/>
                  </a:cubicBezTo>
                  <a:cubicBezTo>
                    <a:pt x="29" y="22"/>
                    <a:pt x="35" y="17"/>
                    <a:pt x="33" y="11"/>
                  </a:cubicBezTo>
                  <a:close/>
                </a:path>
              </a:pathLst>
            </a:custGeom>
            <a:grpFill/>
            <a:ln>
              <a:noFill/>
            </a:ln>
          </p:spPr>
          <p:txBody>
            <a:bodyPr anchor="ctr"/>
            <a:lstStyle/>
            <a:p>
              <a:pPr algn="ctr"/>
            </a:p>
          </p:txBody>
        </p:sp>
        <p:sp>
          <p:nvSpPr>
            <p:cNvPr id="850" name="íśļiḋê"/>
            <p:cNvSpPr/>
            <p:nvPr userDrawn="1"/>
          </p:nvSpPr>
          <p:spPr bwMode="auto">
            <a:xfrm>
              <a:off x="7900189" y="2810191"/>
              <a:ext cx="128065" cy="80233"/>
            </a:xfrm>
            <a:custGeom>
              <a:avLst/>
              <a:gdLst>
                <a:gd name="T0" fmla="*/ 34 w 35"/>
                <a:gd name="T1" fmla="*/ 11 h 22"/>
                <a:gd name="T2" fmla="*/ 14 w 35"/>
                <a:gd name="T3" fmla="*/ 0 h 22"/>
                <a:gd name="T4" fmla="*/ 2 w 35"/>
                <a:gd name="T5" fmla="*/ 11 h 22"/>
                <a:gd name="T6" fmla="*/ 21 w 35"/>
                <a:gd name="T7" fmla="*/ 22 h 22"/>
                <a:gd name="T8" fmla="*/ 34 w 35"/>
                <a:gd name="T9" fmla="*/ 11 h 22"/>
              </a:gdLst>
              <a:ahLst/>
              <a:cxnLst>
                <a:cxn ang="0">
                  <a:pos x="T0" y="T1"/>
                </a:cxn>
                <a:cxn ang="0">
                  <a:pos x="T2" y="T3"/>
                </a:cxn>
                <a:cxn ang="0">
                  <a:pos x="T4" y="T5"/>
                </a:cxn>
                <a:cxn ang="0">
                  <a:pos x="T6" y="T7"/>
                </a:cxn>
                <a:cxn ang="0">
                  <a:pos x="T8" y="T9"/>
                </a:cxn>
              </a:cxnLst>
              <a:rect l="0" t="0" r="r" b="b"/>
              <a:pathLst>
                <a:path w="35" h="22">
                  <a:moveTo>
                    <a:pt x="34" y="11"/>
                  </a:moveTo>
                  <a:cubicBezTo>
                    <a:pt x="32" y="5"/>
                    <a:pt x="23" y="0"/>
                    <a:pt x="14" y="0"/>
                  </a:cubicBezTo>
                  <a:cubicBezTo>
                    <a:pt x="6" y="0"/>
                    <a:pt x="0" y="5"/>
                    <a:pt x="2" y="11"/>
                  </a:cubicBezTo>
                  <a:cubicBezTo>
                    <a:pt x="3" y="17"/>
                    <a:pt x="12" y="22"/>
                    <a:pt x="21" y="22"/>
                  </a:cubicBezTo>
                  <a:cubicBezTo>
                    <a:pt x="30" y="22"/>
                    <a:pt x="35" y="17"/>
                    <a:pt x="34" y="11"/>
                  </a:cubicBezTo>
                  <a:close/>
                </a:path>
              </a:pathLst>
            </a:custGeom>
            <a:grpFill/>
            <a:ln>
              <a:noFill/>
            </a:ln>
          </p:spPr>
          <p:txBody>
            <a:bodyPr anchor="ctr"/>
            <a:lstStyle/>
            <a:p>
              <a:pPr algn="ctr"/>
            </a:p>
          </p:txBody>
        </p:sp>
        <p:sp>
          <p:nvSpPr>
            <p:cNvPr id="851" name="ïşḻiḑê"/>
            <p:cNvSpPr/>
            <p:nvPr userDrawn="1"/>
          </p:nvSpPr>
          <p:spPr bwMode="auto">
            <a:xfrm>
              <a:off x="8043682" y="2810191"/>
              <a:ext cx="131151" cy="80233"/>
            </a:xfrm>
            <a:custGeom>
              <a:avLst/>
              <a:gdLst>
                <a:gd name="T0" fmla="*/ 34 w 36"/>
                <a:gd name="T1" fmla="*/ 11 h 22"/>
                <a:gd name="T2" fmla="*/ 14 w 36"/>
                <a:gd name="T3" fmla="*/ 0 h 22"/>
                <a:gd name="T4" fmla="*/ 2 w 36"/>
                <a:gd name="T5" fmla="*/ 11 h 22"/>
                <a:gd name="T6" fmla="*/ 21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2" y="5"/>
                    <a:pt x="23" y="0"/>
                    <a:pt x="14" y="0"/>
                  </a:cubicBezTo>
                  <a:cubicBezTo>
                    <a:pt x="6" y="0"/>
                    <a:pt x="0" y="5"/>
                    <a:pt x="2" y="11"/>
                  </a:cubicBezTo>
                  <a:cubicBezTo>
                    <a:pt x="4" y="17"/>
                    <a:pt x="12" y="22"/>
                    <a:pt x="21" y="22"/>
                  </a:cubicBezTo>
                  <a:cubicBezTo>
                    <a:pt x="30" y="22"/>
                    <a:pt x="36" y="17"/>
                    <a:pt x="34" y="11"/>
                  </a:cubicBezTo>
                  <a:close/>
                </a:path>
              </a:pathLst>
            </a:custGeom>
            <a:grpFill/>
            <a:ln>
              <a:noFill/>
            </a:ln>
          </p:spPr>
          <p:txBody>
            <a:bodyPr anchor="ctr"/>
            <a:lstStyle/>
            <a:p>
              <a:pPr algn="ctr"/>
            </a:p>
          </p:txBody>
        </p:sp>
        <p:sp>
          <p:nvSpPr>
            <p:cNvPr id="852" name="îšļîḋè"/>
            <p:cNvSpPr/>
            <p:nvPr userDrawn="1"/>
          </p:nvSpPr>
          <p:spPr bwMode="auto">
            <a:xfrm>
              <a:off x="8185633" y="2810191"/>
              <a:ext cx="131151" cy="80233"/>
            </a:xfrm>
            <a:custGeom>
              <a:avLst/>
              <a:gdLst>
                <a:gd name="T0" fmla="*/ 34 w 36"/>
                <a:gd name="T1" fmla="*/ 11 h 22"/>
                <a:gd name="T2" fmla="*/ 14 w 36"/>
                <a:gd name="T3" fmla="*/ 0 h 22"/>
                <a:gd name="T4" fmla="*/ 2 w 36"/>
                <a:gd name="T5" fmla="*/ 11 h 22"/>
                <a:gd name="T6" fmla="*/ 22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2" y="5"/>
                    <a:pt x="23" y="0"/>
                    <a:pt x="14" y="0"/>
                  </a:cubicBezTo>
                  <a:cubicBezTo>
                    <a:pt x="5" y="0"/>
                    <a:pt x="0" y="5"/>
                    <a:pt x="2" y="11"/>
                  </a:cubicBezTo>
                  <a:cubicBezTo>
                    <a:pt x="4" y="17"/>
                    <a:pt x="13" y="22"/>
                    <a:pt x="22" y="22"/>
                  </a:cubicBezTo>
                  <a:cubicBezTo>
                    <a:pt x="30" y="22"/>
                    <a:pt x="36" y="17"/>
                    <a:pt x="34" y="11"/>
                  </a:cubicBezTo>
                  <a:close/>
                </a:path>
              </a:pathLst>
            </a:custGeom>
            <a:grpFill/>
            <a:ln>
              <a:noFill/>
            </a:ln>
          </p:spPr>
          <p:txBody>
            <a:bodyPr anchor="ctr"/>
            <a:lstStyle/>
            <a:p>
              <a:pPr algn="ctr"/>
            </a:p>
          </p:txBody>
        </p:sp>
        <p:sp>
          <p:nvSpPr>
            <p:cNvPr id="853" name="íṥľïde"/>
            <p:cNvSpPr/>
            <p:nvPr userDrawn="1"/>
          </p:nvSpPr>
          <p:spPr bwMode="auto">
            <a:xfrm>
              <a:off x="8327585" y="2810191"/>
              <a:ext cx="131151" cy="80233"/>
            </a:xfrm>
            <a:custGeom>
              <a:avLst/>
              <a:gdLst>
                <a:gd name="T0" fmla="*/ 34 w 36"/>
                <a:gd name="T1" fmla="*/ 11 h 22"/>
                <a:gd name="T2" fmla="*/ 14 w 36"/>
                <a:gd name="T3" fmla="*/ 0 h 22"/>
                <a:gd name="T4" fmla="*/ 2 w 36"/>
                <a:gd name="T5" fmla="*/ 11 h 22"/>
                <a:gd name="T6" fmla="*/ 22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2" y="5"/>
                    <a:pt x="23" y="0"/>
                    <a:pt x="14" y="0"/>
                  </a:cubicBezTo>
                  <a:cubicBezTo>
                    <a:pt x="5" y="0"/>
                    <a:pt x="0" y="5"/>
                    <a:pt x="2" y="11"/>
                  </a:cubicBezTo>
                  <a:cubicBezTo>
                    <a:pt x="4" y="17"/>
                    <a:pt x="13" y="22"/>
                    <a:pt x="22" y="22"/>
                  </a:cubicBezTo>
                  <a:cubicBezTo>
                    <a:pt x="31" y="22"/>
                    <a:pt x="36" y="17"/>
                    <a:pt x="34" y="11"/>
                  </a:cubicBezTo>
                  <a:close/>
                </a:path>
              </a:pathLst>
            </a:custGeom>
            <a:grpFill/>
            <a:ln>
              <a:noFill/>
            </a:ln>
          </p:spPr>
          <p:txBody>
            <a:bodyPr anchor="ctr"/>
            <a:lstStyle/>
            <a:p>
              <a:pPr algn="ctr"/>
            </a:p>
          </p:txBody>
        </p:sp>
        <p:sp>
          <p:nvSpPr>
            <p:cNvPr id="854" name="iślíďé"/>
            <p:cNvSpPr/>
            <p:nvPr userDrawn="1"/>
          </p:nvSpPr>
          <p:spPr bwMode="auto">
            <a:xfrm>
              <a:off x="8469536" y="2810191"/>
              <a:ext cx="135779" cy="80233"/>
            </a:xfrm>
            <a:custGeom>
              <a:avLst/>
              <a:gdLst>
                <a:gd name="T0" fmla="*/ 34 w 37"/>
                <a:gd name="T1" fmla="*/ 11 h 22"/>
                <a:gd name="T2" fmla="*/ 14 w 37"/>
                <a:gd name="T3" fmla="*/ 0 h 22"/>
                <a:gd name="T4" fmla="*/ 2 w 37"/>
                <a:gd name="T5" fmla="*/ 11 h 22"/>
                <a:gd name="T6" fmla="*/ 22 w 37"/>
                <a:gd name="T7" fmla="*/ 22 h 22"/>
                <a:gd name="T8" fmla="*/ 34 w 37"/>
                <a:gd name="T9" fmla="*/ 11 h 22"/>
              </a:gdLst>
              <a:ahLst/>
              <a:cxnLst>
                <a:cxn ang="0">
                  <a:pos x="T0" y="T1"/>
                </a:cxn>
                <a:cxn ang="0">
                  <a:pos x="T2" y="T3"/>
                </a:cxn>
                <a:cxn ang="0">
                  <a:pos x="T4" y="T5"/>
                </a:cxn>
                <a:cxn ang="0">
                  <a:pos x="T6" y="T7"/>
                </a:cxn>
                <a:cxn ang="0">
                  <a:pos x="T8" y="T9"/>
                </a:cxn>
              </a:cxnLst>
              <a:rect l="0" t="0" r="r" b="b"/>
              <a:pathLst>
                <a:path w="37" h="22">
                  <a:moveTo>
                    <a:pt x="34" y="11"/>
                  </a:moveTo>
                  <a:cubicBezTo>
                    <a:pt x="32" y="5"/>
                    <a:pt x="23" y="0"/>
                    <a:pt x="14" y="0"/>
                  </a:cubicBezTo>
                  <a:cubicBezTo>
                    <a:pt x="5" y="0"/>
                    <a:pt x="0" y="5"/>
                    <a:pt x="2" y="11"/>
                  </a:cubicBezTo>
                  <a:cubicBezTo>
                    <a:pt x="4" y="17"/>
                    <a:pt x="14" y="22"/>
                    <a:pt x="22" y="22"/>
                  </a:cubicBezTo>
                  <a:cubicBezTo>
                    <a:pt x="31" y="22"/>
                    <a:pt x="37" y="17"/>
                    <a:pt x="34" y="11"/>
                  </a:cubicBezTo>
                  <a:close/>
                </a:path>
              </a:pathLst>
            </a:custGeom>
            <a:grpFill/>
            <a:ln>
              <a:noFill/>
            </a:ln>
          </p:spPr>
          <p:txBody>
            <a:bodyPr anchor="ctr"/>
            <a:lstStyle/>
            <a:p>
              <a:pPr algn="ctr"/>
            </a:p>
          </p:txBody>
        </p:sp>
        <p:sp>
          <p:nvSpPr>
            <p:cNvPr id="855" name="ïṩ1ïḑè"/>
            <p:cNvSpPr/>
            <p:nvPr userDrawn="1"/>
          </p:nvSpPr>
          <p:spPr bwMode="auto">
            <a:xfrm>
              <a:off x="8613030" y="2810191"/>
              <a:ext cx="134237" cy="80233"/>
            </a:xfrm>
            <a:custGeom>
              <a:avLst/>
              <a:gdLst>
                <a:gd name="T0" fmla="*/ 34 w 37"/>
                <a:gd name="T1" fmla="*/ 11 h 22"/>
                <a:gd name="T2" fmla="*/ 14 w 37"/>
                <a:gd name="T3" fmla="*/ 0 h 22"/>
                <a:gd name="T4" fmla="*/ 2 w 37"/>
                <a:gd name="T5" fmla="*/ 11 h 22"/>
                <a:gd name="T6" fmla="*/ 23 w 37"/>
                <a:gd name="T7" fmla="*/ 22 h 22"/>
                <a:gd name="T8" fmla="*/ 34 w 37"/>
                <a:gd name="T9" fmla="*/ 11 h 22"/>
              </a:gdLst>
              <a:ahLst/>
              <a:cxnLst>
                <a:cxn ang="0">
                  <a:pos x="T0" y="T1"/>
                </a:cxn>
                <a:cxn ang="0">
                  <a:pos x="T2" y="T3"/>
                </a:cxn>
                <a:cxn ang="0">
                  <a:pos x="T4" y="T5"/>
                </a:cxn>
                <a:cxn ang="0">
                  <a:pos x="T6" y="T7"/>
                </a:cxn>
                <a:cxn ang="0">
                  <a:pos x="T8" y="T9"/>
                </a:cxn>
              </a:cxnLst>
              <a:rect l="0" t="0" r="r" b="b"/>
              <a:pathLst>
                <a:path w="37" h="22">
                  <a:moveTo>
                    <a:pt x="34" y="11"/>
                  </a:moveTo>
                  <a:cubicBezTo>
                    <a:pt x="32" y="5"/>
                    <a:pt x="23" y="0"/>
                    <a:pt x="14" y="0"/>
                  </a:cubicBezTo>
                  <a:cubicBezTo>
                    <a:pt x="5" y="0"/>
                    <a:pt x="0" y="5"/>
                    <a:pt x="2" y="11"/>
                  </a:cubicBezTo>
                  <a:cubicBezTo>
                    <a:pt x="5" y="17"/>
                    <a:pt x="14" y="22"/>
                    <a:pt x="23" y="22"/>
                  </a:cubicBezTo>
                  <a:cubicBezTo>
                    <a:pt x="32" y="22"/>
                    <a:pt x="37" y="17"/>
                    <a:pt x="34" y="11"/>
                  </a:cubicBezTo>
                  <a:close/>
                </a:path>
              </a:pathLst>
            </a:custGeom>
            <a:grpFill/>
            <a:ln>
              <a:noFill/>
            </a:ln>
          </p:spPr>
          <p:txBody>
            <a:bodyPr anchor="ctr"/>
            <a:lstStyle/>
            <a:p>
              <a:pPr algn="ctr"/>
            </a:p>
          </p:txBody>
        </p:sp>
        <p:sp>
          <p:nvSpPr>
            <p:cNvPr id="856" name="islîḓè"/>
            <p:cNvSpPr/>
            <p:nvPr userDrawn="1"/>
          </p:nvSpPr>
          <p:spPr bwMode="auto">
            <a:xfrm>
              <a:off x="8754981" y="2810191"/>
              <a:ext cx="134237" cy="80233"/>
            </a:xfrm>
            <a:custGeom>
              <a:avLst/>
              <a:gdLst>
                <a:gd name="T0" fmla="*/ 35 w 37"/>
                <a:gd name="T1" fmla="*/ 11 h 22"/>
                <a:gd name="T2" fmla="*/ 14 w 37"/>
                <a:gd name="T3" fmla="*/ 0 h 22"/>
                <a:gd name="T4" fmla="*/ 3 w 37"/>
                <a:gd name="T5" fmla="*/ 11 h 22"/>
                <a:gd name="T6" fmla="*/ 23 w 37"/>
                <a:gd name="T7" fmla="*/ 22 h 22"/>
                <a:gd name="T8" fmla="*/ 35 w 37"/>
                <a:gd name="T9" fmla="*/ 11 h 22"/>
              </a:gdLst>
              <a:ahLst/>
              <a:cxnLst>
                <a:cxn ang="0">
                  <a:pos x="T0" y="T1"/>
                </a:cxn>
                <a:cxn ang="0">
                  <a:pos x="T2" y="T3"/>
                </a:cxn>
                <a:cxn ang="0">
                  <a:pos x="T4" y="T5"/>
                </a:cxn>
                <a:cxn ang="0">
                  <a:pos x="T6" y="T7"/>
                </a:cxn>
                <a:cxn ang="0">
                  <a:pos x="T8" y="T9"/>
                </a:cxn>
              </a:cxnLst>
              <a:rect l="0" t="0" r="r" b="b"/>
              <a:pathLst>
                <a:path w="37" h="22">
                  <a:moveTo>
                    <a:pt x="35" y="11"/>
                  </a:moveTo>
                  <a:cubicBezTo>
                    <a:pt x="32" y="5"/>
                    <a:pt x="23" y="0"/>
                    <a:pt x="14" y="0"/>
                  </a:cubicBezTo>
                  <a:cubicBezTo>
                    <a:pt x="5" y="0"/>
                    <a:pt x="0" y="5"/>
                    <a:pt x="3" y="11"/>
                  </a:cubicBezTo>
                  <a:cubicBezTo>
                    <a:pt x="5" y="17"/>
                    <a:pt x="14" y="22"/>
                    <a:pt x="23" y="22"/>
                  </a:cubicBezTo>
                  <a:cubicBezTo>
                    <a:pt x="32" y="22"/>
                    <a:pt x="37" y="17"/>
                    <a:pt x="35" y="11"/>
                  </a:cubicBezTo>
                  <a:close/>
                </a:path>
              </a:pathLst>
            </a:custGeom>
            <a:grpFill/>
            <a:ln>
              <a:noFill/>
            </a:ln>
          </p:spPr>
          <p:txBody>
            <a:bodyPr anchor="ctr"/>
            <a:lstStyle/>
            <a:p>
              <a:pPr algn="ctr"/>
            </a:p>
          </p:txBody>
        </p:sp>
        <p:sp>
          <p:nvSpPr>
            <p:cNvPr id="857" name="îŝ1iḋê"/>
            <p:cNvSpPr/>
            <p:nvPr userDrawn="1"/>
          </p:nvSpPr>
          <p:spPr bwMode="auto">
            <a:xfrm>
              <a:off x="9889046" y="2108150"/>
              <a:ext cx="128065" cy="64804"/>
            </a:xfrm>
            <a:custGeom>
              <a:avLst/>
              <a:gdLst>
                <a:gd name="T0" fmla="*/ 32 w 35"/>
                <a:gd name="T1" fmla="*/ 9 h 18"/>
                <a:gd name="T2" fmla="*/ 12 w 35"/>
                <a:gd name="T3" fmla="*/ 0 h 18"/>
                <a:gd name="T4" fmla="*/ 3 w 35"/>
                <a:gd name="T5" fmla="*/ 9 h 18"/>
                <a:gd name="T6" fmla="*/ 23 w 35"/>
                <a:gd name="T7" fmla="*/ 18 h 18"/>
                <a:gd name="T8" fmla="*/ 32 w 35"/>
                <a:gd name="T9" fmla="*/ 9 h 18"/>
              </a:gdLst>
              <a:ahLst/>
              <a:cxnLst>
                <a:cxn ang="0">
                  <a:pos x="T0" y="T1"/>
                </a:cxn>
                <a:cxn ang="0">
                  <a:pos x="T2" y="T3"/>
                </a:cxn>
                <a:cxn ang="0">
                  <a:pos x="T4" y="T5"/>
                </a:cxn>
                <a:cxn ang="0">
                  <a:pos x="T6" y="T7"/>
                </a:cxn>
                <a:cxn ang="0">
                  <a:pos x="T8" y="T9"/>
                </a:cxn>
              </a:cxnLst>
              <a:rect l="0" t="0" r="r" b="b"/>
              <a:pathLst>
                <a:path w="35" h="18">
                  <a:moveTo>
                    <a:pt x="32" y="9"/>
                  </a:moveTo>
                  <a:cubicBezTo>
                    <a:pt x="29" y="4"/>
                    <a:pt x="20" y="0"/>
                    <a:pt x="12" y="0"/>
                  </a:cubicBezTo>
                  <a:cubicBezTo>
                    <a:pt x="4" y="0"/>
                    <a:pt x="0" y="4"/>
                    <a:pt x="3" y="9"/>
                  </a:cubicBezTo>
                  <a:cubicBezTo>
                    <a:pt x="6" y="14"/>
                    <a:pt x="15" y="18"/>
                    <a:pt x="23" y="18"/>
                  </a:cubicBezTo>
                  <a:cubicBezTo>
                    <a:pt x="31" y="18"/>
                    <a:pt x="35" y="14"/>
                    <a:pt x="32" y="9"/>
                  </a:cubicBezTo>
                  <a:close/>
                </a:path>
              </a:pathLst>
            </a:custGeom>
            <a:grpFill/>
            <a:ln>
              <a:noFill/>
            </a:ln>
          </p:spPr>
          <p:txBody>
            <a:bodyPr anchor="ctr"/>
            <a:lstStyle/>
            <a:p>
              <a:pPr algn="ctr"/>
            </a:p>
          </p:txBody>
        </p:sp>
        <p:sp>
          <p:nvSpPr>
            <p:cNvPr id="858" name="íSlíḓê"/>
            <p:cNvSpPr/>
            <p:nvPr userDrawn="1"/>
          </p:nvSpPr>
          <p:spPr bwMode="auto">
            <a:xfrm>
              <a:off x="9808813" y="2188383"/>
              <a:ext cx="128065" cy="69433"/>
            </a:xfrm>
            <a:custGeom>
              <a:avLst/>
              <a:gdLst>
                <a:gd name="T0" fmla="*/ 32 w 35"/>
                <a:gd name="T1" fmla="*/ 9 h 19"/>
                <a:gd name="T2" fmla="*/ 12 w 35"/>
                <a:gd name="T3" fmla="*/ 0 h 19"/>
                <a:gd name="T4" fmla="*/ 3 w 35"/>
                <a:gd name="T5" fmla="*/ 9 h 19"/>
                <a:gd name="T6" fmla="*/ 2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29" y="4"/>
                    <a:pt x="20" y="0"/>
                    <a:pt x="12" y="0"/>
                  </a:cubicBezTo>
                  <a:cubicBezTo>
                    <a:pt x="4" y="0"/>
                    <a:pt x="0" y="4"/>
                    <a:pt x="3" y="9"/>
                  </a:cubicBezTo>
                  <a:cubicBezTo>
                    <a:pt x="6" y="14"/>
                    <a:pt x="15" y="19"/>
                    <a:pt x="23" y="19"/>
                  </a:cubicBezTo>
                  <a:cubicBezTo>
                    <a:pt x="31" y="19"/>
                    <a:pt x="35" y="14"/>
                    <a:pt x="32" y="9"/>
                  </a:cubicBezTo>
                  <a:close/>
                </a:path>
              </a:pathLst>
            </a:custGeom>
            <a:grpFill/>
            <a:ln>
              <a:noFill/>
            </a:ln>
          </p:spPr>
          <p:txBody>
            <a:bodyPr anchor="ctr"/>
            <a:lstStyle/>
            <a:p>
              <a:pPr algn="ctr"/>
            </a:p>
          </p:txBody>
        </p:sp>
        <p:sp>
          <p:nvSpPr>
            <p:cNvPr id="859" name="ïṡlíďe"/>
            <p:cNvSpPr/>
            <p:nvPr userDrawn="1"/>
          </p:nvSpPr>
          <p:spPr bwMode="auto">
            <a:xfrm>
              <a:off x="9939964" y="2188383"/>
              <a:ext cx="128065" cy="69433"/>
            </a:xfrm>
            <a:custGeom>
              <a:avLst/>
              <a:gdLst>
                <a:gd name="T0" fmla="*/ 32 w 35"/>
                <a:gd name="T1" fmla="*/ 9 h 19"/>
                <a:gd name="T2" fmla="*/ 12 w 35"/>
                <a:gd name="T3" fmla="*/ 0 h 19"/>
                <a:gd name="T4" fmla="*/ 3 w 35"/>
                <a:gd name="T5" fmla="*/ 9 h 19"/>
                <a:gd name="T6" fmla="*/ 2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29" y="4"/>
                    <a:pt x="20" y="0"/>
                    <a:pt x="12" y="0"/>
                  </a:cubicBezTo>
                  <a:cubicBezTo>
                    <a:pt x="4" y="0"/>
                    <a:pt x="0" y="4"/>
                    <a:pt x="3" y="9"/>
                  </a:cubicBezTo>
                  <a:cubicBezTo>
                    <a:pt x="6" y="14"/>
                    <a:pt x="15" y="19"/>
                    <a:pt x="23" y="19"/>
                  </a:cubicBezTo>
                  <a:cubicBezTo>
                    <a:pt x="31" y="19"/>
                    <a:pt x="35" y="14"/>
                    <a:pt x="32" y="9"/>
                  </a:cubicBezTo>
                  <a:close/>
                </a:path>
              </a:pathLst>
            </a:custGeom>
            <a:grpFill/>
            <a:ln>
              <a:noFill/>
            </a:ln>
          </p:spPr>
          <p:txBody>
            <a:bodyPr anchor="ctr"/>
            <a:lstStyle/>
            <a:p>
              <a:pPr algn="ctr"/>
            </a:p>
          </p:txBody>
        </p:sp>
        <p:sp>
          <p:nvSpPr>
            <p:cNvPr id="860" name="íṥ1íḋe"/>
            <p:cNvSpPr/>
            <p:nvPr userDrawn="1"/>
          </p:nvSpPr>
          <p:spPr bwMode="auto">
            <a:xfrm>
              <a:off x="9506396" y="2356565"/>
              <a:ext cx="131151" cy="69433"/>
            </a:xfrm>
            <a:custGeom>
              <a:avLst/>
              <a:gdLst>
                <a:gd name="T0" fmla="*/ 33 w 36"/>
                <a:gd name="T1" fmla="*/ 9 h 19"/>
                <a:gd name="T2" fmla="*/ 13 w 36"/>
                <a:gd name="T3" fmla="*/ 0 h 19"/>
                <a:gd name="T4" fmla="*/ 3 w 36"/>
                <a:gd name="T5" fmla="*/ 9 h 19"/>
                <a:gd name="T6" fmla="*/ 24 w 36"/>
                <a:gd name="T7" fmla="*/ 19 h 19"/>
                <a:gd name="T8" fmla="*/ 33 w 36"/>
                <a:gd name="T9" fmla="*/ 9 h 19"/>
              </a:gdLst>
              <a:ahLst/>
              <a:cxnLst>
                <a:cxn ang="0">
                  <a:pos x="T0" y="T1"/>
                </a:cxn>
                <a:cxn ang="0">
                  <a:pos x="T2" y="T3"/>
                </a:cxn>
                <a:cxn ang="0">
                  <a:pos x="T4" y="T5"/>
                </a:cxn>
                <a:cxn ang="0">
                  <a:pos x="T6" y="T7"/>
                </a:cxn>
                <a:cxn ang="0">
                  <a:pos x="T8" y="T9"/>
                </a:cxn>
              </a:cxnLst>
              <a:rect l="0" t="0" r="r" b="b"/>
              <a:pathLst>
                <a:path w="36" h="19">
                  <a:moveTo>
                    <a:pt x="33" y="9"/>
                  </a:moveTo>
                  <a:cubicBezTo>
                    <a:pt x="30" y="4"/>
                    <a:pt x="21" y="0"/>
                    <a:pt x="13" y="0"/>
                  </a:cubicBezTo>
                  <a:cubicBezTo>
                    <a:pt x="5" y="0"/>
                    <a:pt x="0" y="4"/>
                    <a:pt x="3" y="9"/>
                  </a:cubicBezTo>
                  <a:cubicBezTo>
                    <a:pt x="6" y="15"/>
                    <a:pt x="15" y="19"/>
                    <a:pt x="24" y="19"/>
                  </a:cubicBezTo>
                  <a:cubicBezTo>
                    <a:pt x="32" y="19"/>
                    <a:pt x="36" y="15"/>
                    <a:pt x="33" y="9"/>
                  </a:cubicBezTo>
                  <a:close/>
                </a:path>
              </a:pathLst>
            </a:custGeom>
            <a:grpFill/>
            <a:ln>
              <a:noFill/>
            </a:ln>
          </p:spPr>
          <p:txBody>
            <a:bodyPr anchor="ctr"/>
            <a:lstStyle/>
            <a:p>
              <a:pPr algn="ctr"/>
            </a:p>
          </p:txBody>
        </p:sp>
        <p:sp>
          <p:nvSpPr>
            <p:cNvPr id="861" name="ïšlíḋe"/>
            <p:cNvSpPr/>
            <p:nvPr userDrawn="1"/>
          </p:nvSpPr>
          <p:spPr bwMode="auto">
            <a:xfrm>
              <a:off x="9554228" y="2439884"/>
              <a:ext cx="131151" cy="74061"/>
            </a:xfrm>
            <a:custGeom>
              <a:avLst/>
              <a:gdLst>
                <a:gd name="T0" fmla="*/ 33 w 36"/>
                <a:gd name="T1" fmla="*/ 10 h 20"/>
                <a:gd name="T2" fmla="*/ 13 w 36"/>
                <a:gd name="T3" fmla="*/ 0 h 20"/>
                <a:gd name="T4" fmla="*/ 3 w 36"/>
                <a:gd name="T5" fmla="*/ 10 h 20"/>
                <a:gd name="T6" fmla="*/ 24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0" y="5"/>
                    <a:pt x="21" y="0"/>
                    <a:pt x="13" y="0"/>
                  </a:cubicBezTo>
                  <a:cubicBezTo>
                    <a:pt x="5" y="0"/>
                    <a:pt x="0" y="5"/>
                    <a:pt x="3" y="10"/>
                  </a:cubicBezTo>
                  <a:cubicBezTo>
                    <a:pt x="6" y="16"/>
                    <a:pt x="15" y="20"/>
                    <a:pt x="24" y="20"/>
                  </a:cubicBezTo>
                  <a:cubicBezTo>
                    <a:pt x="32" y="20"/>
                    <a:pt x="36" y="16"/>
                    <a:pt x="33" y="10"/>
                  </a:cubicBezTo>
                  <a:close/>
                </a:path>
              </a:pathLst>
            </a:custGeom>
            <a:grpFill/>
            <a:ln>
              <a:noFill/>
            </a:ln>
          </p:spPr>
          <p:txBody>
            <a:bodyPr anchor="ctr"/>
            <a:lstStyle/>
            <a:p>
              <a:pPr algn="ctr"/>
            </a:p>
          </p:txBody>
        </p:sp>
        <p:sp>
          <p:nvSpPr>
            <p:cNvPr id="862" name="iṣḷïḋè"/>
            <p:cNvSpPr/>
            <p:nvPr userDrawn="1"/>
          </p:nvSpPr>
          <p:spPr bwMode="auto">
            <a:xfrm>
              <a:off x="9600516" y="2532461"/>
              <a:ext cx="135779" cy="72519"/>
            </a:xfrm>
            <a:custGeom>
              <a:avLst/>
              <a:gdLst>
                <a:gd name="T0" fmla="*/ 34 w 37"/>
                <a:gd name="T1" fmla="*/ 10 h 20"/>
                <a:gd name="T2" fmla="*/ 13 w 37"/>
                <a:gd name="T3" fmla="*/ 0 h 20"/>
                <a:gd name="T4" fmla="*/ 3 w 37"/>
                <a:gd name="T5" fmla="*/ 10 h 20"/>
                <a:gd name="T6" fmla="*/ 24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1" y="4"/>
                    <a:pt x="22" y="0"/>
                    <a:pt x="13" y="0"/>
                  </a:cubicBezTo>
                  <a:cubicBezTo>
                    <a:pt x="5" y="0"/>
                    <a:pt x="0" y="4"/>
                    <a:pt x="3" y="10"/>
                  </a:cubicBezTo>
                  <a:cubicBezTo>
                    <a:pt x="6" y="15"/>
                    <a:pt x="16" y="20"/>
                    <a:pt x="24" y="20"/>
                  </a:cubicBezTo>
                  <a:cubicBezTo>
                    <a:pt x="33" y="20"/>
                    <a:pt x="37" y="15"/>
                    <a:pt x="34" y="10"/>
                  </a:cubicBezTo>
                  <a:close/>
                </a:path>
              </a:pathLst>
            </a:custGeom>
            <a:grpFill/>
            <a:ln>
              <a:noFill/>
            </a:ln>
          </p:spPr>
          <p:txBody>
            <a:bodyPr anchor="ctr"/>
            <a:lstStyle/>
            <a:p>
              <a:pPr algn="ctr"/>
            </a:p>
          </p:txBody>
        </p:sp>
        <p:sp>
          <p:nvSpPr>
            <p:cNvPr id="863" name="işḻîdê"/>
            <p:cNvSpPr/>
            <p:nvPr userDrawn="1"/>
          </p:nvSpPr>
          <p:spPr bwMode="auto">
            <a:xfrm>
              <a:off x="9375246" y="2623494"/>
              <a:ext cx="134237" cy="72519"/>
            </a:xfrm>
            <a:custGeom>
              <a:avLst/>
              <a:gdLst>
                <a:gd name="T0" fmla="*/ 34 w 37"/>
                <a:gd name="T1" fmla="*/ 10 h 20"/>
                <a:gd name="T2" fmla="*/ 13 w 37"/>
                <a:gd name="T3" fmla="*/ 0 h 20"/>
                <a:gd name="T4" fmla="*/ 2 w 37"/>
                <a:gd name="T5" fmla="*/ 10 h 20"/>
                <a:gd name="T6" fmla="*/ 23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1" y="4"/>
                    <a:pt x="21" y="0"/>
                    <a:pt x="13" y="0"/>
                  </a:cubicBezTo>
                  <a:cubicBezTo>
                    <a:pt x="4" y="0"/>
                    <a:pt x="0" y="4"/>
                    <a:pt x="2" y="10"/>
                  </a:cubicBezTo>
                  <a:cubicBezTo>
                    <a:pt x="5" y="16"/>
                    <a:pt x="15" y="20"/>
                    <a:pt x="23" y="20"/>
                  </a:cubicBezTo>
                  <a:cubicBezTo>
                    <a:pt x="32" y="20"/>
                    <a:pt x="37" y="16"/>
                    <a:pt x="34" y="10"/>
                  </a:cubicBezTo>
                  <a:close/>
                </a:path>
              </a:pathLst>
            </a:custGeom>
            <a:grpFill/>
            <a:ln>
              <a:noFill/>
            </a:ln>
          </p:spPr>
          <p:txBody>
            <a:bodyPr anchor="ctr"/>
            <a:lstStyle/>
            <a:p>
              <a:pPr algn="ctr"/>
            </a:p>
          </p:txBody>
        </p:sp>
        <p:sp>
          <p:nvSpPr>
            <p:cNvPr id="864" name="íṩḷiďe"/>
            <p:cNvSpPr/>
            <p:nvPr userDrawn="1"/>
          </p:nvSpPr>
          <p:spPr bwMode="auto">
            <a:xfrm>
              <a:off x="9514111" y="2623494"/>
              <a:ext cx="134237" cy="72519"/>
            </a:xfrm>
            <a:custGeom>
              <a:avLst/>
              <a:gdLst>
                <a:gd name="T0" fmla="*/ 34 w 37"/>
                <a:gd name="T1" fmla="*/ 10 h 20"/>
                <a:gd name="T2" fmla="*/ 13 w 37"/>
                <a:gd name="T3" fmla="*/ 0 h 20"/>
                <a:gd name="T4" fmla="*/ 3 w 37"/>
                <a:gd name="T5" fmla="*/ 10 h 20"/>
                <a:gd name="T6" fmla="*/ 24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1" y="4"/>
                    <a:pt x="21" y="0"/>
                    <a:pt x="13" y="0"/>
                  </a:cubicBezTo>
                  <a:cubicBezTo>
                    <a:pt x="4" y="0"/>
                    <a:pt x="0" y="4"/>
                    <a:pt x="3" y="10"/>
                  </a:cubicBezTo>
                  <a:cubicBezTo>
                    <a:pt x="6" y="16"/>
                    <a:pt x="15" y="20"/>
                    <a:pt x="24" y="20"/>
                  </a:cubicBezTo>
                  <a:cubicBezTo>
                    <a:pt x="32" y="20"/>
                    <a:pt x="37" y="16"/>
                    <a:pt x="34" y="10"/>
                  </a:cubicBezTo>
                  <a:close/>
                </a:path>
              </a:pathLst>
            </a:custGeom>
            <a:grpFill/>
            <a:ln>
              <a:noFill/>
            </a:ln>
          </p:spPr>
          <p:txBody>
            <a:bodyPr anchor="ctr"/>
            <a:lstStyle/>
            <a:p>
              <a:pPr algn="ctr"/>
            </a:p>
          </p:txBody>
        </p:sp>
        <p:sp>
          <p:nvSpPr>
            <p:cNvPr id="865" name="iṧ1ide"/>
            <p:cNvSpPr/>
            <p:nvPr userDrawn="1"/>
          </p:nvSpPr>
          <p:spPr bwMode="auto">
            <a:xfrm>
              <a:off x="9375246" y="2108150"/>
              <a:ext cx="123436" cy="64804"/>
            </a:xfrm>
            <a:custGeom>
              <a:avLst/>
              <a:gdLst>
                <a:gd name="T0" fmla="*/ 31 w 34"/>
                <a:gd name="T1" fmla="*/ 9 h 18"/>
                <a:gd name="T2" fmla="*/ 12 w 34"/>
                <a:gd name="T3" fmla="*/ 0 h 18"/>
                <a:gd name="T4" fmla="*/ 3 w 34"/>
                <a:gd name="T5" fmla="*/ 9 h 18"/>
                <a:gd name="T6" fmla="*/ 22 w 34"/>
                <a:gd name="T7" fmla="*/ 18 h 18"/>
                <a:gd name="T8" fmla="*/ 31 w 34"/>
                <a:gd name="T9" fmla="*/ 9 h 18"/>
              </a:gdLst>
              <a:ahLst/>
              <a:cxnLst>
                <a:cxn ang="0">
                  <a:pos x="T0" y="T1"/>
                </a:cxn>
                <a:cxn ang="0">
                  <a:pos x="T2" y="T3"/>
                </a:cxn>
                <a:cxn ang="0">
                  <a:pos x="T4" y="T5"/>
                </a:cxn>
                <a:cxn ang="0">
                  <a:pos x="T6" y="T7"/>
                </a:cxn>
                <a:cxn ang="0">
                  <a:pos x="T8" y="T9"/>
                </a:cxn>
              </a:cxnLst>
              <a:rect l="0" t="0" r="r" b="b"/>
              <a:pathLst>
                <a:path w="34" h="18">
                  <a:moveTo>
                    <a:pt x="31" y="9"/>
                  </a:moveTo>
                  <a:cubicBezTo>
                    <a:pt x="29" y="4"/>
                    <a:pt x="20" y="0"/>
                    <a:pt x="12" y="0"/>
                  </a:cubicBezTo>
                  <a:cubicBezTo>
                    <a:pt x="4" y="0"/>
                    <a:pt x="0" y="4"/>
                    <a:pt x="3" y="9"/>
                  </a:cubicBezTo>
                  <a:cubicBezTo>
                    <a:pt x="5" y="14"/>
                    <a:pt x="14" y="18"/>
                    <a:pt x="22" y="18"/>
                  </a:cubicBezTo>
                  <a:cubicBezTo>
                    <a:pt x="30" y="18"/>
                    <a:pt x="34" y="14"/>
                    <a:pt x="31" y="9"/>
                  </a:cubicBezTo>
                  <a:close/>
                </a:path>
              </a:pathLst>
            </a:custGeom>
            <a:grpFill/>
            <a:ln>
              <a:noFill/>
            </a:ln>
          </p:spPr>
          <p:txBody>
            <a:bodyPr anchor="ctr"/>
            <a:lstStyle/>
            <a:p>
              <a:pPr algn="ctr"/>
            </a:p>
          </p:txBody>
        </p:sp>
        <p:sp>
          <p:nvSpPr>
            <p:cNvPr id="866" name="íṡľiḍè"/>
            <p:cNvSpPr/>
            <p:nvPr userDrawn="1"/>
          </p:nvSpPr>
          <p:spPr bwMode="auto">
            <a:xfrm>
              <a:off x="9418448" y="2188383"/>
              <a:ext cx="128065" cy="69433"/>
            </a:xfrm>
            <a:custGeom>
              <a:avLst/>
              <a:gdLst>
                <a:gd name="T0" fmla="*/ 32 w 35"/>
                <a:gd name="T1" fmla="*/ 9 h 19"/>
                <a:gd name="T2" fmla="*/ 12 w 35"/>
                <a:gd name="T3" fmla="*/ 0 h 19"/>
                <a:gd name="T4" fmla="*/ 2 w 35"/>
                <a:gd name="T5" fmla="*/ 9 h 19"/>
                <a:gd name="T6" fmla="*/ 22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29" y="4"/>
                    <a:pt x="20" y="0"/>
                    <a:pt x="12" y="0"/>
                  </a:cubicBezTo>
                  <a:cubicBezTo>
                    <a:pt x="4" y="0"/>
                    <a:pt x="0" y="4"/>
                    <a:pt x="2" y="9"/>
                  </a:cubicBezTo>
                  <a:cubicBezTo>
                    <a:pt x="5" y="14"/>
                    <a:pt x="14" y="19"/>
                    <a:pt x="22" y="19"/>
                  </a:cubicBezTo>
                  <a:cubicBezTo>
                    <a:pt x="30" y="19"/>
                    <a:pt x="35" y="14"/>
                    <a:pt x="32" y="9"/>
                  </a:cubicBezTo>
                  <a:close/>
                </a:path>
              </a:pathLst>
            </a:custGeom>
            <a:grpFill/>
            <a:ln>
              <a:noFill/>
            </a:ln>
          </p:spPr>
          <p:txBody>
            <a:bodyPr anchor="ctr"/>
            <a:lstStyle/>
            <a:p>
              <a:pPr algn="ctr"/>
            </a:p>
          </p:txBody>
        </p:sp>
        <p:sp>
          <p:nvSpPr>
            <p:cNvPr id="867" name="îsḷiḋe"/>
            <p:cNvSpPr/>
            <p:nvPr userDrawn="1"/>
          </p:nvSpPr>
          <p:spPr bwMode="auto">
            <a:xfrm>
              <a:off x="9463193" y="2271702"/>
              <a:ext cx="126522" cy="69433"/>
            </a:xfrm>
            <a:custGeom>
              <a:avLst/>
              <a:gdLst>
                <a:gd name="T0" fmla="*/ 32 w 35"/>
                <a:gd name="T1" fmla="*/ 9 h 19"/>
                <a:gd name="T2" fmla="*/ 12 w 35"/>
                <a:gd name="T3" fmla="*/ 0 h 19"/>
                <a:gd name="T4" fmla="*/ 3 w 35"/>
                <a:gd name="T5" fmla="*/ 9 h 19"/>
                <a:gd name="T6" fmla="*/ 2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29" y="4"/>
                    <a:pt x="21" y="0"/>
                    <a:pt x="12" y="0"/>
                  </a:cubicBezTo>
                  <a:cubicBezTo>
                    <a:pt x="4" y="0"/>
                    <a:pt x="0" y="4"/>
                    <a:pt x="3" y="9"/>
                  </a:cubicBezTo>
                  <a:cubicBezTo>
                    <a:pt x="6" y="14"/>
                    <a:pt x="14" y="19"/>
                    <a:pt x="23" y="19"/>
                  </a:cubicBezTo>
                  <a:cubicBezTo>
                    <a:pt x="31" y="19"/>
                    <a:pt x="35" y="14"/>
                    <a:pt x="32" y="9"/>
                  </a:cubicBezTo>
                  <a:close/>
                </a:path>
              </a:pathLst>
            </a:custGeom>
            <a:grpFill/>
            <a:ln>
              <a:noFill/>
            </a:ln>
          </p:spPr>
          <p:txBody>
            <a:bodyPr anchor="ctr"/>
            <a:lstStyle/>
            <a:p>
              <a:pPr algn="ctr"/>
            </a:p>
          </p:txBody>
        </p:sp>
        <p:sp>
          <p:nvSpPr>
            <p:cNvPr id="868" name="iS1ïḋe"/>
            <p:cNvSpPr/>
            <p:nvPr userDrawn="1"/>
          </p:nvSpPr>
          <p:spPr bwMode="auto">
            <a:xfrm>
              <a:off x="8199520" y="1734757"/>
              <a:ext cx="114178" cy="58632"/>
            </a:xfrm>
            <a:custGeom>
              <a:avLst/>
              <a:gdLst>
                <a:gd name="T0" fmla="*/ 29 w 31"/>
                <a:gd name="T1" fmla="*/ 8 h 16"/>
                <a:gd name="T2" fmla="*/ 13 w 31"/>
                <a:gd name="T3" fmla="*/ 0 h 16"/>
                <a:gd name="T4" fmla="*/ 2 w 31"/>
                <a:gd name="T5" fmla="*/ 8 h 16"/>
                <a:gd name="T6" fmla="*/ 19 w 31"/>
                <a:gd name="T7" fmla="*/ 16 h 16"/>
                <a:gd name="T8" fmla="*/ 29 w 31"/>
                <a:gd name="T9" fmla="*/ 8 h 16"/>
              </a:gdLst>
              <a:ahLst/>
              <a:cxnLst>
                <a:cxn ang="0">
                  <a:pos x="T0" y="T1"/>
                </a:cxn>
                <a:cxn ang="0">
                  <a:pos x="T2" y="T3"/>
                </a:cxn>
                <a:cxn ang="0">
                  <a:pos x="T4" y="T5"/>
                </a:cxn>
                <a:cxn ang="0">
                  <a:pos x="T6" y="T7"/>
                </a:cxn>
                <a:cxn ang="0">
                  <a:pos x="T8" y="T9"/>
                </a:cxn>
              </a:cxnLst>
              <a:rect l="0" t="0" r="r" b="b"/>
              <a:pathLst>
                <a:path w="31" h="16">
                  <a:moveTo>
                    <a:pt x="29" y="8"/>
                  </a:moveTo>
                  <a:cubicBezTo>
                    <a:pt x="27" y="3"/>
                    <a:pt x="20" y="0"/>
                    <a:pt x="13" y="0"/>
                  </a:cubicBezTo>
                  <a:cubicBezTo>
                    <a:pt x="5" y="0"/>
                    <a:pt x="0" y="3"/>
                    <a:pt x="2" y="8"/>
                  </a:cubicBezTo>
                  <a:cubicBezTo>
                    <a:pt x="4" y="12"/>
                    <a:pt x="11" y="16"/>
                    <a:pt x="19" y="16"/>
                  </a:cubicBezTo>
                  <a:cubicBezTo>
                    <a:pt x="26" y="16"/>
                    <a:pt x="31" y="12"/>
                    <a:pt x="29" y="8"/>
                  </a:cubicBezTo>
                  <a:close/>
                </a:path>
              </a:pathLst>
            </a:custGeom>
            <a:grpFill/>
            <a:ln>
              <a:noFill/>
            </a:ln>
          </p:spPr>
          <p:txBody>
            <a:bodyPr anchor="ctr"/>
            <a:lstStyle/>
            <a:p>
              <a:pPr algn="ctr"/>
            </a:p>
          </p:txBody>
        </p:sp>
        <p:sp>
          <p:nvSpPr>
            <p:cNvPr id="869" name="işľíďê"/>
            <p:cNvSpPr/>
            <p:nvPr userDrawn="1"/>
          </p:nvSpPr>
          <p:spPr bwMode="auto">
            <a:xfrm>
              <a:off x="7108657" y="1734757"/>
              <a:ext cx="106464" cy="58632"/>
            </a:xfrm>
            <a:custGeom>
              <a:avLst/>
              <a:gdLst>
                <a:gd name="T0" fmla="*/ 28 w 29"/>
                <a:gd name="T1" fmla="*/ 8 h 16"/>
                <a:gd name="T2" fmla="*/ 13 w 29"/>
                <a:gd name="T3" fmla="*/ 0 h 16"/>
                <a:gd name="T4" fmla="*/ 1 w 29"/>
                <a:gd name="T5" fmla="*/ 8 h 16"/>
                <a:gd name="T6" fmla="*/ 16 w 29"/>
                <a:gd name="T7" fmla="*/ 16 h 16"/>
                <a:gd name="T8" fmla="*/ 28 w 29"/>
                <a:gd name="T9" fmla="*/ 8 h 16"/>
              </a:gdLst>
              <a:ahLst/>
              <a:cxnLst>
                <a:cxn ang="0">
                  <a:pos x="T0" y="T1"/>
                </a:cxn>
                <a:cxn ang="0">
                  <a:pos x="T2" y="T3"/>
                </a:cxn>
                <a:cxn ang="0">
                  <a:pos x="T4" y="T5"/>
                </a:cxn>
                <a:cxn ang="0">
                  <a:pos x="T6" y="T7"/>
                </a:cxn>
                <a:cxn ang="0">
                  <a:pos x="T8" y="T9"/>
                </a:cxn>
              </a:cxnLst>
              <a:rect l="0" t="0" r="r" b="b"/>
              <a:pathLst>
                <a:path w="29" h="16">
                  <a:moveTo>
                    <a:pt x="28" y="8"/>
                  </a:moveTo>
                  <a:cubicBezTo>
                    <a:pt x="27" y="3"/>
                    <a:pt x="20" y="0"/>
                    <a:pt x="13" y="0"/>
                  </a:cubicBezTo>
                  <a:cubicBezTo>
                    <a:pt x="5" y="0"/>
                    <a:pt x="0" y="3"/>
                    <a:pt x="1" y="8"/>
                  </a:cubicBezTo>
                  <a:cubicBezTo>
                    <a:pt x="2" y="12"/>
                    <a:pt x="8" y="16"/>
                    <a:pt x="16" y="16"/>
                  </a:cubicBezTo>
                  <a:cubicBezTo>
                    <a:pt x="23" y="16"/>
                    <a:pt x="29" y="12"/>
                    <a:pt x="28" y="8"/>
                  </a:cubicBezTo>
                  <a:close/>
                </a:path>
              </a:pathLst>
            </a:custGeom>
            <a:grpFill/>
            <a:ln>
              <a:noFill/>
            </a:ln>
          </p:spPr>
          <p:txBody>
            <a:bodyPr anchor="ctr"/>
            <a:lstStyle/>
            <a:p>
              <a:pPr algn="ctr"/>
            </a:p>
          </p:txBody>
        </p:sp>
        <p:sp>
          <p:nvSpPr>
            <p:cNvPr id="870" name="íṣḻidè"/>
            <p:cNvSpPr/>
            <p:nvPr userDrawn="1"/>
          </p:nvSpPr>
          <p:spPr bwMode="auto">
            <a:xfrm>
              <a:off x="7229007" y="1734757"/>
              <a:ext cx="106464" cy="58632"/>
            </a:xfrm>
            <a:custGeom>
              <a:avLst/>
              <a:gdLst>
                <a:gd name="T0" fmla="*/ 28 w 29"/>
                <a:gd name="T1" fmla="*/ 8 h 16"/>
                <a:gd name="T2" fmla="*/ 13 w 29"/>
                <a:gd name="T3" fmla="*/ 0 h 16"/>
                <a:gd name="T4" fmla="*/ 1 w 29"/>
                <a:gd name="T5" fmla="*/ 8 h 16"/>
                <a:gd name="T6" fmla="*/ 16 w 29"/>
                <a:gd name="T7" fmla="*/ 16 h 16"/>
                <a:gd name="T8" fmla="*/ 28 w 29"/>
                <a:gd name="T9" fmla="*/ 8 h 16"/>
              </a:gdLst>
              <a:ahLst/>
              <a:cxnLst>
                <a:cxn ang="0">
                  <a:pos x="T0" y="T1"/>
                </a:cxn>
                <a:cxn ang="0">
                  <a:pos x="T2" y="T3"/>
                </a:cxn>
                <a:cxn ang="0">
                  <a:pos x="T4" y="T5"/>
                </a:cxn>
                <a:cxn ang="0">
                  <a:pos x="T6" y="T7"/>
                </a:cxn>
                <a:cxn ang="0">
                  <a:pos x="T8" y="T9"/>
                </a:cxn>
              </a:cxnLst>
              <a:rect l="0" t="0" r="r" b="b"/>
              <a:pathLst>
                <a:path w="29" h="16">
                  <a:moveTo>
                    <a:pt x="28" y="8"/>
                  </a:moveTo>
                  <a:cubicBezTo>
                    <a:pt x="27" y="3"/>
                    <a:pt x="20" y="0"/>
                    <a:pt x="13" y="0"/>
                  </a:cubicBezTo>
                  <a:cubicBezTo>
                    <a:pt x="5" y="0"/>
                    <a:pt x="0" y="3"/>
                    <a:pt x="1" y="8"/>
                  </a:cubicBezTo>
                  <a:cubicBezTo>
                    <a:pt x="2" y="12"/>
                    <a:pt x="9" y="16"/>
                    <a:pt x="16" y="16"/>
                  </a:cubicBezTo>
                  <a:cubicBezTo>
                    <a:pt x="24" y="16"/>
                    <a:pt x="29" y="12"/>
                    <a:pt x="28" y="8"/>
                  </a:cubicBezTo>
                  <a:close/>
                </a:path>
              </a:pathLst>
            </a:custGeom>
            <a:grpFill/>
            <a:ln>
              <a:noFill/>
            </a:ln>
          </p:spPr>
          <p:txBody>
            <a:bodyPr anchor="ctr"/>
            <a:lstStyle/>
            <a:p>
              <a:pPr algn="ctr"/>
            </a:p>
          </p:txBody>
        </p:sp>
        <p:sp>
          <p:nvSpPr>
            <p:cNvPr id="871" name="işľîḑê"/>
            <p:cNvSpPr/>
            <p:nvPr userDrawn="1"/>
          </p:nvSpPr>
          <p:spPr bwMode="auto">
            <a:xfrm>
              <a:off x="6875672" y="1804190"/>
              <a:ext cx="109550" cy="61718"/>
            </a:xfrm>
            <a:custGeom>
              <a:avLst/>
              <a:gdLst>
                <a:gd name="T0" fmla="*/ 29 w 30"/>
                <a:gd name="T1" fmla="*/ 9 h 17"/>
                <a:gd name="T2" fmla="*/ 13 w 30"/>
                <a:gd name="T3" fmla="*/ 0 h 17"/>
                <a:gd name="T4" fmla="*/ 1 w 30"/>
                <a:gd name="T5" fmla="*/ 9 h 17"/>
                <a:gd name="T6" fmla="*/ 16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1" y="0"/>
                    <a:pt x="13" y="0"/>
                  </a:cubicBezTo>
                  <a:cubicBezTo>
                    <a:pt x="6" y="0"/>
                    <a:pt x="0" y="4"/>
                    <a:pt x="1" y="9"/>
                  </a:cubicBezTo>
                  <a:cubicBezTo>
                    <a:pt x="2" y="13"/>
                    <a:pt x="9" y="17"/>
                    <a:pt x="16" y="17"/>
                  </a:cubicBezTo>
                  <a:cubicBezTo>
                    <a:pt x="24" y="17"/>
                    <a:pt x="30" y="13"/>
                    <a:pt x="29" y="9"/>
                  </a:cubicBezTo>
                  <a:close/>
                </a:path>
              </a:pathLst>
            </a:custGeom>
            <a:grpFill/>
            <a:ln>
              <a:noFill/>
            </a:ln>
          </p:spPr>
          <p:txBody>
            <a:bodyPr anchor="ctr"/>
            <a:lstStyle/>
            <a:p>
              <a:pPr algn="ctr"/>
            </a:p>
          </p:txBody>
        </p:sp>
        <p:sp>
          <p:nvSpPr>
            <p:cNvPr id="872" name="iSļîďe"/>
            <p:cNvSpPr/>
            <p:nvPr userDrawn="1"/>
          </p:nvSpPr>
          <p:spPr bwMode="auto">
            <a:xfrm>
              <a:off x="6999108" y="1804190"/>
              <a:ext cx="106464" cy="61718"/>
            </a:xfrm>
            <a:custGeom>
              <a:avLst/>
              <a:gdLst>
                <a:gd name="T0" fmla="*/ 28 w 29"/>
                <a:gd name="T1" fmla="*/ 9 h 17"/>
                <a:gd name="T2" fmla="*/ 13 w 29"/>
                <a:gd name="T3" fmla="*/ 0 h 17"/>
                <a:gd name="T4" fmla="*/ 1 w 29"/>
                <a:gd name="T5" fmla="*/ 9 h 17"/>
                <a:gd name="T6" fmla="*/ 16 w 29"/>
                <a:gd name="T7" fmla="*/ 17 h 17"/>
                <a:gd name="T8" fmla="*/ 28 w 29"/>
                <a:gd name="T9" fmla="*/ 9 h 17"/>
              </a:gdLst>
              <a:ahLst/>
              <a:cxnLst>
                <a:cxn ang="0">
                  <a:pos x="T0" y="T1"/>
                </a:cxn>
                <a:cxn ang="0">
                  <a:pos x="T2" y="T3"/>
                </a:cxn>
                <a:cxn ang="0">
                  <a:pos x="T4" y="T5"/>
                </a:cxn>
                <a:cxn ang="0">
                  <a:pos x="T6" y="T7"/>
                </a:cxn>
                <a:cxn ang="0">
                  <a:pos x="T8" y="T9"/>
                </a:cxn>
              </a:cxnLst>
              <a:rect l="0" t="0" r="r" b="b"/>
              <a:pathLst>
                <a:path w="29" h="17">
                  <a:moveTo>
                    <a:pt x="28" y="9"/>
                  </a:moveTo>
                  <a:cubicBezTo>
                    <a:pt x="28" y="4"/>
                    <a:pt x="21" y="0"/>
                    <a:pt x="13" y="0"/>
                  </a:cubicBezTo>
                  <a:cubicBezTo>
                    <a:pt x="6" y="0"/>
                    <a:pt x="0" y="4"/>
                    <a:pt x="1" y="9"/>
                  </a:cubicBezTo>
                  <a:cubicBezTo>
                    <a:pt x="2" y="13"/>
                    <a:pt x="9" y="17"/>
                    <a:pt x="16" y="17"/>
                  </a:cubicBezTo>
                  <a:cubicBezTo>
                    <a:pt x="24" y="17"/>
                    <a:pt x="29" y="13"/>
                    <a:pt x="28" y="9"/>
                  </a:cubicBezTo>
                  <a:close/>
                </a:path>
              </a:pathLst>
            </a:custGeom>
            <a:grpFill/>
            <a:ln>
              <a:noFill/>
            </a:ln>
          </p:spPr>
          <p:txBody>
            <a:bodyPr anchor="ctr"/>
            <a:lstStyle/>
            <a:p>
              <a:pPr algn="ctr"/>
            </a:p>
          </p:txBody>
        </p:sp>
        <p:sp>
          <p:nvSpPr>
            <p:cNvPr id="873" name="iślîdê"/>
            <p:cNvSpPr/>
            <p:nvPr userDrawn="1"/>
          </p:nvSpPr>
          <p:spPr bwMode="auto">
            <a:xfrm>
              <a:off x="6889558" y="1878251"/>
              <a:ext cx="106464" cy="61718"/>
            </a:xfrm>
            <a:custGeom>
              <a:avLst/>
              <a:gdLst>
                <a:gd name="T0" fmla="*/ 28 w 29"/>
                <a:gd name="T1" fmla="*/ 9 h 17"/>
                <a:gd name="T2" fmla="*/ 13 w 29"/>
                <a:gd name="T3" fmla="*/ 0 h 17"/>
                <a:gd name="T4" fmla="*/ 1 w 29"/>
                <a:gd name="T5" fmla="*/ 9 h 17"/>
                <a:gd name="T6" fmla="*/ 16 w 29"/>
                <a:gd name="T7" fmla="*/ 17 h 17"/>
                <a:gd name="T8" fmla="*/ 28 w 29"/>
                <a:gd name="T9" fmla="*/ 9 h 17"/>
              </a:gdLst>
              <a:ahLst/>
              <a:cxnLst>
                <a:cxn ang="0">
                  <a:pos x="T0" y="T1"/>
                </a:cxn>
                <a:cxn ang="0">
                  <a:pos x="T2" y="T3"/>
                </a:cxn>
                <a:cxn ang="0">
                  <a:pos x="T4" y="T5"/>
                </a:cxn>
                <a:cxn ang="0">
                  <a:pos x="T6" y="T7"/>
                </a:cxn>
                <a:cxn ang="0">
                  <a:pos x="T8" y="T9"/>
                </a:cxn>
              </a:cxnLst>
              <a:rect l="0" t="0" r="r" b="b"/>
              <a:pathLst>
                <a:path w="29" h="17">
                  <a:moveTo>
                    <a:pt x="28" y="9"/>
                  </a:moveTo>
                  <a:cubicBezTo>
                    <a:pt x="28" y="4"/>
                    <a:pt x="21" y="0"/>
                    <a:pt x="13" y="0"/>
                  </a:cubicBezTo>
                  <a:cubicBezTo>
                    <a:pt x="5" y="0"/>
                    <a:pt x="0" y="4"/>
                    <a:pt x="1" y="9"/>
                  </a:cubicBezTo>
                  <a:cubicBezTo>
                    <a:pt x="1" y="13"/>
                    <a:pt x="8" y="17"/>
                    <a:pt x="16" y="17"/>
                  </a:cubicBezTo>
                  <a:cubicBezTo>
                    <a:pt x="24" y="17"/>
                    <a:pt x="29" y="13"/>
                    <a:pt x="28" y="9"/>
                  </a:cubicBezTo>
                  <a:close/>
                </a:path>
              </a:pathLst>
            </a:custGeom>
            <a:grpFill/>
            <a:ln>
              <a:noFill/>
            </a:ln>
          </p:spPr>
          <p:txBody>
            <a:bodyPr anchor="ctr"/>
            <a:lstStyle/>
            <a:p>
              <a:pPr algn="ctr"/>
            </a:p>
          </p:txBody>
        </p:sp>
        <p:sp>
          <p:nvSpPr>
            <p:cNvPr id="874" name="iṡļide"/>
            <p:cNvSpPr/>
            <p:nvPr userDrawn="1"/>
          </p:nvSpPr>
          <p:spPr bwMode="auto">
            <a:xfrm>
              <a:off x="7137973" y="1878251"/>
              <a:ext cx="109550" cy="61718"/>
            </a:xfrm>
            <a:custGeom>
              <a:avLst/>
              <a:gdLst>
                <a:gd name="T0" fmla="*/ 29 w 30"/>
                <a:gd name="T1" fmla="*/ 9 h 17"/>
                <a:gd name="T2" fmla="*/ 13 w 30"/>
                <a:gd name="T3" fmla="*/ 0 h 17"/>
                <a:gd name="T4" fmla="*/ 1 w 30"/>
                <a:gd name="T5" fmla="*/ 9 h 17"/>
                <a:gd name="T6" fmla="*/ 17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1" y="0"/>
                    <a:pt x="13" y="0"/>
                  </a:cubicBezTo>
                  <a:cubicBezTo>
                    <a:pt x="5" y="0"/>
                    <a:pt x="0" y="4"/>
                    <a:pt x="1" y="9"/>
                  </a:cubicBezTo>
                  <a:cubicBezTo>
                    <a:pt x="2" y="13"/>
                    <a:pt x="9" y="17"/>
                    <a:pt x="17" y="17"/>
                  </a:cubicBezTo>
                  <a:cubicBezTo>
                    <a:pt x="24" y="17"/>
                    <a:pt x="30" y="13"/>
                    <a:pt x="29" y="9"/>
                  </a:cubicBezTo>
                  <a:close/>
                </a:path>
              </a:pathLst>
            </a:custGeom>
            <a:grpFill/>
            <a:ln>
              <a:noFill/>
            </a:ln>
          </p:spPr>
          <p:txBody>
            <a:bodyPr anchor="ctr"/>
            <a:lstStyle/>
            <a:p>
              <a:pPr algn="ctr"/>
            </a:p>
          </p:txBody>
        </p:sp>
        <p:sp>
          <p:nvSpPr>
            <p:cNvPr id="875" name="ïsļîḑê"/>
            <p:cNvSpPr/>
            <p:nvPr userDrawn="1"/>
          </p:nvSpPr>
          <p:spPr bwMode="auto">
            <a:xfrm>
              <a:off x="7262951" y="1878251"/>
              <a:ext cx="109550" cy="61718"/>
            </a:xfrm>
            <a:custGeom>
              <a:avLst/>
              <a:gdLst>
                <a:gd name="T0" fmla="*/ 29 w 30"/>
                <a:gd name="T1" fmla="*/ 9 h 17"/>
                <a:gd name="T2" fmla="*/ 13 w 30"/>
                <a:gd name="T3" fmla="*/ 0 h 17"/>
                <a:gd name="T4" fmla="*/ 1 w 30"/>
                <a:gd name="T5" fmla="*/ 9 h 17"/>
                <a:gd name="T6" fmla="*/ 17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1" y="0"/>
                    <a:pt x="13" y="0"/>
                  </a:cubicBezTo>
                  <a:cubicBezTo>
                    <a:pt x="5" y="0"/>
                    <a:pt x="0" y="4"/>
                    <a:pt x="1" y="9"/>
                  </a:cubicBezTo>
                  <a:cubicBezTo>
                    <a:pt x="2" y="13"/>
                    <a:pt x="9" y="17"/>
                    <a:pt x="17" y="17"/>
                  </a:cubicBezTo>
                  <a:cubicBezTo>
                    <a:pt x="25" y="17"/>
                    <a:pt x="30" y="13"/>
                    <a:pt x="29" y="9"/>
                  </a:cubicBezTo>
                  <a:close/>
                </a:path>
              </a:pathLst>
            </a:custGeom>
            <a:grpFill/>
            <a:ln>
              <a:noFill/>
            </a:ln>
          </p:spPr>
          <p:txBody>
            <a:bodyPr anchor="ctr"/>
            <a:lstStyle/>
            <a:p>
              <a:pPr algn="ctr"/>
            </a:p>
          </p:txBody>
        </p:sp>
        <p:sp>
          <p:nvSpPr>
            <p:cNvPr id="876" name="íṥḻide"/>
            <p:cNvSpPr/>
            <p:nvPr userDrawn="1"/>
          </p:nvSpPr>
          <p:spPr bwMode="auto">
            <a:xfrm>
              <a:off x="7386387" y="1878251"/>
              <a:ext cx="109550" cy="61718"/>
            </a:xfrm>
            <a:custGeom>
              <a:avLst/>
              <a:gdLst>
                <a:gd name="T0" fmla="*/ 29 w 30"/>
                <a:gd name="T1" fmla="*/ 9 h 17"/>
                <a:gd name="T2" fmla="*/ 13 w 30"/>
                <a:gd name="T3" fmla="*/ 0 h 17"/>
                <a:gd name="T4" fmla="*/ 1 w 30"/>
                <a:gd name="T5" fmla="*/ 9 h 17"/>
                <a:gd name="T6" fmla="*/ 17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1" y="0"/>
                    <a:pt x="13" y="0"/>
                  </a:cubicBezTo>
                  <a:cubicBezTo>
                    <a:pt x="5" y="0"/>
                    <a:pt x="0" y="4"/>
                    <a:pt x="1" y="9"/>
                  </a:cubicBezTo>
                  <a:cubicBezTo>
                    <a:pt x="2" y="13"/>
                    <a:pt x="9" y="17"/>
                    <a:pt x="17" y="17"/>
                  </a:cubicBezTo>
                  <a:cubicBezTo>
                    <a:pt x="25" y="17"/>
                    <a:pt x="30" y="13"/>
                    <a:pt x="29" y="9"/>
                  </a:cubicBezTo>
                  <a:close/>
                </a:path>
              </a:pathLst>
            </a:custGeom>
            <a:grpFill/>
            <a:ln>
              <a:noFill/>
            </a:ln>
          </p:spPr>
          <p:txBody>
            <a:bodyPr anchor="ctr"/>
            <a:lstStyle/>
            <a:p>
              <a:pPr algn="ctr"/>
            </a:p>
          </p:txBody>
        </p:sp>
        <p:sp>
          <p:nvSpPr>
            <p:cNvPr id="877" name="îṣľiḓe"/>
            <p:cNvSpPr/>
            <p:nvPr userDrawn="1"/>
          </p:nvSpPr>
          <p:spPr bwMode="auto">
            <a:xfrm>
              <a:off x="7634802" y="1878251"/>
              <a:ext cx="112636" cy="61718"/>
            </a:xfrm>
            <a:custGeom>
              <a:avLst/>
              <a:gdLst>
                <a:gd name="T0" fmla="*/ 29 w 31"/>
                <a:gd name="T1" fmla="*/ 9 h 17"/>
                <a:gd name="T2" fmla="*/ 13 w 31"/>
                <a:gd name="T3" fmla="*/ 0 h 17"/>
                <a:gd name="T4" fmla="*/ 1 w 31"/>
                <a:gd name="T5" fmla="*/ 9 h 17"/>
                <a:gd name="T6" fmla="*/ 18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28" y="4"/>
                    <a:pt x="21" y="0"/>
                    <a:pt x="13" y="0"/>
                  </a:cubicBezTo>
                  <a:cubicBezTo>
                    <a:pt x="5" y="0"/>
                    <a:pt x="0" y="4"/>
                    <a:pt x="1" y="9"/>
                  </a:cubicBezTo>
                  <a:cubicBezTo>
                    <a:pt x="3" y="13"/>
                    <a:pt x="10" y="17"/>
                    <a:pt x="18" y="17"/>
                  </a:cubicBezTo>
                  <a:cubicBezTo>
                    <a:pt x="26" y="17"/>
                    <a:pt x="31" y="13"/>
                    <a:pt x="29" y="9"/>
                  </a:cubicBezTo>
                  <a:close/>
                </a:path>
              </a:pathLst>
            </a:custGeom>
            <a:grpFill/>
            <a:ln>
              <a:noFill/>
            </a:ln>
          </p:spPr>
          <p:txBody>
            <a:bodyPr anchor="ctr"/>
            <a:lstStyle/>
            <a:p>
              <a:pPr algn="ctr"/>
            </a:p>
          </p:txBody>
        </p:sp>
        <p:sp>
          <p:nvSpPr>
            <p:cNvPr id="878" name="íṩ1íḋé"/>
            <p:cNvSpPr/>
            <p:nvPr userDrawn="1"/>
          </p:nvSpPr>
          <p:spPr bwMode="auto">
            <a:xfrm>
              <a:off x="7736637" y="1804190"/>
              <a:ext cx="109550" cy="61718"/>
            </a:xfrm>
            <a:custGeom>
              <a:avLst/>
              <a:gdLst>
                <a:gd name="T0" fmla="*/ 29 w 30"/>
                <a:gd name="T1" fmla="*/ 9 h 17"/>
                <a:gd name="T2" fmla="*/ 13 w 30"/>
                <a:gd name="T3" fmla="*/ 0 h 17"/>
                <a:gd name="T4" fmla="*/ 1 w 30"/>
                <a:gd name="T5" fmla="*/ 9 h 17"/>
                <a:gd name="T6" fmla="*/ 18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0" y="0"/>
                    <a:pt x="13" y="0"/>
                  </a:cubicBezTo>
                  <a:cubicBezTo>
                    <a:pt x="5" y="0"/>
                    <a:pt x="0" y="4"/>
                    <a:pt x="1" y="9"/>
                  </a:cubicBezTo>
                  <a:cubicBezTo>
                    <a:pt x="3" y="13"/>
                    <a:pt x="10" y="17"/>
                    <a:pt x="18" y="17"/>
                  </a:cubicBezTo>
                  <a:cubicBezTo>
                    <a:pt x="25" y="17"/>
                    <a:pt x="30" y="13"/>
                    <a:pt x="29" y="9"/>
                  </a:cubicBezTo>
                  <a:close/>
                </a:path>
              </a:pathLst>
            </a:custGeom>
            <a:grpFill/>
            <a:ln>
              <a:noFill/>
            </a:ln>
          </p:spPr>
          <p:txBody>
            <a:bodyPr anchor="ctr"/>
            <a:lstStyle/>
            <a:p>
              <a:pPr algn="ctr"/>
            </a:p>
          </p:txBody>
        </p:sp>
        <p:sp>
          <p:nvSpPr>
            <p:cNvPr id="879" name="îṧļiďê"/>
            <p:cNvSpPr/>
            <p:nvPr userDrawn="1"/>
          </p:nvSpPr>
          <p:spPr bwMode="auto">
            <a:xfrm>
              <a:off x="7860072" y="1804190"/>
              <a:ext cx="109550" cy="61718"/>
            </a:xfrm>
            <a:custGeom>
              <a:avLst/>
              <a:gdLst>
                <a:gd name="T0" fmla="*/ 29 w 30"/>
                <a:gd name="T1" fmla="*/ 9 h 17"/>
                <a:gd name="T2" fmla="*/ 12 w 30"/>
                <a:gd name="T3" fmla="*/ 0 h 17"/>
                <a:gd name="T4" fmla="*/ 1 w 30"/>
                <a:gd name="T5" fmla="*/ 9 h 17"/>
                <a:gd name="T6" fmla="*/ 18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7" y="4"/>
                    <a:pt x="20" y="0"/>
                    <a:pt x="12" y="0"/>
                  </a:cubicBezTo>
                  <a:cubicBezTo>
                    <a:pt x="5" y="0"/>
                    <a:pt x="0" y="4"/>
                    <a:pt x="1" y="9"/>
                  </a:cubicBezTo>
                  <a:cubicBezTo>
                    <a:pt x="3" y="13"/>
                    <a:pt x="10" y="17"/>
                    <a:pt x="18" y="17"/>
                  </a:cubicBezTo>
                  <a:cubicBezTo>
                    <a:pt x="25" y="17"/>
                    <a:pt x="30" y="13"/>
                    <a:pt x="29" y="9"/>
                  </a:cubicBezTo>
                  <a:close/>
                </a:path>
              </a:pathLst>
            </a:custGeom>
            <a:grpFill/>
            <a:ln>
              <a:noFill/>
            </a:ln>
          </p:spPr>
          <p:txBody>
            <a:bodyPr anchor="ctr"/>
            <a:lstStyle/>
            <a:p>
              <a:pPr algn="ctr"/>
            </a:p>
          </p:txBody>
        </p:sp>
        <p:sp>
          <p:nvSpPr>
            <p:cNvPr id="880" name="ïşḻíḓè"/>
            <p:cNvSpPr/>
            <p:nvPr userDrawn="1"/>
          </p:nvSpPr>
          <p:spPr bwMode="auto">
            <a:xfrm>
              <a:off x="7980422" y="1804190"/>
              <a:ext cx="114178" cy="61718"/>
            </a:xfrm>
            <a:custGeom>
              <a:avLst/>
              <a:gdLst>
                <a:gd name="T0" fmla="*/ 30 w 31"/>
                <a:gd name="T1" fmla="*/ 9 h 17"/>
                <a:gd name="T2" fmla="*/ 13 w 31"/>
                <a:gd name="T3" fmla="*/ 0 h 17"/>
                <a:gd name="T4" fmla="*/ 2 w 31"/>
                <a:gd name="T5" fmla="*/ 9 h 17"/>
                <a:gd name="T6" fmla="*/ 19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8" y="4"/>
                    <a:pt x="20" y="0"/>
                    <a:pt x="13" y="0"/>
                  </a:cubicBezTo>
                  <a:cubicBezTo>
                    <a:pt x="5" y="0"/>
                    <a:pt x="0" y="4"/>
                    <a:pt x="2" y="9"/>
                  </a:cubicBezTo>
                  <a:cubicBezTo>
                    <a:pt x="4" y="13"/>
                    <a:pt x="11" y="17"/>
                    <a:pt x="19" y="17"/>
                  </a:cubicBezTo>
                  <a:cubicBezTo>
                    <a:pt x="26" y="17"/>
                    <a:pt x="31" y="13"/>
                    <a:pt x="30" y="9"/>
                  </a:cubicBezTo>
                  <a:close/>
                </a:path>
              </a:pathLst>
            </a:custGeom>
            <a:grpFill/>
            <a:ln>
              <a:noFill/>
            </a:ln>
          </p:spPr>
          <p:txBody>
            <a:bodyPr anchor="ctr"/>
            <a:lstStyle/>
            <a:p>
              <a:pPr algn="ctr"/>
            </a:p>
          </p:txBody>
        </p:sp>
        <p:sp>
          <p:nvSpPr>
            <p:cNvPr id="881" name="íṩľïdè"/>
            <p:cNvSpPr/>
            <p:nvPr userDrawn="1"/>
          </p:nvSpPr>
          <p:spPr bwMode="auto">
            <a:xfrm>
              <a:off x="8105400" y="1804190"/>
              <a:ext cx="112636" cy="61718"/>
            </a:xfrm>
            <a:custGeom>
              <a:avLst/>
              <a:gdLst>
                <a:gd name="T0" fmla="*/ 29 w 31"/>
                <a:gd name="T1" fmla="*/ 9 h 17"/>
                <a:gd name="T2" fmla="*/ 13 w 31"/>
                <a:gd name="T3" fmla="*/ 0 h 17"/>
                <a:gd name="T4" fmla="*/ 2 w 31"/>
                <a:gd name="T5" fmla="*/ 9 h 17"/>
                <a:gd name="T6" fmla="*/ 19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28" y="4"/>
                    <a:pt x="20" y="0"/>
                    <a:pt x="13" y="0"/>
                  </a:cubicBezTo>
                  <a:cubicBezTo>
                    <a:pt x="5" y="0"/>
                    <a:pt x="0" y="4"/>
                    <a:pt x="2" y="9"/>
                  </a:cubicBezTo>
                  <a:cubicBezTo>
                    <a:pt x="3" y="13"/>
                    <a:pt x="11" y="17"/>
                    <a:pt x="19" y="17"/>
                  </a:cubicBezTo>
                  <a:cubicBezTo>
                    <a:pt x="26" y="17"/>
                    <a:pt x="31" y="13"/>
                    <a:pt x="29" y="9"/>
                  </a:cubicBezTo>
                  <a:close/>
                </a:path>
              </a:pathLst>
            </a:custGeom>
            <a:grpFill/>
            <a:ln>
              <a:noFill/>
            </a:ln>
          </p:spPr>
          <p:txBody>
            <a:bodyPr anchor="ctr"/>
            <a:lstStyle/>
            <a:p>
              <a:pPr algn="ctr"/>
            </a:p>
          </p:txBody>
        </p:sp>
        <p:sp>
          <p:nvSpPr>
            <p:cNvPr id="882" name="išlïdè"/>
            <p:cNvSpPr/>
            <p:nvPr userDrawn="1"/>
          </p:nvSpPr>
          <p:spPr bwMode="auto">
            <a:xfrm>
              <a:off x="8228836" y="1804190"/>
              <a:ext cx="114178" cy="61718"/>
            </a:xfrm>
            <a:custGeom>
              <a:avLst/>
              <a:gdLst>
                <a:gd name="T0" fmla="*/ 29 w 31"/>
                <a:gd name="T1" fmla="*/ 9 h 17"/>
                <a:gd name="T2" fmla="*/ 12 w 31"/>
                <a:gd name="T3" fmla="*/ 0 h 17"/>
                <a:gd name="T4" fmla="*/ 2 w 31"/>
                <a:gd name="T5" fmla="*/ 9 h 17"/>
                <a:gd name="T6" fmla="*/ 18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27" y="4"/>
                    <a:pt x="20" y="0"/>
                    <a:pt x="12" y="0"/>
                  </a:cubicBezTo>
                  <a:cubicBezTo>
                    <a:pt x="5" y="0"/>
                    <a:pt x="0" y="4"/>
                    <a:pt x="2" y="9"/>
                  </a:cubicBezTo>
                  <a:cubicBezTo>
                    <a:pt x="3" y="13"/>
                    <a:pt x="11" y="17"/>
                    <a:pt x="18" y="17"/>
                  </a:cubicBezTo>
                  <a:cubicBezTo>
                    <a:pt x="26" y="17"/>
                    <a:pt x="31" y="13"/>
                    <a:pt x="29" y="9"/>
                  </a:cubicBezTo>
                  <a:close/>
                </a:path>
              </a:pathLst>
            </a:custGeom>
            <a:grpFill/>
            <a:ln>
              <a:noFill/>
            </a:ln>
          </p:spPr>
          <p:txBody>
            <a:bodyPr anchor="ctr"/>
            <a:lstStyle/>
            <a:p>
              <a:pPr algn="ctr"/>
            </a:p>
          </p:txBody>
        </p:sp>
        <p:sp>
          <p:nvSpPr>
            <p:cNvPr id="883" name="íşļíḓé"/>
            <p:cNvSpPr/>
            <p:nvPr userDrawn="1"/>
          </p:nvSpPr>
          <p:spPr bwMode="auto">
            <a:xfrm>
              <a:off x="8349186" y="1804190"/>
              <a:ext cx="117264" cy="61718"/>
            </a:xfrm>
            <a:custGeom>
              <a:avLst/>
              <a:gdLst>
                <a:gd name="T0" fmla="*/ 30 w 32"/>
                <a:gd name="T1" fmla="*/ 9 h 17"/>
                <a:gd name="T2" fmla="*/ 13 w 32"/>
                <a:gd name="T3" fmla="*/ 0 h 17"/>
                <a:gd name="T4" fmla="*/ 2 w 32"/>
                <a:gd name="T5" fmla="*/ 9 h 17"/>
                <a:gd name="T6" fmla="*/ 19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8" y="4"/>
                    <a:pt x="20" y="0"/>
                    <a:pt x="13" y="0"/>
                  </a:cubicBezTo>
                  <a:cubicBezTo>
                    <a:pt x="5" y="0"/>
                    <a:pt x="0" y="4"/>
                    <a:pt x="2" y="9"/>
                  </a:cubicBezTo>
                  <a:cubicBezTo>
                    <a:pt x="4" y="13"/>
                    <a:pt x="12" y="17"/>
                    <a:pt x="19" y="17"/>
                  </a:cubicBezTo>
                  <a:cubicBezTo>
                    <a:pt x="27" y="17"/>
                    <a:pt x="32" y="13"/>
                    <a:pt x="30" y="9"/>
                  </a:cubicBezTo>
                  <a:close/>
                </a:path>
              </a:pathLst>
            </a:custGeom>
            <a:grpFill/>
            <a:ln>
              <a:noFill/>
            </a:ln>
          </p:spPr>
          <p:txBody>
            <a:bodyPr anchor="ctr"/>
            <a:lstStyle/>
            <a:p>
              <a:pPr algn="ctr"/>
            </a:p>
          </p:txBody>
        </p:sp>
        <p:sp>
          <p:nvSpPr>
            <p:cNvPr id="884" name="iṡḻïďê"/>
            <p:cNvSpPr/>
            <p:nvPr userDrawn="1"/>
          </p:nvSpPr>
          <p:spPr bwMode="auto">
            <a:xfrm>
              <a:off x="8474165" y="1804190"/>
              <a:ext cx="115721" cy="61718"/>
            </a:xfrm>
            <a:custGeom>
              <a:avLst/>
              <a:gdLst>
                <a:gd name="T0" fmla="*/ 30 w 32"/>
                <a:gd name="T1" fmla="*/ 9 h 17"/>
                <a:gd name="T2" fmla="*/ 12 w 32"/>
                <a:gd name="T3" fmla="*/ 0 h 17"/>
                <a:gd name="T4" fmla="*/ 2 w 32"/>
                <a:gd name="T5" fmla="*/ 9 h 17"/>
                <a:gd name="T6" fmla="*/ 19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8" y="4"/>
                    <a:pt x="20" y="0"/>
                    <a:pt x="12" y="0"/>
                  </a:cubicBezTo>
                  <a:cubicBezTo>
                    <a:pt x="5" y="0"/>
                    <a:pt x="0" y="4"/>
                    <a:pt x="2" y="9"/>
                  </a:cubicBezTo>
                  <a:cubicBezTo>
                    <a:pt x="4" y="13"/>
                    <a:pt x="12" y="17"/>
                    <a:pt x="19" y="17"/>
                  </a:cubicBezTo>
                  <a:cubicBezTo>
                    <a:pt x="27" y="17"/>
                    <a:pt x="32" y="13"/>
                    <a:pt x="30" y="9"/>
                  </a:cubicBezTo>
                  <a:close/>
                </a:path>
              </a:pathLst>
            </a:custGeom>
            <a:grpFill/>
            <a:ln>
              <a:noFill/>
            </a:ln>
          </p:spPr>
          <p:txBody>
            <a:bodyPr anchor="ctr"/>
            <a:lstStyle/>
            <a:p>
              <a:pPr algn="ctr"/>
            </a:p>
          </p:txBody>
        </p:sp>
        <p:sp>
          <p:nvSpPr>
            <p:cNvPr id="885" name="iśļiḋe"/>
            <p:cNvSpPr/>
            <p:nvPr userDrawn="1"/>
          </p:nvSpPr>
          <p:spPr bwMode="auto">
            <a:xfrm>
              <a:off x="9290383" y="1953855"/>
              <a:ext cx="120350" cy="63261"/>
            </a:xfrm>
            <a:custGeom>
              <a:avLst/>
              <a:gdLst>
                <a:gd name="T0" fmla="*/ 31 w 33"/>
                <a:gd name="T1" fmla="*/ 8 h 17"/>
                <a:gd name="T2" fmla="*/ 12 w 33"/>
                <a:gd name="T3" fmla="*/ 0 h 17"/>
                <a:gd name="T4" fmla="*/ 3 w 33"/>
                <a:gd name="T5" fmla="*/ 8 h 17"/>
                <a:gd name="T6" fmla="*/ 21 w 33"/>
                <a:gd name="T7" fmla="*/ 17 h 17"/>
                <a:gd name="T8" fmla="*/ 31 w 33"/>
                <a:gd name="T9" fmla="*/ 8 h 17"/>
              </a:gdLst>
              <a:ahLst/>
              <a:cxnLst>
                <a:cxn ang="0">
                  <a:pos x="T0" y="T1"/>
                </a:cxn>
                <a:cxn ang="0">
                  <a:pos x="T2" y="T3"/>
                </a:cxn>
                <a:cxn ang="0">
                  <a:pos x="T4" y="T5"/>
                </a:cxn>
                <a:cxn ang="0">
                  <a:pos x="T6" y="T7"/>
                </a:cxn>
                <a:cxn ang="0">
                  <a:pos x="T8" y="T9"/>
                </a:cxn>
              </a:cxnLst>
              <a:rect l="0" t="0" r="r" b="b"/>
              <a:pathLst>
                <a:path w="33" h="17">
                  <a:moveTo>
                    <a:pt x="31" y="8"/>
                  </a:moveTo>
                  <a:cubicBezTo>
                    <a:pt x="28" y="4"/>
                    <a:pt x="20" y="0"/>
                    <a:pt x="12" y="0"/>
                  </a:cubicBezTo>
                  <a:cubicBezTo>
                    <a:pt x="4" y="0"/>
                    <a:pt x="0" y="4"/>
                    <a:pt x="3" y="8"/>
                  </a:cubicBezTo>
                  <a:cubicBezTo>
                    <a:pt x="5" y="13"/>
                    <a:pt x="14" y="17"/>
                    <a:pt x="21" y="17"/>
                  </a:cubicBezTo>
                  <a:cubicBezTo>
                    <a:pt x="29" y="17"/>
                    <a:pt x="33" y="13"/>
                    <a:pt x="31" y="8"/>
                  </a:cubicBezTo>
                  <a:close/>
                </a:path>
              </a:pathLst>
            </a:custGeom>
            <a:grpFill/>
            <a:ln>
              <a:noFill/>
            </a:ln>
          </p:spPr>
          <p:txBody>
            <a:bodyPr anchor="ctr"/>
            <a:lstStyle/>
            <a:p>
              <a:pPr algn="ctr"/>
            </a:p>
          </p:txBody>
        </p:sp>
        <p:sp>
          <p:nvSpPr>
            <p:cNvPr id="886" name="íśḻiḓè"/>
            <p:cNvSpPr/>
            <p:nvPr userDrawn="1"/>
          </p:nvSpPr>
          <p:spPr bwMode="auto">
            <a:xfrm>
              <a:off x="9415362" y="1953855"/>
              <a:ext cx="123436" cy="63261"/>
            </a:xfrm>
            <a:custGeom>
              <a:avLst/>
              <a:gdLst>
                <a:gd name="T0" fmla="*/ 31 w 34"/>
                <a:gd name="T1" fmla="*/ 8 h 17"/>
                <a:gd name="T2" fmla="*/ 12 w 34"/>
                <a:gd name="T3" fmla="*/ 0 h 17"/>
                <a:gd name="T4" fmla="*/ 3 w 34"/>
                <a:gd name="T5" fmla="*/ 8 h 17"/>
                <a:gd name="T6" fmla="*/ 22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29" y="4"/>
                    <a:pt x="20" y="0"/>
                    <a:pt x="12" y="0"/>
                  </a:cubicBezTo>
                  <a:cubicBezTo>
                    <a:pt x="5" y="0"/>
                    <a:pt x="0" y="4"/>
                    <a:pt x="3" y="8"/>
                  </a:cubicBezTo>
                  <a:cubicBezTo>
                    <a:pt x="6" y="13"/>
                    <a:pt x="14" y="17"/>
                    <a:pt x="22" y="17"/>
                  </a:cubicBezTo>
                  <a:cubicBezTo>
                    <a:pt x="30" y="17"/>
                    <a:pt x="34" y="13"/>
                    <a:pt x="31" y="8"/>
                  </a:cubicBezTo>
                  <a:close/>
                </a:path>
              </a:pathLst>
            </a:custGeom>
            <a:grpFill/>
            <a:ln>
              <a:noFill/>
            </a:ln>
          </p:spPr>
          <p:txBody>
            <a:bodyPr anchor="ctr"/>
            <a:lstStyle/>
            <a:p>
              <a:pPr algn="ctr"/>
            </a:p>
          </p:txBody>
        </p:sp>
        <p:sp>
          <p:nvSpPr>
            <p:cNvPr id="887" name="ïṣľîḍè"/>
            <p:cNvSpPr/>
            <p:nvPr userDrawn="1"/>
          </p:nvSpPr>
          <p:spPr bwMode="auto">
            <a:xfrm>
              <a:off x="9543426" y="1953855"/>
              <a:ext cx="123436" cy="63261"/>
            </a:xfrm>
            <a:custGeom>
              <a:avLst/>
              <a:gdLst>
                <a:gd name="T0" fmla="*/ 31 w 34"/>
                <a:gd name="T1" fmla="*/ 8 h 17"/>
                <a:gd name="T2" fmla="*/ 12 w 34"/>
                <a:gd name="T3" fmla="*/ 0 h 17"/>
                <a:gd name="T4" fmla="*/ 3 w 34"/>
                <a:gd name="T5" fmla="*/ 8 h 17"/>
                <a:gd name="T6" fmla="*/ 22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28" y="4"/>
                    <a:pt x="20" y="0"/>
                    <a:pt x="12" y="0"/>
                  </a:cubicBezTo>
                  <a:cubicBezTo>
                    <a:pt x="4" y="0"/>
                    <a:pt x="0" y="4"/>
                    <a:pt x="3" y="8"/>
                  </a:cubicBezTo>
                  <a:cubicBezTo>
                    <a:pt x="5" y="13"/>
                    <a:pt x="14" y="17"/>
                    <a:pt x="22" y="17"/>
                  </a:cubicBezTo>
                  <a:cubicBezTo>
                    <a:pt x="30" y="17"/>
                    <a:pt x="34" y="13"/>
                    <a:pt x="31" y="8"/>
                  </a:cubicBezTo>
                  <a:close/>
                </a:path>
              </a:pathLst>
            </a:custGeom>
            <a:grpFill/>
            <a:ln>
              <a:noFill/>
            </a:ln>
          </p:spPr>
          <p:txBody>
            <a:bodyPr anchor="ctr"/>
            <a:lstStyle/>
            <a:p>
              <a:pPr algn="ctr"/>
            </a:p>
          </p:txBody>
        </p:sp>
        <p:sp>
          <p:nvSpPr>
            <p:cNvPr id="888" name="iṣḷiḓê"/>
            <p:cNvSpPr/>
            <p:nvPr userDrawn="1"/>
          </p:nvSpPr>
          <p:spPr bwMode="auto">
            <a:xfrm>
              <a:off x="9666862" y="1953855"/>
              <a:ext cx="123436" cy="63261"/>
            </a:xfrm>
            <a:custGeom>
              <a:avLst/>
              <a:gdLst>
                <a:gd name="T0" fmla="*/ 31 w 34"/>
                <a:gd name="T1" fmla="*/ 8 h 17"/>
                <a:gd name="T2" fmla="*/ 12 w 34"/>
                <a:gd name="T3" fmla="*/ 0 h 17"/>
                <a:gd name="T4" fmla="*/ 3 w 34"/>
                <a:gd name="T5" fmla="*/ 8 h 17"/>
                <a:gd name="T6" fmla="*/ 23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29" y="4"/>
                    <a:pt x="20" y="0"/>
                    <a:pt x="12" y="0"/>
                  </a:cubicBezTo>
                  <a:cubicBezTo>
                    <a:pt x="4" y="0"/>
                    <a:pt x="0" y="4"/>
                    <a:pt x="3" y="8"/>
                  </a:cubicBezTo>
                  <a:cubicBezTo>
                    <a:pt x="6" y="13"/>
                    <a:pt x="15" y="17"/>
                    <a:pt x="23" y="17"/>
                  </a:cubicBezTo>
                  <a:cubicBezTo>
                    <a:pt x="30" y="17"/>
                    <a:pt x="34" y="13"/>
                    <a:pt x="31" y="8"/>
                  </a:cubicBezTo>
                  <a:close/>
                </a:path>
              </a:pathLst>
            </a:custGeom>
            <a:grpFill/>
            <a:ln>
              <a:noFill/>
            </a:ln>
          </p:spPr>
          <p:txBody>
            <a:bodyPr anchor="ctr"/>
            <a:lstStyle/>
            <a:p>
              <a:pPr algn="ctr"/>
            </a:p>
          </p:txBody>
        </p:sp>
        <p:sp>
          <p:nvSpPr>
            <p:cNvPr id="889" name="iṥlidè"/>
            <p:cNvSpPr/>
            <p:nvPr userDrawn="1"/>
          </p:nvSpPr>
          <p:spPr bwMode="auto">
            <a:xfrm>
              <a:off x="9794927" y="1953855"/>
              <a:ext cx="123436" cy="63261"/>
            </a:xfrm>
            <a:custGeom>
              <a:avLst/>
              <a:gdLst>
                <a:gd name="T0" fmla="*/ 31 w 34"/>
                <a:gd name="T1" fmla="*/ 8 h 17"/>
                <a:gd name="T2" fmla="*/ 12 w 34"/>
                <a:gd name="T3" fmla="*/ 0 h 17"/>
                <a:gd name="T4" fmla="*/ 3 w 34"/>
                <a:gd name="T5" fmla="*/ 8 h 17"/>
                <a:gd name="T6" fmla="*/ 22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28" y="4"/>
                    <a:pt x="19" y="0"/>
                    <a:pt x="12" y="0"/>
                  </a:cubicBezTo>
                  <a:cubicBezTo>
                    <a:pt x="4" y="0"/>
                    <a:pt x="0" y="4"/>
                    <a:pt x="3" y="8"/>
                  </a:cubicBezTo>
                  <a:cubicBezTo>
                    <a:pt x="6" y="13"/>
                    <a:pt x="14" y="17"/>
                    <a:pt x="22" y="17"/>
                  </a:cubicBezTo>
                  <a:cubicBezTo>
                    <a:pt x="30" y="17"/>
                    <a:pt x="34" y="13"/>
                    <a:pt x="31" y="8"/>
                  </a:cubicBezTo>
                  <a:close/>
                </a:path>
              </a:pathLst>
            </a:custGeom>
            <a:grpFill/>
            <a:ln>
              <a:noFill/>
            </a:ln>
          </p:spPr>
          <p:txBody>
            <a:bodyPr anchor="ctr"/>
            <a:lstStyle/>
            <a:p>
              <a:pPr algn="ctr"/>
            </a:p>
          </p:txBody>
        </p:sp>
        <p:sp>
          <p:nvSpPr>
            <p:cNvPr id="890" name="íṡľîḑê"/>
            <p:cNvSpPr/>
            <p:nvPr userDrawn="1"/>
          </p:nvSpPr>
          <p:spPr bwMode="auto">
            <a:xfrm>
              <a:off x="9918363" y="1953855"/>
              <a:ext cx="128065" cy="63261"/>
            </a:xfrm>
            <a:custGeom>
              <a:avLst/>
              <a:gdLst>
                <a:gd name="T0" fmla="*/ 32 w 35"/>
                <a:gd name="T1" fmla="*/ 8 h 17"/>
                <a:gd name="T2" fmla="*/ 12 w 35"/>
                <a:gd name="T3" fmla="*/ 0 h 17"/>
                <a:gd name="T4" fmla="*/ 3 w 35"/>
                <a:gd name="T5" fmla="*/ 8 h 17"/>
                <a:gd name="T6" fmla="*/ 23 w 35"/>
                <a:gd name="T7" fmla="*/ 17 h 17"/>
                <a:gd name="T8" fmla="*/ 32 w 35"/>
                <a:gd name="T9" fmla="*/ 8 h 17"/>
              </a:gdLst>
              <a:ahLst/>
              <a:cxnLst>
                <a:cxn ang="0">
                  <a:pos x="T0" y="T1"/>
                </a:cxn>
                <a:cxn ang="0">
                  <a:pos x="T2" y="T3"/>
                </a:cxn>
                <a:cxn ang="0">
                  <a:pos x="T4" y="T5"/>
                </a:cxn>
                <a:cxn ang="0">
                  <a:pos x="T6" y="T7"/>
                </a:cxn>
                <a:cxn ang="0">
                  <a:pos x="T8" y="T9"/>
                </a:cxn>
              </a:cxnLst>
              <a:rect l="0" t="0" r="r" b="b"/>
              <a:pathLst>
                <a:path w="35" h="17">
                  <a:moveTo>
                    <a:pt x="32" y="8"/>
                  </a:moveTo>
                  <a:cubicBezTo>
                    <a:pt x="28" y="4"/>
                    <a:pt x="20" y="0"/>
                    <a:pt x="12" y="0"/>
                  </a:cubicBezTo>
                  <a:cubicBezTo>
                    <a:pt x="4" y="0"/>
                    <a:pt x="0" y="4"/>
                    <a:pt x="3" y="8"/>
                  </a:cubicBezTo>
                  <a:cubicBezTo>
                    <a:pt x="6" y="13"/>
                    <a:pt x="15" y="17"/>
                    <a:pt x="23" y="17"/>
                  </a:cubicBezTo>
                  <a:cubicBezTo>
                    <a:pt x="31" y="17"/>
                    <a:pt x="35" y="13"/>
                    <a:pt x="32" y="8"/>
                  </a:cubicBezTo>
                  <a:close/>
                </a:path>
              </a:pathLst>
            </a:custGeom>
            <a:grpFill/>
            <a:ln>
              <a:noFill/>
            </a:ln>
          </p:spPr>
          <p:txBody>
            <a:bodyPr anchor="ctr"/>
            <a:lstStyle/>
            <a:p>
              <a:pPr algn="ctr"/>
            </a:p>
          </p:txBody>
        </p:sp>
        <p:sp>
          <p:nvSpPr>
            <p:cNvPr id="891" name="ïşļiḑé"/>
            <p:cNvSpPr/>
            <p:nvPr userDrawn="1"/>
          </p:nvSpPr>
          <p:spPr bwMode="auto">
            <a:xfrm>
              <a:off x="10046427" y="1953855"/>
              <a:ext cx="123436" cy="63261"/>
            </a:xfrm>
            <a:custGeom>
              <a:avLst/>
              <a:gdLst>
                <a:gd name="T0" fmla="*/ 31 w 34"/>
                <a:gd name="T1" fmla="*/ 8 h 17"/>
                <a:gd name="T2" fmla="*/ 11 w 34"/>
                <a:gd name="T3" fmla="*/ 0 h 17"/>
                <a:gd name="T4" fmla="*/ 3 w 34"/>
                <a:gd name="T5" fmla="*/ 8 h 17"/>
                <a:gd name="T6" fmla="*/ 23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28" y="4"/>
                    <a:pt x="19" y="0"/>
                    <a:pt x="11" y="0"/>
                  </a:cubicBezTo>
                  <a:cubicBezTo>
                    <a:pt x="4" y="0"/>
                    <a:pt x="0" y="4"/>
                    <a:pt x="3" y="8"/>
                  </a:cubicBezTo>
                  <a:cubicBezTo>
                    <a:pt x="6" y="13"/>
                    <a:pt x="15" y="17"/>
                    <a:pt x="23" y="17"/>
                  </a:cubicBezTo>
                  <a:cubicBezTo>
                    <a:pt x="31" y="17"/>
                    <a:pt x="34" y="13"/>
                    <a:pt x="31" y="8"/>
                  </a:cubicBezTo>
                  <a:close/>
                </a:path>
              </a:pathLst>
            </a:custGeom>
            <a:grpFill/>
            <a:ln>
              <a:noFill/>
            </a:ln>
          </p:spPr>
          <p:txBody>
            <a:bodyPr anchor="ctr"/>
            <a:lstStyle/>
            <a:p>
              <a:pPr algn="ctr"/>
            </a:p>
          </p:txBody>
        </p:sp>
        <p:sp>
          <p:nvSpPr>
            <p:cNvPr id="892" name="íṡ1íḑe"/>
            <p:cNvSpPr/>
            <p:nvPr userDrawn="1"/>
          </p:nvSpPr>
          <p:spPr bwMode="auto">
            <a:xfrm>
              <a:off x="10169863" y="1953855"/>
              <a:ext cx="128065" cy="63261"/>
            </a:xfrm>
            <a:custGeom>
              <a:avLst/>
              <a:gdLst>
                <a:gd name="T0" fmla="*/ 32 w 35"/>
                <a:gd name="T1" fmla="*/ 8 h 17"/>
                <a:gd name="T2" fmla="*/ 12 w 35"/>
                <a:gd name="T3" fmla="*/ 0 h 17"/>
                <a:gd name="T4" fmla="*/ 3 w 35"/>
                <a:gd name="T5" fmla="*/ 8 h 17"/>
                <a:gd name="T6" fmla="*/ 23 w 35"/>
                <a:gd name="T7" fmla="*/ 17 h 17"/>
                <a:gd name="T8" fmla="*/ 32 w 35"/>
                <a:gd name="T9" fmla="*/ 8 h 17"/>
              </a:gdLst>
              <a:ahLst/>
              <a:cxnLst>
                <a:cxn ang="0">
                  <a:pos x="T0" y="T1"/>
                </a:cxn>
                <a:cxn ang="0">
                  <a:pos x="T2" y="T3"/>
                </a:cxn>
                <a:cxn ang="0">
                  <a:pos x="T4" y="T5"/>
                </a:cxn>
                <a:cxn ang="0">
                  <a:pos x="T6" y="T7"/>
                </a:cxn>
                <a:cxn ang="0">
                  <a:pos x="T8" y="T9"/>
                </a:cxn>
              </a:cxnLst>
              <a:rect l="0" t="0" r="r" b="b"/>
              <a:pathLst>
                <a:path w="35" h="17">
                  <a:moveTo>
                    <a:pt x="32" y="8"/>
                  </a:moveTo>
                  <a:cubicBezTo>
                    <a:pt x="28" y="4"/>
                    <a:pt x="19" y="0"/>
                    <a:pt x="12" y="0"/>
                  </a:cubicBezTo>
                  <a:cubicBezTo>
                    <a:pt x="4" y="0"/>
                    <a:pt x="0" y="4"/>
                    <a:pt x="3" y="8"/>
                  </a:cubicBezTo>
                  <a:cubicBezTo>
                    <a:pt x="7" y="13"/>
                    <a:pt x="16" y="17"/>
                    <a:pt x="23" y="17"/>
                  </a:cubicBezTo>
                  <a:cubicBezTo>
                    <a:pt x="31" y="17"/>
                    <a:pt x="35" y="13"/>
                    <a:pt x="32" y="8"/>
                  </a:cubicBezTo>
                  <a:close/>
                </a:path>
              </a:pathLst>
            </a:custGeom>
            <a:grpFill/>
            <a:ln>
              <a:noFill/>
            </a:ln>
          </p:spPr>
          <p:txBody>
            <a:bodyPr anchor="ctr"/>
            <a:lstStyle/>
            <a:p>
              <a:pPr algn="ctr"/>
            </a:p>
          </p:txBody>
        </p:sp>
        <p:sp>
          <p:nvSpPr>
            <p:cNvPr id="893" name="íṥ1îḓè"/>
            <p:cNvSpPr/>
            <p:nvPr userDrawn="1"/>
          </p:nvSpPr>
          <p:spPr bwMode="auto">
            <a:xfrm>
              <a:off x="10297928" y="1953855"/>
              <a:ext cx="128065" cy="63261"/>
            </a:xfrm>
            <a:custGeom>
              <a:avLst/>
              <a:gdLst>
                <a:gd name="T0" fmla="*/ 31 w 35"/>
                <a:gd name="T1" fmla="*/ 8 h 17"/>
                <a:gd name="T2" fmla="*/ 11 w 35"/>
                <a:gd name="T3" fmla="*/ 0 h 17"/>
                <a:gd name="T4" fmla="*/ 3 w 35"/>
                <a:gd name="T5" fmla="*/ 8 h 17"/>
                <a:gd name="T6" fmla="*/ 23 w 35"/>
                <a:gd name="T7" fmla="*/ 17 h 17"/>
                <a:gd name="T8" fmla="*/ 31 w 35"/>
                <a:gd name="T9" fmla="*/ 8 h 17"/>
              </a:gdLst>
              <a:ahLst/>
              <a:cxnLst>
                <a:cxn ang="0">
                  <a:pos x="T0" y="T1"/>
                </a:cxn>
                <a:cxn ang="0">
                  <a:pos x="T2" y="T3"/>
                </a:cxn>
                <a:cxn ang="0">
                  <a:pos x="T4" y="T5"/>
                </a:cxn>
                <a:cxn ang="0">
                  <a:pos x="T6" y="T7"/>
                </a:cxn>
                <a:cxn ang="0">
                  <a:pos x="T8" y="T9"/>
                </a:cxn>
              </a:cxnLst>
              <a:rect l="0" t="0" r="r" b="b"/>
              <a:pathLst>
                <a:path w="35" h="17">
                  <a:moveTo>
                    <a:pt x="31" y="8"/>
                  </a:moveTo>
                  <a:cubicBezTo>
                    <a:pt x="28" y="4"/>
                    <a:pt x="19" y="0"/>
                    <a:pt x="11" y="0"/>
                  </a:cubicBezTo>
                  <a:cubicBezTo>
                    <a:pt x="3" y="0"/>
                    <a:pt x="0" y="4"/>
                    <a:pt x="3" y="8"/>
                  </a:cubicBezTo>
                  <a:cubicBezTo>
                    <a:pt x="6" y="13"/>
                    <a:pt x="15" y="17"/>
                    <a:pt x="23" y="17"/>
                  </a:cubicBezTo>
                  <a:cubicBezTo>
                    <a:pt x="31" y="17"/>
                    <a:pt x="35" y="13"/>
                    <a:pt x="31" y="8"/>
                  </a:cubicBezTo>
                  <a:close/>
                </a:path>
              </a:pathLst>
            </a:custGeom>
            <a:grpFill/>
            <a:ln>
              <a:noFill/>
            </a:ln>
          </p:spPr>
          <p:txBody>
            <a:bodyPr anchor="ctr"/>
            <a:lstStyle/>
            <a:p>
              <a:pPr algn="ctr"/>
            </a:p>
          </p:txBody>
        </p:sp>
        <p:sp>
          <p:nvSpPr>
            <p:cNvPr id="894" name="işļîďê"/>
            <p:cNvSpPr/>
            <p:nvPr userDrawn="1"/>
          </p:nvSpPr>
          <p:spPr bwMode="auto">
            <a:xfrm>
              <a:off x="9330500" y="2031003"/>
              <a:ext cx="124979" cy="61718"/>
            </a:xfrm>
            <a:custGeom>
              <a:avLst/>
              <a:gdLst>
                <a:gd name="T0" fmla="*/ 31 w 34"/>
                <a:gd name="T1" fmla="*/ 9 h 17"/>
                <a:gd name="T2" fmla="*/ 12 w 34"/>
                <a:gd name="T3" fmla="*/ 0 h 17"/>
                <a:gd name="T4" fmla="*/ 3 w 34"/>
                <a:gd name="T5" fmla="*/ 9 h 17"/>
                <a:gd name="T6" fmla="*/ 2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9" y="4"/>
                    <a:pt x="20" y="0"/>
                    <a:pt x="12" y="0"/>
                  </a:cubicBezTo>
                  <a:cubicBezTo>
                    <a:pt x="5" y="0"/>
                    <a:pt x="0" y="4"/>
                    <a:pt x="3" y="9"/>
                  </a:cubicBezTo>
                  <a:cubicBezTo>
                    <a:pt x="6" y="13"/>
                    <a:pt x="14" y="17"/>
                    <a:pt x="22" y="17"/>
                  </a:cubicBezTo>
                  <a:cubicBezTo>
                    <a:pt x="30" y="17"/>
                    <a:pt x="34" y="13"/>
                    <a:pt x="31" y="9"/>
                  </a:cubicBezTo>
                  <a:close/>
                </a:path>
              </a:pathLst>
            </a:custGeom>
            <a:grpFill/>
            <a:ln>
              <a:noFill/>
            </a:ln>
          </p:spPr>
          <p:txBody>
            <a:bodyPr anchor="ctr"/>
            <a:lstStyle/>
            <a:p>
              <a:pPr algn="ctr"/>
            </a:p>
          </p:txBody>
        </p:sp>
        <p:sp>
          <p:nvSpPr>
            <p:cNvPr id="895" name="ïs1îḑè"/>
            <p:cNvSpPr/>
            <p:nvPr userDrawn="1"/>
          </p:nvSpPr>
          <p:spPr bwMode="auto">
            <a:xfrm>
              <a:off x="9458565" y="2031003"/>
              <a:ext cx="124979" cy="61718"/>
            </a:xfrm>
            <a:custGeom>
              <a:avLst/>
              <a:gdLst>
                <a:gd name="T0" fmla="*/ 31 w 34"/>
                <a:gd name="T1" fmla="*/ 9 h 17"/>
                <a:gd name="T2" fmla="*/ 12 w 34"/>
                <a:gd name="T3" fmla="*/ 0 h 17"/>
                <a:gd name="T4" fmla="*/ 3 w 34"/>
                <a:gd name="T5" fmla="*/ 9 h 17"/>
                <a:gd name="T6" fmla="*/ 2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9" y="4"/>
                    <a:pt x="20" y="0"/>
                    <a:pt x="12" y="0"/>
                  </a:cubicBezTo>
                  <a:cubicBezTo>
                    <a:pt x="4" y="0"/>
                    <a:pt x="0" y="4"/>
                    <a:pt x="3" y="9"/>
                  </a:cubicBezTo>
                  <a:cubicBezTo>
                    <a:pt x="6" y="13"/>
                    <a:pt x="14" y="17"/>
                    <a:pt x="22" y="17"/>
                  </a:cubicBezTo>
                  <a:cubicBezTo>
                    <a:pt x="30" y="17"/>
                    <a:pt x="34" y="13"/>
                    <a:pt x="31" y="9"/>
                  </a:cubicBezTo>
                  <a:close/>
                </a:path>
              </a:pathLst>
            </a:custGeom>
            <a:grpFill/>
            <a:ln>
              <a:noFill/>
            </a:ln>
          </p:spPr>
          <p:txBody>
            <a:bodyPr anchor="ctr"/>
            <a:lstStyle/>
            <a:p>
              <a:pPr algn="ctr"/>
            </a:p>
          </p:txBody>
        </p:sp>
        <p:sp>
          <p:nvSpPr>
            <p:cNvPr id="896" name="ïśḻíḓè"/>
            <p:cNvSpPr/>
            <p:nvPr userDrawn="1"/>
          </p:nvSpPr>
          <p:spPr bwMode="auto">
            <a:xfrm>
              <a:off x="9586629" y="2031003"/>
              <a:ext cx="123436" cy="61718"/>
            </a:xfrm>
            <a:custGeom>
              <a:avLst/>
              <a:gdLst>
                <a:gd name="T0" fmla="*/ 31 w 34"/>
                <a:gd name="T1" fmla="*/ 9 h 17"/>
                <a:gd name="T2" fmla="*/ 12 w 34"/>
                <a:gd name="T3" fmla="*/ 0 h 17"/>
                <a:gd name="T4" fmla="*/ 3 w 34"/>
                <a:gd name="T5" fmla="*/ 9 h 17"/>
                <a:gd name="T6" fmla="*/ 2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9" y="4"/>
                    <a:pt x="20" y="0"/>
                    <a:pt x="12" y="0"/>
                  </a:cubicBezTo>
                  <a:cubicBezTo>
                    <a:pt x="4" y="0"/>
                    <a:pt x="0" y="4"/>
                    <a:pt x="3" y="9"/>
                  </a:cubicBezTo>
                  <a:cubicBezTo>
                    <a:pt x="6" y="13"/>
                    <a:pt x="14" y="17"/>
                    <a:pt x="22" y="17"/>
                  </a:cubicBezTo>
                  <a:cubicBezTo>
                    <a:pt x="30" y="17"/>
                    <a:pt x="34" y="13"/>
                    <a:pt x="31" y="9"/>
                  </a:cubicBezTo>
                  <a:close/>
                </a:path>
              </a:pathLst>
            </a:custGeom>
            <a:grpFill/>
            <a:ln>
              <a:noFill/>
            </a:ln>
          </p:spPr>
          <p:txBody>
            <a:bodyPr anchor="ctr"/>
            <a:lstStyle/>
            <a:p>
              <a:pPr algn="ctr"/>
            </a:p>
          </p:txBody>
        </p:sp>
        <p:sp>
          <p:nvSpPr>
            <p:cNvPr id="897" name="ïşḻiḓè"/>
            <p:cNvSpPr/>
            <p:nvPr userDrawn="1"/>
          </p:nvSpPr>
          <p:spPr bwMode="auto">
            <a:xfrm>
              <a:off x="9714694" y="2031003"/>
              <a:ext cx="123436" cy="61718"/>
            </a:xfrm>
            <a:custGeom>
              <a:avLst/>
              <a:gdLst>
                <a:gd name="T0" fmla="*/ 31 w 34"/>
                <a:gd name="T1" fmla="*/ 9 h 17"/>
                <a:gd name="T2" fmla="*/ 12 w 34"/>
                <a:gd name="T3" fmla="*/ 0 h 17"/>
                <a:gd name="T4" fmla="*/ 3 w 34"/>
                <a:gd name="T5" fmla="*/ 9 h 17"/>
                <a:gd name="T6" fmla="*/ 2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8" y="4"/>
                    <a:pt x="20" y="0"/>
                    <a:pt x="12" y="0"/>
                  </a:cubicBezTo>
                  <a:cubicBezTo>
                    <a:pt x="4" y="0"/>
                    <a:pt x="0" y="4"/>
                    <a:pt x="3" y="9"/>
                  </a:cubicBezTo>
                  <a:cubicBezTo>
                    <a:pt x="6" y="13"/>
                    <a:pt x="14" y="17"/>
                    <a:pt x="22" y="17"/>
                  </a:cubicBezTo>
                  <a:cubicBezTo>
                    <a:pt x="30" y="17"/>
                    <a:pt x="34" y="13"/>
                    <a:pt x="31" y="9"/>
                  </a:cubicBezTo>
                  <a:close/>
                </a:path>
              </a:pathLst>
            </a:custGeom>
            <a:grpFill/>
            <a:ln>
              <a:noFill/>
            </a:ln>
          </p:spPr>
          <p:txBody>
            <a:bodyPr anchor="ctr"/>
            <a:lstStyle/>
            <a:p>
              <a:pPr algn="ctr"/>
            </a:p>
          </p:txBody>
        </p:sp>
        <p:sp>
          <p:nvSpPr>
            <p:cNvPr id="898" name="ïš1iďé"/>
            <p:cNvSpPr/>
            <p:nvPr userDrawn="1"/>
          </p:nvSpPr>
          <p:spPr bwMode="auto">
            <a:xfrm>
              <a:off x="9842758" y="2031003"/>
              <a:ext cx="123436" cy="61718"/>
            </a:xfrm>
            <a:custGeom>
              <a:avLst/>
              <a:gdLst>
                <a:gd name="T0" fmla="*/ 31 w 34"/>
                <a:gd name="T1" fmla="*/ 9 h 17"/>
                <a:gd name="T2" fmla="*/ 12 w 34"/>
                <a:gd name="T3" fmla="*/ 0 h 17"/>
                <a:gd name="T4" fmla="*/ 3 w 34"/>
                <a:gd name="T5" fmla="*/ 9 h 17"/>
                <a:gd name="T6" fmla="*/ 23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8" y="4"/>
                    <a:pt x="19" y="0"/>
                    <a:pt x="12" y="0"/>
                  </a:cubicBezTo>
                  <a:cubicBezTo>
                    <a:pt x="4" y="0"/>
                    <a:pt x="0" y="4"/>
                    <a:pt x="3" y="9"/>
                  </a:cubicBezTo>
                  <a:cubicBezTo>
                    <a:pt x="6" y="13"/>
                    <a:pt x="15" y="17"/>
                    <a:pt x="23" y="17"/>
                  </a:cubicBezTo>
                  <a:cubicBezTo>
                    <a:pt x="30" y="17"/>
                    <a:pt x="34" y="13"/>
                    <a:pt x="31" y="9"/>
                  </a:cubicBezTo>
                  <a:close/>
                </a:path>
              </a:pathLst>
            </a:custGeom>
            <a:grpFill/>
            <a:ln>
              <a:noFill/>
            </a:ln>
          </p:spPr>
          <p:txBody>
            <a:bodyPr anchor="ctr"/>
            <a:lstStyle/>
            <a:p>
              <a:pPr algn="ctr"/>
            </a:p>
          </p:txBody>
        </p:sp>
        <p:sp>
          <p:nvSpPr>
            <p:cNvPr id="899" name="íšḷiḍé"/>
            <p:cNvSpPr/>
            <p:nvPr userDrawn="1"/>
          </p:nvSpPr>
          <p:spPr bwMode="auto">
            <a:xfrm>
              <a:off x="9969280" y="2031003"/>
              <a:ext cx="124979" cy="61718"/>
            </a:xfrm>
            <a:custGeom>
              <a:avLst/>
              <a:gdLst>
                <a:gd name="T0" fmla="*/ 31 w 34"/>
                <a:gd name="T1" fmla="*/ 9 h 17"/>
                <a:gd name="T2" fmla="*/ 11 w 34"/>
                <a:gd name="T3" fmla="*/ 0 h 17"/>
                <a:gd name="T4" fmla="*/ 3 w 34"/>
                <a:gd name="T5" fmla="*/ 9 h 17"/>
                <a:gd name="T6" fmla="*/ 23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8" y="4"/>
                    <a:pt x="19" y="0"/>
                    <a:pt x="11" y="0"/>
                  </a:cubicBezTo>
                  <a:cubicBezTo>
                    <a:pt x="4" y="0"/>
                    <a:pt x="0" y="4"/>
                    <a:pt x="3" y="9"/>
                  </a:cubicBezTo>
                  <a:cubicBezTo>
                    <a:pt x="6" y="13"/>
                    <a:pt x="15" y="17"/>
                    <a:pt x="23" y="17"/>
                  </a:cubicBezTo>
                  <a:cubicBezTo>
                    <a:pt x="31" y="17"/>
                    <a:pt x="34" y="13"/>
                    <a:pt x="31" y="9"/>
                  </a:cubicBezTo>
                  <a:close/>
                </a:path>
              </a:pathLst>
            </a:custGeom>
            <a:grpFill/>
            <a:ln>
              <a:noFill/>
            </a:ln>
          </p:spPr>
          <p:txBody>
            <a:bodyPr anchor="ctr"/>
            <a:lstStyle/>
            <a:p>
              <a:pPr algn="ctr"/>
            </a:p>
          </p:txBody>
        </p:sp>
        <p:sp>
          <p:nvSpPr>
            <p:cNvPr id="900" name="í$1ïḍè"/>
            <p:cNvSpPr/>
            <p:nvPr userDrawn="1"/>
          </p:nvSpPr>
          <p:spPr bwMode="auto">
            <a:xfrm>
              <a:off x="10097345" y="2031003"/>
              <a:ext cx="128065" cy="61718"/>
            </a:xfrm>
            <a:custGeom>
              <a:avLst/>
              <a:gdLst>
                <a:gd name="T0" fmla="*/ 31 w 35"/>
                <a:gd name="T1" fmla="*/ 9 h 17"/>
                <a:gd name="T2" fmla="*/ 11 w 35"/>
                <a:gd name="T3" fmla="*/ 0 h 17"/>
                <a:gd name="T4" fmla="*/ 3 w 35"/>
                <a:gd name="T5" fmla="*/ 9 h 17"/>
                <a:gd name="T6" fmla="*/ 23 w 35"/>
                <a:gd name="T7" fmla="*/ 17 h 17"/>
                <a:gd name="T8" fmla="*/ 31 w 35"/>
                <a:gd name="T9" fmla="*/ 9 h 17"/>
              </a:gdLst>
              <a:ahLst/>
              <a:cxnLst>
                <a:cxn ang="0">
                  <a:pos x="T0" y="T1"/>
                </a:cxn>
                <a:cxn ang="0">
                  <a:pos x="T2" y="T3"/>
                </a:cxn>
                <a:cxn ang="0">
                  <a:pos x="T4" y="T5"/>
                </a:cxn>
                <a:cxn ang="0">
                  <a:pos x="T6" y="T7"/>
                </a:cxn>
                <a:cxn ang="0">
                  <a:pos x="T8" y="T9"/>
                </a:cxn>
              </a:cxnLst>
              <a:rect l="0" t="0" r="r" b="b"/>
              <a:pathLst>
                <a:path w="35" h="17">
                  <a:moveTo>
                    <a:pt x="31" y="9"/>
                  </a:moveTo>
                  <a:cubicBezTo>
                    <a:pt x="28" y="4"/>
                    <a:pt x="19" y="0"/>
                    <a:pt x="11" y="0"/>
                  </a:cubicBezTo>
                  <a:cubicBezTo>
                    <a:pt x="3" y="0"/>
                    <a:pt x="0" y="4"/>
                    <a:pt x="3" y="9"/>
                  </a:cubicBezTo>
                  <a:cubicBezTo>
                    <a:pt x="6" y="13"/>
                    <a:pt x="15" y="17"/>
                    <a:pt x="23" y="17"/>
                  </a:cubicBezTo>
                  <a:cubicBezTo>
                    <a:pt x="31" y="17"/>
                    <a:pt x="35" y="13"/>
                    <a:pt x="31" y="9"/>
                  </a:cubicBezTo>
                  <a:close/>
                </a:path>
              </a:pathLst>
            </a:custGeom>
            <a:grpFill/>
            <a:ln>
              <a:noFill/>
            </a:ln>
          </p:spPr>
          <p:txBody>
            <a:bodyPr anchor="ctr"/>
            <a:lstStyle/>
            <a:p>
              <a:pPr algn="ctr"/>
            </a:p>
          </p:txBody>
        </p:sp>
        <p:sp>
          <p:nvSpPr>
            <p:cNvPr id="901" name="îşḷîḑè"/>
            <p:cNvSpPr/>
            <p:nvPr userDrawn="1"/>
          </p:nvSpPr>
          <p:spPr bwMode="auto">
            <a:xfrm>
              <a:off x="10222323" y="2031003"/>
              <a:ext cx="131151" cy="61718"/>
            </a:xfrm>
            <a:custGeom>
              <a:avLst/>
              <a:gdLst>
                <a:gd name="T0" fmla="*/ 32 w 36"/>
                <a:gd name="T1" fmla="*/ 9 h 17"/>
                <a:gd name="T2" fmla="*/ 12 w 36"/>
                <a:gd name="T3" fmla="*/ 0 h 17"/>
                <a:gd name="T4" fmla="*/ 4 w 36"/>
                <a:gd name="T5" fmla="*/ 9 h 17"/>
                <a:gd name="T6" fmla="*/ 24 w 36"/>
                <a:gd name="T7" fmla="*/ 17 h 17"/>
                <a:gd name="T8" fmla="*/ 32 w 36"/>
                <a:gd name="T9" fmla="*/ 9 h 17"/>
              </a:gdLst>
              <a:ahLst/>
              <a:cxnLst>
                <a:cxn ang="0">
                  <a:pos x="T0" y="T1"/>
                </a:cxn>
                <a:cxn ang="0">
                  <a:pos x="T2" y="T3"/>
                </a:cxn>
                <a:cxn ang="0">
                  <a:pos x="T4" y="T5"/>
                </a:cxn>
                <a:cxn ang="0">
                  <a:pos x="T6" y="T7"/>
                </a:cxn>
                <a:cxn ang="0">
                  <a:pos x="T8" y="T9"/>
                </a:cxn>
              </a:cxnLst>
              <a:rect l="0" t="0" r="r" b="b"/>
              <a:pathLst>
                <a:path w="36" h="17">
                  <a:moveTo>
                    <a:pt x="32" y="9"/>
                  </a:moveTo>
                  <a:cubicBezTo>
                    <a:pt x="29" y="4"/>
                    <a:pt x="20" y="0"/>
                    <a:pt x="12" y="0"/>
                  </a:cubicBezTo>
                  <a:cubicBezTo>
                    <a:pt x="4" y="0"/>
                    <a:pt x="0" y="4"/>
                    <a:pt x="4" y="9"/>
                  </a:cubicBezTo>
                  <a:cubicBezTo>
                    <a:pt x="7" y="13"/>
                    <a:pt x="16" y="17"/>
                    <a:pt x="24" y="17"/>
                  </a:cubicBezTo>
                  <a:cubicBezTo>
                    <a:pt x="32" y="17"/>
                    <a:pt x="36" y="13"/>
                    <a:pt x="32" y="9"/>
                  </a:cubicBezTo>
                  <a:close/>
                </a:path>
              </a:pathLst>
            </a:custGeom>
            <a:grpFill/>
            <a:ln>
              <a:noFill/>
            </a:ln>
          </p:spPr>
          <p:txBody>
            <a:bodyPr anchor="ctr"/>
            <a:lstStyle/>
            <a:p>
              <a:pPr algn="ctr"/>
            </a:p>
          </p:txBody>
        </p:sp>
        <p:sp>
          <p:nvSpPr>
            <p:cNvPr id="902" name="išḷîḓé"/>
            <p:cNvSpPr/>
            <p:nvPr userDrawn="1"/>
          </p:nvSpPr>
          <p:spPr bwMode="auto">
            <a:xfrm>
              <a:off x="7758238" y="1878251"/>
              <a:ext cx="114178" cy="61718"/>
            </a:xfrm>
            <a:custGeom>
              <a:avLst/>
              <a:gdLst>
                <a:gd name="T0" fmla="*/ 29 w 31"/>
                <a:gd name="T1" fmla="*/ 9 h 17"/>
                <a:gd name="T2" fmla="*/ 13 w 31"/>
                <a:gd name="T3" fmla="*/ 0 h 17"/>
                <a:gd name="T4" fmla="*/ 2 w 31"/>
                <a:gd name="T5" fmla="*/ 9 h 17"/>
                <a:gd name="T6" fmla="*/ 18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28" y="4"/>
                    <a:pt x="21" y="0"/>
                    <a:pt x="13" y="0"/>
                  </a:cubicBezTo>
                  <a:cubicBezTo>
                    <a:pt x="5" y="0"/>
                    <a:pt x="0" y="4"/>
                    <a:pt x="2" y="9"/>
                  </a:cubicBezTo>
                  <a:cubicBezTo>
                    <a:pt x="3" y="13"/>
                    <a:pt x="10" y="17"/>
                    <a:pt x="18" y="17"/>
                  </a:cubicBezTo>
                  <a:cubicBezTo>
                    <a:pt x="26" y="17"/>
                    <a:pt x="31" y="13"/>
                    <a:pt x="29" y="9"/>
                  </a:cubicBezTo>
                  <a:close/>
                </a:path>
              </a:pathLst>
            </a:custGeom>
            <a:grpFill/>
            <a:ln>
              <a:noFill/>
            </a:ln>
          </p:spPr>
          <p:txBody>
            <a:bodyPr anchor="ctr"/>
            <a:lstStyle/>
            <a:p>
              <a:pPr algn="ctr"/>
            </a:p>
          </p:txBody>
        </p:sp>
        <p:sp>
          <p:nvSpPr>
            <p:cNvPr id="903" name="íS1iḓê"/>
            <p:cNvSpPr/>
            <p:nvPr userDrawn="1"/>
          </p:nvSpPr>
          <p:spPr bwMode="auto">
            <a:xfrm>
              <a:off x="7883216" y="1878251"/>
              <a:ext cx="112636" cy="61718"/>
            </a:xfrm>
            <a:custGeom>
              <a:avLst/>
              <a:gdLst>
                <a:gd name="T0" fmla="*/ 30 w 31"/>
                <a:gd name="T1" fmla="*/ 9 h 17"/>
                <a:gd name="T2" fmla="*/ 13 w 31"/>
                <a:gd name="T3" fmla="*/ 0 h 17"/>
                <a:gd name="T4" fmla="*/ 2 w 31"/>
                <a:gd name="T5" fmla="*/ 9 h 17"/>
                <a:gd name="T6" fmla="*/ 18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8" y="4"/>
                    <a:pt x="21" y="0"/>
                    <a:pt x="13" y="0"/>
                  </a:cubicBezTo>
                  <a:cubicBezTo>
                    <a:pt x="5" y="0"/>
                    <a:pt x="0" y="4"/>
                    <a:pt x="2" y="9"/>
                  </a:cubicBezTo>
                  <a:cubicBezTo>
                    <a:pt x="3" y="13"/>
                    <a:pt x="11" y="17"/>
                    <a:pt x="18" y="17"/>
                  </a:cubicBezTo>
                  <a:cubicBezTo>
                    <a:pt x="26" y="17"/>
                    <a:pt x="31" y="13"/>
                    <a:pt x="30" y="9"/>
                  </a:cubicBezTo>
                  <a:close/>
                </a:path>
              </a:pathLst>
            </a:custGeom>
            <a:grpFill/>
            <a:ln>
              <a:noFill/>
            </a:ln>
          </p:spPr>
          <p:txBody>
            <a:bodyPr anchor="ctr"/>
            <a:lstStyle/>
            <a:p>
              <a:pPr algn="ctr"/>
            </a:p>
          </p:txBody>
        </p:sp>
        <p:sp>
          <p:nvSpPr>
            <p:cNvPr id="904" name="îṣlîḋé"/>
            <p:cNvSpPr/>
            <p:nvPr userDrawn="1"/>
          </p:nvSpPr>
          <p:spPr bwMode="auto">
            <a:xfrm>
              <a:off x="8006652" y="1878251"/>
              <a:ext cx="112636" cy="61718"/>
            </a:xfrm>
            <a:custGeom>
              <a:avLst/>
              <a:gdLst>
                <a:gd name="T0" fmla="*/ 30 w 31"/>
                <a:gd name="T1" fmla="*/ 9 h 17"/>
                <a:gd name="T2" fmla="*/ 13 w 31"/>
                <a:gd name="T3" fmla="*/ 0 h 17"/>
                <a:gd name="T4" fmla="*/ 2 w 31"/>
                <a:gd name="T5" fmla="*/ 9 h 17"/>
                <a:gd name="T6" fmla="*/ 19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8" y="4"/>
                    <a:pt x="21" y="0"/>
                    <a:pt x="13" y="0"/>
                  </a:cubicBezTo>
                  <a:cubicBezTo>
                    <a:pt x="5" y="0"/>
                    <a:pt x="0" y="4"/>
                    <a:pt x="2" y="9"/>
                  </a:cubicBezTo>
                  <a:cubicBezTo>
                    <a:pt x="3" y="13"/>
                    <a:pt x="11" y="17"/>
                    <a:pt x="19" y="17"/>
                  </a:cubicBezTo>
                  <a:cubicBezTo>
                    <a:pt x="27" y="17"/>
                    <a:pt x="31" y="13"/>
                    <a:pt x="30" y="9"/>
                  </a:cubicBezTo>
                  <a:close/>
                </a:path>
              </a:pathLst>
            </a:custGeom>
            <a:grpFill/>
            <a:ln>
              <a:noFill/>
            </a:ln>
          </p:spPr>
          <p:txBody>
            <a:bodyPr anchor="ctr"/>
            <a:lstStyle/>
            <a:p>
              <a:pPr algn="ctr"/>
            </a:p>
          </p:txBody>
        </p:sp>
        <p:sp>
          <p:nvSpPr>
            <p:cNvPr id="905" name="îṣḻídé"/>
            <p:cNvSpPr/>
            <p:nvPr userDrawn="1"/>
          </p:nvSpPr>
          <p:spPr bwMode="auto">
            <a:xfrm>
              <a:off x="8130087" y="1878251"/>
              <a:ext cx="117264" cy="61718"/>
            </a:xfrm>
            <a:custGeom>
              <a:avLst/>
              <a:gdLst>
                <a:gd name="T0" fmla="*/ 30 w 32"/>
                <a:gd name="T1" fmla="*/ 9 h 17"/>
                <a:gd name="T2" fmla="*/ 13 w 32"/>
                <a:gd name="T3" fmla="*/ 0 h 17"/>
                <a:gd name="T4" fmla="*/ 2 w 32"/>
                <a:gd name="T5" fmla="*/ 9 h 17"/>
                <a:gd name="T6" fmla="*/ 19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8" y="4"/>
                    <a:pt x="21" y="0"/>
                    <a:pt x="13" y="0"/>
                  </a:cubicBezTo>
                  <a:cubicBezTo>
                    <a:pt x="5" y="0"/>
                    <a:pt x="0" y="4"/>
                    <a:pt x="2" y="9"/>
                  </a:cubicBezTo>
                  <a:cubicBezTo>
                    <a:pt x="4" y="13"/>
                    <a:pt x="11" y="17"/>
                    <a:pt x="19" y="17"/>
                  </a:cubicBezTo>
                  <a:cubicBezTo>
                    <a:pt x="27" y="17"/>
                    <a:pt x="32" y="13"/>
                    <a:pt x="30" y="9"/>
                  </a:cubicBezTo>
                  <a:close/>
                </a:path>
              </a:pathLst>
            </a:custGeom>
            <a:grpFill/>
            <a:ln>
              <a:noFill/>
            </a:ln>
          </p:spPr>
          <p:txBody>
            <a:bodyPr anchor="ctr"/>
            <a:lstStyle/>
            <a:p>
              <a:pPr algn="ctr"/>
            </a:p>
          </p:txBody>
        </p:sp>
        <p:sp>
          <p:nvSpPr>
            <p:cNvPr id="906" name="íSļîḑê"/>
            <p:cNvSpPr/>
            <p:nvPr userDrawn="1"/>
          </p:nvSpPr>
          <p:spPr bwMode="auto">
            <a:xfrm>
              <a:off x="8255067" y="1878251"/>
              <a:ext cx="115721" cy="61718"/>
            </a:xfrm>
            <a:custGeom>
              <a:avLst/>
              <a:gdLst>
                <a:gd name="T0" fmla="*/ 30 w 32"/>
                <a:gd name="T1" fmla="*/ 9 h 17"/>
                <a:gd name="T2" fmla="*/ 13 w 32"/>
                <a:gd name="T3" fmla="*/ 0 h 17"/>
                <a:gd name="T4" fmla="*/ 2 w 32"/>
                <a:gd name="T5" fmla="*/ 9 h 17"/>
                <a:gd name="T6" fmla="*/ 19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8" y="4"/>
                    <a:pt x="21" y="0"/>
                    <a:pt x="13" y="0"/>
                  </a:cubicBezTo>
                  <a:cubicBezTo>
                    <a:pt x="5" y="0"/>
                    <a:pt x="0" y="4"/>
                    <a:pt x="2" y="9"/>
                  </a:cubicBezTo>
                  <a:cubicBezTo>
                    <a:pt x="4" y="13"/>
                    <a:pt x="12" y="17"/>
                    <a:pt x="19" y="17"/>
                  </a:cubicBezTo>
                  <a:cubicBezTo>
                    <a:pt x="27" y="17"/>
                    <a:pt x="32" y="13"/>
                    <a:pt x="30" y="9"/>
                  </a:cubicBezTo>
                  <a:close/>
                </a:path>
              </a:pathLst>
            </a:custGeom>
            <a:grpFill/>
            <a:ln>
              <a:noFill/>
            </a:ln>
          </p:spPr>
          <p:txBody>
            <a:bodyPr anchor="ctr"/>
            <a:lstStyle/>
            <a:p>
              <a:pPr algn="ctr"/>
            </a:p>
          </p:txBody>
        </p:sp>
        <p:sp>
          <p:nvSpPr>
            <p:cNvPr id="907" name="îslîde"/>
            <p:cNvSpPr/>
            <p:nvPr userDrawn="1"/>
          </p:nvSpPr>
          <p:spPr bwMode="auto">
            <a:xfrm>
              <a:off x="8383131" y="1878251"/>
              <a:ext cx="112636" cy="61718"/>
            </a:xfrm>
            <a:custGeom>
              <a:avLst/>
              <a:gdLst>
                <a:gd name="T0" fmla="*/ 29 w 31"/>
                <a:gd name="T1" fmla="*/ 9 h 17"/>
                <a:gd name="T2" fmla="*/ 12 w 31"/>
                <a:gd name="T3" fmla="*/ 0 h 17"/>
                <a:gd name="T4" fmla="*/ 1 w 31"/>
                <a:gd name="T5" fmla="*/ 9 h 17"/>
                <a:gd name="T6" fmla="*/ 19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27" y="4"/>
                    <a:pt x="20" y="0"/>
                    <a:pt x="12" y="0"/>
                  </a:cubicBezTo>
                  <a:cubicBezTo>
                    <a:pt x="4" y="0"/>
                    <a:pt x="0" y="4"/>
                    <a:pt x="1" y="9"/>
                  </a:cubicBezTo>
                  <a:cubicBezTo>
                    <a:pt x="3" y="13"/>
                    <a:pt x="11" y="17"/>
                    <a:pt x="19" y="17"/>
                  </a:cubicBezTo>
                  <a:cubicBezTo>
                    <a:pt x="26" y="17"/>
                    <a:pt x="31" y="13"/>
                    <a:pt x="29" y="9"/>
                  </a:cubicBezTo>
                  <a:close/>
                </a:path>
              </a:pathLst>
            </a:custGeom>
            <a:grpFill/>
            <a:ln>
              <a:noFill/>
            </a:ln>
          </p:spPr>
          <p:txBody>
            <a:bodyPr anchor="ctr"/>
            <a:lstStyle/>
            <a:p>
              <a:pPr algn="ctr"/>
            </a:p>
          </p:txBody>
        </p:sp>
        <p:sp>
          <p:nvSpPr>
            <p:cNvPr id="908" name="ïŝ1ïḓè"/>
            <p:cNvSpPr/>
            <p:nvPr userDrawn="1"/>
          </p:nvSpPr>
          <p:spPr bwMode="auto">
            <a:xfrm>
              <a:off x="8506566" y="1878251"/>
              <a:ext cx="112636" cy="61718"/>
            </a:xfrm>
            <a:custGeom>
              <a:avLst/>
              <a:gdLst>
                <a:gd name="T0" fmla="*/ 29 w 31"/>
                <a:gd name="T1" fmla="*/ 9 h 17"/>
                <a:gd name="T2" fmla="*/ 12 w 31"/>
                <a:gd name="T3" fmla="*/ 0 h 17"/>
                <a:gd name="T4" fmla="*/ 2 w 31"/>
                <a:gd name="T5" fmla="*/ 9 h 17"/>
                <a:gd name="T6" fmla="*/ 19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27" y="4"/>
                    <a:pt x="20" y="0"/>
                    <a:pt x="12" y="0"/>
                  </a:cubicBezTo>
                  <a:cubicBezTo>
                    <a:pt x="4" y="0"/>
                    <a:pt x="0" y="4"/>
                    <a:pt x="2" y="9"/>
                  </a:cubicBezTo>
                  <a:cubicBezTo>
                    <a:pt x="3" y="13"/>
                    <a:pt x="11" y="17"/>
                    <a:pt x="19" y="17"/>
                  </a:cubicBezTo>
                  <a:cubicBezTo>
                    <a:pt x="27" y="17"/>
                    <a:pt x="31" y="13"/>
                    <a:pt x="29" y="9"/>
                  </a:cubicBezTo>
                  <a:close/>
                </a:path>
              </a:pathLst>
            </a:custGeom>
            <a:grpFill/>
            <a:ln>
              <a:noFill/>
            </a:ln>
          </p:spPr>
          <p:txBody>
            <a:bodyPr anchor="ctr"/>
            <a:lstStyle/>
            <a:p>
              <a:pPr algn="ctr"/>
            </a:p>
          </p:txBody>
        </p:sp>
        <p:sp>
          <p:nvSpPr>
            <p:cNvPr id="909" name="î$ľidê"/>
            <p:cNvSpPr/>
            <p:nvPr userDrawn="1"/>
          </p:nvSpPr>
          <p:spPr bwMode="auto">
            <a:xfrm>
              <a:off x="8630002" y="1878251"/>
              <a:ext cx="117264" cy="61718"/>
            </a:xfrm>
            <a:custGeom>
              <a:avLst/>
              <a:gdLst>
                <a:gd name="T0" fmla="*/ 30 w 32"/>
                <a:gd name="T1" fmla="*/ 9 h 17"/>
                <a:gd name="T2" fmla="*/ 12 w 32"/>
                <a:gd name="T3" fmla="*/ 0 h 17"/>
                <a:gd name="T4" fmla="*/ 2 w 32"/>
                <a:gd name="T5" fmla="*/ 9 h 17"/>
                <a:gd name="T6" fmla="*/ 19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7" y="4"/>
                    <a:pt x="20" y="0"/>
                    <a:pt x="12" y="0"/>
                  </a:cubicBezTo>
                  <a:cubicBezTo>
                    <a:pt x="4" y="0"/>
                    <a:pt x="0" y="4"/>
                    <a:pt x="2" y="9"/>
                  </a:cubicBezTo>
                  <a:cubicBezTo>
                    <a:pt x="4" y="13"/>
                    <a:pt x="12" y="17"/>
                    <a:pt x="19" y="17"/>
                  </a:cubicBezTo>
                  <a:cubicBezTo>
                    <a:pt x="27" y="17"/>
                    <a:pt x="32" y="13"/>
                    <a:pt x="30" y="9"/>
                  </a:cubicBezTo>
                  <a:close/>
                </a:path>
              </a:pathLst>
            </a:custGeom>
            <a:grpFill/>
            <a:ln>
              <a:noFill/>
            </a:ln>
          </p:spPr>
          <p:txBody>
            <a:bodyPr anchor="ctr"/>
            <a:lstStyle/>
            <a:p>
              <a:pPr algn="ctr"/>
            </a:p>
          </p:txBody>
        </p:sp>
        <p:sp>
          <p:nvSpPr>
            <p:cNvPr id="910" name="íSḷidê"/>
            <p:cNvSpPr/>
            <p:nvPr userDrawn="1"/>
          </p:nvSpPr>
          <p:spPr bwMode="auto">
            <a:xfrm>
              <a:off x="8754981" y="1878251"/>
              <a:ext cx="115721" cy="61718"/>
            </a:xfrm>
            <a:custGeom>
              <a:avLst/>
              <a:gdLst>
                <a:gd name="T0" fmla="*/ 30 w 32"/>
                <a:gd name="T1" fmla="*/ 9 h 17"/>
                <a:gd name="T2" fmla="*/ 12 w 32"/>
                <a:gd name="T3" fmla="*/ 0 h 17"/>
                <a:gd name="T4" fmla="*/ 2 w 32"/>
                <a:gd name="T5" fmla="*/ 9 h 17"/>
                <a:gd name="T6" fmla="*/ 20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8" y="4"/>
                    <a:pt x="20" y="0"/>
                    <a:pt x="12" y="0"/>
                  </a:cubicBezTo>
                  <a:cubicBezTo>
                    <a:pt x="4" y="0"/>
                    <a:pt x="0" y="4"/>
                    <a:pt x="2" y="9"/>
                  </a:cubicBezTo>
                  <a:cubicBezTo>
                    <a:pt x="4" y="13"/>
                    <a:pt x="12" y="17"/>
                    <a:pt x="20" y="17"/>
                  </a:cubicBezTo>
                  <a:cubicBezTo>
                    <a:pt x="27" y="17"/>
                    <a:pt x="32" y="13"/>
                    <a:pt x="30" y="9"/>
                  </a:cubicBezTo>
                  <a:close/>
                </a:path>
              </a:pathLst>
            </a:custGeom>
            <a:grpFill/>
            <a:ln>
              <a:noFill/>
            </a:ln>
          </p:spPr>
          <p:txBody>
            <a:bodyPr anchor="ctr"/>
            <a:lstStyle/>
            <a:p>
              <a:pPr algn="ctr"/>
            </a:p>
          </p:txBody>
        </p:sp>
        <p:sp>
          <p:nvSpPr>
            <p:cNvPr id="911" name="íšḷíḋé"/>
            <p:cNvSpPr/>
            <p:nvPr userDrawn="1"/>
          </p:nvSpPr>
          <p:spPr bwMode="auto">
            <a:xfrm>
              <a:off x="8878417" y="1878251"/>
              <a:ext cx="117264" cy="61718"/>
            </a:xfrm>
            <a:custGeom>
              <a:avLst/>
              <a:gdLst>
                <a:gd name="T0" fmla="*/ 30 w 32"/>
                <a:gd name="T1" fmla="*/ 9 h 17"/>
                <a:gd name="T2" fmla="*/ 12 w 32"/>
                <a:gd name="T3" fmla="*/ 0 h 17"/>
                <a:gd name="T4" fmla="*/ 2 w 32"/>
                <a:gd name="T5" fmla="*/ 9 h 17"/>
                <a:gd name="T6" fmla="*/ 20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8" y="4"/>
                    <a:pt x="20" y="0"/>
                    <a:pt x="12" y="0"/>
                  </a:cubicBezTo>
                  <a:cubicBezTo>
                    <a:pt x="4" y="0"/>
                    <a:pt x="0" y="4"/>
                    <a:pt x="2" y="9"/>
                  </a:cubicBezTo>
                  <a:cubicBezTo>
                    <a:pt x="4" y="13"/>
                    <a:pt x="12" y="17"/>
                    <a:pt x="20" y="17"/>
                  </a:cubicBezTo>
                  <a:cubicBezTo>
                    <a:pt x="28" y="17"/>
                    <a:pt x="32" y="13"/>
                    <a:pt x="30" y="9"/>
                  </a:cubicBezTo>
                  <a:close/>
                </a:path>
              </a:pathLst>
            </a:custGeom>
            <a:grpFill/>
            <a:ln>
              <a:noFill/>
            </a:ln>
          </p:spPr>
          <p:txBody>
            <a:bodyPr anchor="ctr"/>
            <a:lstStyle/>
            <a:p>
              <a:pPr algn="ctr"/>
            </a:p>
          </p:txBody>
        </p:sp>
        <p:sp>
          <p:nvSpPr>
            <p:cNvPr id="912" name="išļíḑé"/>
            <p:cNvSpPr/>
            <p:nvPr userDrawn="1"/>
          </p:nvSpPr>
          <p:spPr bwMode="auto">
            <a:xfrm>
              <a:off x="9003395" y="1878251"/>
              <a:ext cx="115721" cy="61718"/>
            </a:xfrm>
            <a:custGeom>
              <a:avLst/>
              <a:gdLst>
                <a:gd name="T0" fmla="*/ 30 w 32"/>
                <a:gd name="T1" fmla="*/ 9 h 17"/>
                <a:gd name="T2" fmla="*/ 12 w 32"/>
                <a:gd name="T3" fmla="*/ 0 h 17"/>
                <a:gd name="T4" fmla="*/ 2 w 32"/>
                <a:gd name="T5" fmla="*/ 9 h 17"/>
                <a:gd name="T6" fmla="*/ 20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28" y="4"/>
                    <a:pt x="20" y="0"/>
                    <a:pt x="12" y="0"/>
                  </a:cubicBezTo>
                  <a:cubicBezTo>
                    <a:pt x="4" y="0"/>
                    <a:pt x="0" y="4"/>
                    <a:pt x="2" y="9"/>
                  </a:cubicBezTo>
                  <a:cubicBezTo>
                    <a:pt x="4" y="13"/>
                    <a:pt x="13" y="17"/>
                    <a:pt x="20" y="17"/>
                  </a:cubicBezTo>
                  <a:cubicBezTo>
                    <a:pt x="28" y="17"/>
                    <a:pt x="32" y="13"/>
                    <a:pt x="30" y="9"/>
                  </a:cubicBezTo>
                  <a:close/>
                </a:path>
              </a:pathLst>
            </a:custGeom>
            <a:grpFill/>
            <a:ln>
              <a:noFill/>
            </a:ln>
          </p:spPr>
          <p:txBody>
            <a:bodyPr anchor="ctr"/>
            <a:lstStyle/>
            <a:p>
              <a:pPr algn="ctr"/>
            </a:p>
          </p:txBody>
        </p:sp>
        <p:sp>
          <p:nvSpPr>
            <p:cNvPr id="913" name="îSļiḓè"/>
            <p:cNvSpPr/>
            <p:nvPr userDrawn="1"/>
          </p:nvSpPr>
          <p:spPr bwMode="auto">
            <a:xfrm>
              <a:off x="9126831" y="1878251"/>
              <a:ext cx="120350" cy="61718"/>
            </a:xfrm>
            <a:custGeom>
              <a:avLst/>
              <a:gdLst>
                <a:gd name="T0" fmla="*/ 30 w 33"/>
                <a:gd name="T1" fmla="*/ 9 h 17"/>
                <a:gd name="T2" fmla="*/ 12 w 33"/>
                <a:gd name="T3" fmla="*/ 0 h 17"/>
                <a:gd name="T4" fmla="*/ 2 w 33"/>
                <a:gd name="T5" fmla="*/ 9 h 17"/>
                <a:gd name="T6" fmla="*/ 21 w 33"/>
                <a:gd name="T7" fmla="*/ 17 h 17"/>
                <a:gd name="T8" fmla="*/ 30 w 33"/>
                <a:gd name="T9" fmla="*/ 9 h 17"/>
              </a:gdLst>
              <a:ahLst/>
              <a:cxnLst>
                <a:cxn ang="0">
                  <a:pos x="T0" y="T1"/>
                </a:cxn>
                <a:cxn ang="0">
                  <a:pos x="T2" y="T3"/>
                </a:cxn>
                <a:cxn ang="0">
                  <a:pos x="T4" y="T5"/>
                </a:cxn>
                <a:cxn ang="0">
                  <a:pos x="T6" y="T7"/>
                </a:cxn>
                <a:cxn ang="0">
                  <a:pos x="T8" y="T9"/>
                </a:cxn>
              </a:cxnLst>
              <a:rect l="0" t="0" r="r" b="b"/>
              <a:pathLst>
                <a:path w="33" h="17">
                  <a:moveTo>
                    <a:pt x="30" y="9"/>
                  </a:moveTo>
                  <a:cubicBezTo>
                    <a:pt x="28" y="4"/>
                    <a:pt x="20" y="0"/>
                    <a:pt x="12" y="0"/>
                  </a:cubicBezTo>
                  <a:cubicBezTo>
                    <a:pt x="4" y="0"/>
                    <a:pt x="0" y="4"/>
                    <a:pt x="2" y="9"/>
                  </a:cubicBezTo>
                  <a:cubicBezTo>
                    <a:pt x="5" y="13"/>
                    <a:pt x="13" y="17"/>
                    <a:pt x="21" y="17"/>
                  </a:cubicBezTo>
                  <a:cubicBezTo>
                    <a:pt x="28" y="17"/>
                    <a:pt x="33" y="13"/>
                    <a:pt x="30" y="9"/>
                  </a:cubicBezTo>
                  <a:close/>
                </a:path>
              </a:pathLst>
            </a:custGeom>
            <a:grpFill/>
            <a:ln>
              <a:noFill/>
            </a:ln>
          </p:spPr>
          <p:txBody>
            <a:bodyPr anchor="ctr"/>
            <a:lstStyle/>
            <a:p>
              <a:pPr algn="ctr"/>
            </a:p>
          </p:txBody>
        </p:sp>
        <p:sp>
          <p:nvSpPr>
            <p:cNvPr id="914" name="îṧḻíḓê"/>
            <p:cNvSpPr/>
            <p:nvPr userDrawn="1"/>
          </p:nvSpPr>
          <p:spPr bwMode="auto">
            <a:xfrm>
              <a:off x="9250267" y="1878251"/>
              <a:ext cx="120350" cy="61718"/>
            </a:xfrm>
            <a:custGeom>
              <a:avLst/>
              <a:gdLst>
                <a:gd name="T0" fmla="*/ 30 w 33"/>
                <a:gd name="T1" fmla="*/ 9 h 17"/>
                <a:gd name="T2" fmla="*/ 12 w 33"/>
                <a:gd name="T3" fmla="*/ 0 h 17"/>
                <a:gd name="T4" fmla="*/ 2 w 33"/>
                <a:gd name="T5" fmla="*/ 9 h 17"/>
                <a:gd name="T6" fmla="*/ 21 w 33"/>
                <a:gd name="T7" fmla="*/ 17 h 17"/>
                <a:gd name="T8" fmla="*/ 30 w 33"/>
                <a:gd name="T9" fmla="*/ 9 h 17"/>
              </a:gdLst>
              <a:ahLst/>
              <a:cxnLst>
                <a:cxn ang="0">
                  <a:pos x="T0" y="T1"/>
                </a:cxn>
                <a:cxn ang="0">
                  <a:pos x="T2" y="T3"/>
                </a:cxn>
                <a:cxn ang="0">
                  <a:pos x="T4" y="T5"/>
                </a:cxn>
                <a:cxn ang="0">
                  <a:pos x="T6" y="T7"/>
                </a:cxn>
                <a:cxn ang="0">
                  <a:pos x="T8" y="T9"/>
                </a:cxn>
              </a:cxnLst>
              <a:rect l="0" t="0" r="r" b="b"/>
              <a:pathLst>
                <a:path w="33" h="17">
                  <a:moveTo>
                    <a:pt x="30" y="9"/>
                  </a:moveTo>
                  <a:cubicBezTo>
                    <a:pt x="28" y="4"/>
                    <a:pt x="20" y="0"/>
                    <a:pt x="12" y="0"/>
                  </a:cubicBezTo>
                  <a:cubicBezTo>
                    <a:pt x="4" y="0"/>
                    <a:pt x="0" y="4"/>
                    <a:pt x="2" y="9"/>
                  </a:cubicBezTo>
                  <a:cubicBezTo>
                    <a:pt x="5" y="13"/>
                    <a:pt x="13" y="17"/>
                    <a:pt x="21" y="17"/>
                  </a:cubicBezTo>
                  <a:cubicBezTo>
                    <a:pt x="29" y="17"/>
                    <a:pt x="33" y="13"/>
                    <a:pt x="30" y="9"/>
                  </a:cubicBezTo>
                  <a:close/>
                </a:path>
              </a:pathLst>
            </a:custGeom>
            <a:grpFill/>
            <a:ln>
              <a:noFill/>
            </a:ln>
          </p:spPr>
          <p:txBody>
            <a:bodyPr anchor="ctr"/>
            <a:lstStyle/>
            <a:p>
              <a:pPr algn="ctr"/>
            </a:p>
          </p:txBody>
        </p:sp>
        <p:sp>
          <p:nvSpPr>
            <p:cNvPr id="915" name="i$1îḋè"/>
            <p:cNvSpPr/>
            <p:nvPr userDrawn="1"/>
          </p:nvSpPr>
          <p:spPr bwMode="auto">
            <a:xfrm>
              <a:off x="9375246" y="1878251"/>
              <a:ext cx="120350" cy="61718"/>
            </a:xfrm>
            <a:custGeom>
              <a:avLst/>
              <a:gdLst>
                <a:gd name="T0" fmla="*/ 30 w 33"/>
                <a:gd name="T1" fmla="*/ 9 h 17"/>
                <a:gd name="T2" fmla="*/ 12 w 33"/>
                <a:gd name="T3" fmla="*/ 0 h 17"/>
                <a:gd name="T4" fmla="*/ 3 w 33"/>
                <a:gd name="T5" fmla="*/ 9 h 17"/>
                <a:gd name="T6" fmla="*/ 21 w 33"/>
                <a:gd name="T7" fmla="*/ 17 h 17"/>
                <a:gd name="T8" fmla="*/ 30 w 33"/>
                <a:gd name="T9" fmla="*/ 9 h 17"/>
              </a:gdLst>
              <a:ahLst/>
              <a:cxnLst>
                <a:cxn ang="0">
                  <a:pos x="T0" y="T1"/>
                </a:cxn>
                <a:cxn ang="0">
                  <a:pos x="T2" y="T3"/>
                </a:cxn>
                <a:cxn ang="0">
                  <a:pos x="T4" y="T5"/>
                </a:cxn>
                <a:cxn ang="0">
                  <a:pos x="T6" y="T7"/>
                </a:cxn>
                <a:cxn ang="0">
                  <a:pos x="T8" y="T9"/>
                </a:cxn>
              </a:cxnLst>
              <a:rect l="0" t="0" r="r" b="b"/>
              <a:pathLst>
                <a:path w="33" h="17">
                  <a:moveTo>
                    <a:pt x="30" y="9"/>
                  </a:moveTo>
                  <a:cubicBezTo>
                    <a:pt x="28" y="4"/>
                    <a:pt x="19" y="0"/>
                    <a:pt x="12" y="0"/>
                  </a:cubicBezTo>
                  <a:cubicBezTo>
                    <a:pt x="4" y="0"/>
                    <a:pt x="0" y="4"/>
                    <a:pt x="3" y="9"/>
                  </a:cubicBezTo>
                  <a:cubicBezTo>
                    <a:pt x="5" y="13"/>
                    <a:pt x="14" y="17"/>
                    <a:pt x="21" y="17"/>
                  </a:cubicBezTo>
                  <a:cubicBezTo>
                    <a:pt x="29" y="17"/>
                    <a:pt x="33" y="13"/>
                    <a:pt x="30" y="9"/>
                  </a:cubicBezTo>
                  <a:close/>
                </a:path>
              </a:pathLst>
            </a:custGeom>
            <a:grpFill/>
            <a:ln>
              <a:noFill/>
            </a:ln>
          </p:spPr>
          <p:txBody>
            <a:bodyPr anchor="ctr"/>
            <a:lstStyle/>
            <a:p>
              <a:pPr algn="ctr"/>
            </a:p>
          </p:txBody>
        </p:sp>
        <p:sp>
          <p:nvSpPr>
            <p:cNvPr id="916" name="iṡ1íḋe"/>
            <p:cNvSpPr/>
            <p:nvPr userDrawn="1"/>
          </p:nvSpPr>
          <p:spPr bwMode="auto">
            <a:xfrm>
              <a:off x="9498681" y="1878251"/>
              <a:ext cx="120350" cy="61718"/>
            </a:xfrm>
            <a:custGeom>
              <a:avLst/>
              <a:gdLst>
                <a:gd name="T0" fmla="*/ 31 w 33"/>
                <a:gd name="T1" fmla="*/ 9 h 17"/>
                <a:gd name="T2" fmla="*/ 12 w 33"/>
                <a:gd name="T3" fmla="*/ 0 h 17"/>
                <a:gd name="T4" fmla="*/ 3 w 33"/>
                <a:gd name="T5" fmla="*/ 9 h 17"/>
                <a:gd name="T6" fmla="*/ 22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28" y="4"/>
                    <a:pt x="19" y="0"/>
                    <a:pt x="12" y="0"/>
                  </a:cubicBezTo>
                  <a:cubicBezTo>
                    <a:pt x="4" y="0"/>
                    <a:pt x="0" y="4"/>
                    <a:pt x="3" y="9"/>
                  </a:cubicBezTo>
                  <a:cubicBezTo>
                    <a:pt x="5" y="13"/>
                    <a:pt x="14" y="17"/>
                    <a:pt x="22" y="17"/>
                  </a:cubicBezTo>
                  <a:cubicBezTo>
                    <a:pt x="29" y="17"/>
                    <a:pt x="33" y="13"/>
                    <a:pt x="31" y="9"/>
                  </a:cubicBezTo>
                  <a:close/>
                </a:path>
              </a:pathLst>
            </a:custGeom>
            <a:grpFill/>
            <a:ln>
              <a:noFill/>
            </a:ln>
          </p:spPr>
          <p:txBody>
            <a:bodyPr anchor="ctr"/>
            <a:lstStyle/>
            <a:p>
              <a:pPr algn="ctr"/>
            </a:p>
          </p:txBody>
        </p:sp>
        <p:sp>
          <p:nvSpPr>
            <p:cNvPr id="917" name="íṩľíḓê"/>
            <p:cNvSpPr/>
            <p:nvPr userDrawn="1"/>
          </p:nvSpPr>
          <p:spPr bwMode="auto">
            <a:xfrm>
              <a:off x="9623660" y="1878251"/>
              <a:ext cx="123436" cy="61718"/>
            </a:xfrm>
            <a:custGeom>
              <a:avLst/>
              <a:gdLst>
                <a:gd name="T0" fmla="*/ 31 w 34"/>
                <a:gd name="T1" fmla="*/ 9 h 17"/>
                <a:gd name="T2" fmla="*/ 12 w 34"/>
                <a:gd name="T3" fmla="*/ 0 h 17"/>
                <a:gd name="T4" fmla="*/ 3 w 34"/>
                <a:gd name="T5" fmla="*/ 9 h 17"/>
                <a:gd name="T6" fmla="*/ 2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8" y="4"/>
                    <a:pt x="19" y="0"/>
                    <a:pt x="12" y="0"/>
                  </a:cubicBezTo>
                  <a:cubicBezTo>
                    <a:pt x="4" y="0"/>
                    <a:pt x="0" y="4"/>
                    <a:pt x="3" y="9"/>
                  </a:cubicBezTo>
                  <a:cubicBezTo>
                    <a:pt x="6" y="13"/>
                    <a:pt x="14" y="17"/>
                    <a:pt x="22" y="17"/>
                  </a:cubicBezTo>
                  <a:cubicBezTo>
                    <a:pt x="30" y="17"/>
                    <a:pt x="34" y="13"/>
                    <a:pt x="31" y="9"/>
                  </a:cubicBezTo>
                  <a:close/>
                </a:path>
              </a:pathLst>
            </a:custGeom>
            <a:grpFill/>
            <a:ln>
              <a:noFill/>
            </a:ln>
          </p:spPr>
          <p:txBody>
            <a:bodyPr anchor="ctr"/>
            <a:lstStyle/>
            <a:p>
              <a:pPr algn="ctr"/>
            </a:p>
          </p:txBody>
        </p:sp>
        <p:sp>
          <p:nvSpPr>
            <p:cNvPr id="918" name="ï$ḷîḍe"/>
            <p:cNvSpPr/>
            <p:nvPr userDrawn="1"/>
          </p:nvSpPr>
          <p:spPr bwMode="auto">
            <a:xfrm>
              <a:off x="9747095" y="1878251"/>
              <a:ext cx="123436" cy="61718"/>
            </a:xfrm>
            <a:custGeom>
              <a:avLst/>
              <a:gdLst>
                <a:gd name="T0" fmla="*/ 31 w 34"/>
                <a:gd name="T1" fmla="*/ 9 h 17"/>
                <a:gd name="T2" fmla="*/ 12 w 34"/>
                <a:gd name="T3" fmla="*/ 0 h 17"/>
                <a:gd name="T4" fmla="*/ 3 w 34"/>
                <a:gd name="T5" fmla="*/ 9 h 17"/>
                <a:gd name="T6" fmla="*/ 2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8" y="4"/>
                    <a:pt x="19" y="0"/>
                    <a:pt x="12" y="0"/>
                  </a:cubicBezTo>
                  <a:cubicBezTo>
                    <a:pt x="4" y="0"/>
                    <a:pt x="0" y="4"/>
                    <a:pt x="3" y="9"/>
                  </a:cubicBezTo>
                  <a:cubicBezTo>
                    <a:pt x="6" y="13"/>
                    <a:pt x="14" y="17"/>
                    <a:pt x="22" y="17"/>
                  </a:cubicBezTo>
                  <a:cubicBezTo>
                    <a:pt x="30" y="17"/>
                    <a:pt x="34" y="13"/>
                    <a:pt x="31" y="9"/>
                  </a:cubicBezTo>
                  <a:close/>
                </a:path>
              </a:pathLst>
            </a:custGeom>
            <a:grpFill/>
            <a:ln>
              <a:noFill/>
            </a:ln>
          </p:spPr>
          <p:txBody>
            <a:bodyPr anchor="ctr"/>
            <a:lstStyle/>
            <a:p>
              <a:pPr algn="ctr"/>
            </a:p>
          </p:txBody>
        </p:sp>
        <p:sp>
          <p:nvSpPr>
            <p:cNvPr id="919" name="í$líḑè"/>
            <p:cNvSpPr/>
            <p:nvPr userDrawn="1"/>
          </p:nvSpPr>
          <p:spPr bwMode="auto">
            <a:xfrm>
              <a:off x="9870531" y="1878251"/>
              <a:ext cx="124979" cy="61718"/>
            </a:xfrm>
            <a:custGeom>
              <a:avLst/>
              <a:gdLst>
                <a:gd name="T0" fmla="*/ 31 w 34"/>
                <a:gd name="T1" fmla="*/ 9 h 17"/>
                <a:gd name="T2" fmla="*/ 12 w 34"/>
                <a:gd name="T3" fmla="*/ 0 h 17"/>
                <a:gd name="T4" fmla="*/ 3 w 34"/>
                <a:gd name="T5" fmla="*/ 9 h 17"/>
                <a:gd name="T6" fmla="*/ 23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8" y="4"/>
                    <a:pt x="19" y="0"/>
                    <a:pt x="12" y="0"/>
                  </a:cubicBezTo>
                  <a:cubicBezTo>
                    <a:pt x="4" y="0"/>
                    <a:pt x="0" y="4"/>
                    <a:pt x="3" y="9"/>
                  </a:cubicBezTo>
                  <a:cubicBezTo>
                    <a:pt x="6" y="13"/>
                    <a:pt x="15" y="17"/>
                    <a:pt x="23" y="17"/>
                  </a:cubicBezTo>
                  <a:cubicBezTo>
                    <a:pt x="30" y="17"/>
                    <a:pt x="34" y="13"/>
                    <a:pt x="31" y="9"/>
                  </a:cubicBezTo>
                  <a:close/>
                </a:path>
              </a:pathLst>
            </a:custGeom>
            <a:grpFill/>
            <a:ln>
              <a:noFill/>
            </a:ln>
          </p:spPr>
          <p:txBody>
            <a:bodyPr anchor="ctr"/>
            <a:lstStyle/>
            <a:p>
              <a:pPr algn="ctr"/>
            </a:p>
          </p:txBody>
        </p:sp>
        <p:sp>
          <p:nvSpPr>
            <p:cNvPr id="920" name="iS1ïḋe"/>
            <p:cNvSpPr/>
            <p:nvPr userDrawn="1"/>
          </p:nvSpPr>
          <p:spPr bwMode="auto">
            <a:xfrm>
              <a:off x="9995510" y="1878251"/>
              <a:ext cx="123436" cy="61718"/>
            </a:xfrm>
            <a:custGeom>
              <a:avLst/>
              <a:gdLst>
                <a:gd name="T0" fmla="*/ 31 w 34"/>
                <a:gd name="T1" fmla="*/ 9 h 17"/>
                <a:gd name="T2" fmla="*/ 12 w 34"/>
                <a:gd name="T3" fmla="*/ 0 h 17"/>
                <a:gd name="T4" fmla="*/ 3 w 34"/>
                <a:gd name="T5" fmla="*/ 9 h 17"/>
                <a:gd name="T6" fmla="*/ 23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8" y="4"/>
                    <a:pt x="19" y="0"/>
                    <a:pt x="12" y="0"/>
                  </a:cubicBezTo>
                  <a:cubicBezTo>
                    <a:pt x="4" y="0"/>
                    <a:pt x="0" y="4"/>
                    <a:pt x="3" y="9"/>
                  </a:cubicBezTo>
                  <a:cubicBezTo>
                    <a:pt x="6" y="13"/>
                    <a:pt x="15" y="17"/>
                    <a:pt x="23" y="17"/>
                  </a:cubicBezTo>
                  <a:cubicBezTo>
                    <a:pt x="31" y="17"/>
                    <a:pt x="34" y="13"/>
                    <a:pt x="31" y="9"/>
                  </a:cubicBezTo>
                  <a:close/>
                </a:path>
              </a:pathLst>
            </a:custGeom>
            <a:grpFill/>
            <a:ln>
              <a:noFill/>
            </a:ln>
          </p:spPr>
          <p:txBody>
            <a:bodyPr anchor="ctr"/>
            <a:lstStyle/>
            <a:p>
              <a:pPr algn="ctr"/>
            </a:p>
          </p:txBody>
        </p:sp>
        <p:sp>
          <p:nvSpPr>
            <p:cNvPr id="921" name="îṥļiḋe"/>
            <p:cNvSpPr/>
            <p:nvPr userDrawn="1"/>
          </p:nvSpPr>
          <p:spPr bwMode="auto">
            <a:xfrm>
              <a:off x="10118946" y="1878251"/>
              <a:ext cx="128065" cy="61718"/>
            </a:xfrm>
            <a:custGeom>
              <a:avLst/>
              <a:gdLst>
                <a:gd name="T0" fmla="*/ 31 w 35"/>
                <a:gd name="T1" fmla="*/ 9 h 17"/>
                <a:gd name="T2" fmla="*/ 12 w 35"/>
                <a:gd name="T3" fmla="*/ 0 h 17"/>
                <a:gd name="T4" fmla="*/ 4 w 35"/>
                <a:gd name="T5" fmla="*/ 9 h 17"/>
                <a:gd name="T6" fmla="*/ 23 w 35"/>
                <a:gd name="T7" fmla="*/ 17 h 17"/>
                <a:gd name="T8" fmla="*/ 31 w 35"/>
                <a:gd name="T9" fmla="*/ 9 h 17"/>
              </a:gdLst>
              <a:ahLst/>
              <a:cxnLst>
                <a:cxn ang="0">
                  <a:pos x="T0" y="T1"/>
                </a:cxn>
                <a:cxn ang="0">
                  <a:pos x="T2" y="T3"/>
                </a:cxn>
                <a:cxn ang="0">
                  <a:pos x="T4" y="T5"/>
                </a:cxn>
                <a:cxn ang="0">
                  <a:pos x="T6" y="T7"/>
                </a:cxn>
                <a:cxn ang="0">
                  <a:pos x="T8" y="T9"/>
                </a:cxn>
              </a:cxnLst>
              <a:rect l="0" t="0" r="r" b="b"/>
              <a:pathLst>
                <a:path w="35" h="17">
                  <a:moveTo>
                    <a:pt x="31" y="9"/>
                  </a:moveTo>
                  <a:cubicBezTo>
                    <a:pt x="28" y="4"/>
                    <a:pt x="19" y="0"/>
                    <a:pt x="12" y="0"/>
                  </a:cubicBezTo>
                  <a:cubicBezTo>
                    <a:pt x="4" y="0"/>
                    <a:pt x="0" y="4"/>
                    <a:pt x="4" y="9"/>
                  </a:cubicBezTo>
                  <a:cubicBezTo>
                    <a:pt x="7" y="13"/>
                    <a:pt x="15" y="17"/>
                    <a:pt x="23" y="17"/>
                  </a:cubicBezTo>
                  <a:cubicBezTo>
                    <a:pt x="31" y="17"/>
                    <a:pt x="35" y="13"/>
                    <a:pt x="31" y="9"/>
                  </a:cubicBezTo>
                  <a:close/>
                </a:path>
              </a:pathLst>
            </a:custGeom>
            <a:grpFill/>
            <a:ln>
              <a:noFill/>
            </a:ln>
          </p:spPr>
          <p:txBody>
            <a:bodyPr anchor="ctr"/>
            <a:lstStyle/>
            <a:p>
              <a:pPr algn="ctr"/>
            </a:p>
          </p:txBody>
        </p:sp>
        <p:sp>
          <p:nvSpPr>
            <p:cNvPr id="922" name="îṡḷíḓè"/>
            <p:cNvSpPr/>
            <p:nvPr userDrawn="1"/>
          </p:nvSpPr>
          <p:spPr bwMode="auto">
            <a:xfrm>
              <a:off x="6648859" y="1953855"/>
              <a:ext cx="109550" cy="63261"/>
            </a:xfrm>
            <a:custGeom>
              <a:avLst/>
              <a:gdLst>
                <a:gd name="T0" fmla="*/ 29 w 30"/>
                <a:gd name="T1" fmla="*/ 8 h 17"/>
                <a:gd name="T2" fmla="*/ 14 w 30"/>
                <a:gd name="T3" fmla="*/ 0 h 17"/>
                <a:gd name="T4" fmla="*/ 1 w 30"/>
                <a:gd name="T5" fmla="*/ 8 h 17"/>
                <a:gd name="T6" fmla="*/ 16 w 30"/>
                <a:gd name="T7" fmla="*/ 17 h 17"/>
                <a:gd name="T8" fmla="*/ 29 w 30"/>
                <a:gd name="T9" fmla="*/ 8 h 17"/>
              </a:gdLst>
              <a:ahLst/>
              <a:cxnLst>
                <a:cxn ang="0">
                  <a:pos x="T0" y="T1"/>
                </a:cxn>
                <a:cxn ang="0">
                  <a:pos x="T2" y="T3"/>
                </a:cxn>
                <a:cxn ang="0">
                  <a:pos x="T4" y="T5"/>
                </a:cxn>
                <a:cxn ang="0">
                  <a:pos x="T6" y="T7"/>
                </a:cxn>
                <a:cxn ang="0">
                  <a:pos x="T8" y="T9"/>
                </a:cxn>
              </a:cxnLst>
              <a:rect l="0" t="0" r="r" b="b"/>
              <a:pathLst>
                <a:path w="30" h="17">
                  <a:moveTo>
                    <a:pt x="29" y="8"/>
                  </a:moveTo>
                  <a:cubicBezTo>
                    <a:pt x="28" y="4"/>
                    <a:pt x="22" y="0"/>
                    <a:pt x="14" y="0"/>
                  </a:cubicBezTo>
                  <a:cubicBezTo>
                    <a:pt x="6" y="0"/>
                    <a:pt x="0" y="4"/>
                    <a:pt x="1" y="8"/>
                  </a:cubicBezTo>
                  <a:cubicBezTo>
                    <a:pt x="1" y="13"/>
                    <a:pt x="8" y="17"/>
                    <a:pt x="16" y="17"/>
                  </a:cubicBezTo>
                  <a:cubicBezTo>
                    <a:pt x="24" y="17"/>
                    <a:pt x="30" y="13"/>
                    <a:pt x="29" y="8"/>
                  </a:cubicBezTo>
                  <a:close/>
                </a:path>
              </a:pathLst>
            </a:custGeom>
            <a:grpFill/>
            <a:ln>
              <a:noFill/>
            </a:ln>
          </p:spPr>
          <p:txBody>
            <a:bodyPr anchor="ctr"/>
            <a:lstStyle/>
            <a:p>
              <a:pPr algn="ctr"/>
            </a:p>
          </p:txBody>
        </p:sp>
        <p:sp>
          <p:nvSpPr>
            <p:cNvPr id="923" name="i$1ïḍè"/>
            <p:cNvSpPr/>
            <p:nvPr userDrawn="1"/>
          </p:nvSpPr>
          <p:spPr bwMode="auto">
            <a:xfrm>
              <a:off x="6776924" y="1953855"/>
              <a:ext cx="106464" cy="63261"/>
            </a:xfrm>
            <a:custGeom>
              <a:avLst/>
              <a:gdLst>
                <a:gd name="T0" fmla="*/ 29 w 29"/>
                <a:gd name="T1" fmla="*/ 8 h 17"/>
                <a:gd name="T2" fmla="*/ 13 w 29"/>
                <a:gd name="T3" fmla="*/ 0 h 17"/>
                <a:gd name="T4" fmla="*/ 0 w 29"/>
                <a:gd name="T5" fmla="*/ 8 h 17"/>
                <a:gd name="T6" fmla="*/ 16 w 29"/>
                <a:gd name="T7" fmla="*/ 17 h 17"/>
                <a:gd name="T8" fmla="*/ 29 w 29"/>
                <a:gd name="T9" fmla="*/ 8 h 17"/>
              </a:gdLst>
              <a:ahLst/>
              <a:cxnLst>
                <a:cxn ang="0">
                  <a:pos x="T0" y="T1"/>
                </a:cxn>
                <a:cxn ang="0">
                  <a:pos x="T2" y="T3"/>
                </a:cxn>
                <a:cxn ang="0">
                  <a:pos x="T4" y="T5"/>
                </a:cxn>
                <a:cxn ang="0">
                  <a:pos x="T6" y="T7"/>
                </a:cxn>
                <a:cxn ang="0">
                  <a:pos x="T8" y="T9"/>
                </a:cxn>
              </a:cxnLst>
              <a:rect l="0" t="0" r="r" b="b"/>
              <a:pathLst>
                <a:path w="29" h="17">
                  <a:moveTo>
                    <a:pt x="29" y="8"/>
                  </a:moveTo>
                  <a:cubicBezTo>
                    <a:pt x="28" y="4"/>
                    <a:pt x="21" y="0"/>
                    <a:pt x="13" y="0"/>
                  </a:cubicBezTo>
                  <a:cubicBezTo>
                    <a:pt x="5" y="0"/>
                    <a:pt x="0" y="4"/>
                    <a:pt x="0" y="8"/>
                  </a:cubicBezTo>
                  <a:cubicBezTo>
                    <a:pt x="1" y="13"/>
                    <a:pt x="8" y="17"/>
                    <a:pt x="16" y="17"/>
                  </a:cubicBezTo>
                  <a:cubicBezTo>
                    <a:pt x="24" y="17"/>
                    <a:pt x="29" y="13"/>
                    <a:pt x="29" y="8"/>
                  </a:cubicBezTo>
                  <a:close/>
                </a:path>
              </a:pathLst>
            </a:custGeom>
            <a:grpFill/>
            <a:ln>
              <a:noFill/>
            </a:ln>
          </p:spPr>
          <p:txBody>
            <a:bodyPr anchor="ctr"/>
            <a:lstStyle/>
            <a:p>
              <a:pPr algn="ctr"/>
            </a:p>
          </p:txBody>
        </p:sp>
        <p:sp>
          <p:nvSpPr>
            <p:cNvPr id="924" name="iṡḷiḋe"/>
            <p:cNvSpPr/>
            <p:nvPr userDrawn="1"/>
          </p:nvSpPr>
          <p:spPr bwMode="auto">
            <a:xfrm>
              <a:off x="6900360" y="1953855"/>
              <a:ext cx="109550" cy="63261"/>
            </a:xfrm>
            <a:custGeom>
              <a:avLst/>
              <a:gdLst>
                <a:gd name="T0" fmla="*/ 29 w 30"/>
                <a:gd name="T1" fmla="*/ 8 h 17"/>
                <a:gd name="T2" fmla="*/ 14 w 30"/>
                <a:gd name="T3" fmla="*/ 0 h 17"/>
                <a:gd name="T4" fmla="*/ 1 w 30"/>
                <a:gd name="T5" fmla="*/ 8 h 17"/>
                <a:gd name="T6" fmla="*/ 17 w 30"/>
                <a:gd name="T7" fmla="*/ 17 h 17"/>
                <a:gd name="T8" fmla="*/ 29 w 30"/>
                <a:gd name="T9" fmla="*/ 8 h 17"/>
              </a:gdLst>
              <a:ahLst/>
              <a:cxnLst>
                <a:cxn ang="0">
                  <a:pos x="T0" y="T1"/>
                </a:cxn>
                <a:cxn ang="0">
                  <a:pos x="T2" y="T3"/>
                </a:cxn>
                <a:cxn ang="0">
                  <a:pos x="T4" y="T5"/>
                </a:cxn>
                <a:cxn ang="0">
                  <a:pos x="T6" y="T7"/>
                </a:cxn>
                <a:cxn ang="0">
                  <a:pos x="T8" y="T9"/>
                </a:cxn>
              </a:cxnLst>
              <a:rect l="0" t="0" r="r" b="b"/>
              <a:pathLst>
                <a:path w="30" h="17">
                  <a:moveTo>
                    <a:pt x="29" y="8"/>
                  </a:moveTo>
                  <a:cubicBezTo>
                    <a:pt x="28" y="4"/>
                    <a:pt x="21" y="0"/>
                    <a:pt x="14" y="0"/>
                  </a:cubicBezTo>
                  <a:cubicBezTo>
                    <a:pt x="6" y="0"/>
                    <a:pt x="0" y="4"/>
                    <a:pt x="1" y="8"/>
                  </a:cubicBezTo>
                  <a:cubicBezTo>
                    <a:pt x="2" y="13"/>
                    <a:pt x="9" y="17"/>
                    <a:pt x="17" y="17"/>
                  </a:cubicBezTo>
                  <a:cubicBezTo>
                    <a:pt x="24" y="17"/>
                    <a:pt x="30" y="13"/>
                    <a:pt x="29" y="8"/>
                  </a:cubicBezTo>
                  <a:close/>
                </a:path>
              </a:pathLst>
            </a:custGeom>
            <a:grpFill/>
            <a:ln>
              <a:noFill/>
            </a:ln>
          </p:spPr>
          <p:txBody>
            <a:bodyPr anchor="ctr"/>
            <a:lstStyle/>
            <a:p>
              <a:pPr algn="ctr"/>
            </a:p>
          </p:txBody>
        </p:sp>
        <p:sp>
          <p:nvSpPr>
            <p:cNvPr id="925" name="íṧḷïḋè"/>
            <p:cNvSpPr/>
            <p:nvPr userDrawn="1"/>
          </p:nvSpPr>
          <p:spPr bwMode="auto">
            <a:xfrm>
              <a:off x="7028424" y="1953855"/>
              <a:ext cx="109550" cy="63261"/>
            </a:xfrm>
            <a:custGeom>
              <a:avLst/>
              <a:gdLst>
                <a:gd name="T0" fmla="*/ 29 w 30"/>
                <a:gd name="T1" fmla="*/ 8 h 17"/>
                <a:gd name="T2" fmla="*/ 13 w 30"/>
                <a:gd name="T3" fmla="*/ 0 h 17"/>
                <a:gd name="T4" fmla="*/ 0 w 30"/>
                <a:gd name="T5" fmla="*/ 8 h 17"/>
                <a:gd name="T6" fmla="*/ 16 w 30"/>
                <a:gd name="T7" fmla="*/ 17 h 17"/>
                <a:gd name="T8" fmla="*/ 29 w 30"/>
                <a:gd name="T9" fmla="*/ 8 h 17"/>
              </a:gdLst>
              <a:ahLst/>
              <a:cxnLst>
                <a:cxn ang="0">
                  <a:pos x="T0" y="T1"/>
                </a:cxn>
                <a:cxn ang="0">
                  <a:pos x="T2" y="T3"/>
                </a:cxn>
                <a:cxn ang="0">
                  <a:pos x="T4" y="T5"/>
                </a:cxn>
                <a:cxn ang="0">
                  <a:pos x="T6" y="T7"/>
                </a:cxn>
                <a:cxn ang="0">
                  <a:pos x="T8" y="T9"/>
                </a:cxn>
              </a:cxnLst>
              <a:rect l="0" t="0" r="r" b="b"/>
              <a:pathLst>
                <a:path w="30" h="17">
                  <a:moveTo>
                    <a:pt x="29" y="8"/>
                  </a:moveTo>
                  <a:cubicBezTo>
                    <a:pt x="28" y="4"/>
                    <a:pt x="21" y="0"/>
                    <a:pt x="13" y="0"/>
                  </a:cubicBezTo>
                  <a:cubicBezTo>
                    <a:pt x="5" y="0"/>
                    <a:pt x="0" y="4"/>
                    <a:pt x="0" y="8"/>
                  </a:cubicBezTo>
                  <a:cubicBezTo>
                    <a:pt x="1" y="13"/>
                    <a:pt x="8" y="17"/>
                    <a:pt x="16" y="17"/>
                  </a:cubicBezTo>
                  <a:cubicBezTo>
                    <a:pt x="24" y="17"/>
                    <a:pt x="30" y="13"/>
                    <a:pt x="29" y="8"/>
                  </a:cubicBezTo>
                  <a:close/>
                </a:path>
              </a:pathLst>
            </a:custGeom>
            <a:grpFill/>
            <a:ln>
              <a:noFill/>
            </a:ln>
          </p:spPr>
          <p:txBody>
            <a:bodyPr anchor="ctr"/>
            <a:lstStyle/>
            <a:p>
              <a:pPr algn="ctr"/>
            </a:p>
          </p:txBody>
        </p:sp>
        <p:sp>
          <p:nvSpPr>
            <p:cNvPr id="926" name="iṡlíḓe"/>
            <p:cNvSpPr/>
            <p:nvPr userDrawn="1"/>
          </p:nvSpPr>
          <p:spPr bwMode="auto">
            <a:xfrm>
              <a:off x="7153403" y="1953855"/>
              <a:ext cx="109550" cy="63261"/>
            </a:xfrm>
            <a:custGeom>
              <a:avLst/>
              <a:gdLst>
                <a:gd name="T0" fmla="*/ 29 w 30"/>
                <a:gd name="T1" fmla="*/ 8 h 17"/>
                <a:gd name="T2" fmla="*/ 13 w 30"/>
                <a:gd name="T3" fmla="*/ 0 h 17"/>
                <a:gd name="T4" fmla="*/ 1 w 30"/>
                <a:gd name="T5" fmla="*/ 8 h 17"/>
                <a:gd name="T6" fmla="*/ 17 w 30"/>
                <a:gd name="T7" fmla="*/ 17 h 17"/>
                <a:gd name="T8" fmla="*/ 29 w 30"/>
                <a:gd name="T9" fmla="*/ 8 h 17"/>
              </a:gdLst>
              <a:ahLst/>
              <a:cxnLst>
                <a:cxn ang="0">
                  <a:pos x="T0" y="T1"/>
                </a:cxn>
                <a:cxn ang="0">
                  <a:pos x="T2" y="T3"/>
                </a:cxn>
                <a:cxn ang="0">
                  <a:pos x="T4" y="T5"/>
                </a:cxn>
                <a:cxn ang="0">
                  <a:pos x="T6" y="T7"/>
                </a:cxn>
                <a:cxn ang="0">
                  <a:pos x="T8" y="T9"/>
                </a:cxn>
              </a:cxnLst>
              <a:rect l="0" t="0" r="r" b="b"/>
              <a:pathLst>
                <a:path w="30" h="17">
                  <a:moveTo>
                    <a:pt x="29" y="8"/>
                  </a:moveTo>
                  <a:cubicBezTo>
                    <a:pt x="28" y="4"/>
                    <a:pt x="21" y="0"/>
                    <a:pt x="13" y="0"/>
                  </a:cubicBezTo>
                  <a:cubicBezTo>
                    <a:pt x="6" y="0"/>
                    <a:pt x="0" y="4"/>
                    <a:pt x="1" y="8"/>
                  </a:cubicBezTo>
                  <a:cubicBezTo>
                    <a:pt x="2" y="13"/>
                    <a:pt x="9" y="17"/>
                    <a:pt x="17" y="17"/>
                  </a:cubicBezTo>
                  <a:cubicBezTo>
                    <a:pt x="25" y="17"/>
                    <a:pt x="30" y="13"/>
                    <a:pt x="29" y="8"/>
                  </a:cubicBezTo>
                  <a:close/>
                </a:path>
              </a:pathLst>
            </a:custGeom>
            <a:grpFill/>
            <a:ln>
              <a:noFill/>
            </a:ln>
          </p:spPr>
          <p:txBody>
            <a:bodyPr anchor="ctr"/>
            <a:lstStyle/>
            <a:p>
              <a:pPr algn="ctr"/>
            </a:p>
          </p:txBody>
        </p:sp>
        <p:sp>
          <p:nvSpPr>
            <p:cNvPr id="927" name="íşḻîde"/>
            <p:cNvSpPr/>
            <p:nvPr userDrawn="1"/>
          </p:nvSpPr>
          <p:spPr bwMode="auto">
            <a:xfrm>
              <a:off x="7279924" y="1953855"/>
              <a:ext cx="109550" cy="63261"/>
            </a:xfrm>
            <a:custGeom>
              <a:avLst/>
              <a:gdLst>
                <a:gd name="T0" fmla="*/ 29 w 30"/>
                <a:gd name="T1" fmla="*/ 8 h 17"/>
                <a:gd name="T2" fmla="*/ 13 w 30"/>
                <a:gd name="T3" fmla="*/ 0 h 17"/>
                <a:gd name="T4" fmla="*/ 1 w 30"/>
                <a:gd name="T5" fmla="*/ 8 h 17"/>
                <a:gd name="T6" fmla="*/ 17 w 30"/>
                <a:gd name="T7" fmla="*/ 17 h 17"/>
                <a:gd name="T8" fmla="*/ 29 w 30"/>
                <a:gd name="T9" fmla="*/ 8 h 17"/>
              </a:gdLst>
              <a:ahLst/>
              <a:cxnLst>
                <a:cxn ang="0">
                  <a:pos x="T0" y="T1"/>
                </a:cxn>
                <a:cxn ang="0">
                  <a:pos x="T2" y="T3"/>
                </a:cxn>
                <a:cxn ang="0">
                  <a:pos x="T4" y="T5"/>
                </a:cxn>
                <a:cxn ang="0">
                  <a:pos x="T6" y="T7"/>
                </a:cxn>
                <a:cxn ang="0">
                  <a:pos x="T8" y="T9"/>
                </a:cxn>
              </a:cxnLst>
              <a:rect l="0" t="0" r="r" b="b"/>
              <a:pathLst>
                <a:path w="30" h="17">
                  <a:moveTo>
                    <a:pt x="29" y="8"/>
                  </a:moveTo>
                  <a:cubicBezTo>
                    <a:pt x="28" y="4"/>
                    <a:pt x="20" y="0"/>
                    <a:pt x="13" y="0"/>
                  </a:cubicBezTo>
                  <a:cubicBezTo>
                    <a:pt x="5" y="0"/>
                    <a:pt x="0" y="4"/>
                    <a:pt x="1" y="8"/>
                  </a:cubicBezTo>
                  <a:cubicBezTo>
                    <a:pt x="2" y="13"/>
                    <a:pt x="9" y="17"/>
                    <a:pt x="17" y="17"/>
                  </a:cubicBezTo>
                  <a:cubicBezTo>
                    <a:pt x="25" y="17"/>
                    <a:pt x="30" y="13"/>
                    <a:pt x="29" y="8"/>
                  </a:cubicBezTo>
                  <a:close/>
                </a:path>
              </a:pathLst>
            </a:custGeom>
            <a:grpFill/>
            <a:ln>
              <a:noFill/>
            </a:ln>
          </p:spPr>
          <p:txBody>
            <a:bodyPr anchor="ctr"/>
            <a:lstStyle/>
            <a:p>
              <a:pPr algn="ctr"/>
            </a:p>
          </p:txBody>
        </p:sp>
        <p:sp>
          <p:nvSpPr>
            <p:cNvPr id="928" name="ísľïḋè"/>
            <p:cNvSpPr/>
            <p:nvPr userDrawn="1"/>
          </p:nvSpPr>
          <p:spPr bwMode="auto">
            <a:xfrm>
              <a:off x="7404903" y="1953855"/>
              <a:ext cx="112636" cy="63261"/>
            </a:xfrm>
            <a:custGeom>
              <a:avLst/>
              <a:gdLst>
                <a:gd name="T0" fmla="*/ 29 w 31"/>
                <a:gd name="T1" fmla="*/ 8 h 17"/>
                <a:gd name="T2" fmla="*/ 13 w 31"/>
                <a:gd name="T3" fmla="*/ 0 h 17"/>
                <a:gd name="T4" fmla="*/ 1 w 31"/>
                <a:gd name="T5" fmla="*/ 8 h 17"/>
                <a:gd name="T6" fmla="*/ 17 w 31"/>
                <a:gd name="T7" fmla="*/ 17 h 17"/>
                <a:gd name="T8" fmla="*/ 29 w 31"/>
                <a:gd name="T9" fmla="*/ 8 h 17"/>
              </a:gdLst>
              <a:ahLst/>
              <a:cxnLst>
                <a:cxn ang="0">
                  <a:pos x="T0" y="T1"/>
                </a:cxn>
                <a:cxn ang="0">
                  <a:pos x="T2" y="T3"/>
                </a:cxn>
                <a:cxn ang="0">
                  <a:pos x="T4" y="T5"/>
                </a:cxn>
                <a:cxn ang="0">
                  <a:pos x="T6" y="T7"/>
                </a:cxn>
                <a:cxn ang="0">
                  <a:pos x="T8" y="T9"/>
                </a:cxn>
              </a:cxnLst>
              <a:rect l="0" t="0" r="r" b="b"/>
              <a:pathLst>
                <a:path w="31" h="17">
                  <a:moveTo>
                    <a:pt x="29" y="8"/>
                  </a:moveTo>
                  <a:cubicBezTo>
                    <a:pt x="28" y="4"/>
                    <a:pt x="21" y="0"/>
                    <a:pt x="13" y="0"/>
                  </a:cubicBezTo>
                  <a:cubicBezTo>
                    <a:pt x="5" y="0"/>
                    <a:pt x="0" y="4"/>
                    <a:pt x="1" y="8"/>
                  </a:cubicBezTo>
                  <a:cubicBezTo>
                    <a:pt x="2" y="13"/>
                    <a:pt x="10" y="17"/>
                    <a:pt x="17" y="17"/>
                  </a:cubicBezTo>
                  <a:cubicBezTo>
                    <a:pt x="25" y="17"/>
                    <a:pt x="31" y="13"/>
                    <a:pt x="29" y="8"/>
                  </a:cubicBezTo>
                  <a:close/>
                </a:path>
              </a:pathLst>
            </a:custGeom>
            <a:grpFill/>
            <a:ln>
              <a:noFill/>
            </a:ln>
          </p:spPr>
          <p:txBody>
            <a:bodyPr anchor="ctr"/>
            <a:lstStyle/>
            <a:p>
              <a:pPr algn="ctr"/>
            </a:p>
          </p:txBody>
        </p:sp>
        <p:sp>
          <p:nvSpPr>
            <p:cNvPr id="929" name="iSļîḓê"/>
            <p:cNvSpPr/>
            <p:nvPr userDrawn="1"/>
          </p:nvSpPr>
          <p:spPr bwMode="auto">
            <a:xfrm>
              <a:off x="7528338" y="1953855"/>
              <a:ext cx="114178" cy="63261"/>
            </a:xfrm>
            <a:custGeom>
              <a:avLst/>
              <a:gdLst>
                <a:gd name="T0" fmla="*/ 30 w 31"/>
                <a:gd name="T1" fmla="*/ 8 h 17"/>
                <a:gd name="T2" fmla="*/ 14 w 31"/>
                <a:gd name="T3" fmla="*/ 0 h 17"/>
                <a:gd name="T4" fmla="*/ 2 w 31"/>
                <a:gd name="T5" fmla="*/ 8 h 17"/>
                <a:gd name="T6" fmla="*/ 18 w 31"/>
                <a:gd name="T7" fmla="*/ 17 h 17"/>
                <a:gd name="T8" fmla="*/ 30 w 31"/>
                <a:gd name="T9" fmla="*/ 8 h 17"/>
              </a:gdLst>
              <a:ahLst/>
              <a:cxnLst>
                <a:cxn ang="0">
                  <a:pos x="T0" y="T1"/>
                </a:cxn>
                <a:cxn ang="0">
                  <a:pos x="T2" y="T3"/>
                </a:cxn>
                <a:cxn ang="0">
                  <a:pos x="T4" y="T5"/>
                </a:cxn>
                <a:cxn ang="0">
                  <a:pos x="T6" y="T7"/>
                </a:cxn>
                <a:cxn ang="0">
                  <a:pos x="T8" y="T9"/>
                </a:cxn>
              </a:cxnLst>
              <a:rect l="0" t="0" r="r" b="b"/>
              <a:pathLst>
                <a:path w="31" h="17">
                  <a:moveTo>
                    <a:pt x="30" y="8"/>
                  </a:moveTo>
                  <a:cubicBezTo>
                    <a:pt x="29" y="4"/>
                    <a:pt x="21" y="0"/>
                    <a:pt x="14" y="0"/>
                  </a:cubicBezTo>
                  <a:cubicBezTo>
                    <a:pt x="6" y="0"/>
                    <a:pt x="0" y="4"/>
                    <a:pt x="2" y="8"/>
                  </a:cubicBezTo>
                  <a:cubicBezTo>
                    <a:pt x="3" y="13"/>
                    <a:pt x="10" y="17"/>
                    <a:pt x="18" y="17"/>
                  </a:cubicBezTo>
                  <a:cubicBezTo>
                    <a:pt x="26" y="17"/>
                    <a:pt x="31" y="13"/>
                    <a:pt x="30" y="8"/>
                  </a:cubicBezTo>
                  <a:close/>
                </a:path>
              </a:pathLst>
            </a:custGeom>
            <a:grpFill/>
            <a:ln>
              <a:noFill/>
            </a:ln>
          </p:spPr>
          <p:txBody>
            <a:bodyPr anchor="ctr"/>
            <a:lstStyle/>
            <a:p>
              <a:pPr algn="ctr"/>
            </a:p>
          </p:txBody>
        </p:sp>
        <p:sp>
          <p:nvSpPr>
            <p:cNvPr id="930" name="íṣlîḓè"/>
            <p:cNvSpPr/>
            <p:nvPr userDrawn="1"/>
          </p:nvSpPr>
          <p:spPr bwMode="auto">
            <a:xfrm>
              <a:off x="7656403" y="1953855"/>
              <a:ext cx="112636" cy="63261"/>
            </a:xfrm>
            <a:custGeom>
              <a:avLst/>
              <a:gdLst>
                <a:gd name="T0" fmla="*/ 29 w 31"/>
                <a:gd name="T1" fmla="*/ 8 h 17"/>
                <a:gd name="T2" fmla="*/ 13 w 31"/>
                <a:gd name="T3" fmla="*/ 0 h 17"/>
                <a:gd name="T4" fmla="*/ 1 w 31"/>
                <a:gd name="T5" fmla="*/ 8 h 17"/>
                <a:gd name="T6" fmla="*/ 18 w 31"/>
                <a:gd name="T7" fmla="*/ 17 h 17"/>
                <a:gd name="T8" fmla="*/ 29 w 31"/>
                <a:gd name="T9" fmla="*/ 8 h 17"/>
              </a:gdLst>
              <a:ahLst/>
              <a:cxnLst>
                <a:cxn ang="0">
                  <a:pos x="T0" y="T1"/>
                </a:cxn>
                <a:cxn ang="0">
                  <a:pos x="T2" y="T3"/>
                </a:cxn>
                <a:cxn ang="0">
                  <a:pos x="T4" y="T5"/>
                </a:cxn>
                <a:cxn ang="0">
                  <a:pos x="T6" y="T7"/>
                </a:cxn>
                <a:cxn ang="0">
                  <a:pos x="T8" y="T9"/>
                </a:cxn>
              </a:cxnLst>
              <a:rect l="0" t="0" r="r" b="b"/>
              <a:pathLst>
                <a:path w="31" h="17">
                  <a:moveTo>
                    <a:pt x="29" y="8"/>
                  </a:moveTo>
                  <a:cubicBezTo>
                    <a:pt x="28" y="4"/>
                    <a:pt x="21" y="0"/>
                    <a:pt x="13" y="0"/>
                  </a:cubicBezTo>
                  <a:cubicBezTo>
                    <a:pt x="5" y="0"/>
                    <a:pt x="0" y="4"/>
                    <a:pt x="1" y="8"/>
                  </a:cubicBezTo>
                  <a:cubicBezTo>
                    <a:pt x="3" y="13"/>
                    <a:pt x="10" y="17"/>
                    <a:pt x="18" y="17"/>
                  </a:cubicBezTo>
                  <a:cubicBezTo>
                    <a:pt x="26" y="17"/>
                    <a:pt x="31" y="13"/>
                    <a:pt x="29" y="8"/>
                  </a:cubicBezTo>
                  <a:close/>
                </a:path>
              </a:pathLst>
            </a:custGeom>
            <a:grpFill/>
            <a:ln>
              <a:noFill/>
            </a:ln>
          </p:spPr>
          <p:txBody>
            <a:bodyPr anchor="ctr"/>
            <a:lstStyle/>
            <a:p>
              <a:pPr algn="ctr"/>
            </a:p>
          </p:txBody>
        </p:sp>
        <p:sp>
          <p:nvSpPr>
            <p:cNvPr id="931" name="íṧ1ídè"/>
            <p:cNvSpPr/>
            <p:nvPr userDrawn="1"/>
          </p:nvSpPr>
          <p:spPr bwMode="auto">
            <a:xfrm>
              <a:off x="7779839" y="1953855"/>
              <a:ext cx="117264" cy="63261"/>
            </a:xfrm>
            <a:custGeom>
              <a:avLst/>
              <a:gdLst>
                <a:gd name="T0" fmla="*/ 30 w 32"/>
                <a:gd name="T1" fmla="*/ 8 h 17"/>
                <a:gd name="T2" fmla="*/ 13 w 32"/>
                <a:gd name="T3" fmla="*/ 0 h 17"/>
                <a:gd name="T4" fmla="*/ 2 w 32"/>
                <a:gd name="T5" fmla="*/ 8 h 17"/>
                <a:gd name="T6" fmla="*/ 19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29" y="4"/>
                    <a:pt x="21" y="0"/>
                    <a:pt x="13" y="0"/>
                  </a:cubicBezTo>
                  <a:cubicBezTo>
                    <a:pt x="6" y="0"/>
                    <a:pt x="0" y="4"/>
                    <a:pt x="2" y="8"/>
                  </a:cubicBezTo>
                  <a:cubicBezTo>
                    <a:pt x="3" y="13"/>
                    <a:pt x="11" y="17"/>
                    <a:pt x="19" y="17"/>
                  </a:cubicBezTo>
                  <a:cubicBezTo>
                    <a:pt x="26" y="17"/>
                    <a:pt x="32" y="13"/>
                    <a:pt x="30" y="8"/>
                  </a:cubicBezTo>
                  <a:close/>
                </a:path>
              </a:pathLst>
            </a:custGeom>
            <a:grpFill/>
            <a:ln>
              <a:noFill/>
            </a:ln>
          </p:spPr>
          <p:txBody>
            <a:bodyPr anchor="ctr"/>
            <a:lstStyle/>
            <a:p>
              <a:pPr algn="ctr"/>
            </a:p>
          </p:txBody>
        </p:sp>
        <p:sp>
          <p:nvSpPr>
            <p:cNvPr id="932" name="iṧļïḓé"/>
            <p:cNvSpPr/>
            <p:nvPr userDrawn="1"/>
          </p:nvSpPr>
          <p:spPr bwMode="auto">
            <a:xfrm>
              <a:off x="7907903" y="1953855"/>
              <a:ext cx="112636" cy="63261"/>
            </a:xfrm>
            <a:custGeom>
              <a:avLst/>
              <a:gdLst>
                <a:gd name="T0" fmla="*/ 30 w 31"/>
                <a:gd name="T1" fmla="*/ 8 h 17"/>
                <a:gd name="T2" fmla="*/ 13 w 31"/>
                <a:gd name="T3" fmla="*/ 0 h 17"/>
                <a:gd name="T4" fmla="*/ 1 w 31"/>
                <a:gd name="T5" fmla="*/ 8 h 17"/>
                <a:gd name="T6" fmla="*/ 18 w 31"/>
                <a:gd name="T7" fmla="*/ 17 h 17"/>
                <a:gd name="T8" fmla="*/ 30 w 31"/>
                <a:gd name="T9" fmla="*/ 8 h 17"/>
              </a:gdLst>
              <a:ahLst/>
              <a:cxnLst>
                <a:cxn ang="0">
                  <a:pos x="T0" y="T1"/>
                </a:cxn>
                <a:cxn ang="0">
                  <a:pos x="T2" y="T3"/>
                </a:cxn>
                <a:cxn ang="0">
                  <a:pos x="T4" y="T5"/>
                </a:cxn>
                <a:cxn ang="0">
                  <a:pos x="T6" y="T7"/>
                </a:cxn>
                <a:cxn ang="0">
                  <a:pos x="T8" y="T9"/>
                </a:cxn>
              </a:cxnLst>
              <a:rect l="0" t="0" r="r" b="b"/>
              <a:pathLst>
                <a:path w="31" h="17">
                  <a:moveTo>
                    <a:pt x="30" y="8"/>
                  </a:moveTo>
                  <a:cubicBezTo>
                    <a:pt x="28" y="4"/>
                    <a:pt x="20" y="0"/>
                    <a:pt x="13" y="0"/>
                  </a:cubicBezTo>
                  <a:cubicBezTo>
                    <a:pt x="5" y="0"/>
                    <a:pt x="0" y="4"/>
                    <a:pt x="1" y="8"/>
                  </a:cubicBezTo>
                  <a:cubicBezTo>
                    <a:pt x="3" y="13"/>
                    <a:pt x="11" y="17"/>
                    <a:pt x="18" y="17"/>
                  </a:cubicBezTo>
                  <a:cubicBezTo>
                    <a:pt x="26" y="17"/>
                    <a:pt x="31" y="13"/>
                    <a:pt x="30" y="8"/>
                  </a:cubicBezTo>
                  <a:close/>
                </a:path>
              </a:pathLst>
            </a:custGeom>
            <a:grpFill/>
            <a:ln>
              <a:noFill/>
            </a:ln>
          </p:spPr>
          <p:txBody>
            <a:bodyPr anchor="ctr"/>
            <a:lstStyle/>
            <a:p>
              <a:pPr algn="ctr"/>
            </a:p>
          </p:txBody>
        </p:sp>
        <p:sp>
          <p:nvSpPr>
            <p:cNvPr id="933" name="îṥlïḓe"/>
            <p:cNvSpPr/>
            <p:nvPr userDrawn="1"/>
          </p:nvSpPr>
          <p:spPr bwMode="auto">
            <a:xfrm>
              <a:off x="8032882" y="1953855"/>
              <a:ext cx="115721" cy="63261"/>
            </a:xfrm>
            <a:custGeom>
              <a:avLst/>
              <a:gdLst>
                <a:gd name="T0" fmla="*/ 30 w 32"/>
                <a:gd name="T1" fmla="*/ 8 h 17"/>
                <a:gd name="T2" fmla="*/ 13 w 32"/>
                <a:gd name="T3" fmla="*/ 0 h 17"/>
                <a:gd name="T4" fmla="*/ 2 w 32"/>
                <a:gd name="T5" fmla="*/ 8 h 17"/>
                <a:gd name="T6" fmla="*/ 19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28" y="4"/>
                    <a:pt x="21" y="0"/>
                    <a:pt x="13" y="0"/>
                  </a:cubicBezTo>
                  <a:cubicBezTo>
                    <a:pt x="5" y="0"/>
                    <a:pt x="0" y="4"/>
                    <a:pt x="2" y="8"/>
                  </a:cubicBezTo>
                  <a:cubicBezTo>
                    <a:pt x="4" y="13"/>
                    <a:pt x="11" y="17"/>
                    <a:pt x="19" y="17"/>
                  </a:cubicBezTo>
                  <a:cubicBezTo>
                    <a:pt x="27" y="17"/>
                    <a:pt x="32" y="13"/>
                    <a:pt x="30" y="8"/>
                  </a:cubicBezTo>
                  <a:close/>
                </a:path>
              </a:pathLst>
            </a:custGeom>
            <a:grpFill/>
            <a:ln>
              <a:noFill/>
            </a:ln>
          </p:spPr>
          <p:txBody>
            <a:bodyPr anchor="ctr"/>
            <a:lstStyle/>
            <a:p>
              <a:pPr algn="ctr"/>
            </a:p>
          </p:txBody>
        </p:sp>
        <p:sp>
          <p:nvSpPr>
            <p:cNvPr id="934" name="îṡļíḑe"/>
            <p:cNvSpPr/>
            <p:nvPr userDrawn="1"/>
          </p:nvSpPr>
          <p:spPr bwMode="auto">
            <a:xfrm>
              <a:off x="8159404" y="1953855"/>
              <a:ext cx="117264" cy="63261"/>
            </a:xfrm>
            <a:custGeom>
              <a:avLst/>
              <a:gdLst>
                <a:gd name="T0" fmla="*/ 30 w 32"/>
                <a:gd name="T1" fmla="*/ 8 h 17"/>
                <a:gd name="T2" fmla="*/ 12 w 32"/>
                <a:gd name="T3" fmla="*/ 0 h 17"/>
                <a:gd name="T4" fmla="*/ 2 w 32"/>
                <a:gd name="T5" fmla="*/ 8 h 17"/>
                <a:gd name="T6" fmla="*/ 19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28" y="4"/>
                    <a:pt x="20" y="0"/>
                    <a:pt x="12" y="0"/>
                  </a:cubicBezTo>
                  <a:cubicBezTo>
                    <a:pt x="5" y="0"/>
                    <a:pt x="0" y="4"/>
                    <a:pt x="2" y="8"/>
                  </a:cubicBezTo>
                  <a:cubicBezTo>
                    <a:pt x="3" y="13"/>
                    <a:pt x="11" y="17"/>
                    <a:pt x="19" y="17"/>
                  </a:cubicBezTo>
                  <a:cubicBezTo>
                    <a:pt x="27" y="17"/>
                    <a:pt x="32" y="13"/>
                    <a:pt x="30" y="8"/>
                  </a:cubicBezTo>
                  <a:close/>
                </a:path>
              </a:pathLst>
            </a:custGeom>
            <a:grpFill/>
            <a:ln>
              <a:noFill/>
            </a:ln>
          </p:spPr>
          <p:txBody>
            <a:bodyPr anchor="ctr"/>
            <a:lstStyle/>
            <a:p>
              <a:pPr algn="ctr"/>
            </a:p>
          </p:txBody>
        </p:sp>
        <p:sp>
          <p:nvSpPr>
            <p:cNvPr id="935" name="îṩļíďe"/>
            <p:cNvSpPr/>
            <p:nvPr userDrawn="1"/>
          </p:nvSpPr>
          <p:spPr bwMode="auto">
            <a:xfrm>
              <a:off x="8284382" y="1953855"/>
              <a:ext cx="115721" cy="63261"/>
            </a:xfrm>
            <a:custGeom>
              <a:avLst/>
              <a:gdLst>
                <a:gd name="T0" fmla="*/ 30 w 32"/>
                <a:gd name="T1" fmla="*/ 8 h 17"/>
                <a:gd name="T2" fmla="*/ 13 w 32"/>
                <a:gd name="T3" fmla="*/ 0 h 17"/>
                <a:gd name="T4" fmla="*/ 2 w 32"/>
                <a:gd name="T5" fmla="*/ 8 h 17"/>
                <a:gd name="T6" fmla="*/ 20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28" y="4"/>
                    <a:pt x="21" y="0"/>
                    <a:pt x="13" y="0"/>
                  </a:cubicBezTo>
                  <a:cubicBezTo>
                    <a:pt x="5" y="0"/>
                    <a:pt x="0" y="4"/>
                    <a:pt x="2" y="8"/>
                  </a:cubicBezTo>
                  <a:cubicBezTo>
                    <a:pt x="4" y="13"/>
                    <a:pt x="12" y="17"/>
                    <a:pt x="20" y="17"/>
                  </a:cubicBezTo>
                  <a:cubicBezTo>
                    <a:pt x="27" y="17"/>
                    <a:pt x="32" y="13"/>
                    <a:pt x="30" y="8"/>
                  </a:cubicBezTo>
                  <a:close/>
                </a:path>
              </a:pathLst>
            </a:custGeom>
            <a:grpFill/>
            <a:ln>
              <a:noFill/>
            </a:ln>
          </p:spPr>
          <p:txBody>
            <a:bodyPr anchor="ctr"/>
            <a:lstStyle/>
            <a:p>
              <a:pPr algn="ctr"/>
            </a:p>
          </p:txBody>
        </p:sp>
        <p:sp>
          <p:nvSpPr>
            <p:cNvPr id="936" name="ïṣlîḋè"/>
            <p:cNvSpPr/>
            <p:nvPr userDrawn="1"/>
          </p:nvSpPr>
          <p:spPr bwMode="auto">
            <a:xfrm>
              <a:off x="8412447" y="1953855"/>
              <a:ext cx="115721" cy="63261"/>
            </a:xfrm>
            <a:custGeom>
              <a:avLst/>
              <a:gdLst>
                <a:gd name="T0" fmla="*/ 30 w 32"/>
                <a:gd name="T1" fmla="*/ 8 h 17"/>
                <a:gd name="T2" fmla="*/ 12 w 32"/>
                <a:gd name="T3" fmla="*/ 0 h 17"/>
                <a:gd name="T4" fmla="*/ 2 w 32"/>
                <a:gd name="T5" fmla="*/ 8 h 17"/>
                <a:gd name="T6" fmla="*/ 19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28" y="4"/>
                    <a:pt x="20" y="0"/>
                    <a:pt x="12" y="0"/>
                  </a:cubicBezTo>
                  <a:cubicBezTo>
                    <a:pt x="5" y="0"/>
                    <a:pt x="0" y="4"/>
                    <a:pt x="2" y="8"/>
                  </a:cubicBezTo>
                  <a:cubicBezTo>
                    <a:pt x="4" y="13"/>
                    <a:pt x="11" y="17"/>
                    <a:pt x="19" y="17"/>
                  </a:cubicBezTo>
                  <a:cubicBezTo>
                    <a:pt x="27" y="17"/>
                    <a:pt x="32" y="13"/>
                    <a:pt x="30" y="8"/>
                  </a:cubicBezTo>
                  <a:close/>
                </a:path>
              </a:pathLst>
            </a:custGeom>
            <a:grpFill/>
            <a:ln>
              <a:noFill/>
            </a:ln>
          </p:spPr>
          <p:txBody>
            <a:bodyPr anchor="ctr"/>
            <a:lstStyle/>
            <a:p>
              <a:pPr algn="ctr"/>
            </a:p>
          </p:txBody>
        </p:sp>
        <p:sp>
          <p:nvSpPr>
            <p:cNvPr id="937" name="ïšḻiḓè"/>
            <p:cNvSpPr/>
            <p:nvPr userDrawn="1"/>
          </p:nvSpPr>
          <p:spPr bwMode="auto">
            <a:xfrm>
              <a:off x="8535883" y="1953855"/>
              <a:ext cx="117264" cy="63261"/>
            </a:xfrm>
            <a:custGeom>
              <a:avLst/>
              <a:gdLst>
                <a:gd name="T0" fmla="*/ 30 w 32"/>
                <a:gd name="T1" fmla="*/ 8 h 17"/>
                <a:gd name="T2" fmla="*/ 13 w 32"/>
                <a:gd name="T3" fmla="*/ 0 h 17"/>
                <a:gd name="T4" fmla="*/ 2 w 32"/>
                <a:gd name="T5" fmla="*/ 8 h 17"/>
                <a:gd name="T6" fmla="*/ 20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28" y="4"/>
                    <a:pt x="20" y="0"/>
                    <a:pt x="13" y="0"/>
                  </a:cubicBezTo>
                  <a:cubicBezTo>
                    <a:pt x="5" y="0"/>
                    <a:pt x="0" y="4"/>
                    <a:pt x="2" y="8"/>
                  </a:cubicBezTo>
                  <a:cubicBezTo>
                    <a:pt x="4" y="13"/>
                    <a:pt x="12" y="17"/>
                    <a:pt x="20" y="17"/>
                  </a:cubicBezTo>
                  <a:cubicBezTo>
                    <a:pt x="28" y="17"/>
                    <a:pt x="32" y="13"/>
                    <a:pt x="30" y="8"/>
                  </a:cubicBezTo>
                  <a:close/>
                </a:path>
              </a:pathLst>
            </a:custGeom>
            <a:grpFill/>
            <a:ln>
              <a:noFill/>
            </a:ln>
          </p:spPr>
          <p:txBody>
            <a:bodyPr anchor="ctr"/>
            <a:lstStyle/>
            <a:p>
              <a:pPr algn="ctr"/>
            </a:p>
          </p:txBody>
        </p:sp>
        <p:sp>
          <p:nvSpPr>
            <p:cNvPr id="938" name="ïṡľide"/>
            <p:cNvSpPr/>
            <p:nvPr userDrawn="1"/>
          </p:nvSpPr>
          <p:spPr bwMode="auto">
            <a:xfrm>
              <a:off x="8663947" y="1953855"/>
              <a:ext cx="115721" cy="63261"/>
            </a:xfrm>
            <a:custGeom>
              <a:avLst/>
              <a:gdLst>
                <a:gd name="T0" fmla="*/ 30 w 32"/>
                <a:gd name="T1" fmla="*/ 8 h 17"/>
                <a:gd name="T2" fmla="*/ 12 w 32"/>
                <a:gd name="T3" fmla="*/ 0 h 17"/>
                <a:gd name="T4" fmla="*/ 2 w 32"/>
                <a:gd name="T5" fmla="*/ 8 h 17"/>
                <a:gd name="T6" fmla="*/ 20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28" y="4"/>
                    <a:pt x="20" y="0"/>
                    <a:pt x="12" y="0"/>
                  </a:cubicBezTo>
                  <a:cubicBezTo>
                    <a:pt x="4" y="0"/>
                    <a:pt x="0" y="4"/>
                    <a:pt x="2" y="8"/>
                  </a:cubicBezTo>
                  <a:cubicBezTo>
                    <a:pt x="4" y="13"/>
                    <a:pt x="12" y="17"/>
                    <a:pt x="20" y="17"/>
                  </a:cubicBezTo>
                  <a:cubicBezTo>
                    <a:pt x="28" y="17"/>
                    <a:pt x="32" y="13"/>
                    <a:pt x="30" y="8"/>
                  </a:cubicBezTo>
                  <a:close/>
                </a:path>
              </a:pathLst>
            </a:custGeom>
            <a:grpFill/>
            <a:ln>
              <a:noFill/>
            </a:ln>
          </p:spPr>
          <p:txBody>
            <a:bodyPr anchor="ctr"/>
            <a:lstStyle/>
            <a:p>
              <a:pPr algn="ctr"/>
            </a:p>
          </p:txBody>
        </p:sp>
        <p:sp>
          <p:nvSpPr>
            <p:cNvPr id="939" name="îṥḻidè"/>
            <p:cNvSpPr/>
            <p:nvPr userDrawn="1"/>
          </p:nvSpPr>
          <p:spPr bwMode="auto">
            <a:xfrm>
              <a:off x="8787383" y="1953855"/>
              <a:ext cx="120350" cy="63261"/>
            </a:xfrm>
            <a:custGeom>
              <a:avLst/>
              <a:gdLst>
                <a:gd name="T0" fmla="*/ 31 w 33"/>
                <a:gd name="T1" fmla="*/ 8 h 17"/>
                <a:gd name="T2" fmla="*/ 12 w 33"/>
                <a:gd name="T3" fmla="*/ 0 h 17"/>
                <a:gd name="T4" fmla="*/ 2 w 33"/>
                <a:gd name="T5" fmla="*/ 8 h 17"/>
                <a:gd name="T6" fmla="*/ 20 w 33"/>
                <a:gd name="T7" fmla="*/ 17 h 17"/>
                <a:gd name="T8" fmla="*/ 31 w 33"/>
                <a:gd name="T9" fmla="*/ 8 h 17"/>
              </a:gdLst>
              <a:ahLst/>
              <a:cxnLst>
                <a:cxn ang="0">
                  <a:pos x="T0" y="T1"/>
                </a:cxn>
                <a:cxn ang="0">
                  <a:pos x="T2" y="T3"/>
                </a:cxn>
                <a:cxn ang="0">
                  <a:pos x="T4" y="T5"/>
                </a:cxn>
                <a:cxn ang="0">
                  <a:pos x="T6" y="T7"/>
                </a:cxn>
                <a:cxn ang="0">
                  <a:pos x="T8" y="T9"/>
                </a:cxn>
              </a:cxnLst>
              <a:rect l="0" t="0" r="r" b="b"/>
              <a:pathLst>
                <a:path w="33" h="17">
                  <a:moveTo>
                    <a:pt x="31" y="8"/>
                  </a:moveTo>
                  <a:cubicBezTo>
                    <a:pt x="28" y="4"/>
                    <a:pt x="20" y="0"/>
                    <a:pt x="12" y="0"/>
                  </a:cubicBezTo>
                  <a:cubicBezTo>
                    <a:pt x="5" y="0"/>
                    <a:pt x="0" y="4"/>
                    <a:pt x="2" y="8"/>
                  </a:cubicBezTo>
                  <a:cubicBezTo>
                    <a:pt x="4" y="13"/>
                    <a:pt x="13" y="17"/>
                    <a:pt x="20" y="17"/>
                  </a:cubicBezTo>
                  <a:cubicBezTo>
                    <a:pt x="28" y="17"/>
                    <a:pt x="33" y="13"/>
                    <a:pt x="31" y="8"/>
                  </a:cubicBezTo>
                  <a:close/>
                </a:path>
              </a:pathLst>
            </a:custGeom>
            <a:grpFill/>
            <a:ln>
              <a:noFill/>
            </a:ln>
          </p:spPr>
          <p:txBody>
            <a:bodyPr anchor="ctr"/>
            <a:lstStyle/>
            <a:p>
              <a:pPr algn="ctr"/>
            </a:p>
          </p:txBody>
        </p:sp>
        <p:sp>
          <p:nvSpPr>
            <p:cNvPr id="940" name="ïşlïḓé"/>
            <p:cNvSpPr/>
            <p:nvPr userDrawn="1"/>
          </p:nvSpPr>
          <p:spPr bwMode="auto">
            <a:xfrm>
              <a:off x="8915448" y="1953855"/>
              <a:ext cx="117264" cy="63261"/>
            </a:xfrm>
            <a:custGeom>
              <a:avLst/>
              <a:gdLst>
                <a:gd name="T0" fmla="*/ 30 w 32"/>
                <a:gd name="T1" fmla="*/ 8 h 17"/>
                <a:gd name="T2" fmla="*/ 12 w 32"/>
                <a:gd name="T3" fmla="*/ 0 h 17"/>
                <a:gd name="T4" fmla="*/ 2 w 32"/>
                <a:gd name="T5" fmla="*/ 8 h 17"/>
                <a:gd name="T6" fmla="*/ 20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28" y="4"/>
                    <a:pt x="20" y="0"/>
                    <a:pt x="12" y="0"/>
                  </a:cubicBezTo>
                  <a:cubicBezTo>
                    <a:pt x="4" y="0"/>
                    <a:pt x="0" y="4"/>
                    <a:pt x="2" y="8"/>
                  </a:cubicBezTo>
                  <a:cubicBezTo>
                    <a:pt x="4" y="13"/>
                    <a:pt x="12" y="17"/>
                    <a:pt x="20" y="17"/>
                  </a:cubicBezTo>
                  <a:cubicBezTo>
                    <a:pt x="28" y="17"/>
                    <a:pt x="32" y="13"/>
                    <a:pt x="30" y="8"/>
                  </a:cubicBezTo>
                  <a:close/>
                </a:path>
              </a:pathLst>
            </a:custGeom>
            <a:grpFill/>
            <a:ln>
              <a:noFill/>
            </a:ln>
          </p:spPr>
          <p:txBody>
            <a:bodyPr anchor="ctr"/>
            <a:lstStyle/>
            <a:p>
              <a:pPr algn="ctr"/>
            </a:p>
          </p:txBody>
        </p:sp>
        <p:sp>
          <p:nvSpPr>
            <p:cNvPr id="941" name="îṣḻîďe"/>
            <p:cNvSpPr/>
            <p:nvPr userDrawn="1"/>
          </p:nvSpPr>
          <p:spPr bwMode="auto">
            <a:xfrm>
              <a:off x="9038883" y="1953855"/>
              <a:ext cx="120350" cy="63261"/>
            </a:xfrm>
            <a:custGeom>
              <a:avLst/>
              <a:gdLst>
                <a:gd name="T0" fmla="*/ 31 w 33"/>
                <a:gd name="T1" fmla="*/ 8 h 17"/>
                <a:gd name="T2" fmla="*/ 12 w 33"/>
                <a:gd name="T3" fmla="*/ 0 h 17"/>
                <a:gd name="T4" fmla="*/ 2 w 33"/>
                <a:gd name="T5" fmla="*/ 8 h 17"/>
                <a:gd name="T6" fmla="*/ 21 w 33"/>
                <a:gd name="T7" fmla="*/ 17 h 17"/>
                <a:gd name="T8" fmla="*/ 31 w 33"/>
                <a:gd name="T9" fmla="*/ 8 h 17"/>
              </a:gdLst>
              <a:ahLst/>
              <a:cxnLst>
                <a:cxn ang="0">
                  <a:pos x="T0" y="T1"/>
                </a:cxn>
                <a:cxn ang="0">
                  <a:pos x="T2" y="T3"/>
                </a:cxn>
                <a:cxn ang="0">
                  <a:pos x="T4" y="T5"/>
                </a:cxn>
                <a:cxn ang="0">
                  <a:pos x="T6" y="T7"/>
                </a:cxn>
                <a:cxn ang="0">
                  <a:pos x="T8" y="T9"/>
                </a:cxn>
              </a:cxnLst>
              <a:rect l="0" t="0" r="r" b="b"/>
              <a:pathLst>
                <a:path w="33" h="17">
                  <a:moveTo>
                    <a:pt x="31" y="8"/>
                  </a:moveTo>
                  <a:cubicBezTo>
                    <a:pt x="28" y="4"/>
                    <a:pt x="20" y="0"/>
                    <a:pt x="12" y="0"/>
                  </a:cubicBezTo>
                  <a:cubicBezTo>
                    <a:pt x="4" y="0"/>
                    <a:pt x="0" y="4"/>
                    <a:pt x="2" y="8"/>
                  </a:cubicBezTo>
                  <a:cubicBezTo>
                    <a:pt x="5" y="13"/>
                    <a:pt x="13" y="17"/>
                    <a:pt x="21" y="17"/>
                  </a:cubicBezTo>
                  <a:cubicBezTo>
                    <a:pt x="29" y="17"/>
                    <a:pt x="33" y="13"/>
                    <a:pt x="31" y="8"/>
                  </a:cubicBezTo>
                  <a:close/>
                </a:path>
              </a:pathLst>
            </a:custGeom>
            <a:grpFill/>
            <a:ln>
              <a:noFill/>
            </a:ln>
          </p:spPr>
          <p:txBody>
            <a:bodyPr anchor="ctr"/>
            <a:lstStyle/>
            <a:p>
              <a:pPr algn="ctr"/>
            </a:p>
          </p:txBody>
        </p:sp>
        <p:sp>
          <p:nvSpPr>
            <p:cNvPr id="942" name="íSlïḓê"/>
            <p:cNvSpPr/>
            <p:nvPr userDrawn="1"/>
          </p:nvSpPr>
          <p:spPr bwMode="auto">
            <a:xfrm>
              <a:off x="9166947" y="1953855"/>
              <a:ext cx="120350" cy="63261"/>
            </a:xfrm>
            <a:custGeom>
              <a:avLst/>
              <a:gdLst>
                <a:gd name="T0" fmla="*/ 30 w 33"/>
                <a:gd name="T1" fmla="*/ 8 h 17"/>
                <a:gd name="T2" fmla="*/ 12 w 33"/>
                <a:gd name="T3" fmla="*/ 0 h 17"/>
                <a:gd name="T4" fmla="*/ 2 w 33"/>
                <a:gd name="T5" fmla="*/ 8 h 17"/>
                <a:gd name="T6" fmla="*/ 21 w 33"/>
                <a:gd name="T7" fmla="*/ 17 h 17"/>
                <a:gd name="T8" fmla="*/ 30 w 33"/>
                <a:gd name="T9" fmla="*/ 8 h 17"/>
              </a:gdLst>
              <a:ahLst/>
              <a:cxnLst>
                <a:cxn ang="0">
                  <a:pos x="T0" y="T1"/>
                </a:cxn>
                <a:cxn ang="0">
                  <a:pos x="T2" y="T3"/>
                </a:cxn>
                <a:cxn ang="0">
                  <a:pos x="T4" y="T5"/>
                </a:cxn>
                <a:cxn ang="0">
                  <a:pos x="T6" y="T7"/>
                </a:cxn>
                <a:cxn ang="0">
                  <a:pos x="T8" y="T9"/>
                </a:cxn>
              </a:cxnLst>
              <a:rect l="0" t="0" r="r" b="b"/>
              <a:pathLst>
                <a:path w="33" h="17">
                  <a:moveTo>
                    <a:pt x="30" y="8"/>
                  </a:moveTo>
                  <a:cubicBezTo>
                    <a:pt x="28" y="4"/>
                    <a:pt x="19" y="0"/>
                    <a:pt x="12" y="0"/>
                  </a:cubicBezTo>
                  <a:cubicBezTo>
                    <a:pt x="4" y="0"/>
                    <a:pt x="0" y="4"/>
                    <a:pt x="2" y="8"/>
                  </a:cubicBezTo>
                  <a:cubicBezTo>
                    <a:pt x="4" y="13"/>
                    <a:pt x="13" y="17"/>
                    <a:pt x="21" y="17"/>
                  </a:cubicBezTo>
                  <a:cubicBezTo>
                    <a:pt x="28" y="17"/>
                    <a:pt x="33" y="13"/>
                    <a:pt x="30" y="8"/>
                  </a:cubicBezTo>
                  <a:close/>
                </a:path>
              </a:pathLst>
            </a:custGeom>
            <a:grpFill/>
            <a:ln>
              <a:noFill/>
            </a:ln>
          </p:spPr>
          <p:txBody>
            <a:bodyPr anchor="ctr"/>
            <a:lstStyle/>
            <a:p>
              <a:pPr algn="ctr"/>
            </a:p>
          </p:txBody>
        </p:sp>
        <p:sp>
          <p:nvSpPr>
            <p:cNvPr id="943" name="íṡļiḍe"/>
            <p:cNvSpPr/>
            <p:nvPr userDrawn="1"/>
          </p:nvSpPr>
          <p:spPr bwMode="auto">
            <a:xfrm>
              <a:off x="6659660" y="2031003"/>
              <a:ext cx="109550" cy="61718"/>
            </a:xfrm>
            <a:custGeom>
              <a:avLst/>
              <a:gdLst>
                <a:gd name="T0" fmla="*/ 29 w 30"/>
                <a:gd name="T1" fmla="*/ 9 h 17"/>
                <a:gd name="T2" fmla="*/ 14 w 30"/>
                <a:gd name="T3" fmla="*/ 0 h 17"/>
                <a:gd name="T4" fmla="*/ 1 w 30"/>
                <a:gd name="T5" fmla="*/ 9 h 17"/>
                <a:gd name="T6" fmla="*/ 16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1" y="0"/>
                    <a:pt x="14" y="0"/>
                  </a:cubicBezTo>
                  <a:cubicBezTo>
                    <a:pt x="6" y="0"/>
                    <a:pt x="0" y="4"/>
                    <a:pt x="1" y="9"/>
                  </a:cubicBezTo>
                  <a:cubicBezTo>
                    <a:pt x="1" y="13"/>
                    <a:pt x="8" y="17"/>
                    <a:pt x="16" y="17"/>
                  </a:cubicBezTo>
                  <a:cubicBezTo>
                    <a:pt x="24" y="17"/>
                    <a:pt x="30" y="13"/>
                    <a:pt x="29" y="9"/>
                  </a:cubicBezTo>
                  <a:close/>
                </a:path>
              </a:pathLst>
            </a:custGeom>
            <a:grpFill/>
            <a:ln>
              <a:noFill/>
            </a:ln>
          </p:spPr>
          <p:txBody>
            <a:bodyPr anchor="ctr"/>
            <a:lstStyle/>
            <a:p>
              <a:pPr algn="ctr"/>
            </a:p>
          </p:txBody>
        </p:sp>
        <p:sp>
          <p:nvSpPr>
            <p:cNvPr id="944" name="ïṣlíďè"/>
            <p:cNvSpPr/>
            <p:nvPr userDrawn="1"/>
          </p:nvSpPr>
          <p:spPr bwMode="auto">
            <a:xfrm>
              <a:off x="6787724" y="2031003"/>
              <a:ext cx="109550" cy="61718"/>
            </a:xfrm>
            <a:custGeom>
              <a:avLst/>
              <a:gdLst>
                <a:gd name="T0" fmla="*/ 29 w 30"/>
                <a:gd name="T1" fmla="*/ 9 h 17"/>
                <a:gd name="T2" fmla="*/ 13 w 30"/>
                <a:gd name="T3" fmla="*/ 0 h 17"/>
                <a:gd name="T4" fmla="*/ 1 w 30"/>
                <a:gd name="T5" fmla="*/ 9 h 17"/>
                <a:gd name="T6" fmla="*/ 16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1" y="0"/>
                    <a:pt x="13" y="0"/>
                  </a:cubicBezTo>
                  <a:cubicBezTo>
                    <a:pt x="6" y="0"/>
                    <a:pt x="0" y="4"/>
                    <a:pt x="1" y="9"/>
                  </a:cubicBezTo>
                  <a:cubicBezTo>
                    <a:pt x="1" y="13"/>
                    <a:pt x="8" y="17"/>
                    <a:pt x="16" y="17"/>
                  </a:cubicBezTo>
                  <a:cubicBezTo>
                    <a:pt x="24" y="17"/>
                    <a:pt x="30" y="13"/>
                    <a:pt x="29" y="9"/>
                  </a:cubicBezTo>
                  <a:close/>
                </a:path>
              </a:pathLst>
            </a:custGeom>
            <a:grpFill/>
            <a:ln>
              <a:noFill/>
            </a:ln>
          </p:spPr>
          <p:txBody>
            <a:bodyPr anchor="ctr"/>
            <a:lstStyle/>
            <a:p>
              <a:pPr algn="ctr"/>
            </a:p>
          </p:txBody>
        </p:sp>
        <p:sp>
          <p:nvSpPr>
            <p:cNvPr id="945" name="işļïḑè"/>
            <p:cNvSpPr/>
            <p:nvPr userDrawn="1"/>
          </p:nvSpPr>
          <p:spPr bwMode="auto">
            <a:xfrm>
              <a:off x="6915789" y="2031003"/>
              <a:ext cx="109550" cy="61718"/>
            </a:xfrm>
            <a:custGeom>
              <a:avLst/>
              <a:gdLst>
                <a:gd name="T0" fmla="*/ 29 w 30"/>
                <a:gd name="T1" fmla="*/ 9 h 17"/>
                <a:gd name="T2" fmla="*/ 13 w 30"/>
                <a:gd name="T3" fmla="*/ 0 h 17"/>
                <a:gd name="T4" fmla="*/ 0 w 30"/>
                <a:gd name="T5" fmla="*/ 9 h 17"/>
                <a:gd name="T6" fmla="*/ 16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1" y="0"/>
                    <a:pt x="13" y="0"/>
                  </a:cubicBezTo>
                  <a:cubicBezTo>
                    <a:pt x="5" y="0"/>
                    <a:pt x="0" y="4"/>
                    <a:pt x="0" y="9"/>
                  </a:cubicBezTo>
                  <a:cubicBezTo>
                    <a:pt x="1" y="13"/>
                    <a:pt x="8" y="17"/>
                    <a:pt x="16" y="17"/>
                  </a:cubicBezTo>
                  <a:cubicBezTo>
                    <a:pt x="24" y="17"/>
                    <a:pt x="30" y="13"/>
                    <a:pt x="29" y="9"/>
                  </a:cubicBezTo>
                  <a:close/>
                </a:path>
              </a:pathLst>
            </a:custGeom>
            <a:grpFill/>
            <a:ln>
              <a:noFill/>
            </a:ln>
          </p:spPr>
          <p:txBody>
            <a:bodyPr anchor="ctr"/>
            <a:lstStyle/>
            <a:p>
              <a:pPr algn="ctr"/>
            </a:p>
          </p:txBody>
        </p:sp>
        <p:sp>
          <p:nvSpPr>
            <p:cNvPr id="946" name="is1iḍe"/>
            <p:cNvSpPr/>
            <p:nvPr userDrawn="1"/>
          </p:nvSpPr>
          <p:spPr bwMode="auto">
            <a:xfrm>
              <a:off x="7043853" y="2031003"/>
              <a:ext cx="109550" cy="61718"/>
            </a:xfrm>
            <a:custGeom>
              <a:avLst/>
              <a:gdLst>
                <a:gd name="T0" fmla="*/ 29 w 30"/>
                <a:gd name="T1" fmla="*/ 9 h 17"/>
                <a:gd name="T2" fmla="*/ 13 w 30"/>
                <a:gd name="T3" fmla="*/ 0 h 17"/>
                <a:gd name="T4" fmla="*/ 0 w 30"/>
                <a:gd name="T5" fmla="*/ 9 h 17"/>
                <a:gd name="T6" fmla="*/ 16 w 30"/>
                <a:gd name="T7" fmla="*/ 17 h 17"/>
                <a:gd name="T8" fmla="*/ 29 w 30"/>
                <a:gd name="T9" fmla="*/ 9 h 17"/>
              </a:gdLst>
              <a:ahLst/>
              <a:cxnLst>
                <a:cxn ang="0">
                  <a:pos x="T0" y="T1"/>
                </a:cxn>
                <a:cxn ang="0">
                  <a:pos x="T2" y="T3"/>
                </a:cxn>
                <a:cxn ang="0">
                  <a:pos x="T4" y="T5"/>
                </a:cxn>
                <a:cxn ang="0">
                  <a:pos x="T6" y="T7"/>
                </a:cxn>
                <a:cxn ang="0">
                  <a:pos x="T8" y="T9"/>
                </a:cxn>
              </a:cxnLst>
              <a:rect l="0" t="0" r="r" b="b"/>
              <a:pathLst>
                <a:path w="30" h="17">
                  <a:moveTo>
                    <a:pt x="29" y="9"/>
                  </a:moveTo>
                  <a:cubicBezTo>
                    <a:pt x="28" y="4"/>
                    <a:pt x="21" y="0"/>
                    <a:pt x="13" y="0"/>
                  </a:cubicBezTo>
                  <a:cubicBezTo>
                    <a:pt x="5" y="0"/>
                    <a:pt x="0" y="4"/>
                    <a:pt x="0" y="9"/>
                  </a:cubicBezTo>
                  <a:cubicBezTo>
                    <a:pt x="1" y="13"/>
                    <a:pt x="9" y="17"/>
                    <a:pt x="16" y="17"/>
                  </a:cubicBezTo>
                  <a:cubicBezTo>
                    <a:pt x="24" y="17"/>
                    <a:pt x="30" y="13"/>
                    <a:pt x="29" y="9"/>
                  </a:cubicBezTo>
                  <a:close/>
                </a:path>
              </a:pathLst>
            </a:custGeom>
            <a:grpFill/>
            <a:ln>
              <a:noFill/>
            </a:ln>
          </p:spPr>
          <p:txBody>
            <a:bodyPr anchor="ctr"/>
            <a:lstStyle/>
            <a:p>
              <a:pPr algn="ctr"/>
            </a:p>
          </p:txBody>
        </p:sp>
        <p:sp>
          <p:nvSpPr>
            <p:cNvPr id="947" name="îṡľíḓe"/>
            <p:cNvSpPr/>
            <p:nvPr userDrawn="1"/>
          </p:nvSpPr>
          <p:spPr bwMode="auto">
            <a:xfrm>
              <a:off x="7167289" y="2031003"/>
              <a:ext cx="112636" cy="61718"/>
            </a:xfrm>
            <a:custGeom>
              <a:avLst/>
              <a:gdLst>
                <a:gd name="T0" fmla="*/ 30 w 31"/>
                <a:gd name="T1" fmla="*/ 9 h 17"/>
                <a:gd name="T2" fmla="*/ 14 w 31"/>
                <a:gd name="T3" fmla="*/ 0 h 17"/>
                <a:gd name="T4" fmla="*/ 1 w 31"/>
                <a:gd name="T5" fmla="*/ 9 h 17"/>
                <a:gd name="T6" fmla="*/ 18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9" y="4"/>
                    <a:pt x="22" y="0"/>
                    <a:pt x="14" y="0"/>
                  </a:cubicBezTo>
                  <a:cubicBezTo>
                    <a:pt x="6" y="0"/>
                    <a:pt x="0" y="4"/>
                    <a:pt x="1" y="9"/>
                  </a:cubicBezTo>
                  <a:cubicBezTo>
                    <a:pt x="2" y="13"/>
                    <a:pt x="10" y="17"/>
                    <a:pt x="18" y="17"/>
                  </a:cubicBezTo>
                  <a:cubicBezTo>
                    <a:pt x="25" y="17"/>
                    <a:pt x="31" y="13"/>
                    <a:pt x="30" y="9"/>
                  </a:cubicBezTo>
                  <a:close/>
                </a:path>
              </a:pathLst>
            </a:custGeom>
            <a:grpFill/>
            <a:ln>
              <a:noFill/>
            </a:ln>
          </p:spPr>
          <p:txBody>
            <a:bodyPr anchor="ctr"/>
            <a:lstStyle/>
            <a:p>
              <a:pPr algn="ctr"/>
            </a:p>
          </p:txBody>
        </p:sp>
        <p:sp>
          <p:nvSpPr>
            <p:cNvPr id="948" name="ïŝḷiḓé"/>
            <p:cNvSpPr/>
            <p:nvPr userDrawn="1"/>
          </p:nvSpPr>
          <p:spPr bwMode="auto">
            <a:xfrm>
              <a:off x="7295354" y="2031003"/>
              <a:ext cx="112636" cy="61718"/>
            </a:xfrm>
            <a:custGeom>
              <a:avLst/>
              <a:gdLst>
                <a:gd name="T0" fmla="*/ 30 w 31"/>
                <a:gd name="T1" fmla="*/ 9 h 17"/>
                <a:gd name="T2" fmla="*/ 14 w 31"/>
                <a:gd name="T3" fmla="*/ 0 h 17"/>
                <a:gd name="T4" fmla="*/ 1 w 31"/>
                <a:gd name="T5" fmla="*/ 9 h 17"/>
                <a:gd name="T6" fmla="*/ 18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9" y="4"/>
                    <a:pt x="21" y="0"/>
                    <a:pt x="14" y="0"/>
                  </a:cubicBezTo>
                  <a:cubicBezTo>
                    <a:pt x="6" y="0"/>
                    <a:pt x="0" y="4"/>
                    <a:pt x="1" y="9"/>
                  </a:cubicBezTo>
                  <a:cubicBezTo>
                    <a:pt x="2" y="13"/>
                    <a:pt x="10" y="17"/>
                    <a:pt x="18" y="17"/>
                  </a:cubicBezTo>
                  <a:cubicBezTo>
                    <a:pt x="26" y="17"/>
                    <a:pt x="31" y="13"/>
                    <a:pt x="30" y="9"/>
                  </a:cubicBezTo>
                  <a:close/>
                </a:path>
              </a:pathLst>
            </a:custGeom>
            <a:grpFill/>
            <a:ln>
              <a:noFill/>
            </a:ln>
          </p:spPr>
          <p:txBody>
            <a:bodyPr anchor="ctr"/>
            <a:lstStyle/>
            <a:p>
              <a:pPr algn="ctr"/>
            </a:p>
          </p:txBody>
        </p:sp>
        <p:sp>
          <p:nvSpPr>
            <p:cNvPr id="949" name="ïŝľïde"/>
            <p:cNvSpPr/>
            <p:nvPr userDrawn="1"/>
          </p:nvSpPr>
          <p:spPr bwMode="auto">
            <a:xfrm>
              <a:off x="7423418" y="2031003"/>
              <a:ext cx="112636" cy="61718"/>
            </a:xfrm>
            <a:custGeom>
              <a:avLst/>
              <a:gdLst>
                <a:gd name="T0" fmla="*/ 30 w 31"/>
                <a:gd name="T1" fmla="*/ 9 h 17"/>
                <a:gd name="T2" fmla="*/ 13 w 31"/>
                <a:gd name="T3" fmla="*/ 0 h 17"/>
                <a:gd name="T4" fmla="*/ 1 w 31"/>
                <a:gd name="T5" fmla="*/ 9 h 17"/>
                <a:gd name="T6" fmla="*/ 18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9" y="4"/>
                    <a:pt x="21" y="0"/>
                    <a:pt x="13" y="0"/>
                  </a:cubicBezTo>
                  <a:cubicBezTo>
                    <a:pt x="6" y="0"/>
                    <a:pt x="0" y="4"/>
                    <a:pt x="1" y="9"/>
                  </a:cubicBezTo>
                  <a:cubicBezTo>
                    <a:pt x="3" y="13"/>
                    <a:pt x="10" y="17"/>
                    <a:pt x="18" y="17"/>
                  </a:cubicBezTo>
                  <a:cubicBezTo>
                    <a:pt x="26" y="17"/>
                    <a:pt x="31" y="13"/>
                    <a:pt x="30" y="9"/>
                  </a:cubicBezTo>
                  <a:close/>
                </a:path>
              </a:pathLst>
            </a:custGeom>
            <a:grpFill/>
            <a:ln>
              <a:noFill/>
            </a:ln>
          </p:spPr>
          <p:txBody>
            <a:bodyPr anchor="ctr"/>
            <a:lstStyle/>
            <a:p>
              <a:pPr algn="ctr"/>
            </a:p>
          </p:txBody>
        </p:sp>
        <p:sp>
          <p:nvSpPr>
            <p:cNvPr id="950" name="íṡḷíḍê"/>
            <p:cNvSpPr/>
            <p:nvPr userDrawn="1"/>
          </p:nvSpPr>
          <p:spPr bwMode="auto">
            <a:xfrm>
              <a:off x="7549940" y="2031003"/>
              <a:ext cx="114178" cy="61718"/>
            </a:xfrm>
            <a:custGeom>
              <a:avLst/>
              <a:gdLst>
                <a:gd name="T0" fmla="*/ 30 w 31"/>
                <a:gd name="T1" fmla="*/ 9 h 17"/>
                <a:gd name="T2" fmla="*/ 13 w 31"/>
                <a:gd name="T3" fmla="*/ 0 h 17"/>
                <a:gd name="T4" fmla="*/ 1 w 31"/>
                <a:gd name="T5" fmla="*/ 9 h 17"/>
                <a:gd name="T6" fmla="*/ 18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9" y="4"/>
                    <a:pt x="21" y="0"/>
                    <a:pt x="13" y="0"/>
                  </a:cubicBezTo>
                  <a:cubicBezTo>
                    <a:pt x="5" y="0"/>
                    <a:pt x="0" y="4"/>
                    <a:pt x="1" y="9"/>
                  </a:cubicBezTo>
                  <a:cubicBezTo>
                    <a:pt x="3" y="13"/>
                    <a:pt x="10" y="17"/>
                    <a:pt x="18" y="17"/>
                  </a:cubicBezTo>
                  <a:cubicBezTo>
                    <a:pt x="26" y="17"/>
                    <a:pt x="31" y="13"/>
                    <a:pt x="30" y="9"/>
                  </a:cubicBezTo>
                  <a:close/>
                </a:path>
              </a:pathLst>
            </a:custGeom>
            <a:grpFill/>
            <a:ln>
              <a:noFill/>
            </a:ln>
          </p:spPr>
          <p:txBody>
            <a:bodyPr anchor="ctr"/>
            <a:lstStyle/>
            <a:p>
              <a:pPr algn="ctr"/>
            </a:p>
          </p:txBody>
        </p:sp>
        <p:sp>
          <p:nvSpPr>
            <p:cNvPr id="951" name="îṥľiḓé"/>
            <p:cNvSpPr/>
            <p:nvPr userDrawn="1"/>
          </p:nvSpPr>
          <p:spPr bwMode="auto">
            <a:xfrm>
              <a:off x="7678005" y="2031003"/>
              <a:ext cx="112636" cy="61718"/>
            </a:xfrm>
            <a:custGeom>
              <a:avLst/>
              <a:gdLst>
                <a:gd name="T0" fmla="*/ 30 w 31"/>
                <a:gd name="T1" fmla="*/ 9 h 17"/>
                <a:gd name="T2" fmla="*/ 13 w 31"/>
                <a:gd name="T3" fmla="*/ 0 h 17"/>
                <a:gd name="T4" fmla="*/ 1 w 31"/>
                <a:gd name="T5" fmla="*/ 9 h 17"/>
                <a:gd name="T6" fmla="*/ 18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8" y="4"/>
                    <a:pt x="21" y="0"/>
                    <a:pt x="13" y="0"/>
                  </a:cubicBezTo>
                  <a:cubicBezTo>
                    <a:pt x="5" y="0"/>
                    <a:pt x="0" y="4"/>
                    <a:pt x="1" y="9"/>
                  </a:cubicBezTo>
                  <a:cubicBezTo>
                    <a:pt x="3" y="13"/>
                    <a:pt x="10" y="17"/>
                    <a:pt x="18" y="17"/>
                  </a:cubicBezTo>
                  <a:cubicBezTo>
                    <a:pt x="26" y="17"/>
                    <a:pt x="31" y="13"/>
                    <a:pt x="30" y="9"/>
                  </a:cubicBezTo>
                  <a:close/>
                </a:path>
              </a:pathLst>
            </a:custGeom>
            <a:grpFill/>
            <a:ln>
              <a:noFill/>
            </a:ln>
          </p:spPr>
          <p:txBody>
            <a:bodyPr anchor="ctr"/>
            <a:lstStyle/>
            <a:p>
              <a:pPr algn="ctr"/>
            </a:p>
          </p:txBody>
        </p:sp>
        <p:sp>
          <p:nvSpPr>
            <p:cNvPr id="952" name="ïSḻíḑe"/>
            <p:cNvSpPr/>
            <p:nvPr userDrawn="1"/>
          </p:nvSpPr>
          <p:spPr bwMode="auto">
            <a:xfrm>
              <a:off x="7806069" y="2031003"/>
              <a:ext cx="112636" cy="61718"/>
            </a:xfrm>
            <a:custGeom>
              <a:avLst/>
              <a:gdLst>
                <a:gd name="T0" fmla="*/ 30 w 31"/>
                <a:gd name="T1" fmla="*/ 9 h 17"/>
                <a:gd name="T2" fmla="*/ 13 w 31"/>
                <a:gd name="T3" fmla="*/ 0 h 17"/>
                <a:gd name="T4" fmla="*/ 1 w 31"/>
                <a:gd name="T5" fmla="*/ 9 h 17"/>
                <a:gd name="T6" fmla="*/ 18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8" y="4"/>
                    <a:pt x="21" y="0"/>
                    <a:pt x="13" y="0"/>
                  </a:cubicBezTo>
                  <a:cubicBezTo>
                    <a:pt x="5" y="0"/>
                    <a:pt x="0" y="4"/>
                    <a:pt x="1" y="9"/>
                  </a:cubicBezTo>
                  <a:cubicBezTo>
                    <a:pt x="3" y="13"/>
                    <a:pt x="10" y="17"/>
                    <a:pt x="18" y="17"/>
                  </a:cubicBezTo>
                  <a:cubicBezTo>
                    <a:pt x="26" y="17"/>
                    <a:pt x="31" y="13"/>
                    <a:pt x="30" y="9"/>
                  </a:cubicBezTo>
                  <a:close/>
                </a:path>
              </a:pathLst>
            </a:custGeom>
            <a:grpFill/>
            <a:ln>
              <a:noFill/>
            </a:ln>
          </p:spPr>
          <p:txBody>
            <a:bodyPr anchor="ctr"/>
            <a:lstStyle/>
            <a:p>
              <a:pPr algn="ctr"/>
            </a:p>
          </p:txBody>
        </p:sp>
        <p:sp>
          <p:nvSpPr>
            <p:cNvPr id="953" name="ïṥḻiḍe"/>
            <p:cNvSpPr/>
            <p:nvPr userDrawn="1"/>
          </p:nvSpPr>
          <p:spPr bwMode="auto">
            <a:xfrm>
              <a:off x="7934134" y="2031003"/>
              <a:ext cx="112636" cy="61718"/>
            </a:xfrm>
            <a:custGeom>
              <a:avLst/>
              <a:gdLst>
                <a:gd name="T0" fmla="*/ 30 w 31"/>
                <a:gd name="T1" fmla="*/ 9 h 17"/>
                <a:gd name="T2" fmla="*/ 13 w 31"/>
                <a:gd name="T3" fmla="*/ 0 h 17"/>
                <a:gd name="T4" fmla="*/ 1 w 31"/>
                <a:gd name="T5" fmla="*/ 9 h 17"/>
                <a:gd name="T6" fmla="*/ 18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8" y="4"/>
                    <a:pt x="20" y="0"/>
                    <a:pt x="13" y="0"/>
                  </a:cubicBezTo>
                  <a:cubicBezTo>
                    <a:pt x="5" y="0"/>
                    <a:pt x="0" y="4"/>
                    <a:pt x="1" y="9"/>
                  </a:cubicBezTo>
                  <a:cubicBezTo>
                    <a:pt x="3" y="13"/>
                    <a:pt x="11" y="17"/>
                    <a:pt x="18" y="17"/>
                  </a:cubicBezTo>
                  <a:cubicBezTo>
                    <a:pt x="26" y="17"/>
                    <a:pt x="31" y="13"/>
                    <a:pt x="30" y="9"/>
                  </a:cubicBezTo>
                  <a:close/>
                </a:path>
              </a:pathLst>
            </a:custGeom>
            <a:grpFill/>
            <a:ln>
              <a:noFill/>
            </a:ln>
          </p:spPr>
          <p:txBody>
            <a:bodyPr anchor="ctr"/>
            <a:lstStyle/>
            <a:p>
              <a:pPr algn="ctr"/>
            </a:p>
          </p:txBody>
        </p:sp>
        <p:sp>
          <p:nvSpPr>
            <p:cNvPr id="954" name="îS1ïdê"/>
            <p:cNvSpPr/>
            <p:nvPr userDrawn="1"/>
          </p:nvSpPr>
          <p:spPr bwMode="auto">
            <a:xfrm>
              <a:off x="8060655" y="2031003"/>
              <a:ext cx="114178" cy="61718"/>
            </a:xfrm>
            <a:custGeom>
              <a:avLst/>
              <a:gdLst>
                <a:gd name="T0" fmla="*/ 30 w 31"/>
                <a:gd name="T1" fmla="*/ 9 h 17"/>
                <a:gd name="T2" fmla="*/ 12 w 31"/>
                <a:gd name="T3" fmla="*/ 0 h 17"/>
                <a:gd name="T4" fmla="*/ 1 w 31"/>
                <a:gd name="T5" fmla="*/ 9 h 17"/>
                <a:gd name="T6" fmla="*/ 19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28" y="4"/>
                    <a:pt x="20" y="0"/>
                    <a:pt x="12" y="0"/>
                  </a:cubicBezTo>
                  <a:cubicBezTo>
                    <a:pt x="5" y="0"/>
                    <a:pt x="0" y="4"/>
                    <a:pt x="1" y="9"/>
                  </a:cubicBezTo>
                  <a:cubicBezTo>
                    <a:pt x="3" y="13"/>
                    <a:pt x="11" y="17"/>
                    <a:pt x="19" y="17"/>
                  </a:cubicBezTo>
                  <a:cubicBezTo>
                    <a:pt x="26" y="17"/>
                    <a:pt x="31" y="13"/>
                    <a:pt x="30" y="9"/>
                  </a:cubicBezTo>
                  <a:close/>
                </a:path>
              </a:pathLst>
            </a:custGeom>
            <a:grpFill/>
            <a:ln>
              <a:noFill/>
            </a:ln>
          </p:spPr>
          <p:txBody>
            <a:bodyPr anchor="ctr"/>
            <a:lstStyle/>
            <a:p>
              <a:pPr algn="ctr"/>
            </a:p>
          </p:txBody>
        </p:sp>
        <p:sp>
          <p:nvSpPr>
            <p:cNvPr id="955" name="ïs1ïďe"/>
            <p:cNvSpPr/>
            <p:nvPr userDrawn="1"/>
          </p:nvSpPr>
          <p:spPr bwMode="auto">
            <a:xfrm>
              <a:off x="8185633" y="2031003"/>
              <a:ext cx="120350" cy="61718"/>
            </a:xfrm>
            <a:custGeom>
              <a:avLst/>
              <a:gdLst>
                <a:gd name="T0" fmla="*/ 31 w 33"/>
                <a:gd name="T1" fmla="*/ 9 h 17"/>
                <a:gd name="T2" fmla="*/ 13 w 33"/>
                <a:gd name="T3" fmla="*/ 0 h 17"/>
                <a:gd name="T4" fmla="*/ 2 w 33"/>
                <a:gd name="T5" fmla="*/ 9 h 17"/>
                <a:gd name="T6" fmla="*/ 20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29" y="4"/>
                    <a:pt x="21" y="0"/>
                    <a:pt x="13" y="0"/>
                  </a:cubicBezTo>
                  <a:cubicBezTo>
                    <a:pt x="5" y="0"/>
                    <a:pt x="0" y="4"/>
                    <a:pt x="2" y="9"/>
                  </a:cubicBezTo>
                  <a:cubicBezTo>
                    <a:pt x="4" y="13"/>
                    <a:pt x="12" y="17"/>
                    <a:pt x="20" y="17"/>
                  </a:cubicBezTo>
                  <a:cubicBezTo>
                    <a:pt x="28" y="17"/>
                    <a:pt x="33" y="13"/>
                    <a:pt x="31" y="9"/>
                  </a:cubicBezTo>
                  <a:close/>
                </a:path>
              </a:pathLst>
            </a:custGeom>
            <a:grpFill/>
            <a:ln>
              <a:noFill/>
            </a:ln>
          </p:spPr>
          <p:txBody>
            <a:bodyPr anchor="ctr"/>
            <a:lstStyle/>
            <a:p>
              <a:pPr algn="ctr"/>
            </a:p>
          </p:txBody>
        </p:sp>
        <p:sp>
          <p:nvSpPr>
            <p:cNvPr id="956" name="íSḻíḓe"/>
            <p:cNvSpPr/>
            <p:nvPr userDrawn="1"/>
          </p:nvSpPr>
          <p:spPr bwMode="auto">
            <a:xfrm>
              <a:off x="8313699" y="2031003"/>
              <a:ext cx="120350" cy="61718"/>
            </a:xfrm>
            <a:custGeom>
              <a:avLst/>
              <a:gdLst>
                <a:gd name="T0" fmla="*/ 31 w 33"/>
                <a:gd name="T1" fmla="*/ 9 h 17"/>
                <a:gd name="T2" fmla="*/ 13 w 33"/>
                <a:gd name="T3" fmla="*/ 0 h 17"/>
                <a:gd name="T4" fmla="*/ 2 w 33"/>
                <a:gd name="T5" fmla="*/ 9 h 17"/>
                <a:gd name="T6" fmla="*/ 20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29" y="4"/>
                    <a:pt x="21" y="0"/>
                    <a:pt x="13" y="0"/>
                  </a:cubicBezTo>
                  <a:cubicBezTo>
                    <a:pt x="5" y="0"/>
                    <a:pt x="0" y="4"/>
                    <a:pt x="2" y="9"/>
                  </a:cubicBezTo>
                  <a:cubicBezTo>
                    <a:pt x="4" y="13"/>
                    <a:pt x="12" y="17"/>
                    <a:pt x="20" y="17"/>
                  </a:cubicBezTo>
                  <a:cubicBezTo>
                    <a:pt x="28" y="17"/>
                    <a:pt x="33" y="13"/>
                    <a:pt x="31" y="9"/>
                  </a:cubicBezTo>
                  <a:close/>
                </a:path>
              </a:pathLst>
            </a:custGeom>
            <a:grpFill/>
            <a:ln>
              <a:noFill/>
            </a:ln>
          </p:spPr>
          <p:txBody>
            <a:bodyPr anchor="ctr"/>
            <a:lstStyle/>
            <a:p>
              <a:pPr algn="ctr"/>
            </a:p>
          </p:txBody>
        </p:sp>
        <p:sp>
          <p:nvSpPr>
            <p:cNvPr id="957" name="ïšḻiḋé"/>
            <p:cNvSpPr/>
            <p:nvPr userDrawn="1"/>
          </p:nvSpPr>
          <p:spPr bwMode="auto">
            <a:xfrm>
              <a:off x="8440220" y="2031003"/>
              <a:ext cx="120350" cy="61718"/>
            </a:xfrm>
            <a:custGeom>
              <a:avLst/>
              <a:gdLst>
                <a:gd name="T0" fmla="*/ 31 w 33"/>
                <a:gd name="T1" fmla="*/ 9 h 17"/>
                <a:gd name="T2" fmla="*/ 13 w 33"/>
                <a:gd name="T3" fmla="*/ 0 h 17"/>
                <a:gd name="T4" fmla="*/ 2 w 33"/>
                <a:gd name="T5" fmla="*/ 9 h 17"/>
                <a:gd name="T6" fmla="*/ 20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29" y="4"/>
                    <a:pt x="21" y="0"/>
                    <a:pt x="13" y="0"/>
                  </a:cubicBezTo>
                  <a:cubicBezTo>
                    <a:pt x="5" y="0"/>
                    <a:pt x="0" y="4"/>
                    <a:pt x="2" y="9"/>
                  </a:cubicBezTo>
                  <a:cubicBezTo>
                    <a:pt x="4" y="13"/>
                    <a:pt x="12" y="17"/>
                    <a:pt x="20" y="17"/>
                  </a:cubicBezTo>
                  <a:cubicBezTo>
                    <a:pt x="28" y="17"/>
                    <a:pt x="33" y="13"/>
                    <a:pt x="31" y="9"/>
                  </a:cubicBezTo>
                  <a:close/>
                </a:path>
              </a:pathLst>
            </a:custGeom>
            <a:grpFill/>
            <a:ln>
              <a:noFill/>
            </a:ln>
          </p:spPr>
          <p:txBody>
            <a:bodyPr anchor="ctr"/>
            <a:lstStyle/>
            <a:p>
              <a:pPr algn="ctr"/>
            </a:p>
          </p:txBody>
        </p:sp>
        <p:sp>
          <p:nvSpPr>
            <p:cNvPr id="958" name="ïṩ1íḋè"/>
            <p:cNvSpPr/>
            <p:nvPr userDrawn="1"/>
          </p:nvSpPr>
          <p:spPr bwMode="auto">
            <a:xfrm>
              <a:off x="8568284" y="2031003"/>
              <a:ext cx="120350" cy="61718"/>
            </a:xfrm>
            <a:custGeom>
              <a:avLst/>
              <a:gdLst>
                <a:gd name="T0" fmla="*/ 31 w 33"/>
                <a:gd name="T1" fmla="*/ 9 h 17"/>
                <a:gd name="T2" fmla="*/ 13 w 33"/>
                <a:gd name="T3" fmla="*/ 0 h 17"/>
                <a:gd name="T4" fmla="*/ 2 w 33"/>
                <a:gd name="T5" fmla="*/ 9 h 17"/>
                <a:gd name="T6" fmla="*/ 20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29" y="4"/>
                    <a:pt x="20" y="0"/>
                    <a:pt x="13" y="0"/>
                  </a:cubicBezTo>
                  <a:cubicBezTo>
                    <a:pt x="5" y="0"/>
                    <a:pt x="0" y="4"/>
                    <a:pt x="2" y="9"/>
                  </a:cubicBezTo>
                  <a:cubicBezTo>
                    <a:pt x="4" y="13"/>
                    <a:pt x="12" y="17"/>
                    <a:pt x="20" y="17"/>
                  </a:cubicBezTo>
                  <a:cubicBezTo>
                    <a:pt x="28" y="17"/>
                    <a:pt x="33" y="13"/>
                    <a:pt x="31" y="9"/>
                  </a:cubicBezTo>
                  <a:close/>
                </a:path>
              </a:pathLst>
            </a:custGeom>
            <a:grpFill/>
            <a:ln>
              <a:noFill/>
            </a:ln>
          </p:spPr>
          <p:txBody>
            <a:bodyPr anchor="ctr"/>
            <a:lstStyle/>
            <a:p>
              <a:pPr algn="ctr"/>
            </a:p>
          </p:txBody>
        </p:sp>
        <p:sp>
          <p:nvSpPr>
            <p:cNvPr id="959" name="i$ḻîďè"/>
            <p:cNvSpPr/>
            <p:nvPr userDrawn="1"/>
          </p:nvSpPr>
          <p:spPr bwMode="auto">
            <a:xfrm>
              <a:off x="8696349" y="2031003"/>
              <a:ext cx="120350" cy="61718"/>
            </a:xfrm>
            <a:custGeom>
              <a:avLst/>
              <a:gdLst>
                <a:gd name="T0" fmla="*/ 31 w 33"/>
                <a:gd name="T1" fmla="*/ 9 h 17"/>
                <a:gd name="T2" fmla="*/ 12 w 33"/>
                <a:gd name="T3" fmla="*/ 0 h 17"/>
                <a:gd name="T4" fmla="*/ 2 w 33"/>
                <a:gd name="T5" fmla="*/ 9 h 17"/>
                <a:gd name="T6" fmla="*/ 20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28" y="4"/>
                    <a:pt x="20" y="0"/>
                    <a:pt x="12" y="0"/>
                  </a:cubicBezTo>
                  <a:cubicBezTo>
                    <a:pt x="5" y="0"/>
                    <a:pt x="0" y="4"/>
                    <a:pt x="2" y="9"/>
                  </a:cubicBezTo>
                  <a:cubicBezTo>
                    <a:pt x="4" y="13"/>
                    <a:pt x="12" y="17"/>
                    <a:pt x="20" y="17"/>
                  </a:cubicBezTo>
                  <a:cubicBezTo>
                    <a:pt x="28" y="17"/>
                    <a:pt x="33" y="13"/>
                    <a:pt x="31" y="9"/>
                  </a:cubicBezTo>
                  <a:close/>
                </a:path>
              </a:pathLst>
            </a:custGeom>
            <a:grpFill/>
            <a:ln>
              <a:noFill/>
            </a:ln>
          </p:spPr>
          <p:txBody>
            <a:bodyPr anchor="ctr"/>
            <a:lstStyle/>
            <a:p>
              <a:pPr algn="ctr"/>
            </a:p>
          </p:txBody>
        </p:sp>
        <p:sp>
          <p:nvSpPr>
            <p:cNvPr id="960" name="ïŝľíḋé"/>
            <p:cNvSpPr/>
            <p:nvPr userDrawn="1"/>
          </p:nvSpPr>
          <p:spPr bwMode="auto">
            <a:xfrm>
              <a:off x="8824413" y="2031003"/>
              <a:ext cx="120350" cy="61718"/>
            </a:xfrm>
            <a:custGeom>
              <a:avLst/>
              <a:gdLst>
                <a:gd name="T0" fmla="*/ 31 w 33"/>
                <a:gd name="T1" fmla="*/ 9 h 17"/>
                <a:gd name="T2" fmla="*/ 12 w 33"/>
                <a:gd name="T3" fmla="*/ 0 h 17"/>
                <a:gd name="T4" fmla="*/ 2 w 33"/>
                <a:gd name="T5" fmla="*/ 9 h 17"/>
                <a:gd name="T6" fmla="*/ 20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28" y="4"/>
                    <a:pt x="20" y="0"/>
                    <a:pt x="12" y="0"/>
                  </a:cubicBezTo>
                  <a:cubicBezTo>
                    <a:pt x="4" y="0"/>
                    <a:pt x="0" y="4"/>
                    <a:pt x="2" y="9"/>
                  </a:cubicBezTo>
                  <a:cubicBezTo>
                    <a:pt x="4" y="13"/>
                    <a:pt x="12" y="17"/>
                    <a:pt x="20" y="17"/>
                  </a:cubicBezTo>
                  <a:cubicBezTo>
                    <a:pt x="28" y="17"/>
                    <a:pt x="33" y="13"/>
                    <a:pt x="31" y="9"/>
                  </a:cubicBezTo>
                  <a:close/>
                </a:path>
              </a:pathLst>
            </a:custGeom>
            <a:grpFill/>
            <a:ln>
              <a:noFill/>
            </a:ln>
          </p:spPr>
          <p:txBody>
            <a:bodyPr anchor="ctr"/>
            <a:lstStyle/>
            <a:p>
              <a:pPr algn="ctr"/>
            </a:p>
          </p:txBody>
        </p:sp>
        <p:sp>
          <p:nvSpPr>
            <p:cNvPr id="961" name="îşlïďé"/>
            <p:cNvSpPr/>
            <p:nvPr userDrawn="1"/>
          </p:nvSpPr>
          <p:spPr bwMode="auto">
            <a:xfrm>
              <a:off x="8952478" y="2031003"/>
              <a:ext cx="120350" cy="61718"/>
            </a:xfrm>
            <a:custGeom>
              <a:avLst/>
              <a:gdLst>
                <a:gd name="T0" fmla="*/ 31 w 33"/>
                <a:gd name="T1" fmla="*/ 9 h 17"/>
                <a:gd name="T2" fmla="*/ 12 w 33"/>
                <a:gd name="T3" fmla="*/ 0 h 17"/>
                <a:gd name="T4" fmla="*/ 2 w 33"/>
                <a:gd name="T5" fmla="*/ 9 h 17"/>
                <a:gd name="T6" fmla="*/ 21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28" y="4"/>
                    <a:pt x="20" y="0"/>
                    <a:pt x="12" y="0"/>
                  </a:cubicBezTo>
                  <a:cubicBezTo>
                    <a:pt x="4" y="0"/>
                    <a:pt x="0" y="4"/>
                    <a:pt x="2" y="9"/>
                  </a:cubicBezTo>
                  <a:cubicBezTo>
                    <a:pt x="4" y="13"/>
                    <a:pt x="13" y="17"/>
                    <a:pt x="21" y="17"/>
                  </a:cubicBezTo>
                  <a:cubicBezTo>
                    <a:pt x="28" y="17"/>
                    <a:pt x="33" y="13"/>
                    <a:pt x="31" y="9"/>
                  </a:cubicBezTo>
                  <a:close/>
                </a:path>
              </a:pathLst>
            </a:custGeom>
            <a:grpFill/>
            <a:ln>
              <a:noFill/>
            </a:ln>
          </p:spPr>
          <p:txBody>
            <a:bodyPr anchor="ctr"/>
            <a:lstStyle/>
            <a:p>
              <a:pPr algn="ctr"/>
            </a:p>
          </p:txBody>
        </p:sp>
        <p:sp>
          <p:nvSpPr>
            <p:cNvPr id="962" name="iśḷïḍé"/>
            <p:cNvSpPr/>
            <p:nvPr userDrawn="1"/>
          </p:nvSpPr>
          <p:spPr bwMode="auto">
            <a:xfrm>
              <a:off x="9079000" y="2031003"/>
              <a:ext cx="120350" cy="61718"/>
            </a:xfrm>
            <a:custGeom>
              <a:avLst/>
              <a:gdLst>
                <a:gd name="T0" fmla="*/ 31 w 33"/>
                <a:gd name="T1" fmla="*/ 9 h 17"/>
                <a:gd name="T2" fmla="*/ 12 w 33"/>
                <a:gd name="T3" fmla="*/ 0 h 17"/>
                <a:gd name="T4" fmla="*/ 2 w 33"/>
                <a:gd name="T5" fmla="*/ 9 h 17"/>
                <a:gd name="T6" fmla="*/ 21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28" y="4"/>
                    <a:pt x="20" y="0"/>
                    <a:pt x="12" y="0"/>
                  </a:cubicBezTo>
                  <a:cubicBezTo>
                    <a:pt x="4" y="0"/>
                    <a:pt x="0" y="4"/>
                    <a:pt x="2" y="9"/>
                  </a:cubicBezTo>
                  <a:cubicBezTo>
                    <a:pt x="4" y="13"/>
                    <a:pt x="13" y="17"/>
                    <a:pt x="21" y="17"/>
                  </a:cubicBezTo>
                  <a:cubicBezTo>
                    <a:pt x="29" y="17"/>
                    <a:pt x="33" y="13"/>
                    <a:pt x="31" y="9"/>
                  </a:cubicBezTo>
                  <a:close/>
                </a:path>
              </a:pathLst>
            </a:custGeom>
            <a:grpFill/>
            <a:ln>
              <a:noFill/>
            </a:ln>
          </p:spPr>
          <p:txBody>
            <a:bodyPr anchor="ctr"/>
            <a:lstStyle/>
            <a:p>
              <a:pPr algn="ctr"/>
            </a:p>
          </p:txBody>
        </p:sp>
        <p:sp>
          <p:nvSpPr>
            <p:cNvPr id="963" name="íṩḻíďé"/>
            <p:cNvSpPr/>
            <p:nvPr userDrawn="1"/>
          </p:nvSpPr>
          <p:spPr bwMode="auto">
            <a:xfrm>
              <a:off x="9203978" y="2031003"/>
              <a:ext cx="123436" cy="61718"/>
            </a:xfrm>
            <a:custGeom>
              <a:avLst/>
              <a:gdLst>
                <a:gd name="T0" fmla="*/ 31 w 34"/>
                <a:gd name="T1" fmla="*/ 9 h 17"/>
                <a:gd name="T2" fmla="*/ 13 w 34"/>
                <a:gd name="T3" fmla="*/ 0 h 17"/>
                <a:gd name="T4" fmla="*/ 3 w 34"/>
                <a:gd name="T5" fmla="*/ 9 h 17"/>
                <a:gd name="T6" fmla="*/ 2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29" y="4"/>
                    <a:pt x="20" y="0"/>
                    <a:pt x="13" y="0"/>
                  </a:cubicBezTo>
                  <a:cubicBezTo>
                    <a:pt x="5" y="0"/>
                    <a:pt x="0" y="4"/>
                    <a:pt x="3" y="9"/>
                  </a:cubicBezTo>
                  <a:cubicBezTo>
                    <a:pt x="5" y="13"/>
                    <a:pt x="14" y="17"/>
                    <a:pt x="22" y="17"/>
                  </a:cubicBezTo>
                  <a:cubicBezTo>
                    <a:pt x="30" y="17"/>
                    <a:pt x="34" y="13"/>
                    <a:pt x="31" y="9"/>
                  </a:cubicBezTo>
                  <a:close/>
                </a:path>
              </a:pathLst>
            </a:custGeom>
            <a:grpFill/>
            <a:ln>
              <a:noFill/>
            </a:ln>
          </p:spPr>
          <p:txBody>
            <a:bodyPr anchor="ctr"/>
            <a:lstStyle/>
            <a:p>
              <a:pPr algn="ctr"/>
            </a:p>
          </p:txBody>
        </p:sp>
        <p:sp>
          <p:nvSpPr>
            <p:cNvPr id="964" name="ïṩḻîḑé"/>
            <p:cNvSpPr/>
            <p:nvPr userDrawn="1"/>
          </p:nvSpPr>
          <p:spPr bwMode="auto">
            <a:xfrm>
              <a:off x="6670460" y="2108150"/>
              <a:ext cx="109550" cy="64804"/>
            </a:xfrm>
            <a:custGeom>
              <a:avLst/>
              <a:gdLst>
                <a:gd name="T0" fmla="*/ 29 w 30"/>
                <a:gd name="T1" fmla="*/ 9 h 18"/>
                <a:gd name="T2" fmla="*/ 14 w 30"/>
                <a:gd name="T3" fmla="*/ 0 h 18"/>
                <a:gd name="T4" fmla="*/ 0 w 30"/>
                <a:gd name="T5" fmla="*/ 9 h 18"/>
                <a:gd name="T6" fmla="*/ 16 w 30"/>
                <a:gd name="T7" fmla="*/ 18 h 18"/>
                <a:gd name="T8" fmla="*/ 29 w 30"/>
                <a:gd name="T9" fmla="*/ 9 h 18"/>
              </a:gdLst>
              <a:ahLst/>
              <a:cxnLst>
                <a:cxn ang="0">
                  <a:pos x="T0" y="T1"/>
                </a:cxn>
                <a:cxn ang="0">
                  <a:pos x="T2" y="T3"/>
                </a:cxn>
                <a:cxn ang="0">
                  <a:pos x="T4" y="T5"/>
                </a:cxn>
                <a:cxn ang="0">
                  <a:pos x="T6" y="T7"/>
                </a:cxn>
                <a:cxn ang="0">
                  <a:pos x="T8" y="T9"/>
                </a:cxn>
              </a:cxnLst>
              <a:rect l="0" t="0" r="r" b="b"/>
              <a:pathLst>
                <a:path w="30" h="18">
                  <a:moveTo>
                    <a:pt x="29" y="9"/>
                  </a:moveTo>
                  <a:cubicBezTo>
                    <a:pt x="28" y="4"/>
                    <a:pt x="21" y="0"/>
                    <a:pt x="14" y="0"/>
                  </a:cubicBezTo>
                  <a:cubicBezTo>
                    <a:pt x="6" y="0"/>
                    <a:pt x="0" y="4"/>
                    <a:pt x="0" y="9"/>
                  </a:cubicBezTo>
                  <a:cubicBezTo>
                    <a:pt x="1" y="14"/>
                    <a:pt x="8" y="18"/>
                    <a:pt x="16" y="18"/>
                  </a:cubicBezTo>
                  <a:cubicBezTo>
                    <a:pt x="24" y="18"/>
                    <a:pt x="30" y="14"/>
                    <a:pt x="29" y="9"/>
                  </a:cubicBezTo>
                  <a:close/>
                </a:path>
              </a:pathLst>
            </a:custGeom>
            <a:grpFill/>
            <a:ln>
              <a:noFill/>
            </a:ln>
          </p:spPr>
          <p:txBody>
            <a:bodyPr anchor="ctr"/>
            <a:lstStyle/>
            <a:p>
              <a:pPr algn="ctr"/>
            </a:p>
          </p:txBody>
        </p:sp>
        <p:sp>
          <p:nvSpPr>
            <p:cNvPr id="965" name="iš1îḓe"/>
            <p:cNvSpPr/>
            <p:nvPr userDrawn="1"/>
          </p:nvSpPr>
          <p:spPr bwMode="auto">
            <a:xfrm>
              <a:off x="6798525" y="2108150"/>
              <a:ext cx="109550" cy="64804"/>
            </a:xfrm>
            <a:custGeom>
              <a:avLst/>
              <a:gdLst>
                <a:gd name="T0" fmla="*/ 30 w 30"/>
                <a:gd name="T1" fmla="*/ 9 h 18"/>
                <a:gd name="T2" fmla="*/ 14 w 30"/>
                <a:gd name="T3" fmla="*/ 0 h 18"/>
                <a:gd name="T4" fmla="*/ 1 w 30"/>
                <a:gd name="T5" fmla="*/ 9 h 18"/>
                <a:gd name="T6" fmla="*/ 17 w 30"/>
                <a:gd name="T7" fmla="*/ 18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29" y="4"/>
                    <a:pt x="22" y="0"/>
                    <a:pt x="14" y="0"/>
                  </a:cubicBezTo>
                  <a:cubicBezTo>
                    <a:pt x="6" y="0"/>
                    <a:pt x="0" y="4"/>
                    <a:pt x="1" y="9"/>
                  </a:cubicBezTo>
                  <a:cubicBezTo>
                    <a:pt x="1" y="14"/>
                    <a:pt x="9" y="18"/>
                    <a:pt x="17" y="18"/>
                  </a:cubicBezTo>
                  <a:cubicBezTo>
                    <a:pt x="25" y="18"/>
                    <a:pt x="30" y="14"/>
                    <a:pt x="30" y="9"/>
                  </a:cubicBezTo>
                  <a:close/>
                </a:path>
              </a:pathLst>
            </a:custGeom>
            <a:grpFill/>
            <a:ln>
              <a:noFill/>
            </a:ln>
          </p:spPr>
          <p:txBody>
            <a:bodyPr anchor="ctr"/>
            <a:lstStyle/>
            <a:p>
              <a:pPr algn="ctr"/>
            </a:p>
          </p:txBody>
        </p:sp>
        <p:sp>
          <p:nvSpPr>
            <p:cNvPr id="966" name="îṡḷíḑè"/>
            <p:cNvSpPr/>
            <p:nvPr userDrawn="1"/>
          </p:nvSpPr>
          <p:spPr bwMode="auto">
            <a:xfrm>
              <a:off x="6926589" y="2108150"/>
              <a:ext cx="112636" cy="64804"/>
            </a:xfrm>
            <a:custGeom>
              <a:avLst/>
              <a:gdLst>
                <a:gd name="T0" fmla="*/ 30 w 31"/>
                <a:gd name="T1" fmla="*/ 9 h 18"/>
                <a:gd name="T2" fmla="*/ 14 w 31"/>
                <a:gd name="T3" fmla="*/ 0 h 18"/>
                <a:gd name="T4" fmla="*/ 1 w 31"/>
                <a:gd name="T5" fmla="*/ 9 h 18"/>
                <a:gd name="T6" fmla="*/ 17 w 31"/>
                <a:gd name="T7" fmla="*/ 18 h 18"/>
                <a:gd name="T8" fmla="*/ 30 w 31"/>
                <a:gd name="T9" fmla="*/ 9 h 18"/>
              </a:gdLst>
              <a:ahLst/>
              <a:cxnLst>
                <a:cxn ang="0">
                  <a:pos x="T0" y="T1"/>
                </a:cxn>
                <a:cxn ang="0">
                  <a:pos x="T2" y="T3"/>
                </a:cxn>
                <a:cxn ang="0">
                  <a:pos x="T4" y="T5"/>
                </a:cxn>
                <a:cxn ang="0">
                  <a:pos x="T6" y="T7"/>
                </a:cxn>
                <a:cxn ang="0">
                  <a:pos x="T8" y="T9"/>
                </a:cxn>
              </a:cxnLst>
              <a:rect l="0" t="0" r="r" b="b"/>
              <a:pathLst>
                <a:path w="31" h="18">
                  <a:moveTo>
                    <a:pt x="30" y="9"/>
                  </a:moveTo>
                  <a:cubicBezTo>
                    <a:pt x="29" y="4"/>
                    <a:pt x="22" y="0"/>
                    <a:pt x="14" y="0"/>
                  </a:cubicBezTo>
                  <a:cubicBezTo>
                    <a:pt x="6" y="0"/>
                    <a:pt x="0" y="4"/>
                    <a:pt x="1" y="9"/>
                  </a:cubicBezTo>
                  <a:cubicBezTo>
                    <a:pt x="2" y="14"/>
                    <a:pt x="9" y="18"/>
                    <a:pt x="17" y="18"/>
                  </a:cubicBezTo>
                  <a:cubicBezTo>
                    <a:pt x="25" y="18"/>
                    <a:pt x="31" y="14"/>
                    <a:pt x="30" y="9"/>
                  </a:cubicBezTo>
                  <a:close/>
                </a:path>
              </a:pathLst>
            </a:custGeom>
            <a:grpFill/>
            <a:ln>
              <a:noFill/>
            </a:ln>
          </p:spPr>
          <p:txBody>
            <a:bodyPr anchor="ctr"/>
            <a:lstStyle/>
            <a:p>
              <a:pPr algn="ctr"/>
            </a:p>
          </p:txBody>
        </p:sp>
        <p:sp>
          <p:nvSpPr>
            <p:cNvPr id="967" name="îşļíḋê"/>
            <p:cNvSpPr/>
            <p:nvPr userDrawn="1"/>
          </p:nvSpPr>
          <p:spPr bwMode="auto">
            <a:xfrm>
              <a:off x="7057740" y="2108150"/>
              <a:ext cx="109550" cy="64804"/>
            </a:xfrm>
            <a:custGeom>
              <a:avLst/>
              <a:gdLst>
                <a:gd name="T0" fmla="*/ 29 w 30"/>
                <a:gd name="T1" fmla="*/ 9 h 18"/>
                <a:gd name="T2" fmla="*/ 13 w 30"/>
                <a:gd name="T3" fmla="*/ 0 h 18"/>
                <a:gd name="T4" fmla="*/ 0 w 30"/>
                <a:gd name="T5" fmla="*/ 9 h 18"/>
                <a:gd name="T6" fmla="*/ 17 w 30"/>
                <a:gd name="T7" fmla="*/ 18 h 18"/>
                <a:gd name="T8" fmla="*/ 29 w 30"/>
                <a:gd name="T9" fmla="*/ 9 h 18"/>
              </a:gdLst>
              <a:ahLst/>
              <a:cxnLst>
                <a:cxn ang="0">
                  <a:pos x="T0" y="T1"/>
                </a:cxn>
                <a:cxn ang="0">
                  <a:pos x="T2" y="T3"/>
                </a:cxn>
                <a:cxn ang="0">
                  <a:pos x="T4" y="T5"/>
                </a:cxn>
                <a:cxn ang="0">
                  <a:pos x="T6" y="T7"/>
                </a:cxn>
                <a:cxn ang="0">
                  <a:pos x="T8" y="T9"/>
                </a:cxn>
              </a:cxnLst>
              <a:rect l="0" t="0" r="r" b="b"/>
              <a:pathLst>
                <a:path w="30" h="18">
                  <a:moveTo>
                    <a:pt x="29" y="9"/>
                  </a:moveTo>
                  <a:cubicBezTo>
                    <a:pt x="28" y="4"/>
                    <a:pt x="21" y="0"/>
                    <a:pt x="13" y="0"/>
                  </a:cubicBezTo>
                  <a:cubicBezTo>
                    <a:pt x="5" y="0"/>
                    <a:pt x="0" y="4"/>
                    <a:pt x="0" y="9"/>
                  </a:cubicBezTo>
                  <a:cubicBezTo>
                    <a:pt x="1" y="14"/>
                    <a:pt x="9" y="18"/>
                    <a:pt x="17" y="18"/>
                  </a:cubicBezTo>
                  <a:cubicBezTo>
                    <a:pt x="25" y="18"/>
                    <a:pt x="30" y="14"/>
                    <a:pt x="29" y="9"/>
                  </a:cubicBezTo>
                  <a:close/>
                </a:path>
              </a:pathLst>
            </a:custGeom>
            <a:grpFill/>
            <a:ln>
              <a:noFill/>
            </a:ln>
          </p:spPr>
          <p:txBody>
            <a:bodyPr anchor="ctr"/>
            <a:lstStyle/>
            <a:p>
              <a:pPr algn="ctr"/>
            </a:p>
          </p:txBody>
        </p:sp>
        <p:sp>
          <p:nvSpPr>
            <p:cNvPr id="968" name="ïṩḷíḋè"/>
            <p:cNvSpPr/>
            <p:nvPr userDrawn="1"/>
          </p:nvSpPr>
          <p:spPr bwMode="auto">
            <a:xfrm>
              <a:off x="7185804" y="2108150"/>
              <a:ext cx="112636" cy="64804"/>
            </a:xfrm>
            <a:custGeom>
              <a:avLst/>
              <a:gdLst>
                <a:gd name="T0" fmla="*/ 30 w 31"/>
                <a:gd name="T1" fmla="*/ 9 h 18"/>
                <a:gd name="T2" fmla="*/ 13 w 31"/>
                <a:gd name="T3" fmla="*/ 0 h 18"/>
                <a:gd name="T4" fmla="*/ 1 w 31"/>
                <a:gd name="T5" fmla="*/ 9 h 18"/>
                <a:gd name="T6" fmla="*/ 17 w 31"/>
                <a:gd name="T7" fmla="*/ 18 h 18"/>
                <a:gd name="T8" fmla="*/ 30 w 31"/>
                <a:gd name="T9" fmla="*/ 9 h 18"/>
              </a:gdLst>
              <a:ahLst/>
              <a:cxnLst>
                <a:cxn ang="0">
                  <a:pos x="T0" y="T1"/>
                </a:cxn>
                <a:cxn ang="0">
                  <a:pos x="T2" y="T3"/>
                </a:cxn>
                <a:cxn ang="0">
                  <a:pos x="T4" y="T5"/>
                </a:cxn>
                <a:cxn ang="0">
                  <a:pos x="T6" y="T7"/>
                </a:cxn>
                <a:cxn ang="0">
                  <a:pos x="T8" y="T9"/>
                </a:cxn>
              </a:cxnLst>
              <a:rect l="0" t="0" r="r" b="b"/>
              <a:pathLst>
                <a:path w="31" h="18">
                  <a:moveTo>
                    <a:pt x="30" y="9"/>
                  </a:moveTo>
                  <a:cubicBezTo>
                    <a:pt x="29" y="4"/>
                    <a:pt x="21" y="0"/>
                    <a:pt x="13" y="0"/>
                  </a:cubicBezTo>
                  <a:cubicBezTo>
                    <a:pt x="5" y="0"/>
                    <a:pt x="0" y="4"/>
                    <a:pt x="1" y="9"/>
                  </a:cubicBezTo>
                  <a:cubicBezTo>
                    <a:pt x="2" y="14"/>
                    <a:pt x="9" y="18"/>
                    <a:pt x="17" y="18"/>
                  </a:cubicBezTo>
                  <a:cubicBezTo>
                    <a:pt x="25" y="18"/>
                    <a:pt x="31" y="14"/>
                    <a:pt x="30" y="9"/>
                  </a:cubicBezTo>
                  <a:close/>
                </a:path>
              </a:pathLst>
            </a:custGeom>
            <a:grpFill/>
            <a:ln>
              <a:noFill/>
            </a:ln>
          </p:spPr>
          <p:txBody>
            <a:bodyPr anchor="ctr"/>
            <a:lstStyle/>
            <a:p>
              <a:pPr algn="ctr"/>
            </a:p>
          </p:txBody>
        </p:sp>
        <p:sp>
          <p:nvSpPr>
            <p:cNvPr id="969" name="íṡḷïḍé"/>
            <p:cNvSpPr/>
            <p:nvPr userDrawn="1"/>
          </p:nvSpPr>
          <p:spPr bwMode="auto">
            <a:xfrm>
              <a:off x="7313869" y="2108150"/>
              <a:ext cx="112636" cy="64804"/>
            </a:xfrm>
            <a:custGeom>
              <a:avLst/>
              <a:gdLst>
                <a:gd name="T0" fmla="*/ 30 w 31"/>
                <a:gd name="T1" fmla="*/ 9 h 18"/>
                <a:gd name="T2" fmla="*/ 14 w 31"/>
                <a:gd name="T3" fmla="*/ 0 h 18"/>
                <a:gd name="T4" fmla="*/ 1 w 31"/>
                <a:gd name="T5" fmla="*/ 9 h 18"/>
                <a:gd name="T6" fmla="*/ 18 w 31"/>
                <a:gd name="T7" fmla="*/ 18 h 18"/>
                <a:gd name="T8" fmla="*/ 30 w 31"/>
                <a:gd name="T9" fmla="*/ 9 h 18"/>
              </a:gdLst>
              <a:ahLst/>
              <a:cxnLst>
                <a:cxn ang="0">
                  <a:pos x="T0" y="T1"/>
                </a:cxn>
                <a:cxn ang="0">
                  <a:pos x="T2" y="T3"/>
                </a:cxn>
                <a:cxn ang="0">
                  <a:pos x="T4" y="T5"/>
                </a:cxn>
                <a:cxn ang="0">
                  <a:pos x="T6" y="T7"/>
                </a:cxn>
                <a:cxn ang="0">
                  <a:pos x="T8" y="T9"/>
                </a:cxn>
              </a:cxnLst>
              <a:rect l="0" t="0" r="r" b="b"/>
              <a:pathLst>
                <a:path w="31" h="18">
                  <a:moveTo>
                    <a:pt x="30" y="9"/>
                  </a:moveTo>
                  <a:cubicBezTo>
                    <a:pt x="29" y="4"/>
                    <a:pt x="22" y="0"/>
                    <a:pt x="14" y="0"/>
                  </a:cubicBezTo>
                  <a:cubicBezTo>
                    <a:pt x="6" y="0"/>
                    <a:pt x="0" y="4"/>
                    <a:pt x="1" y="9"/>
                  </a:cubicBezTo>
                  <a:cubicBezTo>
                    <a:pt x="2" y="14"/>
                    <a:pt x="10" y="18"/>
                    <a:pt x="18" y="18"/>
                  </a:cubicBezTo>
                  <a:cubicBezTo>
                    <a:pt x="26" y="18"/>
                    <a:pt x="31" y="14"/>
                    <a:pt x="30" y="9"/>
                  </a:cubicBezTo>
                  <a:close/>
                </a:path>
              </a:pathLst>
            </a:custGeom>
            <a:grpFill/>
            <a:ln>
              <a:noFill/>
            </a:ln>
          </p:spPr>
          <p:txBody>
            <a:bodyPr anchor="ctr"/>
            <a:lstStyle/>
            <a:p>
              <a:pPr algn="ctr"/>
            </a:p>
          </p:txBody>
        </p:sp>
        <p:sp>
          <p:nvSpPr>
            <p:cNvPr id="970" name="îşlîḓê"/>
            <p:cNvSpPr/>
            <p:nvPr userDrawn="1"/>
          </p:nvSpPr>
          <p:spPr bwMode="auto">
            <a:xfrm>
              <a:off x="7440391" y="2108150"/>
              <a:ext cx="117264" cy="64804"/>
            </a:xfrm>
            <a:custGeom>
              <a:avLst/>
              <a:gdLst>
                <a:gd name="T0" fmla="*/ 31 w 32"/>
                <a:gd name="T1" fmla="*/ 9 h 18"/>
                <a:gd name="T2" fmla="*/ 14 w 32"/>
                <a:gd name="T3" fmla="*/ 0 h 18"/>
                <a:gd name="T4" fmla="*/ 2 w 32"/>
                <a:gd name="T5" fmla="*/ 9 h 18"/>
                <a:gd name="T6" fmla="*/ 18 w 32"/>
                <a:gd name="T7" fmla="*/ 18 h 18"/>
                <a:gd name="T8" fmla="*/ 31 w 32"/>
                <a:gd name="T9" fmla="*/ 9 h 18"/>
              </a:gdLst>
              <a:ahLst/>
              <a:cxnLst>
                <a:cxn ang="0">
                  <a:pos x="T0" y="T1"/>
                </a:cxn>
                <a:cxn ang="0">
                  <a:pos x="T2" y="T3"/>
                </a:cxn>
                <a:cxn ang="0">
                  <a:pos x="T4" y="T5"/>
                </a:cxn>
                <a:cxn ang="0">
                  <a:pos x="T6" y="T7"/>
                </a:cxn>
                <a:cxn ang="0">
                  <a:pos x="T8" y="T9"/>
                </a:cxn>
              </a:cxnLst>
              <a:rect l="0" t="0" r="r" b="b"/>
              <a:pathLst>
                <a:path w="32" h="18">
                  <a:moveTo>
                    <a:pt x="31" y="9"/>
                  </a:moveTo>
                  <a:cubicBezTo>
                    <a:pt x="29" y="4"/>
                    <a:pt x="22" y="0"/>
                    <a:pt x="14" y="0"/>
                  </a:cubicBezTo>
                  <a:cubicBezTo>
                    <a:pt x="6" y="0"/>
                    <a:pt x="0" y="4"/>
                    <a:pt x="2" y="9"/>
                  </a:cubicBezTo>
                  <a:cubicBezTo>
                    <a:pt x="3" y="14"/>
                    <a:pt x="10" y="18"/>
                    <a:pt x="18" y="18"/>
                  </a:cubicBezTo>
                  <a:cubicBezTo>
                    <a:pt x="26" y="18"/>
                    <a:pt x="32" y="14"/>
                    <a:pt x="31" y="9"/>
                  </a:cubicBezTo>
                  <a:close/>
                </a:path>
              </a:pathLst>
            </a:custGeom>
            <a:grpFill/>
            <a:ln>
              <a:noFill/>
            </a:ln>
          </p:spPr>
          <p:txBody>
            <a:bodyPr anchor="ctr"/>
            <a:lstStyle/>
            <a:p>
              <a:pPr algn="ctr"/>
            </a:p>
          </p:txBody>
        </p:sp>
        <p:sp>
          <p:nvSpPr>
            <p:cNvPr id="971" name="íṩļîde"/>
            <p:cNvSpPr/>
            <p:nvPr userDrawn="1"/>
          </p:nvSpPr>
          <p:spPr bwMode="auto">
            <a:xfrm>
              <a:off x="7573084" y="2108150"/>
              <a:ext cx="112636" cy="64804"/>
            </a:xfrm>
            <a:custGeom>
              <a:avLst/>
              <a:gdLst>
                <a:gd name="T0" fmla="*/ 30 w 31"/>
                <a:gd name="T1" fmla="*/ 9 h 18"/>
                <a:gd name="T2" fmla="*/ 13 w 31"/>
                <a:gd name="T3" fmla="*/ 0 h 18"/>
                <a:gd name="T4" fmla="*/ 1 w 31"/>
                <a:gd name="T5" fmla="*/ 9 h 18"/>
                <a:gd name="T6" fmla="*/ 18 w 31"/>
                <a:gd name="T7" fmla="*/ 18 h 18"/>
                <a:gd name="T8" fmla="*/ 30 w 31"/>
                <a:gd name="T9" fmla="*/ 9 h 18"/>
              </a:gdLst>
              <a:ahLst/>
              <a:cxnLst>
                <a:cxn ang="0">
                  <a:pos x="T0" y="T1"/>
                </a:cxn>
                <a:cxn ang="0">
                  <a:pos x="T2" y="T3"/>
                </a:cxn>
                <a:cxn ang="0">
                  <a:pos x="T4" y="T5"/>
                </a:cxn>
                <a:cxn ang="0">
                  <a:pos x="T6" y="T7"/>
                </a:cxn>
                <a:cxn ang="0">
                  <a:pos x="T8" y="T9"/>
                </a:cxn>
              </a:cxnLst>
              <a:rect l="0" t="0" r="r" b="b"/>
              <a:pathLst>
                <a:path w="31" h="18">
                  <a:moveTo>
                    <a:pt x="30" y="9"/>
                  </a:moveTo>
                  <a:cubicBezTo>
                    <a:pt x="29" y="4"/>
                    <a:pt x="21" y="0"/>
                    <a:pt x="13" y="0"/>
                  </a:cubicBezTo>
                  <a:cubicBezTo>
                    <a:pt x="5" y="0"/>
                    <a:pt x="0" y="4"/>
                    <a:pt x="1" y="9"/>
                  </a:cubicBezTo>
                  <a:cubicBezTo>
                    <a:pt x="2" y="14"/>
                    <a:pt x="10" y="18"/>
                    <a:pt x="18" y="18"/>
                  </a:cubicBezTo>
                  <a:cubicBezTo>
                    <a:pt x="26" y="18"/>
                    <a:pt x="31" y="14"/>
                    <a:pt x="30" y="9"/>
                  </a:cubicBezTo>
                  <a:close/>
                </a:path>
              </a:pathLst>
            </a:custGeom>
            <a:grpFill/>
            <a:ln>
              <a:noFill/>
            </a:ln>
          </p:spPr>
          <p:txBody>
            <a:bodyPr anchor="ctr"/>
            <a:lstStyle/>
            <a:p>
              <a:pPr algn="ctr"/>
            </a:p>
          </p:txBody>
        </p:sp>
        <p:sp>
          <p:nvSpPr>
            <p:cNvPr id="972" name="ïşḷîďe"/>
            <p:cNvSpPr/>
            <p:nvPr userDrawn="1"/>
          </p:nvSpPr>
          <p:spPr bwMode="auto">
            <a:xfrm>
              <a:off x="7699606" y="2108150"/>
              <a:ext cx="117264" cy="64804"/>
            </a:xfrm>
            <a:custGeom>
              <a:avLst/>
              <a:gdLst>
                <a:gd name="T0" fmla="*/ 30 w 32"/>
                <a:gd name="T1" fmla="*/ 9 h 18"/>
                <a:gd name="T2" fmla="*/ 13 w 32"/>
                <a:gd name="T3" fmla="*/ 0 h 18"/>
                <a:gd name="T4" fmla="*/ 1 w 32"/>
                <a:gd name="T5" fmla="*/ 9 h 18"/>
                <a:gd name="T6" fmla="*/ 19 w 32"/>
                <a:gd name="T7" fmla="*/ 18 h 18"/>
                <a:gd name="T8" fmla="*/ 30 w 32"/>
                <a:gd name="T9" fmla="*/ 9 h 18"/>
              </a:gdLst>
              <a:ahLst/>
              <a:cxnLst>
                <a:cxn ang="0">
                  <a:pos x="T0" y="T1"/>
                </a:cxn>
                <a:cxn ang="0">
                  <a:pos x="T2" y="T3"/>
                </a:cxn>
                <a:cxn ang="0">
                  <a:pos x="T4" y="T5"/>
                </a:cxn>
                <a:cxn ang="0">
                  <a:pos x="T6" y="T7"/>
                </a:cxn>
                <a:cxn ang="0">
                  <a:pos x="T8" y="T9"/>
                </a:cxn>
              </a:cxnLst>
              <a:rect l="0" t="0" r="r" b="b"/>
              <a:pathLst>
                <a:path w="32" h="18">
                  <a:moveTo>
                    <a:pt x="30" y="9"/>
                  </a:moveTo>
                  <a:cubicBezTo>
                    <a:pt x="29" y="4"/>
                    <a:pt x="21" y="0"/>
                    <a:pt x="13" y="0"/>
                  </a:cubicBezTo>
                  <a:cubicBezTo>
                    <a:pt x="5" y="0"/>
                    <a:pt x="0" y="4"/>
                    <a:pt x="1" y="9"/>
                  </a:cubicBezTo>
                  <a:cubicBezTo>
                    <a:pt x="3" y="14"/>
                    <a:pt x="10" y="18"/>
                    <a:pt x="19" y="18"/>
                  </a:cubicBezTo>
                  <a:cubicBezTo>
                    <a:pt x="27" y="18"/>
                    <a:pt x="32" y="14"/>
                    <a:pt x="30" y="9"/>
                  </a:cubicBezTo>
                  <a:close/>
                </a:path>
              </a:pathLst>
            </a:custGeom>
            <a:grpFill/>
            <a:ln>
              <a:noFill/>
            </a:ln>
          </p:spPr>
          <p:txBody>
            <a:bodyPr anchor="ctr"/>
            <a:lstStyle/>
            <a:p>
              <a:pPr algn="ctr"/>
            </a:p>
          </p:txBody>
        </p:sp>
        <p:sp>
          <p:nvSpPr>
            <p:cNvPr id="973" name="iṥ1iďe"/>
            <p:cNvSpPr/>
            <p:nvPr userDrawn="1"/>
          </p:nvSpPr>
          <p:spPr bwMode="auto">
            <a:xfrm>
              <a:off x="7827670" y="2108150"/>
              <a:ext cx="117264" cy="64804"/>
            </a:xfrm>
            <a:custGeom>
              <a:avLst/>
              <a:gdLst>
                <a:gd name="T0" fmla="*/ 31 w 32"/>
                <a:gd name="T1" fmla="*/ 9 h 18"/>
                <a:gd name="T2" fmla="*/ 14 w 32"/>
                <a:gd name="T3" fmla="*/ 0 h 18"/>
                <a:gd name="T4" fmla="*/ 2 w 32"/>
                <a:gd name="T5" fmla="*/ 9 h 18"/>
                <a:gd name="T6" fmla="*/ 19 w 32"/>
                <a:gd name="T7" fmla="*/ 18 h 18"/>
                <a:gd name="T8" fmla="*/ 31 w 32"/>
                <a:gd name="T9" fmla="*/ 9 h 18"/>
              </a:gdLst>
              <a:ahLst/>
              <a:cxnLst>
                <a:cxn ang="0">
                  <a:pos x="T0" y="T1"/>
                </a:cxn>
                <a:cxn ang="0">
                  <a:pos x="T2" y="T3"/>
                </a:cxn>
                <a:cxn ang="0">
                  <a:pos x="T4" y="T5"/>
                </a:cxn>
                <a:cxn ang="0">
                  <a:pos x="T6" y="T7"/>
                </a:cxn>
                <a:cxn ang="0">
                  <a:pos x="T8" y="T9"/>
                </a:cxn>
              </a:cxnLst>
              <a:rect l="0" t="0" r="r" b="b"/>
              <a:pathLst>
                <a:path w="32" h="18">
                  <a:moveTo>
                    <a:pt x="31" y="9"/>
                  </a:moveTo>
                  <a:cubicBezTo>
                    <a:pt x="29" y="4"/>
                    <a:pt x="21" y="0"/>
                    <a:pt x="14" y="0"/>
                  </a:cubicBezTo>
                  <a:cubicBezTo>
                    <a:pt x="6" y="0"/>
                    <a:pt x="0" y="4"/>
                    <a:pt x="2" y="9"/>
                  </a:cubicBezTo>
                  <a:cubicBezTo>
                    <a:pt x="3" y="14"/>
                    <a:pt x="11" y="18"/>
                    <a:pt x="19" y="18"/>
                  </a:cubicBezTo>
                  <a:cubicBezTo>
                    <a:pt x="27" y="18"/>
                    <a:pt x="32" y="14"/>
                    <a:pt x="31" y="9"/>
                  </a:cubicBezTo>
                  <a:close/>
                </a:path>
              </a:pathLst>
            </a:custGeom>
            <a:grpFill/>
            <a:ln>
              <a:noFill/>
            </a:ln>
          </p:spPr>
          <p:txBody>
            <a:bodyPr anchor="ctr"/>
            <a:lstStyle/>
            <a:p>
              <a:pPr algn="ctr"/>
            </a:p>
          </p:txBody>
        </p:sp>
        <p:sp>
          <p:nvSpPr>
            <p:cNvPr id="974" name="ïṧļîḋè"/>
            <p:cNvSpPr/>
            <p:nvPr userDrawn="1"/>
          </p:nvSpPr>
          <p:spPr bwMode="auto">
            <a:xfrm>
              <a:off x="7958821" y="2108150"/>
              <a:ext cx="117264" cy="64804"/>
            </a:xfrm>
            <a:custGeom>
              <a:avLst/>
              <a:gdLst>
                <a:gd name="T0" fmla="*/ 30 w 32"/>
                <a:gd name="T1" fmla="*/ 9 h 18"/>
                <a:gd name="T2" fmla="*/ 13 w 32"/>
                <a:gd name="T3" fmla="*/ 0 h 18"/>
                <a:gd name="T4" fmla="*/ 1 w 32"/>
                <a:gd name="T5" fmla="*/ 9 h 18"/>
                <a:gd name="T6" fmla="*/ 19 w 32"/>
                <a:gd name="T7" fmla="*/ 18 h 18"/>
                <a:gd name="T8" fmla="*/ 30 w 32"/>
                <a:gd name="T9" fmla="*/ 9 h 18"/>
              </a:gdLst>
              <a:ahLst/>
              <a:cxnLst>
                <a:cxn ang="0">
                  <a:pos x="T0" y="T1"/>
                </a:cxn>
                <a:cxn ang="0">
                  <a:pos x="T2" y="T3"/>
                </a:cxn>
                <a:cxn ang="0">
                  <a:pos x="T4" y="T5"/>
                </a:cxn>
                <a:cxn ang="0">
                  <a:pos x="T6" y="T7"/>
                </a:cxn>
                <a:cxn ang="0">
                  <a:pos x="T8" y="T9"/>
                </a:cxn>
              </a:cxnLst>
              <a:rect l="0" t="0" r="r" b="b"/>
              <a:pathLst>
                <a:path w="32" h="18">
                  <a:moveTo>
                    <a:pt x="30" y="9"/>
                  </a:moveTo>
                  <a:cubicBezTo>
                    <a:pt x="28" y="4"/>
                    <a:pt x="21" y="0"/>
                    <a:pt x="13" y="0"/>
                  </a:cubicBezTo>
                  <a:cubicBezTo>
                    <a:pt x="5" y="0"/>
                    <a:pt x="0" y="4"/>
                    <a:pt x="1" y="9"/>
                  </a:cubicBezTo>
                  <a:cubicBezTo>
                    <a:pt x="3" y="14"/>
                    <a:pt x="11" y="18"/>
                    <a:pt x="19" y="18"/>
                  </a:cubicBezTo>
                  <a:cubicBezTo>
                    <a:pt x="27" y="18"/>
                    <a:pt x="32" y="14"/>
                    <a:pt x="30" y="9"/>
                  </a:cubicBezTo>
                  <a:close/>
                </a:path>
              </a:pathLst>
            </a:custGeom>
            <a:grpFill/>
            <a:ln>
              <a:noFill/>
            </a:ln>
          </p:spPr>
          <p:txBody>
            <a:bodyPr anchor="ctr"/>
            <a:lstStyle/>
            <a:p>
              <a:pPr algn="ctr"/>
            </a:p>
          </p:txBody>
        </p:sp>
        <p:sp>
          <p:nvSpPr>
            <p:cNvPr id="975" name="íṧḻïḑé"/>
            <p:cNvSpPr/>
            <p:nvPr userDrawn="1"/>
          </p:nvSpPr>
          <p:spPr bwMode="auto">
            <a:xfrm>
              <a:off x="8086885" y="2108150"/>
              <a:ext cx="117264" cy="64804"/>
            </a:xfrm>
            <a:custGeom>
              <a:avLst/>
              <a:gdLst>
                <a:gd name="T0" fmla="*/ 30 w 32"/>
                <a:gd name="T1" fmla="*/ 9 h 18"/>
                <a:gd name="T2" fmla="*/ 13 w 32"/>
                <a:gd name="T3" fmla="*/ 0 h 18"/>
                <a:gd name="T4" fmla="*/ 2 w 32"/>
                <a:gd name="T5" fmla="*/ 9 h 18"/>
                <a:gd name="T6" fmla="*/ 19 w 32"/>
                <a:gd name="T7" fmla="*/ 18 h 18"/>
                <a:gd name="T8" fmla="*/ 30 w 32"/>
                <a:gd name="T9" fmla="*/ 9 h 18"/>
              </a:gdLst>
              <a:ahLst/>
              <a:cxnLst>
                <a:cxn ang="0">
                  <a:pos x="T0" y="T1"/>
                </a:cxn>
                <a:cxn ang="0">
                  <a:pos x="T2" y="T3"/>
                </a:cxn>
                <a:cxn ang="0">
                  <a:pos x="T4" y="T5"/>
                </a:cxn>
                <a:cxn ang="0">
                  <a:pos x="T6" y="T7"/>
                </a:cxn>
                <a:cxn ang="0">
                  <a:pos x="T8" y="T9"/>
                </a:cxn>
              </a:cxnLst>
              <a:rect l="0" t="0" r="r" b="b"/>
              <a:pathLst>
                <a:path w="32" h="18">
                  <a:moveTo>
                    <a:pt x="30" y="9"/>
                  </a:moveTo>
                  <a:cubicBezTo>
                    <a:pt x="29" y="4"/>
                    <a:pt x="21" y="0"/>
                    <a:pt x="13" y="0"/>
                  </a:cubicBezTo>
                  <a:cubicBezTo>
                    <a:pt x="5" y="0"/>
                    <a:pt x="0" y="4"/>
                    <a:pt x="2" y="9"/>
                  </a:cubicBezTo>
                  <a:cubicBezTo>
                    <a:pt x="3" y="14"/>
                    <a:pt x="11" y="18"/>
                    <a:pt x="19" y="18"/>
                  </a:cubicBezTo>
                  <a:cubicBezTo>
                    <a:pt x="27" y="18"/>
                    <a:pt x="32" y="14"/>
                    <a:pt x="30" y="9"/>
                  </a:cubicBezTo>
                  <a:close/>
                </a:path>
              </a:pathLst>
            </a:custGeom>
            <a:grpFill/>
            <a:ln>
              <a:noFill/>
            </a:ln>
          </p:spPr>
          <p:txBody>
            <a:bodyPr anchor="ctr"/>
            <a:lstStyle/>
            <a:p>
              <a:pPr algn="ctr"/>
            </a:p>
          </p:txBody>
        </p:sp>
        <p:sp>
          <p:nvSpPr>
            <p:cNvPr id="976" name="ïşlîďê"/>
            <p:cNvSpPr/>
            <p:nvPr userDrawn="1"/>
          </p:nvSpPr>
          <p:spPr bwMode="auto">
            <a:xfrm>
              <a:off x="8214950" y="2108150"/>
              <a:ext cx="120350" cy="64804"/>
            </a:xfrm>
            <a:custGeom>
              <a:avLst/>
              <a:gdLst>
                <a:gd name="T0" fmla="*/ 31 w 33"/>
                <a:gd name="T1" fmla="*/ 9 h 18"/>
                <a:gd name="T2" fmla="*/ 13 w 33"/>
                <a:gd name="T3" fmla="*/ 0 h 18"/>
                <a:gd name="T4" fmla="*/ 2 w 33"/>
                <a:gd name="T5" fmla="*/ 9 h 18"/>
                <a:gd name="T6" fmla="*/ 20 w 33"/>
                <a:gd name="T7" fmla="*/ 18 h 18"/>
                <a:gd name="T8" fmla="*/ 31 w 33"/>
                <a:gd name="T9" fmla="*/ 9 h 18"/>
              </a:gdLst>
              <a:ahLst/>
              <a:cxnLst>
                <a:cxn ang="0">
                  <a:pos x="T0" y="T1"/>
                </a:cxn>
                <a:cxn ang="0">
                  <a:pos x="T2" y="T3"/>
                </a:cxn>
                <a:cxn ang="0">
                  <a:pos x="T4" y="T5"/>
                </a:cxn>
                <a:cxn ang="0">
                  <a:pos x="T6" y="T7"/>
                </a:cxn>
                <a:cxn ang="0">
                  <a:pos x="T8" y="T9"/>
                </a:cxn>
              </a:cxnLst>
              <a:rect l="0" t="0" r="r" b="b"/>
              <a:pathLst>
                <a:path w="33" h="18">
                  <a:moveTo>
                    <a:pt x="31" y="9"/>
                  </a:moveTo>
                  <a:cubicBezTo>
                    <a:pt x="29" y="4"/>
                    <a:pt x="21" y="0"/>
                    <a:pt x="13" y="0"/>
                  </a:cubicBezTo>
                  <a:cubicBezTo>
                    <a:pt x="5" y="0"/>
                    <a:pt x="0" y="4"/>
                    <a:pt x="2" y="9"/>
                  </a:cubicBezTo>
                  <a:cubicBezTo>
                    <a:pt x="4" y="14"/>
                    <a:pt x="12" y="18"/>
                    <a:pt x="20" y="18"/>
                  </a:cubicBezTo>
                  <a:cubicBezTo>
                    <a:pt x="28" y="18"/>
                    <a:pt x="33" y="14"/>
                    <a:pt x="31" y="9"/>
                  </a:cubicBezTo>
                  <a:close/>
                </a:path>
              </a:pathLst>
            </a:custGeom>
            <a:grpFill/>
            <a:ln>
              <a:noFill/>
            </a:ln>
          </p:spPr>
          <p:txBody>
            <a:bodyPr anchor="ctr"/>
            <a:lstStyle/>
            <a:p>
              <a:pPr algn="ctr"/>
            </a:p>
          </p:txBody>
        </p:sp>
        <p:sp>
          <p:nvSpPr>
            <p:cNvPr id="977" name="ísľîḍè"/>
            <p:cNvSpPr/>
            <p:nvPr userDrawn="1"/>
          </p:nvSpPr>
          <p:spPr bwMode="auto">
            <a:xfrm>
              <a:off x="8346100" y="2108150"/>
              <a:ext cx="117264" cy="64804"/>
            </a:xfrm>
            <a:custGeom>
              <a:avLst/>
              <a:gdLst>
                <a:gd name="T0" fmla="*/ 30 w 32"/>
                <a:gd name="T1" fmla="*/ 9 h 18"/>
                <a:gd name="T2" fmla="*/ 12 w 32"/>
                <a:gd name="T3" fmla="*/ 0 h 18"/>
                <a:gd name="T4" fmla="*/ 1 w 32"/>
                <a:gd name="T5" fmla="*/ 9 h 18"/>
                <a:gd name="T6" fmla="*/ 19 w 32"/>
                <a:gd name="T7" fmla="*/ 18 h 18"/>
                <a:gd name="T8" fmla="*/ 30 w 32"/>
                <a:gd name="T9" fmla="*/ 9 h 18"/>
              </a:gdLst>
              <a:ahLst/>
              <a:cxnLst>
                <a:cxn ang="0">
                  <a:pos x="T0" y="T1"/>
                </a:cxn>
                <a:cxn ang="0">
                  <a:pos x="T2" y="T3"/>
                </a:cxn>
                <a:cxn ang="0">
                  <a:pos x="T4" y="T5"/>
                </a:cxn>
                <a:cxn ang="0">
                  <a:pos x="T6" y="T7"/>
                </a:cxn>
                <a:cxn ang="0">
                  <a:pos x="T8" y="T9"/>
                </a:cxn>
              </a:cxnLst>
              <a:rect l="0" t="0" r="r" b="b"/>
              <a:pathLst>
                <a:path w="32" h="18">
                  <a:moveTo>
                    <a:pt x="30" y="9"/>
                  </a:moveTo>
                  <a:cubicBezTo>
                    <a:pt x="28" y="4"/>
                    <a:pt x="20" y="0"/>
                    <a:pt x="12" y="0"/>
                  </a:cubicBezTo>
                  <a:cubicBezTo>
                    <a:pt x="4" y="0"/>
                    <a:pt x="0" y="4"/>
                    <a:pt x="1" y="9"/>
                  </a:cubicBezTo>
                  <a:cubicBezTo>
                    <a:pt x="3" y="14"/>
                    <a:pt x="11" y="18"/>
                    <a:pt x="19" y="18"/>
                  </a:cubicBezTo>
                  <a:cubicBezTo>
                    <a:pt x="27" y="18"/>
                    <a:pt x="32" y="14"/>
                    <a:pt x="30" y="9"/>
                  </a:cubicBezTo>
                  <a:close/>
                </a:path>
              </a:pathLst>
            </a:custGeom>
            <a:grpFill/>
            <a:ln>
              <a:noFill/>
            </a:ln>
          </p:spPr>
          <p:txBody>
            <a:bodyPr anchor="ctr"/>
            <a:lstStyle/>
            <a:p>
              <a:pPr algn="ctr"/>
            </a:p>
          </p:txBody>
        </p:sp>
        <p:sp>
          <p:nvSpPr>
            <p:cNvPr id="978" name="îṧľîḓê"/>
            <p:cNvSpPr/>
            <p:nvPr userDrawn="1"/>
          </p:nvSpPr>
          <p:spPr bwMode="auto">
            <a:xfrm>
              <a:off x="8474165" y="2108150"/>
              <a:ext cx="120350" cy="64804"/>
            </a:xfrm>
            <a:custGeom>
              <a:avLst/>
              <a:gdLst>
                <a:gd name="T0" fmla="*/ 31 w 33"/>
                <a:gd name="T1" fmla="*/ 9 h 18"/>
                <a:gd name="T2" fmla="*/ 13 w 33"/>
                <a:gd name="T3" fmla="*/ 0 h 18"/>
                <a:gd name="T4" fmla="*/ 2 w 33"/>
                <a:gd name="T5" fmla="*/ 9 h 18"/>
                <a:gd name="T6" fmla="*/ 20 w 33"/>
                <a:gd name="T7" fmla="*/ 18 h 18"/>
                <a:gd name="T8" fmla="*/ 31 w 33"/>
                <a:gd name="T9" fmla="*/ 9 h 18"/>
              </a:gdLst>
              <a:ahLst/>
              <a:cxnLst>
                <a:cxn ang="0">
                  <a:pos x="T0" y="T1"/>
                </a:cxn>
                <a:cxn ang="0">
                  <a:pos x="T2" y="T3"/>
                </a:cxn>
                <a:cxn ang="0">
                  <a:pos x="T4" y="T5"/>
                </a:cxn>
                <a:cxn ang="0">
                  <a:pos x="T6" y="T7"/>
                </a:cxn>
                <a:cxn ang="0">
                  <a:pos x="T8" y="T9"/>
                </a:cxn>
              </a:cxnLst>
              <a:rect l="0" t="0" r="r" b="b"/>
              <a:pathLst>
                <a:path w="33" h="18">
                  <a:moveTo>
                    <a:pt x="31" y="9"/>
                  </a:moveTo>
                  <a:cubicBezTo>
                    <a:pt x="29" y="4"/>
                    <a:pt x="21" y="0"/>
                    <a:pt x="13" y="0"/>
                  </a:cubicBezTo>
                  <a:cubicBezTo>
                    <a:pt x="5" y="0"/>
                    <a:pt x="0" y="4"/>
                    <a:pt x="2" y="9"/>
                  </a:cubicBezTo>
                  <a:cubicBezTo>
                    <a:pt x="4" y="14"/>
                    <a:pt x="12" y="18"/>
                    <a:pt x="20" y="18"/>
                  </a:cubicBezTo>
                  <a:cubicBezTo>
                    <a:pt x="28" y="18"/>
                    <a:pt x="33" y="14"/>
                    <a:pt x="31" y="9"/>
                  </a:cubicBezTo>
                  <a:close/>
                </a:path>
              </a:pathLst>
            </a:custGeom>
            <a:grpFill/>
            <a:ln>
              <a:noFill/>
            </a:ln>
          </p:spPr>
          <p:txBody>
            <a:bodyPr anchor="ctr"/>
            <a:lstStyle/>
            <a:p>
              <a:pPr algn="ctr"/>
            </a:p>
          </p:txBody>
        </p:sp>
        <p:sp>
          <p:nvSpPr>
            <p:cNvPr id="979" name="îŝ1iḑê"/>
            <p:cNvSpPr/>
            <p:nvPr userDrawn="1"/>
          </p:nvSpPr>
          <p:spPr bwMode="auto">
            <a:xfrm>
              <a:off x="8600687" y="2108150"/>
              <a:ext cx="121893" cy="64804"/>
            </a:xfrm>
            <a:custGeom>
              <a:avLst/>
              <a:gdLst>
                <a:gd name="T0" fmla="*/ 31 w 33"/>
                <a:gd name="T1" fmla="*/ 9 h 18"/>
                <a:gd name="T2" fmla="*/ 13 w 33"/>
                <a:gd name="T3" fmla="*/ 0 h 18"/>
                <a:gd name="T4" fmla="*/ 2 w 33"/>
                <a:gd name="T5" fmla="*/ 9 h 18"/>
                <a:gd name="T6" fmla="*/ 21 w 33"/>
                <a:gd name="T7" fmla="*/ 18 h 18"/>
                <a:gd name="T8" fmla="*/ 31 w 33"/>
                <a:gd name="T9" fmla="*/ 9 h 18"/>
              </a:gdLst>
              <a:ahLst/>
              <a:cxnLst>
                <a:cxn ang="0">
                  <a:pos x="T0" y="T1"/>
                </a:cxn>
                <a:cxn ang="0">
                  <a:pos x="T2" y="T3"/>
                </a:cxn>
                <a:cxn ang="0">
                  <a:pos x="T4" y="T5"/>
                </a:cxn>
                <a:cxn ang="0">
                  <a:pos x="T6" y="T7"/>
                </a:cxn>
                <a:cxn ang="0">
                  <a:pos x="T8" y="T9"/>
                </a:cxn>
              </a:cxnLst>
              <a:rect l="0" t="0" r="r" b="b"/>
              <a:pathLst>
                <a:path w="33" h="18">
                  <a:moveTo>
                    <a:pt x="31" y="9"/>
                  </a:moveTo>
                  <a:cubicBezTo>
                    <a:pt x="29" y="4"/>
                    <a:pt x="21" y="0"/>
                    <a:pt x="13" y="0"/>
                  </a:cubicBezTo>
                  <a:cubicBezTo>
                    <a:pt x="5" y="0"/>
                    <a:pt x="0" y="4"/>
                    <a:pt x="2" y="9"/>
                  </a:cubicBezTo>
                  <a:cubicBezTo>
                    <a:pt x="4" y="14"/>
                    <a:pt x="12" y="18"/>
                    <a:pt x="21" y="18"/>
                  </a:cubicBezTo>
                  <a:cubicBezTo>
                    <a:pt x="29" y="18"/>
                    <a:pt x="33" y="14"/>
                    <a:pt x="31" y="9"/>
                  </a:cubicBezTo>
                  <a:close/>
                </a:path>
              </a:pathLst>
            </a:custGeom>
            <a:grpFill/>
            <a:ln>
              <a:noFill/>
            </a:ln>
          </p:spPr>
          <p:txBody>
            <a:bodyPr anchor="ctr"/>
            <a:lstStyle/>
            <a:p>
              <a:pPr algn="ctr"/>
            </a:p>
          </p:txBody>
        </p:sp>
        <p:sp>
          <p:nvSpPr>
            <p:cNvPr id="980" name="íšlíḋè"/>
            <p:cNvSpPr/>
            <p:nvPr userDrawn="1"/>
          </p:nvSpPr>
          <p:spPr bwMode="auto">
            <a:xfrm>
              <a:off x="8728751" y="2108150"/>
              <a:ext cx="124979" cy="64804"/>
            </a:xfrm>
            <a:custGeom>
              <a:avLst/>
              <a:gdLst>
                <a:gd name="T0" fmla="*/ 31 w 34"/>
                <a:gd name="T1" fmla="*/ 9 h 18"/>
                <a:gd name="T2" fmla="*/ 13 w 34"/>
                <a:gd name="T3" fmla="*/ 0 h 18"/>
                <a:gd name="T4" fmla="*/ 3 w 34"/>
                <a:gd name="T5" fmla="*/ 9 h 18"/>
                <a:gd name="T6" fmla="*/ 21 w 34"/>
                <a:gd name="T7" fmla="*/ 18 h 18"/>
                <a:gd name="T8" fmla="*/ 31 w 34"/>
                <a:gd name="T9" fmla="*/ 9 h 18"/>
              </a:gdLst>
              <a:ahLst/>
              <a:cxnLst>
                <a:cxn ang="0">
                  <a:pos x="T0" y="T1"/>
                </a:cxn>
                <a:cxn ang="0">
                  <a:pos x="T2" y="T3"/>
                </a:cxn>
                <a:cxn ang="0">
                  <a:pos x="T4" y="T5"/>
                </a:cxn>
                <a:cxn ang="0">
                  <a:pos x="T6" y="T7"/>
                </a:cxn>
                <a:cxn ang="0">
                  <a:pos x="T8" y="T9"/>
                </a:cxn>
              </a:cxnLst>
              <a:rect l="0" t="0" r="r" b="b"/>
              <a:pathLst>
                <a:path w="34" h="18">
                  <a:moveTo>
                    <a:pt x="31" y="9"/>
                  </a:moveTo>
                  <a:cubicBezTo>
                    <a:pt x="29" y="4"/>
                    <a:pt x="21" y="0"/>
                    <a:pt x="13" y="0"/>
                  </a:cubicBezTo>
                  <a:cubicBezTo>
                    <a:pt x="5" y="0"/>
                    <a:pt x="0" y="4"/>
                    <a:pt x="3" y="9"/>
                  </a:cubicBezTo>
                  <a:cubicBezTo>
                    <a:pt x="5" y="14"/>
                    <a:pt x="13" y="18"/>
                    <a:pt x="21" y="18"/>
                  </a:cubicBezTo>
                  <a:cubicBezTo>
                    <a:pt x="29" y="18"/>
                    <a:pt x="34" y="14"/>
                    <a:pt x="31" y="9"/>
                  </a:cubicBezTo>
                  <a:close/>
                </a:path>
              </a:pathLst>
            </a:custGeom>
            <a:grpFill/>
            <a:ln>
              <a:noFill/>
            </a:ln>
          </p:spPr>
          <p:txBody>
            <a:bodyPr anchor="ctr"/>
            <a:lstStyle/>
            <a:p>
              <a:pPr algn="ctr"/>
            </a:p>
          </p:txBody>
        </p:sp>
        <p:sp>
          <p:nvSpPr>
            <p:cNvPr id="981" name="işľiḓê"/>
            <p:cNvSpPr/>
            <p:nvPr userDrawn="1"/>
          </p:nvSpPr>
          <p:spPr bwMode="auto">
            <a:xfrm>
              <a:off x="8859902" y="2108150"/>
              <a:ext cx="120350" cy="64804"/>
            </a:xfrm>
            <a:custGeom>
              <a:avLst/>
              <a:gdLst>
                <a:gd name="T0" fmla="*/ 31 w 33"/>
                <a:gd name="T1" fmla="*/ 9 h 18"/>
                <a:gd name="T2" fmla="*/ 12 w 33"/>
                <a:gd name="T3" fmla="*/ 0 h 18"/>
                <a:gd name="T4" fmla="*/ 2 w 33"/>
                <a:gd name="T5" fmla="*/ 9 h 18"/>
                <a:gd name="T6" fmla="*/ 21 w 33"/>
                <a:gd name="T7" fmla="*/ 18 h 18"/>
                <a:gd name="T8" fmla="*/ 31 w 33"/>
                <a:gd name="T9" fmla="*/ 9 h 18"/>
              </a:gdLst>
              <a:ahLst/>
              <a:cxnLst>
                <a:cxn ang="0">
                  <a:pos x="T0" y="T1"/>
                </a:cxn>
                <a:cxn ang="0">
                  <a:pos x="T2" y="T3"/>
                </a:cxn>
                <a:cxn ang="0">
                  <a:pos x="T4" y="T5"/>
                </a:cxn>
                <a:cxn ang="0">
                  <a:pos x="T6" y="T7"/>
                </a:cxn>
                <a:cxn ang="0">
                  <a:pos x="T8" y="T9"/>
                </a:cxn>
              </a:cxnLst>
              <a:rect l="0" t="0" r="r" b="b"/>
              <a:pathLst>
                <a:path w="33" h="18">
                  <a:moveTo>
                    <a:pt x="31" y="9"/>
                  </a:moveTo>
                  <a:cubicBezTo>
                    <a:pt x="29" y="4"/>
                    <a:pt x="20" y="0"/>
                    <a:pt x="12" y="0"/>
                  </a:cubicBezTo>
                  <a:cubicBezTo>
                    <a:pt x="4" y="0"/>
                    <a:pt x="0" y="4"/>
                    <a:pt x="2" y="9"/>
                  </a:cubicBezTo>
                  <a:cubicBezTo>
                    <a:pt x="4" y="14"/>
                    <a:pt x="13" y="18"/>
                    <a:pt x="21" y="18"/>
                  </a:cubicBezTo>
                  <a:cubicBezTo>
                    <a:pt x="29" y="18"/>
                    <a:pt x="33" y="14"/>
                    <a:pt x="31" y="9"/>
                  </a:cubicBezTo>
                  <a:close/>
                </a:path>
              </a:pathLst>
            </a:custGeom>
            <a:grpFill/>
            <a:ln>
              <a:noFill/>
            </a:ln>
          </p:spPr>
          <p:txBody>
            <a:bodyPr anchor="ctr"/>
            <a:lstStyle/>
            <a:p>
              <a:pPr algn="ctr"/>
            </a:p>
          </p:txBody>
        </p:sp>
        <p:sp>
          <p:nvSpPr>
            <p:cNvPr id="982" name="ïṩļíḓé"/>
            <p:cNvSpPr/>
            <p:nvPr userDrawn="1"/>
          </p:nvSpPr>
          <p:spPr bwMode="auto">
            <a:xfrm>
              <a:off x="8987966" y="2108150"/>
              <a:ext cx="124979" cy="64804"/>
            </a:xfrm>
            <a:custGeom>
              <a:avLst/>
              <a:gdLst>
                <a:gd name="T0" fmla="*/ 31 w 34"/>
                <a:gd name="T1" fmla="*/ 9 h 18"/>
                <a:gd name="T2" fmla="*/ 12 w 34"/>
                <a:gd name="T3" fmla="*/ 0 h 18"/>
                <a:gd name="T4" fmla="*/ 2 w 34"/>
                <a:gd name="T5" fmla="*/ 9 h 18"/>
                <a:gd name="T6" fmla="*/ 21 w 34"/>
                <a:gd name="T7" fmla="*/ 18 h 18"/>
                <a:gd name="T8" fmla="*/ 31 w 34"/>
                <a:gd name="T9" fmla="*/ 9 h 18"/>
              </a:gdLst>
              <a:ahLst/>
              <a:cxnLst>
                <a:cxn ang="0">
                  <a:pos x="T0" y="T1"/>
                </a:cxn>
                <a:cxn ang="0">
                  <a:pos x="T2" y="T3"/>
                </a:cxn>
                <a:cxn ang="0">
                  <a:pos x="T4" y="T5"/>
                </a:cxn>
                <a:cxn ang="0">
                  <a:pos x="T6" y="T7"/>
                </a:cxn>
                <a:cxn ang="0">
                  <a:pos x="T8" y="T9"/>
                </a:cxn>
              </a:cxnLst>
              <a:rect l="0" t="0" r="r" b="b"/>
              <a:pathLst>
                <a:path w="34" h="18">
                  <a:moveTo>
                    <a:pt x="31" y="9"/>
                  </a:moveTo>
                  <a:cubicBezTo>
                    <a:pt x="29" y="4"/>
                    <a:pt x="20" y="0"/>
                    <a:pt x="12" y="0"/>
                  </a:cubicBezTo>
                  <a:cubicBezTo>
                    <a:pt x="5" y="0"/>
                    <a:pt x="0" y="4"/>
                    <a:pt x="2" y="9"/>
                  </a:cubicBezTo>
                  <a:cubicBezTo>
                    <a:pt x="5" y="14"/>
                    <a:pt x="13" y="18"/>
                    <a:pt x="21" y="18"/>
                  </a:cubicBezTo>
                  <a:cubicBezTo>
                    <a:pt x="29" y="18"/>
                    <a:pt x="34" y="14"/>
                    <a:pt x="31" y="9"/>
                  </a:cubicBezTo>
                  <a:close/>
                </a:path>
              </a:pathLst>
            </a:custGeom>
            <a:grpFill/>
            <a:ln>
              <a:noFill/>
            </a:ln>
          </p:spPr>
          <p:txBody>
            <a:bodyPr anchor="ctr"/>
            <a:lstStyle/>
            <a:p>
              <a:pPr algn="ctr"/>
            </a:p>
          </p:txBody>
        </p:sp>
        <p:sp>
          <p:nvSpPr>
            <p:cNvPr id="983" name="ïslíďè"/>
            <p:cNvSpPr/>
            <p:nvPr userDrawn="1"/>
          </p:nvSpPr>
          <p:spPr bwMode="auto">
            <a:xfrm>
              <a:off x="9116031" y="2108150"/>
              <a:ext cx="123436" cy="64804"/>
            </a:xfrm>
            <a:custGeom>
              <a:avLst/>
              <a:gdLst>
                <a:gd name="T0" fmla="*/ 32 w 34"/>
                <a:gd name="T1" fmla="*/ 9 h 18"/>
                <a:gd name="T2" fmla="*/ 13 w 34"/>
                <a:gd name="T3" fmla="*/ 0 h 18"/>
                <a:gd name="T4" fmla="*/ 3 w 34"/>
                <a:gd name="T5" fmla="*/ 9 h 18"/>
                <a:gd name="T6" fmla="*/ 22 w 34"/>
                <a:gd name="T7" fmla="*/ 18 h 18"/>
                <a:gd name="T8" fmla="*/ 32 w 34"/>
                <a:gd name="T9" fmla="*/ 9 h 18"/>
              </a:gdLst>
              <a:ahLst/>
              <a:cxnLst>
                <a:cxn ang="0">
                  <a:pos x="T0" y="T1"/>
                </a:cxn>
                <a:cxn ang="0">
                  <a:pos x="T2" y="T3"/>
                </a:cxn>
                <a:cxn ang="0">
                  <a:pos x="T4" y="T5"/>
                </a:cxn>
                <a:cxn ang="0">
                  <a:pos x="T6" y="T7"/>
                </a:cxn>
                <a:cxn ang="0">
                  <a:pos x="T8" y="T9"/>
                </a:cxn>
              </a:cxnLst>
              <a:rect l="0" t="0" r="r" b="b"/>
              <a:pathLst>
                <a:path w="34" h="18">
                  <a:moveTo>
                    <a:pt x="32" y="9"/>
                  </a:moveTo>
                  <a:cubicBezTo>
                    <a:pt x="29" y="4"/>
                    <a:pt x="21" y="0"/>
                    <a:pt x="13" y="0"/>
                  </a:cubicBezTo>
                  <a:cubicBezTo>
                    <a:pt x="5" y="0"/>
                    <a:pt x="0" y="4"/>
                    <a:pt x="3" y="9"/>
                  </a:cubicBezTo>
                  <a:cubicBezTo>
                    <a:pt x="5" y="14"/>
                    <a:pt x="14" y="18"/>
                    <a:pt x="22" y="18"/>
                  </a:cubicBezTo>
                  <a:cubicBezTo>
                    <a:pt x="30" y="18"/>
                    <a:pt x="34" y="14"/>
                    <a:pt x="32" y="9"/>
                  </a:cubicBezTo>
                  <a:close/>
                </a:path>
              </a:pathLst>
            </a:custGeom>
            <a:grpFill/>
            <a:ln>
              <a:noFill/>
            </a:ln>
          </p:spPr>
          <p:txBody>
            <a:bodyPr anchor="ctr"/>
            <a:lstStyle/>
            <a:p>
              <a:pPr algn="ctr"/>
            </a:p>
          </p:txBody>
        </p:sp>
        <p:sp>
          <p:nvSpPr>
            <p:cNvPr id="984" name="ïŝ1iḍê"/>
            <p:cNvSpPr/>
            <p:nvPr userDrawn="1"/>
          </p:nvSpPr>
          <p:spPr bwMode="auto">
            <a:xfrm>
              <a:off x="9247181" y="2108150"/>
              <a:ext cx="123436" cy="64804"/>
            </a:xfrm>
            <a:custGeom>
              <a:avLst/>
              <a:gdLst>
                <a:gd name="T0" fmla="*/ 31 w 34"/>
                <a:gd name="T1" fmla="*/ 9 h 18"/>
                <a:gd name="T2" fmla="*/ 12 w 34"/>
                <a:gd name="T3" fmla="*/ 0 h 18"/>
                <a:gd name="T4" fmla="*/ 2 w 34"/>
                <a:gd name="T5" fmla="*/ 9 h 18"/>
                <a:gd name="T6" fmla="*/ 21 w 34"/>
                <a:gd name="T7" fmla="*/ 18 h 18"/>
                <a:gd name="T8" fmla="*/ 31 w 34"/>
                <a:gd name="T9" fmla="*/ 9 h 18"/>
              </a:gdLst>
              <a:ahLst/>
              <a:cxnLst>
                <a:cxn ang="0">
                  <a:pos x="T0" y="T1"/>
                </a:cxn>
                <a:cxn ang="0">
                  <a:pos x="T2" y="T3"/>
                </a:cxn>
                <a:cxn ang="0">
                  <a:pos x="T4" y="T5"/>
                </a:cxn>
                <a:cxn ang="0">
                  <a:pos x="T6" y="T7"/>
                </a:cxn>
                <a:cxn ang="0">
                  <a:pos x="T8" y="T9"/>
                </a:cxn>
              </a:cxnLst>
              <a:rect l="0" t="0" r="r" b="b"/>
              <a:pathLst>
                <a:path w="34" h="18">
                  <a:moveTo>
                    <a:pt x="31" y="9"/>
                  </a:moveTo>
                  <a:cubicBezTo>
                    <a:pt x="28" y="4"/>
                    <a:pt x="20" y="0"/>
                    <a:pt x="12" y="0"/>
                  </a:cubicBezTo>
                  <a:cubicBezTo>
                    <a:pt x="4" y="0"/>
                    <a:pt x="0" y="4"/>
                    <a:pt x="2" y="9"/>
                  </a:cubicBezTo>
                  <a:cubicBezTo>
                    <a:pt x="5" y="14"/>
                    <a:pt x="13" y="18"/>
                    <a:pt x="21" y="18"/>
                  </a:cubicBezTo>
                  <a:cubicBezTo>
                    <a:pt x="29" y="18"/>
                    <a:pt x="34" y="14"/>
                    <a:pt x="31" y="9"/>
                  </a:cubicBezTo>
                  <a:close/>
                </a:path>
              </a:pathLst>
            </a:custGeom>
            <a:grpFill/>
            <a:ln>
              <a:noFill/>
            </a:ln>
          </p:spPr>
          <p:txBody>
            <a:bodyPr anchor="ctr"/>
            <a:lstStyle/>
            <a:p>
              <a:pPr algn="ctr"/>
            </a:p>
          </p:txBody>
        </p:sp>
        <p:sp>
          <p:nvSpPr>
            <p:cNvPr id="985" name="îṧlíḋe"/>
            <p:cNvSpPr/>
            <p:nvPr userDrawn="1"/>
          </p:nvSpPr>
          <p:spPr bwMode="auto">
            <a:xfrm>
              <a:off x="6678175" y="2188383"/>
              <a:ext cx="112636" cy="69433"/>
            </a:xfrm>
            <a:custGeom>
              <a:avLst/>
              <a:gdLst>
                <a:gd name="T0" fmla="*/ 30 w 31"/>
                <a:gd name="T1" fmla="*/ 9 h 19"/>
                <a:gd name="T2" fmla="*/ 14 w 31"/>
                <a:gd name="T3" fmla="*/ 0 h 19"/>
                <a:gd name="T4" fmla="*/ 1 w 31"/>
                <a:gd name="T5" fmla="*/ 9 h 19"/>
                <a:gd name="T6" fmla="*/ 17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30" y="4"/>
                    <a:pt x="23" y="0"/>
                    <a:pt x="14" y="0"/>
                  </a:cubicBezTo>
                  <a:cubicBezTo>
                    <a:pt x="6" y="0"/>
                    <a:pt x="0" y="4"/>
                    <a:pt x="1" y="9"/>
                  </a:cubicBezTo>
                  <a:cubicBezTo>
                    <a:pt x="2" y="14"/>
                    <a:pt x="9" y="19"/>
                    <a:pt x="17" y="19"/>
                  </a:cubicBezTo>
                  <a:cubicBezTo>
                    <a:pt x="25" y="19"/>
                    <a:pt x="31" y="14"/>
                    <a:pt x="30" y="9"/>
                  </a:cubicBezTo>
                  <a:close/>
                </a:path>
              </a:pathLst>
            </a:custGeom>
            <a:grpFill/>
            <a:ln>
              <a:noFill/>
            </a:ln>
          </p:spPr>
          <p:txBody>
            <a:bodyPr anchor="ctr"/>
            <a:lstStyle/>
            <a:p>
              <a:pPr algn="ctr"/>
            </a:p>
          </p:txBody>
        </p:sp>
        <p:sp>
          <p:nvSpPr>
            <p:cNvPr id="986" name="îSḻiḓé"/>
            <p:cNvSpPr/>
            <p:nvPr userDrawn="1"/>
          </p:nvSpPr>
          <p:spPr bwMode="auto">
            <a:xfrm>
              <a:off x="6809325" y="2188383"/>
              <a:ext cx="114178" cy="69433"/>
            </a:xfrm>
            <a:custGeom>
              <a:avLst/>
              <a:gdLst>
                <a:gd name="T0" fmla="*/ 30 w 31"/>
                <a:gd name="T1" fmla="*/ 9 h 19"/>
                <a:gd name="T2" fmla="*/ 14 w 31"/>
                <a:gd name="T3" fmla="*/ 0 h 19"/>
                <a:gd name="T4" fmla="*/ 1 w 31"/>
                <a:gd name="T5" fmla="*/ 9 h 19"/>
                <a:gd name="T6" fmla="*/ 17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29" y="4"/>
                    <a:pt x="22" y="0"/>
                    <a:pt x="14" y="0"/>
                  </a:cubicBezTo>
                  <a:cubicBezTo>
                    <a:pt x="6" y="0"/>
                    <a:pt x="0" y="4"/>
                    <a:pt x="1" y="9"/>
                  </a:cubicBezTo>
                  <a:cubicBezTo>
                    <a:pt x="2" y="14"/>
                    <a:pt x="9" y="19"/>
                    <a:pt x="17" y="19"/>
                  </a:cubicBezTo>
                  <a:cubicBezTo>
                    <a:pt x="25" y="19"/>
                    <a:pt x="31" y="14"/>
                    <a:pt x="30" y="9"/>
                  </a:cubicBezTo>
                  <a:close/>
                </a:path>
              </a:pathLst>
            </a:custGeom>
            <a:grpFill/>
            <a:ln>
              <a:noFill/>
            </a:ln>
          </p:spPr>
          <p:txBody>
            <a:bodyPr anchor="ctr"/>
            <a:lstStyle/>
            <a:p>
              <a:pPr algn="ctr"/>
            </a:p>
          </p:txBody>
        </p:sp>
        <p:sp>
          <p:nvSpPr>
            <p:cNvPr id="987" name="ïṥ1íďè"/>
            <p:cNvSpPr/>
            <p:nvPr userDrawn="1"/>
          </p:nvSpPr>
          <p:spPr bwMode="auto">
            <a:xfrm>
              <a:off x="6940476" y="2188383"/>
              <a:ext cx="114178" cy="69433"/>
            </a:xfrm>
            <a:custGeom>
              <a:avLst/>
              <a:gdLst>
                <a:gd name="T0" fmla="*/ 30 w 31"/>
                <a:gd name="T1" fmla="*/ 9 h 19"/>
                <a:gd name="T2" fmla="*/ 14 w 31"/>
                <a:gd name="T3" fmla="*/ 0 h 19"/>
                <a:gd name="T4" fmla="*/ 1 w 31"/>
                <a:gd name="T5" fmla="*/ 9 h 19"/>
                <a:gd name="T6" fmla="*/ 17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29" y="4"/>
                    <a:pt x="22" y="0"/>
                    <a:pt x="14" y="0"/>
                  </a:cubicBezTo>
                  <a:cubicBezTo>
                    <a:pt x="6" y="0"/>
                    <a:pt x="0" y="4"/>
                    <a:pt x="1" y="9"/>
                  </a:cubicBezTo>
                  <a:cubicBezTo>
                    <a:pt x="2" y="14"/>
                    <a:pt x="9" y="19"/>
                    <a:pt x="17" y="19"/>
                  </a:cubicBezTo>
                  <a:cubicBezTo>
                    <a:pt x="25" y="19"/>
                    <a:pt x="31" y="14"/>
                    <a:pt x="30" y="9"/>
                  </a:cubicBezTo>
                  <a:close/>
                </a:path>
              </a:pathLst>
            </a:custGeom>
            <a:grpFill/>
            <a:ln>
              <a:noFill/>
            </a:ln>
          </p:spPr>
          <p:txBody>
            <a:bodyPr anchor="ctr"/>
            <a:lstStyle/>
            <a:p>
              <a:pPr algn="ctr"/>
            </a:p>
          </p:txBody>
        </p:sp>
        <p:sp>
          <p:nvSpPr>
            <p:cNvPr id="988" name="íś1íḋè"/>
            <p:cNvSpPr/>
            <p:nvPr userDrawn="1"/>
          </p:nvSpPr>
          <p:spPr bwMode="auto">
            <a:xfrm>
              <a:off x="7073170" y="2188383"/>
              <a:ext cx="112636" cy="69433"/>
            </a:xfrm>
            <a:custGeom>
              <a:avLst/>
              <a:gdLst>
                <a:gd name="T0" fmla="*/ 30 w 31"/>
                <a:gd name="T1" fmla="*/ 9 h 19"/>
                <a:gd name="T2" fmla="*/ 13 w 31"/>
                <a:gd name="T3" fmla="*/ 0 h 19"/>
                <a:gd name="T4" fmla="*/ 1 w 31"/>
                <a:gd name="T5" fmla="*/ 9 h 19"/>
                <a:gd name="T6" fmla="*/ 17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29" y="4"/>
                    <a:pt x="21" y="0"/>
                    <a:pt x="13" y="0"/>
                  </a:cubicBezTo>
                  <a:cubicBezTo>
                    <a:pt x="5" y="0"/>
                    <a:pt x="0" y="4"/>
                    <a:pt x="1" y="9"/>
                  </a:cubicBezTo>
                  <a:cubicBezTo>
                    <a:pt x="2" y="14"/>
                    <a:pt x="9" y="19"/>
                    <a:pt x="17" y="19"/>
                  </a:cubicBezTo>
                  <a:cubicBezTo>
                    <a:pt x="25" y="19"/>
                    <a:pt x="31" y="14"/>
                    <a:pt x="30" y="9"/>
                  </a:cubicBezTo>
                  <a:close/>
                </a:path>
              </a:pathLst>
            </a:custGeom>
            <a:grpFill/>
            <a:ln>
              <a:noFill/>
            </a:ln>
          </p:spPr>
          <p:txBody>
            <a:bodyPr anchor="ctr"/>
            <a:lstStyle/>
            <a:p>
              <a:pPr algn="ctr"/>
            </a:p>
          </p:txBody>
        </p:sp>
        <p:sp>
          <p:nvSpPr>
            <p:cNvPr id="989" name="îSḻïḍé"/>
            <p:cNvSpPr/>
            <p:nvPr userDrawn="1"/>
          </p:nvSpPr>
          <p:spPr bwMode="auto">
            <a:xfrm>
              <a:off x="7199691" y="2188383"/>
              <a:ext cx="117264" cy="69433"/>
            </a:xfrm>
            <a:custGeom>
              <a:avLst/>
              <a:gdLst>
                <a:gd name="T0" fmla="*/ 31 w 32"/>
                <a:gd name="T1" fmla="*/ 9 h 19"/>
                <a:gd name="T2" fmla="*/ 14 w 32"/>
                <a:gd name="T3" fmla="*/ 0 h 19"/>
                <a:gd name="T4" fmla="*/ 1 w 32"/>
                <a:gd name="T5" fmla="*/ 9 h 19"/>
                <a:gd name="T6" fmla="*/ 18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30" y="4"/>
                    <a:pt x="22" y="0"/>
                    <a:pt x="14" y="0"/>
                  </a:cubicBezTo>
                  <a:cubicBezTo>
                    <a:pt x="6" y="0"/>
                    <a:pt x="0" y="4"/>
                    <a:pt x="1" y="9"/>
                  </a:cubicBezTo>
                  <a:cubicBezTo>
                    <a:pt x="2" y="14"/>
                    <a:pt x="10" y="19"/>
                    <a:pt x="18" y="19"/>
                  </a:cubicBezTo>
                  <a:cubicBezTo>
                    <a:pt x="26" y="19"/>
                    <a:pt x="32" y="14"/>
                    <a:pt x="31" y="9"/>
                  </a:cubicBezTo>
                  <a:close/>
                </a:path>
              </a:pathLst>
            </a:custGeom>
            <a:grpFill/>
            <a:ln>
              <a:noFill/>
            </a:ln>
          </p:spPr>
          <p:txBody>
            <a:bodyPr anchor="ctr"/>
            <a:lstStyle/>
            <a:p>
              <a:pPr algn="ctr"/>
            </a:p>
          </p:txBody>
        </p:sp>
        <p:sp>
          <p:nvSpPr>
            <p:cNvPr id="990" name="išļîḍê"/>
            <p:cNvSpPr/>
            <p:nvPr userDrawn="1"/>
          </p:nvSpPr>
          <p:spPr bwMode="auto">
            <a:xfrm>
              <a:off x="7330841" y="2188383"/>
              <a:ext cx="117264" cy="69433"/>
            </a:xfrm>
            <a:custGeom>
              <a:avLst/>
              <a:gdLst>
                <a:gd name="T0" fmla="*/ 30 w 32"/>
                <a:gd name="T1" fmla="*/ 9 h 19"/>
                <a:gd name="T2" fmla="*/ 14 w 32"/>
                <a:gd name="T3" fmla="*/ 0 h 19"/>
                <a:gd name="T4" fmla="*/ 1 w 32"/>
                <a:gd name="T5" fmla="*/ 9 h 19"/>
                <a:gd name="T6" fmla="*/ 18 w 32"/>
                <a:gd name="T7" fmla="*/ 19 h 19"/>
                <a:gd name="T8" fmla="*/ 30 w 32"/>
                <a:gd name="T9" fmla="*/ 9 h 19"/>
              </a:gdLst>
              <a:ahLst/>
              <a:cxnLst>
                <a:cxn ang="0">
                  <a:pos x="T0" y="T1"/>
                </a:cxn>
                <a:cxn ang="0">
                  <a:pos x="T2" y="T3"/>
                </a:cxn>
                <a:cxn ang="0">
                  <a:pos x="T4" y="T5"/>
                </a:cxn>
                <a:cxn ang="0">
                  <a:pos x="T6" y="T7"/>
                </a:cxn>
                <a:cxn ang="0">
                  <a:pos x="T8" y="T9"/>
                </a:cxn>
              </a:cxnLst>
              <a:rect l="0" t="0" r="r" b="b"/>
              <a:pathLst>
                <a:path w="32" h="19">
                  <a:moveTo>
                    <a:pt x="30" y="9"/>
                  </a:moveTo>
                  <a:cubicBezTo>
                    <a:pt x="29" y="4"/>
                    <a:pt x="22" y="0"/>
                    <a:pt x="14" y="0"/>
                  </a:cubicBezTo>
                  <a:cubicBezTo>
                    <a:pt x="6" y="0"/>
                    <a:pt x="0" y="4"/>
                    <a:pt x="1" y="9"/>
                  </a:cubicBezTo>
                  <a:cubicBezTo>
                    <a:pt x="2" y="14"/>
                    <a:pt x="10" y="19"/>
                    <a:pt x="18" y="19"/>
                  </a:cubicBezTo>
                  <a:cubicBezTo>
                    <a:pt x="26" y="19"/>
                    <a:pt x="32" y="14"/>
                    <a:pt x="30" y="9"/>
                  </a:cubicBezTo>
                  <a:close/>
                </a:path>
              </a:pathLst>
            </a:custGeom>
            <a:grpFill/>
            <a:ln>
              <a:noFill/>
            </a:ln>
          </p:spPr>
          <p:txBody>
            <a:bodyPr anchor="ctr"/>
            <a:lstStyle/>
            <a:p>
              <a:pPr algn="ctr"/>
            </a:p>
          </p:txBody>
        </p:sp>
        <p:sp>
          <p:nvSpPr>
            <p:cNvPr id="991" name="îṩlíḑé"/>
            <p:cNvSpPr/>
            <p:nvPr userDrawn="1"/>
          </p:nvSpPr>
          <p:spPr bwMode="auto">
            <a:xfrm>
              <a:off x="7463535" y="2188383"/>
              <a:ext cx="115721" cy="69433"/>
            </a:xfrm>
            <a:custGeom>
              <a:avLst/>
              <a:gdLst>
                <a:gd name="T0" fmla="*/ 30 w 32"/>
                <a:gd name="T1" fmla="*/ 9 h 19"/>
                <a:gd name="T2" fmla="*/ 13 w 32"/>
                <a:gd name="T3" fmla="*/ 0 h 19"/>
                <a:gd name="T4" fmla="*/ 1 w 32"/>
                <a:gd name="T5" fmla="*/ 9 h 19"/>
                <a:gd name="T6" fmla="*/ 18 w 32"/>
                <a:gd name="T7" fmla="*/ 19 h 19"/>
                <a:gd name="T8" fmla="*/ 30 w 32"/>
                <a:gd name="T9" fmla="*/ 9 h 19"/>
              </a:gdLst>
              <a:ahLst/>
              <a:cxnLst>
                <a:cxn ang="0">
                  <a:pos x="T0" y="T1"/>
                </a:cxn>
                <a:cxn ang="0">
                  <a:pos x="T2" y="T3"/>
                </a:cxn>
                <a:cxn ang="0">
                  <a:pos x="T4" y="T5"/>
                </a:cxn>
                <a:cxn ang="0">
                  <a:pos x="T6" y="T7"/>
                </a:cxn>
                <a:cxn ang="0">
                  <a:pos x="T8" y="T9"/>
                </a:cxn>
              </a:cxnLst>
              <a:rect l="0" t="0" r="r" b="b"/>
              <a:pathLst>
                <a:path w="32" h="19">
                  <a:moveTo>
                    <a:pt x="30" y="9"/>
                  </a:moveTo>
                  <a:cubicBezTo>
                    <a:pt x="29" y="4"/>
                    <a:pt x="21" y="0"/>
                    <a:pt x="13" y="0"/>
                  </a:cubicBezTo>
                  <a:cubicBezTo>
                    <a:pt x="5" y="0"/>
                    <a:pt x="0" y="4"/>
                    <a:pt x="1" y="9"/>
                  </a:cubicBezTo>
                  <a:cubicBezTo>
                    <a:pt x="2" y="14"/>
                    <a:pt x="10" y="19"/>
                    <a:pt x="18" y="19"/>
                  </a:cubicBezTo>
                  <a:cubicBezTo>
                    <a:pt x="26" y="19"/>
                    <a:pt x="32" y="14"/>
                    <a:pt x="30" y="9"/>
                  </a:cubicBezTo>
                  <a:close/>
                </a:path>
              </a:pathLst>
            </a:custGeom>
            <a:grpFill/>
            <a:ln>
              <a:noFill/>
            </a:ln>
          </p:spPr>
          <p:txBody>
            <a:bodyPr anchor="ctr"/>
            <a:lstStyle/>
            <a:p>
              <a:pPr algn="ctr"/>
            </a:p>
          </p:txBody>
        </p:sp>
        <p:sp>
          <p:nvSpPr>
            <p:cNvPr id="992" name="ïŝľïḍè"/>
            <p:cNvSpPr/>
            <p:nvPr userDrawn="1"/>
          </p:nvSpPr>
          <p:spPr bwMode="auto">
            <a:xfrm>
              <a:off x="7594685" y="2188383"/>
              <a:ext cx="115721" cy="69433"/>
            </a:xfrm>
            <a:custGeom>
              <a:avLst/>
              <a:gdLst>
                <a:gd name="T0" fmla="*/ 30 w 32"/>
                <a:gd name="T1" fmla="*/ 9 h 19"/>
                <a:gd name="T2" fmla="*/ 13 w 32"/>
                <a:gd name="T3" fmla="*/ 0 h 19"/>
                <a:gd name="T4" fmla="*/ 1 w 32"/>
                <a:gd name="T5" fmla="*/ 9 h 19"/>
                <a:gd name="T6" fmla="*/ 18 w 32"/>
                <a:gd name="T7" fmla="*/ 19 h 19"/>
                <a:gd name="T8" fmla="*/ 30 w 32"/>
                <a:gd name="T9" fmla="*/ 9 h 19"/>
              </a:gdLst>
              <a:ahLst/>
              <a:cxnLst>
                <a:cxn ang="0">
                  <a:pos x="T0" y="T1"/>
                </a:cxn>
                <a:cxn ang="0">
                  <a:pos x="T2" y="T3"/>
                </a:cxn>
                <a:cxn ang="0">
                  <a:pos x="T4" y="T5"/>
                </a:cxn>
                <a:cxn ang="0">
                  <a:pos x="T6" y="T7"/>
                </a:cxn>
                <a:cxn ang="0">
                  <a:pos x="T8" y="T9"/>
                </a:cxn>
              </a:cxnLst>
              <a:rect l="0" t="0" r="r" b="b"/>
              <a:pathLst>
                <a:path w="32" h="19">
                  <a:moveTo>
                    <a:pt x="30" y="9"/>
                  </a:moveTo>
                  <a:cubicBezTo>
                    <a:pt x="29" y="4"/>
                    <a:pt x="21" y="0"/>
                    <a:pt x="13" y="0"/>
                  </a:cubicBezTo>
                  <a:cubicBezTo>
                    <a:pt x="5" y="0"/>
                    <a:pt x="0" y="4"/>
                    <a:pt x="1" y="9"/>
                  </a:cubicBezTo>
                  <a:cubicBezTo>
                    <a:pt x="2" y="14"/>
                    <a:pt x="10" y="19"/>
                    <a:pt x="18" y="19"/>
                  </a:cubicBezTo>
                  <a:cubicBezTo>
                    <a:pt x="26" y="19"/>
                    <a:pt x="32" y="14"/>
                    <a:pt x="30" y="9"/>
                  </a:cubicBezTo>
                  <a:close/>
                </a:path>
              </a:pathLst>
            </a:custGeom>
            <a:grpFill/>
            <a:ln>
              <a:noFill/>
            </a:ln>
          </p:spPr>
          <p:txBody>
            <a:bodyPr anchor="ctr"/>
            <a:lstStyle/>
            <a:p>
              <a:pPr algn="ctr"/>
            </a:p>
          </p:txBody>
        </p:sp>
        <p:sp>
          <p:nvSpPr>
            <p:cNvPr id="993" name="iṩḻïḓe"/>
            <p:cNvSpPr/>
            <p:nvPr userDrawn="1"/>
          </p:nvSpPr>
          <p:spPr bwMode="auto">
            <a:xfrm>
              <a:off x="7722750" y="2188383"/>
              <a:ext cx="120350" cy="69433"/>
            </a:xfrm>
            <a:custGeom>
              <a:avLst/>
              <a:gdLst>
                <a:gd name="T0" fmla="*/ 31 w 33"/>
                <a:gd name="T1" fmla="*/ 9 h 19"/>
                <a:gd name="T2" fmla="*/ 14 w 33"/>
                <a:gd name="T3" fmla="*/ 0 h 19"/>
                <a:gd name="T4" fmla="*/ 2 w 33"/>
                <a:gd name="T5" fmla="*/ 9 h 19"/>
                <a:gd name="T6" fmla="*/ 19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29" y="4"/>
                    <a:pt x="22" y="0"/>
                    <a:pt x="14" y="0"/>
                  </a:cubicBezTo>
                  <a:cubicBezTo>
                    <a:pt x="6" y="0"/>
                    <a:pt x="0" y="4"/>
                    <a:pt x="2" y="9"/>
                  </a:cubicBezTo>
                  <a:cubicBezTo>
                    <a:pt x="3" y="14"/>
                    <a:pt x="11" y="19"/>
                    <a:pt x="19" y="19"/>
                  </a:cubicBezTo>
                  <a:cubicBezTo>
                    <a:pt x="27" y="19"/>
                    <a:pt x="33" y="14"/>
                    <a:pt x="31" y="9"/>
                  </a:cubicBezTo>
                  <a:close/>
                </a:path>
              </a:pathLst>
            </a:custGeom>
            <a:grpFill/>
            <a:ln>
              <a:noFill/>
            </a:ln>
          </p:spPr>
          <p:txBody>
            <a:bodyPr anchor="ctr"/>
            <a:lstStyle/>
            <a:p>
              <a:pPr algn="ctr"/>
            </a:p>
          </p:txBody>
        </p:sp>
        <p:sp>
          <p:nvSpPr>
            <p:cNvPr id="994" name="ïśľïḓe"/>
            <p:cNvSpPr/>
            <p:nvPr userDrawn="1"/>
          </p:nvSpPr>
          <p:spPr bwMode="auto">
            <a:xfrm>
              <a:off x="7853900" y="2188383"/>
              <a:ext cx="115721" cy="69433"/>
            </a:xfrm>
            <a:custGeom>
              <a:avLst/>
              <a:gdLst>
                <a:gd name="T0" fmla="*/ 31 w 32"/>
                <a:gd name="T1" fmla="*/ 9 h 19"/>
                <a:gd name="T2" fmla="*/ 13 w 32"/>
                <a:gd name="T3" fmla="*/ 0 h 19"/>
                <a:gd name="T4" fmla="*/ 2 w 32"/>
                <a:gd name="T5" fmla="*/ 9 h 19"/>
                <a:gd name="T6" fmla="*/ 19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29" y="4"/>
                    <a:pt x="21" y="0"/>
                    <a:pt x="13" y="0"/>
                  </a:cubicBezTo>
                  <a:cubicBezTo>
                    <a:pt x="5" y="0"/>
                    <a:pt x="0" y="4"/>
                    <a:pt x="2" y="9"/>
                  </a:cubicBezTo>
                  <a:cubicBezTo>
                    <a:pt x="3" y="14"/>
                    <a:pt x="11" y="19"/>
                    <a:pt x="19" y="19"/>
                  </a:cubicBezTo>
                  <a:cubicBezTo>
                    <a:pt x="27" y="19"/>
                    <a:pt x="32" y="14"/>
                    <a:pt x="31" y="9"/>
                  </a:cubicBezTo>
                  <a:close/>
                </a:path>
              </a:pathLst>
            </a:custGeom>
            <a:grpFill/>
            <a:ln>
              <a:noFill/>
            </a:ln>
          </p:spPr>
          <p:txBody>
            <a:bodyPr anchor="ctr"/>
            <a:lstStyle/>
            <a:p>
              <a:pPr algn="ctr"/>
            </a:p>
          </p:txBody>
        </p:sp>
        <p:sp>
          <p:nvSpPr>
            <p:cNvPr id="995" name="iṧḷíďê"/>
            <p:cNvSpPr/>
            <p:nvPr userDrawn="1"/>
          </p:nvSpPr>
          <p:spPr bwMode="auto">
            <a:xfrm>
              <a:off x="7985050" y="2188383"/>
              <a:ext cx="115721" cy="69433"/>
            </a:xfrm>
            <a:custGeom>
              <a:avLst/>
              <a:gdLst>
                <a:gd name="T0" fmla="*/ 31 w 32"/>
                <a:gd name="T1" fmla="*/ 9 h 19"/>
                <a:gd name="T2" fmla="*/ 13 w 32"/>
                <a:gd name="T3" fmla="*/ 0 h 19"/>
                <a:gd name="T4" fmla="*/ 1 w 32"/>
                <a:gd name="T5" fmla="*/ 9 h 19"/>
                <a:gd name="T6" fmla="*/ 19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29" y="4"/>
                    <a:pt x="21" y="0"/>
                    <a:pt x="13" y="0"/>
                  </a:cubicBezTo>
                  <a:cubicBezTo>
                    <a:pt x="5" y="0"/>
                    <a:pt x="0" y="4"/>
                    <a:pt x="1" y="9"/>
                  </a:cubicBezTo>
                  <a:cubicBezTo>
                    <a:pt x="3" y="14"/>
                    <a:pt x="11" y="19"/>
                    <a:pt x="19" y="19"/>
                  </a:cubicBezTo>
                  <a:cubicBezTo>
                    <a:pt x="27" y="19"/>
                    <a:pt x="32" y="14"/>
                    <a:pt x="31" y="9"/>
                  </a:cubicBezTo>
                  <a:close/>
                </a:path>
              </a:pathLst>
            </a:custGeom>
            <a:grpFill/>
            <a:ln>
              <a:noFill/>
            </a:ln>
          </p:spPr>
          <p:txBody>
            <a:bodyPr anchor="ctr"/>
            <a:lstStyle/>
            <a:p>
              <a:pPr algn="ctr"/>
            </a:p>
          </p:txBody>
        </p:sp>
        <p:sp>
          <p:nvSpPr>
            <p:cNvPr id="996" name="ïś1íḓè"/>
            <p:cNvSpPr/>
            <p:nvPr userDrawn="1"/>
          </p:nvSpPr>
          <p:spPr bwMode="auto">
            <a:xfrm>
              <a:off x="8113115" y="2188383"/>
              <a:ext cx="120350" cy="69433"/>
            </a:xfrm>
            <a:custGeom>
              <a:avLst/>
              <a:gdLst>
                <a:gd name="T0" fmla="*/ 31 w 33"/>
                <a:gd name="T1" fmla="*/ 9 h 19"/>
                <a:gd name="T2" fmla="*/ 14 w 33"/>
                <a:gd name="T3" fmla="*/ 0 h 19"/>
                <a:gd name="T4" fmla="*/ 2 w 33"/>
                <a:gd name="T5" fmla="*/ 9 h 19"/>
                <a:gd name="T6" fmla="*/ 20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0" y="4"/>
                    <a:pt x="22" y="0"/>
                    <a:pt x="14" y="0"/>
                  </a:cubicBezTo>
                  <a:cubicBezTo>
                    <a:pt x="6" y="0"/>
                    <a:pt x="0" y="4"/>
                    <a:pt x="2" y="9"/>
                  </a:cubicBezTo>
                  <a:cubicBezTo>
                    <a:pt x="4" y="14"/>
                    <a:pt x="12" y="19"/>
                    <a:pt x="20" y="19"/>
                  </a:cubicBezTo>
                  <a:cubicBezTo>
                    <a:pt x="28" y="19"/>
                    <a:pt x="33" y="14"/>
                    <a:pt x="31" y="9"/>
                  </a:cubicBezTo>
                  <a:close/>
                </a:path>
              </a:pathLst>
            </a:custGeom>
            <a:grpFill/>
            <a:ln>
              <a:noFill/>
            </a:ln>
          </p:spPr>
          <p:txBody>
            <a:bodyPr anchor="ctr"/>
            <a:lstStyle/>
            <a:p>
              <a:pPr algn="ctr"/>
            </a:p>
          </p:txBody>
        </p:sp>
        <p:sp>
          <p:nvSpPr>
            <p:cNvPr id="997" name="iṧḷíḍé"/>
            <p:cNvSpPr/>
            <p:nvPr userDrawn="1"/>
          </p:nvSpPr>
          <p:spPr bwMode="auto">
            <a:xfrm>
              <a:off x="8244265" y="2188383"/>
              <a:ext cx="120350" cy="69433"/>
            </a:xfrm>
            <a:custGeom>
              <a:avLst/>
              <a:gdLst>
                <a:gd name="T0" fmla="*/ 31 w 33"/>
                <a:gd name="T1" fmla="*/ 9 h 19"/>
                <a:gd name="T2" fmla="*/ 13 w 33"/>
                <a:gd name="T3" fmla="*/ 0 h 19"/>
                <a:gd name="T4" fmla="*/ 2 w 33"/>
                <a:gd name="T5" fmla="*/ 9 h 19"/>
                <a:gd name="T6" fmla="*/ 20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29" y="4"/>
                    <a:pt x="21" y="0"/>
                    <a:pt x="13" y="0"/>
                  </a:cubicBezTo>
                  <a:cubicBezTo>
                    <a:pt x="5" y="0"/>
                    <a:pt x="0" y="4"/>
                    <a:pt x="2" y="9"/>
                  </a:cubicBezTo>
                  <a:cubicBezTo>
                    <a:pt x="4" y="14"/>
                    <a:pt x="12" y="19"/>
                    <a:pt x="20" y="19"/>
                  </a:cubicBezTo>
                  <a:cubicBezTo>
                    <a:pt x="28" y="19"/>
                    <a:pt x="33" y="14"/>
                    <a:pt x="31" y="9"/>
                  </a:cubicBezTo>
                  <a:close/>
                </a:path>
              </a:pathLst>
            </a:custGeom>
            <a:grpFill/>
            <a:ln>
              <a:noFill/>
            </a:ln>
          </p:spPr>
          <p:txBody>
            <a:bodyPr anchor="ctr"/>
            <a:lstStyle/>
            <a:p>
              <a:pPr algn="ctr"/>
            </a:p>
          </p:txBody>
        </p:sp>
        <p:sp>
          <p:nvSpPr>
            <p:cNvPr id="998" name="iṧḷíḑê"/>
            <p:cNvSpPr/>
            <p:nvPr userDrawn="1"/>
          </p:nvSpPr>
          <p:spPr bwMode="auto">
            <a:xfrm>
              <a:off x="8375416" y="2188383"/>
              <a:ext cx="120350" cy="69433"/>
            </a:xfrm>
            <a:custGeom>
              <a:avLst/>
              <a:gdLst>
                <a:gd name="T0" fmla="*/ 31 w 33"/>
                <a:gd name="T1" fmla="*/ 9 h 19"/>
                <a:gd name="T2" fmla="*/ 13 w 33"/>
                <a:gd name="T3" fmla="*/ 0 h 19"/>
                <a:gd name="T4" fmla="*/ 2 w 33"/>
                <a:gd name="T5" fmla="*/ 9 h 19"/>
                <a:gd name="T6" fmla="*/ 20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29" y="4"/>
                    <a:pt x="21" y="0"/>
                    <a:pt x="13" y="0"/>
                  </a:cubicBezTo>
                  <a:cubicBezTo>
                    <a:pt x="5" y="0"/>
                    <a:pt x="0" y="4"/>
                    <a:pt x="2" y="9"/>
                  </a:cubicBezTo>
                  <a:cubicBezTo>
                    <a:pt x="4" y="14"/>
                    <a:pt x="12" y="19"/>
                    <a:pt x="20" y="19"/>
                  </a:cubicBezTo>
                  <a:cubicBezTo>
                    <a:pt x="28" y="19"/>
                    <a:pt x="33" y="14"/>
                    <a:pt x="31" y="9"/>
                  </a:cubicBezTo>
                  <a:close/>
                </a:path>
              </a:pathLst>
            </a:custGeom>
            <a:grpFill/>
            <a:ln>
              <a:noFill/>
            </a:ln>
          </p:spPr>
          <p:txBody>
            <a:bodyPr anchor="ctr"/>
            <a:lstStyle/>
            <a:p>
              <a:pPr algn="ctr"/>
            </a:p>
          </p:txBody>
        </p:sp>
        <p:sp>
          <p:nvSpPr>
            <p:cNvPr id="999" name="îṩ1íḓe"/>
            <p:cNvSpPr/>
            <p:nvPr userDrawn="1"/>
          </p:nvSpPr>
          <p:spPr bwMode="auto">
            <a:xfrm>
              <a:off x="8506566" y="2188383"/>
              <a:ext cx="120350" cy="69433"/>
            </a:xfrm>
            <a:custGeom>
              <a:avLst/>
              <a:gdLst>
                <a:gd name="T0" fmla="*/ 31 w 33"/>
                <a:gd name="T1" fmla="*/ 9 h 19"/>
                <a:gd name="T2" fmla="*/ 13 w 33"/>
                <a:gd name="T3" fmla="*/ 0 h 19"/>
                <a:gd name="T4" fmla="*/ 2 w 33"/>
                <a:gd name="T5" fmla="*/ 9 h 19"/>
                <a:gd name="T6" fmla="*/ 20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29" y="4"/>
                    <a:pt x="21" y="0"/>
                    <a:pt x="13" y="0"/>
                  </a:cubicBezTo>
                  <a:cubicBezTo>
                    <a:pt x="5" y="0"/>
                    <a:pt x="0" y="4"/>
                    <a:pt x="2" y="9"/>
                  </a:cubicBezTo>
                  <a:cubicBezTo>
                    <a:pt x="4" y="14"/>
                    <a:pt x="12" y="19"/>
                    <a:pt x="20" y="19"/>
                  </a:cubicBezTo>
                  <a:cubicBezTo>
                    <a:pt x="28" y="19"/>
                    <a:pt x="33" y="14"/>
                    <a:pt x="31" y="9"/>
                  </a:cubicBezTo>
                  <a:close/>
                </a:path>
              </a:pathLst>
            </a:custGeom>
            <a:grpFill/>
            <a:ln>
              <a:noFill/>
            </a:ln>
          </p:spPr>
          <p:txBody>
            <a:bodyPr anchor="ctr"/>
            <a:lstStyle/>
            <a:p>
              <a:pPr algn="ctr"/>
            </a:p>
          </p:txBody>
        </p:sp>
        <p:sp>
          <p:nvSpPr>
            <p:cNvPr id="1000" name="íṧḷiḋê"/>
            <p:cNvSpPr/>
            <p:nvPr userDrawn="1"/>
          </p:nvSpPr>
          <p:spPr bwMode="auto">
            <a:xfrm>
              <a:off x="8634631" y="2188383"/>
              <a:ext cx="123436" cy="69433"/>
            </a:xfrm>
            <a:custGeom>
              <a:avLst/>
              <a:gdLst>
                <a:gd name="T0" fmla="*/ 32 w 34"/>
                <a:gd name="T1" fmla="*/ 9 h 19"/>
                <a:gd name="T2" fmla="*/ 13 w 34"/>
                <a:gd name="T3" fmla="*/ 0 h 19"/>
                <a:gd name="T4" fmla="*/ 3 w 34"/>
                <a:gd name="T5" fmla="*/ 9 h 19"/>
                <a:gd name="T6" fmla="*/ 21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0" y="4"/>
                    <a:pt x="21" y="0"/>
                    <a:pt x="13" y="0"/>
                  </a:cubicBezTo>
                  <a:cubicBezTo>
                    <a:pt x="5" y="0"/>
                    <a:pt x="0" y="4"/>
                    <a:pt x="3" y="9"/>
                  </a:cubicBezTo>
                  <a:cubicBezTo>
                    <a:pt x="5" y="14"/>
                    <a:pt x="13" y="19"/>
                    <a:pt x="21" y="19"/>
                  </a:cubicBezTo>
                  <a:cubicBezTo>
                    <a:pt x="29" y="19"/>
                    <a:pt x="34" y="14"/>
                    <a:pt x="32" y="9"/>
                  </a:cubicBezTo>
                  <a:close/>
                </a:path>
              </a:pathLst>
            </a:custGeom>
            <a:grpFill/>
            <a:ln>
              <a:noFill/>
            </a:ln>
          </p:spPr>
          <p:txBody>
            <a:bodyPr anchor="ctr"/>
            <a:lstStyle/>
            <a:p>
              <a:pPr algn="ctr"/>
            </a:p>
          </p:txBody>
        </p:sp>
        <p:sp>
          <p:nvSpPr>
            <p:cNvPr id="1001" name="ïṥḻîḓe"/>
            <p:cNvSpPr/>
            <p:nvPr userDrawn="1"/>
          </p:nvSpPr>
          <p:spPr bwMode="auto">
            <a:xfrm>
              <a:off x="8765781" y="2188383"/>
              <a:ext cx="123436" cy="69433"/>
            </a:xfrm>
            <a:custGeom>
              <a:avLst/>
              <a:gdLst>
                <a:gd name="T0" fmla="*/ 32 w 34"/>
                <a:gd name="T1" fmla="*/ 9 h 19"/>
                <a:gd name="T2" fmla="*/ 13 w 34"/>
                <a:gd name="T3" fmla="*/ 0 h 19"/>
                <a:gd name="T4" fmla="*/ 2 w 34"/>
                <a:gd name="T5" fmla="*/ 9 h 19"/>
                <a:gd name="T6" fmla="*/ 21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29" y="4"/>
                    <a:pt x="21" y="0"/>
                    <a:pt x="13" y="0"/>
                  </a:cubicBezTo>
                  <a:cubicBezTo>
                    <a:pt x="5" y="0"/>
                    <a:pt x="0" y="4"/>
                    <a:pt x="2" y="9"/>
                  </a:cubicBezTo>
                  <a:cubicBezTo>
                    <a:pt x="5" y="14"/>
                    <a:pt x="13" y="19"/>
                    <a:pt x="21" y="19"/>
                  </a:cubicBezTo>
                  <a:cubicBezTo>
                    <a:pt x="29" y="19"/>
                    <a:pt x="34" y="14"/>
                    <a:pt x="32" y="9"/>
                  </a:cubicBezTo>
                  <a:close/>
                </a:path>
              </a:pathLst>
            </a:custGeom>
            <a:grpFill/>
            <a:ln>
              <a:noFill/>
            </a:ln>
          </p:spPr>
          <p:txBody>
            <a:bodyPr anchor="ctr"/>
            <a:lstStyle/>
            <a:p>
              <a:pPr algn="ctr"/>
            </a:p>
          </p:txBody>
        </p:sp>
        <p:sp>
          <p:nvSpPr>
            <p:cNvPr id="1002" name="íşḷíḓe"/>
            <p:cNvSpPr/>
            <p:nvPr userDrawn="1"/>
          </p:nvSpPr>
          <p:spPr bwMode="auto">
            <a:xfrm>
              <a:off x="8896932" y="2188383"/>
              <a:ext cx="123436" cy="69433"/>
            </a:xfrm>
            <a:custGeom>
              <a:avLst/>
              <a:gdLst>
                <a:gd name="T0" fmla="*/ 31 w 34"/>
                <a:gd name="T1" fmla="*/ 9 h 19"/>
                <a:gd name="T2" fmla="*/ 13 w 34"/>
                <a:gd name="T3" fmla="*/ 0 h 19"/>
                <a:gd name="T4" fmla="*/ 2 w 34"/>
                <a:gd name="T5" fmla="*/ 9 h 19"/>
                <a:gd name="T6" fmla="*/ 21 w 34"/>
                <a:gd name="T7" fmla="*/ 19 h 19"/>
                <a:gd name="T8" fmla="*/ 31 w 34"/>
                <a:gd name="T9" fmla="*/ 9 h 19"/>
              </a:gdLst>
              <a:ahLst/>
              <a:cxnLst>
                <a:cxn ang="0">
                  <a:pos x="T0" y="T1"/>
                </a:cxn>
                <a:cxn ang="0">
                  <a:pos x="T2" y="T3"/>
                </a:cxn>
                <a:cxn ang="0">
                  <a:pos x="T4" y="T5"/>
                </a:cxn>
                <a:cxn ang="0">
                  <a:pos x="T6" y="T7"/>
                </a:cxn>
                <a:cxn ang="0">
                  <a:pos x="T8" y="T9"/>
                </a:cxn>
              </a:cxnLst>
              <a:rect l="0" t="0" r="r" b="b"/>
              <a:pathLst>
                <a:path w="34" h="19">
                  <a:moveTo>
                    <a:pt x="31" y="9"/>
                  </a:moveTo>
                  <a:cubicBezTo>
                    <a:pt x="29" y="4"/>
                    <a:pt x="21" y="0"/>
                    <a:pt x="13" y="0"/>
                  </a:cubicBezTo>
                  <a:cubicBezTo>
                    <a:pt x="4" y="0"/>
                    <a:pt x="0" y="4"/>
                    <a:pt x="2" y="9"/>
                  </a:cubicBezTo>
                  <a:cubicBezTo>
                    <a:pt x="5" y="14"/>
                    <a:pt x="13" y="19"/>
                    <a:pt x="21" y="19"/>
                  </a:cubicBezTo>
                  <a:cubicBezTo>
                    <a:pt x="29" y="19"/>
                    <a:pt x="34" y="14"/>
                    <a:pt x="31" y="9"/>
                  </a:cubicBezTo>
                  <a:close/>
                </a:path>
              </a:pathLst>
            </a:custGeom>
            <a:grpFill/>
            <a:ln>
              <a:noFill/>
            </a:ln>
          </p:spPr>
          <p:txBody>
            <a:bodyPr anchor="ctr"/>
            <a:lstStyle/>
            <a:p>
              <a:pPr algn="ctr"/>
            </a:p>
          </p:txBody>
        </p:sp>
        <p:sp>
          <p:nvSpPr>
            <p:cNvPr id="1003" name="íṩḻïḓê"/>
            <p:cNvSpPr/>
            <p:nvPr userDrawn="1"/>
          </p:nvSpPr>
          <p:spPr bwMode="auto">
            <a:xfrm>
              <a:off x="9028082" y="2188383"/>
              <a:ext cx="124979" cy="69433"/>
            </a:xfrm>
            <a:custGeom>
              <a:avLst/>
              <a:gdLst>
                <a:gd name="T0" fmla="*/ 31 w 34"/>
                <a:gd name="T1" fmla="*/ 9 h 19"/>
                <a:gd name="T2" fmla="*/ 12 w 34"/>
                <a:gd name="T3" fmla="*/ 0 h 19"/>
                <a:gd name="T4" fmla="*/ 2 w 34"/>
                <a:gd name="T5" fmla="*/ 9 h 19"/>
                <a:gd name="T6" fmla="*/ 21 w 34"/>
                <a:gd name="T7" fmla="*/ 19 h 19"/>
                <a:gd name="T8" fmla="*/ 31 w 34"/>
                <a:gd name="T9" fmla="*/ 9 h 19"/>
              </a:gdLst>
              <a:ahLst/>
              <a:cxnLst>
                <a:cxn ang="0">
                  <a:pos x="T0" y="T1"/>
                </a:cxn>
                <a:cxn ang="0">
                  <a:pos x="T2" y="T3"/>
                </a:cxn>
                <a:cxn ang="0">
                  <a:pos x="T4" y="T5"/>
                </a:cxn>
                <a:cxn ang="0">
                  <a:pos x="T6" y="T7"/>
                </a:cxn>
                <a:cxn ang="0">
                  <a:pos x="T8" y="T9"/>
                </a:cxn>
              </a:cxnLst>
              <a:rect l="0" t="0" r="r" b="b"/>
              <a:pathLst>
                <a:path w="34" h="19">
                  <a:moveTo>
                    <a:pt x="31" y="9"/>
                  </a:moveTo>
                  <a:cubicBezTo>
                    <a:pt x="29" y="4"/>
                    <a:pt x="20" y="0"/>
                    <a:pt x="12" y="0"/>
                  </a:cubicBezTo>
                  <a:cubicBezTo>
                    <a:pt x="4" y="0"/>
                    <a:pt x="0" y="4"/>
                    <a:pt x="2" y="9"/>
                  </a:cubicBezTo>
                  <a:cubicBezTo>
                    <a:pt x="4" y="14"/>
                    <a:pt x="13" y="19"/>
                    <a:pt x="21" y="19"/>
                  </a:cubicBezTo>
                  <a:cubicBezTo>
                    <a:pt x="29" y="19"/>
                    <a:pt x="34" y="14"/>
                    <a:pt x="31" y="9"/>
                  </a:cubicBezTo>
                  <a:close/>
                </a:path>
              </a:pathLst>
            </a:custGeom>
            <a:grpFill/>
            <a:ln>
              <a:noFill/>
            </a:ln>
          </p:spPr>
          <p:txBody>
            <a:bodyPr anchor="ctr"/>
            <a:lstStyle/>
            <a:p>
              <a:pPr algn="ctr"/>
            </a:p>
          </p:txBody>
        </p:sp>
        <p:sp>
          <p:nvSpPr>
            <p:cNvPr id="1004" name="íŝlïḑè"/>
            <p:cNvSpPr/>
            <p:nvPr userDrawn="1"/>
          </p:nvSpPr>
          <p:spPr bwMode="auto">
            <a:xfrm>
              <a:off x="9156147" y="2188383"/>
              <a:ext cx="128065" cy="69433"/>
            </a:xfrm>
            <a:custGeom>
              <a:avLst/>
              <a:gdLst>
                <a:gd name="T0" fmla="*/ 32 w 35"/>
                <a:gd name="T1" fmla="*/ 9 h 19"/>
                <a:gd name="T2" fmla="*/ 13 w 35"/>
                <a:gd name="T3" fmla="*/ 0 h 19"/>
                <a:gd name="T4" fmla="*/ 3 w 35"/>
                <a:gd name="T5" fmla="*/ 9 h 19"/>
                <a:gd name="T6" fmla="*/ 22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29" y="4"/>
                    <a:pt x="21" y="0"/>
                    <a:pt x="13" y="0"/>
                  </a:cubicBezTo>
                  <a:cubicBezTo>
                    <a:pt x="5" y="0"/>
                    <a:pt x="0" y="4"/>
                    <a:pt x="3" y="9"/>
                  </a:cubicBezTo>
                  <a:cubicBezTo>
                    <a:pt x="5" y="14"/>
                    <a:pt x="14" y="19"/>
                    <a:pt x="22" y="19"/>
                  </a:cubicBezTo>
                  <a:cubicBezTo>
                    <a:pt x="30" y="19"/>
                    <a:pt x="35" y="14"/>
                    <a:pt x="32" y="9"/>
                  </a:cubicBezTo>
                  <a:close/>
                </a:path>
              </a:pathLst>
            </a:custGeom>
            <a:grpFill/>
            <a:ln>
              <a:noFill/>
            </a:ln>
          </p:spPr>
          <p:txBody>
            <a:bodyPr anchor="ctr"/>
            <a:lstStyle/>
            <a:p>
              <a:pPr algn="ctr"/>
            </a:p>
          </p:txBody>
        </p:sp>
        <p:sp>
          <p:nvSpPr>
            <p:cNvPr id="1005" name="ïṥļïďê"/>
            <p:cNvSpPr/>
            <p:nvPr userDrawn="1"/>
          </p:nvSpPr>
          <p:spPr bwMode="auto">
            <a:xfrm>
              <a:off x="9287297" y="2188383"/>
              <a:ext cx="128065" cy="69433"/>
            </a:xfrm>
            <a:custGeom>
              <a:avLst/>
              <a:gdLst>
                <a:gd name="T0" fmla="*/ 32 w 35"/>
                <a:gd name="T1" fmla="*/ 9 h 19"/>
                <a:gd name="T2" fmla="*/ 12 w 35"/>
                <a:gd name="T3" fmla="*/ 0 h 19"/>
                <a:gd name="T4" fmla="*/ 3 w 35"/>
                <a:gd name="T5" fmla="*/ 9 h 19"/>
                <a:gd name="T6" fmla="*/ 22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29" y="4"/>
                    <a:pt x="21" y="0"/>
                    <a:pt x="12" y="0"/>
                  </a:cubicBezTo>
                  <a:cubicBezTo>
                    <a:pt x="4" y="0"/>
                    <a:pt x="0" y="4"/>
                    <a:pt x="3" y="9"/>
                  </a:cubicBezTo>
                  <a:cubicBezTo>
                    <a:pt x="5" y="14"/>
                    <a:pt x="14" y="19"/>
                    <a:pt x="22" y="19"/>
                  </a:cubicBezTo>
                  <a:cubicBezTo>
                    <a:pt x="30" y="19"/>
                    <a:pt x="35" y="14"/>
                    <a:pt x="32" y="9"/>
                  </a:cubicBezTo>
                  <a:close/>
                </a:path>
              </a:pathLst>
            </a:custGeom>
            <a:grpFill/>
            <a:ln>
              <a:noFill/>
            </a:ln>
          </p:spPr>
          <p:txBody>
            <a:bodyPr anchor="ctr"/>
            <a:lstStyle/>
            <a:p>
              <a:pPr algn="ctr"/>
            </a:p>
          </p:txBody>
        </p:sp>
        <p:sp>
          <p:nvSpPr>
            <p:cNvPr id="1006" name="îSļïḍê"/>
            <p:cNvSpPr/>
            <p:nvPr userDrawn="1"/>
          </p:nvSpPr>
          <p:spPr bwMode="auto">
            <a:xfrm>
              <a:off x="6688975" y="2271702"/>
              <a:ext cx="114178" cy="69433"/>
            </a:xfrm>
            <a:custGeom>
              <a:avLst/>
              <a:gdLst>
                <a:gd name="T0" fmla="*/ 31 w 31"/>
                <a:gd name="T1" fmla="*/ 9 h 19"/>
                <a:gd name="T2" fmla="*/ 15 w 31"/>
                <a:gd name="T3" fmla="*/ 0 h 19"/>
                <a:gd name="T4" fmla="*/ 1 w 31"/>
                <a:gd name="T5" fmla="*/ 9 h 19"/>
                <a:gd name="T6" fmla="*/ 17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0" y="4"/>
                    <a:pt x="23" y="0"/>
                    <a:pt x="15" y="0"/>
                  </a:cubicBezTo>
                  <a:cubicBezTo>
                    <a:pt x="6" y="0"/>
                    <a:pt x="0" y="4"/>
                    <a:pt x="1" y="9"/>
                  </a:cubicBezTo>
                  <a:cubicBezTo>
                    <a:pt x="2" y="14"/>
                    <a:pt x="9" y="19"/>
                    <a:pt x="17" y="19"/>
                  </a:cubicBezTo>
                  <a:cubicBezTo>
                    <a:pt x="25" y="19"/>
                    <a:pt x="31" y="14"/>
                    <a:pt x="31" y="9"/>
                  </a:cubicBezTo>
                  <a:close/>
                </a:path>
              </a:pathLst>
            </a:custGeom>
            <a:grpFill/>
            <a:ln>
              <a:noFill/>
            </a:ln>
          </p:spPr>
          <p:txBody>
            <a:bodyPr anchor="ctr"/>
            <a:lstStyle/>
            <a:p>
              <a:pPr algn="ctr"/>
            </a:p>
          </p:txBody>
        </p:sp>
        <p:sp>
          <p:nvSpPr>
            <p:cNvPr id="1007" name="îṥḻîḋé"/>
            <p:cNvSpPr/>
            <p:nvPr userDrawn="1"/>
          </p:nvSpPr>
          <p:spPr bwMode="auto">
            <a:xfrm>
              <a:off x="6824755" y="2271702"/>
              <a:ext cx="112636" cy="69433"/>
            </a:xfrm>
            <a:custGeom>
              <a:avLst/>
              <a:gdLst>
                <a:gd name="T0" fmla="*/ 30 w 31"/>
                <a:gd name="T1" fmla="*/ 9 h 19"/>
                <a:gd name="T2" fmla="*/ 14 w 31"/>
                <a:gd name="T3" fmla="*/ 0 h 19"/>
                <a:gd name="T4" fmla="*/ 0 w 31"/>
                <a:gd name="T5" fmla="*/ 9 h 19"/>
                <a:gd name="T6" fmla="*/ 17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29" y="4"/>
                    <a:pt x="22" y="0"/>
                    <a:pt x="14" y="0"/>
                  </a:cubicBezTo>
                  <a:cubicBezTo>
                    <a:pt x="6" y="0"/>
                    <a:pt x="0" y="4"/>
                    <a:pt x="0" y="9"/>
                  </a:cubicBezTo>
                  <a:cubicBezTo>
                    <a:pt x="1" y="14"/>
                    <a:pt x="8" y="19"/>
                    <a:pt x="17" y="19"/>
                  </a:cubicBezTo>
                  <a:cubicBezTo>
                    <a:pt x="25" y="19"/>
                    <a:pt x="31" y="14"/>
                    <a:pt x="30" y="9"/>
                  </a:cubicBezTo>
                  <a:close/>
                </a:path>
              </a:pathLst>
            </a:custGeom>
            <a:grpFill/>
            <a:ln>
              <a:noFill/>
            </a:ln>
          </p:spPr>
          <p:txBody>
            <a:bodyPr anchor="ctr"/>
            <a:lstStyle/>
            <a:p>
              <a:pPr algn="ctr"/>
            </a:p>
          </p:txBody>
        </p:sp>
        <p:sp>
          <p:nvSpPr>
            <p:cNvPr id="1008" name="i$ḷidè"/>
            <p:cNvSpPr/>
            <p:nvPr userDrawn="1"/>
          </p:nvSpPr>
          <p:spPr bwMode="auto">
            <a:xfrm>
              <a:off x="6955906" y="2271702"/>
              <a:ext cx="112636" cy="69433"/>
            </a:xfrm>
            <a:custGeom>
              <a:avLst/>
              <a:gdLst>
                <a:gd name="T0" fmla="*/ 30 w 31"/>
                <a:gd name="T1" fmla="*/ 9 h 19"/>
                <a:gd name="T2" fmla="*/ 14 w 31"/>
                <a:gd name="T3" fmla="*/ 0 h 19"/>
                <a:gd name="T4" fmla="*/ 1 w 31"/>
                <a:gd name="T5" fmla="*/ 9 h 19"/>
                <a:gd name="T6" fmla="*/ 17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29" y="4"/>
                    <a:pt x="22" y="0"/>
                    <a:pt x="14" y="0"/>
                  </a:cubicBezTo>
                  <a:cubicBezTo>
                    <a:pt x="6" y="0"/>
                    <a:pt x="0" y="4"/>
                    <a:pt x="1" y="9"/>
                  </a:cubicBezTo>
                  <a:cubicBezTo>
                    <a:pt x="1" y="14"/>
                    <a:pt x="9" y="19"/>
                    <a:pt x="17" y="19"/>
                  </a:cubicBezTo>
                  <a:cubicBezTo>
                    <a:pt x="25" y="19"/>
                    <a:pt x="31" y="14"/>
                    <a:pt x="30" y="9"/>
                  </a:cubicBezTo>
                  <a:close/>
                </a:path>
              </a:pathLst>
            </a:custGeom>
            <a:grpFill/>
            <a:ln>
              <a:noFill/>
            </a:ln>
          </p:spPr>
          <p:txBody>
            <a:bodyPr anchor="ctr"/>
            <a:lstStyle/>
            <a:p>
              <a:pPr algn="ctr"/>
            </a:p>
          </p:txBody>
        </p:sp>
        <p:sp>
          <p:nvSpPr>
            <p:cNvPr id="1009" name="íṥ1ïḑé"/>
            <p:cNvSpPr/>
            <p:nvPr userDrawn="1"/>
          </p:nvSpPr>
          <p:spPr bwMode="auto">
            <a:xfrm>
              <a:off x="7087056" y="2271702"/>
              <a:ext cx="117264" cy="69433"/>
            </a:xfrm>
            <a:custGeom>
              <a:avLst/>
              <a:gdLst>
                <a:gd name="T0" fmla="*/ 30 w 32"/>
                <a:gd name="T1" fmla="*/ 9 h 19"/>
                <a:gd name="T2" fmla="*/ 14 w 32"/>
                <a:gd name="T3" fmla="*/ 0 h 19"/>
                <a:gd name="T4" fmla="*/ 1 w 32"/>
                <a:gd name="T5" fmla="*/ 9 h 19"/>
                <a:gd name="T6" fmla="*/ 17 w 32"/>
                <a:gd name="T7" fmla="*/ 19 h 19"/>
                <a:gd name="T8" fmla="*/ 30 w 32"/>
                <a:gd name="T9" fmla="*/ 9 h 19"/>
              </a:gdLst>
              <a:ahLst/>
              <a:cxnLst>
                <a:cxn ang="0">
                  <a:pos x="T0" y="T1"/>
                </a:cxn>
                <a:cxn ang="0">
                  <a:pos x="T2" y="T3"/>
                </a:cxn>
                <a:cxn ang="0">
                  <a:pos x="T4" y="T5"/>
                </a:cxn>
                <a:cxn ang="0">
                  <a:pos x="T6" y="T7"/>
                </a:cxn>
                <a:cxn ang="0">
                  <a:pos x="T8" y="T9"/>
                </a:cxn>
              </a:cxnLst>
              <a:rect l="0" t="0" r="r" b="b"/>
              <a:pathLst>
                <a:path w="32" h="19">
                  <a:moveTo>
                    <a:pt x="30" y="9"/>
                  </a:moveTo>
                  <a:cubicBezTo>
                    <a:pt x="29" y="4"/>
                    <a:pt x="22" y="0"/>
                    <a:pt x="14" y="0"/>
                  </a:cubicBezTo>
                  <a:cubicBezTo>
                    <a:pt x="6" y="0"/>
                    <a:pt x="0" y="4"/>
                    <a:pt x="1" y="9"/>
                  </a:cubicBezTo>
                  <a:cubicBezTo>
                    <a:pt x="2" y="14"/>
                    <a:pt x="9" y="19"/>
                    <a:pt x="17" y="19"/>
                  </a:cubicBezTo>
                  <a:cubicBezTo>
                    <a:pt x="26" y="19"/>
                    <a:pt x="32" y="14"/>
                    <a:pt x="30" y="9"/>
                  </a:cubicBezTo>
                  <a:close/>
                </a:path>
              </a:pathLst>
            </a:custGeom>
            <a:grpFill/>
            <a:ln>
              <a:noFill/>
            </a:ln>
          </p:spPr>
          <p:txBody>
            <a:bodyPr anchor="ctr"/>
            <a:lstStyle/>
            <a:p>
              <a:pPr algn="ctr"/>
            </a:p>
          </p:txBody>
        </p:sp>
        <p:sp>
          <p:nvSpPr>
            <p:cNvPr id="1010" name="îsḻîḓè"/>
            <p:cNvSpPr/>
            <p:nvPr userDrawn="1"/>
          </p:nvSpPr>
          <p:spPr bwMode="auto">
            <a:xfrm>
              <a:off x="7218207" y="2271702"/>
              <a:ext cx="117264" cy="69433"/>
            </a:xfrm>
            <a:custGeom>
              <a:avLst/>
              <a:gdLst>
                <a:gd name="T0" fmla="*/ 31 w 32"/>
                <a:gd name="T1" fmla="*/ 9 h 19"/>
                <a:gd name="T2" fmla="*/ 14 w 32"/>
                <a:gd name="T3" fmla="*/ 0 h 19"/>
                <a:gd name="T4" fmla="*/ 1 w 32"/>
                <a:gd name="T5" fmla="*/ 9 h 19"/>
                <a:gd name="T6" fmla="*/ 18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30" y="4"/>
                    <a:pt x="22" y="0"/>
                    <a:pt x="14" y="0"/>
                  </a:cubicBezTo>
                  <a:cubicBezTo>
                    <a:pt x="6" y="0"/>
                    <a:pt x="0" y="4"/>
                    <a:pt x="1" y="9"/>
                  </a:cubicBezTo>
                  <a:cubicBezTo>
                    <a:pt x="2" y="14"/>
                    <a:pt x="10" y="19"/>
                    <a:pt x="18" y="19"/>
                  </a:cubicBezTo>
                  <a:cubicBezTo>
                    <a:pt x="26" y="19"/>
                    <a:pt x="32" y="14"/>
                    <a:pt x="31" y="9"/>
                  </a:cubicBezTo>
                  <a:close/>
                </a:path>
              </a:pathLst>
            </a:custGeom>
            <a:grpFill/>
            <a:ln>
              <a:noFill/>
            </a:ln>
          </p:spPr>
          <p:txBody>
            <a:bodyPr anchor="ctr"/>
            <a:lstStyle/>
            <a:p>
              <a:pPr algn="ctr"/>
            </a:p>
          </p:txBody>
        </p:sp>
        <p:sp>
          <p:nvSpPr>
            <p:cNvPr id="1011" name="îś1îďé"/>
            <p:cNvSpPr/>
            <p:nvPr userDrawn="1"/>
          </p:nvSpPr>
          <p:spPr bwMode="auto">
            <a:xfrm>
              <a:off x="7349356" y="2271702"/>
              <a:ext cx="117264" cy="69433"/>
            </a:xfrm>
            <a:custGeom>
              <a:avLst/>
              <a:gdLst>
                <a:gd name="T0" fmla="*/ 31 w 32"/>
                <a:gd name="T1" fmla="*/ 9 h 19"/>
                <a:gd name="T2" fmla="*/ 14 w 32"/>
                <a:gd name="T3" fmla="*/ 0 h 19"/>
                <a:gd name="T4" fmla="*/ 1 w 32"/>
                <a:gd name="T5" fmla="*/ 9 h 19"/>
                <a:gd name="T6" fmla="*/ 18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30" y="4"/>
                    <a:pt x="22" y="0"/>
                    <a:pt x="14" y="0"/>
                  </a:cubicBezTo>
                  <a:cubicBezTo>
                    <a:pt x="6" y="0"/>
                    <a:pt x="0" y="4"/>
                    <a:pt x="1" y="9"/>
                  </a:cubicBezTo>
                  <a:cubicBezTo>
                    <a:pt x="3" y="14"/>
                    <a:pt x="10" y="19"/>
                    <a:pt x="18" y="19"/>
                  </a:cubicBezTo>
                  <a:cubicBezTo>
                    <a:pt x="27" y="19"/>
                    <a:pt x="32" y="14"/>
                    <a:pt x="31" y="9"/>
                  </a:cubicBezTo>
                  <a:close/>
                </a:path>
              </a:pathLst>
            </a:custGeom>
            <a:grpFill/>
            <a:ln>
              <a:noFill/>
            </a:ln>
          </p:spPr>
          <p:txBody>
            <a:bodyPr anchor="ctr"/>
            <a:lstStyle/>
            <a:p>
              <a:pPr algn="ctr"/>
            </a:p>
          </p:txBody>
        </p:sp>
        <p:sp>
          <p:nvSpPr>
            <p:cNvPr id="1012" name="íṥ1ïdè"/>
            <p:cNvSpPr/>
            <p:nvPr userDrawn="1"/>
          </p:nvSpPr>
          <p:spPr bwMode="auto">
            <a:xfrm>
              <a:off x="7480507" y="2271702"/>
              <a:ext cx="120350" cy="69433"/>
            </a:xfrm>
            <a:custGeom>
              <a:avLst/>
              <a:gdLst>
                <a:gd name="T0" fmla="*/ 31 w 33"/>
                <a:gd name="T1" fmla="*/ 9 h 19"/>
                <a:gd name="T2" fmla="*/ 14 w 33"/>
                <a:gd name="T3" fmla="*/ 0 h 19"/>
                <a:gd name="T4" fmla="*/ 2 w 33"/>
                <a:gd name="T5" fmla="*/ 9 h 19"/>
                <a:gd name="T6" fmla="*/ 19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0" y="4"/>
                    <a:pt x="22" y="0"/>
                    <a:pt x="14" y="0"/>
                  </a:cubicBezTo>
                  <a:cubicBezTo>
                    <a:pt x="6" y="0"/>
                    <a:pt x="0" y="4"/>
                    <a:pt x="2" y="9"/>
                  </a:cubicBezTo>
                  <a:cubicBezTo>
                    <a:pt x="3" y="14"/>
                    <a:pt x="11" y="19"/>
                    <a:pt x="19" y="19"/>
                  </a:cubicBezTo>
                  <a:cubicBezTo>
                    <a:pt x="27" y="19"/>
                    <a:pt x="33" y="14"/>
                    <a:pt x="31" y="9"/>
                  </a:cubicBezTo>
                  <a:close/>
                </a:path>
              </a:pathLst>
            </a:custGeom>
            <a:grpFill/>
            <a:ln>
              <a:noFill/>
            </a:ln>
          </p:spPr>
          <p:txBody>
            <a:bodyPr anchor="ctr"/>
            <a:lstStyle/>
            <a:p>
              <a:pPr algn="ctr"/>
            </a:p>
          </p:txBody>
        </p:sp>
        <p:sp>
          <p:nvSpPr>
            <p:cNvPr id="1013" name="ïšľîḑè"/>
            <p:cNvSpPr/>
            <p:nvPr userDrawn="1"/>
          </p:nvSpPr>
          <p:spPr bwMode="auto">
            <a:xfrm>
              <a:off x="7616287" y="2271702"/>
              <a:ext cx="117264" cy="69433"/>
            </a:xfrm>
            <a:custGeom>
              <a:avLst/>
              <a:gdLst>
                <a:gd name="T0" fmla="*/ 31 w 32"/>
                <a:gd name="T1" fmla="*/ 9 h 19"/>
                <a:gd name="T2" fmla="*/ 13 w 32"/>
                <a:gd name="T3" fmla="*/ 0 h 19"/>
                <a:gd name="T4" fmla="*/ 1 w 32"/>
                <a:gd name="T5" fmla="*/ 9 h 19"/>
                <a:gd name="T6" fmla="*/ 18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29" y="4"/>
                    <a:pt x="21" y="0"/>
                    <a:pt x="13" y="0"/>
                  </a:cubicBezTo>
                  <a:cubicBezTo>
                    <a:pt x="5" y="0"/>
                    <a:pt x="0" y="4"/>
                    <a:pt x="1" y="9"/>
                  </a:cubicBezTo>
                  <a:cubicBezTo>
                    <a:pt x="2" y="14"/>
                    <a:pt x="10" y="19"/>
                    <a:pt x="18" y="19"/>
                  </a:cubicBezTo>
                  <a:cubicBezTo>
                    <a:pt x="27" y="19"/>
                    <a:pt x="32" y="14"/>
                    <a:pt x="31" y="9"/>
                  </a:cubicBezTo>
                  <a:close/>
                </a:path>
              </a:pathLst>
            </a:custGeom>
            <a:grpFill/>
            <a:ln>
              <a:noFill/>
            </a:ln>
          </p:spPr>
          <p:txBody>
            <a:bodyPr anchor="ctr"/>
            <a:lstStyle/>
            <a:p>
              <a:pPr algn="ctr"/>
            </a:p>
          </p:txBody>
        </p:sp>
        <p:sp>
          <p:nvSpPr>
            <p:cNvPr id="1014" name="îŝļíḓè"/>
            <p:cNvSpPr/>
            <p:nvPr userDrawn="1"/>
          </p:nvSpPr>
          <p:spPr bwMode="auto">
            <a:xfrm>
              <a:off x="7747437" y="2271702"/>
              <a:ext cx="117264" cy="69433"/>
            </a:xfrm>
            <a:custGeom>
              <a:avLst/>
              <a:gdLst>
                <a:gd name="T0" fmla="*/ 31 w 32"/>
                <a:gd name="T1" fmla="*/ 9 h 19"/>
                <a:gd name="T2" fmla="*/ 13 w 32"/>
                <a:gd name="T3" fmla="*/ 0 h 19"/>
                <a:gd name="T4" fmla="*/ 1 w 32"/>
                <a:gd name="T5" fmla="*/ 9 h 19"/>
                <a:gd name="T6" fmla="*/ 19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29" y="4"/>
                    <a:pt x="21" y="0"/>
                    <a:pt x="13" y="0"/>
                  </a:cubicBezTo>
                  <a:cubicBezTo>
                    <a:pt x="5" y="0"/>
                    <a:pt x="0" y="4"/>
                    <a:pt x="1" y="9"/>
                  </a:cubicBezTo>
                  <a:cubicBezTo>
                    <a:pt x="3" y="14"/>
                    <a:pt x="11" y="19"/>
                    <a:pt x="19" y="19"/>
                  </a:cubicBezTo>
                  <a:cubicBezTo>
                    <a:pt x="27" y="19"/>
                    <a:pt x="32" y="14"/>
                    <a:pt x="31" y="9"/>
                  </a:cubicBezTo>
                  <a:close/>
                </a:path>
              </a:pathLst>
            </a:custGeom>
            <a:grpFill/>
            <a:ln>
              <a:noFill/>
            </a:ln>
          </p:spPr>
          <p:txBody>
            <a:bodyPr anchor="ctr"/>
            <a:lstStyle/>
            <a:p>
              <a:pPr algn="ctr"/>
            </a:p>
          </p:txBody>
        </p:sp>
        <p:sp>
          <p:nvSpPr>
            <p:cNvPr id="1015" name="ïŝľïḋè"/>
            <p:cNvSpPr/>
            <p:nvPr userDrawn="1"/>
          </p:nvSpPr>
          <p:spPr bwMode="auto">
            <a:xfrm>
              <a:off x="7878588" y="2271702"/>
              <a:ext cx="120350" cy="69433"/>
            </a:xfrm>
            <a:custGeom>
              <a:avLst/>
              <a:gdLst>
                <a:gd name="T0" fmla="*/ 31 w 33"/>
                <a:gd name="T1" fmla="*/ 9 h 19"/>
                <a:gd name="T2" fmla="*/ 13 w 33"/>
                <a:gd name="T3" fmla="*/ 0 h 19"/>
                <a:gd name="T4" fmla="*/ 1 w 33"/>
                <a:gd name="T5" fmla="*/ 9 h 19"/>
                <a:gd name="T6" fmla="*/ 19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29" y="4"/>
                    <a:pt x="21" y="0"/>
                    <a:pt x="13" y="0"/>
                  </a:cubicBezTo>
                  <a:cubicBezTo>
                    <a:pt x="5" y="0"/>
                    <a:pt x="0" y="4"/>
                    <a:pt x="1" y="9"/>
                  </a:cubicBezTo>
                  <a:cubicBezTo>
                    <a:pt x="3" y="14"/>
                    <a:pt x="11" y="19"/>
                    <a:pt x="19" y="19"/>
                  </a:cubicBezTo>
                  <a:cubicBezTo>
                    <a:pt x="27" y="19"/>
                    <a:pt x="33" y="14"/>
                    <a:pt x="31" y="9"/>
                  </a:cubicBezTo>
                  <a:close/>
                </a:path>
              </a:pathLst>
            </a:custGeom>
            <a:grpFill/>
            <a:ln>
              <a:noFill/>
            </a:ln>
          </p:spPr>
          <p:txBody>
            <a:bodyPr anchor="ctr"/>
            <a:lstStyle/>
            <a:p>
              <a:pPr algn="ctr"/>
            </a:p>
          </p:txBody>
        </p:sp>
        <p:sp>
          <p:nvSpPr>
            <p:cNvPr id="1016" name="i$ḷîdê"/>
            <p:cNvSpPr/>
            <p:nvPr userDrawn="1"/>
          </p:nvSpPr>
          <p:spPr bwMode="auto">
            <a:xfrm>
              <a:off x="8009738" y="2271702"/>
              <a:ext cx="120350" cy="69433"/>
            </a:xfrm>
            <a:custGeom>
              <a:avLst/>
              <a:gdLst>
                <a:gd name="T0" fmla="*/ 31 w 33"/>
                <a:gd name="T1" fmla="*/ 9 h 19"/>
                <a:gd name="T2" fmla="*/ 13 w 33"/>
                <a:gd name="T3" fmla="*/ 0 h 19"/>
                <a:gd name="T4" fmla="*/ 2 w 33"/>
                <a:gd name="T5" fmla="*/ 9 h 19"/>
                <a:gd name="T6" fmla="*/ 20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0" y="4"/>
                    <a:pt x="22" y="0"/>
                    <a:pt x="13" y="0"/>
                  </a:cubicBezTo>
                  <a:cubicBezTo>
                    <a:pt x="5" y="0"/>
                    <a:pt x="0" y="4"/>
                    <a:pt x="2" y="9"/>
                  </a:cubicBezTo>
                  <a:cubicBezTo>
                    <a:pt x="3" y="14"/>
                    <a:pt x="11" y="19"/>
                    <a:pt x="20" y="19"/>
                  </a:cubicBezTo>
                  <a:cubicBezTo>
                    <a:pt x="28" y="19"/>
                    <a:pt x="33" y="14"/>
                    <a:pt x="31" y="9"/>
                  </a:cubicBezTo>
                  <a:close/>
                </a:path>
              </a:pathLst>
            </a:custGeom>
            <a:grpFill/>
            <a:ln>
              <a:noFill/>
            </a:ln>
          </p:spPr>
          <p:txBody>
            <a:bodyPr anchor="ctr"/>
            <a:lstStyle/>
            <a:p>
              <a:pPr algn="ctr"/>
            </a:p>
          </p:txBody>
        </p:sp>
        <p:sp>
          <p:nvSpPr>
            <p:cNvPr id="1017" name="îṩľiḑè"/>
            <p:cNvSpPr/>
            <p:nvPr userDrawn="1"/>
          </p:nvSpPr>
          <p:spPr bwMode="auto">
            <a:xfrm>
              <a:off x="8142431" y="2271702"/>
              <a:ext cx="120350" cy="69433"/>
            </a:xfrm>
            <a:custGeom>
              <a:avLst/>
              <a:gdLst>
                <a:gd name="T0" fmla="*/ 32 w 33"/>
                <a:gd name="T1" fmla="*/ 9 h 19"/>
                <a:gd name="T2" fmla="*/ 14 w 33"/>
                <a:gd name="T3" fmla="*/ 0 h 19"/>
                <a:gd name="T4" fmla="*/ 2 w 33"/>
                <a:gd name="T5" fmla="*/ 9 h 19"/>
                <a:gd name="T6" fmla="*/ 20 w 33"/>
                <a:gd name="T7" fmla="*/ 19 h 19"/>
                <a:gd name="T8" fmla="*/ 32 w 33"/>
                <a:gd name="T9" fmla="*/ 9 h 19"/>
              </a:gdLst>
              <a:ahLst/>
              <a:cxnLst>
                <a:cxn ang="0">
                  <a:pos x="T0" y="T1"/>
                </a:cxn>
                <a:cxn ang="0">
                  <a:pos x="T2" y="T3"/>
                </a:cxn>
                <a:cxn ang="0">
                  <a:pos x="T4" y="T5"/>
                </a:cxn>
                <a:cxn ang="0">
                  <a:pos x="T6" y="T7"/>
                </a:cxn>
                <a:cxn ang="0">
                  <a:pos x="T8" y="T9"/>
                </a:cxn>
              </a:cxnLst>
              <a:rect l="0" t="0" r="r" b="b"/>
              <a:pathLst>
                <a:path w="33" h="19">
                  <a:moveTo>
                    <a:pt x="32" y="9"/>
                  </a:moveTo>
                  <a:cubicBezTo>
                    <a:pt x="30" y="4"/>
                    <a:pt x="22" y="0"/>
                    <a:pt x="14" y="0"/>
                  </a:cubicBezTo>
                  <a:cubicBezTo>
                    <a:pt x="5" y="0"/>
                    <a:pt x="0" y="4"/>
                    <a:pt x="2" y="9"/>
                  </a:cubicBezTo>
                  <a:cubicBezTo>
                    <a:pt x="4" y="14"/>
                    <a:pt x="12" y="19"/>
                    <a:pt x="20" y="19"/>
                  </a:cubicBezTo>
                  <a:cubicBezTo>
                    <a:pt x="28" y="19"/>
                    <a:pt x="33" y="14"/>
                    <a:pt x="32" y="9"/>
                  </a:cubicBezTo>
                  <a:close/>
                </a:path>
              </a:pathLst>
            </a:custGeom>
            <a:grpFill/>
            <a:ln>
              <a:noFill/>
            </a:ln>
          </p:spPr>
          <p:txBody>
            <a:bodyPr anchor="ctr"/>
            <a:lstStyle/>
            <a:p>
              <a:pPr algn="ctr"/>
            </a:p>
          </p:txBody>
        </p:sp>
        <p:sp>
          <p:nvSpPr>
            <p:cNvPr id="1018" name="íśľïďé"/>
            <p:cNvSpPr/>
            <p:nvPr userDrawn="1"/>
          </p:nvSpPr>
          <p:spPr bwMode="auto">
            <a:xfrm>
              <a:off x="8273582" y="2271702"/>
              <a:ext cx="123436" cy="69433"/>
            </a:xfrm>
            <a:custGeom>
              <a:avLst/>
              <a:gdLst>
                <a:gd name="T0" fmla="*/ 32 w 34"/>
                <a:gd name="T1" fmla="*/ 9 h 19"/>
                <a:gd name="T2" fmla="*/ 14 w 34"/>
                <a:gd name="T3" fmla="*/ 0 h 19"/>
                <a:gd name="T4" fmla="*/ 2 w 34"/>
                <a:gd name="T5" fmla="*/ 9 h 19"/>
                <a:gd name="T6" fmla="*/ 21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0" y="4"/>
                    <a:pt x="22" y="0"/>
                    <a:pt x="14" y="0"/>
                  </a:cubicBezTo>
                  <a:cubicBezTo>
                    <a:pt x="5" y="0"/>
                    <a:pt x="0" y="4"/>
                    <a:pt x="2" y="9"/>
                  </a:cubicBezTo>
                  <a:cubicBezTo>
                    <a:pt x="4" y="14"/>
                    <a:pt x="12" y="19"/>
                    <a:pt x="21" y="19"/>
                  </a:cubicBezTo>
                  <a:cubicBezTo>
                    <a:pt x="29" y="19"/>
                    <a:pt x="34" y="14"/>
                    <a:pt x="32" y="9"/>
                  </a:cubicBezTo>
                  <a:close/>
                </a:path>
              </a:pathLst>
            </a:custGeom>
            <a:grpFill/>
            <a:ln>
              <a:noFill/>
            </a:ln>
          </p:spPr>
          <p:txBody>
            <a:bodyPr anchor="ctr"/>
            <a:lstStyle/>
            <a:p>
              <a:pPr algn="ctr"/>
            </a:p>
          </p:txBody>
        </p:sp>
        <p:sp>
          <p:nvSpPr>
            <p:cNvPr id="1019" name="iSļíďe"/>
            <p:cNvSpPr/>
            <p:nvPr userDrawn="1"/>
          </p:nvSpPr>
          <p:spPr bwMode="auto">
            <a:xfrm>
              <a:off x="8407818" y="2271702"/>
              <a:ext cx="120350" cy="69433"/>
            </a:xfrm>
            <a:custGeom>
              <a:avLst/>
              <a:gdLst>
                <a:gd name="T0" fmla="*/ 31 w 33"/>
                <a:gd name="T1" fmla="*/ 9 h 19"/>
                <a:gd name="T2" fmla="*/ 13 w 33"/>
                <a:gd name="T3" fmla="*/ 0 h 19"/>
                <a:gd name="T4" fmla="*/ 2 w 33"/>
                <a:gd name="T5" fmla="*/ 9 h 19"/>
                <a:gd name="T6" fmla="*/ 20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29" y="4"/>
                    <a:pt x="21" y="0"/>
                    <a:pt x="13" y="0"/>
                  </a:cubicBezTo>
                  <a:cubicBezTo>
                    <a:pt x="5" y="0"/>
                    <a:pt x="0" y="4"/>
                    <a:pt x="2" y="9"/>
                  </a:cubicBezTo>
                  <a:cubicBezTo>
                    <a:pt x="4" y="14"/>
                    <a:pt x="12" y="19"/>
                    <a:pt x="20" y="19"/>
                  </a:cubicBezTo>
                  <a:cubicBezTo>
                    <a:pt x="28" y="19"/>
                    <a:pt x="33" y="14"/>
                    <a:pt x="31" y="9"/>
                  </a:cubicBezTo>
                  <a:close/>
                </a:path>
              </a:pathLst>
            </a:custGeom>
            <a:grpFill/>
            <a:ln>
              <a:noFill/>
            </a:ln>
          </p:spPr>
          <p:txBody>
            <a:bodyPr anchor="ctr"/>
            <a:lstStyle/>
            <a:p>
              <a:pPr algn="ctr"/>
            </a:p>
          </p:txBody>
        </p:sp>
        <p:sp>
          <p:nvSpPr>
            <p:cNvPr id="1020" name="ï$ļîďe"/>
            <p:cNvSpPr/>
            <p:nvPr userDrawn="1"/>
          </p:nvSpPr>
          <p:spPr bwMode="auto">
            <a:xfrm>
              <a:off x="8538969" y="2271702"/>
              <a:ext cx="124979" cy="69433"/>
            </a:xfrm>
            <a:custGeom>
              <a:avLst/>
              <a:gdLst>
                <a:gd name="T0" fmla="*/ 31 w 34"/>
                <a:gd name="T1" fmla="*/ 9 h 19"/>
                <a:gd name="T2" fmla="*/ 13 w 34"/>
                <a:gd name="T3" fmla="*/ 0 h 19"/>
                <a:gd name="T4" fmla="*/ 2 w 34"/>
                <a:gd name="T5" fmla="*/ 9 h 19"/>
                <a:gd name="T6" fmla="*/ 20 w 34"/>
                <a:gd name="T7" fmla="*/ 19 h 19"/>
                <a:gd name="T8" fmla="*/ 31 w 34"/>
                <a:gd name="T9" fmla="*/ 9 h 19"/>
              </a:gdLst>
              <a:ahLst/>
              <a:cxnLst>
                <a:cxn ang="0">
                  <a:pos x="T0" y="T1"/>
                </a:cxn>
                <a:cxn ang="0">
                  <a:pos x="T2" y="T3"/>
                </a:cxn>
                <a:cxn ang="0">
                  <a:pos x="T4" y="T5"/>
                </a:cxn>
                <a:cxn ang="0">
                  <a:pos x="T6" y="T7"/>
                </a:cxn>
                <a:cxn ang="0">
                  <a:pos x="T8" y="T9"/>
                </a:cxn>
              </a:cxnLst>
              <a:rect l="0" t="0" r="r" b="b"/>
              <a:pathLst>
                <a:path w="34" h="19">
                  <a:moveTo>
                    <a:pt x="31" y="9"/>
                  </a:moveTo>
                  <a:cubicBezTo>
                    <a:pt x="29" y="4"/>
                    <a:pt x="21" y="0"/>
                    <a:pt x="13" y="0"/>
                  </a:cubicBezTo>
                  <a:cubicBezTo>
                    <a:pt x="5" y="0"/>
                    <a:pt x="0" y="4"/>
                    <a:pt x="2" y="9"/>
                  </a:cubicBezTo>
                  <a:cubicBezTo>
                    <a:pt x="4" y="14"/>
                    <a:pt x="12" y="19"/>
                    <a:pt x="20" y="19"/>
                  </a:cubicBezTo>
                  <a:cubicBezTo>
                    <a:pt x="29" y="19"/>
                    <a:pt x="34" y="14"/>
                    <a:pt x="31" y="9"/>
                  </a:cubicBezTo>
                  <a:close/>
                </a:path>
              </a:pathLst>
            </a:custGeom>
            <a:grpFill/>
            <a:ln>
              <a:noFill/>
            </a:ln>
          </p:spPr>
          <p:txBody>
            <a:bodyPr anchor="ctr"/>
            <a:lstStyle/>
            <a:p>
              <a:pPr algn="ctr"/>
            </a:p>
          </p:txBody>
        </p:sp>
        <p:sp>
          <p:nvSpPr>
            <p:cNvPr id="1021" name="iṩlîďê"/>
            <p:cNvSpPr/>
            <p:nvPr userDrawn="1"/>
          </p:nvSpPr>
          <p:spPr bwMode="auto">
            <a:xfrm>
              <a:off x="8670119" y="2271702"/>
              <a:ext cx="124979" cy="69433"/>
            </a:xfrm>
            <a:custGeom>
              <a:avLst/>
              <a:gdLst>
                <a:gd name="T0" fmla="*/ 32 w 34"/>
                <a:gd name="T1" fmla="*/ 9 h 19"/>
                <a:gd name="T2" fmla="*/ 13 w 34"/>
                <a:gd name="T3" fmla="*/ 0 h 19"/>
                <a:gd name="T4" fmla="*/ 2 w 34"/>
                <a:gd name="T5" fmla="*/ 9 h 19"/>
                <a:gd name="T6" fmla="*/ 21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29" y="4"/>
                    <a:pt x="21" y="0"/>
                    <a:pt x="13" y="0"/>
                  </a:cubicBezTo>
                  <a:cubicBezTo>
                    <a:pt x="5" y="0"/>
                    <a:pt x="0" y="4"/>
                    <a:pt x="2" y="9"/>
                  </a:cubicBezTo>
                  <a:cubicBezTo>
                    <a:pt x="4" y="14"/>
                    <a:pt x="13" y="19"/>
                    <a:pt x="21" y="19"/>
                  </a:cubicBezTo>
                  <a:cubicBezTo>
                    <a:pt x="29" y="19"/>
                    <a:pt x="34" y="14"/>
                    <a:pt x="32" y="9"/>
                  </a:cubicBezTo>
                  <a:close/>
                </a:path>
              </a:pathLst>
            </a:custGeom>
            <a:grpFill/>
            <a:ln>
              <a:noFill/>
            </a:ln>
          </p:spPr>
          <p:txBody>
            <a:bodyPr anchor="ctr"/>
            <a:lstStyle/>
            <a:p>
              <a:pPr algn="ctr"/>
            </a:p>
          </p:txBody>
        </p:sp>
        <p:sp>
          <p:nvSpPr>
            <p:cNvPr id="1022" name="î$ḷîďe"/>
            <p:cNvSpPr/>
            <p:nvPr userDrawn="1"/>
          </p:nvSpPr>
          <p:spPr bwMode="auto">
            <a:xfrm>
              <a:off x="8802812" y="2271702"/>
              <a:ext cx="123436" cy="69433"/>
            </a:xfrm>
            <a:custGeom>
              <a:avLst/>
              <a:gdLst>
                <a:gd name="T0" fmla="*/ 32 w 34"/>
                <a:gd name="T1" fmla="*/ 9 h 19"/>
                <a:gd name="T2" fmla="*/ 13 w 34"/>
                <a:gd name="T3" fmla="*/ 0 h 19"/>
                <a:gd name="T4" fmla="*/ 2 w 34"/>
                <a:gd name="T5" fmla="*/ 9 h 19"/>
                <a:gd name="T6" fmla="*/ 21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0" y="4"/>
                    <a:pt x="21" y="0"/>
                    <a:pt x="13" y="0"/>
                  </a:cubicBezTo>
                  <a:cubicBezTo>
                    <a:pt x="5" y="0"/>
                    <a:pt x="0" y="4"/>
                    <a:pt x="2" y="9"/>
                  </a:cubicBezTo>
                  <a:cubicBezTo>
                    <a:pt x="5" y="14"/>
                    <a:pt x="13" y="19"/>
                    <a:pt x="21" y="19"/>
                  </a:cubicBezTo>
                  <a:cubicBezTo>
                    <a:pt x="30" y="19"/>
                    <a:pt x="34" y="14"/>
                    <a:pt x="32" y="9"/>
                  </a:cubicBezTo>
                  <a:close/>
                </a:path>
              </a:pathLst>
            </a:custGeom>
            <a:grpFill/>
            <a:ln>
              <a:noFill/>
            </a:ln>
          </p:spPr>
          <p:txBody>
            <a:bodyPr anchor="ctr"/>
            <a:lstStyle/>
            <a:p>
              <a:pPr algn="ctr"/>
            </a:p>
          </p:txBody>
        </p:sp>
        <p:sp>
          <p:nvSpPr>
            <p:cNvPr id="1023" name="iṥ1idè"/>
            <p:cNvSpPr/>
            <p:nvPr userDrawn="1"/>
          </p:nvSpPr>
          <p:spPr bwMode="auto">
            <a:xfrm>
              <a:off x="8933963" y="2271702"/>
              <a:ext cx="126522" cy="69433"/>
            </a:xfrm>
            <a:custGeom>
              <a:avLst/>
              <a:gdLst>
                <a:gd name="T0" fmla="*/ 32 w 35"/>
                <a:gd name="T1" fmla="*/ 9 h 19"/>
                <a:gd name="T2" fmla="*/ 13 w 35"/>
                <a:gd name="T3" fmla="*/ 0 h 19"/>
                <a:gd name="T4" fmla="*/ 3 w 35"/>
                <a:gd name="T5" fmla="*/ 9 h 19"/>
                <a:gd name="T6" fmla="*/ 22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0" y="4"/>
                    <a:pt x="21" y="0"/>
                    <a:pt x="13" y="0"/>
                  </a:cubicBezTo>
                  <a:cubicBezTo>
                    <a:pt x="5" y="0"/>
                    <a:pt x="0" y="4"/>
                    <a:pt x="3" y="9"/>
                  </a:cubicBezTo>
                  <a:cubicBezTo>
                    <a:pt x="5" y="14"/>
                    <a:pt x="14" y="19"/>
                    <a:pt x="22" y="19"/>
                  </a:cubicBezTo>
                  <a:cubicBezTo>
                    <a:pt x="30" y="19"/>
                    <a:pt x="35" y="14"/>
                    <a:pt x="32" y="9"/>
                  </a:cubicBezTo>
                  <a:close/>
                </a:path>
              </a:pathLst>
            </a:custGeom>
            <a:grpFill/>
            <a:ln>
              <a:noFill/>
            </a:ln>
          </p:spPr>
          <p:txBody>
            <a:bodyPr anchor="ctr"/>
            <a:lstStyle/>
            <a:p>
              <a:pPr algn="ctr"/>
            </a:p>
          </p:txBody>
        </p:sp>
        <p:sp>
          <p:nvSpPr>
            <p:cNvPr id="1024" name="iSḷïďe"/>
            <p:cNvSpPr/>
            <p:nvPr userDrawn="1"/>
          </p:nvSpPr>
          <p:spPr bwMode="auto">
            <a:xfrm>
              <a:off x="9065113" y="2271702"/>
              <a:ext cx="128065" cy="69433"/>
            </a:xfrm>
            <a:custGeom>
              <a:avLst/>
              <a:gdLst>
                <a:gd name="T0" fmla="*/ 33 w 35"/>
                <a:gd name="T1" fmla="*/ 9 h 19"/>
                <a:gd name="T2" fmla="*/ 13 w 35"/>
                <a:gd name="T3" fmla="*/ 0 h 19"/>
                <a:gd name="T4" fmla="*/ 3 w 35"/>
                <a:gd name="T5" fmla="*/ 9 h 19"/>
                <a:gd name="T6" fmla="*/ 22 w 35"/>
                <a:gd name="T7" fmla="*/ 19 h 19"/>
                <a:gd name="T8" fmla="*/ 33 w 35"/>
                <a:gd name="T9" fmla="*/ 9 h 19"/>
              </a:gdLst>
              <a:ahLst/>
              <a:cxnLst>
                <a:cxn ang="0">
                  <a:pos x="T0" y="T1"/>
                </a:cxn>
                <a:cxn ang="0">
                  <a:pos x="T2" y="T3"/>
                </a:cxn>
                <a:cxn ang="0">
                  <a:pos x="T4" y="T5"/>
                </a:cxn>
                <a:cxn ang="0">
                  <a:pos x="T6" y="T7"/>
                </a:cxn>
                <a:cxn ang="0">
                  <a:pos x="T8" y="T9"/>
                </a:cxn>
              </a:cxnLst>
              <a:rect l="0" t="0" r="r" b="b"/>
              <a:pathLst>
                <a:path w="35" h="19">
                  <a:moveTo>
                    <a:pt x="33" y="9"/>
                  </a:moveTo>
                  <a:cubicBezTo>
                    <a:pt x="30" y="4"/>
                    <a:pt x="21" y="0"/>
                    <a:pt x="13" y="0"/>
                  </a:cubicBezTo>
                  <a:cubicBezTo>
                    <a:pt x="5" y="0"/>
                    <a:pt x="0" y="4"/>
                    <a:pt x="3" y="9"/>
                  </a:cubicBezTo>
                  <a:cubicBezTo>
                    <a:pt x="5" y="14"/>
                    <a:pt x="14" y="19"/>
                    <a:pt x="22" y="19"/>
                  </a:cubicBezTo>
                  <a:cubicBezTo>
                    <a:pt x="31" y="19"/>
                    <a:pt x="35" y="14"/>
                    <a:pt x="33" y="9"/>
                  </a:cubicBezTo>
                  <a:close/>
                </a:path>
              </a:pathLst>
            </a:custGeom>
            <a:grpFill/>
            <a:ln>
              <a:noFill/>
            </a:ln>
          </p:spPr>
          <p:txBody>
            <a:bodyPr anchor="ctr"/>
            <a:lstStyle/>
            <a:p>
              <a:pPr algn="ctr"/>
            </a:p>
          </p:txBody>
        </p:sp>
        <p:sp>
          <p:nvSpPr>
            <p:cNvPr id="1025" name="îṣlîďê"/>
            <p:cNvSpPr/>
            <p:nvPr userDrawn="1"/>
          </p:nvSpPr>
          <p:spPr bwMode="auto">
            <a:xfrm>
              <a:off x="9199350" y="2271702"/>
              <a:ext cx="124979" cy="69433"/>
            </a:xfrm>
            <a:custGeom>
              <a:avLst/>
              <a:gdLst>
                <a:gd name="T0" fmla="*/ 32 w 34"/>
                <a:gd name="T1" fmla="*/ 9 h 19"/>
                <a:gd name="T2" fmla="*/ 12 w 34"/>
                <a:gd name="T3" fmla="*/ 0 h 19"/>
                <a:gd name="T4" fmla="*/ 2 w 34"/>
                <a:gd name="T5" fmla="*/ 9 h 19"/>
                <a:gd name="T6" fmla="*/ 22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29" y="4"/>
                    <a:pt x="20" y="0"/>
                    <a:pt x="12" y="0"/>
                  </a:cubicBezTo>
                  <a:cubicBezTo>
                    <a:pt x="4" y="0"/>
                    <a:pt x="0" y="4"/>
                    <a:pt x="2" y="9"/>
                  </a:cubicBezTo>
                  <a:cubicBezTo>
                    <a:pt x="5" y="14"/>
                    <a:pt x="14" y="19"/>
                    <a:pt x="22" y="19"/>
                  </a:cubicBezTo>
                  <a:cubicBezTo>
                    <a:pt x="30" y="19"/>
                    <a:pt x="34" y="14"/>
                    <a:pt x="32" y="9"/>
                  </a:cubicBezTo>
                  <a:close/>
                </a:path>
              </a:pathLst>
            </a:custGeom>
            <a:grpFill/>
            <a:ln>
              <a:noFill/>
            </a:ln>
          </p:spPr>
          <p:txBody>
            <a:bodyPr anchor="ctr"/>
            <a:lstStyle/>
            <a:p>
              <a:pPr algn="ctr"/>
            </a:p>
          </p:txBody>
        </p:sp>
        <p:sp>
          <p:nvSpPr>
            <p:cNvPr id="1026" name="íSļiďe"/>
            <p:cNvSpPr/>
            <p:nvPr userDrawn="1"/>
          </p:nvSpPr>
          <p:spPr bwMode="auto">
            <a:xfrm>
              <a:off x="9330500" y="2271702"/>
              <a:ext cx="128065" cy="69433"/>
            </a:xfrm>
            <a:custGeom>
              <a:avLst/>
              <a:gdLst>
                <a:gd name="T0" fmla="*/ 32 w 35"/>
                <a:gd name="T1" fmla="*/ 9 h 19"/>
                <a:gd name="T2" fmla="*/ 12 w 35"/>
                <a:gd name="T3" fmla="*/ 0 h 19"/>
                <a:gd name="T4" fmla="*/ 2 w 35"/>
                <a:gd name="T5" fmla="*/ 9 h 19"/>
                <a:gd name="T6" fmla="*/ 22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29" y="4"/>
                    <a:pt x="20" y="0"/>
                    <a:pt x="12" y="0"/>
                  </a:cubicBezTo>
                  <a:cubicBezTo>
                    <a:pt x="4" y="0"/>
                    <a:pt x="0" y="4"/>
                    <a:pt x="2" y="9"/>
                  </a:cubicBezTo>
                  <a:cubicBezTo>
                    <a:pt x="5" y="14"/>
                    <a:pt x="14" y="19"/>
                    <a:pt x="22" y="19"/>
                  </a:cubicBezTo>
                  <a:cubicBezTo>
                    <a:pt x="30" y="19"/>
                    <a:pt x="35" y="14"/>
                    <a:pt x="32" y="9"/>
                  </a:cubicBezTo>
                  <a:close/>
                </a:path>
              </a:pathLst>
            </a:custGeom>
            <a:grpFill/>
            <a:ln>
              <a:noFill/>
            </a:ln>
          </p:spPr>
          <p:txBody>
            <a:bodyPr anchor="ctr"/>
            <a:lstStyle/>
            <a:p>
              <a:pPr algn="ctr"/>
            </a:p>
          </p:txBody>
        </p:sp>
        <p:sp>
          <p:nvSpPr>
            <p:cNvPr id="1027" name="iṥľíḋé"/>
            <p:cNvSpPr/>
            <p:nvPr userDrawn="1"/>
          </p:nvSpPr>
          <p:spPr bwMode="auto">
            <a:xfrm>
              <a:off x="9375246" y="2356565"/>
              <a:ext cx="128065" cy="69433"/>
            </a:xfrm>
            <a:custGeom>
              <a:avLst/>
              <a:gdLst>
                <a:gd name="T0" fmla="*/ 32 w 35"/>
                <a:gd name="T1" fmla="*/ 9 h 19"/>
                <a:gd name="T2" fmla="*/ 12 w 35"/>
                <a:gd name="T3" fmla="*/ 0 h 19"/>
                <a:gd name="T4" fmla="*/ 3 w 35"/>
                <a:gd name="T5" fmla="*/ 9 h 19"/>
                <a:gd name="T6" fmla="*/ 2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0" y="4"/>
                    <a:pt x="21" y="0"/>
                    <a:pt x="12" y="0"/>
                  </a:cubicBezTo>
                  <a:cubicBezTo>
                    <a:pt x="4" y="0"/>
                    <a:pt x="0" y="4"/>
                    <a:pt x="3" y="9"/>
                  </a:cubicBezTo>
                  <a:cubicBezTo>
                    <a:pt x="5" y="15"/>
                    <a:pt x="14" y="19"/>
                    <a:pt x="23" y="19"/>
                  </a:cubicBezTo>
                  <a:cubicBezTo>
                    <a:pt x="31" y="19"/>
                    <a:pt x="35" y="15"/>
                    <a:pt x="32" y="9"/>
                  </a:cubicBezTo>
                  <a:close/>
                </a:path>
              </a:pathLst>
            </a:custGeom>
            <a:grpFill/>
            <a:ln>
              <a:noFill/>
            </a:ln>
          </p:spPr>
          <p:txBody>
            <a:bodyPr anchor="ctr"/>
            <a:lstStyle/>
            <a:p>
              <a:pPr algn="ctr"/>
            </a:p>
          </p:txBody>
        </p:sp>
        <p:sp>
          <p:nvSpPr>
            <p:cNvPr id="1028" name="ïṩlíḍè"/>
            <p:cNvSpPr/>
            <p:nvPr userDrawn="1"/>
          </p:nvSpPr>
          <p:spPr bwMode="auto">
            <a:xfrm>
              <a:off x="6969792" y="2356565"/>
              <a:ext cx="114178" cy="69433"/>
            </a:xfrm>
            <a:custGeom>
              <a:avLst/>
              <a:gdLst>
                <a:gd name="T0" fmla="*/ 30 w 31"/>
                <a:gd name="T1" fmla="*/ 9 h 19"/>
                <a:gd name="T2" fmla="*/ 14 w 31"/>
                <a:gd name="T3" fmla="*/ 0 h 19"/>
                <a:gd name="T4" fmla="*/ 0 w 31"/>
                <a:gd name="T5" fmla="*/ 9 h 19"/>
                <a:gd name="T6" fmla="*/ 17 w 31"/>
                <a:gd name="T7" fmla="*/ 19 h 19"/>
                <a:gd name="T8" fmla="*/ 30 w 31"/>
                <a:gd name="T9" fmla="*/ 9 h 19"/>
              </a:gdLst>
              <a:ahLst/>
              <a:cxnLst>
                <a:cxn ang="0">
                  <a:pos x="T0" y="T1"/>
                </a:cxn>
                <a:cxn ang="0">
                  <a:pos x="T2" y="T3"/>
                </a:cxn>
                <a:cxn ang="0">
                  <a:pos x="T4" y="T5"/>
                </a:cxn>
                <a:cxn ang="0">
                  <a:pos x="T6" y="T7"/>
                </a:cxn>
                <a:cxn ang="0">
                  <a:pos x="T8" y="T9"/>
                </a:cxn>
              </a:cxnLst>
              <a:rect l="0" t="0" r="r" b="b"/>
              <a:pathLst>
                <a:path w="31" h="19">
                  <a:moveTo>
                    <a:pt x="30" y="9"/>
                  </a:moveTo>
                  <a:cubicBezTo>
                    <a:pt x="29" y="4"/>
                    <a:pt x="22" y="0"/>
                    <a:pt x="14" y="0"/>
                  </a:cubicBezTo>
                  <a:cubicBezTo>
                    <a:pt x="6" y="0"/>
                    <a:pt x="0" y="4"/>
                    <a:pt x="0" y="9"/>
                  </a:cubicBezTo>
                  <a:cubicBezTo>
                    <a:pt x="1" y="15"/>
                    <a:pt x="9" y="19"/>
                    <a:pt x="17" y="19"/>
                  </a:cubicBezTo>
                  <a:cubicBezTo>
                    <a:pt x="25" y="19"/>
                    <a:pt x="31" y="15"/>
                    <a:pt x="30" y="9"/>
                  </a:cubicBezTo>
                  <a:close/>
                </a:path>
              </a:pathLst>
            </a:custGeom>
            <a:grpFill/>
            <a:ln>
              <a:noFill/>
            </a:ln>
          </p:spPr>
          <p:txBody>
            <a:bodyPr anchor="ctr"/>
            <a:lstStyle/>
            <a:p>
              <a:pPr algn="ctr"/>
            </a:p>
          </p:txBody>
        </p:sp>
        <p:sp>
          <p:nvSpPr>
            <p:cNvPr id="1029" name="iŝliḑê"/>
            <p:cNvSpPr/>
            <p:nvPr userDrawn="1"/>
          </p:nvSpPr>
          <p:spPr bwMode="auto">
            <a:xfrm>
              <a:off x="7102485" y="2356565"/>
              <a:ext cx="115721" cy="69433"/>
            </a:xfrm>
            <a:custGeom>
              <a:avLst/>
              <a:gdLst>
                <a:gd name="T0" fmla="*/ 31 w 32"/>
                <a:gd name="T1" fmla="*/ 9 h 19"/>
                <a:gd name="T2" fmla="*/ 14 w 32"/>
                <a:gd name="T3" fmla="*/ 0 h 19"/>
                <a:gd name="T4" fmla="*/ 1 w 32"/>
                <a:gd name="T5" fmla="*/ 9 h 19"/>
                <a:gd name="T6" fmla="*/ 18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30" y="4"/>
                    <a:pt x="23" y="0"/>
                    <a:pt x="14" y="0"/>
                  </a:cubicBezTo>
                  <a:cubicBezTo>
                    <a:pt x="6" y="0"/>
                    <a:pt x="0" y="4"/>
                    <a:pt x="1" y="9"/>
                  </a:cubicBezTo>
                  <a:cubicBezTo>
                    <a:pt x="2" y="15"/>
                    <a:pt x="10" y="19"/>
                    <a:pt x="18" y="19"/>
                  </a:cubicBezTo>
                  <a:cubicBezTo>
                    <a:pt x="26" y="19"/>
                    <a:pt x="32" y="15"/>
                    <a:pt x="31" y="9"/>
                  </a:cubicBezTo>
                  <a:close/>
                </a:path>
              </a:pathLst>
            </a:custGeom>
            <a:grpFill/>
            <a:ln>
              <a:noFill/>
            </a:ln>
          </p:spPr>
          <p:txBody>
            <a:bodyPr anchor="ctr"/>
            <a:lstStyle/>
            <a:p>
              <a:pPr algn="ctr"/>
            </a:p>
          </p:txBody>
        </p:sp>
        <p:sp>
          <p:nvSpPr>
            <p:cNvPr id="1030" name="íṡļide"/>
            <p:cNvSpPr/>
            <p:nvPr userDrawn="1"/>
          </p:nvSpPr>
          <p:spPr bwMode="auto">
            <a:xfrm>
              <a:off x="7236722" y="2356565"/>
              <a:ext cx="117264" cy="69433"/>
            </a:xfrm>
            <a:custGeom>
              <a:avLst/>
              <a:gdLst>
                <a:gd name="T0" fmla="*/ 31 w 32"/>
                <a:gd name="T1" fmla="*/ 9 h 19"/>
                <a:gd name="T2" fmla="*/ 14 w 32"/>
                <a:gd name="T3" fmla="*/ 0 h 19"/>
                <a:gd name="T4" fmla="*/ 1 w 32"/>
                <a:gd name="T5" fmla="*/ 9 h 19"/>
                <a:gd name="T6" fmla="*/ 18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30" y="4"/>
                    <a:pt x="22" y="0"/>
                    <a:pt x="14" y="0"/>
                  </a:cubicBezTo>
                  <a:cubicBezTo>
                    <a:pt x="6" y="0"/>
                    <a:pt x="0" y="4"/>
                    <a:pt x="1" y="9"/>
                  </a:cubicBezTo>
                  <a:cubicBezTo>
                    <a:pt x="2" y="15"/>
                    <a:pt x="10" y="19"/>
                    <a:pt x="18" y="19"/>
                  </a:cubicBezTo>
                  <a:cubicBezTo>
                    <a:pt x="26" y="19"/>
                    <a:pt x="32" y="15"/>
                    <a:pt x="31" y="9"/>
                  </a:cubicBezTo>
                  <a:close/>
                </a:path>
              </a:pathLst>
            </a:custGeom>
            <a:grpFill/>
            <a:ln>
              <a:noFill/>
            </a:ln>
          </p:spPr>
          <p:txBody>
            <a:bodyPr anchor="ctr"/>
            <a:lstStyle/>
            <a:p>
              <a:pPr algn="ctr"/>
            </a:p>
          </p:txBody>
        </p:sp>
        <p:sp>
          <p:nvSpPr>
            <p:cNvPr id="1031" name="îSlïḋê"/>
            <p:cNvSpPr/>
            <p:nvPr userDrawn="1"/>
          </p:nvSpPr>
          <p:spPr bwMode="auto">
            <a:xfrm>
              <a:off x="7367872" y="2356565"/>
              <a:ext cx="120350" cy="69433"/>
            </a:xfrm>
            <a:custGeom>
              <a:avLst/>
              <a:gdLst>
                <a:gd name="T0" fmla="*/ 32 w 33"/>
                <a:gd name="T1" fmla="*/ 9 h 19"/>
                <a:gd name="T2" fmla="*/ 14 w 33"/>
                <a:gd name="T3" fmla="*/ 0 h 19"/>
                <a:gd name="T4" fmla="*/ 2 w 33"/>
                <a:gd name="T5" fmla="*/ 9 h 19"/>
                <a:gd name="T6" fmla="*/ 19 w 33"/>
                <a:gd name="T7" fmla="*/ 19 h 19"/>
                <a:gd name="T8" fmla="*/ 32 w 33"/>
                <a:gd name="T9" fmla="*/ 9 h 19"/>
              </a:gdLst>
              <a:ahLst/>
              <a:cxnLst>
                <a:cxn ang="0">
                  <a:pos x="T0" y="T1"/>
                </a:cxn>
                <a:cxn ang="0">
                  <a:pos x="T2" y="T3"/>
                </a:cxn>
                <a:cxn ang="0">
                  <a:pos x="T4" y="T5"/>
                </a:cxn>
                <a:cxn ang="0">
                  <a:pos x="T6" y="T7"/>
                </a:cxn>
                <a:cxn ang="0">
                  <a:pos x="T8" y="T9"/>
                </a:cxn>
              </a:cxnLst>
              <a:rect l="0" t="0" r="r" b="b"/>
              <a:pathLst>
                <a:path w="33" h="19">
                  <a:moveTo>
                    <a:pt x="32" y="9"/>
                  </a:moveTo>
                  <a:cubicBezTo>
                    <a:pt x="30" y="4"/>
                    <a:pt x="23" y="0"/>
                    <a:pt x="14" y="0"/>
                  </a:cubicBezTo>
                  <a:cubicBezTo>
                    <a:pt x="6" y="0"/>
                    <a:pt x="0" y="4"/>
                    <a:pt x="2" y="9"/>
                  </a:cubicBezTo>
                  <a:cubicBezTo>
                    <a:pt x="3" y="15"/>
                    <a:pt x="11" y="19"/>
                    <a:pt x="19" y="19"/>
                  </a:cubicBezTo>
                  <a:cubicBezTo>
                    <a:pt x="27" y="19"/>
                    <a:pt x="33" y="15"/>
                    <a:pt x="32" y="9"/>
                  </a:cubicBezTo>
                  <a:close/>
                </a:path>
              </a:pathLst>
            </a:custGeom>
            <a:grpFill/>
            <a:ln>
              <a:noFill/>
            </a:ln>
          </p:spPr>
          <p:txBody>
            <a:bodyPr anchor="ctr"/>
            <a:lstStyle/>
            <a:p>
              <a:pPr algn="ctr"/>
            </a:p>
          </p:txBody>
        </p:sp>
        <p:sp>
          <p:nvSpPr>
            <p:cNvPr id="1032" name="îšļïḓè"/>
            <p:cNvSpPr/>
            <p:nvPr userDrawn="1"/>
          </p:nvSpPr>
          <p:spPr bwMode="auto">
            <a:xfrm>
              <a:off x="7503651" y="2356565"/>
              <a:ext cx="120350" cy="69433"/>
            </a:xfrm>
            <a:custGeom>
              <a:avLst/>
              <a:gdLst>
                <a:gd name="T0" fmla="*/ 31 w 33"/>
                <a:gd name="T1" fmla="*/ 9 h 19"/>
                <a:gd name="T2" fmla="*/ 14 w 33"/>
                <a:gd name="T3" fmla="*/ 0 h 19"/>
                <a:gd name="T4" fmla="*/ 1 w 33"/>
                <a:gd name="T5" fmla="*/ 9 h 19"/>
                <a:gd name="T6" fmla="*/ 19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0" y="4"/>
                    <a:pt x="22" y="0"/>
                    <a:pt x="14" y="0"/>
                  </a:cubicBezTo>
                  <a:cubicBezTo>
                    <a:pt x="6" y="0"/>
                    <a:pt x="0" y="4"/>
                    <a:pt x="1" y="9"/>
                  </a:cubicBezTo>
                  <a:cubicBezTo>
                    <a:pt x="3" y="15"/>
                    <a:pt x="10" y="19"/>
                    <a:pt x="19" y="19"/>
                  </a:cubicBezTo>
                  <a:cubicBezTo>
                    <a:pt x="27" y="19"/>
                    <a:pt x="33" y="15"/>
                    <a:pt x="31" y="9"/>
                  </a:cubicBezTo>
                  <a:close/>
                </a:path>
              </a:pathLst>
            </a:custGeom>
            <a:grpFill/>
            <a:ln>
              <a:noFill/>
            </a:ln>
          </p:spPr>
          <p:txBody>
            <a:bodyPr anchor="ctr"/>
            <a:lstStyle/>
            <a:p>
              <a:pPr algn="ctr"/>
            </a:p>
          </p:txBody>
        </p:sp>
        <p:sp>
          <p:nvSpPr>
            <p:cNvPr id="1033" name="ïṣḷiďè"/>
            <p:cNvSpPr/>
            <p:nvPr userDrawn="1"/>
          </p:nvSpPr>
          <p:spPr bwMode="auto">
            <a:xfrm>
              <a:off x="7637888" y="2356565"/>
              <a:ext cx="120350" cy="69433"/>
            </a:xfrm>
            <a:custGeom>
              <a:avLst/>
              <a:gdLst>
                <a:gd name="T0" fmla="*/ 31 w 33"/>
                <a:gd name="T1" fmla="*/ 9 h 19"/>
                <a:gd name="T2" fmla="*/ 13 w 33"/>
                <a:gd name="T3" fmla="*/ 0 h 19"/>
                <a:gd name="T4" fmla="*/ 1 w 33"/>
                <a:gd name="T5" fmla="*/ 9 h 19"/>
                <a:gd name="T6" fmla="*/ 19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0" y="4"/>
                    <a:pt x="22" y="0"/>
                    <a:pt x="13" y="0"/>
                  </a:cubicBezTo>
                  <a:cubicBezTo>
                    <a:pt x="5" y="0"/>
                    <a:pt x="0" y="4"/>
                    <a:pt x="1" y="9"/>
                  </a:cubicBezTo>
                  <a:cubicBezTo>
                    <a:pt x="2" y="15"/>
                    <a:pt x="10" y="19"/>
                    <a:pt x="19" y="19"/>
                  </a:cubicBezTo>
                  <a:cubicBezTo>
                    <a:pt x="27" y="19"/>
                    <a:pt x="33" y="15"/>
                    <a:pt x="31" y="9"/>
                  </a:cubicBezTo>
                  <a:close/>
                </a:path>
              </a:pathLst>
            </a:custGeom>
            <a:grpFill/>
            <a:ln>
              <a:noFill/>
            </a:ln>
          </p:spPr>
          <p:txBody>
            <a:bodyPr anchor="ctr"/>
            <a:lstStyle/>
            <a:p>
              <a:pPr algn="ctr"/>
            </a:p>
          </p:txBody>
        </p:sp>
        <p:sp>
          <p:nvSpPr>
            <p:cNvPr id="1034" name="iślïḍe"/>
            <p:cNvSpPr/>
            <p:nvPr userDrawn="1"/>
          </p:nvSpPr>
          <p:spPr bwMode="auto">
            <a:xfrm>
              <a:off x="7769038" y="2356565"/>
              <a:ext cx="120350" cy="69433"/>
            </a:xfrm>
            <a:custGeom>
              <a:avLst/>
              <a:gdLst>
                <a:gd name="T0" fmla="*/ 32 w 33"/>
                <a:gd name="T1" fmla="*/ 9 h 19"/>
                <a:gd name="T2" fmla="*/ 14 w 33"/>
                <a:gd name="T3" fmla="*/ 0 h 19"/>
                <a:gd name="T4" fmla="*/ 2 w 33"/>
                <a:gd name="T5" fmla="*/ 9 h 19"/>
                <a:gd name="T6" fmla="*/ 20 w 33"/>
                <a:gd name="T7" fmla="*/ 19 h 19"/>
                <a:gd name="T8" fmla="*/ 32 w 33"/>
                <a:gd name="T9" fmla="*/ 9 h 19"/>
              </a:gdLst>
              <a:ahLst/>
              <a:cxnLst>
                <a:cxn ang="0">
                  <a:pos x="T0" y="T1"/>
                </a:cxn>
                <a:cxn ang="0">
                  <a:pos x="T2" y="T3"/>
                </a:cxn>
                <a:cxn ang="0">
                  <a:pos x="T4" y="T5"/>
                </a:cxn>
                <a:cxn ang="0">
                  <a:pos x="T6" y="T7"/>
                </a:cxn>
                <a:cxn ang="0">
                  <a:pos x="T8" y="T9"/>
                </a:cxn>
              </a:cxnLst>
              <a:rect l="0" t="0" r="r" b="b"/>
              <a:pathLst>
                <a:path w="33" h="19">
                  <a:moveTo>
                    <a:pt x="32" y="9"/>
                  </a:moveTo>
                  <a:cubicBezTo>
                    <a:pt x="30" y="4"/>
                    <a:pt x="22" y="0"/>
                    <a:pt x="14" y="0"/>
                  </a:cubicBezTo>
                  <a:cubicBezTo>
                    <a:pt x="6" y="0"/>
                    <a:pt x="0" y="4"/>
                    <a:pt x="2" y="9"/>
                  </a:cubicBezTo>
                  <a:cubicBezTo>
                    <a:pt x="3" y="15"/>
                    <a:pt x="11" y="19"/>
                    <a:pt x="20" y="19"/>
                  </a:cubicBezTo>
                  <a:cubicBezTo>
                    <a:pt x="28" y="19"/>
                    <a:pt x="33" y="15"/>
                    <a:pt x="32" y="9"/>
                  </a:cubicBezTo>
                  <a:close/>
                </a:path>
              </a:pathLst>
            </a:custGeom>
            <a:grpFill/>
            <a:ln>
              <a:noFill/>
            </a:ln>
          </p:spPr>
          <p:txBody>
            <a:bodyPr anchor="ctr"/>
            <a:lstStyle/>
            <a:p>
              <a:pPr algn="ctr"/>
            </a:p>
          </p:txBody>
        </p:sp>
        <p:sp>
          <p:nvSpPr>
            <p:cNvPr id="1035" name="î$ľïḓé"/>
            <p:cNvSpPr/>
            <p:nvPr userDrawn="1"/>
          </p:nvSpPr>
          <p:spPr bwMode="auto">
            <a:xfrm>
              <a:off x="7904817" y="2356565"/>
              <a:ext cx="120350" cy="69433"/>
            </a:xfrm>
            <a:custGeom>
              <a:avLst/>
              <a:gdLst>
                <a:gd name="T0" fmla="*/ 32 w 33"/>
                <a:gd name="T1" fmla="*/ 9 h 19"/>
                <a:gd name="T2" fmla="*/ 14 w 33"/>
                <a:gd name="T3" fmla="*/ 0 h 19"/>
                <a:gd name="T4" fmla="*/ 2 w 33"/>
                <a:gd name="T5" fmla="*/ 9 h 19"/>
                <a:gd name="T6" fmla="*/ 20 w 33"/>
                <a:gd name="T7" fmla="*/ 19 h 19"/>
                <a:gd name="T8" fmla="*/ 32 w 33"/>
                <a:gd name="T9" fmla="*/ 9 h 19"/>
              </a:gdLst>
              <a:ahLst/>
              <a:cxnLst>
                <a:cxn ang="0">
                  <a:pos x="T0" y="T1"/>
                </a:cxn>
                <a:cxn ang="0">
                  <a:pos x="T2" y="T3"/>
                </a:cxn>
                <a:cxn ang="0">
                  <a:pos x="T4" y="T5"/>
                </a:cxn>
                <a:cxn ang="0">
                  <a:pos x="T6" y="T7"/>
                </a:cxn>
                <a:cxn ang="0">
                  <a:pos x="T8" y="T9"/>
                </a:cxn>
              </a:cxnLst>
              <a:rect l="0" t="0" r="r" b="b"/>
              <a:pathLst>
                <a:path w="33" h="19">
                  <a:moveTo>
                    <a:pt x="32" y="9"/>
                  </a:moveTo>
                  <a:cubicBezTo>
                    <a:pt x="30" y="4"/>
                    <a:pt x="22" y="0"/>
                    <a:pt x="14" y="0"/>
                  </a:cubicBezTo>
                  <a:cubicBezTo>
                    <a:pt x="5" y="0"/>
                    <a:pt x="0" y="4"/>
                    <a:pt x="2" y="9"/>
                  </a:cubicBezTo>
                  <a:cubicBezTo>
                    <a:pt x="3" y="15"/>
                    <a:pt x="11" y="19"/>
                    <a:pt x="20" y="19"/>
                  </a:cubicBezTo>
                  <a:cubicBezTo>
                    <a:pt x="28" y="19"/>
                    <a:pt x="33" y="15"/>
                    <a:pt x="32" y="9"/>
                  </a:cubicBezTo>
                  <a:close/>
                </a:path>
              </a:pathLst>
            </a:custGeom>
            <a:grpFill/>
            <a:ln>
              <a:noFill/>
            </a:ln>
          </p:spPr>
          <p:txBody>
            <a:bodyPr anchor="ctr"/>
            <a:lstStyle/>
            <a:p>
              <a:pPr algn="ctr"/>
            </a:p>
          </p:txBody>
        </p:sp>
        <p:sp>
          <p:nvSpPr>
            <p:cNvPr id="1036" name="î$ľiḓe"/>
            <p:cNvSpPr/>
            <p:nvPr userDrawn="1"/>
          </p:nvSpPr>
          <p:spPr bwMode="auto">
            <a:xfrm>
              <a:off x="8039054" y="2356565"/>
              <a:ext cx="120350" cy="69433"/>
            </a:xfrm>
            <a:custGeom>
              <a:avLst/>
              <a:gdLst>
                <a:gd name="T0" fmla="*/ 31 w 33"/>
                <a:gd name="T1" fmla="*/ 9 h 19"/>
                <a:gd name="T2" fmla="*/ 13 w 33"/>
                <a:gd name="T3" fmla="*/ 0 h 19"/>
                <a:gd name="T4" fmla="*/ 1 w 33"/>
                <a:gd name="T5" fmla="*/ 9 h 19"/>
                <a:gd name="T6" fmla="*/ 19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29" y="4"/>
                    <a:pt x="21" y="0"/>
                    <a:pt x="13" y="0"/>
                  </a:cubicBezTo>
                  <a:cubicBezTo>
                    <a:pt x="5" y="0"/>
                    <a:pt x="0" y="4"/>
                    <a:pt x="1" y="9"/>
                  </a:cubicBezTo>
                  <a:cubicBezTo>
                    <a:pt x="3" y="15"/>
                    <a:pt x="11" y="19"/>
                    <a:pt x="19" y="19"/>
                  </a:cubicBezTo>
                  <a:cubicBezTo>
                    <a:pt x="28" y="19"/>
                    <a:pt x="33" y="15"/>
                    <a:pt x="31" y="9"/>
                  </a:cubicBezTo>
                  <a:close/>
                </a:path>
              </a:pathLst>
            </a:custGeom>
            <a:grpFill/>
            <a:ln>
              <a:noFill/>
            </a:ln>
          </p:spPr>
          <p:txBody>
            <a:bodyPr anchor="ctr"/>
            <a:lstStyle/>
            <a:p>
              <a:pPr algn="ctr"/>
            </a:p>
          </p:txBody>
        </p:sp>
        <p:sp>
          <p:nvSpPr>
            <p:cNvPr id="1037" name="íšlíďè"/>
            <p:cNvSpPr/>
            <p:nvPr userDrawn="1"/>
          </p:nvSpPr>
          <p:spPr bwMode="auto">
            <a:xfrm>
              <a:off x="8170204" y="2356565"/>
              <a:ext cx="124979" cy="69433"/>
            </a:xfrm>
            <a:custGeom>
              <a:avLst/>
              <a:gdLst>
                <a:gd name="T0" fmla="*/ 32 w 34"/>
                <a:gd name="T1" fmla="*/ 9 h 19"/>
                <a:gd name="T2" fmla="*/ 14 w 34"/>
                <a:gd name="T3" fmla="*/ 0 h 19"/>
                <a:gd name="T4" fmla="*/ 2 w 34"/>
                <a:gd name="T5" fmla="*/ 9 h 19"/>
                <a:gd name="T6" fmla="*/ 20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0" y="4"/>
                    <a:pt x="22" y="0"/>
                    <a:pt x="14" y="0"/>
                  </a:cubicBezTo>
                  <a:cubicBezTo>
                    <a:pt x="5" y="0"/>
                    <a:pt x="0" y="4"/>
                    <a:pt x="2" y="9"/>
                  </a:cubicBezTo>
                  <a:cubicBezTo>
                    <a:pt x="4" y="15"/>
                    <a:pt x="12" y="19"/>
                    <a:pt x="20" y="19"/>
                  </a:cubicBezTo>
                  <a:cubicBezTo>
                    <a:pt x="29" y="19"/>
                    <a:pt x="34" y="15"/>
                    <a:pt x="32" y="9"/>
                  </a:cubicBezTo>
                  <a:close/>
                </a:path>
              </a:pathLst>
            </a:custGeom>
            <a:grpFill/>
            <a:ln>
              <a:noFill/>
            </a:ln>
          </p:spPr>
          <p:txBody>
            <a:bodyPr anchor="ctr"/>
            <a:lstStyle/>
            <a:p>
              <a:pPr algn="ctr"/>
            </a:p>
          </p:txBody>
        </p:sp>
        <p:sp>
          <p:nvSpPr>
            <p:cNvPr id="1038" name="ïsḻîḋê"/>
            <p:cNvSpPr/>
            <p:nvPr userDrawn="1"/>
          </p:nvSpPr>
          <p:spPr bwMode="auto">
            <a:xfrm>
              <a:off x="8305983" y="2356565"/>
              <a:ext cx="123436" cy="69433"/>
            </a:xfrm>
            <a:custGeom>
              <a:avLst/>
              <a:gdLst>
                <a:gd name="T0" fmla="*/ 32 w 34"/>
                <a:gd name="T1" fmla="*/ 9 h 19"/>
                <a:gd name="T2" fmla="*/ 13 w 34"/>
                <a:gd name="T3" fmla="*/ 0 h 19"/>
                <a:gd name="T4" fmla="*/ 2 w 34"/>
                <a:gd name="T5" fmla="*/ 9 h 19"/>
                <a:gd name="T6" fmla="*/ 20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0" y="4"/>
                    <a:pt x="21" y="0"/>
                    <a:pt x="13" y="0"/>
                  </a:cubicBezTo>
                  <a:cubicBezTo>
                    <a:pt x="5" y="0"/>
                    <a:pt x="0" y="4"/>
                    <a:pt x="2" y="9"/>
                  </a:cubicBezTo>
                  <a:cubicBezTo>
                    <a:pt x="4" y="15"/>
                    <a:pt x="12" y="19"/>
                    <a:pt x="20" y="19"/>
                  </a:cubicBezTo>
                  <a:cubicBezTo>
                    <a:pt x="29" y="19"/>
                    <a:pt x="34" y="15"/>
                    <a:pt x="32" y="9"/>
                  </a:cubicBezTo>
                  <a:close/>
                </a:path>
              </a:pathLst>
            </a:custGeom>
            <a:grpFill/>
            <a:ln>
              <a:noFill/>
            </a:ln>
          </p:spPr>
          <p:txBody>
            <a:bodyPr anchor="ctr"/>
            <a:lstStyle/>
            <a:p>
              <a:pPr algn="ctr"/>
            </a:p>
          </p:txBody>
        </p:sp>
        <p:sp>
          <p:nvSpPr>
            <p:cNvPr id="1039" name="iṡľiďê"/>
            <p:cNvSpPr/>
            <p:nvPr userDrawn="1"/>
          </p:nvSpPr>
          <p:spPr bwMode="auto">
            <a:xfrm>
              <a:off x="8437134" y="2356565"/>
              <a:ext cx="128065" cy="69433"/>
            </a:xfrm>
            <a:custGeom>
              <a:avLst/>
              <a:gdLst>
                <a:gd name="T0" fmla="*/ 32 w 35"/>
                <a:gd name="T1" fmla="*/ 9 h 19"/>
                <a:gd name="T2" fmla="*/ 14 w 35"/>
                <a:gd name="T3" fmla="*/ 0 h 19"/>
                <a:gd name="T4" fmla="*/ 2 w 35"/>
                <a:gd name="T5" fmla="*/ 9 h 19"/>
                <a:gd name="T6" fmla="*/ 21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0" y="4"/>
                    <a:pt x="22" y="0"/>
                    <a:pt x="14" y="0"/>
                  </a:cubicBezTo>
                  <a:cubicBezTo>
                    <a:pt x="5" y="0"/>
                    <a:pt x="0" y="4"/>
                    <a:pt x="2" y="9"/>
                  </a:cubicBezTo>
                  <a:cubicBezTo>
                    <a:pt x="4" y="15"/>
                    <a:pt x="13" y="19"/>
                    <a:pt x="21" y="19"/>
                  </a:cubicBezTo>
                  <a:cubicBezTo>
                    <a:pt x="30" y="19"/>
                    <a:pt x="35" y="15"/>
                    <a:pt x="32" y="9"/>
                  </a:cubicBezTo>
                  <a:close/>
                </a:path>
              </a:pathLst>
            </a:custGeom>
            <a:grpFill/>
            <a:ln>
              <a:noFill/>
            </a:ln>
          </p:spPr>
          <p:txBody>
            <a:bodyPr anchor="ctr"/>
            <a:lstStyle/>
            <a:p>
              <a:pPr algn="ctr"/>
            </a:p>
          </p:txBody>
        </p:sp>
        <p:sp>
          <p:nvSpPr>
            <p:cNvPr id="1040" name="ïṣļiḍe"/>
            <p:cNvSpPr/>
            <p:nvPr userDrawn="1"/>
          </p:nvSpPr>
          <p:spPr bwMode="auto">
            <a:xfrm>
              <a:off x="8572914" y="2356565"/>
              <a:ext cx="123436" cy="69433"/>
            </a:xfrm>
            <a:custGeom>
              <a:avLst/>
              <a:gdLst>
                <a:gd name="T0" fmla="*/ 32 w 34"/>
                <a:gd name="T1" fmla="*/ 9 h 19"/>
                <a:gd name="T2" fmla="*/ 13 w 34"/>
                <a:gd name="T3" fmla="*/ 0 h 19"/>
                <a:gd name="T4" fmla="*/ 2 w 34"/>
                <a:gd name="T5" fmla="*/ 9 h 19"/>
                <a:gd name="T6" fmla="*/ 21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0" y="4"/>
                    <a:pt x="21" y="0"/>
                    <a:pt x="13" y="0"/>
                  </a:cubicBezTo>
                  <a:cubicBezTo>
                    <a:pt x="5" y="0"/>
                    <a:pt x="0" y="4"/>
                    <a:pt x="2" y="9"/>
                  </a:cubicBezTo>
                  <a:cubicBezTo>
                    <a:pt x="4" y="15"/>
                    <a:pt x="13" y="19"/>
                    <a:pt x="21" y="19"/>
                  </a:cubicBezTo>
                  <a:cubicBezTo>
                    <a:pt x="29" y="19"/>
                    <a:pt x="34" y="15"/>
                    <a:pt x="32" y="9"/>
                  </a:cubicBezTo>
                  <a:close/>
                </a:path>
              </a:pathLst>
            </a:custGeom>
            <a:grpFill/>
            <a:ln>
              <a:noFill/>
            </a:ln>
          </p:spPr>
          <p:txBody>
            <a:bodyPr anchor="ctr"/>
            <a:lstStyle/>
            <a:p>
              <a:pPr algn="ctr"/>
            </a:p>
          </p:txBody>
        </p:sp>
        <p:sp>
          <p:nvSpPr>
            <p:cNvPr id="1041" name="íŝ1iḍé"/>
            <p:cNvSpPr/>
            <p:nvPr userDrawn="1"/>
          </p:nvSpPr>
          <p:spPr bwMode="auto">
            <a:xfrm>
              <a:off x="8707149" y="2356565"/>
              <a:ext cx="123436" cy="69433"/>
            </a:xfrm>
            <a:custGeom>
              <a:avLst/>
              <a:gdLst>
                <a:gd name="T0" fmla="*/ 32 w 34"/>
                <a:gd name="T1" fmla="*/ 9 h 19"/>
                <a:gd name="T2" fmla="*/ 13 w 34"/>
                <a:gd name="T3" fmla="*/ 0 h 19"/>
                <a:gd name="T4" fmla="*/ 2 w 34"/>
                <a:gd name="T5" fmla="*/ 9 h 19"/>
                <a:gd name="T6" fmla="*/ 21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0" y="4"/>
                    <a:pt x="21" y="0"/>
                    <a:pt x="13" y="0"/>
                  </a:cubicBezTo>
                  <a:cubicBezTo>
                    <a:pt x="5" y="0"/>
                    <a:pt x="0" y="4"/>
                    <a:pt x="2" y="9"/>
                  </a:cubicBezTo>
                  <a:cubicBezTo>
                    <a:pt x="4" y="15"/>
                    <a:pt x="13" y="19"/>
                    <a:pt x="21" y="19"/>
                  </a:cubicBezTo>
                  <a:cubicBezTo>
                    <a:pt x="29" y="19"/>
                    <a:pt x="34" y="15"/>
                    <a:pt x="32" y="9"/>
                  </a:cubicBezTo>
                  <a:close/>
                </a:path>
              </a:pathLst>
            </a:custGeom>
            <a:grpFill/>
            <a:ln>
              <a:noFill/>
            </a:ln>
          </p:spPr>
          <p:txBody>
            <a:bodyPr anchor="ctr"/>
            <a:lstStyle/>
            <a:p>
              <a:pPr algn="ctr"/>
            </a:p>
          </p:txBody>
        </p:sp>
        <p:sp>
          <p:nvSpPr>
            <p:cNvPr id="1042" name="iṧḷîḑe"/>
            <p:cNvSpPr/>
            <p:nvPr userDrawn="1"/>
          </p:nvSpPr>
          <p:spPr bwMode="auto">
            <a:xfrm>
              <a:off x="8838300" y="2356565"/>
              <a:ext cx="128065" cy="69433"/>
            </a:xfrm>
            <a:custGeom>
              <a:avLst/>
              <a:gdLst>
                <a:gd name="T0" fmla="*/ 33 w 35"/>
                <a:gd name="T1" fmla="*/ 9 h 19"/>
                <a:gd name="T2" fmla="*/ 13 w 35"/>
                <a:gd name="T3" fmla="*/ 0 h 19"/>
                <a:gd name="T4" fmla="*/ 3 w 35"/>
                <a:gd name="T5" fmla="*/ 9 h 19"/>
                <a:gd name="T6" fmla="*/ 22 w 35"/>
                <a:gd name="T7" fmla="*/ 19 h 19"/>
                <a:gd name="T8" fmla="*/ 33 w 35"/>
                <a:gd name="T9" fmla="*/ 9 h 19"/>
              </a:gdLst>
              <a:ahLst/>
              <a:cxnLst>
                <a:cxn ang="0">
                  <a:pos x="T0" y="T1"/>
                </a:cxn>
                <a:cxn ang="0">
                  <a:pos x="T2" y="T3"/>
                </a:cxn>
                <a:cxn ang="0">
                  <a:pos x="T4" y="T5"/>
                </a:cxn>
                <a:cxn ang="0">
                  <a:pos x="T6" y="T7"/>
                </a:cxn>
                <a:cxn ang="0">
                  <a:pos x="T8" y="T9"/>
                </a:cxn>
              </a:cxnLst>
              <a:rect l="0" t="0" r="r" b="b"/>
              <a:pathLst>
                <a:path w="35" h="19">
                  <a:moveTo>
                    <a:pt x="33" y="9"/>
                  </a:moveTo>
                  <a:cubicBezTo>
                    <a:pt x="30" y="4"/>
                    <a:pt x="22" y="0"/>
                    <a:pt x="13" y="0"/>
                  </a:cubicBezTo>
                  <a:cubicBezTo>
                    <a:pt x="5" y="0"/>
                    <a:pt x="0" y="4"/>
                    <a:pt x="3" y="9"/>
                  </a:cubicBezTo>
                  <a:cubicBezTo>
                    <a:pt x="5" y="15"/>
                    <a:pt x="14" y="19"/>
                    <a:pt x="22" y="19"/>
                  </a:cubicBezTo>
                  <a:cubicBezTo>
                    <a:pt x="30" y="19"/>
                    <a:pt x="35" y="15"/>
                    <a:pt x="33" y="9"/>
                  </a:cubicBezTo>
                  <a:close/>
                </a:path>
              </a:pathLst>
            </a:custGeom>
            <a:grpFill/>
            <a:ln>
              <a:noFill/>
            </a:ln>
          </p:spPr>
          <p:txBody>
            <a:bodyPr anchor="ctr"/>
            <a:lstStyle/>
            <a:p>
              <a:pPr algn="ctr"/>
            </a:p>
          </p:txBody>
        </p:sp>
        <p:sp>
          <p:nvSpPr>
            <p:cNvPr id="1043" name="iṣlïḋè"/>
            <p:cNvSpPr/>
            <p:nvPr userDrawn="1"/>
          </p:nvSpPr>
          <p:spPr bwMode="auto">
            <a:xfrm>
              <a:off x="8974080" y="2356565"/>
              <a:ext cx="126522" cy="69433"/>
            </a:xfrm>
            <a:custGeom>
              <a:avLst/>
              <a:gdLst>
                <a:gd name="T0" fmla="*/ 32 w 35"/>
                <a:gd name="T1" fmla="*/ 9 h 19"/>
                <a:gd name="T2" fmla="*/ 13 w 35"/>
                <a:gd name="T3" fmla="*/ 0 h 19"/>
                <a:gd name="T4" fmla="*/ 2 w 35"/>
                <a:gd name="T5" fmla="*/ 9 h 19"/>
                <a:gd name="T6" fmla="*/ 22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0" y="4"/>
                    <a:pt x="21" y="0"/>
                    <a:pt x="13" y="0"/>
                  </a:cubicBezTo>
                  <a:cubicBezTo>
                    <a:pt x="5" y="0"/>
                    <a:pt x="0" y="4"/>
                    <a:pt x="2" y="9"/>
                  </a:cubicBezTo>
                  <a:cubicBezTo>
                    <a:pt x="5" y="15"/>
                    <a:pt x="14" y="19"/>
                    <a:pt x="22" y="19"/>
                  </a:cubicBezTo>
                  <a:cubicBezTo>
                    <a:pt x="30" y="19"/>
                    <a:pt x="35" y="15"/>
                    <a:pt x="32" y="9"/>
                  </a:cubicBezTo>
                  <a:close/>
                </a:path>
              </a:pathLst>
            </a:custGeom>
            <a:grpFill/>
            <a:ln>
              <a:noFill/>
            </a:ln>
          </p:spPr>
          <p:txBody>
            <a:bodyPr anchor="ctr"/>
            <a:lstStyle/>
            <a:p>
              <a:pPr algn="ctr"/>
            </a:p>
          </p:txBody>
        </p:sp>
        <p:sp>
          <p:nvSpPr>
            <p:cNvPr id="1044" name="íš1îḓè"/>
            <p:cNvSpPr/>
            <p:nvPr userDrawn="1"/>
          </p:nvSpPr>
          <p:spPr bwMode="auto">
            <a:xfrm>
              <a:off x="9108316" y="2356565"/>
              <a:ext cx="128065" cy="69433"/>
            </a:xfrm>
            <a:custGeom>
              <a:avLst/>
              <a:gdLst>
                <a:gd name="T0" fmla="*/ 32 w 35"/>
                <a:gd name="T1" fmla="*/ 9 h 19"/>
                <a:gd name="T2" fmla="*/ 12 w 35"/>
                <a:gd name="T3" fmla="*/ 0 h 19"/>
                <a:gd name="T4" fmla="*/ 2 w 35"/>
                <a:gd name="T5" fmla="*/ 9 h 19"/>
                <a:gd name="T6" fmla="*/ 22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29" y="4"/>
                    <a:pt x="21" y="0"/>
                    <a:pt x="12" y="0"/>
                  </a:cubicBezTo>
                  <a:cubicBezTo>
                    <a:pt x="4" y="0"/>
                    <a:pt x="0" y="4"/>
                    <a:pt x="2" y="9"/>
                  </a:cubicBezTo>
                  <a:cubicBezTo>
                    <a:pt x="5" y="15"/>
                    <a:pt x="13" y="19"/>
                    <a:pt x="22" y="19"/>
                  </a:cubicBezTo>
                  <a:cubicBezTo>
                    <a:pt x="30" y="19"/>
                    <a:pt x="35" y="15"/>
                    <a:pt x="32" y="9"/>
                  </a:cubicBezTo>
                  <a:close/>
                </a:path>
              </a:pathLst>
            </a:custGeom>
            <a:grpFill/>
            <a:ln>
              <a:noFill/>
            </a:ln>
          </p:spPr>
          <p:txBody>
            <a:bodyPr anchor="ctr"/>
            <a:lstStyle/>
            <a:p>
              <a:pPr algn="ctr"/>
            </a:p>
          </p:txBody>
        </p:sp>
        <p:sp>
          <p:nvSpPr>
            <p:cNvPr id="1045" name="iṡlîḋe"/>
            <p:cNvSpPr/>
            <p:nvPr userDrawn="1"/>
          </p:nvSpPr>
          <p:spPr bwMode="auto">
            <a:xfrm>
              <a:off x="9239466" y="2356565"/>
              <a:ext cx="131151" cy="69433"/>
            </a:xfrm>
            <a:custGeom>
              <a:avLst/>
              <a:gdLst>
                <a:gd name="T0" fmla="*/ 33 w 36"/>
                <a:gd name="T1" fmla="*/ 9 h 19"/>
                <a:gd name="T2" fmla="*/ 13 w 36"/>
                <a:gd name="T3" fmla="*/ 0 h 19"/>
                <a:gd name="T4" fmla="*/ 3 w 36"/>
                <a:gd name="T5" fmla="*/ 9 h 19"/>
                <a:gd name="T6" fmla="*/ 23 w 36"/>
                <a:gd name="T7" fmla="*/ 19 h 19"/>
                <a:gd name="T8" fmla="*/ 33 w 36"/>
                <a:gd name="T9" fmla="*/ 9 h 19"/>
              </a:gdLst>
              <a:ahLst/>
              <a:cxnLst>
                <a:cxn ang="0">
                  <a:pos x="T0" y="T1"/>
                </a:cxn>
                <a:cxn ang="0">
                  <a:pos x="T2" y="T3"/>
                </a:cxn>
                <a:cxn ang="0">
                  <a:pos x="T4" y="T5"/>
                </a:cxn>
                <a:cxn ang="0">
                  <a:pos x="T6" y="T7"/>
                </a:cxn>
                <a:cxn ang="0">
                  <a:pos x="T8" y="T9"/>
                </a:cxn>
              </a:cxnLst>
              <a:rect l="0" t="0" r="r" b="b"/>
              <a:pathLst>
                <a:path w="36" h="19">
                  <a:moveTo>
                    <a:pt x="33" y="9"/>
                  </a:moveTo>
                  <a:cubicBezTo>
                    <a:pt x="30" y="4"/>
                    <a:pt x="21" y="0"/>
                    <a:pt x="13" y="0"/>
                  </a:cubicBezTo>
                  <a:cubicBezTo>
                    <a:pt x="5" y="0"/>
                    <a:pt x="0" y="4"/>
                    <a:pt x="3" y="9"/>
                  </a:cubicBezTo>
                  <a:cubicBezTo>
                    <a:pt x="5" y="15"/>
                    <a:pt x="14" y="19"/>
                    <a:pt x="23" y="19"/>
                  </a:cubicBezTo>
                  <a:cubicBezTo>
                    <a:pt x="31" y="19"/>
                    <a:pt x="36" y="15"/>
                    <a:pt x="33" y="9"/>
                  </a:cubicBezTo>
                  <a:close/>
                </a:path>
              </a:pathLst>
            </a:custGeom>
            <a:grpFill/>
            <a:ln>
              <a:noFill/>
            </a:ln>
          </p:spPr>
          <p:txBody>
            <a:bodyPr anchor="ctr"/>
            <a:lstStyle/>
            <a:p>
              <a:pPr algn="ctr"/>
            </a:p>
          </p:txBody>
        </p:sp>
        <p:sp>
          <p:nvSpPr>
            <p:cNvPr id="1046" name="îṩļíde"/>
            <p:cNvSpPr/>
            <p:nvPr userDrawn="1"/>
          </p:nvSpPr>
          <p:spPr bwMode="auto">
            <a:xfrm>
              <a:off x="6985221" y="2439884"/>
              <a:ext cx="117264" cy="74061"/>
            </a:xfrm>
            <a:custGeom>
              <a:avLst/>
              <a:gdLst>
                <a:gd name="T0" fmla="*/ 31 w 32"/>
                <a:gd name="T1" fmla="*/ 10 h 20"/>
                <a:gd name="T2" fmla="*/ 14 w 32"/>
                <a:gd name="T3" fmla="*/ 0 h 20"/>
                <a:gd name="T4" fmla="*/ 0 w 32"/>
                <a:gd name="T5" fmla="*/ 10 h 20"/>
                <a:gd name="T6" fmla="*/ 17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0" y="5"/>
                    <a:pt x="22" y="0"/>
                    <a:pt x="14" y="0"/>
                  </a:cubicBezTo>
                  <a:cubicBezTo>
                    <a:pt x="6" y="0"/>
                    <a:pt x="0" y="5"/>
                    <a:pt x="0" y="10"/>
                  </a:cubicBezTo>
                  <a:cubicBezTo>
                    <a:pt x="1" y="16"/>
                    <a:pt x="9" y="20"/>
                    <a:pt x="17" y="20"/>
                  </a:cubicBezTo>
                  <a:cubicBezTo>
                    <a:pt x="26" y="20"/>
                    <a:pt x="32" y="16"/>
                    <a:pt x="31" y="10"/>
                  </a:cubicBezTo>
                  <a:close/>
                </a:path>
              </a:pathLst>
            </a:custGeom>
            <a:grpFill/>
            <a:ln>
              <a:noFill/>
            </a:ln>
          </p:spPr>
          <p:txBody>
            <a:bodyPr anchor="ctr"/>
            <a:lstStyle/>
            <a:p>
              <a:pPr algn="ctr"/>
            </a:p>
          </p:txBody>
        </p:sp>
        <p:sp>
          <p:nvSpPr>
            <p:cNvPr id="1047" name="íŝḷíḓè"/>
            <p:cNvSpPr/>
            <p:nvPr userDrawn="1"/>
          </p:nvSpPr>
          <p:spPr bwMode="auto">
            <a:xfrm>
              <a:off x="7119458" y="2439884"/>
              <a:ext cx="117264" cy="74061"/>
            </a:xfrm>
            <a:custGeom>
              <a:avLst/>
              <a:gdLst>
                <a:gd name="T0" fmla="*/ 31 w 32"/>
                <a:gd name="T1" fmla="*/ 10 h 20"/>
                <a:gd name="T2" fmla="*/ 14 w 32"/>
                <a:gd name="T3" fmla="*/ 0 h 20"/>
                <a:gd name="T4" fmla="*/ 1 w 32"/>
                <a:gd name="T5" fmla="*/ 10 h 20"/>
                <a:gd name="T6" fmla="*/ 18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0" y="5"/>
                    <a:pt x="22" y="0"/>
                    <a:pt x="14" y="0"/>
                  </a:cubicBezTo>
                  <a:cubicBezTo>
                    <a:pt x="6" y="0"/>
                    <a:pt x="0" y="5"/>
                    <a:pt x="1" y="10"/>
                  </a:cubicBezTo>
                  <a:cubicBezTo>
                    <a:pt x="2" y="16"/>
                    <a:pt x="9" y="20"/>
                    <a:pt x="18" y="20"/>
                  </a:cubicBezTo>
                  <a:cubicBezTo>
                    <a:pt x="26" y="20"/>
                    <a:pt x="32" y="16"/>
                    <a:pt x="31" y="10"/>
                  </a:cubicBezTo>
                  <a:close/>
                </a:path>
              </a:pathLst>
            </a:custGeom>
            <a:grpFill/>
            <a:ln>
              <a:noFill/>
            </a:ln>
          </p:spPr>
          <p:txBody>
            <a:bodyPr anchor="ctr"/>
            <a:lstStyle/>
            <a:p>
              <a:pPr algn="ctr"/>
            </a:p>
          </p:txBody>
        </p:sp>
        <p:sp>
          <p:nvSpPr>
            <p:cNvPr id="1048" name="iṩḷídè"/>
            <p:cNvSpPr/>
            <p:nvPr userDrawn="1"/>
          </p:nvSpPr>
          <p:spPr bwMode="auto">
            <a:xfrm>
              <a:off x="7255237" y="2439884"/>
              <a:ext cx="117264" cy="74061"/>
            </a:xfrm>
            <a:custGeom>
              <a:avLst/>
              <a:gdLst>
                <a:gd name="T0" fmla="*/ 31 w 32"/>
                <a:gd name="T1" fmla="*/ 10 h 20"/>
                <a:gd name="T2" fmla="*/ 14 w 32"/>
                <a:gd name="T3" fmla="*/ 0 h 20"/>
                <a:gd name="T4" fmla="*/ 1 w 32"/>
                <a:gd name="T5" fmla="*/ 10 h 20"/>
                <a:gd name="T6" fmla="*/ 18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0" y="5"/>
                    <a:pt x="22" y="0"/>
                    <a:pt x="14" y="0"/>
                  </a:cubicBezTo>
                  <a:cubicBezTo>
                    <a:pt x="6" y="0"/>
                    <a:pt x="0" y="5"/>
                    <a:pt x="1" y="10"/>
                  </a:cubicBezTo>
                  <a:cubicBezTo>
                    <a:pt x="2" y="16"/>
                    <a:pt x="10" y="20"/>
                    <a:pt x="18" y="20"/>
                  </a:cubicBezTo>
                  <a:cubicBezTo>
                    <a:pt x="27" y="20"/>
                    <a:pt x="32" y="16"/>
                    <a:pt x="31" y="10"/>
                  </a:cubicBezTo>
                  <a:close/>
                </a:path>
              </a:pathLst>
            </a:custGeom>
            <a:grpFill/>
            <a:ln>
              <a:noFill/>
            </a:ln>
          </p:spPr>
          <p:txBody>
            <a:bodyPr anchor="ctr"/>
            <a:lstStyle/>
            <a:p>
              <a:pPr algn="ctr"/>
            </a:p>
          </p:txBody>
        </p:sp>
        <p:sp>
          <p:nvSpPr>
            <p:cNvPr id="1049" name="ísľiḓé"/>
            <p:cNvSpPr/>
            <p:nvPr userDrawn="1"/>
          </p:nvSpPr>
          <p:spPr bwMode="auto">
            <a:xfrm>
              <a:off x="7389473" y="2439884"/>
              <a:ext cx="120350" cy="74061"/>
            </a:xfrm>
            <a:custGeom>
              <a:avLst/>
              <a:gdLst>
                <a:gd name="T0" fmla="*/ 31 w 33"/>
                <a:gd name="T1" fmla="*/ 10 h 20"/>
                <a:gd name="T2" fmla="*/ 14 w 33"/>
                <a:gd name="T3" fmla="*/ 0 h 20"/>
                <a:gd name="T4" fmla="*/ 1 w 33"/>
                <a:gd name="T5" fmla="*/ 10 h 20"/>
                <a:gd name="T6" fmla="*/ 19 w 33"/>
                <a:gd name="T7" fmla="*/ 20 h 20"/>
                <a:gd name="T8" fmla="*/ 31 w 33"/>
                <a:gd name="T9" fmla="*/ 10 h 20"/>
              </a:gdLst>
              <a:ahLst/>
              <a:cxnLst>
                <a:cxn ang="0">
                  <a:pos x="T0" y="T1"/>
                </a:cxn>
                <a:cxn ang="0">
                  <a:pos x="T2" y="T3"/>
                </a:cxn>
                <a:cxn ang="0">
                  <a:pos x="T4" y="T5"/>
                </a:cxn>
                <a:cxn ang="0">
                  <a:pos x="T6" y="T7"/>
                </a:cxn>
                <a:cxn ang="0">
                  <a:pos x="T8" y="T9"/>
                </a:cxn>
              </a:cxnLst>
              <a:rect l="0" t="0" r="r" b="b"/>
              <a:pathLst>
                <a:path w="33" h="20">
                  <a:moveTo>
                    <a:pt x="31" y="10"/>
                  </a:moveTo>
                  <a:cubicBezTo>
                    <a:pt x="30" y="5"/>
                    <a:pt x="22" y="0"/>
                    <a:pt x="14" y="0"/>
                  </a:cubicBezTo>
                  <a:cubicBezTo>
                    <a:pt x="6" y="0"/>
                    <a:pt x="0" y="5"/>
                    <a:pt x="1" y="10"/>
                  </a:cubicBezTo>
                  <a:cubicBezTo>
                    <a:pt x="2" y="16"/>
                    <a:pt x="10" y="20"/>
                    <a:pt x="19" y="20"/>
                  </a:cubicBezTo>
                  <a:cubicBezTo>
                    <a:pt x="27" y="20"/>
                    <a:pt x="33" y="16"/>
                    <a:pt x="31" y="10"/>
                  </a:cubicBezTo>
                  <a:close/>
                </a:path>
              </a:pathLst>
            </a:custGeom>
            <a:grpFill/>
            <a:ln>
              <a:noFill/>
            </a:ln>
          </p:spPr>
          <p:txBody>
            <a:bodyPr anchor="ctr"/>
            <a:lstStyle/>
            <a:p>
              <a:pPr algn="ctr"/>
            </a:p>
          </p:txBody>
        </p:sp>
        <p:sp>
          <p:nvSpPr>
            <p:cNvPr id="1050" name="ïṧḻîde"/>
            <p:cNvSpPr/>
            <p:nvPr userDrawn="1"/>
          </p:nvSpPr>
          <p:spPr bwMode="auto">
            <a:xfrm>
              <a:off x="7525252" y="2439884"/>
              <a:ext cx="120350" cy="74061"/>
            </a:xfrm>
            <a:custGeom>
              <a:avLst/>
              <a:gdLst>
                <a:gd name="T0" fmla="*/ 32 w 33"/>
                <a:gd name="T1" fmla="*/ 10 h 20"/>
                <a:gd name="T2" fmla="*/ 14 w 33"/>
                <a:gd name="T3" fmla="*/ 0 h 20"/>
                <a:gd name="T4" fmla="*/ 1 w 33"/>
                <a:gd name="T5" fmla="*/ 10 h 20"/>
                <a:gd name="T6" fmla="*/ 19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0" y="5"/>
                    <a:pt x="22" y="0"/>
                    <a:pt x="14" y="0"/>
                  </a:cubicBezTo>
                  <a:cubicBezTo>
                    <a:pt x="6" y="0"/>
                    <a:pt x="0" y="5"/>
                    <a:pt x="1" y="10"/>
                  </a:cubicBezTo>
                  <a:cubicBezTo>
                    <a:pt x="3" y="16"/>
                    <a:pt x="10" y="20"/>
                    <a:pt x="19" y="20"/>
                  </a:cubicBezTo>
                  <a:cubicBezTo>
                    <a:pt x="27" y="20"/>
                    <a:pt x="33" y="16"/>
                    <a:pt x="32" y="10"/>
                  </a:cubicBezTo>
                  <a:close/>
                </a:path>
              </a:pathLst>
            </a:custGeom>
            <a:grpFill/>
            <a:ln>
              <a:noFill/>
            </a:ln>
          </p:spPr>
          <p:txBody>
            <a:bodyPr anchor="ctr"/>
            <a:lstStyle/>
            <a:p>
              <a:pPr algn="ctr"/>
            </a:p>
          </p:txBody>
        </p:sp>
        <p:sp>
          <p:nvSpPr>
            <p:cNvPr id="1051" name="íśļîďe"/>
            <p:cNvSpPr/>
            <p:nvPr userDrawn="1"/>
          </p:nvSpPr>
          <p:spPr bwMode="auto">
            <a:xfrm>
              <a:off x="7659489" y="2439884"/>
              <a:ext cx="120350" cy="74061"/>
            </a:xfrm>
            <a:custGeom>
              <a:avLst/>
              <a:gdLst>
                <a:gd name="T0" fmla="*/ 32 w 33"/>
                <a:gd name="T1" fmla="*/ 10 h 20"/>
                <a:gd name="T2" fmla="*/ 14 w 33"/>
                <a:gd name="T3" fmla="*/ 0 h 20"/>
                <a:gd name="T4" fmla="*/ 1 w 33"/>
                <a:gd name="T5" fmla="*/ 10 h 20"/>
                <a:gd name="T6" fmla="*/ 19 w 33"/>
                <a:gd name="T7" fmla="*/ 20 h 20"/>
                <a:gd name="T8" fmla="*/ 32 w 33"/>
                <a:gd name="T9" fmla="*/ 10 h 20"/>
              </a:gdLst>
              <a:ahLst/>
              <a:cxnLst>
                <a:cxn ang="0">
                  <a:pos x="T0" y="T1"/>
                </a:cxn>
                <a:cxn ang="0">
                  <a:pos x="T2" y="T3"/>
                </a:cxn>
                <a:cxn ang="0">
                  <a:pos x="T4" y="T5"/>
                </a:cxn>
                <a:cxn ang="0">
                  <a:pos x="T6" y="T7"/>
                </a:cxn>
                <a:cxn ang="0">
                  <a:pos x="T8" y="T9"/>
                </a:cxn>
              </a:cxnLst>
              <a:rect l="0" t="0" r="r" b="b"/>
              <a:pathLst>
                <a:path w="33" h="20">
                  <a:moveTo>
                    <a:pt x="32" y="10"/>
                  </a:moveTo>
                  <a:cubicBezTo>
                    <a:pt x="30" y="5"/>
                    <a:pt x="22" y="0"/>
                    <a:pt x="14" y="0"/>
                  </a:cubicBezTo>
                  <a:cubicBezTo>
                    <a:pt x="6" y="0"/>
                    <a:pt x="0" y="5"/>
                    <a:pt x="1" y="10"/>
                  </a:cubicBezTo>
                  <a:cubicBezTo>
                    <a:pt x="3" y="16"/>
                    <a:pt x="11" y="20"/>
                    <a:pt x="19" y="20"/>
                  </a:cubicBezTo>
                  <a:cubicBezTo>
                    <a:pt x="28" y="20"/>
                    <a:pt x="33" y="16"/>
                    <a:pt x="32" y="10"/>
                  </a:cubicBezTo>
                  <a:close/>
                </a:path>
              </a:pathLst>
            </a:custGeom>
            <a:grpFill/>
            <a:ln>
              <a:noFill/>
            </a:ln>
          </p:spPr>
          <p:txBody>
            <a:bodyPr anchor="ctr"/>
            <a:lstStyle/>
            <a:p>
              <a:pPr algn="ctr"/>
            </a:p>
          </p:txBody>
        </p:sp>
        <p:sp>
          <p:nvSpPr>
            <p:cNvPr id="1052" name="íšļiḍé"/>
            <p:cNvSpPr/>
            <p:nvPr userDrawn="1"/>
          </p:nvSpPr>
          <p:spPr bwMode="auto">
            <a:xfrm>
              <a:off x="7795269" y="2439884"/>
              <a:ext cx="123436" cy="74061"/>
            </a:xfrm>
            <a:custGeom>
              <a:avLst/>
              <a:gdLst>
                <a:gd name="T0" fmla="*/ 32 w 34"/>
                <a:gd name="T1" fmla="*/ 10 h 20"/>
                <a:gd name="T2" fmla="*/ 14 w 34"/>
                <a:gd name="T3" fmla="*/ 0 h 20"/>
                <a:gd name="T4" fmla="*/ 2 w 34"/>
                <a:gd name="T5" fmla="*/ 10 h 20"/>
                <a:gd name="T6" fmla="*/ 20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0" y="5"/>
                    <a:pt x="22" y="0"/>
                    <a:pt x="14" y="0"/>
                  </a:cubicBezTo>
                  <a:cubicBezTo>
                    <a:pt x="6" y="0"/>
                    <a:pt x="0" y="5"/>
                    <a:pt x="2" y="10"/>
                  </a:cubicBezTo>
                  <a:cubicBezTo>
                    <a:pt x="3" y="16"/>
                    <a:pt x="11" y="20"/>
                    <a:pt x="20" y="20"/>
                  </a:cubicBezTo>
                  <a:cubicBezTo>
                    <a:pt x="28" y="20"/>
                    <a:pt x="34" y="16"/>
                    <a:pt x="32" y="10"/>
                  </a:cubicBezTo>
                  <a:close/>
                </a:path>
              </a:pathLst>
            </a:custGeom>
            <a:grpFill/>
            <a:ln>
              <a:noFill/>
            </a:ln>
          </p:spPr>
          <p:txBody>
            <a:bodyPr anchor="ctr"/>
            <a:lstStyle/>
            <a:p>
              <a:pPr algn="ctr"/>
            </a:p>
          </p:txBody>
        </p:sp>
        <p:sp>
          <p:nvSpPr>
            <p:cNvPr id="1053" name="îS1îḍè"/>
            <p:cNvSpPr/>
            <p:nvPr userDrawn="1"/>
          </p:nvSpPr>
          <p:spPr bwMode="auto">
            <a:xfrm>
              <a:off x="7929504" y="2439884"/>
              <a:ext cx="124979" cy="74061"/>
            </a:xfrm>
            <a:custGeom>
              <a:avLst/>
              <a:gdLst>
                <a:gd name="T0" fmla="*/ 32 w 34"/>
                <a:gd name="T1" fmla="*/ 10 h 20"/>
                <a:gd name="T2" fmla="*/ 14 w 34"/>
                <a:gd name="T3" fmla="*/ 0 h 20"/>
                <a:gd name="T4" fmla="*/ 2 w 34"/>
                <a:gd name="T5" fmla="*/ 10 h 20"/>
                <a:gd name="T6" fmla="*/ 20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0" y="5"/>
                    <a:pt x="22" y="0"/>
                    <a:pt x="14" y="0"/>
                  </a:cubicBezTo>
                  <a:cubicBezTo>
                    <a:pt x="6" y="0"/>
                    <a:pt x="0" y="5"/>
                    <a:pt x="2" y="10"/>
                  </a:cubicBezTo>
                  <a:cubicBezTo>
                    <a:pt x="3" y="16"/>
                    <a:pt x="12" y="20"/>
                    <a:pt x="20" y="20"/>
                  </a:cubicBezTo>
                  <a:cubicBezTo>
                    <a:pt x="28" y="20"/>
                    <a:pt x="34" y="16"/>
                    <a:pt x="32" y="10"/>
                  </a:cubicBezTo>
                  <a:close/>
                </a:path>
              </a:pathLst>
            </a:custGeom>
            <a:grpFill/>
            <a:ln>
              <a:noFill/>
            </a:ln>
          </p:spPr>
          <p:txBody>
            <a:bodyPr anchor="ctr"/>
            <a:lstStyle/>
            <a:p>
              <a:pPr algn="ctr"/>
            </a:p>
          </p:txBody>
        </p:sp>
        <p:sp>
          <p:nvSpPr>
            <p:cNvPr id="1054" name="îṣľïḋe"/>
            <p:cNvSpPr/>
            <p:nvPr userDrawn="1"/>
          </p:nvSpPr>
          <p:spPr bwMode="auto">
            <a:xfrm>
              <a:off x="8065284" y="2439884"/>
              <a:ext cx="123436" cy="74061"/>
            </a:xfrm>
            <a:custGeom>
              <a:avLst/>
              <a:gdLst>
                <a:gd name="T0" fmla="*/ 32 w 34"/>
                <a:gd name="T1" fmla="*/ 10 h 20"/>
                <a:gd name="T2" fmla="*/ 14 w 34"/>
                <a:gd name="T3" fmla="*/ 0 h 20"/>
                <a:gd name="T4" fmla="*/ 2 w 34"/>
                <a:gd name="T5" fmla="*/ 10 h 20"/>
                <a:gd name="T6" fmla="*/ 20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0" y="5"/>
                    <a:pt x="22" y="0"/>
                    <a:pt x="14" y="0"/>
                  </a:cubicBezTo>
                  <a:cubicBezTo>
                    <a:pt x="6" y="0"/>
                    <a:pt x="0" y="5"/>
                    <a:pt x="2" y="10"/>
                  </a:cubicBezTo>
                  <a:cubicBezTo>
                    <a:pt x="4" y="16"/>
                    <a:pt x="12" y="20"/>
                    <a:pt x="20" y="20"/>
                  </a:cubicBezTo>
                  <a:cubicBezTo>
                    <a:pt x="29" y="20"/>
                    <a:pt x="34" y="16"/>
                    <a:pt x="32" y="10"/>
                  </a:cubicBezTo>
                  <a:close/>
                </a:path>
              </a:pathLst>
            </a:custGeom>
            <a:grpFill/>
            <a:ln>
              <a:noFill/>
            </a:ln>
          </p:spPr>
          <p:txBody>
            <a:bodyPr anchor="ctr"/>
            <a:lstStyle/>
            <a:p>
              <a:pPr algn="ctr"/>
            </a:p>
          </p:txBody>
        </p:sp>
        <p:sp>
          <p:nvSpPr>
            <p:cNvPr id="1055" name="îṥḷiḋè"/>
            <p:cNvSpPr/>
            <p:nvPr userDrawn="1"/>
          </p:nvSpPr>
          <p:spPr bwMode="auto">
            <a:xfrm>
              <a:off x="8199520" y="2439884"/>
              <a:ext cx="124979" cy="74061"/>
            </a:xfrm>
            <a:custGeom>
              <a:avLst/>
              <a:gdLst>
                <a:gd name="T0" fmla="*/ 33 w 34"/>
                <a:gd name="T1" fmla="*/ 10 h 20"/>
                <a:gd name="T2" fmla="*/ 14 w 34"/>
                <a:gd name="T3" fmla="*/ 0 h 20"/>
                <a:gd name="T4" fmla="*/ 2 w 34"/>
                <a:gd name="T5" fmla="*/ 10 h 20"/>
                <a:gd name="T6" fmla="*/ 21 w 34"/>
                <a:gd name="T7" fmla="*/ 20 h 20"/>
                <a:gd name="T8" fmla="*/ 33 w 34"/>
                <a:gd name="T9" fmla="*/ 10 h 20"/>
              </a:gdLst>
              <a:ahLst/>
              <a:cxnLst>
                <a:cxn ang="0">
                  <a:pos x="T0" y="T1"/>
                </a:cxn>
                <a:cxn ang="0">
                  <a:pos x="T2" y="T3"/>
                </a:cxn>
                <a:cxn ang="0">
                  <a:pos x="T4" y="T5"/>
                </a:cxn>
                <a:cxn ang="0">
                  <a:pos x="T6" y="T7"/>
                </a:cxn>
                <a:cxn ang="0">
                  <a:pos x="T8" y="T9"/>
                </a:cxn>
              </a:cxnLst>
              <a:rect l="0" t="0" r="r" b="b"/>
              <a:pathLst>
                <a:path w="34" h="20">
                  <a:moveTo>
                    <a:pt x="33" y="10"/>
                  </a:moveTo>
                  <a:cubicBezTo>
                    <a:pt x="31" y="5"/>
                    <a:pt x="22" y="0"/>
                    <a:pt x="14" y="0"/>
                  </a:cubicBezTo>
                  <a:cubicBezTo>
                    <a:pt x="6" y="0"/>
                    <a:pt x="0" y="5"/>
                    <a:pt x="2" y="10"/>
                  </a:cubicBezTo>
                  <a:cubicBezTo>
                    <a:pt x="4" y="16"/>
                    <a:pt x="12" y="20"/>
                    <a:pt x="21" y="20"/>
                  </a:cubicBezTo>
                  <a:cubicBezTo>
                    <a:pt x="29" y="20"/>
                    <a:pt x="34" y="16"/>
                    <a:pt x="33" y="10"/>
                  </a:cubicBezTo>
                  <a:close/>
                </a:path>
              </a:pathLst>
            </a:custGeom>
            <a:grpFill/>
            <a:ln>
              <a:noFill/>
            </a:ln>
          </p:spPr>
          <p:txBody>
            <a:bodyPr anchor="ctr"/>
            <a:lstStyle/>
            <a:p>
              <a:pPr algn="ctr"/>
            </a:p>
          </p:txBody>
        </p:sp>
        <p:sp>
          <p:nvSpPr>
            <p:cNvPr id="1056" name="íšļîďè"/>
            <p:cNvSpPr/>
            <p:nvPr userDrawn="1"/>
          </p:nvSpPr>
          <p:spPr bwMode="auto">
            <a:xfrm>
              <a:off x="8335300" y="2439884"/>
              <a:ext cx="128065" cy="74061"/>
            </a:xfrm>
            <a:custGeom>
              <a:avLst/>
              <a:gdLst>
                <a:gd name="T0" fmla="*/ 33 w 35"/>
                <a:gd name="T1" fmla="*/ 10 h 20"/>
                <a:gd name="T2" fmla="*/ 14 w 35"/>
                <a:gd name="T3" fmla="*/ 0 h 20"/>
                <a:gd name="T4" fmla="*/ 2 w 35"/>
                <a:gd name="T5" fmla="*/ 10 h 20"/>
                <a:gd name="T6" fmla="*/ 21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1" y="5"/>
                    <a:pt x="22" y="0"/>
                    <a:pt x="14" y="0"/>
                  </a:cubicBezTo>
                  <a:cubicBezTo>
                    <a:pt x="6" y="0"/>
                    <a:pt x="0" y="5"/>
                    <a:pt x="2" y="10"/>
                  </a:cubicBezTo>
                  <a:cubicBezTo>
                    <a:pt x="4" y="16"/>
                    <a:pt x="13" y="20"/>
                    <a:pt x="21" y="20"/>
                  </a:cubicBezTo>
                  <a:cubicBezTo>
                    <a:pt x="30" y="20"/>
                    <a:pt x="35" y="16"/>
                    <a:pt x="33" y="10"/>
                  </a:cubicBezTo>
                  <a:close/>
                </a:path>
              </a:pathLst>
            </a:custGeom>
            <a:grpFill/>
            <a:ln>
              <a:noFill/>
            </a:ln>
          </p:spPr>
          <p:txBody>
            <a:bodyPr anchor="ctr"/>
            <a:lstStyle/>
            <a:p>
              <a:pPr algn="ctr"/>
            </a:p>
          </p:txBody>
        </p:sp>
        <p:sp>
          <p:nvSpPr>
            <p:cNvPr id="1057" name="ïṩļîďe"/>
            <p:cNvSpPr/>
            <p:nvPr userDrawn="1"/>
          </p:nvSpPr>
          <p:spPr bwMode="auto">
            <a:xfrm>
              <a:off x="8469536" y="2439884"/>
              <a:ext cx="128065" cy="74061"/>
            </a:xfrm>
            <a:custGeom>
              <a:avLst/>
              <a:gdLst>
                <a:gd name="T0" fmla="*/ 33 w 35"/>
                <a:gd name="T1" fmla="*/ 10 h 20"/>
                <a:gd name="T2" fmla="*/ 14 w 35"/>
                <a:gd name="T3" fmla="*/ 0 h 20"/>
                <a:gd name="T4" fmla="*/ 3 w 35"/>
                <a:gd name="T5" fmla="*/ 10 h 20"/>
                <a:gd name="T6" fmla="*/ 22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1" y="5"/>
                    <a:pt x="22" y="0"/>
                    <a:pt x="14" y="0"/>
                  </a:cubicBezTo>
                  <a:cubicBezTo>
                    <a:pt x="6" y="0"/>
                    <a:pt x="0" y="5"/>
                    <a:pt x="3" y="10"/>
                  </a:cubicBezTo>
                  <a:cubicBezTo>
                    <a:pt x="5" y="16"/>
                    <a:pt x="13" y="20"/>
                    <a:pt x="22" y="20"/>
                  </a:cubicBezTo>
                  <a:cubicBezTo>
                    <a:pt x="30" y="20"/>
                    <a:pt x="35" y="16"/>
                    <a:pt x="33" y="10"/>
                  </a:cubicBezTo>
                  <a:close/>
                </a:path>
              </a:pathLst>
            </a:custGeom>
            <a:grpFill/>
            <a:ln>
              <a:noFill/>
            </a:ln>
          </p:spPr>
          <p:txBody>
            <a:bodyPr anchor="ctr"/>
            <a:lstStyle/>
            <a:p>
              <a:pPr algn="ctr"/>
            </a:p>
          </p:txBody>
        </p:sp>
        <p:sp>
          <p:nvSpPr>
            <p:cNvPr id="1058" name="îṡḷïḍé"/>
            <p:cNvSpPr/>
            <p:nvPr userDrawn="1"/>
          </p:nvSpPr>
          <p:spPr bwMode="auto">
            <a:xfrm>
              <a:off x="8608401" y="2439884"/>
              <a:ext cx="124979" cy="74061"/>
            </a:xfrm>
            <a:custGeom>
              <a:avLst/>
              <a:gdLst>
                <a:gd name="T0" fmla="*/ 32 w 34"/>
                <a:gd name="T1" fmla="*/ 10 h 20"/>
                <a:gd name="T2" fmla="*/ 13 w 34"/>
                <a:gd name="T3" fmla="*/ 0 h 20"/>
                <a:gd name="T4" fmla="*/ 2 w 34"/>
                <a:gd name="T5" fmla="*/ 10 h 20"/>
                <a:gd name="T6" fmla="*/ 21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0" y="5"/>
                    <a:pt x="21" y="0"/>
                    <a:pt x="13" y="0"/>
                  </a:cubicBezTo>
                  <a:cubicBezTo>
                    <a:pt x="5" y="0"/>
                    <a:pt x="0" y="5"/>
                    <a:pt x="2" y="10"/>
                  </a:cubicBezTo>
                  <a:cubicBezTo>
                    <a:pt x="4" y="16"/>
                    <a:pt x="13" y="20"/>
                    <a:pt x="21" y="20"/>
                  </a:cubicBezTo>
                  <a:cubicBezTo>
                    <a:pt x="29" y="20"/>
                    <a:pt x="34" y="16"/>
                    <a:pt x="32" y="10"/>
                  </a:cubicBezTo>
                  <a:close/>
                </a:path>
              </a:pathLst>
            </a:custGeom>
            <a:grpFill/>
            <a:ln>
              <a:noFill/>
            </a:ln>
          </p:spPr>
          <p:txBody>
            <a:bodyPr anchor="ctr"/>
            <a:lstStyle/>
            <a:p>
              <a:pPr algn="ctr"/>
            </a:p>
          </p:txBody>
        </p:sp>
        <p:sp>
          <p:nvSpPr>
            <p:cNvPr id="1059" name="íṡlîďè"/>
            <p:cNvSpPr/>
            <p:nvPr userDrawn="1"/>
          </p:nvSpPr>
          <p:spPr bwMode="auto">
            <a:xfrm>
              <a:off x="8744180" y="2439884"/>
              <a:ext cx="126522" cy="74061"/>
            </a:xfrm>
            <a:custGeom>
              <a:avLst/>
              <a:gdLst>
                <a:gd name="T0" fmla="*/ 32 w 35"/>
                <a:gd name="T1" fmla="*/ 10 h 20"/>
                <a:gd name="T2" fmla="*/ 13 w 35"/>
                <a:gd name="T3" fmla="*/ 0 h 20"/>
                <a:gd name="T4" fmla="*/ 2 w 35"/>
                <a:gd name="T5" fmla="*/ 10 h 20"/>
                <a:gd name="T6" fmla="*/ 21 w 35"/>
                <a:gd name="T7" fmla="*/ 20 h 20"/>
                <a:gd name="T8" fmla="*/ 32 w 35"/>
                <a:gd name="T9" fmla="*/ 10 h 20"/>
              </a:gdLst>
              <a:ahLst/>
              <a:cxnLst>
                <a:cxn ang="0">
                  <a:pos x="T0" y="T1"/>
                </a:cxn>
                <a:cxn ang="0">
                  <a:pos x="T2" y="T3"/>
                </a:cxn>
                <a:cxn ang="0">
                  <a:pos x="T4" y="T5"/>
                </a:cxn>
                <a:cxn ang="0">
                  <a:pos x="T6" y="T7"/>
                </a:cxn>
                <a:cxn ang="0">
                  <a:pos x="T8" y="T9"/>
                </a:cxn>
              </a:cxnLst>
              <a:rect l="0" t="0" r="r" b="b"/>
              <a:pathLst>
                <a:path w="35" h="20">
                  <a:moveTo>
                    <a:pt x="32" y="10"/>
                  </a:moveTo>
                  <a:cubicBezTo>
                    <a:pt x="30" y="5"/>
                    <a:pt x="21" y="0"/>
                    <a:pt x="13" y="0"/>
                  </a:cubicBezTo>
                  <a:cubicBezTo>
                    <a:pt x="5" y="0"/>
                    <a:pt x="0" y="5"/>
                    <a:pt x="2" y="10"/>
                  </a:cubicBezTo>
                  <a:cubicBezTo>
                    <a:pt x="4" y="16"/>
                    <a:pt x="13" y="20"/>
                    <a:pt x="21" y="20"/>
                  </a:cubicBezTo>
                  <a:cubicBezTo>
                    <a:pt x="30" y="20"/>
                    <a:pt x="35" y="16"/>
                    <a:pt x="32" y="10"/>
                  </a:cubicBezTo>
                  <a:close/>
                </a:path>
              </a:pathLst>
            </a:custGeom>
            <a:grpFill/>
            <a:ln>
              <a:noFill/>
            </a:ln>
          </p:spPr>
          <p:txBody>
            <a:bodyPr anchor="ctr"/>
            <a:lstStyle/>
            <a:p>
              <a:pPr algn="ctr"/>
            </a:p>
          </p:txBody>
        </p:sp>
        <p:sp>
          <p:nvSpPr>
            <p:cNvPr id="1060" name="îṥ1îďè"/>
            <p:cNvSpPr/>
            <p:nvPr userDrawn="1"/>
          </p:nvSpPr>
          <p:spPr bwMode="auto">
            <a:xfrm>
              <a:off x="8878417" y="2439884"/>
              <a:ext cx="128065" cy="74061"/>
            </a:xfrm>
            <a:custGeom>
              <a:avLst/>
              <a:gdLst>
                <a:gd name="T0" fmla="*/ 32 w 35"/>
                <a:gd name="T1" fmla="*/ 10 h 20"/>
                <a:gd name="T2" fmla="*/ 13 w 35"/>
                <a:gd name="T3" fmla="*/ 0 h 20"/>
                <a:gd name="T4" fmla="*/ 2 w 35"/>
                <a:gd name="T5" fmla="*/ 10 h 20"/>
                <a:gd name="T6" fmla="*/ 22 w 35"/>
                <a:gd name="T7" fmla="*/ 20 h 20"/>
                <a:gd name="T8" fmla="*/ 32 w 35"/>
                <a:gd name="T9" fmla="*/ 10 h 20"/>
              </a:gdLst>
              <a:ahLst/>
              <a:cxnLst>
                <a:cxn ang="0">
                  <a:pos x="T0" y="T1"/>
                </a:cxn>
                <a:cxn ang="0">
                  <a:pos x="T2" y="T3"/>
                </a:cxn>
                <a:cxn ang="0">
                  <a:pos x="T4" y="T5"/>
                </a:cxn>
                <a:cxn ang="0">
                  <a:pos x="T6" y="T7"/>
                </a:cxn>
                <a:cxn ang="0">
                  <a:pos x="T8" y="T9"/>
                </a:cxn>
              </a:cxnLst>
              <a:rect l="0" t="0" r="r" b="b"/>
              <a:pathLst>
                <a:path w="35" h="20">
                  <a:moveTo>
                    <a:pt x="32" y="10"/>
                  </a:moveTo>
                  <a:cubicBezTo>
                    <a:pt x="30" y="5"/>
                    <a:pt x="21" y="0"/>
                    <a:pt x="13" y="0"/>
                  </a:cubicBezTo>
                  <a:cubicBezTo>
                    <a:pt x="5" y="0"/>
                    <a:pt x="0" y="5"/>
                    <a:pt x="2" y="10"/>
                  </a:cubicBezTo>
                  <a:cubicBezTo>
                    <a:pt x="5" y="16"/>
                    <a:pt x="13" y="20"/>
                    <a:pt x="22" y="20"/>
                  </a:cubicBezTo>
                  <a:cubicBezTo>
                    <a:pt x="30" y="20"/>
                    <a:pt x="35" y="16"/>
                    <a:pt x="32" y="10"/>
                  </a:cubicBezTo>
                  <a:close/>
                </a:path>
              </a:pathLst>
            </a:custGeom>
            <a:grpFill/>
            <a:ln>
              <a:noFill/>
            </a:ln>
          </p:spPr>
          <p:txBody>
            <a:bodyPr anchor="ctr"/>
            <a:lstStyle/>
            <a:p>
              <a:pPr algn="ctr"/>
            </a:p>
          </p:txBody>
        </p:sp>
        <p:sp>
          <p:nvSpPr>
            <p:cNvPr id="1061" name="íṩļíďé"/>
            <p:cNvSpPr/>
            <p:nvPr userDrawn="1"/>
          </p:nvSpPr>
          <p:spPr bwMode="auto">
            <a:xfrm>
              <a:off x="9014196" y="2439884"/>
              <a:ext cx="126522" cy="74061"/>
            </a:xfrm>
            <a:custGeom>
              <a:avLst/>
              <a:gdLst>
                <a:gd name="T0" fmla="*/ 33 w 35"/>
                <a:gd name="T1" fmla="*/ 10 h 20"/>
                <a:gd name="T2" fmla="*/ 13 w 35"/>
                <a:gd name="T3" fmla="*/ 0 h 20"/>
                <a:gd name="T4" fmla="*/ 2 w 35"/>
                <a:gd name="T5" fmla="*/ 10 h 20"/>
                <a:gd name="T6" fmla="*/ 22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0" y="5"/>
                    <a:pt x="21" y="0"/>
                    <a:pt x="13" y="0"/>
                  </a:cubicBezTo>
                  <a:cubicBezTo>
                    <a:pt x="5" y="0"/>
                    <a:pt x="0" y="5"/>
                    <a:pt x="2" y="10"/>
                  </a:cubicBezTo>
                  <a:cubicBezTo>
                    <a:pt x="5" y="16"/>
                    <a:pt x="14" y="20"/>
                    <a:pt x="22" y="20"/>
                  </a:cubicBezTo>
                  <a:cubicBezTo>
                    <a:pt x="31" y="20"/>
                    <a:pt x="35" y="16"/>
                    <a:pt x="33" y="10"/>
                  </a:cubicBezTo>
                  <a:close/>
                </a:path>
              </a:pathLst>
            </a:custGeom>
            <a:grpFill/>
            <a:ln>
              <a:noFill/>
            </a:ln>
          </p:spPr>
          <p:txBody>
            <a:bodyPr anchor="ctr"/>
            <a:lstStyle/>
            <a:p>
              <a:pPr algn="ctr"/>
            </a:p>
          </p:txBody>
        </p:sp>
        <p:sp>
          <p:nvSpPr>
            <p:cNvPr id="1062" name="ïSlîḓe"/>
            <p:cNvSpPr/>
            <p:nvPr userDrawn="1"/>
          </p:nvSpPr>
          <p:spPr bwMode="auto">
            <a:xfrm>
              <a:off x="9148432" y="2439884"/>
              <a:ext cx="131151" cy="74061"/>
            </a:xfrm>
            <a:custGeom>
              <a:avLst/>
              <a:gdLst>
                <a:gd name="T0" fmla="*/ 33 w 36"/>
                <a:gd name="T1" fmla="*/ 10 h 20"/>
                <a:gd name="T2" fmla="*/ 13 w 36"/>
                <a:gd name="T3" fmla="*/ 0 h 20"/>
                <a:gd name="T4" fmla="*/ 3 w 36"/>
                <a:gd name="T5" fmla="*/ 10 h 20"/>
                <a:gd name="T6" fmla="*/ 23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0" y="5"/>
                    <a:pt x="21" y="0"/>
                    <a:pt x="13" y="0"/>
                  </a:cubicBezTo>
                  <a:cubicBezTo>
                    <a:pt x="5" y="0"/>
                    <a:pt x="0" y="5"/>
                    <a:pt x="3" y="10"/>
                  </a:cubicBezTo>
                  <a:cubicBezTo>
                    <a:pt x="5" y="16"/>
                    <a:pt x="14" y="20"/>
                    <a:pt x="23" y="20"/>
                  </a:cubicBezTo>
                  <a:cubicBezTo>
                    <a:pt x="31" y="20"/>
                    <a:pt x="36" y="16"/>
                    <a:pt x="33" y="10"/>
                  </a:cubicBezTo>
                  <a:close/>
                </a:path>
              </a:pathLst>
            </a:custGeom>
            <a:grpFill/>
            <a:ln>
              <a:noFill/>
            </a:ln>
          </p:spPr>
          <p:txBody>
            <a:bodyPr anchor="ctr"/>
            <a:lstStyle/>
            <a:p>
              <a:pPr algn="ctr"/>
            </a:p>
          </p:txBody>
        </p:sp>
        <p:sp>
          <p:nvSpPr>
            <p:cNvPr id="1063" name="îşḷidê"/>
            <p:cNvSpPr/>
            <p:nvPr userDrawn="1"/>
          </p:nvSpPr>
          <p:spPr bwMode="auto">
            <a:xfrm>
              <a:off x="9284211" y="2439884"/>
              <a:ext cx="131151" cy="74061"/>
            </a:xfrm>
            <a:custGeom>
              <a:avLst/>
              <a:gdLst>
                <a:gd name="T0" fmla="*/ 33 w 36"/>
                <a:gd name="T1" fmla="*/ 10 h 20"/>
                <a:gd name="T2" fmla="*/ 13 w 36"/>
                <a:gd name="T3" fmla="*/ 0 h 20"/>
                <a:gd name="T4" fmla="*/ 3 w 36"/>
                <a:gd name="T5" fmla="*/ 10 h 20"/>
                <a:gd name="T6" fmla="*/ 23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0" y="5"/>
                    <a:pt x="21" y="0"/>
                    <a:pt x="13" y="0"/>
                  </a:cubicBezTo>
                  <a:cubicBezTo>
                    <a:pt x="5" y="0"/>
                    <a:pt x="0" y="5"/>
                    <a:pt x="3" y="10"/>
                  </a:cubicBezTo>
                  <a:cubicBezTo>
                    <a:pt x="5" y="16"/>
                    <a:pt x="14" y="20"/>
                    <a:pt x="23" y="20"/>
                  </a:cubicBezTo>
                  <a:cubicBezTo>
                    <a:pt x="31" y="20"/>
                    <a:pt x="36" y="16"/>
                    <a:pt x="33" y="10"/>
                  </a:cubicBezTo>
                  <a:close/>
                </a:path>
              </a:pathLst>
            </a:custGeom>
            <a:grpFill/>
            <a:ln>
              <a:noFill/>
            </a:ln>
          </p:spPr>
          <p:txBody>
            <a:bodyPr anchor="ctr"/>
            <a:lstStyle/>
            <a:p>
              <a:pPr algn="ctr"/>
            </a:p>
          </p:txBody>
        </p:sp>
        <p:sp>
          <p:nvSpPr>
            <p:cNvPr id="1064" name="íŝ1iḑê"/>
            <p:cNvSpPr/>
            <p:nvPr userDrawn="1"/>
          </p:nvSpPr>
          <p:spPr bwMode="auto">
            <a:xfrm>
              <a:off x="8779668" y="2532461"/>
              <a:ext cx="128065" cy="72519"/>
            </a:xfrm>
            <a:custGeom>
              <a:avLst/>
              <a:gdLst>
                <a:gd name="T0" fmla="*/ 33 w 35"/>
                <a:gd name="T1" fmla="*/ 10 h 20"/>
                <a:gd name="T2" fmla="*/ 13 w 35"/>
                <a:gd name="T3" fmla="*/ 0 h 20"/>
                <a:gd name="T4" fmla="*/ 2 w 35"/>
                <a:gd name="T5" fmla="*/ 10 h 20"/>
                <a:gd name="T6" fmla="*/ 22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1" y="4"/>
                    <a:pt x="22" y="0"/>
                    <a:pt x="13" y="0"/>
                  </a:cubicBezTo>
                  <a:cubicBezTo>
                    <a:pt x="5" y="0"/>
                    <a:pt x="0" y="4"/>
                    <a:pt x="2" y="10"/>
                  </a:cubicBezTo>
                  <a:cubicBezTo>
                    <a:pt x="5" y="15"/>
                    <a:pt x="13" y="20"/>
                    <a:pt x="22" y="20"/>
                  </a:cubicBezTo>
                  <a:cubicBezTo>
                    <a:pt x="31" y="20"/>
                    <a:pt x="35" y="15"/>
                    <a:pt x="33" y="10"/>
                  </a:cubicBezTo>
                  <a:close/>
                </a:path>
              </a:pathLst>
            </a:custGeom>
            <a:grpFill/>
            <a:ln>
              <a:noFill/>
            </a:ln>
          </p:spPr>
          <p:txBody>
            <a:bodyPr anchor="ctr"/>
            <a:lstStyle/>
            <a:p>
              <a:pPr algn="ctr"/>
            </a:p>
          </p:txBody>
        </p:sp>
        <p:sp>
          <p:nvSpPr>
            <p:cNvPr id="1065" name="ïṣḻiďè"/>
            <p:cNvSpPr/>
            <p:nvPr userDrawn="1"/>
          </p:nvSpPr>
          <p:spPr bwMode="auto">
            <a:xfrm>
              <a:off x="8915448" y="2532461"/>
              <a:ext cx="131151" cy="72519"/>
            </a:xfrm>
            <a:custGeom>
              <a:avLst/>
              <a:gdLst>
                <a:gd name="T0" fmla="*/ 34 w 36"/>
                <a:gd name="T1" fmla="*/ 10 h 20"/>
                <a:gd name="T2" fmla="*/ 14 w 36"/>
                <a:gd name="T3" fmla="*/ 0 h 20"/>
                <a:gd name="T4" fmla="*/ 3 w 36"/>
                <a:gd name="T5" fmla="*/ 10 h 20"/>
                <a:gd name="T6" fmla="*/ 23 w 36"/>
                <a:gd name="T7" fmla="*/ 20 h 20"/>
                <a:gd name="T8" fmla="*/ 34 w 36"/>
                <a:gd name="T9" fmla="*/ 10 h 20"/>
              </a:gdLst>
              <a:ahLst/>
              <a:cxnLst>
                <a:cxn ang="0">
                  <a:pos x="T0" y="T1"/>
                </a:cxn>
                <a:cxn ang="0">
                  <a:pos x="T2" y="T3"/>
                </a:cxn>
                <a:cxn ang="0">
                  <a:pos x="T4" y="T5"/>
                </a:cxn>
                <a:cxn ang="0">
                  <a:pos x="T6" y="T7"/>
                </a:cxn>
                <a:cxn ang="0">
                  <a:pos x="T8" y="T9"/>
                </a:cxn>
              </a:cxnLst>
              <a:rect l="0" t="0" r="r" b="b"/>
              <a:pathLst>
                <a:path w="36" h="20">
                  <a:moveTo>
                    <a:pt x="34" y="10"/>
                  </a:moveTo>
                  <a:cubicBezTo>
                    <a:pt x="31" y="4"/>
                    <a:pt x="22" y="0"/>
                    <a:pt x="14" y="0"/>
                  </a:cubicBezTo>
                  <a:cubicBezTo>
                    <a:pt x="5" y="0"/>
                    <a:pt x="0" y="4"/>
                    <a:pt x="3" y="10"/>
                  </a:cubicBezTo>
                  <a:cubicBezTo>
                    <a:pt x="5" y="15"/>
                    <a:pt x="14" y="20"/>
                    <a:pt x="23" y="20"/>
                  </a:cubicBezTo>
                  <a:cubicBezTo>
                    <a:pt x="31" y="20"/>
                    <a:pt x="36" y="15"/>
                    <a:pt x="34" y="10"/>
                  </a:cubicBezTo>
                  <a:close/>
                </a:path>
              </a:pathLst>
            </a:custGeom>
            <a:grpFill/>
            <a:ln>
              <a:noFill/>
            </a:ln>
          </p:spPr>
          <p:txBody>
            <a:bodyPr anchor="ctr"/>
            <a:lstStyle/>
            <a:p>
              <a:pPr algn="ctr"/>
            </a:p>
          </p:txBody>
        </p:sp>
        <p:sp>
          <p:nvSpPr>
            <p:cNvPr id="1066" name="íśľiḍè"/>
            <p:cNvSpPr/>
            <p:nvPr userDrawn="1"/>
          </p:nvSpPr>
          <p:spPr bwMode="auto">
            <a:xfrm>
              <a:off x="9193178" y="2532461"/>
              <a:ext cx="131151" cy="72519"/>
            </a:xfrm>
            <a:custGeom>
              <a:avLst/>
              <a:gdLst>
                <a:gd name="T0" fmla="*/ 33 w 36"/>
                <a:gd name="T1" fmla="*/ 10 h 20"/>
                <a:gd name="T2" fmla="*/ 13 w 36"/>
                <a:gd name="T3" fmla="*/ 0 h 20"/>
                <a:gd name="T4" fmla="*/ 2 w 36"/>
                <a:gd name="T5" fmla="*/ 10 h 20"/>
                <a:gd name="T6" fmla="*/ 23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0" y="4"/>
                    <a:pt x="21" y="0"/>
                    <a:pt x="13" y="0"/>
                  </a:cubicBezTo>
                  <a:cubicBezTo>
                    <a:pt x="4" y="0"/>
                    <a:pt x="0" y="4"/>
                    <a:pt x="2" y="10"/>
                  </a:cubicBezTo>
                  <a:cubicBezTo>
                    <a:pt x="5" y="15"/>
                    <a:pt x="14" y="20"/>
                    <a:pt x="23" y="20"/>
                  </a:cubicBezTo>
                  <a:cubicBezTo>
                    <a:pt x="31" y="20"/>
                    <a:pt x="36" y="15"/>
                    <a:pt x="33" y="10"/>
                  </a:cubicBezTo>
                  <a:close/>
                </a:path>
              </a:pathLst>
            </a:custGeom>
            <a:grpFill/>
            <a:ln>
              <a:noFill/>
            </a:ln>
          </p:spPr>
          <p:txBody>
            <a:bodyPr anchor="ctr"/>
            <a:lstStyle/>
            <a:p>
              <a:pPr algn="ctr"/>
            </a:p>
          </p:txBody>
        </p:sp>
        <p:sp>
          <p:nvSpPr>
            <p:cNvPr id="1067" name="îṩļidè"/>
            <p:cNvSpPr/>
            <p:nvPr userDrawn="1"/>
          </p:nvSpPr>
          <p:spPr bwMode="auto">
            <a:xfrm>
              <a:off x="8816699" y="2623495"/>
              <a:ext cx="131151" cy="72519"/>
            </a:xfrm>
            <a:custGeom>
              <a:avLst/>
              <a:gdLst>
                <a:gd name="T0" fmla="*/ 34 w 36"/>
                <a:gd name="T1" fmla="*/ 10 h 20"/>
                <a:gd name="T2" fmla="*/ 14 w 36"/>
                <a:gd name="T3" fmla="*/ 0 h 20"/>
                <a:gd name="T4" fmla="*/ 3 w 36"/>
                <a:gd name="T5" fmla="*/ 10 h 20"/>
                <a:gd name="T6" fmla="*/ 23 w 36"/>
                <a:gd name="T7" fmla="*/ 20 h 20"/>
                <a:gd name="T8" fmla="*/ 34 w 36"/>
                <a:gd name="T9" fmla="*/ 10 h 20"/>
              </a:gdLst>
              <a:ahLst/>
              <a:cxnLst>
                <a:cxn ang="0">
                  <a:pos x="T0" y="T1"/>
                </a:cxn>
                <a:cxn ang="0">
                  <a:pos x="T2" y="T3"/>
                </a:cxn>
                <a:cxn ang="0">
                  <a:pos x="T4" y="T5"/>
                </a:cxn>
                <a:cxn ang="0">
                  <a:pos x="T6" y="T7"/>
                </a:cxn>
                <a:cxn ang="0">
                  <a:pos x="T8" y="T9"/>
                </a:cxn>
              </a:cxnLst>
              <a:rect l="0" t="0" r="r" b="b"/>
              <a:pathLst>
                <a:path w="36" h="20">
                  <a:moveTo>
                    <a:pt x="34" y="10"/>
                  </a:moveTo>
                  <a:cubicBezTo>
                    <a:pt x="31" y="4"/>
                    <a:pt x="23" y="0"/>
                    <a:pt x="14" y="0"/>
                  </a:cubicBezTo>
                  <a:cubicBezTo>
                    <a:pt x="5" y="0"/>
                    <a:pt x="0" y="4"/>
                    <a:pt x="3" y="10"/>
                  </a:cubicBezTo>
                  <a:cubicBezTo>
                    <a:pt x="5" y="16"/>
                    <a:pt x="14" y="20"/>
                    <a:pt x="23" y="20"/>
                  </a:cubicBezTo>
                  <a:cubicBezTo>
                    <a:pt x="32" y="20"/>
                    <a:pt x="36" y="16"/>
                    <a:pt x="34" y="10"/>
                  </a:cubicBezTo>
                  <a:close/>
                </a:path>
              </a:pathLst>
            </a:custGeom>
            <a:grpFill/>
            <a:ln>
              <a:noFill/>
            </a:ln>
          </p:spPr>
          <p:txBody>
            <a:bodyPr anchor="ctr"/>
            <a:lstStyle/>
            <a:p>
              <a:pPr algn="ctr"/>
            </a:p>
          </p:txBody>
        </p:sp>
        <p:sp>
          <p:nvSpPr>
            <p:cNvPr id="1068" name="íŝļíďê"/>
            <p:cNvSpPr/>
            <p:nvPr userDrawn="1"/>
          </p:nvSpPr>
          <p:spPr bwMode="auto">
            <a:xfrm>
              <a:off x="8955564" y="2623495"/>
              <a:ext cx="134237" cy="72519"/>
            </a:xfrm>
            <a:custGeom>
              <a:avLst/>
              <a:gdLst>
                <a:gd name="T0" fmla="*/ 34 w 37"/>
                <a:gd name="T1" fmla="*/ 10 h 20"/>
                <a:gd name="T2" fmla="*/ 14 w 37"/>
                <a:gd name="T3" fmla="*/ 0 h 20"/>
                <a:gd name="T4" fmla="*/ 3 w 37"/>
                <a:gd name="T5" fmla="*/ 10 h 20"/>
                <a:gd name="T6" fmla="*/ 23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2" y="4"/>
                    <a:pt x="22" y="0"/>
                    <a:pt x="14" y="0"/>
                  </a:cubicBezTo>
                  <a:cubicBezTo>
                    <a:pt x="5" y="0"/>
                    <a:pt x="0" y="4"/>
                    <a:pt x="3" y="10"/>
                  </a:cubicBezTo>
                  <a:cubicBezTo>
                    <a:pt x="6" y="16"/>
                    <a:pt x="15" y="20"/>
                    <a:pt x="23" y="20"/>
                  </a:cubicBezTo>
                  <a:cubicBezTo>
                    <a:pt x="32" y="20"/>
                    <a:pt x="37" y="16"/>
                    <a:pt x="34" y="10"/>
                  </a:cubicBezTo>
                  <a:close/>
                </a:path>
              </a:pathLst>
            </a:custGeom>
            <a:grpFill/>
            <a:ln>
              <a:noFill/>
            </a:ln>
          </p:spPr>
          <p:txBody>
            <a:bodyPr anchor="ctr"/>
            <a:lstStyle/>
            <a:p>
              <a:pPr algn="ctr"/>
            </a:p>
          </p:txBody>
        </p:sp>
        <p:sp>
          <p:nvSpPr>
            <p:cNvPr id="1069" name="îṥľiḋè"/>
            <p:cNvSpPr/>
            <p:nvPr userDrawn="1"/>
          </p:nvSpPr>
          <p:spPr bwMode="auto">
            <a:xfrm>
              <a:off x="9236381" y="2623495"/>
              <a:ext cx="131151" cy="72519"/>
            </a:xfrm>
            <a:custGeom>
              <a:avLst/>
              <a:gdLst>
                <a:gd name="T0" fmla="*/ 33 w 36"/>
                <a:gd name="T1" fmla="*/ 10 h 20"/>
                <a:gd name="T2" fmla="*/ 13 w 36"/>
                <a:gd name="T3" fmla="*/ 0 h 20"/>
                <a:gd name="T4" fmla="*/ 2 w 36"/>
                <a:gd name="T5" fmla="*/ 10 h 20"/>
                <a:gd name="T6" fmla="*/ 23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1" y="4"/>
                    <a:pt x="21" y="0"/>
                    <a:pt x="13" y="0"/>
                  </a:cubicBezTo>
                  <a:cubicBezTo>
                    <a:pt x="4" y="0"/>
                    <a:pt x="0" y="4"/>
                    <a:pt x="2" y="10"/>
                  </a:cubicBezTo>
                  <a:cubicBezTo>
                    <a:pt x="5" y="16"/>
                    <a:pt x="14" y="20"/>
                    <a:pt x="23" y="20"/>
                  </a:cubicBezTo>
                  <a:cubicBezTo>
                    <a:pt x="32" y="20"/>
                    <a:pt x="36" y="16"/>
                    <a:pt x="33" y="10"/>
                  </a:cubicBezTo>
                  <a:close/>
                </a:path>
              </a:pathLst>
            </a:custGeom>
            <a:grpFill/>
            <a:ln>
              <a:noFill/>
            </a:ln>
          </p:spPr>
          <p:txBody>
            <a:bodyPr anchor="ctr"/>
            <a:lstStyle/>
            <a:p>
              <a:pPr algn="ctr"/>
            </a:p>
          </p:txBody>
        </p:sp>
        <p:sp>
          <p:nvSpPr>
            <p:cNvPr id="1070" name="í$ḻîḋe"/>
            <p:cNvSpPr/>
            <p:nvPr userDrawn="1"/>
          </p:nvSpPr>
          <p:spPr bwMode="auto">
            <a:xfrm>
              <a:off x="8856816" y="2714528"/>
              <a:ext cx="135779" cy="80233"/>
            </a:xfrm>
            <a:custGeom>
              <a:avLst/>
              <a:gdLst>
                <a:gd name="T0" fmla="*/ 34 w 37"/>
                <a:gd name="T1" fmla="*/ 11 h 22"/>
                <a:gd name="T2" fmla="*/ 14 w 37"/>
                <a:gd name="T3" fmla="*/ 0 h 22"/>
                <a:gd name="T4" fmla="*/ 3 w 37"/>
                <a:gd name="T5" fmla="*/ 11 h 22"/>
                <a:gd name="T6" fmla="*/ 23 w 37"/>
                <a:gd name="T7" fmla="*/ 22 h 22"/>
                <a:gd name="T8" fmla="*/ 34 w 37"/>
                <a:gd name="T9" fmla="*/ 11 h 22"/>
              </a:gdLst>
              <a:ahLst/>
              <a:cxnLst>
                <a:cxn ang="0">
                  <a:pos x="T0" y="T1"/>
                </a:cxn>
                <a:cxn ang="0">
                  <a:pos x="T2" y="T3"/>
                </a:cxn>
                <a:cxn ang="0">
                  <a:pos x="T4" y="T5"/>
                </a:cxn>
                <a:cxn ang="0">
                  <a:pos x="T6" y="T7"/>
                </a:cxn>
                <a:cxn ang="0">
                  <a:pos x="T8" y="T9"/>
                </a:cxn>
              </a:cxnLst>
              <a:rect l="0" t="0" r="r" b="b"/>
              <a:pathLst>
                <a:path w="37" h="22">
                  <a:moveTo>
                    <a:pt x="34" y="11"/>
                  </a:moveTo>
                  <a:cubicBezTo>
                    <a:pt x="32" y="5"/>
                    <a:pt x="23" y="0"/>
                    <a:pt x="14" y="0"/>
                  </a:cubicBezTo>
                  <a:cubicBezTo>
                    <a:pt x="5" y="0"/>
                    <a:pt x="0" y="5"/>
                    <a:pt x="3" y="11"/>
                  </a:cubicBezTo>
                  <a:cubicBezTo>
                    <a:pt x="5" y="17"/>
                    <a:pt x="14" y="22"/>
                    <a:pt x="23" y="22"/>
                  </a:cubicBezTo>
                  <a:cubicBezTo>
                    <a:pt x="32" y="22"/>
                    <a:pt x="37" y="17"/>
                    <a:pt x="34" y="11"/>
                  </a:cubicBezTo>
                  <a:close/>
                </a:path>
              </a:pathLst>
            </a:custGeom>
            <a:grpFill/>
            <a:ln>
              <a:noFill/>
            </a:ln>
          </p:spPr>
          <p:txBody>
            <a:bodyPr anchor="ctr"/>
            <a:lstStyle/>
            <a:p>
              <a:pPr algn="ctr"/>
            </a:p>
          </p:txBody>
        </p:sp>
        <p:sp>
          <p:nvSpPr>
            <p:cNvPr id="1071" name="îṣ1ïḍé"/>
            <p:cNvSpPr/>
            <p:nvPr userDrawn="1"/>
          </p:nvSpPr>
          <p:spPr bwMode="auto">
            <a:xfrm>
              <a:off x="8998767" y="2714528"/>
              <a:ext cx="135779" cy="80233"/>
            </a:xfrm>
            <a:custGeom>
              <a:avLst/>
              <a:gdLst>
                <a:gd name="T0" fmla="*/ 34 w 37"/>
                <a:gd name="T1" fmla="*/ 11 h 22"/>
                <a:gd name="T2" fmla="*/ 13 w 37"/>
                <a:gd name="T3" fmla="*/ 0 h 22"/>
                <a:gd name="T4" fmla="*/ 2 w 37"/>
                <a:gd name="T5" fmla="*/ 11 h 22"/>
                <a:gd name="T6" fmla="*/ 23 w 37"/>
                <a:gd name="T7" fmla="*/ 22 h 22"/>
                <a:gd name="T8" fmla="*/ 34 w 37"/>
                <a:gd name="T9" fmla="*/ 11 h 22"/>
              </a:gdLst>
              <a:ahLst/>
              <a:cxnLst>
                <a:cxn ang="0">
                  <a:pos x="T0" y="T1"/>
                </a:cxn>
                <a:cxn ang="0">
                  <a:pos x="T2" y="T3"/>
                </a:cxn>
                <a:cxn ang="0">
                  <a:pos x="T4" y="T5"/>
                </a:cxn>
                <a:cxn ang="0">
                  <a:pos x="T6" y="T7"/>
                </a:cxn>
                <a:cxn ang="0">
                  <a:pos x="T8" y="T9"/>
                </a:cxn>
              </a:cxnLst>
              <a:rect l="0" t="0" r="r" b="b"/>
              <a:pathLst>
                <a:path w="37" h="22">
                  <a:moveTo>
                    <a:pt x="34" y="11"/>
                  </a:moveTo>
                  <a:cubicBezTo>
                    <a:pt x="31" y="5"/>
                    <a:pt x="22" y="0"/>
                    <a:pt x="13" y="0"/>
                  </a:cubicBezTo>
                  <a:cubicBezTo>
                    <a:pt x="5" y="0"/>
                    <a:pt x="0" y="5"/>
                    <a:pt x="2" y="11"/>
                  </a:cubicBezTo>
                  <a:cubicBezTo>
                    <a:pt x="5" y="17"/>
                    <a:pt x="14" y="22"/>
                    <a:pt x="23" y="22"/>
                  </a:cubicBezTo>
                  <a:cubicBezTo>
                    <a:pt x="32" y="22"/>
                    <a:pt x="37" y="17"/>
                    <a:pt x="34" y="11"/>
                  </a:cubicBezTo>
                  <a:close/>
                </a:path>
              </a:pathLst>
            </a:custGeom>
            <a:grpFill/>
            <a:ln>
              <a:noFill/>
            </a:ln>
          </p:spPr>
          <p:txBody>
            <a:bodyPr anchor="ctr"/>
            <a:lstStyle/>
            <a:p>
              <a:pPr algn="ctr"/>
            </a:p>
          </p:txBody>
        </p:sp>
        <p:sp>
          <p:nvSpPr>
            <p:cNvPr id="1072" name="îṥļiḑé"/>
            <p:cNvSpPr/>
            <p:nvPr userDrawn="1"/>
          </p:nvSpPr>
          <p:spPr bwMode="auto">
            <a:xfrm>
              <a:off x="8896932" y="2810191"/>
              <a:ext cx="135779" cy="80233"/>
            </a:xfrm>
            <a:custGeom>
              <a:avLst/>
              <a:gdLst>
                <a:gd name="T0" fmla="*/ 35 w 37"/>
                <a:gd name="T1" fmla="*/ 11 h 22"/>
                <a:gd name="T2" fmla="*/ 14 w 37"/>
                <a:gd name="T3" fmla="*/ 0 h 22"/>
                <a:gd name="T4" fmla="*/ 3 w 37"/>
                <a:gd name="T5" fmla="*/ 11 h 22"/>
                <a:gd name="T6" fmla="*/ 24 w 37"/>
                <a:gd name="T7" fmla="*/ 22 h 22"/>
                <a:gd name="T8" fmla="*/ 35 w 37"/>
                <a:gd name="T9" fmla="*/ 11 h 22"/>
              </a:gdLst>
              <a:ahLst/>
              <a:cxnLst>
                <a:cxn ang="0">
                  <a:pos x="T0" y="T1"/>
                </a:cxn>
                <a:cxn ang="0">
                  <a:pos x="T2" y="T3"/>
                </a:cxn>
                <a:cxn ang="0">
                  <a:pos x="T4" y="T5"/>
                </a:cxn>
                <a:cxn ang="0">
                  <a:pos x="T6" y="T7"/>
                </a:cxn>
                <a:cxn ang="0">
                  <a:pos x="T8" y="T9"/>
                </a:cxn>
              </a:cxnLst>
              <a:rect l="0" t="0" r="r" b="b"/>
              <a:pathLst>
                <a:path w="37" h="22">
                  <a:moveTo>
                    <a:pt x="35" y="11"/>
                  </a:moveTo>
                  <a:cubicBezTo>
                    <a:pt x="32" y="5"/>
                    <a:pt x="23" y="0"/>
                    <a:pt x="14" y="0"/>
                  </a:cubicBezTo>
                  <a:cubicBezTo>
                    <a:pt x="5" y="0"/>
                    <a:pt x="0" y="5"/>
                    <a:pt x="3" y="11"/>
                  </a:cubicBezTo>
                  <a:cubicBezTo>
                    <a:pt x="5" y="17"/>
                    <a:pt x="15" y="22"/>
                    <a:pt x="24" y="22"/>
                  </a:cubicBezTo>
                  <a:cubicBezTo>
                    <a:pt x="32" y="22"/>
                    <a:pt x="37" y="17"/>
                    <a:pt x="35" y="11"/>
                  </a:cubicBezTo>
                  <a:close/>
                </a:path>
              </a:pathLst>
            </a:custGeom>
            <a:grpFill/>
            <a:ln>
              <a:noFill/>
            </a:ln>
          </p:spPr>
          <p:txBody>
            <a:bodyPr anchor="ctr"/>
            <a:lstStyle/>
            <a:p>
              <a:pPr algn="ctr"/>
            </a:p>
          </p:txBody>
        </p:sp>
        <p:sp>
          <p:nvSpPr>
            <p:cNvPr id="1073" name="íSļîḓê"/>
            <p:cNvSpPr/>
            <p:nvPr userDrawn="1"/>
          </p:nvSpPr>
          <p:spPr bwMode="auto">
            <a:xfrm>
              <a:off x="9038883" y="2810191"/>
              <a:ext cx="138865" cy="80233"/>
            </a:xfrm>
            <a:custGeom>
              <a:avLst/>
              <a:gdLst>
                <a:gd name="T0" fmla="*/ 35 w 38"/>
                <a:gd name="T1" fmla="*/ 11 h 22"/>
                <a:gd name="T2" fmla="*/ 14 w 38"/>
                <a:gd name="T3" fmla="*/ 0 h 22"/>
                <a:gd name="T4" fmla="*/ 3 w 38"/>
                <a:gd name="T5" fmla="*/ 11 h 22"/>
                <a:gd name="T6" fmla="*/ 24 w 38"/>
                <a:gd name="T7" fmla="*/ 22 h 22"/>
                <a:gd name="T8" fmla="*/ 35 w 38"/>
                <a:gd name="T9" fmla="*/ 11 h 22"/>
              </a:gdLst>
              <a:ahLst/>
              <a:cxnLst>
                <a:cxn ang="0">
                  <a:pos x="T0" y="T1"/>
                </a:cxn>
                <a:cxn ang="0">
                  <a:pos x="T2" y="T3"/>
                </a:cxn>
                <a:cxn ang="0">
                  <a:pos x="T4" y="T5"/>
                </a:cxn>
                <a:cxn ang="0">
                  <a:pos x="T6" y="T7"/>
                </a:cxn>
                <a:cxn ang="0">
                  <a:pos x="T8" y="T9"/>
                </a:cxn>
              </a:cxnLst>
              <a:rect l="0" t="0" r="r" b="b"/>
              <a:pathLst>
                <a:path w="38" h="22">
                  <a:moveTo>
                    <a:pt x="35" y="11"/>
                  </a:moveTo>
                  <a:cubicBezTo>
                    <a:pt x="32" y="5"/>
                    <a:pt x="23" y="0"/>
                    <a:pt x="14" y="0"/>
                  </a:cubicBezTo>
                  <a:cubicBezTo>
                    <a:pt x="5" y="0"/>
                    <a:pt x="0" y="5"/>
                    <a:pt x="3" y="11"/>
                  </a:cubicBezTo>
                  <a:cubicBezTo>
                    <a:pt x="6" y="17"/>
                    <a:pt x="15" y="22"/>
                    <a:pt x="24" y="22"/>
                  </a:cubicBezTo>
                  <a:cubicBezTo>
                    <a:pt x="33" y="22"/>
                    <a:pt x="38" y="17"/>
                    <a:pt x="35" y="11"/>
                  </a:cubicBezTo>
                  <a:close/>
                </a:path>
              </a:pathLst>
            </a:custGeom>
            <a:grpFill/>
            <a:ln>
              <a:noFill/>
            </a:ln>
          </p:spPr>
          <p:txBody>
            <a:bodyPr anchor="ctr"/>
            <a:lstStyle/>
            <a:p>
              <a:pPr algn="ctr"/>
            </a:p>
          </p:txBody>
        </p:sp>
        <p:sp>
          <p:nvSpPr>
            <p:cNvPr id="1074" name="íṣḷïḑè"/>
            <p:cNvSpPr/>
            <p:nvPr userDrawn="1"/>
          </p:nvSpPr>
          <p:spPr bwMode="auto">
            <a:xfrm>
              <a:off x="8940135" y="2907397"/>
              <a:ext cx="135779" cy="84863"/>
            </a:xfrm>
            <a:custGeom>
              <a:avLst/>
              <a:gdLst>
                <a:gd name="T0" fmla="*/ 35 w 37"/>
                <a:gd name="T1" fmla="*/ 11 h 23"/>
                <a:gd name="T2" fmla="*/ 14 w 37"/>
                <a:gd name="T3" fmla="*/ 0 h 23"/>
                <a:gd name="T4" fmla="*/ 2 w 37"/>
                <a:gd name="T5" fmla="*/ 11 h 23"/>
                <a:gd name="T6" fmla="*/ 23 w 37"/>
                <a:gd name="T7" fmla="*/ 23 h 23"/>
                <a:gd name="T8" fmla="*/ 35 w 37"/>
                <a:gd name="T9" fmla="*/ 11 h 23"/>
              </a:gdLst>
              <a:ahLst/>
              <a:cxnLst>
                <a:cxn ang="0">
                  <a:pos x="T0" y="T1"/>
                </a:cxn>
                <a:cxn ang="0">
                  <a:pos x="T2" y="T3"/>
                </a:cxn>
                <a:cxn ang="0">
                  <a:pos x="T4" y="T5"/>
                </a:cxn>
                <a:cxn ang="0">
                  <a:pos x="T6" y="T7"/>
                </a:cxn>
                <a:cxn ang="0">
                  <a:pos x="T8" y="T9"/>
                </a:cxn>
              </a:cxnLst>
              <a:rect l="0" t="0" r="r" b="b"/>
              <a:pathLst>
                <a:path w="37" h="23">
                  <a:moveTo>
                    <a:pt x="35" y="11"/>
                  </a:moveTo>
                  <a:cubicBezTo>
                    <a:pt x="32" y="5"/>
                    <a:pt x="23" y="0"/>
                    <a:pt x="14" y="0"/>
                  </a:cubicBezTo>
                  <a:cubicBezTo>
                    <a:pt x="5" y="0"/>
                    <a:pt x="0" y="5"/>
                    <a:pt x="2" y="11"/>
                  </a:cubicBezTo>
                  <a:cubicBezTo>
                    <a:pt x="5" y="18"/>
                    <a:pt x="14" y="23"/>
                    <a:pt x="23" y="23"/>
                  </a:cubicBezTo>
                  <a:cubicBezTo>
                    <a:pt x="32" y="23"/>
                    <a:pt x="37" y="18"/>
                    <a:pt x="35" y="11"/>
                  </a:cubicBezTo>
                  <a:close/>
                </a:path>
              </a:pathLst>
            </a:custGeom>
            <a:grpFill/>
            <a:ln>
              <a:noFill/>
            </a:ln>
          </p:spPr>
          <p:txBody>
            <a:bodyPr anchor="ctr"/>
            <a:lstStyle/>
            <a:p>
              <a:pPr algn="ctr"/>
            </a:p>
          </p:txBody>
        </p:sp>
        <p:sp>
          <p:nvSpPr>
            <p:cNvPr id="1075" name="ïS1iďe"/>
            <p:cNvSpPr/>
            <p:nvPr userDrawn="1"/>
          </p:nvSpPr>
          <p:spPr bwMode="auto">
            <a:xfrm>
              <a:off x="7809155" y="3010774"/>
              <a:ext cx="135779" cy="83319"/>
            </a:xfrm>
            <a:custGeom>
              <a:avLst/>
              <a:gdLst>
                <a:gd name="T0" fmla="*/ 35 w 37"/>
                <a:gd name="T1" fmla="*/ 11 h 23"/>
                <a:gd name="T2" fmla="*/ 15 w 37"/>
                <a:gd name="T3" fmla="*/ 0 h 23"/>
                <a:gd name="T4" fmla="*/ 2 w 37"/>
                <a:gd name="T5" fmla="*/ 11 h 23"/>
                <a:gd name="T6" fmla="*/ 22 w 37"/>
                <a:gd name="T7" fmla="*/ 23 h 23"/>
                <a:gd name="T8" fmla="*/ 35 w 37"/>
                <a:gd name="T9" fmla="*/ 11 h 23"/>
              </a:gdLst>
              <a:ahLst/>
              <a:cxnLst>
                <a:cxn ang="0">
                  <a:pos x="T0" y="T1"/>
                </a:cxn>
                <a:cxn ang="0">
                  <a:pos x="T2" y="T3"/>
                </a:cxn>
                <a:cxn ang="0">
                  <a:pos x="T4" y="T5"/>
                </a:cxn>
                <a:cxn ang="0">
                  <a:pos x="T6" y="T7"/>
                </a:cxn>
                <a:cxn ang="0">
                  <a:pos x="T8" y="T9"/>
                </a:cxn>
              </a:cxnLst>
              <a:rect l="0" t="0" r="r" b="b"/>
              <a:pathLst>
                <a:path w="37" h="23">
                  <a:moveTo>
                    <a:pt x="35" y="11"/>
                  </a:moveTo>
                  <a:cubicBezTo>
                    <a:pt x="33" y="5"/>
                    <a:pt x="24" y="0"/>
                    <a:pt x="15" y="0"/>
                  </a:cubicBezTo>
                  <a:cubicBezTo>
                    <a:pt x="6" y="0"/>
                    <a:pt x="0" y="5"/>
                    <a:pt x="2" y="11"/>
                  </a:cubicBezTo>
                  <a:cubicBezTo>
                    <a:pt x="4" y="18"/>
                    <a:pt x="12" y="23"/>
                    <a:pt x="22" y="23"/>
                  </a:cubicBezTo>
                  <a:cubicBezTo>
                    <a:pt x="31" y="23"/>
                    <a:pt x="37" y="18"/>
                    <a:pt x="35" y="11"/>
                  </a:cubicBezTo>
                  <a:close/>
                </a:path>
              </a:pathLst>
            </a:custGeom>
            <a:grpFill/>
            <a:ln>
              <a:noFill/>
            </a:ln>
          </p:spPr>
          <p:txBody>
            <a:bodyPr anchor="ctr"/>
            <a:lstStyle/>
            <a:p>
              <a:pPr algn="ctr"/>
            </a:p>
          </p:txBody>
        </p:sp>
        <p:sp>
          <p:nvSpPr>
            <p:cNvPr id="1076" name="îš1íḑè"/>
            <p:cNvSpPr/>
            <p:nvPr userDrawn="1"/>
          </p:nvSpPr>
          <p:spPr bwMode="auto">
            <a:xfrm>
              <a:off x="7955735" y="3010774"/>
              <a:ext cx="134237" cy="83319"/>
            </a:xfrm>
            <a:custGeom>
              <a:avLst/>
              <a:gdLst>
                <a:gd name="T0" fmla="*/ 35 w 37"/>
                <a:gd name="T1" fmla="*/ 11 h 23"/>
                <a:gd name="T2" fmla="*/ 15 w 37"/>
                <a:gd name="T3" fmla="*/ 0 h 23"/>
                <a:gd name="T4" fmla="*/ 2 w 37"/>
                <a:gd name="T5" fmla="*/ 11 h 23"/>
                <a:gd name="T6" fmla="*/ 22 w 37"/>
                <a:gd name="T7" fmla="*/ 23 h 23"/>
                <a:gd name="T8" fmla="*/ 35 w 37"/>
                <a:gd name="T9" fmla="*/ 11 h 23"/>
              </a:gdLst>
              <a:ahLst/>
              <a:cxnLst>
                <a:cxn ang="0">
                  <a:pos x="T0" y="T1"/>
                </a:cxn>
                <a:cxn ang="0">
                  <a:pos x="T2" y="T3"/>
                </a:cxn>
                <a:cxn ang="0">
                  <a:pos x="T4" y="T5"/>
                </a:cxn>
                <a:cxn ang="0">
                  <a:pos x="T6" y="T7"/>
                </a:cxn>
                <a:cxn ang="0">
                  <a:pos x="T8" y="T9"/>
                </a:cxn>
              </a:cxnLst>
              <a:rect l="0" t="0" r="r" b="b"/>
              <a:pathLst>
                <a:path w="37" h="23">
                  <a:moveTo>
                    <a:pt x="35" y="11"/>
                  </a:moveTo>
                  <a:cubicBezTo>
                    <a:pt x="33" y="5"/>
                    <a:pt x="24" y="0"/>
                    <a:pt x="15" y="0"/>
                  </a:cubicBezTo>
                  <a:cubicBezTo>
                    <a:pt x="6" y="0"/>
                    <a:pt x="0" y="5"/>
                    <a:pt x="2" y="11"/>
                  </a:cubicBezTo>
                  <a:cubicBezTo>
                    <a:pt x="4" y="18"/>
                    <a:pt x="13" y="23"/>
                    <a:pt x="22" y="23"/>
                  </a:cubicBezTo>
                  <a:cubicBezTo>
                    <a:pt x="31" y="23"/>
                    <a:pt x="37" y="18"/>
                    <a:pt x="35" y="11"/>
                  </a:cubicBezTo>
                  <a:close/>
                </a:path>
              </a:pathLst>
            </a:custGeom>
            <a:grpFill/>
            <a:ln>
              <a:noFill/>
            </a:ln>
          </p:spPr>
          <p:txBody>
            <a:bodyPr anchor="ctr"/>
            <a:lstStyle/>
            <a:p>
              <a:pPr algn="ctr"/>
            </a:p>
          </p:txBody>
        </p:sp>
        <p:sp>
          <p:nvSpPr>
            <p:cNvPr id="1077" name="íṥľiḓè"/>
            <p:cNvSpPr/>
            <p:nvPr userDrawn="1"/>
          </p:nvSpPr>
          <p:spPr bwMode="auto">
            <a:xfrm>
              <a:off x="8105400" y="3010774"/>
              <a:ext cx="131151" cy="83319"/>
            </a:xfrm>
            <a:custGeom>
              <a:avLst/>
              <a:gdLst>
                <a:gd name="T0" fmla="*/ 34 w 36"/>
                <a:gd name="T1" fmla="*/ 11 h 23"/>
                <a:gd name="T2" fmla="*/ 14 w 36"/>
                <a:gd name="T3" fmla="*/ 0 h 23"/>
                <a:gd name="T4" fmla="*/ 1 w 36"/>
                <a:gd name="T5" fmla="*/ 11 h 23"/>
                <a:gd name="T6" fmla="*/ 22 w 36"/>
                <a:gd name="T7" fmla="*/ 23 h 23"/>
                <a:gd name="T8" fmla="*/ 34 w 36"/>
                <a:gd name="T9" fmla="*/ 11 h 23"/>
              </a:gdLst>
              <a:ahLst/>
              <a:cxnLst>
                <a:cxn ang="0">
                  <a:pos x="T0" y="T1"/>
                </a:cxn>
                <a:cxn ang="0">
                  <a:pos x="T2" y="T3"/>
                </a:cxn>
                <a:cxn ang="0">
                  <a:pos x="T4" y="T5"/>
                </a:cxn>
                <a:cxn ang="0">
                  <a:pos x="T6" y="T7"/>
                </a:cxn>
                <a:cxn ang="0">
                  <a:pos x="T8" y="T9"/>
                </a:cxn>
              </a:cxnLst>
              <a:rect l="0" t="0" r="r" b="b"/>
              <a:pathLst>
                <a:path w="36" h="23">
                  <a:moveTo>
                    <a:pt x="34" y="11"/>
                  </a:moveTo>
                  <a:cubicBezTo>
                    <a:pt x="32" y="5"/>
                    <a:pt x="23" y="0"/>
                    <a:pt x="14" y="0"/>
                  </a:cubicBezTo>
                  <a:cubicBezTo>
                    <a:pt x="5" y="0"/>
                    <a:pt x="0" y="5"/>
                    <a:pt x="1" y="11"/>
                  </a:cubicBezTo>
                  <a:cubicBezTo>
                    <a:pt x="3" y="18"/>
                    <a:pt x="12" y="23"/>
                    <a:pt x="22" y="23"/>
                  </a:cubicBezTo>
                  <a:cubicBezTo>
                    <a:pt x="31" y="23"/>
                    <a:pt x="36" y="18"/>
                    <a:pt x="34" y="11"/>
                  </a:cubicBezTo>
                  <a:close/>
                </a:path>
              </a:pathLst>
            </a:custGeom>
            <a:grpFill/>
            <a:ln>
              <a:noFill/>
            </a:ln>
          </p:spPr>
          <p:txBody>
            <a:bodyPr anchor="ctr"/>
            <a:lstStyle/>
            <a:p>
              <a:pPr algn="ctr"/>
            </a:p>
          </p:txBody>
        </p:sp>
        <p:sp>
          <p:nvSpPr>
            <p:cNvPr id="1078" name="íṩḻîďe"/>
            <p:cNvSpPr/>
            <p:nvPr userDrawn="1"/>
          </p:nvSpPr>
          <p:spPr bwMode="auto">
            <a:xfrm>
              <a:off x="8397018" y="3010774"/>
              <a:ext cx="135779" cy="83319"/>
            </a:xfrm>
            <a:custGeom>
              <a:avLst/>
              <a:gdLst>
                <a:gd name="T0" fmla="*/ 35 w 37"/>
                <a:gd name="T1" fmla="*/ 11 h 23"/>
                <a:gd name="T2" fmla="*/ 14 w 37"/>
                <a:gd name="T3" fmla="*/ 0 h 23"/>
                <a:gd name="T4" fmla="*/ 2 w 37"/>
                <a:gd name="T5" fmla="*/ 11 h 23"/>
                <a:gd name="T6" fmla="*/ 23 w 37"/>
                <a:gd name="T7" fmla="*/ 23 h 23"/>
                <a:gd name="T8" fmla="*/ 35 w 37"/>
                <a:gd name="T9" fmla="*/ 11 h 23"/>
              </a:gdLst>
              <a:ahLst/>
              <a:cxnLst>
                <a:cxn ang="0">
                  <a:pos x="T0" y="T1"/>
                </a:cxn>
                <a:cxn ang="0">
                  <a:pos x="T2" y="T3"/>
                </a:cxn>
                <a:cxn ang="0">
                  <a:pos x="T4" y="T5"/>
                </a:cxn>
                <a:cxn ang="0">
                  <a:pos x="T6" y="T7"/>
                </a:cxn>
                <a:cxn ang="0">
                  <a:pos x="T8" y="T9"/>
                </a:cxn>
              </a:cxnLst>
              <a:rect l="0" t="0" r="r" b="b"/>
              <a:pathLst>
                <a:path w="37" h="23">
                  <a:moveTo>
                    <a:pt x="35" y="11"/>
                  </a:moveTo>
                  <a:cubicBezTo>
                    <a:pt x="33" y="5"/>
                    <a:pt x="23" y="0"/>
                    <a:pt x="14" y="0"/>
                  </a:cubicBezTo>
                  <a:cubicBezTo>
                    <a:pt x="5" y="0"/>
                    <a:pt x="0" y="5"/>
                    <a:pt x="2" y="11"/>
                  </a:cubicBezTo>
                  <a:cubicBezTo>
                    <a:pt x="4" y="18"/>
                    <a:pt x="13" y="23"/>
                    <a:pt x="23" y="23"/>
                  </a:cubicBezTo>
                  <a:cubicBezTo>
                    <a:pt x="32" y="23"/>
                    <a:pt x="37" y="18"/>
                    <a:pt x="35" y="11"/>
                  </a:cubicBezTo>
                  <a:close/>
                </a:path>
              </a:pathLst>
            </a:custGeom>
            <a:grpFill/>
            <a:ln>
              <a:noFill/>
            </a:ln>
          </p:spPr>
          <p:txBody>
            <a:bodyPr anchor="ctr"/>
            <a:lstStyle/>
            <a:p>
              <a:pPr algn="ctr"/>
            </a:p>
          </p:txBody>
        </p:sp>
        <p:sp>
          <p:nvSpPr>
            <p:cNvPr id="1079" name="îŝľïḋé"/>
            <p:cNvSpPr/>
            <p:nvPr userDrawn="1"/>
          </p:nvSpPr>
          <p:spPr bwMode="auto">
            <a:xfrm>
              <a:off x="8543597" y="3010774"/>
              <a:ext cx="138865" cy="83319"/>
            </a:xfrm>
            <a:custGeom>
              <a:avLst/>
              <a:gdLst>
                <a:gd name="T0" fmla="*/ 35 w 38"/>
                <a:gd name="T1" fmla="*/ 11 h 23"/>
                <a:gd name="T2" fmla="*/ 14 w 38"/>
                <a:gd name="T3" fmla="*/ 0 h 23"/>
                <a:gd name="T4" fmla="*/ 2 w 38"/>
                <a:gd name="T5" fmla="*/ 11 h 23"/>
                <a:gd name="T6" fmla="*/ 23 w 38"/>
                <a:gd name="T7" fmla="*/ 23 h 23"/>
                <a:gd name="T8" fmla="*/ 35 w 38"/>
                <a:gd name="T9" fmla="*/ 11 h 23"/>
              </a:gdLst>
              <a:ahLst/>
              <a:cxnLst>
                <a:cxn ang="0">
                  <a:pos x="T0" y="T1"/>
                </a:cxn>
                <a:cxn ang="0">
                  <a:pos x="T2" y="T3"/>
                </a:cxn>
                <a:cxn ang="0">
                  <a:pos x="T4" y="T5"/>
                </a:cxn>
                <a:cxn ang="0">
                  <a:pos x="T6" y="T7"/>
                </a:cxn>
                <a:cxn ang="0">
                  <a:pos x="T8" y="T9"/>
                </a:cxn>
              </a:cxnLst>
              <a:rect l="0" t="0" r="r" b="b"/>
              <a:pathLst>
                <a:path w="38" h="23">
                  <a:moveTo>
                    <a:pt x="35" y="11"/>
                  </a:moveTo>
                  <a:cubicBezTo>
                    <a:pt x="33" y="5"/>
                    <a:pt x="23" y="0"/>
                    <a:pt x="14" y="0"/>
                  </a:cubicBezTo>
                  <a:cubicBezTo>
                    <a:pt x="5" y="0"/>
                    <a:pt x="0" y="5"/>
                    <a:pt x="2" y="11"/>
                  </a:cubicBezTo>
                  <a:cubicBezTo>
                    <a:pt x="5" y="18"/>
                    <a:pt x="14" y="23"/>
                    <a:pt x="23" y="23"/>
                  </a:cubicBezTo>
                  <a:cubicBezTo>
                    <a:pt x="32" y="23"/>
                    <a:pt x="38" y="18"/>
                    <a:pt x="35" y="11"/>
                  </a:cubicBezTo>
                  <a:close/>
                </a:path>
              </a:pathLst>
            </a:custGeom>
            <a:grpFill/>
            <a:ln>
              <a:noFill/>
            </a:ln>
          </p:spPr>
          <p:txBody>
            <a:bodyPr anchor="ctr"/>
            <a:lstStyle/>
            <a:p>
              <a:pPr algn="ctr"/>
            </a:p>
          </p:txBody>
        </p:sp>
        <p:sp>
          <p:nvSpPr>
            <p:cNvPr id="1080" name="íŝ1îďè"/>
            <p:cNvSpPr/>
            <p:nvPr userDrawn="1"/>
          </p:nvSpPr>
          <p:spPr bwMode="auto">
            <a:xfrm>
              <a:off x="8688634" y="3010774"/>
              <a:ext cx="138865" cy="83319"/>
            </a:xfrm>
            <a:custGeom>
              <a:avLst/>
              <a:gdLst>
                <a:gd name="T0" fmla="*/ 35 w 38"/>
                <a:gd name="T1" fmla="*/ 11 h 23"/>
                <a:gd name="T2" fmla="*/ 14 w 38"/>
                <a:gd name="T3" fmla="*/ 0 h 23"/>
                <a:gd name="T4" fmla="*/ 3 w 38"/>
                <a:gd name="T5" fmla="*/ 11 h 23"/>
                <a:gd name="T6" fmla="*/ 24 w 38"/>
                <a:gd name="T7" fmla="*/ 23 h 23"/>
                <a:gd name="T8" fmla="*/ 35 w 38"/>
                <a:gd name="T9" fmla="*/ 11 h 23"/>
              </a:gdLst>
              <a:ahLst/>
              <a:cxnLst>
                <a:cxn ang="0">
                  <a:pos x="T0" y="T1"/>
                </a:cxn>
                <a:cxn ang="0">
                  <a:pos x="T2" y="T3"/>
                </a:cxn>
                <a:cxn ang="0">
                  <a:pos x="T4" y="T5"/>
                </a:cxn>
                <a:cxn ang="0">
                  <a:pos x="T6" y="T7"/>
                </a:cxn>
                <a:cxn ang="0">
                  <a:pos x="T8" y="T9"/>
                </a:cxn>
              </a:cxnLst>
              <a:rect l="0" t="0" r="r" b="b"/>
              <a:pathLst>
                <a:path w="38" h="23">
                  <a:moveTo>
                    <a:pt x="35" y="11"/>
                  </a:moveTo>
                  <a:cubicBezTo>
                    <a:pt x="33" y="5"/>
                    <a:pt x="23" y="0"/>
                    <a:pt x="14" y="0"/>
                  </a:cubicBezTo>
                  <a:cubicBezTo>
                    <a:pt x="5" y="0"/>
                    <a:pt x="0" y="5"/>
                    <a:pt x="3" y="11"/>
                  </a:cubicBezTo>
                  <a:cubicBezTo>
                    <a:pt x="5" y="18"/>
                    <a:pt x="14" y="23"/>
                    <a:pt x="24" y="23"/>
                  </a:cubicBezTo>
                  <a:cubicBezTo>
                    <a:pt x="33" y="23"/>
                    <a:pt x="38" y="18"/>
                    <a:pt x="35" y="11"/>
                  </a:cubicBezTo>
                  <a:close/>
                </a:path>
              </a:pathLst>
            </a:custGeom>
            <a:grpFill/>
            <a:ln>
              <a:noFill/>
            </a:ln>
          </p:spPr>
          <p:txBody>
            <a:bodyPr anchor="ctr"/>
            <a:lstStyle/>
            <a:p>
              <a:pPr algn="ctr"/>
            </a:p>
          </p:txBody>
        </p:sp>
        <p:sp>
          <p:nvSpPr>
            <p:cNvPr id="1081" name="íṡļíḑé"/>
            <p:cNvSpPr/>
            <p:nvPr userDrawn="1"/>
          </p:nvSpPr>
          <p:spPr bwMode="auto">
            <a:xfrm>
              <a:off x="7838471" y="3112609"/>
              <a:ext cx="135779" cy="87948"/>
            </a:xfrm>
            <a:custGeom>
              <a:avLst/>
              <a:gdLst>
                <a:gd name="T0" fmla="*/ 35 w 37"/>
                <a:gd name="T1" fmla="*/ 12 h 24"/>
                <a:gd name="T2" fmla="*/ 15 w 37"/>
                <a:gd name="T3" fmla="*/ 0 h 24"/>
                <a:gd name="T4" fmla="*/ 2 w 37"/>
                <a:gd name="T5" fmla="*/ 12 h 24"/>
                <a:gd name="T6" fmla="*/ 21 w 37"/>
                <a:gd name="T7" fmla="*/ 24 h 24"/>
                <a:gd name="T8" fmla="*/ 35 w 37"/>
                <a:gd name="T9" fmla="*/ 12 h 24"/>
              </a:gdLst>
              <a:ahLst/>
              <a:cxnLst>
                <a:cxn ang="0">
                  <a:pos x="T0" y="T1"/>
                </a:cxn>
                <a:cxn ang="0">
                  <a:pos x="T2" y="T3"/>
                </a:cxn>
                <a:cxn ang="0">
                  <a:pos x="T4" y="T5"/>
                </a:cxn>
                <a:cxn ang="0">
                  <a:pos x="T6" y="T7"/>
                </a:cxn>
                <a:cxn ang="0">
                  <a:pos x="T8" y="T9"/>
                </a:cxn>
              </a:cxnLst>
              <a:rect l="0" t="0" r="r" b="b"/>
              <a:pathLst>
                <a:path w="37" h="24">
                  <a:moveTo>
                    <a:pt x="35" y="12"/>
                  </a:moveTo>
                  <a:cubicBezTo>
                    <a:pt x="33" y="6"/>
                    <a:pt x="24" y="0"/>
                    <a:pt x="15" y="0"/>
                  </a:cubicBezTo>
                  <a:cubicBezTo>
                    <a:pt x="6" y="0"/>
                    <a:pt x="0" y="6"/>
                    <a:pt x="2" y="12"/>
                  </a:cubicBezTo>
                  <a:cubicBezTo>
                    <a:pt x="3" y="19"/>
                    <a:pt x="12" y="24"/>
                    <a:pt x="21" y="24"/>
                  </a:cubicBezTo>
                  <a:cubicBezTo>
                    <a:pt x="31" y="24"/>
                    <a:pt x="37" y="19"/>
                    <a:pt x="35" y="12"/>
                  </a:cubicBezTo>
                  <a:close/>
                </a:path>
              </a:pathLst>
            </a:custGeom>
            <a:grpFill/>
            <a:ln>
              <a:noFill/>
            </a:ln>
          </p:spPr>
          <p:txBody>
            <a:bodyPr anchor="ctr"/>
            <a:lstStyle/>
            <a:p>
              <a:pPr algn="ctr"/>
            </a:p>
          </p:txBody>
        </p:sp>
        <p:sp>
          <p:nvSpPr>
            <p:cNvPr id="1082" name="îSľiḋe"/>
            <p:cNvSpPr/>
            <p:nvPr userDrawn="1"/>
          </p:nvSpPr>
          <p:spPr bwMode="auto">
            <a:xfrm>
              <a:off x="7988136" y="3112609"/>
              <a:ext cx="135779" cy="87948"/>
            </a:xfrm>
            <a:custGeom>
              <a:avLst/>
              <a:gdLst>
                <a:gd name="T0" fmla="*/ 35 w 37"/>
                <a:gd name="T1" fmla="*/ 12 h 24"/>
                <a:gd name="T2" fmla="*/ 15 w 37"/>
                <a:gd name="T3" fmla="*/ 0 h 24"/>
                <a:gd name="T4" fmla="*/ 1 w 37"/>
                <a:gd name="T5" fmla="*/ 12 h 24"/>
                <a:gd name="T6" fmla="*/ 22 w 37"/>
                <a:gd name="T7" fmla="*/ 24 h 24"/>
                <a:gd name="T8" fmla="*/ 35 w 37"/>
                <a:gd name="T9" fmla="*/ 12 h 24"/>
              </a:gdLst>
              <a:ahLst/>
              <a:cxnLst>
                <a:cxn ang="0">
                  <a:pos x="T0" y="T1"/>
                </a:cxn>
                <a:cxn ang="0">
                  <a:pos x="T2" y="T3"/>
                </a:cxn>
                <a:cxn ang="0">
                  <a:pos x="T4" y="T5"/>
                </a:cxn>
                <a:cxn ang="0">
                  <a:pos x="T6" y="T7"/>
                </a:cxn>
                <a:cxn ang="0">
                  <a:pos x="T8" y="T9"/>
                </a:cxn>
              </a:cxnLst>
              <a:rect l="0" t="0" r="r" b="b"/>
              <a:pathLst>
                <a:path w="37" h="24">
                  <a:moveTo>
                    <a:pt x="35" y="12"/>
                  </a:moveTo>
                  <a:cubicBezTo>
                    <a:pt x="33" y="6"/>
                    <a:pt x="24" y="0"/>
                    <a:pt x="15" y="0"/>
                  </a:cubicBezTo>
                  <a:cubicBezTo>
                    <a:pt x="5" y="0"/>
                    <a:pt x="0" y="6"/>
                    <a:pt x="1" y="12"/>
                  </a:cubicBezTo>
                  <a:cubicBezTo>
                    <a:pt x="3" y="19"/>
                    <a:pt x="12" y="24"/>
                    <a:pt x="22" y="24"/>
                  </a:cubicBezTo>
                  <a:cubicBezTo>
                    <a:pt x="31" y="24"/>
                    <a:pt x="37" y="19"/>
                    <a:pt x="35" y="12"/>
                  </a:cubicBezTo>
                  <a:close/>
                </a:path>
              </a:pathLst>
            </a:custGeom>
            <a:grpFill/>
            <a:ln>
              <a:noFill/>
            </a:ln>
          </p:spPr>
          <p:txBody>
            <a:bodyPr anchor="ctr"/>
            <a:lstStyle/>
            <a:p>
              <a:pPr algn="ctr"/>
            </a:p>
          </p:txBody>
        </p:sp>
        <p:sp>
          <p:nvSpPr>
            <p:cNvPr id="1083" name="îśḻíḑe"/>
            <p:cNvSpPr/>
            <p:nvPr userDrawn="1"/>
          </p:nvSpPr>
          <p:spPr bwMode="auto">
            <a:xfrm>
              <a:off x="8434048" y="3112609"/>
              <a:ext cx="138865" cy="87948"/>
            </a:xfrm>
            <a:custGeom>
              <a:avLst/>
              <a:gdLst>
                <a:gd name="T0" fmla="*/ 35 w 38"/>
                <a:gd name="T1" fmla="*/ 12 h 24"/>
                <a:gd name="T2" fmla="*/ 14 w 38"/>
                <a:gd name="T3" fmla="*/ 0 h 24"/>
                <a:gd name="T4" fmla="*/ 2 w 38"/>
                <a:gd name="T5" fmla="*/ 12 h 24"/>
                <a:gd name="T6" fmla="*/ 23 w 38"/>
                <a:gd name="T7" fmla="*/ 24 h 24"/>
                <a:gd name="T8" fmla="*/ 35 w 38"/>
                <a:gd name="T9" fmla="*/ 12 h 24"/>
              </a:gdLst>
              <a:ahLst/>
              <a:cxnLst>
                <a:cxn ang="0">
                  <a:pos x="T0" y="T1"/>
                </a:cxn>
                <a:cxn ang="0">
                  <a:pos x="T2" y="T3"/>
                </a:cxn>
                <a:cxn ang="0">
                  <a:pos x="T4" y="T5"/>
                </a:cxn>
                <a:cxn ang="0">
                  <a:pos x="T6" y="T7"/>
                </a:cxn>
                <a:cxn ang="0">
                  <a:pos x="T8" y="T9"/>
                </a:cxn>
              </a:cxnLst>
              <a:rect l="0" t="0" r="r" b="b"/>
              <a:pathLst>
                <a:path w="38" h="24">
                  <a:moveTo>
                    <a:pt x="35" y="12"/>
                  </a:moveTo>
                  <a:cubicBezTo>
                    <a:pt x="33" y="6"/>
                    <a:pt x="23" y="0"/>
                    <a:pt x="14" y="0"/>
                  </a:cubicBezTo>
                  <a:cubicBezTo>
                    <a:pt x="5" y="0"/>
                    <a:pt x="0" y="6"/>
                    <a:pt x="2" y="12"/>
                  </a:cubicBezTo>
                  <a:cubicBezTo>
                    <a:pt x="4" y="19"/>
                    <a:pt x="13" y="24"/>
                    <a:pt x="23" y="24"/>
                  </a:cubicBezTo>
                  <a:cubicBezTo>
                    <a:pt x="32" y="24"/>
                    <a:pt x="38" y="19"/>
                    <a:pt x="35" y="12"/>
                  </a:cubicBezTo>
                  <a:close/>
                </a:path>
              </a:pathLst>
            </a:custGeom>
            <a:grpFill/>
            <a:ln>
              <a:noFill/>
            </a:ln>
          </p:spPr>
          <p:txBody>
            <a:bodyPr anchor="ctr"/>
            <a:lstStyle/>
            <a:p>
              <a:pPr algn="ctr"/>
            </a:p>
          </p:txBody>
        </p:sp>
        <p:sp>
          <p:nvSpPr>
            <p:cNvPr id="1084" name="îś1ïḑè"/>
            <p:cNvSpPr/>
            <p:nvPr userDrawn="1"/>
          </p:nvSpPr>
          <p:spPr bwMode="auto">
            <a:xfrm>
              <a:off x="8579085" y="3112609"/>
              <a:ext cx="138865" cy="87948"/>
            </a:xfrm>
            <a:custGeom>
              <a:avLst/>
              <a:gdLst>
                <a:gd name="T0" fmla="*/ 36 w 38"/>
                <a:gd name="T1" fmla="*/ 12 h 24"/>
                <a:gd name="T2" fmla="*/ 15 w 38"/>
                <a:gd name="T3" fmla="*/ 0 h 24"/>
                <a:gd name="T4" fmla="*/ 3 w 38"/>
                <a:gd name="T5" fmla="*/ 12 h 24"/>
                <a:gd name="T6" fmla="*/ 24 w 38"/>
                <a:gd name="T7" fmla="*/ 24 h 24"/>
                <a:gd name="T8" fmla="*/ 36 w 38"/>
                <a:gd name="T9" fmla="*/ 12 h 24"/>
              </a:gdLst>
              <a:ahLst/>
              <a:cxnLst>
                <a:cxn ang="0">
                  <a:pos x="T0" y="T1"/>
                </a:cxn>
                <a:cxn ang="0">
                  <a:pos x="T2" y="T3"/>
                </a:cxn>
                <a:cxn ang="0">
                  <a:pos x="T4" y="T5"/>
                </a:cxn>
                <a:cxn ang="0">
                  <a:pos x="T6" y="T7"/>
                </a:cxn>
                <a:cxn ang="0">
                  <a:pos x="T8" y="T9"/>
                </a:cxn>
              </a:cxnLst>
              <a:rect l="0" t="0" r="r" b="b"/>
              <a:pathLst>
                <a:path w="38" h="24">
                  <a:moveTo>
                    <a:pt x="36" y="12"/>
                  </a:moveTo>
                  <a:cubicBezTo>
                    <a:pt x="33" y="6"/>
                    <a:pt x="24" y="0"/>
                    <a:pt x="15" y="0"/>
                  </a:cubicBezTo>
                  <a:cubicBezTo>
                    <a:pt x="6" y="0"/>
                    <a:pt x="0" y="6"/>
                    <a:pt x="3" y="12"/>
                  </a:cubicBezTo>
                  <a:cubicBezTo>
                    <a:pt x="5" y="19"/>
                    <a:pt x="15" y="24"/>
                    <a:pt x="24" y="24"/>
                  </a:cubicBezTo>
                  <a:cubicBezTo>
                    <a:pt x="33" y="24"/>
                    <a:pt x="38" y="19"/>
                    <a:pt x="36" y="12"/>
                  </a:cubicBezTo>
                  <a:close/>
                </a:path>
              </a:pathLst>
            </a:custGeom>
            <a:grpFill/>
            <a:ln>
              <a:noFill/>
            </a:ln>
          </p:spPr>
          <p:txBody>
            <a:bodyPr anchor="ctr"/>
            <a:lstStyle/>
            <a:p>
              <a:pPr algn="ctr"/>
            </a:p>
          </p:txBody>
        </p:sp>
        <p:sp>
          <p:nvSpPr>
            <p:cNvPr id="1085" name="îṣļíďê"/>
            <p:cNvSpPr/>
            <p:nvPr userDrawn="1"/>
          </p:nvSpPr>
          <p:spPr bwMode="auto">
            <a:xfrm>
              <a:off x="8728751" y="3112609"/>
              <a:ext cx="138865" cy="87948"/>
            </a:xfrm>
            <a:custGeom>
              <a:avLst/>
              <a:gdLst>
                <a:gd name="T0" fmla="*/ 36 w 38"/>
                <a:gd name="T1" fmla="*/ 12 h 24"/>
                <a:gd name="T2" fmla="*/ 15 w 38"/>
                <a:gd name="T3" fmla="*/ 0 h 24"/>
                <a:gd name="T4" fmla="*/ 3 w 38"/>
                <a:gd name="T5" fmla="*/ 12 h 24"/>
                <a:gd name="T6" fmla="*/ 24 w 38"/>
                <a:gd name="T7" fmla="*/ 24 h 24"/>
                <a:gd name="T8" fmla="*/ 36 w 38"/>
                <a:gd name="T9" fmla="*/ 12 h 24"/>
              </a:gdLst>
              <a:ahLst/>
              <a:cxnLst>
                <a:cxn ang="0">
                  <a:pos x="T0" y="T1"/>
                </a:cxn>
                <a:cxn ang="0">
                  <a:pos x="T2" y="T3"/>
                </a:cxn>
                <a:cxn ang="0">
                  <a:pos x="T4" y="T5"/>
                </a:cxn>
                <a:cxn ang="0">
                  <a:pos x="T6" y="T7"/>
                </a:cxn>
                <a:cxn ang="0">
                  <a:pos x="T8" y="T9"/>
                </a:cxn>
              </a:cxnLst>
              <a:rect l="0" t="0" r="r" b="b"/>
              <a:pathLst>
                <a:path w="38" h="24">
                  <a:moveTo>
                    <a:pt x="36" y="12"/>
                  </a:moveTo>
                  <a:cubicBezTo>
                    <a:pt x="33" y="6"/>
                    <a:pt x="24" y="0"/>
                    <a:pt x="15" y="0"/>
                  </a:cubicBezTo>
                  <a:cubicBezTo>
                    <a:pt x="5" y="0"/>
                    <a:pt x="0" y="6"/>
                    <a:pt x="3" y="12"/>
                  </a:cubicBezTo>
                  <a:cubicBezTo>
                    <a:pt x="5" y="19"/>
                    <a:pt x="15" y="24"/>
                    <a:pt x="24" y="24"/>
                  </a:cubicBezTo>
                  <a:cubicBezTo>
                    <a:pt x="33" y="24"/>
                    <a:pt x="38" y="19"/>
                    <a:pt x="36" y="12"/>
                  </a:cubicBezTo>
                  <a:close/>
                </a:path>
              </a:pathLst>
            </a:custGeom>
            <a:grpFill/>
            <a:ln>
              <a:noFill/>
            </a:ln>
          </p:spPr>
          <p:txBody>
            <a:bodyPr anchor="ctr"/>
            <a:lstStyle/>
            <a:p>
              <a:pPr algn="ctr"/>
            </a:p>
          </p:txBody>
        </p:sp>
        <p:sp>
          <p:nvSpPr>
            <p:cNvPr id="1086" name="íṣļiḑè"/>
            <p:cNvSpPr/>
            <p:nvPr userDrawn="1"/>
          </p:nvSpPr>
          <p:spPr bwMode="auto">
            <a:xfrm>
              <a:off x="8878417" y="3112609"/>
              <a:ext cx="138865" cy="87948"/>
            </a:xfrm>
            <a:custGeom>
              <a:avLst/>
              <a:gdLst>
                <a:gd name="T0" fmla="*/ 36 w 38"/>
                <a:gd name="T1" fmla="*/ 12 h 24"/>
                <a:gd name="T2" fmla="*/ 14 w 38"/>
                <a:gd name="T3" fmla="*/ 0 h 24"/>
                <a:gd name="T4" fmla="*/ 2 w 38"/>
                <a:gd name="T5" fmla="*/ 12 h 24"/>
                <a:gd name="T6" fmla="*/ 24 w 38"/>
                <a:gd name="T7" fmla="*/ 24 h 24"/>
                <a:gd name="T8" fmla="*/ 36 w 38"/>
                <a:gd name="T9" fmla="*/ 12 h 24"/>
              </a:gdLst>
              <a:ahLst/>
              <a:cxnLst>
                <a:cxn ang="0">
                  <a:pos x="T0" y="T1"/>
                </a:cxn>
                <a:cxn ang="0">
                  <a:pos x="T2" y="T3"/>
                </a:cxn>
                <a:cxn ang="0">
                  <a:pos x="T4" y="T5"/>
                </a:cxn>
                <a:cxn ang="0">
                  <a:pos x="T6" y="T7"/>
                </a:cxn>
                <a:cxn ang="0">
                  <a:pos x="T8" y="T9"/>
                </a:cxn>
              </a:cxnLst>
              <a:rect l="0" t="0" r="r" b="b"/>
              <a:pathLst>
                <a:path w="38" h="24">
                  <a:moveTo>
                    <a:pt x="36" y="12"/>
                  </a:moveTo>
                  <a:cubicBezTo>
                    <a:pt x="33" y="6"/>
                    <a:pt x="23" y="0"/>
                    <a:pt x="14" y="0"/>
                  </a:cubicBezTo>
                  <a:cubicBezTo>
                    <a:pt x="5" y="0"/>
                    <a:pt x="0" y="6"/>
                    <a:pt x="2" y="12"/>
                  </a:cubicBezTo>
                  <a:cubicBezTo>
                    <a:pt x="5" y="19"/>
                    <a:pt x="15" y="24"/>
                    <a:pt x="24" y="24"/>
                  </a:cubicBezTo>
                  <a:cubicBezTo>
                    <a:pt x="33" y="24"/>
                    <a:pt x="38" y="19"/>
                    <a:pt x="36" y="12"/>
                  </a:cubicBezTo>
                  <a:close/>
                </a:path>
              </a:pathLst>
            </a:custGeom>
            <a:grpFill/>
            <a:ln>
              <a:noFill/>
            </a:ln>
          </p:spPr>
          <p:txBody>
            <a:bodyPr anchor="ctr"/>
            <a:lstStyle/>
            <a:p>
              <a:pPr algn="ctr"/>
            </a:p>
          </p:txBody>
        </p:sp>
        <p:sp>
          <p:nvSpPr>
            <p:cNvPr id="1087" name="ïşḻidê"/>
            <p:cNvSpPr/>
            <p:nvPr userDrawn="1"/>
          </p:nvSpPr>
          <p:spPr bwMode="auto">
            <a:xfrm>
              <a:off x="7867787" y="3222158"/>
              <a:ext cx="135779" cy="87948"/>
            </a:xfrm>
            <a:custGeom>
              <a:avLst/>
              <a:gdLst>
                <a:gd name="T0" fmla="*/ 35 w 37"/>
                <a:gd name="T1" fmla="*/ 12 h 24"/>
                <a:gd name="T2" fmla="*/ 15 w 37"/>
                <a:gd name="T3" fmla="*/ 0 h 24"/>
                <a:gd name="T4" fmla="*/ 1 w 37"/>
                <a:gd name="T5" fmla="*/ 12 h 24"/>
                <a:gd name="T6" fmla="*/ 22 w 37"/>
                <a:gd name="T7" fmla="*/ 24 h 24"/>
                <a:gd name="T8" fmla="*/ 35 w 37"/>
                <a:gd name="T9" fmla="*/ 12 h 24"/>
              </a:gdLst>
              <a:ahLst/>
              <a:cxnLst>
                <a:cxn ang="0">
                  <a:pos x="T0" y="T1"/>
                </a:cxn>
                <a:cxn ang="0">
                  <a:pos x="T2" y="T3"/>
                </a:cxn>
                <a:cxn ang="0">
                  <a:pos x="T4" y="T5"/>
                </a:cxn>
                <a:cxn ang="0">
                  <a:pos x="T6" y="T7"/>
                </a:cxn>
                <a:cxn ang="0">
                  <a:pos x="T8" y="T9"/>
                </a:cxn>
              </a:cxnLst>
              <a:rect l="0" t="0" r="r" b="b"/>
              <a:pathLst>
                <a:path w="37" h="24">
                  <a:moveTo>
                    <a:pt x="35" y="12"/>
                  </a:moveTo>
                  <a:cubicBezTo>
                    <a:pt x="33" y="5"/>
                    <a:pt x="24" y="0"/>
                    <a:pt x="15" y="0"/>
                  </a:cubicBezTo>
                  <a:cubicBezTo>
                    <a:pt x="6" y="0"/>
                    <a:pt x="0" y="5"/>
                    <a:pt x="1" y="12"/>
                  </a:cubicBezTo>
                  <a:cubicBezTo>
                    <a:pt x="3" y="19"/>
                    <a:pt x="12" y="24"/>
                    <a:pt x="22" y="24"/>
                  </a:cubicBezTo>
                  <a:cubicBezTo>
                    <a:pt x="31" y="24"/>
                    <a:pt x="37" y="19"/>
                    <a:pt x="35" y="12"/>
                  </a:cubicBezTo>
                  <a:close/>
                </a:path>
              </a:pathLst>
            </a:custGeom>
            <a:grpFill/>
            <a:ln>
              <a:noFill/>
            </a:ln>
          </p:spPr>
          <p:txBody>
            <a:bodyPr anchor="ctr"/>
            <a:lstStyle/>
            <a:p>
              <a:pPr algn="ctr"/>
            </a:p>
          </p:txBody>
        </p:sp>
        <p:sp>
          <p:nvSpPr>
            <p:cNvPr id="1088" name="îṡľíḍe"/>
            <p:cNvSpPr/>
            <p:nvPr userDrawn="1"/>
          </p:nvSpPr>
          <p:spPr bwMode="auto">
            <a:xfrm>
              <a:off x="8017453" y="3222158"/>
              <a:ext cx="138865" cy="87948"/>
            </a:xfrm>
            <a:custGeom>
              <a:avLst/>
              <a:gdLst>
                <a:gd name="T0" fmla="*/ 36 w 38"/>
                <a:gd name="T1" fmla="*/ 12 h 24"/>
                <a:gd name="T2" fmla="*/ 15 w 38"/>
                <a:gd name="T3" fmla="*/ 0 h 24"/>
                <a:gd name="T4" fmla="*/ 2 w 38"/>
                <a:gd name="T5" fmla="*/ 12 h 24"/>
                <a:gd name="T6" fmla="*/ 22 w 38"/>
                <a:gd name="T7" fmla="*/ 24 h 24"/>
                <a:gd name="T8" fmla="*/ 36 w 38"/>
                <a:gd name="T9" fmla="*/ 12 h 24"/>
              </a:gdLst>
              <a:ahLst/>
              <a:cxnLst>
                <a:cxn ang="0">
                  <a:pos x="T0" y="T1"/>
                </a:cxn>
                <a:cxn ang="0">
                  <a:pos x="T2" y="T3"/>
                </a:cxn>
                <a:cxn ang="0">
                  <a:pos x="T4" y="T5"/>
                </a:cxn>
                <a:cxn ang="0">
                  <a:pos x="T6" y="T7"/>
                </a:cxn>
                <a:cxn ang="0">
                  <a:pos x="T8" y="T9"/>
                </a:cxn>
              </a:cxnLst>
              <a:rect l="0" t="0" r="r" b="b"/>
              <a:pathLst>
                <a:path w="38" h="24">
                  <a:moveTo>
                    <a:pt x="36" y="12"/>
                  </a:moveTo>
                  <a:cubicBezTo>
                    <a:pt x="34" y="5"/>
                    <a:pt x="24" y="0"/>
                    <a:pt x="15" y="0"/>
                  </a:cubicBezTo>
                  <a:cubicBezTo>
                    <a:pt x="6" y="0"/>
                    <a:pt x="0" y="5"/>
                    <a:pt x="2" y="12"/>
                  </a:cubicBezTo>
                  <a:cubicBezTo>
                    <a:pt x="4" y="19"/>
                    <a:pt x="13" y="24"/>
                    <a:pt x="22" y="24"/>
                  </a:cubicBezTo>
                  <a:cubicBezTo>
                    <a:pt x="32" y="24"/>
                    <a:pt x="38" y="19"/>
                    <a:pt x="36" y="12"/>
                  </a:cubicBezTo>
                  <a:close/>
                </a:path>
              </a:pathLst>
            </a:custGeom>
            <a:grpFill/>
            <a:ln>
              <a:noFill/>
            </a:ln>
          </p:spPr>
          <p:txBody>
            <a:bodyPr anchor="ctr"/>
            <a:lstStyle/>
            <a:p>
              <a:pPr algn="ctr"/>
            </a:p>
          </p:txBody>
        </p:sp>
        <p:sp>
          <p:nvSpPr>
            <p:cNvPr id="1089" name="ïş1idé"/>
            <p:cNvSpPr/>
            <p:nvPr userDrawn="1"/>
          </p:nvSpPr>
          <p:spPr bwMode="auto">
            <a:xfrm>
              <a:off x="8619202" y="3222158"/>
              <a:ext cx="143495" cy="87948"/>
            </a:xfrm>
            <a:custGeom>
              <a:avLst/>
              <a:gdLst>
                <a:gd name="T0" fmla="*/ 36 w 39"/>
                <a:gd name="T1" fmla="*/ 12 h 24"/>
                <a:gd name="T2" fmla="*/ 15 w 39"/>
                <a:gd name="T3" fmla="*/ 0 h 24"/>
                <a:gd name="T4" fmla="*/ 2 w 39"/>
                <a:gd name="T5" fmla="*/ 12 h 24"/>
                <a:gd name="T6" fmla="*/ 24 w 39"/>
                <a:gd name="T7" fmla="*/ 24 h 24"/>
                <a:gd name="T8" fmla="*/ 36 w 39"/>
                <a:gd name="T9" fmla="*/ 12 h 24"/>
              </a:gdLst>
              <a:ahLst/>
              <a:cxnLst>
                <a:cxn ang="0">
                  <a:pos x="T0" y="T1"/>
                </a:cxn>
                <a:cxn ang="0">
                  <a:pos x="T2" y="T3"/>
                </a:cxn>
                <a:cxn ang="0">
                  <a:pos x="T4" y="T5"/>
                </a:cxn>
                <a:cxn ang="0">
                  <a:pos x="T6" y="T7"/>
                </a:cxn>
                <a:cxn ang="0">
                  <a:pos x="T8" y="T9"/>
                </a:cxn>
              </a:cxnLst>
              <a:rect l="0" t="0" r="r" b="b"/>
              <a:pathLst>
                <a:path w="39" h="24">
                  <a:moveTo>
                    <a:pt x="36" y="12"/>
                  </a:moveTo>
                  <a:cubicBezTo>
                    <a:pt x="34" y="5"/>
                    <a:pt x="24" y="0"/>
                    <a:pt x="15" y="0"/>
                  </a:cubicBezTo>
                  <a:cubicBezTo>
                    <a:pt x="5" y="0"/>
                    <a:pt x="0" y="5"/>
                    <a:pt x="2" y="12"/>
                  </a:cubicBezTo>
                  <a:cubicBezTo>
                    <a:pt x="5" y="19"/>
                    <a:pt x="14" y="24"/>
                    <a:pt x="24" y="24"/>
                  </a:cubicBezTo>
                  <a:cubicBezTo>
                    <a:pt x="33" y="24"/>
                    <a:pt x="39" y="19"/>
                    <a:pt x="36" y="12"/>
                  </a:cubicBezTo>
                  <a:close/>
                </a:path>
              </a:pathLst>
            </a:custGeom>
            <a:grpFill/>
            <a:ln>
              <a:noFill/>
            </a:ln>
          </p:spPr>
          <p:txBody>
            <a:bodyPr anchor="ctr"/>
            <a:lstStyle/>
            <a:p>
              <a:pPr algn="ctr"/>
            </a:p>
          </p:txBody>
        </p:sp>
        <p:sp>
          <p:nvSpPr>
            <p:cNvPr id="1090" name="iṣḷíḓê"/>
            <p:cNvSpPr/>
            <p:nvPr userDrawn="1"/>
          </p:nvSpPr>
          <p:spPr bwMode="auto">
            <a:xfrm>
              <a:off x="8768867" y="3222158"/>
              <a:ext cx="143495" cy="87948"/>
            </a:xfrm>
            <a:custGeom>
              <a:avLst/>
              <a:gdLst>
                <a:gd name="T0" fmla="*/ 37 w 39"/>
                <a:gd name="T1" fmla="*/ 12 h 24"/>
                <a:gd name="T2" fmla="*/ 15 w 39"/>
                <a:gd name="T3" fmla="*/ 0 h 24"/>
                <a:gd name="T4" fmla="*/ 3 w 39"/>
                <a:gd name="T5" fmla="*/ 12 h 24"/>
                <a:gd name="T6" fmla="*/ 24 w 39"/>
                <a:gd name="T7" fmla="*/ 24 h 24"/>
                <a:gd name="T8" fmla="*/ 37 w 39"/>
                <a:gd name="T9" fmla="*/ 12 h 24"/>
              </a:gdLst>
              <a:ahLst/>
              <a:cxnLst>
                <a:cxn ang="0">
                  <a:pos x="T0" y="T1"/>
                </a:cxn>
                <a:cxn ang="0">
                  <a:pos x="T2" y="T3"/>
                </a:cxn>
                <a:cxn ang="0">
                  <a:pos x="T4" y="T5"/>
                </a:cxn>
                <a:cxn ang="0">
                  <a:pos x="T6" y="T7"/>
                </a:cxn>
                <a:cxn ang="0">
                  <a:pos x="T8" y="T9"/>
                </a:cxn>
              </a:cxnLst>
              <a:rect l="0" t="0" r="r" b="b"/>
              <a:pathLst>
                <a:path w="39" h="24">
                  <a:moveTo>
                    <a:pt x="37" y="12"/>
                  </a:moveTo>
                  <a:cubicBezTo>
                    <a:pt x="34" y="5"/>
                    <a:pt x="24" y="0"/>
                    <a:pt x="15" y="0"/>
                  </a:cubicBezTo>
                  <a:cubicBezTo>
                    <a:pt x="6" y="0"/>
                    <a:pt x="0" y="5"/>
                    <a:pt x="3" y="12"/>
                  </a:cubicBezTo>
                  <a:cubicBezTo>
                    <a:pt x="5" y="19"/>
                    <a:pt x="15" y="24"/>
                    <a:pt x="24" y="24"/>
                  </a:cubicBezTo>
                  <a:cubicBezTo>
                    <a:pt x="34" y="24"/>
                    <a:pt x="39" y="19"/>
                    <a:pt x="37" y="12"/>
                  </a:cubicBezTo>
                  <a:close/>
                </a:path>
              </a:pathLst>
            </a:custGeom>
            <a:grpFill/>
            <a:ln>
              <a:noFill/>
            </a:ln>
          </p:spPr>
          <p:txBody>
            <a:bodyPr anchor="ctr"/>
            <a:lstStyle/>
            <a:p>
              <a:pPr algn="ctr"/>
            </a:p>
          </p:txBody>
        </p:sp>
        <p:sp>
          <p:nvSpPr>
            <p:cNvPr id="1091" name="iS1îďé"/>
            <p:cNvSpPr/>
            <p:nvPr userDrawn="1"/>
          </p:nvSpPr>
          <p:spPr bwMode="auto">
            <a:xfrm>
              <a:off x="8918534" y="3222158"/>
              <a:ext cx="146580" cy="87948"/>
            </a:xfrm>
            <a:custGeom>
              <a:avLst/>
              <a:gdLst>
                <a:gd name="T0" fmla="*/ 37 w 40"/>
                <a:gd name="T1" fmla="*/ 12 h 24"/>
                <a:gd name="T2" fmla="*/ 15 w 40"/>
                <a:gd name="T3" fmla="*/ 0 h 24"/>
                <a:gd name="T4" fmla="*/ 3 w 40"/>
                <a:gd name="T5" fmla="*/ 12 h 24"/>
                <a:gd name="T6" fmla="*/ 25 w 40"/>
                <a:gd name="T7" fmla="*/ 24 h 24"/>
                <a:gd name="T8" fmla="*/ 37 w 40"/>
                <a:gd name="T9" fmla="*/ 12 h 24"/>
              </a:gdLst>
              <a:ahLst/>
              <a:cxnLst>
                <a:cxn ang="0">
                  <a:pos x="T0" y="T1"/>
                </a:cxn>
                <a:cxn ang="0">
                  <a:pos x="T2" y="T3"/>
                </a:cxn>
                <a:cxn ang="0">
                  <a:pos x="T4" y="T5"/>
                </a:cxn>
                <a:cxn ang="0">
                  <a:pos x="T6" y="T7"/>
                </a:cxn>
                <a:cxn ang="0">
                  <a:pos x="T8" y="T9"/>
                </a:cxn>
              </a:cxnLst>
              <a:rect l="0" t="0" r="r" b="b"/>
              <a:pathLst>
                <a:path w="40" h="24">
                  <a:moveTo>
                    <a:pt x="37" y="12"/>
                  </a:moveTo>
                  <a:cubicBezTo>
                    <a:pt x="34" y="5"/>
                    <a:pt x="24" y="0"/>
                    <a:pt x="15" y="0"/>
                  </a:cubicBezTo>
                  <a:cubicBezTo>
                    <a:pt x="6" y="0"/>
                    <a:pt x="0" y="5"/>
                    <a:pt x="3" y="12"/>
                  </a:cubicBezTo>
                  <a:cubicBezTo>
                    <a:pt x="6" y="19"/>
                    <a:pt x="16" y="24"/>
                    <a:pt x="25" y="24"/>
                  </a:cubicBezTo>
                  <a:cubicBezTo>
                    <a:pt x="35" y="24"/>
                    <a:pt x="40" y="19"/>
                    <a:pt x="37" y="12"/>
                  </a:cubicBezTo>
                  <a:close/>
                </a:path>
              </a:pathLst>
            </a:custGeom>
            <a:grpFill/>
            <a:ln>
              <a:noFill/>
            </a:ln>
          </p:spPr>
          <p:txBody>
            <a:bodyPr anchor="ctr"/>
            <a:lstStyle/>
            <a:p>
              <a:pPr algn="ctr"/>
            </a:p>
          </p:txBody>
        </p:sp>
        <p:sp>
          <p:nvSpPr>
            <p:cNvPr id="1092" name="îṥḷíḑé"/>
            <p:cNvSpPr/>
            <p:nvPr userDrawn="1"/>
          </p:nvSpPr>
          <p:spPr bwMode="auto">
            <a:xfrm>
              <a:off x="7897103" y="3331707"/>
              <a:ext cx="138865" cy="91034"/>
            </a:xfrm>
            <a:custGeom>
              <a:avLst/>
              <a:gdLst>
                <a:gd name="T0" fmla="*/ 36 w 38"/>
                <a:gd name="T1" fmla="*/ 12 h 25"/>
                <a:gd name="T2" fmla="*/ 15 w 38"/>
                <a:gd name="T3" fmla="*/ 0 h 25"/>
                <a:gd name="T4" fmla="*/ 1 w 38"/>
                <a:gd name="T5" fmla="*/ 12 h 25"/>
                <a:gd name="T6" fmla="*/ 22 w 38"/>
                <a:gd name="T7" fmla="*/ 25 h 25"/>
                <a:gd name="T8" fmla="*/ 36 w 38"/>
                <a:gd name="T9" fmla="*/ 12 h 25"/>
              </a:gdLst>
              <a:ahLst/>
              <a:cxnLst>
                <a:cxn ang="0">
                  <a:pos x="T0" y="T1"/>
                </a:cxn>
                <a:cxn ang="0">
                  <a:pos x="T2" y="T3"/>
                </a:cxn>
                <a:cxn ang="0">
                  <a:pos x="T4" y="T5"/>
                </a:cxn>
                <a:cxn ang="0">
                  <a:pos x="T6" y="T7"/>
                </a:cxn>
                <a:cxn ang="0">
                  <a:pos x="T8" y="T9"/>
                </a:cxn>
              </a:cxnLst>
              <a:rect l="0" t="0" r="r" b="b"/>
              <a:pathLst>
                <a:path w="38" h="25">
                  <a:moveTo>
                    <a:pt x="36" y="12"/>
                  </a:moveTo>
                  <a:cubicBezTo>
                    <a:pt x="34" y="5"/>
                    <a:pt x="25" y="0"/>
                    <a:pt x="15" y="0"/>
                  </a:cubicBezTo>
                  <a:cubicBezTo>
                    <a:pt x="6" y="0"/>
                    <a:pt x="0" y="5"/>
                    <a:pt x="1" y="12"/>
                  </a:cubicBezTo>
                  <a:cubicBezTo>
                    <a:pt x="3" y="19"/>
                    <a:pt x="12" y="25"/>
                    <a:pt x="22" y="25"/>
                  </a:cubicBezTo>
                  <a:cubicBezTo>
                    <a:pt x="32" y="25"/>
                    <a:pt x="38" y="19"/>
                    <a:pt x="36" y="12"/>
                  </a:cubicBezTo>
                  <a:close/>
                </a:path>
              </a:pathLst>
            </a:custGeom>
            <a:grpFill/>
            <a:ln>
              <a:noFill/>
            </a:ln>
          </p:spPr>
          <p:txBody>
            <a:bodyPr anchor="ctr"/>
            <a:lstStyle/>
            <a:p>
              <a:pPr algn="ctr"/>
            </a:p>
          </p:txBody>
        </p:sp>
        <p:sp>
          <p:nvSpPr>
            <p:cNvPr id="1093" name="iṡ1ide"/>
            <p:cNvSpPr/>
            <p:nvPr userDrawn="1"/>
          </p:nvSpPr>
          <p:spPr bwMode="auto">
            <a:xfrm>
              <a:off x="8659319" y="3331707"/>
              <a:ext cx="143495" cy="91034"/>
            </a:xfrm>
            <a:custGeom>
              <a:avLst/>
              <a:gdLst>
                <a:gd name="T0" fmla="*/ 37 w 39"/>
                <a:gd name="T1" fmla="*/ 12 h 25"/>
                <a:gd name="T2" fmla="*/ 15 w 39"/>
                <a:gd name="T3" fmla="*/ 0 h 25"/>
                <a:gd name="T4" fmla="*/ 2 w 39"/>
                <a:gd name="T5" fmla="*/ 12 h 25"/>
                <a:gd name="T6" fmla="*/ 24 w 39"/>
                <a:gd name="T7" fmla="*/ 25 h 25"/>
                <a:gd name="T8" fmla="*/ 37 w 39"/>
                <a:gd name="T9" fmla="*/ 12 h 25"/>
              </a:gdLst>
              <a:ahLst/>
              <a:cxnLst>
                <a:cxn ang="0">
                  <a:pos x="T0" y="T1"/>
                </a:cxn>
                <a:cxn ang="0">
                  <a:pos x="T2" y="T3"/>
                </a:cxn>
                <a:cxn ang="0">
                  <a:pos x="T4" y="T5"/>
                </a:cxn>
                <a:cxn ang="0">
                  <a:pos x="T6" y="T7"/>
                </a:cxn>
                <a:cxn ang="0">
                  <a:pos x="T8" y="T9"/>
                </a:cxn>
              </a:cxnLst>
              <a:rect l="0" t="0" r="r" b="b"/>
              <a:pathLst>
                <a:path w="39" h="25">
                  <a:moveTo>
                    <a:pt x="37" y="12"/>
                  </a:moveTo>
                  <a:cubicBezTo>
                    <a:pt x="34" y="5"/>
                    <a:pt x="24" y="0"/>
                    <a:pt x="15" y="0"/>
                  </a:cubicBezTo>
                  <a:cubicBezTo>
                    <a:pt x="5" y="0"/>
                    <a:pt x="0" y="5"/>
                    <a:pt x="2" y="12"/>
                  </a:cubicBezTo>
                  <a:cubicBezTo>
                    <a:pt x="5" y="19"/>
                    <a:pt x="15" y="25"/>
                    <a:pt x="24" y="25"/>
                  </a:cubicBezTo>
                  <a:cubicBezTo>
                    <a:pt x="34" y="25"/>
                    <a:pt x="39" y="19"/>
                    <a:pt x="37" y="12"/>
                  </a:cubicBezTo>
                  <a:close/>
                </a:path>
              </a:pathLst>
            </a:custGeom>
            <a:grpFill/>
            <a:ln>
              <a:noFill/>
            </a:ln>
          </p:spPr>
          <p:txBody>
            <a:bodyPr anchor="ctr"/>
            <a:lstStyle/>
            <a:p>
              <a:pPr algn="ctr"/>
            </a:p>
          </p:txBody>
        </p:sp>
        <p:sp>
          <p:nvSpPr>
            <p:cNvPr id="1094" name="ïṡlîḓê"/>
            <p:cNvSpPr/>
            <p:nvPr userDrawn="1"/>
          </p:nvSpPr>
          <p:spPr bwMode="auto">
            <a:xfrm>
              <a:off x="8856816" y="3445885"/>
              <a:ext cx="146580" cy="94120"/>
            </a:xfrm>
            <a:custGeom>
              <a:avLst/>
              <a:gdLst>
                <a:gd name="T0" fmla="*/ 37 w 40"/>
                <a:gd name="T1" fmla="*/ 12 h 26"/>
                <a:gd name="T2" fmla="*/ 15 w 40"/>
                <a:gd name="T3" fmla="*/ 0 h 26"/>
                <a:gd name="T4" fmla="*/ 2 w 40"/>
                <a:gd name="T5" fmla="*/ 12 h 26"/>
                <a:gd name="T6" fmla="*/ 25 w 40"/>
                <a:gd name="T7" fmla="*/ 26 h 26"/>
                <a:gd name="T8" fmla="*/ 37 w 40"/>
                <a:gd name="T9" fmla="*/ 12 h 26"/>
              </a:gdLst>
              <a:ahLst/>
              <a:cxnLst>
                <a:cxn ang="0">
                  <a:pos x="T0" y="T1"/>
                </a:cxn>
                <a:cxn ang="0">
                  <a:pos x="T2" y="T3"/>
                </a:cxn>
                <a:cxn ang="0">
                  <a:pos x="T4" y="T5"/>
                </a:cxn>
                <a:cxn ang="0">
                  <a:pos x="T6" y="T7"/>
                </a:cxn>
                <a:cxn ang="0">
                  <a:pos x="T8" y="T9"/>
                </a:cxn>
              </a:cxnLst>
              <a:rect l="0" t="0" r="r" b="b"/>
              <a:pathLst>
                <a:path w="40" h="26">
                  <a:moveTo>
                    <a:pt x="37" y="12"/>
                  </a:moveTo>
                  <a:cubicBezTo>
                    <a:pt x="34" y="5"/>
                    <a:pt x="24" y="0"/>
                    <a:pt x="15" y="0"/>
                  </a:cubicBezTo>
                  <a:cubicBezTo>
                    <a:pt x="5" y="0"/>
                    <a:pt x="0" y="5"/>
                    <a:pt x="2" y="12"/>
                  </a:cubicBezTo>
                  <a:cubicBezTo>
                    <a:pt x="5" y="20"/>
                    <a:pt x="15" y="26"/>
                    <a:pt x="25" y="26"/>
                  </a:cubicBezTo>
                  <a:cubicBezTo>
                    <a:pt x="34" y="26"/>
                    <a:pt x="40" y="20"/>
                    <a:pt x="37" y="12"/>
                  </a:cubicBezTo>
                  <a:close/>
                </a:path>
              </a:pathLst>
            </a:custGeom>
            <a:grpFill/>
            <a:ln>
              <a:noFill/>
            </a:ln>
          </p:spPr>
          <p:txBody>
            <a:bodyPr anchor="ctr"/>
            <a:lstStyle/>
            <a:p>
              <a:pPr algn="ctr"/>
            </a:p>
          </p:txBody>
        </p:sp>
        <p:sp>
          <p:nvSpPr>
            <p:cNvPr id="1095" name="ïśľiďê"/>
            <p:cNvSpPr/>
            <p:nvPr userDrawn="1"/>
          </p:nvSpPr>
          <p:spPr bwMode="auto">
            <a:xfrm>
              <a:off x="5905159" y="2714528"/>
              <a:ext cx="112636" cy="80233"/>
            </a:xfrm>
            <a:custGeom>
              <a:avLst/>
              <a:gdLst>
                <a:gd name="T0" fmla="*/ 31 w 31"/>
                <a:gd name="T1" fmla="*/ 11 h 22"/>
                <a:gd name="T2" fmla="*/ 15 w 31"/>
                <a:gd name="T3" fmla="*/ 0 h 22"/>
                <a:gd name="T4" fmla="*/ 0 w 31"/>
                <a:gd name="T5" fmla="*/ 11 h 22"/>
                <a:gd name="T6" fmla="*/ 16 w 31"/>
                <a:gd name="T7" fmla="*/ 22 h 22"/>
                <a:gd name="T8" fmla="*/ 31 w 31"/>
                <a:gd name="T9" fmla="*/ 11 h 22"/>
              </a:gdLst>
              <a:ahLst/>
              <a:cxnLst>
                <a:cxn ang="0">
                  <a:pos x="T0" y="T1"/>
                </a:cxn>
                <a:cxn ang="0">
                  <a:pos x="T2" y="T3"/>
                </a:cxn>
                <a:cxn ang="0">
                  <a:pos x="T4" y="T5"/>
                </a:cxn>
                <a:cxn ang="0">
                  <a:pos x="T6" y="T7"/>
                </a:cxn>
                <a:cxn ang="0">
                  <a:pos x="T8" y="T9"/>
                </a:cxn>
              </a:cxnLst>
              <a:rect l="0" t="0" r="r" b="b"/>
              <a:pathLst>
                <a:path w="31" h="22">
                  <a:moveTo>
                    <a:pt x="31" y="11"/>
                  </a:moveTo>
                  <a:cubicBezTo>
                    <a:pt x="31" y="5"/>
                    <a:pt x="24" y="0"/>
                    <a:pt x="15" y="0"/>
                  </a:cubicBezTo>
                  <a:cubicBezTo>
                    <a:pt x="7" y="0"/>
                    <a:pt x="0" y="5"/>
                    <a:pt x="0" y="11"/>
                  </a:cubicBezTo>
                  <a:cubicBezTo>
                    <a:pt x="0" y="17"/>
                    <a:pt x="7" y="22"/>
                    <a:pt x="16" y="22"/>
                  </a:cubicBezTo>
                  <a:cubicBezTo>
                    <a:pt x="24" y="22"/>
                    <a:pt x="31" y="17"/>
                    <a:pt x="31" y="11"/>
                  </a:cubicBezTo>
                  <a:close/>
                </a:path>
              </a:pathLst>
            </a:custGeom>
            <a:grpFill/>
            <a:ln>
              <a:noFill/>
            </a:ln>
          </p:spPr>
          <p:txBody>
            <a:bodyPr anchor="ctr"/>
            <a:lstStyle/>
            <a:p>
              <a:pPr algn="ctr"/>
            </a:p>
          </p:txBody>
        </p:sp>
        <p:sp>
          <p:nvSpPr>
            <p:cNvPr id="1096" name="îṥlïde"/>
            <p:cNvSpPr/>
            <p:nvPr userDrawn="1"/>
          </p:nvSpPr>
          <p:spPr bwMode="auto">
            <a:xfrm>
              <a:off x="6044024" y="2714528"/>
              <a:ext cx="115721" cy="80233"/>
            </a:xfrm>
            <a:custGeom>
              <a:avLst/>
              <a:gdLst>
                <a:gd name="T0" fmla="*/ 32 w 32"/>
                <a:gd name="T1" fmla="*/ 11 h 22"/>
                <a:gd name="T2" fmla="*/ 16 w 32"/>
                <a:gd name="T3" fmla="*/ 0 h 22"/>
                <a:gd name="T4" fmla="*/ 0 w 32"/>
                <a:gd name="T5" fmla="*/ 11 h 22"/>
                <a:gd name="T6" fmla="*/ 17 w 32"/>
                <a:gd name="T7" fmla="*/ 22 h 22"/>
                <a:gd name="T8" fmla="*/ 32 w 32"/>
                <a:gd name="T9" fmla="*/ 11 h 22"/>
              </a:gdLst>
              <a:ahLst/>
              <a:cxnLst>
                <a:cxn ang="0">
                  <a:pos x="T0" y="T1"/>
                </a:cxn>
                <a:cxn ang="0">
                  <a:pos x="T2" y="T3"/>
                </a:cxn>
                <a:cxn ang="0">
                  <a:pos x="T4" y="T5"/>
                </a:cxn>
                <a:cxn ang="0">
                  <a:pos x="T6" y="T7"/>
                </a:cxn>
                <a:cxn ang="0">
                  <a:pos x="T8" y="T9"/>
                </a:cxn>
              </a:cxnLst>
              <a:rect l="0" t="0" r="r" b="b"/>
              <a:pathLst>
                <a:path w="32" h="22">
                  <a:moveTo>
                    <a:pt x="32" y="11"/>
                  </a:moveTo>
                  <a:cubicBezTo>
                    <a:pt x="32" y="5"/>
                    <a:pt x="24" y="0"/>
                    <a:pt x="16" y="0"/>
                  </a:cubicBezTo>
                  <a:cubicBezTo>
                    <a:pt x="7" y="0"/>
                    <a:pt x="0" y="5"/>
                    <a:pt x="0" y="11"/>
                  </a:cubicBezTo>
                  <a:cubicBezTo>
                    <a:pt x="1" y="17"/>
                    <a:pt x="8" y="22"/>
                    <a:pt x="17" y="22"/>
                  </a:cubicBezTo>
                  <a:cubicBezTo>
                    <a:pt x="25" y="22"/>
                    <a:pt x="32" y="17"/>
                    <a:pt x="32" y="11"/>
                  </a:cubicBezTo>
                  <a:close/>
                </a:path>
              </a:pathLst>
            </a:custGeom>
            <a:grpFill/>
            <a:ln>
              <a:noFill/>
            </a:ln>
          </p:spPr>
          <p:txBody>
            <a:bodyPr anchor="ctr"/>
            <a:lstStyle/>
            <a:p>
              <a:pPr algn="ctr"/>
            </a:p>
          </p:txBody>
        </p:sp>
        <p:sp>
          <p:nvSpPr>
            <p:cNvPr id="1097" name="ïsļîḓê"/>
            <p:cNvSpPr/>
            <p:nvPr userDrawn="1"/>
          </p:nvSpPr>
          <p:spPr bwMode="auto">
            <a:xfrm>
              <a:off x="6185975" y="2714528"/>
              <a:ext cx="117264" cy="80233"/>
            </a:xfrm>
            <a:custGeom>
              <a:avLst/>
              <a:gdLst>
                <a:gd name="T0" fmla="*/ 32 w 32"/>
                <a:gd name="T1" fmla="*/ 11 h 22"/>
                <a:gd name="T2" fmla="*/ 15 w 32"/>
                <a:gd name="T3" fmla="*/ 0 h 22"/>
                <a:gd name="T4" fmla="*/ 0 w 32"/>
                <a:gd name="T5" fmla="*/ 11 h 22"/>
                <a:gd name="T6" fmla="*/ 16 w 32"/>
                <a:gd name="T7" fmla="*/ 22 h 22"/>
                <a:gd name="T8" fmla="*/ 32 w 32"/>
                <a:gd name="T9" fmla="*/ 11 h 22"/>
              </a:gdLst>
              <a:ahLst/>
              <a:cxnLst>
                <a:cxn ang="0">
                  <a:pos x="T0" y="T1"/>
                </a:cxn>
                <a:cxn ang="0">
                  <a:pos x="T2" y="T3"/>
                </a:cxn>
                <a:cxn ang="0">
                  <a:pos x="T4" y="T5"/>
                </a:cxn>
                <a:cxn ang="0">
                  <a:pos x="T6" y="T7"/>
                </a:cxn>
                <a:cxn ang="0">
                  <a:pos x="T8" y="T9"/>
                </a:cxn>
              </a:cxnLst>
              <a:rect l="0" t="0" r="r" b="b"/>
              <a:pathLst>
                <a:path w="32" h="22">
                  <a:moveTo>
                    <a:pt x="32" y="11"/>
                  </a:moveTo>
                  <a:cubicBezTo>
                    <a:pt x="31" y="5"/>
                    <a:pt x="24" y="0"/>
                    <a:pt x="15" y="0"/>
                  </a:cubicBezTo>
                  <a:cubicBezTo>
                    <a:pt x="7" y="0"/>
                    <a:pt x="0" y="5"/>
                    <a:pt x="0" y="11"/>
                  </a:cubicBezTo>
                  <a:cubicBezTo>
                    <a:pt x="0" y="17"/>
                    <a:pt x="8" y="22"/>
                    <a:pt x="16" y="22"/>
                  </a:cubicBezTo>
                  <a:cubicBezTo>
                    <a:pt x="25" y="22"/>
                    <a:pt x="32" y="17"/>
                    <a:pt x="32" y="11"/>
                  </a:cubicBezTo>
                  <a:close/>
                </a:path>
              </a:pathLst>
            </a:custGeom>
            <a:grpFill/>
            <a:ln>
              <a:noFill/>
            </a:ln>
          </p:spPr>
          <p:txBody>
            <a:bodyPr anchor="ctr"/>
            <a:lstStyle/>
            <a:p>
              <a:pPr algn="ctr"/>
            </a:p>
          </p:txBody>
        </p:sp>
        <p:sp>
          <p:nvSpPr>
            <p:cNvPr id="1098" name="íśľîḓê"/>
            <p:cNvSpPr/>
            <p:nvPr userDrawn="1"/>
          </p:nvSpPr>
          <p:spPr bwMode="auto">
            <a:xfrm>
              <a:off x="6324840" y="2714528"/>
              <a:ext cx="120350" cy="80233"/>
            </a:xfrm>
            <a:custGeom>
              <a:avLst/>
              <a:gdLst>
                <a:gd name="T0" fmla="*/ 32 w 33"/>
                <a:gd name="T1" fmla="*/ 11 h 22"/>
                <a:gd name="T2" fmla="*/ 16 w 33"/>
                <a:gd name="T3" fmla="*/ 0 h 22"/>
                <a:gd name="T4" fmla="*/ 1 w 33"/>
                <a:gd name="T5" fmla="*/ 11 h 22"/>
                <a:gd name="T6" fmla="*/ 17 w 33"/>
                <a:gd name="T7" fmla="*/ 22 h 22"/>
                <a:gd name="T8" fmla="*/ 32 w 33"/>
                <a:gd name="T9" fmla="*/ 11 h 22"/>
              </a:gdLst>
              <a:ahLst/>
              <a:cxnLst>
                <a:cxn ang="0">
                  <a:pos x="T0" y="T1"/>
                </a:cxn>
                <a:cxn ang="0">
                  <a:pos x="T2" y="T3"/>
                </a:cxn>
                <a:cxn ang="0">
                  <a:pos x="T4" y="T5"/>
                </a:cxn>
                <a:cxn ang="0">
                  <a:pos x="T6" y="T7"/>
                </a:cxn>
                <a:cxn ang="0">
                  <a:pos x="T8" y="T9"/>
                </a:cxn>
              </a:cxnLst>
              <a:rect l="0" t="0" r="r" b="b"/>
              <a:pathLst>
                <a:path w="33" h="22">
                  <a:moveTo>
                    <a:pt x="32" y="11"/>
                  </a:moveTo>
                  <a:cubicBezTo>
                    <a:pt x="32" y="5"/>
                    <a:pt x="24" y="0"/>
                    <a:pt x="16" y="0"/>
                  </a:cubicBezTo>
                  <a:cubicBezTo>
                    <a:pt x="7" y="0"/>
                    <a:pt x="0" y="5"/>
                    <a:pt x="1" y="11"/>
                  </a:cubicBezTo>
                  <a:cubicBezTo>
                    <a:pt x="1" y="17"/>
                    <a:pt x="9" y="22"/>
                    <a:pt x="17" y="22"/>
                  </a:cubicBezTo>
                  <a:cubicBezTo>
                    <a:pt x="26" y="22"/>
                    <a:pt x="33" y="17"/>
                    <a:pt x="32" y="11"/>
                  </a:cubicBezTo>
                  <a:close/>
                </a:path>
              </a:pathLst>
            </a:custGeom>
            <a:grpFill/>
            <a:ln>
              <a:noFill/>
            </a:ln>
          </p:spPr>
          <p:txBody>
            <a:bodyPr anchor="ctr"/>
            <a:lstStyle/>
            <a:p>
              <a:pPr algn="ctr"/>
            </a:p>
          </p:txBody>
        </p:sp>
        <p:sp>
          <p:nvSpPr>
            <p:cNvPr id="1099" name="íşľîḍè"/>
            <p:cNvSpPr/>
            <p:nvPr userDrawn="1"/>
          </p:nvSpPr>
          <p:spPr bwMode="auto">
            <a:xfrm>
              <a:off x="7087056" y="4063064"/>
              <a:ext cx="146580" cy="109550"/>
            </a:xfrm>
            <a:custGeom>
              <a:avLst/>
              <a:gdLst>
                <a:gd name="T0" fmla="*/ 39 w 40"/>
                <a:gd name="T1" fmla="*/ 15 h 30"/>
                <a:gd name="T2" fmla="*/ 18 w 40"/>
                <a:gd name="T3" fmla="*/ 0 h 30"/>
                <a:gd name="T4" fmla="*/ 1 w 40"/>
                <a:gd name="T5" fmla="*/ 15 h 30"/>
                <a:gd name="T6" fmla="*/ 22 w 40"/>
                <a:gd name="T7" fmla="*/ 30 h 30"/>
                <a:gd name="T8" fmla="*/ 39 w 40"/>
                <a:gd name="T9" fmla="*/ 15 h 30"/>
              </a:gdLst>
              <a:ahLst/>
              <a:cxnLst>
                <a:cxn ang="0">
                  <a:pos x="T0" y="T1"/>
                </a:cxn>
                <a:cxn ang="0">
                  <a:pos x="T2" y="T3"/>
                </a:cxn>
                <a:cxn ang="0">
                  <a:pos x="T4" y="T5"/>
                </a:cxn>
                <a:cxn ang="0">
                  <a:pos x="T6" y="T7"/>
                </a:cxn>
                <a:cxn ang="0">
                  <a:pos x="T8" y="T9"/>
                </a:cxn>
              </a:cxnLst>
              <a:rect l="0" t="0" r="r" b="b"/>
              <a:pathLst>
                <a:path w="40" h="30">
                  <a:moveTo>
                    <a:pt x="39" y="15"/>
                  </a:moveTo>
                  <a:cubicBezTo>
                    <a:pt x="37" y="6"/>
                    <a:pt x="28" y="0"/>
                    <a:pt x="18" y="0"/>
                  </a:cubicBezTo>
                  <a:cubicBezTo>
                    <a:pt x="7" y="0"/>
                    <a:pt x="0" y="6"/>
                    <a:pt x="1" y="15"/>
                  </a:cubicBezTo>
                  <a:cubicBezTo>
                    <a:pt x="2" y="23"/>
                    <a:pt x="12" y="30"/>
                    <a:pt x="22" y="30"/>
                  </a:cubicBezTo>
                  <a:cubicBezTo>
                    <a:pt x="33" y="30"/>
                    <a:pt x="40" y="23"/>
                    <a:pt x="39" y="15"/>
                  </a:cubicBezTo>
                  <a:close/>
                </a:path>
              </a:pathLst>
            </a:custGeom>
            <a:grpFill/>
            <a:ln>
              <a:noFill/>
            </a:ln>
          </p:spPr>
          <p:txBody>
            <a:bodyPr anchor="ctr"/>
            <a:lstStyle/>
            <a:p>
              <a:pPr algn="ctr"/>
            </a:p>
          </p:txBody>
        </p:sp>
        <p:sp>
          <p:nvSpPr>
            <p:cNvPr id="1100" name="îṣľiḓé"/>
            <p:cNvSpPr/>
            <p:nvPr userDrawn="1"/>
          </p:nvSpPr>
          <p:spPr bwMode="auto">
            <a:xfrm>
              <a:off x="6937390" y="4198843"/>
              <a:ext cx="146580" cy="112636"/>
            </a:xfrm>
            <a:custGeom>
              <a:avLst/>
              <a:gdLst>
                <a:gd name="T0" fmla="*/ 39 w 40"/>
                <a:gd name="T1" fmla="*/ 15 h 31"/>
                <a:gd name="T2" fmla="*/ 18 w 40"/>
                <a:gd name="T3" fmla="*/ 0 h 31"/>
                <a:gd name="T4" fmla="*/ 1 w 40"/>
                <a:gd name="T5" fmla="*/ 15 h 31"/>
                <a:gd name="T6" fmla="*/ 22 w 40"/>
                <a:gd name="T7" fmla="*/ 31 h 31"/>
                <a:gd name="T8" fmla="*/ 39 w 40"/>
                <a:gd name="T9" fmla="*/ 15 h 31"/>
              </a:gdLst>
              <a:ahLst/>
              <a:cxnLst>
                <a:cxn ang="0">
                  <a:pos x="T0" y="T1"/>
                </a:cxn>
                <a:cxn ang="0">
                  <a:pos x="T2" y="T3"/>
                </a:cxn>
                <a:cxn ang="0">
                  <a:pos x="T4" y="T5"/>
                </a:cxn>
                <a:cxn ang="0">
                  <a:pos x="T6" y="T7"/>
                </a:cxn>
                <a:cxn ang="0">
                  <a:pos x="T8" y="T9"/>
                </a:cxn>
              </a:cxnLst>
              <a:rect l="0" t="0" r="r" b="b"/>
              <a:pathLst>
                <a:path w="40" h="31">
                  <a:moveTo>
                    <a:pt x="39" y="15"/>
                  </a:moveTo>
                  <a:cubicBezTo>
                    <a:pt x="38" y="7"/>
                    <a:pt x="28" y="0"/>
                    <a:pt x="18" y="0"/>
                  </a:cubicBezTo>
                  <a:cubicBezTo>
                    <a:pt x="8" y="0"/>
                    <a:pt x="0" y="7"/>
                    <a:pt x="1" y="15"/>
                  </a:cubicBezTo>
                  <a:cubicBezTo>
                    <a:pt x="2" y="24"/>
                    <a:pt x="12" y="31"/>
                    <a:pt x="22" y="31"/>
                  </a:cubicBezTo>
                  <a:cubicBezTo>
                    <a:pt x="33" y="31"/>
                    <a:pt x="40" y="24"/>
                    <a:pt x="39" y="15"/>
                  </a:cubicBezTo>
                  <a:close/>
                </a:path>
              </a:pathLst>
            </a:custGeom>
            <a:grpFill/>
            <a:ln>
              <a:noFill/>
            </a:ln>
          </p:spPr>
          <p:txBody>
            <a:bodyPr anchor="ctr"/>
            <a:lstStyle/>
            <a:p>
              <a:pPr algn="ctr"/>
            </a:p>
          </p:txBody>
        </p:sp>
        <p:sp>
          <p:nvSpPr>
            <p:cNvPr id="1101" name="iṥḷïďe"/>
            <p:cNvSpPr/>
            <p:nvPr userDrawn="1"/>
          </p:nvSpPr>
          <p:spPr bwMode="auto">
            <a:xfrm>
              <a:off x="7105571" y="4198843"/>
              <a:ext cx="149666" cy="112636"/>
            </a:xfrm>
            <a:custGeom>
              <a:avLst/>
              <a:gdLst>
                <a:gd name="T0" fmla="*/ 40 w 41"/>
                <a:gd name="T1" fmla="*/ 15 h 31"/>
                <a:gd name="T2" fmla="*/ 18 w 41"/>
                <a:gd name="T3" fmla="*/ 0 h 31"/>
                <a:gd name="T4" fmla="*/ 2 w 41"/>
                <a:gd name="T5" fmla="*/ 15 h 31"/>
                <a:gd name="T6" fmla="*/ 23 w 41"/>
                <a:gd name="T7" fmla="*/ 31 h 31"/>
                <a:gd name="T8" fmla="*/ 40 w 41"/>
                <a:gd name="T9" fmla="*/ 15 h 31"/>
              </a:gdLst>
              <a:ahLst/>
              <a:cxnLst>
                <a:cxn ang="0">
                  <a:pos x="T0" y="T1"/>
                </a:cxn>
                <a:cxn ang="0">
                  <a:pos x="T2" y="T3"/>
                </a:cxn>
                <a:cxn ang="0">
                  <a:pos x="T4" y="T5"/>
                </a:cxn>
                <a:cxn ang="0">
                  <a:pos x="T6" y="T7"/>
                </a:cxn>
                <a:cxn ang="0">
                  <a:pos x="T8" y="T9"/>
                </a:cxn>
              </a:cxnLst>
              <a:rect l="0" t="0" r="r" b="b"/>
              <a:pathLst>
                <a:path w="41" h="31">
                  <a:moveTo>
                    <a:pt x="40" y="15"/>
                  </a:moveTo>
                  <a:cubicBezTo>
                    <a:pt x="38" y="7"/>
                    <a:pt x="29" y="0"/>
                    <a:pt x="18" y="0"/>
                  </a:cubicBezTo>
                  <a:cubicBezTo>
                    <a:pt x="8" y="0"/>
                    <a:pt x="0" y="7"/>
                    <a:pt x="2" y="15"/>
                  </a:cubicBezTo>
                  <a:cubicBezTo>
                    <a:pt x="3" y="24"/>
                    <a:pt x="13" y="31"/>
                    <a:pt x="23" y="31"/>
                  </a:cubicBezTo>
                  <a:cubicBezTo>
                    <a:pt x="34" y="31"/>
                    <a:pt x="41" y="24"/>
                    <a:pt x="40" y="15"/>
                  </a:cubicBezTo>
                  <a:close/>
                </a:path>
              </a:pathLst>
            </a:custGeom>
            <a:grpFill/>
            <a:ln>
              <a:noFill/>
            </a:ln>
          </p:spPr>
          <p:txBody>
            <a:bodyPr anchor="ctr"/>
            <a:lstStyle/>
            <a:p>
              <a:pPr algn="ctr"/>
            </a:p>
          </p:txBody>
        </p:sp>
        <p:sp>
          <p:nvSpPr>
            <p:cNvPr id="1102" name="íśľiḍe"/>
            <p:cNvSpPr/>
            <p:nvPr userDrawn="1"/>
          </p:nvSpPr>
          <p:spPr bwMode="auto">
            <a:xfrm>
              <a:off x="6955906" y="4337708"/>
              <a:ext cx="149666" cy="115721"/>
            </a:xfrm>
            <a:custGeom>
              <a:avLst/>
              <a:gdLst>
                <a:gd name="T0" fmla="*/ 40 w 41"/>
                <a:gd name="T1" fmla="*/ 16 h 32"/>
                <a:gd name="T2" fmla="*/ 18 w 41"/>
                <a:gd name="T3" fmla="*/ 0 h 32"/>
                <a:gd name="T4" fmla="*/ 1 w 41"/>
                <a:gd name="T5" fmla="*/ 16 h 32"/>
                <a:gd name="T6" fmla="*/ 23 w 41"/>
                <a:gd name="T7" fmla="*/ 32 h 32"/>
                <a:gd name="T8" fmla="*/ 40 w 41"/>
                <a:gd name="T9" fmla="*/ 16 h 32"/>
              </a:gdLst>
              <a:ahLst/>
              <a:cxnLst>
                <a:cxn ang="0">
                  <a:pos x="T0" y="T1"/>
                </a:cxn>
                <a:cxn ang="0">
                  <a:pos x="T2" y="T3"/>
                </a:cxn>
                <a:cxn ang="0">
                  <a:pos x="T4" y="T5"/>
                </a:cxn>
                <a:cxn ang="0">
                  <a:pos x="T6" y="T7"/>
                </a:cxn>
                <a:cxn ang="0">
                  <a:pos x="T8" y="T9"/>
                </a:cxn>
              </a:cxnLst>
              <a:rect l="0" t="0" r="r" b="b"/>
              <a:pathLst>
                <a:path w="41" h="32">
                  <a:moveTo>
                    <a:pt x="40" y="16"/>
                  </a:moveTo>
                  <a:cubicBezTo>
                    <a:pt x="38" y="7"/>
                    <a:pt x="29" y="0"/>
                    <a:pt x="18" y="0"/>
                  </a:cubicBezTo>
                  <a:cubicBezTo>
                    <a:pt x="8" y="0"/>
                    <a:pt x="0" y="7"/>
                    <a:pt x="1" y="16"/>
                  </a:cubicBezTo>
                  <a:cubicBezTo>
                    <a:pt x="2" y="25"/>
                    <a:pt x="12" y="32"/>
                    <a:pt x="23" y="32"/>
                  </a:cubicBezTo>
                  <a:cubicBezTo>
                    <a:pt x="33" y="32"/>
                    <a:pt x="41" y="25"/>
                    <a:pt x="40" y="16"/>
                  </a:cubicBezTo>
                  <a:close/>
                </a:path>
              </a:pathLst>
            </a:custGeom>
            <a:grpFill/>
            <a:ln>
              <a:noFill/>
            </a:ln>
          </p:spPr>
          <p:txBody>
            <a:bodyPr anchor="ctr"/>
            <a:lstStyle/>
            <a:p>
              <a:pPr algn="ctr"/>
            </a:p>
          </p:txBody>
        </p:sp>
        <p:sp>
          <p:nvSpPr>
            <p:cNvPr id="1103" name="î$ļíḋè"/>
            <p:cNvSpPr/>
            <p:nvPr userDrawn="1"/>
          </p:nvSpPr>
          <p:spPr bwMode="auto">
            <a:xfrm>
              <a:off x="6963620" y="3222158"/>
              <a:ext cx="131151" cy="87948"/>
            </a:xfrm>
            <a:custGeom>
              <a:avLst/>
              <a:gdLst>
                <a:gd name="T0" fmla="*/ 35 w 36"/>
                <a:gd name="T1" fmla="*/ 12 h 24"/>
                <a:gd name="T2" fmla="*/ 16 w 36"/>
                <a:gd name="T3" fmla="*/ 0 h 24"/>
                <a:gd name="T4" fmla="*/ 1 w 36"/>
                <a:gd name="T5" fmla="*/ 12 h 24"/>
                <a:gd name="T6" fmla="*/ 20 w 36"/>
                <a:gd name="T7" fmla="*/ 24 h 24"/>
                <a:gd name="T8" fmla="*/ 35 w 36"/>
                <a:gd name="T9" fmla="*/ 12 h 24"/>
              </a:gdLst>
              <a:ahLst/>
              <a:cxnLst>
                <a:cxn ang="0">
                  <a:pos x="T0" y="T1"/>
                </a:cxn>
                <a:cxn ang="0">
                  <a:pos x="T2" y="T3"/>
                </a:cxn>
                <a:cxn ang="0">
                  <a:pos x="T4" y="T5"/>
                </a:cxn>
                <a:cxn ang="0">
                  <a:pos x="T6" y="T7"/>
                </a:cxn>
                <a:cxn ang="0">
                  <a:pos x="T8" y="T9"/>
                </a:cxn>
              </a:cxnLst>
              <a:rect l="0" t="0" r="r" b="b"/>
              <a:pathLst>
                <a:path w="36" h="24">
                  <a:moveTo>
                    <a:pt x="35" y="12"/>
                  </a:moveTo>
                  <a:cubicBezTo>
                    <a:pt x="34" y="5"/>
                    <a:pt x="25" y="0"/>
                    <a:pt x="16" y="0"/>
                  </a:cubicBezTo>
                  <a:cubicBezTo>
                    <a:pt x="7" y="0"/>
                    <a:pt x="0" y="5"/>
                    <a:pt x="1" y="12"/>
                  </a:cubicBezTo>
                  <a:cubicBezTo>
                    <a:pt x="2" y="19"/>
                    <a:pt x="10" y="24"/>
                    <a:pt x="20" y="24"/>
                  </a:cubicBezTo>
                  <a:cubicBezTo>
                    <a:pt x="29" y="24"/>
                    <a:pt x="36" y="19"/>
                    <a:pt x="35" y="12"/>
                  </a:cubicBezTo>
                  <a:close/>
                </a:path>
              </a:pathLst>
            </a:custGeom>
            <a:grpFill/>
            <a:ln>
              <a:noFill/>
            </a:ln>
          </p:spPr>
          <p:txBody>
            <a:bodyPr anchor="ctr"/>
            <a:lstStyle/>
            <a:p>
              <a:pPr algn="ctr"/>
            </a:p>
          </p:txBody>
        </p:sp>
        <p:sp>
          <p:nvSpPr>
            <p:cNvPr id="1104" name="î$ľîḑê"/>
            <p:cNvSpPr/>
            <p:nvPr userDrawn="1"/>
          </p:nvSpPr>
          <p:spPr bwMode="auto">
            <a:xfrm>
              <a:off x="5343526" y="2623495"/>
              <a:ext cx="115721" cy="72519"/>
            </a:xfrm>
            <a:custGeom>
              <a:avLst/>
              <a:gdLst>
                <a:gd name="T0" fmla="*/ 32 w 32"/>
                <a:gd name="T1" fmla="*/ 10 h 20"/>
                <a:gd name="T2" fmla="*/ 17 w 32"/>
                <a:gd name="T3" fmla="*/ 0 h 20"/>
                <a:gd name="T4" fmla="*/ 1 w 32"/>
                <a:gd name="T5" fmla="*/ 10 h 20"/>
                <a:gd name="T6" fmla="*/ 16 w 32"/>
                <a:gd name="T7" fmla="*/ 20 h 20"/>
                <a:gd name="T8" fmla="*/ 32 w 32"/>
                <a:gd name="T9" fmla="*/ 10 h 20"/>
              </a:gdLst>
              <a:ahLst/>
              <a:cxnLst>
                <a:cxn ang="0">
                  <a:pos x="T0" y="T1"/>
                </a:cxn>
                <a:cxn ang="0">
                  <a:pos x="T2" y="T3"/>
                </a:cxn>
                <a:cxn ang="0">
                  <a:pos x="T4" y="T5"/>
                </a:cxn>
                <a:cxn ang="0">
                  <a:pos x="T6" y="T7"/>
                </a:cxn>
                <a:cxn ang="0">
                  <a:pos x="T8" y="T9"/>
                </a:cxn>
              </a:cxnLst>
              <a:rect l="0" t="0" r="r" b="b"/>
              <a:pathLst>
                <a:path w="32" h="20">
                  <a:moveTo>
                    <a:pt x="32" y="10"/>
                  </a:moveTo>
                  <a:cubicBezTo>
                    <a:pt x="32" y="4"/>
                    <a:pt x="26" y="0"/>
                    <a:pt x="17" y="0"/>
                  </a:cubicBezTo>
                  <a:cubicBezTo>
                    <a:pt x="8" y="0"/>
                    <a:pt x="1" y="4"/>
                    <a:pt x="1" y="10"/>
                  </a:cubicBezTo>
                  <a:cubicBezTo>
                    <a:pt x="0" y="16"/>
                    <a:pt x="7" y="20"/>
                    <a:pt x="16" y="20"/>
                  </a:cubicBezTo>
                  <a:cubicBezTo>
                    <a:pt x="24" y="20"/>
                    <a:pt x="32" y="16"/>
                    <a:pt x="32" y="10"/>
                  </a:cubicBezTo>
                  <a:close/>
                </a:path>
              </a:pathLst>
            </a:custGeom>
            <a:grpFill/>
            <a:ln>
              <a:noFill/>
            </a:ln>
          </p:spPr>
          <p:txBody>
            <a:bodyPr anchor="ctr"/>
            <a:lstStyle/>
            <a:p>
              <a:pPr algn="ctr"/>
            </a:p>
          </p:txBody>
        </p:sp>
        <p:sp>
          <p:nvSpPr>
            <p:cNvPr id="1105" name="îşlïḋè"/>
            <p:cNvSpPr/>
            <p:nvPr userDrawn="1"/>
          </p:nvSpPr>
          <p:spPr bwMode="auto">
            <a:xfrm>
              <a:off x="5485477" y="2623495"/>
              <a:ext cx="112636" cy="72519"/>
            </a:xfrm>
            <a:custGeom>
              <a:avLst/>
              <a:gdLst>
                <a:gd name="T0" fmla="*/ 31 w 31"/>
                <a:gd name="T1" fmla="*/ 10 h 20"/>
                <a:gd name="T2" fmla="*/ 16 w 31"/>
                <a:gd name="T3" fmla="*/ 0 h 20"/>
                <a:gd name="T4" fmla="*/ 0 w 31"/>
                <a:gd name="T5" fmla="*/ 10 h 20"/>
                <a:gd name="T6" fmla="*/ 15 w 31"/>
                <a:gd name="T7" fmla="*/ 20 h 20"/>
                <a:gd name="T8" fmla="*/ 31 w 31"/>
                <a:gd name="T9" fmla="*/ 10 h 20"/>
              </a:gdLst>
              <a:ahLst/>
              <a:cxnLst>
                <a:cxn ang="0">
                  <a:pos x="T0" y="T1"/>
                </a:cxn>
                <a:cxn ang="0">
                  <a:pos x="T2" y="T3"/>
                </a:cxn>
                <a:cxn ang="0">
                  <a:pos x="T4" y="T5"/>
                </a:cxn>
                <a:cxn ang="0">
                  <a:pos x="T6" y="T7"/>
                </a:cxn>
                <a:cxn ang="0">
                  <a:pos x="T8" y="T9"/>
                </a:cxn>
              </a:cxnLst>
              <a:rect l="0" t="0" r="r" b="b"/>
              <a:pathLst>
                <a:path w="31" h="20">
                  <a:moveTo>
                    <a:pt x="31" y="10"/>
                  </a:moveTo>
                  <a:cubicBezTo>
                    <a:pt x="31" y="4"/>
                    <a:pt x="24" y="0"/>
                    <a:pt x="16" y="0"/>
                  </a:cubicBezTo>
                  <a:cubicBezTo>
                    <a:pt x="7" y="0"/>
                    <a:pt x="0" y="4"/>
                    <a:pt x="0" y="10"/>
                  </a:cubicBezTo>
                  <a:cubicBezTo>
                    <a:pt x="0" y="16"/>
                    <a:pt x="6" y="20"/>
                    <a:pt x="15" y="20"/>
                  </a:cubicBezTo>
                  <a:cubicBezTo>
                    <a:pt x="24" y="20"/>
                    <a:pt x="31" y="16"/>
                    <a:pt x="31" y="10"/>
                  </a:cubicBezTo>
                  <a:close/>
                </a:path>
              </a:pathLst>
            </a:custGeom>
            <a:grpFill/>
            <a:ln>
              <a:noFill/>
            </a:ln>
          </p:spPr>
          <p:txBody>
            <a:bodyPr anchor="ctr"/>
            <a:lstStyle/>
            <a:p>
              <a:pPr algn="ctr"/>
            </a:p>
          </p:txBody>
        </p:sp>
        <p:sp>
          <p:nvSpPr>
            <p:cNvPr id="1106" name="ïŝľïḑè"/>
            <p:cNvSpPr/>
            <p:nvPr userDrawn="1"/>
          </p:nvSpPr>
          <p:spPr bwMode="auto">
            <a:xfrm>
              <a:off x="5624342" y="2623495"/>
              <a:ext cx="112636" cy="72519"/>
            </a:xfrm>
            <a:custGeom>
              <a:avLst/>
              <a:gdLst>
                <a:gd name="T0" fmla="*/ 31 w 31"/>
                <a:gd name="T1" fmla="*/ 10 h 20"/>
                <a:gd name="T2" fmla="*/ 16 w 31"/>
                <a:gd name="T3" fmla="*/ 0 h 20"/>
                <a:gd name="T4" fmla="*/ 0 w 31"/>
                <a:gd name="T5" fmla="*/ 10 h 20"/>
                <a:gd name="T6" fmla="*/ 15 w 31"/>
                <a:gd name="T7" fmla="*/ 20 h 20"/>
                <a:gd name="T8" fmla="*/ 31 w 31"/>
                <a:gd name="T9" fmla="*/ 10 h 20"/>
              </a:gdLst>
              <a:ahLst/>
              <a:cxnLst>
                <a:cxn ang="0">
                  <a:pos x="T0" y="T1"/>
                </a:cxn>
                <a:cxn ang="0">
                  <a:pos x="T2" y="T3"/>
                </a:cxn>
                <a:cxn ang="0">
                  <a:pos x="T4" y="T5"/>
                </a:cxn>
                <a:cxn ang="0">
                  <a:pos x="T6" y="T7"/>
                </a:cxn>
                <a:cxn ang="0">
                  <a:pos x="T8" y="T9"/>
                </a:cxn>
              </a:cxnLst>
              <a:rect l="0" t="0" r="r" b="b"/>
              <a:pathLst>
                <a:path w="31" h="20">
                  <a:moveTo>
                    <a:pt x="31" y="10"/>
                  </a:moveTo>
                  <a:cubicBezTo>
                    <a:pt x="31" y="4"/>
                    <a:pt x="24" y="0"/>
                    <a:pt x="16" y="0"/>
                  </a:cubicBezTo>
                  <a:cubicBezTo>
                    <a:pt x="7" y="0"/>
                    <a:pt x="0" y="4"/>
                    <a:pt x="0" y="10"/>
                  </a:cubicBezTo>
                  <a:cubicBezTo>
                    <a:pt x="0" y="16"/>
                    <a:pt x="7" y="20"/>
                    <a:pt x="15" y="20"/>
                  </a:cubicBezTo>
                  <a:cubicBezTo>
                    <a:pt x="24" y="20"/>
                    <a:pt x="31" y="16"/>
                    <a:pt x="31" y="10"/>
                  </a:cubicBezTo>
                  <a:close/>
                </a:path>
              </a:pathLst>
            </a:custGeom>
            <a:grpFill/>
            <a:ln>
              <a:noFill/>
            </a:ln>
          </p:spPr>
          <p:txBody>
            <a:bodyPr anchor="ctr"/>
            <a:lstStyle/>
            <a:p>
              <a:pPr algn="ctr"/>
            </a:p>
          </p:txBody>
        </p:sp>
        <p:sp>
          <p:nvSpPr>
            <p:cNvPr id="1107" name="iṩľíḋé"/>
            <p:cNvSpPr/>
            <p:nvPr userDrawn="1"/>
          </p:nvSpPr>
          <p:spPr bwMode="auto">
            <a:xfrm>
              <a:off x="5196947" y="2714528"/>
              <a:ext cx="117264" cy="80233"/>
            </a:xfrm>
            <a:custGeom>
              <a:avLst/>
              <a:gdLst>
                <a:gd name="T0" fmla="*/ 32 w 32"/>
                <a:gd name="T1" fmla="*/ 11 h 22"/>
                <a:gd name="T2" fmla="*/ 17 w 32"/>
                <a:gd name="T3" fmla="*/ 0 h 22"/>
                <a:gd name="T4" fmla="*/ 0 w 32"/>
                <a:gd name="T5" fmla="*/ 11 h 22"/>
                <a:gd name="T6" fmla="*/ 15 w 32"/>
                <a:gd name="T7" fmla="*/ 22 h 22"/>
                <a:gd name="T8" fmla="*/ 32 w 32"/>
                <a:gd name="T9" fmla="*/ 11 h 22"/>
              </a:gdLst>
              <a:ahLst/>
              <a:cxnLst>
                <a:cxn ang="0">
                  <a:pos x="T0" y="T1"/>
                </a:cxn>
                <a:cxn ang="0">
                  <a:pos x="T2" y="T3"/>
                </a:cxn>
                <a:cxn ang="0">
                  <a:pos x="T4" y="T5"/>
                </a:cxn>
                <a:cxn ang="0">
                  <a:pos x="T6" y="T7"/>
                </a:cxn>
                <a:cxn ang="0">
                  <a:pos x="T8" y="T9"/>
                </a:cxn>
              </a:cxnLst>
              <a:rect l="0" t="0" r="r" b="b"/>
              <a:pathLst>
                <a:path w="32" h="22">
                  <a:moveTo>
                    <a:pt x="32" y="11"/>
                  </a:moveTo>
                  <a:cubicBezTo>
                    <a:pt x="32" y="5"/>
                    <a:pt x="26" y="0"/>
                    <a:pt x="17" y="0"/>
                  </a:cubicBezTo>
                  <a:cubicBezTo>
                    <a:pt x="8" y="0"/>
                    <a:pt x="1" y="5"/>
                    <a:pt x="0" y="11"/>
                  </a:cubicBezTo>
                  <a:cubicBezTo>
                    <a:pt x="0" y="17"/>
                    <a:pt x="6" y="22"/>
                    <a:pt x="15" y="22"/>
                  </a:cubicBezTo>
                  <a:cubicBezTo>
                    <a:pt x="24" y="22"/>
                    <a:pt x="31" y="17"/>
                    <a:pt x="32" y="11"/>
                  </a:cubicBezTo>
                  <a:close/>
                </a:path>
              </a:pathLst>
            </a:custGeom>
            <a:grpFill/>
            <a:ln>
              <a:noFill/>
            </a:ln>
          </p:spPr>
          <p:txBody>
            <a:bodyPr anchor="ctr"/>
            <a:lstStyle/>
            <a:p>
              <a:pPr algn="ctr"/>
            </a:p>
          </p:txBody>
        </p:sp>
        <p:sp>
          <p:nvSpPr>
            <p:cNvPr id="1108" name="íṩļíďe"/>
            <p:cNvSpPr/>
            <p:nvPr userDrawn="1"/>
          </p:nvSpPr>
          <p:spPr bwMode="auto">
            <a:xfrm>
              <a:off x="5338898" y="2714528"/>
              <a:ext cx="117264" cy="80233"/>
            </a:xfrm>
            <a:custGeom>
              <a:avLst/>
              <a:gdLst>
                <a:gd name="T0" fmla="*/ 32 w 32"/>
                <a:gd name="T1" fmla="*/ 11 h 22"/>
                <a:gd name="T2" fmla="*/ 16 w 32"/>
                <a:gd name="T3" fmla="*/ 0 h 22"/>
                <a:gd name="T4" fmla="*/ 0 w 32"/>
                <a:gd name="T5" fmla="*/ 11 h 22"/>
                <a:gd name="T6" fmla="*/ 15 w 32"/>
                <a:gd name="T7" fmla="*/ 22 h 22"/>
                <a:gd name="T8" fmla="*/ 32 w 32"/>
                <a:gd name="T9" fmla="*/ 11 h 22"/>
              </a:gdLst>
              <a:ahLst/>
              <a:cxnLst>
                <a:cxn ang="0">
                  <a:pos x="T0" y="T1"/>
                </a:cxn>
                <a:cxn ang="0">
                  <a:pos x="T2" y="T3"/>
                </a:cxn>
                <a:cxn ang="0">
                  <a:pos x="T4" y="T5"/>
                </a:cxn>
                <a:cxn ang="0">
                  <a:pos x="T6" y="T7"/>
                </a:cxn>
                <a:cxn ang="0">
                  <a:pos x="T8" y="T9"/>
                </a:cxn>
              </a:cxnLst>
              <a:rect l="0" t="0" r="r" b="b"/>
              <a:pathLst>
                <a:path w="32" h="22">
                  <a:moveTo>
                    <a:pt x="32" y="11"/>
                  </a:moveTo>
                  <a:cubicBezTo>
                    <a:pt x="32" y="5"/>
                    <a:pt x="25" y="0"/>
                    <a:pt x="16" y="0"/>
                  </a:cubicBezTo>
                  <a:cubicBezTo>
                    <a:pt x="8" y="0"/>
                    <a:pt x="0" y="5"/>
                    <a:pt x="0" y="11"/>
                  </a:cubicBezTo>
                  <a:cubicBezTo>
                    <a:pt x="0" y="17"/>
                    <a:pt x="6" y="22"/>
                    <a:pt x="15" y="22"/>
                  </a:cubicBezTo>
                  <a:cubicBezTo>
                    <a:pt x="24" y="22"/>
                    <a:pt x="31" y="17"/>
                    <a:pt x="32" y="11"/>
                  </a:cubicBezTo>
                  <a:close/>
                </a:path>
              </a:pathLst>
            </a:custGeom>
            <a:grpFill/>
            <a:ln>
              <a:noFill/>
            </a:ln>
          </p:spPr>
          <p:txBody>
            <a:bodyPr anchor="ctr"/>
            <a:lstStyle/>
            <a:p>
              <a:pPr algn="ctr"/>
            </a:p>
          </p:txBody>
        </p:sp>
        <p:sp>
          <p:nvSpPr>
            <p:cNvPr id="1109" name="ïślïḑé"/>
            <p:cNvSpPr/>
            <p:nvPr userDrawn="1"/>
          </p:nvSpPr>
          <p:spPr bwMode="auto">
            <a:xfrm>
              <a:off x="5477763" y="2714528"/>
              <a:ext cx="117264" cy="80233"/>
            </a:xfrm>
            <a:custGeom>
              <a:avLst/>
              <a:gdLst>
                <a:gd name="T0" fmla="*/ 32 w 32"/>
                <a:gd name="T1" fmla="*/ 11 h 22"/>
                <a:gd name="T2" fmla="*/ 17 w 32"/>
                <a:gd name="T3" fmla="*/ 0 h 22"/>
                <a:gd name="T4" fmla="*/ 1 w 32"/>
                <a:gd name="T5" fmla="*/ 11 h 22"/>
                <a:gd name="T6" fmla="*/ 16 w 32"/>
                <a:gd name="T7" fmla="*/ 22 h 22"/>
                <a:gd name="T8" fmla="*/ 32 w 32"/>
                <a:gd name="T9" fmla="*/ 11 h 22"/>
              </a:gdLst>
              <a:ahLst/>
              <a:cxnLst>
                <a:cxn ang="0">
                  <a:pos x="T0" y="T1"/>
                </a:cxn>
                <a:cxn ang="0">
                  <a:pos x="T2" y="T3"/>
                </a:cxn>
                <a:cxn ang="0">
                  <a:pos x="T4" y="T5"/>
                </a:cxn>
                <a:cxn ang="0">
                  <a:pos x="T6" y="T7"/>
                </a:cxn>
                <a:cxn ang="0">
                  <a:pos x="T8" y="T9"/>
                </a:cxn>
              </a:cxnLst>
              <a:rect l="0" t="0" r="r" b="b"/>
              <a:pathLst>
                <a:path w="32" h="22">
                  <a:moveTo>
                    <a:pt x="32" y="11"/>
                  </a:moveTo>
                  <a:cubicBezTo>
                    <a:pt x="32" y="5"/>
                    <a:pt x="26" y="0"/>
                    <a:pt x="17" y="0"/>
                  </a:cubicBezTo>
                  <a:cubicBezTo>
                    <a:pt x="8" y="0"/>
                    <a:pt x="1" y="5"/>
                    <a:pt x="1" y="11"/>
                  </a:cubicBezTo>
                  <a:cubicBezTo>
                    <a:pt x="0" y="17"/>
                    <a:pt x="7" y="22"/>
                    <a:pt x="16" y="22"/>
                  </a:cubicBezTo>
                  <a:cubicBezTo>
                    <a:pt x="25" y="22"/>
                    <a:pt x="32" y="17"/>
                    <a:pt x="32" y="11"/>
                  </a:cubicBezTo>
                  <a:close/>
                </a:path>
              </a:pathLst>
            </a:custGeom>
            <a:grpFill/>
            <a:ln>
              <a:noFill/>
            </a:ln>
          </p:spPr>
          <p:txBody>
            <a:bodyPr anchor="ctr"/>
            <a:lstStyle/>
            <a:p>
              <a:pPr algn="ctr"/>
            </a:p>
          </p:txBody>
        </p:sp>
        <p:sp>
          <p:nvSpPr>
            <p:cNvPr id="1110" name="iṩḻïḋê"/>
            <p:cNvSpPr/>
            <p:nvPr userDrawn="1"/>
          </p:nvSpPr>
          <p:spPr bwMode="auto">
            <a:xfrm>
              <a:off x="5619714" y="2714528"/>
              <a:ext cx="117264" cy="80233"/>
            </a:xfrm>
            <a:custGeom>
              <a:avLst/>
              <a:gdLst>
                <a:gd name="T0" fmla="*/ 32 w 32"/>
                <a:gd name="T1" fmla="*/ 11 h 22"/>
                <a:gd name="T2" fmla="*/ 16 w 32"/>
                <a:gd name="T3" fmla="*/ 0 h 22"/>
                <a:gd name="T4" fmla="*/ 0 w 32"/>
                <a:gd name="T5" fmla="*/ 11 h 22"/>
                <a:gd name="T6" fmla="*/ 16 w 32"/>
                <a:gd name="T7" fmla="*/ 22 h 22"/>
                <a:gd name="T8" fmla="*/ 32 w 32"/>
                <a:gd name="T9" fmla="*/ 11 h 22"/>
              </a:gdLst>
              <a:ahLst/>
              <a:cxnLst>
                <a:cxn ang="0">
                  <a:pos x="T0" y="T1"/>
                </a:cxn>
                <a:cxn ang="0">
                  <a:pos x="T2" y="T3"/>
                </a:cxn>
                <a:cxn ang="0">
                  <a:pos x="T4" y="T5"/>
                </a:cxn>
                <a:cxn ang="0">
                  <a:pos x="T6" y="T7"/>
                </a:cxn>
                <a:cxn ang="0">
                  <a:pos x="T8" y="T9"/>
                </a:cxn>
              </a:cxnLst>
              <a:rect l="0" t="0" r="r" b="b"/>
              <a:pathLst>
                <a:path w="32" h="22">
                  <a:moveTo>
                    <a:pt x="32" y="11"/>
                  </a:moveTo>
                  <a:cubicBezTo>
                    <a:pt x="32" y="5"/>
                    <a:pt x="25" y="0"/>
                    <a:pt x="16" y="0"/>
                  </a:cubicBezTo>
                  <a:cubicBezTo>
                    <a:pt x="8" y="0"/>
                    <a:pt x="1" y="5"/>
                    <a:pt x="0" y="11"/>
                  </a:cubicBezTo>
                  <a:cubicBezTo>
                    <a:pt x="0" y="17"/>
                    <a:pt x="7" y="22"/>
                    <a:pt x="16" y="22"/>
                  </a:cubicBezTo>
                  <a:cubicBezTo>
                    <a:pt x="25" y="22"/>
                    <a:pt x="32" y="17"/>
                    <a:pt x="32" y="11"/>
                  </a:cubicBezTo>
                  <a:close/>
                </a:path>
              </a:pathLst>
            </a:custGeom>
            <a:grpFill/>
            <a:ln>
              <a:noFill/>
            </a:ln>
          </p:spPr>
          <p:txBody>
            <a:bodyPr anchor="ctr"/>
            <a:lstStyle/>
            <a:p>
              <a:pPr algn="ctr"/>
            </a:p>
          </p:txBody>
        </p:sp>
        <p:sp>
          <p:nvSpPr>
            <p:cNvPr id="1111" name="ïṥ1ïḋé"/>
            <p:cNvSpPr/>
            <p:nvPr userDrawn="1"/>
          </p:nvSpPr>
          <p:spPr bwMode="auto">
            <a:xfrm>
              <a:off x="5763207" y="2714528"/>
              <a:ext cx="115721" cy="80233"/>
            </a:xfrm>
            <a:custGeom>
              <a:avLst/>
              <a:gdLst>
                <a:gd name="T0" fmla="*/ 32 w 32"/>
                <a:gd name="T1" fmla="*/ 11 h 22"/>
                <a:gd name="T2" fmla="*/ 16 w 32"/>
                <a:gd name="T3" fmla="*/ 0 h 22"/>
                <a:gd name="T4" fmla="*/ 0 w 32"/>
                <a:gd name="T5" fmla="*/ 11 h 22"/>
                <a:gd name="T6" fmla="*/ 16 w 32"/>
                <a:gd name="T7" fmla="*/ 22 h 22"/>
                <a:gd name="T8" fmla="*/ 32 w 32"/>
                <a:gd name="T9" fmla="*/ 11 h 22"/>
              </a:gdLst>
              <a:ahLst/>
              <a:cxnLst>
                <a:cxn ang="0">
                  <a:pos x="T0" y="T1"/>
                </a:cxn>
                <a:cxn ang="0">
                  <a:pos x="T2" y="T3"/>
                </a:cxn>
                <a:cxn ang="0">
                  <a:pos x="T4" y="T5"/>
                </a:cxn>
                <a:cxn ang="0">
                  <a:pos x="T6" y="T7"/>
                </a:cxn>
                <a:cxn ang="0">
                  <a:pos x="T8" y="T9"/>
                </a:cxn>
              </a:cxnLst>
              <a:rect l="0" t="0" r="r" b="b"/>
              <a:pathLst>
                <a:path w="32" h="22">
                  <a:moveTo>
                    <a:pt x="32" y="11"/>
                  </a:moveTo>
                  <a:cubicBezTo>
                    <a:pt x="32" y="5"/>
                    <a:pt x="24" y="0"/>
                    <a:pt x="16" y="0"/>
                  </a:cubicBezTo>
                  <a:cubicBezTo>
                    <a:pt x="7" y="0"/>
                    <a:pt x="0" y="5"/>
                    <a:pt x="0" y="11"/>
                  </a:cubicBezTo>
                  <a:cubicBezTo>
                    <a:pt x="0" y="17"/>
                    <a:pt x="7" y="22"/>
                    <a:pt x="16" y="22"/>
                  </a:cubicBezTo>
                  <a:cubicBezTo>
                    <a:pt x="25" y="22"/>
                    <a:pt x="32" y="17"/>
                    <a:pt x="32" y="11"/>
                  </a:cubicBezTo>
                  <a:close/>
                </a:path>
              </a:pathLst>
            </a:custGeom>
            <a:grpFill/>
            <a:ln>
              <a:noFill/>
            </a:ln>
          </p:spPr>
          <p:txBody>
            <a:bodyPr anchor="ctr"/>
            <a:lstStyle/>
            <a:p>
              <a:pPr algn="ctr"/>
            </a:p>
          </p:txBody>
        </p:sp>
        <p:sp>
          <p:nvSpPr>
            <p:cNvPr id="1112" name="îŝḷíḋê"/>
            <p:cNvSpPr/>
            <p:nvPr userDrawn="1"/>
          </p:nvSpPr>
          <p:spPr bwMode="auto">
            <a:xfrm>
              <a:off x="5044194" y="2810191"/>
              <a:ext cx="120350" cy="80233"/>
            </a:xfrm>
            <a:custGeom>
              <a:avLst/>
              <a:gdLst>
                <a:gd name="T0" fmla="*/ 33 w 33"/>
                <a:gd name="T1" fmla="*/ 11 h 22"/>
                <a:gd name="T2" fmla="*/ 18 w 33"/>
                <a:gd name="T3" fmla="*/ 0 h 22"/>
                <a:gd name="T4" fmla="*/ 1 w 33"/>
                <a:gd name="T5" fmla="*/ 11 h 22"/>
                <a:gd name="T6" fmla="*/ 16 w 33"/>
                <a:gd name="T7" fmla="*/ 22 h 22"/>
                <a:gd name="T8" fmla="*/ 33 w 33"/>
                <a:gd name="T9" fmla="*/ 11 h 22"/>
              </a:gdLst>
              <a:ahLst/>
              <a:cxnLst>
                <a:cxn ang="0">
                  <a:pos x="T0" y="T1"/>
                </a:cxn>
                <a:cxn ang="0">
                  <a:pos x="T2" y="T3"/>
                </a:cxn>
                <a:cxn ang="0">
                  <a:pos x="T4" y="T5"/>
                </a:cxn>
                <a:cxn ang="0">
                  <a:pos x="T6" y="T7"/>
                </a:cxn>
                <a:cxn ang="0">
                  <a:pos x="T8" y="T9"/>
                </a:cxn>
              </a:cxnLst>
              <a:rect l="0" t="0" r="r" b="b"/>
              <a:pathLst>
                <a:path w="33" h="22">
                  <a:moveTo>
                    <a:pt x="33" y="11"/>
                  </a:moveTo>
                  <a:cubicBezTo>
                    <a:pt x="33" y="5"/>
                    <a:pt x="27" y="0"/>
                    <a:pt x="18" y="0"/>
                  </a:cubicBezTo>
                  <a:cubicBezTo>
                    <a:pt x="9" y="0"/>
                    <a:pt x="2" y="5"/>
                    <a:pt x="1" y="11"/>
                  </a:cubicBezTo>
                  <a:cubicBezTo>
                    <a:pt x="0" y="17"/>
                    <a:pt x="7" y="22"/>
                    <a:pt x="16" y="22"/>
                  </a:cubicBezTo>
                  <a:cubicBezTo>
                    <a:pt x="25" y="22"/>
                    <a:pt x="32" y="17"/>
                    <a:pt x="33" y="11"/>
                  </a:cubicBezTo>
                  <a:close/>
                </a:path>
              </a:pathLst>
            </a:custGeom>
            <a:grpFill/>
            <a:ln>
              <a:noFill/>
            </a:ln>
          </p:spPr>
          <p:txBody>
            <a:bodyPr anchor="ctr"/>
            <a:lstStyle/>
            <a:p>
              <a:pPr algn="ctr"/>
            </a:p>
          </p:txBody>
        </p:sp>
        <p:sp>
          <p:nvSpPr>
            <p:cNvPr id="1113" name="i$1ïḋe"/>
            <p:cNvSpPr/>
            <p:nvPr userDrawn="1"/>
          </p:nvSpPr>
          <p:spPr bwMode="auto">
            <a:xfrm>
              <a:off x="5186145" y="2810191"/>
              <a:ext cx="120350" cy="80233"/>
            </a:xfrm>
            <a:custGeom>
              <a:avLst/>
              <a:gdLst>
                <a:gd name="T0" fmla="*/ 33 w 33"/>
                <a:gd name="T1" fmla="*/ 11 h 22"/>
                <a:gd name="T2" fmla="*/ 18 w 33"/>
                <a:gd name="T3" fmla="*/ 0 h 22"/>
                <a:gd name="T4" fmla="*/ 1 w 33"/>
                <a:gd name="T5" fmla="*/ 11 h 22"/>
                <a:gd name="T6" fmla="*/ 16 w 33"/>
                <a:gd name="T7" fmla="*/ 22 h 22"/>
                <a:gd name="T8" fmla="*/ 33 w 33"/>
                <a:gd name="T9" fmla="*/ 11 h 22"/>
              </a:gdLst>
              <a:ahLst/>
              <a:cxnLst>
                <a:cxn ang="0">
                  <a:pos x="T0" y="T1"/>
                </a:cxn>
                <a:cxn ang="0">
                  <a:pos x="T2" y="T3"/>
                </a:cxn>
                <a:cxn ang="0">
                  <a:pos x="T4" y="T5"/>
                </a:cxn>
                <a:cxn ang="0">
                  <a:pos x="T6" y="T7"/>
                </a:cxn>
                <a:cxn ang="0">
                  <a:pos x="T8" y="T9"/>
                </a:cxn>
              </a:cxnLst>
              <a:rect l="0" t="0" r="r" b="b"/>
              <a:pathLst>
                <a:path w="33" h="22">
                  <a:moveTo>
                    <a:pt x="33" y="11"/>
                  </a:moveTo>
                  <a:cubicBezTo>
                    <a:pt x="33" y="5"/>
                    <a:pt x="27" y="0"/>
                    <a:pt x="18" y="0"/>
                  </a:cubicBezTo>
                  <a:cubicBezTo>
                    <a:pt x="9" y="0"/>
                    <a:pt x="2" y="5"/>
                    <a:pt x="1" y="11"/>
                  </a:cubicBezTo>
                  <a:cubicBezTo>
                    <a:pt x="0" y="17"/>
                    <a:pt x="7" y="22"/>
                    <a:pt x="16" y="22"/>
                  </a:cubicBezTo>
                  <a:cubicBezTo>
                    <a:pt x="25" y="22"/>
                    <a:pt x="33" y="17"/>
                    <a:pt x="33" y="11"/>
                  </a:cubicBezTo>
                  <a:close/>
                </a:path>
              </a:pathLst>
            </a:custGeom>
            <a:grpFill/>
            <a:ln>
              <a:noFill/>
            </a:ln>
          </p:spPr>
          <p:txBody>
            <a:bodyPr anchor="ctr"/>
            <a:lstStyle/>
            <a:p>
              <a:pPr algn="ctr"/>
            </a:p>
          </p:txBody>
        </p:sp>
        <p:sp>
          <p:nvSpPr>
            <p:cNvPr id="1114" name="ísḻidê"/>
            <p:cNvSpPr/>
            <p:nvPr userDrawn="1"/>
          </p:nvSpPr>
          <p:spPr bwMode="auto">
            <a:xfrm>
              <a:off x="5332726" y="2810191"/>
              <a:ext cx="120350" cy="80233"/>
            </a:xfrm>
            <a:custGeom>
              <a:avLst/>
              <a:gdLst>
                <a:gd name="T0" fmla="*/ 32 w 33"/>
                <a:gd name="T1" fmla="*/ 11 h 22"/>
                <a:gd name="T2" fmla="*/ 17 w 33"/>
                <a:gd name="T3" fmla="*/ 0 h 22"/>
                <a:gd name="T4" fmla="*/ 0 w 33"/>
                <a:gd name="T5" fmla="*/ 11 h 22"/>
                <a:gd name="T6" fmla="*/ 16 w 33"/>
                <a:gd name="T7" fmla="*/ 22 h 22"/>
                <a:gd name="T8" fmla="*/ 32 w 33"/>
                <a:gd name="T9" fmla="*/ 11 h 22"/>
              </a:gdLst>
              <a:ahLst/>
              <a:cxnLst>
                <a:cxn ang="0">
                  <a:pos x="T0" y="T1"/>
                </a:cxn>
                <a:cxn ang="0">
                  <a:pos x="T2" y="T3"/>
                </a:cxn>
                <a:cxn ang="0">
                  <a:pos x="T4" y="T5"/>
                </a:cxn>
                <a:cxn ang="0">
                  <a:pos x="T6" y="T7"/>
                </a:cxn>
                <a:cxn ang="0">
                  <a:pos x="T8" y="T9"/>
                </a:cxn>
              </a:cxnLst>
              <a:rect l="0" t="0" r="r" b="b"/>
              <a:pathLst>
                <a:path w="33" h="22">
                  <a:moveTo>
                    <a:pt x="32" y="11"/>
                  </a:moveTo>
                  <a:cubicBezTo>
                    <a:pt x="33" y="5"/>
                    <a:pt x="26" y="0"/>
                    <a:pt x="17" y="0"/>
                  </a:cubicBezTo>
                  <a:cubicBezTo>
                    <a:pt x="8" y="0"/>
                    <a:pt x="1" y="5"/>
                    <a:pt x="0" y="11"/>
                  </a:cubicBezTo>
                  <a:cubicBezTo>
                    <a:pt x="0" y="17"/>
                    <a:pt x="7" y="22"/>
                    <a:pt x="16" y="22"/>
                  </a:cubicBezTo>
                  <a:cubicBezTo>
                    <a:pt x="24" y="22"/>
                    <a:pt x="32" y="17"/>
                    <a:pt x="32" y="11"/>
                  </a:cubicBezTo>
                  <a:close/>
                </a:path>
              </a:pathLst>
            </a:custGeom>
            <a:grpFill/>
            <a:ln>
              <a:noFill/>
            </a:ln>
          </p:spPr>
          <p:txBody>
            <a:bodyPr anchor="ctr"/>
            <a:lstStyle/>
            <a:p>
              <a:pPr algn="ctr"/>
            </a:p>
          </p:txBody>
        </p:sp>
        <p:sp>
          <p:nvSpPr>
            <p:cNvPr id="1115" name="iṧ1ïďe"/>
            <p:cNvSpPr/>
            <p:nvPr userDrawn="1"/>
          </p:nvSpPr>
          <p:spPr bwMode="auto">
            <a:xfrm>
              <a:off x="5474677" y="2810191"/>
              <a:ext cx="120350" cy="80233"/>
            </a:xfrm>
            <a:custGeom>
              <a:avLst/>
              <a:gdLst>
                <a:gd name="T0" fmla="*/ 32 w 33"/>
                <a:gd name="T1" fmla="*/ 11 h 22"/>
                <a:gd name="T2" fmla="*/ 17 w 33"/>
                <a:gd name="T3" fmla="*/ 0 h 22"/>
                <a:gd name="T4" fmla="*/ 0 w 33"/>
                <a:gd name="T5" fmla="*/ 11 h 22"/>
                <a:gd name="T6" fmla="*/ 16 w 33"/>
                <a:gd name="T7" fmla="*/ 22 h 22"/>
                <a:gd name="T8" fmla="*/ 32 w 33"/>
                <a:gd name="T9" fmla="*/ 11 h 22"/>
              </a:gdLst>
              <a:ahLst/>
              <a:cxnLst>
                <a:cxn ang="0">
                  <a:pos x="T0" y="T1"/>
                </a:cxn>
                <a:cxn ang="0">
                  <a:pos x="T2" y="T3"/>
                </a:cxn>
                <a:cxn ang="0">
                  <a:pos x="T4" y="T5"/>
                </a:cxn>
                <a:cxn ang="0">
                  <a:pos x="T6" y="T7"/>
                </a:cxn>
                <a:cxn ang="0">
                  <a:pos x="T8" y="T9"/>
                </a:cxn>
              </a:cxnLst>
              <a:rect l="0" t="0" r="r" b="b"/>
              <a:pathLst>
                <a:path w="33" h="22">
                  <a:moveTo>
                    <a:pt x="32" y="11"/>
                  </a:moveTo>
                  <a:cubicBezTo>
                    <a:pt x="33" y="5"/>
                    <a:pt x="26" y="0"/>
                    <a:pt x="17" y="0"/>
                  </a:cubicBezTo>
                  <a:cubicBezTo>
                    <a:pt x="8" y="0"/>
                    <a:pt x="1" y="5"/>
                    <a:pt x="0" y="11"/>
                  </a:cubicBezTo>
                  <a:cubicBezTo>
                    <a:pt x="0" y="17"/>
                    <a:pt x="7" y="22"/>
                    <a:pt x="16" y="22"/>
                  </a:cubicBezTo>
                  <a:cubicBezTo>
                    <a:pt x="25" y="22"/>
                    <a:pt x="32" y="17"/>
                    <a:pt x="32" y="11"/>
                  </a:cubicBezTo>
                  <a:close/>
                </a:path>
              </a:pathLst>
            </a:custGeom>
            <a:grpFill/>
            <a:ln>
              <a:noFill/>
            </a:ln>
          </p:spPr>
          <p:txBody>
            <a:bodyPr anchor="ctr"/>
            <a:lstStyle/>
            <a:p>
              <a:pPr algn="ctr"/>
            </a:p>
          </p:txBody>
        </p:sp>
        <p:sp>
          <p:nvSpPr>
            <p:cNvPr id="1116" name="íṩlíḑé"/>
            <p:cNvSpPr/>
            <p:nvPr userDrawn="1"/>
          </p:nvSpPr>
          <p:spPr bwMode="auto">
            <a:xfrm>
              <a:off x="5616628" y="2810191"/>
              <a:ext cx="120350" cy="80233"/>
            </a:xfrm>
            <a:custGeom>
              <a:avLst/>
              <a:gdLst>
                <a:gd name="T0" fmla="*/ 33 w 33"/>
                <a:gd name="T1" fmla="*/ 11 h 22"/>
                <a:gd name="T2" fmla="*/ 17 w 33"/>
                <a:gd name="T3" fmla="*/ 0 h 22"/>
                <a:gd name="T4" fmla="*/ 1 w 33"/>
                <a:gd name="T5" fmla="*/ 11 h 22"/>
                <a:gd name="T6" fmla="*/ 16 w 33"/>
                <a:gd name="T7" fmla="*/ 22 h 22"/>
                <a:gd name="T8" fmla="*/ 33 w 33"/>
                <a:gd name="T9" fmla="*/ 11 h 22"/>
              </a:gdLst>
              <a:ahLst/>
              <a:cxnLst>
                <a:cxn ang="0">
                  <a:pos x="T0" y="T1"/>
                </a:cxn>
                <a:cxn ang="0">
                  <a:pos x="T2" y="T3"/>
                </a:cxn>
                <a:cxn ang="0">
                  <a:pos x="T4" y="T5"/>
                </a:cxn>
                <a:cxn ang="0">
                  <a:pos x="T6" y="T7"/>
                </a:cxn>
                <a:cxn ang="0">
                  <a:pos x="T8" y="T9"/>
                </a:cxn>
              </a:cxnLst>
              <a:rect l="0" t="0" r="r" b="b"/>
              <a:pathLst>
                <a:path w="33" h="22">
                  <a:moveTo>
                    <a:pt x="33" y="11"/>
                  </a:moveTo>
                  <a:cubicBezTo>
                    <a:pt x="33" y="5"/>
                    <a:pt x="26" y="0"/>
                    <a:pt x="17" y="0"/>
                  </a:cubicBezTo>
                  <a:cubicBezTo>
                    <a:pt x="8" y="0"/>
                    <a:pt x="1" y="5"/>
                    <a:pt x="1" y="11"/>
                  </a:cubicBezTo>
                  <a:cubicBezTo>
                    <a:pt x="0" y="17"/>
                    <a:pt x="7" y="22"/>
                    <a:pt x="16" y="22"/>
                  </a:cubicBezTo>
                  <a:cubicBezTo>
                    <a:pt x="25" y="22"/>
                    <a:pt x="32" y="17"/>
                    <a:pt x="33" y="11"/>
                  </a:cubicBezTo>
                  <a:close/>
                </a:path>
              </a:pathLst>
            </a:custGeom>
            <a:grpFill/>
            <a:ln>
              <a:noFill/>
            </a:ln>
          </p:spPr>
          <p:txBody>
            <a:bodyPr anchor="ctr"/>
            <a:lstStyle/>
            <a:p>
              <a:pPr algn="ctr"/>
            </a:p>
          </p:txBody>
        </p:sp>
        <p:sp>
          <p:nvSpPr>
            <p:cNvPr id="1117" name="îṩlïḓe"/>
            <p:cNvSpPr/>
            <p:nvPr userDrawn="1"/>
          </p:nvSpPr>
          <p:spPr bwMode="auto">
            <a:xfrm>
              <a:off x="5763207" y="2810191"/>
              <a:ext cx="115721" cy="80233"/>
            </a:xfrm>
            <a:prstGeom prst="ellipse">
              <a:avLst/>
            </a:prstGeom>
            <a:grpFill/>
            <a:ln>
              <a:noFill/>
            </a:ln>
          </p:spPr>
          <p:txBody>
            <a:bodyPr anchor="ctr"/>
            <a:lstStyle/>
            <a:p>
              <a:pPr algn="ctr"/>
            </a:p>
          </p:txBody>
        </p:sp>
        <p:sp>
          <p:nvSpPr>
            <p:cNvPr id="1118" name="íṩ1íďè"/>
            <p:cNvSpPr/>
            <p:nvPr userDrawn="1"/>
          </p:nvSpPr>
          <p:spPr bwMode="auto">
            <a:xfrm>
              <a:off x="5905159" y="2810191"/>
              <a:ext cx="115721" cy="80233"/>
            </a:xfrm>
            <a:prstGeom prst="ellipse">
              <a:avLst/>
            </a:prstGeom>
            <a:grpFill/>
            <a:ln>
              <a:noFill/>
            </a:ln>
          </p:spPr>
          <p:txBody>
            <a:bodyPr anchor="ctr"/>
            <a:lstStyle/>
            <a:p>
              <a:pPr algn="ctr"/>
            </a:p>
          </p:txBody>
        </p:sp>
        <p:sp>
          <p:nvSpPr>
            <p:cNvPr id="1119" name="îslïḍe"/>
            <p:cNvSpPr/>
            <p:nvPr userDrawn="1"/>
          </p:nvSpPr>
          <p:spPr bwMode="auto">
            <a:xfrm>
              <a:off x="6047110" y="2810191"/>
              <a:ext cx="117264" cy="80233"/>
            </a:xfrm>
            <a:custGeom>
              <a:avLst/>
              <a:gdLst>
                <a:gd name="T0" fmla="*/ 32 w 32"/>
                <a:gd name="T1" fmla="*/ 11 h 22"/>
                <a:gd name="T2" fmla="*/ 16 w 32"/>
                <a:gd name="T3" fmla="*/ 0 h 22"/>
                <a:gd name="T4" fmla="*/ 0 w 32"/>
                <a:gd name="T5" fmla="*/ 11 h 22"/>
                <a:gd name="T6" fmla="*/ 17 w 32"/>
                <a:gd name="T7" fmla="*/ 22 h 22"/>
                <a:gd name="T8" fmla="*/ 32 w 32"/>
                <a:gd name="T9" fmla="*/ 11 h 22"/>
              </a:gdLst>
              <a:ahLst/>
              <a:cxnLst>
                <a:cxn ang="0">
                  <a:pos x="T0" y="T1"/>
                </a:cxn>
                <a:cxn ang="0">
                  <a:pos x="T2" y="T3"/>
                </a:cxn>
                <a:cxn ang="0">
                  <a:pos x="T4" y="T5"/>
                </a:cxn>
                <a:cxn ang="0">
                  <a:pos x="T6" y="T7"/>
                </a:cxn>
                <a:cxn ang="0">
                  <a:pos x="T8" y="T9"/>
                </a:cxn>
              </a:cxnLst>
              <a:rect l="0" t="0" r="r" b="b"/>
              <a:pathLst>
                <a:path w="32" h="22">
                  <a:moveTo>
                    <a:pt x="32" y="11"/>
                  </a:moveTo>
                  <a:cubicBezTo>
                    <a:pt x="32" y="5"/>
                    <a:pt x="25" y="0"/>
                    <a:pt x="16" y="0"/>
                  </a:cubicBezTo>
                  <a:cubicBezTo>
                    <a:pt x="7" y="0"/>
                    <a:pt x="0" y="5"/>
                    <a:pt x="0" y="11"/>
                  </a:cubicBezTo>
                  <a:cubicBezTo>
                    <a:pt x="0" y="17"/>
                    <a:pt x="8" y="22"/>
                    <a:pt x="17" y="22"/>
                  </a:cubicBezTo>
                  <a:cubicBezTo>
                    <a:pt x="25" y="22"/>
                    <a:pt x="32" y="17"/>
                    <a:pt x="32" y="11"/>
                  </a:cubicBezTo>
                  <a:close/>
                </a:path>
              </a:pathLst>
            </a:custGeom>
            <a:grpFill/>
            <a:ln>
              <a:noFill/>
            </a:ln>
          </p:spPr>
          <p:txBody>
            <a:bodyPr anchor="ctr"/>
            <a:lstStyle/>
            <a:p>
              <a:pPr algn="ctr"/>
            </a:p>
          </p:txBody>
        </p:sp>
        <p:sp>
          <p:nvSpPr>
            <p:cNvPr id="1120" name="ïṧļiďè"/>
            <p:cNvSpPr/>
            <p:nvPr userDrawn="1"/>
          </p:nvSpPr>
          <p:spPr bwMode="auto">
            <a:xfrm>
              <a:off x="6189061" y="2810191"/>
              <a:ext cx="120350" cy="80233"/>
            </a:xfrm>
            <a:custGeom>
              <a:avLst/>
              <a:gdLst>
                <a:gd name="T0" fmla="*/ 32 w 33"/>
                <a:gd name="T1" fmla="*/ 11 h 22"/>
                <a:gd name="T2" fmla="*/ 16 w 33"/>
                <a:gd name="T3" fmla="*/ 0 h 22"/>
                <a:gd name="T4" fmla="*/ 0 w 33"/>
                <a:gd name="T5" fmla="*/ 11 h 22"/>
                <a:gd name="T6" fmla="*/ 17 w 33"/>
                <a:gd name="T7" fmla="*/ 22 h 22"/>
                <a:gd name="T8" fmla="*/ 32 w 33"/>
                <a:gd name="T9" fmla="*/ 11 h 22"/>
              </a:gdLst>
              <a:ahLst/>
              <a:cxnLst>
                <a:cxn ang="0">
                  <a:pos x="T0" y="T1"/>
                </a:cxn>
                <a:cxn ang="0">
                  <a:pos x="T2" y="T3"/>
                </a:cxn>
                <a:cxn ang="0">
                  <a:pos x="T4" y="T5"/>
                </a:cxn>
                <a:cxn ang="0">
                  <a:pos x="T6" y="T7"/>
                </a:cxn>
                <a:cxn ang="0">
                  <a:pos x="T8" y="T9"/>
                </a:cxn>
              </a:cxnLst>
              <a:rect l="0" t="0" r="r" b="b"/>
              <a:pathLst>
                <a:path w="33" h="22">
                  <a:moveTo>
                    <a:pt x="32" y="11"/>
                  </a:moveTo>
                  <a:cubicBezTo>
                    <a:pt x="32" y="5"/>
                    <a:pt x="24" y="0"/>
                    <a:pt x="16" y="0"/>
                  </a:cubicBezTo>
                  <a:cubicBezTo>
                    <a:pt x="7" y="0"/>
                    <a:pt x="0" y="5"/>
                    <a:pt x="0" y="11"/>
                  </a:cubicBezTo>
                  <a:cubicBezTo>
                    <a:pt x="1" y="17"/>
                    <a:pt x="8" y="22"/>
                    <a:pt x="17" y="22"/>
                  </a:cubicBezTo>
                  <a:cubicBezTo>
                    <a:pt x="26" y="22"/>
                    <a:pt x="33" y="17"/>
                    <a:pt x="32" y="11"/>
                  </a:cubicBezTo>
                  <a:close/>
                </a:path>
              </a:pathLst>
            </a:custGeom>
            <a:grpFill/>
            <a:ln>
              <a:noFill/>
            </a:ln>
          </p:spPr>
          <p:txBody>
            <a:bodyPr anchor="ctr"/>
            <a:lstStyle/>
            <a:p>
              <a:pPr algn="ctr"/>
            </a:p>
          </p:txBody>
        </p:sp>
        <p:sp>
          <p:nvSpPr>
            <p:cNvPr id="1121" name="îšḻîdê"/>
            <p:cNvSpPr/>
            <p:nvPr userDrawn="1"/>
          </p:nvSpPr>
          <p:spPr bwMode="auto">
            <a:xfrm>
              <a:off x="6332555" y="2810191"/>
              <a:ext cx="120350" cy="80233"/>
            </a:xfrm>
            <a:custGeom>
              <a:avLst/>
              <a:gdLst>
                <a:gd name="T0" fmla="*/ 32 w 33"/>
                <a:gd name="T1" fmla="*/ 11 h 22"/>
                <a:gd name="T2" fmla="*/ 16 w 33"/>
                <a:gd name="T3" fmla="*/ 0 h 22"/>
                <a:gd name="T4" fmla="*/ 0 w 33"/>
                <a:gd name="T5" fmla="*/ 11 h 22"/>
                <a:gd name="T6" fmla="*/ 17 w 33"/>
                <a:gd name="T7" fmla="*/ 22 h 22"/>
                <a:gd name="T8" fmla="*/ 32 w 33"/>
                <a:gd name="T9" fmla="*/ 11 h 22"/>
              </a:gdLst>
              <a:ahLst/>
              <a:cxnLst>
                <a:cxn ang="0">
                  <a:pos x="T0" y="T1"/>
                </a:cxn>
                <a:cxn ang="0">
                  <a:pos x="T2" y="T3"/>
                </a:cxn>
                <a:cxn ang="0">
                  <a:pos x="T4" y="T5"/>
                </a:cxn>
                <a:cxn ang="0">
                  <a:pos x="T6" y="T7"/>
                </a:cxn>
                <a:cxn ang="0">
                  <a:pos x="T8" y="T9"/>
                </a:cxn>
              </a:cxnLst>
              <a:rect l="0" t="0" r="r" b="b"/>
              <a:pathLst>
                <a:path w="33" h="22">
                  <a:moveTo>
                    <a:pt x="32" y="11"/>
                  </a:moveTo>
                  <a:cubicBezTo>
                    <a:pt x="32" y="5"/>
                    <a:pt x="24" y="0"/>
                    <a:pt x="16" y="0"/>
                  </a:cubicBezTo>
                  <a:cubicBezTo>
                    <a:pt x="7" y="0"/>
                    <a:pt x="0" y="5"/>
                    <a:pt x="0" y="11"/>
                  </a:cubicBezTo>
                  <a:cubicBezTo>
                    <a:pt x="1" y="17"/>
                    <a:pt x="8" y="22"/>
                    <a:pt x="17" y="22"/>
                  </a:cubicBezTo>
                  <a:cubicBezTo>
                    <a:pt x="26" y="22"/>
                    <a:pt x="33" y="17"/>
                    <a:pt x="32" y="11"/>
                  </a:cubicBezTo>
                  <a:close/>
                </a:path>
              </a:pathLst>
            </a:custGeom>
            <a:grpFill/>
            <a:ln>
              <a:noFill/>
            </a:ln>
          </p:spPr>
          <p:txBody>
            <a:bodyPr anchor="ctr"/>
            <a:lstStyle/>
            <a:p>
              <a:pPr algn="ctr"/>
            </a:p>
          </p:txBody>
        </p:sp>
        <p:sp>
          <p:nvSpPr>
            <p:cNvPr id="1122" name="îṣḷíḍê"/>
            <p:cNvSpPr/>
            <p:nvPr userDrawn="1"/>
          </p:nvSpPr>
          <p:spPr bwMode="auto">
            <a:xfrm>
              <a:off x="6474506" y="2810191"/>
              <a:ext cx="120350" cy="80233"/>
            </a:xfrm>
            <a:custGeom>
              <a:avLst/>
              <a:gdLst>
                <a:gd name="T0" fmla="*/ 33 w 33"/>
                <a:gd name="T1" fmla="*/ 11 h 22"/>
                <a:gd name="T2" fmla="*/ 16 w 33"/>
                <a:gd name="T3" fmla="*/ 0 h 22"/>
                <a:gd name="T4" fmla="*/ 1 w 33"/>
                <a:gd name="T5" fmla="*/ 11 h 22"/>
                <a:gd name="T6" fmla="*/ 18 w 33"/>
                <a:gd name="T7" fmla="*/ 22 h 22"/>
                <a:gd name="T8" fmla="*/ 33 w 33"/>
                <a:gd name="T9" fmla="*/ 11 h 22"/>
              </a:gdLst>
              <a:ahLst/>
              <a:cxnLst>
                <a:cxn ang="0">
                  <a:pos x="T0" y="T1"/>
                </a:cxn>
                <a:cxn ang="0">
                  <a:pos x="T2" y="T3"/>
                </a:cxn>
                <a:cxn ang="0">
                  <a:pos x="T4" y="T5"/>
                </a:cxn>
                <a:cxn ang="0">
                  <a:pos x="T6" y="T7"/>
                </a:cxn>
                <a:cxn ang="0">
                  <a:pos x="T8" y="T9"/>
                </a:cxn>
              </a:cxnLst>
              <a:rect l="0" t="0" r="r" b="b"/>
              <a:pathLst>
                <a:path w="33" h="22">
                  <a:moveTo>
                    <a:pt x="33" y="11"/>
                  </a:moveTo>
                  <a:cubicBezTo>
                    <a:pt x="32" y="5"/>
                    <a:pt x="24" y="0"/>
                    <a:pt x="16" y="0"/>
                  </a:cubicBezTo>
                  <a:cubicBezTo>
                    <a:pt x="7" y="0"/>
                    <a:pt x="0" y="5"/>
                    <a:pt x="1" y="11"/>
                  </a:cubicBezTo>
                  <a:cubicBezTo>
                    <a:pt x="1" y="17"/>
                    <a:pt x="9" y="22"/>
                    <a:pt x="18" y="22"/>
                  </a:cubicBezTo>
                  <a:cubicBezTo>
                    <a:pt x="27" y="22"/>
                    <a:pt x="33" y="17"/>
                    <a:pt x="33" y="11"/>
                  </a:cubicBezTo>
                  <a:close/>
                </a:path>
              </a:pathLst>
            </a:custGeom>
            <a:grpFill/>
            <a:ln>
              <a:noFill/>
            </a:ln>
          </p:spPr>
          <p:txBody>
            <a:bodyPr anchor="ctr"/>
            <a:lstStyle/>
            <a:p>
              <a:pPr algn="ctr"/>
            </a:p>
          </p:txBody>
        </p:sp>
        <p:sp>
          <p:nvSpPr>
            <p:cNvPr id="1123" name="ïṥlïḑé"/>
            <p:cNvSpPr/>
            <p:nvPr userDrawn="1"/>
          </p:nvSpPr>
          <p:spPr bwMode="auto">
            <a:xfrm>
              <a:off x="4886814" y="2907397"/>
              <a:ext cx="123436" cy="84863"/>
            </a:xfrm>
            <a:custGeom>
              <a:avLst/>
              <a:gdLst>
                <a:gd name="T0" fmla="*/ 34 w 34"/>
                <a:gd name="T1" fmla="*/ 11 h 23"/>
                <a:gd name="T2" fmla="*/ 19 w 34"/>
                <a:gd name="T3" fmla="*/ 0 h 23"/>
                <a:gd name="T4" fmla="*/ 1 w 34"/>
                <a:gd name="T5" fmla="*/ 11 h 23"/>
                <a:gd name="T6" fmla="*/ 16 w 34"/>
                <a:gd name="T7" fmla="*/ 23 h 23"/>
                <a:gd name="T8" fmla="*/ 34 w 34"/>
                <a:gd name="T9" fmla="*/ 11 h 23"/>
              </a:gdLst>
              <a:ahLst/>
              <a:cxnLst>
                <a:cxn ang="0">
                  <a:pos x="T0" y="T1"/>
                </a:cxn>
                <a:cxn ang="0">
                  <a:pos x="T2" y="T3"/>
                </a:cxn>
                <a:cxn ang="0">
                  <a:pos x="T4" y="T5"/>
                </a:cxn>
                <a:cxn ang="0">
                  <a:pos x="T6" y="T7"/>
                </a:cxn>
                <a:cxn ang="0">
                  <a:pos x="T8" y="T9"/>
                </a:cxn>
              </a:cxnLst>
              <a:rect l="0" t="0" r="r" b="b"/>
              <a:pathLst>
                <a:path w="34" h="23">
                  <a:moveTo>
                    <a:pt x="34" y="11"/>
                  </a:moveTo>
                  <a:cubicBezTo>
                    <a:pt x="34" y="5"/>
                    <a:pt x="28" y="0"/>
                    <a:pt x="19" y="0"/>
                  </a:cubicBezTo>
                  <a:cubicBezTo>
                    <a:pt x="10" y="0"/>
                    <a:pt x="2" y="5"/>
                    <a:pt x="1" y="11"/>
                  </a:cubicBezTo>
                  <a:cubicBezTo>
                    <a:pt x="0" y="18"/>
                    <a:pt x="7" y="23"/>
                    <a:pt x="16" y="23"/>
                  </a:cubicBezTo>
                  <a:cubicBezTo>
                    <a:pt x="25" y="23"/>
                    <a:pt x="33" y="18"/>
                    <a:pt x="34" y="11"/>
                  </a:cubicBezTo>
                  <a:close/>
                </a:path>
              </a:pathLst>
            </a:custGeom>
            <a:grpFill/>
            <a:ln>
              <a:noFill/>
            </a:ln>
          </p:spPr>
          <p:txBody>
            <a:bodyPr anchor="ctr"/>
            <a:lstStyle/>
            <a:p>
              <a:pPr algn="ctr"/>
            </a:p>
          </p:txBody>
        </p:sp>
        <p:sp>
          <p:nvSpPr>
            <p:cNvPr id="1124" name="ïṣḻîḋê"/>
            <p:cNvSpPr/>
            <p:nvPr userDrawn="1"/>
          </p:nvSpPr>
          <p:spPr bwMode="auto">
            <a:xfrm>
              <a:off x="5033394" y="2907397"/>
              <a:ext cx="123436" cy="84863"/>
            </a:xfrm>
            <a:custGeom>
              <a:avLst/>
              <a:gdLst>
                <a:gd name="T0" fmla="*/ 33 w 34"/>
                <a:gd name="T1" fmla="*/ 11 h 23"/>
                <a:gd name="T2" fmla="*/ 18 w 34"/>
                <a:gd name="T3" fmla="*/ 0 h 23"/>
                <a:gd name="T4" fmla="*/ 1 w 34"/>
                <a:gd name="T5" fmla="*/ 11 h 23"/>
                <a:gd name="T6" fmla="*/ 16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4" y="5"/>
                    <a:pt x="27" y="0"/>
                    <a:pt x="18" y="0"/>
                  </a:cubicBezTo>
                  <a:cubicBezTo>
                    <a:pt x="9" y="0"/>
                    <a:pt x="2" y="5"/>
                    <a:pt x="1" y="11"/>
                  </a:cubicBezTo>
                  <a:cubicBezTo>
                    <a:pt x="0" y="18"/>
                    <a:pt x="7" y="23"/>
                    <a:pt x="16" y="23"/>
                  </a:cubicBezTo>
                  <a:cubicBezTo>
                    <a:pt x="25" y="23"/>
                    <a:pt x="33" y="18"/>
                    <a:pt x="33" y="11"/>
                  </a:cubicBezTo>
                  <a:close/>
                </a:path>
              </a:pathLst>
            </a:custGeom>
            <a:grpFill/>
            <a:ln>
              <a:noFill/>
            </a:ln>
          </p:spPr>
          <p:txBody>
            <a:bodyPr anchor="ctr"/>
            <a:lstStyle/>
            <a:p>
              <a:pPr algn="ctr"/>
            </a:p>
          </p:txBody>
        </p:sp>
        <p:sp>
          <p:nvSpPr>
            <p:cNvPr id="1125" name="ïṡ1iḍê"/>
            <p:cNvSpPr/>
            <p:nvPr userDrawn="1"/>
          </p:nvSpPr>
          <p:spPr bwMode="auto">
            <a:xfrm>
              <a:off x="5178431" y="2907397"/>
              <a:ext cx="124979" cy="84863"/>
            </a:xfrm>
            <a:custGeom>
              <a:avLst/>
              <a:gdLst>
                <a:gd name="T0" fmla="*/ 33 w 34"/>
                <a:gd name="T1" fmla="*/ 11 h 23"/>
                <a:gd name="T2" fmla="*/ 18 w 34"/>
                <a:gd name="T3" fmla="*/ 0 h 23"/>
                <a:gd name="T4" fmla="*/ 1 w 34"/>
                <a:gd name="T5" fmla="*/ 11 h 23"/>
                <a:gd name="T6" fmla="*/ 16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4" y="5"/>
                    <a:pt x="27" y="0"/>
                    <a:pt x="18" y="0"/>
                  </a:cubicBezTo>
                  <a:cubicBezTo>
                    <a:pt x="9" y="0"/>
                    <a:pt x="1" y="5"/>
                    <a:pt x="1" y="11"/>
                  </a:cubicBezTo>
                  <a:cubicBezTo>
                    <a:pt x="0" y="18"/>
                    <a:pt x="7" y="23"/>
                    <a:pt x="16" y="23"/>
                  </a:cubicBezTo>
                  <a:cubicBezTo>
                    <a:pt x="25" y="23"/>
                    <a:pt x="33" y="18"/>
                    <a:pt x="33" y="11"/>
                  </a:cubicBezTo>
                  <a:close/>
                </a:path>
              </a:pathLst>
            </a:custGeom>
            <a:grpFill/>
            <a:ln>
              <a:noFill/>
            </a:ln>
          </p:spPr>
          <p:txBody>
            <a:bodyPr anchor="ctr"/>
            <a:lstStyle/>
            <a:p>
              <a:pPr algn="ctr"/>
            </a:p>
          </p:txBody>
        </p:sp>
        <p:sp>
          <p:nvSpPr>
            <p:cNvPr id="1126" name="iṩļïḋê"/>
            <p:cNvSpPr/>
            <p:nvPr userDrawn="1"/>
          </p:nvSpPr>
          <p:spPr bwMode="auto">
            <a:xfrm>
              <a:off x="5325011" y="2907397"/>
              <a:ext cx="120350" cy="84863"/>
            </a:xfrm>
            <a:custGeom>
              <a:avLst/>
              <a:gdLst>
                <a:gd name="T0" fmla="*/ 33 w 33"/>
                <a:gd name="T1" fmla="*/ 11 h 23"/>
                <a:gd name="T2" fmla="*/ 17 w 33"/>
                <a:gd name="T3" fmla="*/ 0 h 23"/>
                <a:gd name="T4" fmla="*/ 0 w 33"/>
                <a:gd name="T5" fmla="*/ 11 h 23"/>
                <a:gd name="T6" fmla="*/ 16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3" y="5"/>
                    <a:pt x="26" y="0"/>
                    <a:pt x="17" y="0"/>
                  </a:cubicBezTo>
                  <a:cubicBezTo>
                    <a:pt x="8" y="0"/>
                    <a:pt x="1" y="5"/>
                    <a:pt x="0" y="11"/>
                  </a:cubicBezTo>
                  <a:cubicBezTo>
                    <a:pt x="0" y="18"/>
                    <a:pt x="7" y="23"/>
                    <a:pt x="16" y="23"/>
                  </a:cubicBezTo>
                  <a:cubicBezTo>
                    <a:pt x="25" y="23"/>
                    <a:pt x="32" y="18"/>
                    <a:pt x="33" y="11"/>
                  </a:cubicBezTo>
                  <a:close/>
                </a:path>
              </a:pathLst>
            </a:custGeom>
            <a:grpFill/>
            <a:ln>
              <a:noFill/>
            </a:ln>
          </p:spPr>
          <p:txBody>
            <a:bodyPr anchor="ctr"/>
            <a:lstStyle/>
            <a:p>
              <a:pPr algn="ctr"/>
            </a:p>
          </p:txBody>
        </p:sp>
        <p:sp>
          <p:nvSpPr>
            <p:cNvPr id="1127" name="íṧľíďè"/>
            <p:cNvSpPr/>
            <p:nvPr userDrawn="1"/>
          </p:nvSpPr>
          <p:spPr bwMode="auto">
            <a:xfrm>
              <a:off x="5470048" y="2907397"/>
              <a:ext cx="120350" cy="84863"/>
            </a:xfrm>
            <a:custGeom>
              <a:avLst/>
              <a:gdLst>
                <a:gd name="T0" fmla="*/ 33 w 33"/>
                <a:gd name="T1" fmla="*/ 11 h 23"/>
                <a:gd name="T2" fmla="*/ 17 w 33"/>
                <a:gd name="T3" fmla="*/ 0 h 23"/>
                <a:gd name="T4" fmla="*/ 0 w 33"/>
                <a:gd name="T5" fmla="*/ 11 h 23"/>
                <a:gd name="T6" fmla="*/ 16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3" y="5"/>
                    <a:pt x="26" y="0"/>
                    <a:pt x="17" y="0"/>
                  </a:cubicBezTo>
                  <a:cubicBezTo>
                    <a:pt x="8" y="0"/>
                    <a:pt x="0" y="5"/>
                    <a:pt x="0" y="11"/>
                  </a:cubicBezTo>
                  <a:cubicBezTo>
                    <a:pt x="0" y="18"/>
                    <a:pt x="7" y="23"/>
                    <a:pt x="16" y="23"/>
                  </a:cubicBezTo>
                  <a:cubicBezTo>
                    <a:pt x="25" y="23"/>
                    <a:pt x="32" y="18"/>
                    <a:pt x="33" y="11"/>
                  </a:cubicBezTo>
                  <a:close/>
                </a:path>
              </a:pathLst>
            </a:custGeom>
            <a:grpFill/>
            <a:ln>
              <a:noFill/>
            </a:ln>
          </p:spPr>
          <p:txBody>
            <a:bodyPr anchor="ctr"/>
            <a:lstStyle/>
            <a:p>
              <a:pPr algn="ctr"/>
            </a:p>
          </p:txBody>
        </p:sp>
        <p:sp>
          <p:nvSpPr>
            <p:cNvPr id="1128" name="îsḷídê"/>
            <p:cNvSpPr/>
            <p:nvPr userDrawn="1"/>
          </p:nvSpPr>
          <p:spPr bwMode="auto">
            <a:xfrm>
              <a:off x="5616628" y="2907397"/>
              <a:ext cx="117264" cy="84863"/>
            </a:xfrm>
            <a:prstGeom prst="ellipse">
              <a:avLst/>
            </a:prstGeom>
            <a:grpFill/>
            <a:ln>
              <a:noFill/>
            </a:ln>
          </p:spPr>
          <p:txBody>
            <a:bodyPr anchor="ctr"/>
            <a:lstStyle/>
            <a:p>
              <a:pPr algn="ctr"/>
            </a:p>
          </p:txBody>
        </p:sp>
        <p:sp>
          <p:nvSpPr>
            <p:cNvPr id="1129" name="ï$1iḋe"/>
            <p:cNvSpPr/>
            <p:nvPr userDrawn="1"/>
          </p:nvSpPr>
          <p:spPr bwMode="auto">
            <a:xfrm>
              <a:off x="5758579" y="2907397"/>
              <a:ext cx="120350" cy="84863"/>
            </a:xfrm>
            <a:custGeom>
              <a:avLst/>
              <a:gdLst>
                <a:gd name="T0" fmla="*/ 33 w 33"/>
                <a:gd name="T1" fmla="*/ 11 h 23"/>
                <a:gd name="T2" fmla="*/ 17 w 33"/>
                <a:gd name="T3" fmla="*/ 0 h 23"/>
                <a:gd name="T4" fmla="*/ 1 w 33"/>
                <a:gd name="T5" fmla="*/ 11 h 23"/>
                <a:gd name="T6" fmla="*/ 17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3" y="5"/>
                    <a:pt x="26" y="0"/>
                    <a:pt x="17" y="0"/>
                  </a:cubicBezTo>
                  <a:cubicBezTo>
                    <a:pt x="8" y="0"/>
                    <a:pt x="1" y="5"/>
                    <a:pt x="1" y="11"/>
                  </a:cubicBezTo>
                  <a:cubicBezTo>
                    <a:pt x="0" y="18"/>
                    <a:pt x="8" y="23"/>
                    <a:pt x="17" y="23"/>
                  </a:cubicBezTo>
                  <a:cubicBezTo>
                    <a:pt x="26" y="23"/>
                    <a:pt x="33" y="18"/>
                    <a:pt x="33" y="11"/>
                  </a:cubicBezTo>
                  <a:close/>
                </a:path>
              </a:pathLst>
            </a:custGeom>
            <a:grpFill/>
            <a:ln>
              <a:noFill/>
            </a:ln>
          </p:spPr>
          <p:txBody>
            <a:bodyPr anchor="ctr"/>
            <a:lstStyle/>
            <a:p>
              <a:pPr algn="ctr"/>
            </a:p>
          </p:txBody>
        </p:sp>
        <p:sp>
          <p:nvSpPr>
            <p:cNvPr id="1130" name="íšļiḓé"/>
            <p:cNvSpPr/>
            <p:nvPr userDrawn="1"/>
          </p:nvSpPr>
          <p:spPr bwMode="auto">
            <a:xfrm>
              <a:off x="5905159" y="2907397"/>
              <a:ext cx="120350" cy="84863"/>
            </a:xfrm>
            <a:custGeom>
              <a:avLst/>
              <a:gdLst>
                <a:gd name="T0" fmla="*/ 33 w 33"/>
                <a:gd name="T1" fmla="*/ 11 h 23"/>
                <a:gd name="T2" fmla="*/ 16 w 33"/>
                <a:gd name="T3" fmla="*/ 0 h 23"/>
                <a:gd name="T4" fmla="*/ 0 w 33"/>
                <a:gd name="T5" fmla="*/ 11 h 23"/>
                <a:gd name="T6" fmla="*/ 17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2" y="5"/>
                    <a:pt x="25" y="0"/>
                    <a:pt x="16" y="0"/>
                  </a:cubicBezTo>
                  <a:cubicBezTo>
                    <a:pt x="7" y="0"/>
                    <a:pt x="0" y="5"/>
                    <a:pt x="0" y="11"/>
                  </a:cubicBezTo>
                  <a:cubicBezTo>
                    <a:pt x="0" y="18"/>
                    <a:pt x="8" y="23"/>
                    <a:pt x="17" y="23"/>
                  </a:cubicBezTo>
                  <a:cubicBezTo>
                    <a:pt x="26" y="23"/>
                    <a:pt x="33" y="18"/>
                    <a:pt x="33" y="11"/>
                  </a:cubicBezTo>
                  <a:close/>
                </a:path>
              </a:pathLst>
            </a:custGeom>
            <a:grpFill/>
            <a:ln>
              <a:noFill/>
            </a:ln>
          </p:spPr>
          <p:txBody>
            <a:bodyPr anchor="ctr"/>
            <a:lstStyle/>
            <a:p>
              <a:pPr algn="ctr"/>
            </a:p>
          </p:txBody>
        </p:sp>
        <p:sp>
          <p:nvSpPr>
            <p:cNvPr id="1131" name="îṥlïḍê"/>
            <p:cNvSpPr/>
            <p:nvPr userDrawn="1"/>
          </p:nvSpPr>
          <p:spPr bwMode="auto">
            <a:xfrm>
              <a:off x="6050195" y="2907397"/>
              <a:ext cx="120350" cy="84863"/>
            </a:xfrm>
            <a:custGeom>
              <a:avLst/>
              <a:gdLst>
                <a:gd name="T0" fmla="*/ 32 w 33"/>
                <a:gd name="T1" fmla="*/ 11 h 23"/>
                <a:gd name="T2" fmla="*/ 16 w 33"/>
                <a:gd name="T3" fmla="*/ 0 h 23"/>
                <a:gd name="T4" fmla="*/ 0 w 33"/>
                <a:gd name="T5" fmla="*/ 11 h 23"/>
                <a:gd name="T6" fmla="*/ 17 w 33"/>
                <a:gd name="T7" fmla="*/ 23 h 23"/>
                <a:gd name="T8" fmla="*/ 32 w 33"/>
                <a:gd name="T9" fmla="*/ 11 h 23"/>
              </a:gdLst>
              <a:ahLst/>
              <a:cxnLst>
                <a:cxn ang="0">
                  <a:pos x="T0" y="T1"/>
                </a:cxn>
                <a:cxn ang="0">
                  <a:pos x="T2" y="T3"/>
                </a:cxn>
                <a:cxn ang="0">
                  <a:pos x="T4" y="T5"/>
                </a:cxn>
                <a:cxn ang="0">
                  <a:pos x="T6" y="T7"/>
                </a:cxn>
                <a:cxn ang="0">
                  <a:pos x="T8" y="T9"/>
                </a:cxn>
              </a:cxnLst>
              <a:rect l="0" t="0" r="r" b="b"/>
              <a:pathLst>
                <a:path w="33" h="23">
                  <a:moveTo>
                    <a:pt x="32" y="11"/>
                  </a:moveTo>
                  <a:cubicBezTo>
                    <a:pt x="32" y="5"/>
                    <a:pt x="25" y="0"/>
                    <a:pt x="16" y="0"/>
                  </a:cubicBezTo>
                  <a:cubicBezTo>
                    <a:pt x="7" y="0"/>
                    <a:pt x="0" y="5"/>
                    <a:pt x="0" y="11"/>
                  </a:cubicBezTo>
                  <a:cubicBezTo>
                    <a:pt x="0" y="18"/>
                    <a:pt x="8" y="23"/>
                    <a:pt x="17" y="23"/>
                  </a:cubicBezTo>
                  <a:cubicBezTo>
                    <a:pt x="26" y="23"/>
                    <a:pt x="33" y="18"/>
                    <a:pt x="32" y="11"/>
                  </a:cubicBezTo>
                  <a:close/>
                </a:path>
              </a:pathLst>
            </a:custGeom>
            <a:grpFill/>
            <a:ln>
              <a:noFill/>
            </a:ln>
          </p:spPr>
          <p:txBody>
            <a:bodyPr anchor="ctr"/>
            <a:lstStyle/>
            <a:p>
              <a:pPr algn="ctr"/>
            </a:p>
          </p:txBody>
        </p:sp>
        <p:sp>
          <p:nvSpPr>
            <p:cNvPr id="1132" name="işlíḍê"/>
            <p:cNvSpPr/>
            <p:nvPr userDrawn="1"/>
          </p:nvSpPr>
          <p:spPr bwMode="auto">
            <a:xfrm>
              <a:off x="6193690" y="2907397"/>
              <a:ext cx="120350" cy="84863"/>
            </a:xfrm>
            <a:custGeom>
              <a:avLst/>
              <a:gdLst>
                <a:gd name="T0" fmla="*/ 33 w 33"/>
                <a:gd name="T1" fmla="*/ 11 h 23"/>
                <a:gd name="T2" fmla="*/ 16 w 33"/>
                <a:gd name="T3" fmla="*/ 0 h 23"/>
                <a:gd name="T4" fmla="*/ 1 w 33"/>
                <a:gd name="T5" fmla="*/ 11 h 23"/>
                <a:gd name="T6" fmla="*/ 18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3" y="5"/>
                    <a:pt x="25" y="0"/>
                    <a:pt x="16" y="0"/>
                  </a:cubicBezTo>
                  <a:cubicBezTo>
                    <a:pt x="7" y="0"/>
                    <a:pt x="0" y="5"/>
                    <a:pt x="1" y="11"/>
                  </a:cubicBezTo>
                  <a:cubicBezTo>
                    <a:pt x="1" y="18"/>
                    <a:pt x="9" y="23"/>
                    <a:pt x="18" y="23"/>
                  </a:cubicBezTo>
                  <a:cubicBezTo>
                    <a:pt x="27" y="23"/>
                    <a:pt x="33" y="18"/>
                    <a:pt x="33" y="11"/>
                  </a:cubicBezTo>
                  <a:close/>
                </a:path>
              </a:pathLst>
            </a:custGeom>
            <a:grpFill/>
            <a:ln>
              <a:noFill/>
            </a:ln>
          </p:spPr>
          <p:txBody>
            <a:bodyPr anchor="ctr"/>
            <a:lstStyle/>
            <a:p>
              <a:pPr algn="ctr"/>
            </a:p>
          </p:txBody>
        </p:sp>
        <p:sp>
          <p:nvSpPr>
            <p:cNvPr id="1133" name="iṣḷîde"/>
            <p:cNvSpPr/>
            <p:nvPr userDrawn="1"/>
          </p:nvSpPr>
          <p:spPr bwMode="auto">
            <a:xfrm>
              <a:off x="6338727" y="2907397"/>
              <a:ext cx="120350" cy="84863"/>
            </a:xfrm>
            <a:custGeom>
              <a:avLst/>
              <a:gdLst>
                <a:gd name="T0" fmla="*/ 33 w 33"/>
                <a:gd name="T1" fmla="*/ 11 h 23"/>
                <a:gd name="T2" fmla="*/ 16 w 33"/>
                <a:gd name="T3" fmla="*/ 0 h 23"/>
                <a:gd name="T4" fmla="*/ 0 w 33"/>
                <a:gd name="T5" fmla="*/ 11 h 23"/>
                <a:gd name="T6" fmla="*/ 17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2" y="5"/>
                    <a:pt x="25" y="0"/>
                    <a:pt x="16" y="0"/>
                  </a:cubicBezTo>
                  <a:cubicBezTo>
                    <a:pt x="7" y="0"/>
                    <a:pt x="0" y="5"/>
                    <a:pt x="0" y="11"/>
                  </a:cubicBezTo>
                  <a:cubicBezTo>
                    <a:pt x="1" y="18"/>
                    <a:pt x="8" y="23"/>
                    <a:pt x="17" y="23"/>
                  </a:cubicBezTo>
                  <a:cubicBezTo>
                    <a:pt x="26" y="23"/>
                    <a:pt x="33" y="18"/>
                    <a:pt x="33" y="11"/>
                  </a:cubicBezTo>
                  <a:close/>
                </a:path>
              </a:pathLst>
            </a:custGeom>
            <a:grpFill/>
            <a:ln>
              <a:noFill/>
            </a:ln>
          </p:spPr>
          <p:txBody>
            <a:bodyPr anchor="ctr"/>
            <a:lstStyle/>
            <a:p>
              <a:pPr algn="ctr"/>
            </a:p>
          </p:txBody>
        </p:sp>
        <p:sp>
          <p:nvSpPr>
            <p:cNvPr id="1134" name="iṩliḋe"/>
            <p:cNvSpPr/>
            <p:nvPr userDrawn="1"/>
          </p:nvSpPr>
          <p:spPr bwMode="auto">
            <a:xfrm>
              <a:off x="6485306" y="2907397"/>
              <a:ext cx="120350" cy="84863"/>
            </a:xfrm>
            <a:custGeom>
              <a:avLst/>
              <a:gdLst>
                <a:gd name="T0" fmla="*/ 33 w 33"/>
                <a:gd name="T1" fmla="*/ 11 h 23"/>
                <a:gd name="T2" fmla="*/ 15 w 33"/>
                <a:gd name="T3" fmla="*/ 0 h 23"/>
                <a:gd name="T4" fmla="*/ 0 w 33"/>
                <a:gd name="T5" fmla="*/ 11 h 23"/>
                <a:gd name="T6" fmla="*/ 17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2" y="5"/>
                    <a:pt x="24" y="0"/>
                    <a:pt x="15" y="0"/>
                  </a:cubicBezTo>
                  <a:cubicBezTo>
                    <a:pt x="6" y="0"/>
                    <a:pt x="0" y="5"/>
                    <a:pt x="0" y="11"/>
                  </a:cubicBezTo>
                  <a:cubicBezTo>
                    <a:pt x="1" y="18"/>
                    <a:pt x="8" y="23"/>
                    <a:pt x="17" y="23"/>
                  </a:cubicBezTo>
                  <a:cubicBezTo>
                    <a:pt x="26" y="23"/>
                    <a:pt x="33" y="18"/>
                    <a:pt x="33" y="11"/>
                  </a:cubicBezTo>
                  <a:close/>
                </a:path>
              </a:pathLst>
            </a:custGeom>
            <a:grpFill/>
            <a:ln>
              <a:noFill/>
            </a:ln>
          </p:spPr>
          <p:txBody>
            <a:bodyPr anchor="ctr"/>
            <a:lstStyle/>
            <a:p>
              <a:pPr algn="ctr"/>
            </a:p>
          </p:txBody>
        </p:sp>
        <p:sp>
          <p:nvSpPr>
            <p:cNvPr id="1135" name="îSlíḍè"/>
            <p:cNvSpPr/>
            <p:nvPr userDrawn="1"/>
          </p:nvSpPr>
          <p:spPr bwMode="auto">
            <a:xfrm>
              <a:off x="4876014" y="3010774"/>
              <a:ext cx="123436" cy="83319"/>
            </a:xfrm>
            <a:custGeom>
              <a:avLst/>
              <a:gdLst>
                <a:gd name="T0" fmla="*/ 34 w 34"/>
                <a:gd name="T1" fmla="*/ 11 h 23"/>
                <a:gd name="T2" fmla="*/ 18 w 34"/>
                <a:gd name="T3" fmla="*/ 0 h 23"/>
                <a:gd name="T4" fmla="*/ 1 w 34"/>
                <a:gd name="T5" fmla="*/ 11 h 23"/>
                <a:gd name="T6" fmla="*/ 16 w 34"/>
                <a:gd name="T7" fmla="*/ 23 h 23"/>
                <a:gd name="T8" fmla="*/ 34 w 34"/>
                <a:gd name="T9" fmla="*/ 11 h 23"/>
              </a:gdLst>
              <a:ahLst/>
              <a:cxnLst>
                <a:cxn ang="0">
                  <a:pos x="T0" y="T1"/>
                </a:cxn>
                <a:cxn ang="0">
                  <a:pos x="T2" y="T3"/>
                </a:cxn>
                <a:cxn ang="0">
                  <a:pos x="T4" y="T5"/>
                </a:cxn>
                <a:cxn ang="0">
                  <a:pos x="T6" y="T7"/>
                </a:cxn>
                <a:cxn ang="0">
                  <a:pos x="T8" y="T9"/>
                </a:cxn>
              </a:cxnLst>
              <a:rect l="0" t="0" r="r" b="b"/>
              <a:pathLst>
                <a:path w="34" h="23">
                  <a:moveTo>
                    <a:pt x="34" y="11"/>
                  </a:moveTo>
                  <a:cubicBezTo>
                    <a:pt x="34" y="5"/>
                    <a:pt x="28" y="0"/>
                    <a:pt x="18" y="0"/>
                  </a:cubicBezTo>
                  <a:cubicBezTo>
                    <a:pt x="9" y="0"/>
                    <a:pt x="1" y="5"/>
                    <a:pt x="1" y="11"/>
                  </a:cubicBezTo>
                  <a:cubicBezTo>
                    <a:pt x="0" y="18"/>
                    <a:pt x="7" y="23"/>
                    <a:pt x="16" y="23"/>
                  </a:cubicBezTo>
                  <a:cubicBezTo>
                    <a:pt x="25" y="23"/>
                    <a:pt x="33" y="18"/>
                    <a:pt x="34" y="11"/>
                  </a:cubicBezTo>
                  <a:close/>
                </a:path>
              </a:pathLst>
            </a:custGeom>
            <a:grpFill/>
            <a:ln>
              <a:noFill/>
            </a:ln>
          </p:spPr>
          <p:txBody>
            <a:bodyPr anchor="ctr"/>
            <a:lstStyle/>
            <a:p>
              <a:pPr algn="ctr"/>
            </a:p>
          </p:txBody>
        </p:sp>
        <p:sp>
          <p:nvSpPr>
            <p:cNvPr id="1136" name="i$ḻîḑè"/>
            <p:cNvSpPr/>
            <p:nvPr userDrawn="1"/>
          </p:nvSpPr>
          <p:spPr bwMode="auto">
            <a:xfrm>
              <a:off x="5022593" y="3010774"/>
              <a:ext cx="123436" cy="83319"/>
            </a:xfrm>
            <a:custGeom>
              <a:avLst/>
              <a:gdLst>
                <a:gd name="T0" fmla="*/ 34 w 34"/>
                <a:gd name="T1" fmla="*/ 11 h 23"/>
                <a:gd name="T2" fmla="*/ 19 w 34"/>
                <a:gd name="T3" fmla="*/ 0 h 23"/>
                <a:gd name="T4" fmla="*/ 1 w 34"/>
                <a:gd name="T5" fmla="*/ 11 h 23"/>
                <a:gd name="T6" fmla="*/ 16 w 34"/>
                <a:gd name="T7" fmla="*/ 23 h 23"/>
                <a:gd name="T8" fmla="*/ 34 w 34"/>
                <a:gd name="T9" fmla="*/ 11 h 23"/>
              </a:gdLst>
              <a:ahLst/>
              <a:cxnLst>
                <a:cxn ang="0">
                  <a:pos x="T0" y="T1"/>
                </a:cxn>
                <a:cxn ang="0">
                  <a:pos x="T2" y="T3"/>
                </a:cxn>
                <a:cxn ang="0">
                  <a:pos x="T4" y="T5"/>
                </a:cxn>
                <a:cxn ang="0">
                  <a:pos x="T6" y="T7"/>
                </a:cxn>
                <a:cxn ang="0">
                  <a:pos x="T8" y="T9"/>
                </a:cxn>
              </a:cxnLst>
              <a:rect l="0" t="0" r="r" b="b"/>
              <a:pathLst>
                <a:path w="34" h="23">
                  <a:moveTo>
                    <a:pt x="34" y="11"/>
                  </a:moveTo>
                  <a:cubicBezTo>
                    <a:pt x="34" y="5"/>
                    <a:pt x="28" y="0"/>
                    <a:pt x="19" y="0"/>
                  </a:cubicBezTo>
                  <a:cubicBezTo>
                    <a:pt x="9" y="0"/>
                    <a:pt x="2" y="5"/>
                    <a:pt x="1" y="11"/>
                  </a:cubicBezTo>
                  <a:cubicBezTo>
                    <a:pt x="0" y="18"/>
                    <a:pt x="7" y="23"/>
                    <a:pt x="16" y="23"/>
                  </a:cubicBezTo>
                  <a:cubicBezTo>
                    <a:pt x="25" y="23"/>
                    <a:pt x="33" y="18"/>
                    <a:pt x="34" y="11"/>
                  </a:cubicBezTo>
                  <a:close/>
                </a:path>
              </a:pathLst>
            </a:custGeom>
            <a:grpFill/>
            <a:ln>
              <a:noFill/>
            </a:ln>
          </p:spPr>
          <p:txBody>
            <a:bodyPr anchor="ctr"/>
            <a:lstStyle/>
            <a:p>
              <a:pPr algn="ctr"/>
            </a:p>
          </p:txBody>
        </p:sp>
        <p:sp>
          <p:nvSpPr>
            <p:cNvPr id="1137" name="iṧḷîḋe"/>
            <p:cNvSpPr/>
            <p:nvPr userDrawn="1"/>
          </p:nvSpPr>
          <p:spPr bwMode="auto">
            <a:xfrm>
              <a:off x="5170716" y="3010774"/>
              <a:ext cx="124979" cy="83319"/>
            </a:xfrm>
            <a:custGeom>
              <a:avLst/>
              <a:gdLst>
                <a:gd name="T0" fmla="*/ 33 w 34"/>
                <a:gd name="T1" fmla="*/ 11 h 23"/>
                <a:gd name="T2" fmla="*/ 18 w 34"/>
                <a:gd name="T3" fmla="*/ 0 h 23"/>
                <a:gd name="T4" fmla="*/ 0 w 34"/>
                <a:gd name="T5" fmla="*/ 11 h 23"/>
                <a:gd name="T6" fmla="*/ 16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4" y="5"/>
                    <a:pt x="27" y="0"/>
                    <a:pt x="18" y="0"/>
                  </a:cubicBezTo>
                  <a:cubicBezTo>
                    <a:pt x="9" y="0"/>
                    <a:pt x="1" y="5"/>
                    <a:pt x="0" y="11"/>
                  </a:cubicBezTo>
                  <a:cubicBezTo>
                    <a:pt x="0" y="18"/>
                    <a:pt x="7" y="23"/>
                    <a:pt x="16" y="23"/>
                  </a:cubicBezTo>
                  <a:cubicBezTo>
                    <a:pt x="25" y="23"/>
                    <a:pt x="33" y="18"/>
                    <a:pt x="33" y="11"/>
                  </a:cubicBezTo>
                  <a:close/>
                </a:path>
              </a:pathLst>
            </a:custGeom>
            <a:grpFill/>
            <a:ln>
              <a:noFill/>
            </a:ln>
          </p:spPr>
          <p:txBody>
            <a:bodyPr anchor="ctr"/>
            <a:lstStyle/>
            <a:p>
              <a:pPr algn="ctr"/>
            </a:p>
          </p:txBody>
        </p:sp>
        <p:sp>
          <p:nvSpPr>
            <p:cNvPr id="1138" name="îṡḷíďé"/>
            <p:cNvSpPr/>
            <p:nvPr userDrawn="1"/>
          </p:nvSpPr>
          <p:spPr bwMode="auto">
            <a:xfrm>
              <a:off x="5317296" y="3010774"/>
              <a:ext cx="123436" cy="83319"/>
            </a:xfrm>
            <a:custGeom>
              <a:avLst/>
              <a:gdLst>
                <a:gd name="T0" fmla="*/ 33 w 34"/>
                <a:gd name="T1" fmla="*/ 11 h 23"/>
                <a:gd name="T2" fmla="*/ 18 w 34"/>
                <a:gd name="T3" fmla="*/ 0 h 23"/>
                <a:gd name="T4" fmla="*/ 0 w 34"/>
                <a:gd name="T5" fmla="*/ 11 h 23"/>
                <a:gd name="T6" fmla="*/ 16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4" y="5"/>
                    <a:pt x="27" y="0"/>
                    <a:pt x="18" y="0"/>
                  </a:cubicBezTo>
                  <a:cubicBezTo>
                    <a:pt x="9" y="0"/>
                    <a:pt x="1" y="5"/>
                    <a:pt x="0" y="11"/>
                  </a:cubicBezTo>
                  <a:cubicBezTo>
                    <a:pt x="0" y="18"/>
                    <a:pt x="7" y="23"/>
                    <a:pt x="16" y="23"/>
                  </a:cubicBezTo>
                  <a:cubicBezTo>
                    <a:pt x="25" y="23"/>
                    <a:pt x="33" y="18"/>
                    <a:pt x="33" y="11"/>
                  </a:cubicBezTo>
                  <a:close/>
                </a:path>
              </a:pathLst>
            </a:custGeom>
            <a:grpFill/>
            <a:ln>
              <a:noFill/>
            </a:ln>
          </p:spPr>
          <p:txBody>
            <a:bodyPr anchor="ctr"/>
            <a:lstStyle/>
            <a:p>
              <a:pPr algn="ctr"/>
            </a:p>
          </p:txBody>
        </p:sp>
        <p:sp>
          <p:nvSpPr>
            <p:cNvPr id="1139" name="îšḻîdè"/>
            <p:cNvSpPr/>
            <p:nvPr userDrawn="1"/>
          </p:nvSpPr>
          <p:spPr bwMode="auto">
            <a:xfrm>
              <a:off x="5463876" y="3010774"/>
              <a:ext cx="123436" cy="83319"/>
            </a:xfrm>
            <a:custGeom>
              <a:avLst/>
              <a:gdLst>
                <a:gd name="T0" fmla="*/ 34 w 34"/>
                <a:gd name="T1" fmla="*/ 11 h 23"/>
                <a:gd name="T2" fmla="*/ 18 w 34"/>
                <a:gd name="T3" fmla="*/ 0 h 23"/>
                <a:gd name="T4" fmla="*/ 1 w 34"/>
                <a:gd name="T5" fmla="*/ 11 h 23"/>
                <a:gd name="T6" fmla="*/ 17 w 34"/>
                <a:gd name="T7" fmla="*/ 23 h 23"/>
                <a:gd name="T8" fmla="*/ 34 w 34"/>
                <a:gd name="T9" fmla="*/ 11 h 23"/>
              </a:gdLst>
              <a:ahLst/>
              <a:cxnLst>
                <a:cxn ang="0">
                  <a:pos x="T0" y="T1"/>
                </a:cxn>
                <a:cxn ang="0">
                  <a:pos x="T2" y="T3"/>
                </a:cxn>
                <a:cxn ang="0">
                  <a:pos x="T4" y="T5"/>
                </a:cxn>
                <a:cxn ang="0">
                  <a:pos x="T6" y="T7"/>
                </a:cxn>
                <a:cxn ang="0">
                  <a:pos x="T8" y="T9"/>
                </a:cxn>
              </a:cxnLst>
              <a:rect l="0" t="0" r="r" b="b"/>
              <a:pathLst>
                <a:path w="34" h="23">
                  <a:moveTo>
                    <a:pt x="34" y="11"/>
                  </a:moveTo>
                  <a:cubicBezTo>
                    <a:pt x="34" y="5"/>
                    <a:pt x="27" y="0"/>
                    <a:pt x="18" y="0"/>
                  </a:cubicBezTo>
                  <a:cubicBezTo>
                    <a:pt x="9" y="0"/>
                    <a:pt x="1" y="5"/>
                    <a:pt x="1" y="11"/>
                  </a:cubicBezTo>
                  <a:cubicBezTo>
                    <a:pt x="0" y="18"/>
                    <a:pt x="8" y="23"/>
                    <a:pt x="17" y="23"/>
                  </a:cubicBezTo>
                  <a:cubicBezTo>
                    <a:pt x="26" y="23"/>
                    <a:pt x="33" y="18"/>
                    <a:pt x="34" y="11"/>
                  </a:cubicBezTo>
                  <a:close/>
                </a:path>
              </a:pathLst>
            </a:custGeom>
            <a:grpFill/>
            <a:ln>
              <a:noFill/>
            </a:ln>
          </p:spPr>
          <p:txBody>
            <a:bodyPr anchor="ctr"/>
            <a:lstStyle/>
            <a:p>
              <a:pPr algn="ctr"/>
            </a:p>
          </p:txBody>
        </p:sp>
        <p:sp>
          <p:nvSpPr>
            <p:cNvPr id="1140" name="íṥlïḍè"/>
            <p:cNvSpPr/>
            <p:nvPr userDrawn="1"/>
          </p:nvSpPr>
          <p:spPr bwMode="auto">
            <a:xfrm>
              <a:off x="5613542" y="3010774"/>
              <a:ext cx="120350" cy="83319"/>
            </a:xfrm>
            <a:custGeom>
              <a:avLst/>
              <a:gdLst>
                <a:gd name="T0" fmla="*/ 33 w 33"/>
                <a:gd name="T1" fmla="*/ 11 h 23"/>
                <a:gd name="T2" fmla="*/ 17 w 33"/>
                <a:gd name="T3" fmla="*/ 0 h 23"/>
                <a:gd name="T4" fmla="*/ 0 w 33"/>
                <a:gd name="T5" fmla="*/ 11 h 23"/>
                <a:gd name="T6" fmla="*/ 16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3" y="5"/>
                    <a:pt x="26" y="0"/>
                    <a:pt x="17" y="0"/>
                  </a:cubicBezTo>
                  <a:cubicBezTo>
                    <a:pt x="8" y="0"/>
                    <a:pt x="0" y="5"/>
                    <a:pt x="0" y="11"/>
                  </a:cubicBezTo>
                  <a:cubicBezTo>
                    <a:pt x="0" y="18"/>
                    <a:pt x="7" y="23"/>
                    <a:pt x="16" y="23"/>
                  </a:cubicBezTo>
                  <a:cubicBezTo>
                    <a:pt x="25" y="23"/>
                    <a:pt x="33" y="18"/>
                    <a:pt x="33" y="11"/>
                  </a:cubicBezTo>
                  <a:close/>
                </a:path>
              </a:pathLst>
            </a:custGeom>
            <a:grpFill/>
            <a:ln>
              <a:noFill/>
            </a:ln>
          </p:spPr>
          <p:txBody>
            <a:bodyPr anchor="ctr"/>
            <a:lstStyle/>
            <a:p>
              <a:pPr algn="ctr"/>
            </a:p>
          </p:txBody>
        </p:sp>
        <p:sp>
          <p:nvSpPr>
            <p:cNvPr id="1141" name="îṧļïḋe"/>
            <p:cNvSpPr/>
            <p:nvPr userDrawn="1"/>
          </p:nvSpPr>
          <p:spPr bwMode="auto">
            <a:xfrm>
              <a:off x="5758579" y="3010774"/>
              <a:ext cx="120350" cy="83319"/>
            </a:xfrm>
            <a:prstGeom prst="ellipse">
              <a:avLst/>
            </a:prstGeom>
            <a:grpFill/>
            <a:ln>
              <a:noFill/>
            </a:ln>
          </p:spPr>
          <p:txBody>
            <a:bodyPr anchor="ctr"/>
            <a:lstStyle/>
            <a:p>
              <a:pPr algn="ctr"/>
            </a:p>
          </p:txBody>
        </p:sp>
        <p:sp>
          <p:nvSpPr>
            <p:cNvPr id="1142" name="ïṡ1íḍè"/>
            <p:cNvSpPr/>
            <p:nvPr userDrawn="1"/>
          </p:nvSpPr>
          <p:spPr bwMode="auto">
            <a:xfrm>
              <a:off x="5905159" y="3010774"/>
              <a:ext cx="123436" cy="83319"/>
            </a:xfrm>
            <a:custGeom>
              <a:avLst/>
              <a:gdLst>
                <a:gd name="T0" fmla="*/ 33 w 34"/>
                <a:gd name="T1" fmla="*/ 11 h 23"/>
                <a:gd name="T2" fmla="*/ 17 w 34"/>
                <a:gd name="T3" fmla="*/ 0 h 23"/>
                <a:gd name="T4" fmla="*/ 1 w 34"/>
                <a:gd name="T5" fmla="*/ 11 h 23"/>
                <a:gd name="T6" fmla="*/ 17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3" y="5"/>
                    <a:pt x="26" y="0"/>
                    <a:pt x="17" y="0"/>
                  </a:cubicBezTo>
                  <a:cubicBezTo>
                    <a:pt x="8" y="0"/>
                    <a:pt x="0" y="5"/>
                    <a:pt x="1" y="11"/>
                  </a:cubicBezTo>
                  <a:cubicBezTo>
                    <a:pt x="1" y="18"/>
                    <a:pt x="8" y="23"/>
                    <a:pt x="17" y="23"/>
                  </a:cubicBezTo>
                  <a:cubicBezTo>
                    <a:pt x="26" y="23"/>
                    <a:pt x="34" y="18"/>
                    <a:pt x="33" y="11"/>
                  </a:cubicBezTo>
                  <a:close/>
                </a:path>
              </a:pathLst>
            </a:custGeom>
            <a:grpFill/>
            <a:ln>
              <a:noFill/>
            </a:ln>
          </p:spPr>
          <p:txBody>
            <a:bodyPr anchor="ctr"/>
            <a:lstStyle/>
            <a:p>
              <a:pPr algn="ctr"/>
            </a:p>
          </p:txBody>
        </p:sp>
        <p:sp>
          <p:nvSpPr>
            <p:cNvPr id="1143" name="íṡ1iḑê"/>
            <p:cNvSpPr/>
            <p:nvPr userDrawn="1"/>
          </p:nvSpPr>
          <p:spPr bwMode="auto">
            <a:xfrm>
              <a:off x="6054825" y="3010774"/>
              <a:ext cx="120350" cy="83319"/>
            </a:xfrm>
            <a:custGeom>
              <a:avLst/>
              <a:gdLst>
                <a:gd name="T0" fmla="*/ 33 w 33"/>
                <a:gd name="T1" fmla="*/ 11 h 23"/>
                <a:gd name="T2" fmla="*/ 16 w 33"/>
                <a:gd name="T3" fmla="*/ 0 h 23"/>
                <a:gd name="T4" fmla="*/ 0 w 33"/>
                <a:gd name="T5" fmla="*/ 11 h 23"/>
                <a:gd name="T6" fmla="*/ 17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2" y="5"/>
                    <a:pt x="25" y="0"/>
                    <a:pt x="16" y="0"/>
                  </a:cubicBezTo>
                  <a:cubicBezTo>
                    <a:pt x="7" y="0"/>
                    <a:pt x="0" y="5"/>
                    <a:pt x="0" y="11"/>
                  </a:cubicBezTo>
                  <a:cubicBezTo>
                    <a:pt x="0" y="18"/>
                    <a:pt x="8" y="23"/>
                    <a:pt x="17" y="23"/>
                  </a:cubicBezTo>
                  <a:cubicBezTo>
                    <a:pt x="26" y="23"/>
                    <a:pt x="33" y="18"/>
                    <a:pt x="33" y="11"/>
                  </a:cubicBezTo>
                  <a:close/>
                </a:path>
              </a:pathLst>
            </a:custGeom>
            <a:grpFill/>
            <a:ln>
              <a:noFill/>
            </a:ln>
          </p:spPr>
          <p:txBody>
            <a:bodyPr anchor="ctr"/>
            <a:lstStyle/>
            <a:p>
              <a:pPr algn="ctr"/>
            </a:p>
          </p:txBody>
        </p:sp>
        <p:sp>
          <p:nvSpPr>
            <p:cNvPr id="1144" name="íślîďè"/>
            <p:cNvSpPr/>
            <p:nvPr userDrawn="1"/>
          </p:nvSpPr>
          <p:spPr bwMode="auto">
            <a:xfrm>
              <a:off x="6199862" y="3010774"/>
              <a:ext cx="120350" cy="83319"/>
            </a:xfrm>
            <a:custGeom>
              <a:avLst/>
              <a:gdLst>
                <a:gd name="T0" fmla="*/ 33 w 33"/>
                <a:gd name="T1" fmla="*/ 11 h 23"/>
                <a:gd name="T2" fmla="*/ 16 w 33"/>
                <a:gd name="T3" fmla="*/ 0 h 23"/>
                <a:gd name="T4" fmla="*/ 0 w 33"/>
                <a:gd name="T5" fmla="*/ 11 h 23"/>
                <a:gd name="T6" fmla="*/ 17 w 33"/>
                <a:gd name="T7" fmla="*/ 23 h 23"/>
                <a:gd name="T8" fmla="*/ 33 w 33"/>
                <a:gd name="T9" fmla="*/ 11 h 23"/>
              </a:gdLst>
              <a:ahLst/>
              <a:cxnLst>
                <a:cxn ang="0">
                  <a:pos x="T0" y="T1"/>
                </a:cxn>
                <a:cxn ang="0">
                  <a:pos x="T2" y="T3"/>
                </a:cxn>
                <a:cxn ang="0">
                  <a:pos x="T4" y="T5"/>
                </a:cxn>
                <a:cxn ang="0">
                  <a:pos x="T6" y="T7"/>
                </a:cxn>
                <a:cxn ang="0">
                  <a:pos x="T8" y="T9"/>
                </a:cxn>
              </a:cxnLst>
              <a:rect l="0" t="0" r="r" b="b"/>
              <a:pathLst>
                <a:path w="33" h="23">
                  <a:moveTo>
                    <a:pt x="33" y="11"/>
                  </a:moveTo>
                  <a:cubicBezTo>
                    <a:pt x="32" y="5"/>
                    <a:pt x="25" y="0"/>
                    <a:pt x="16" y="0"/>
                  </a:cubicBezTo>
                  <a:cubicBezTo>
                    <a:pt x="7" y="0"/>
                    <a:pt x="0" y="5"/>
                    <a:pt x="0" y="11"/>
                  </a:cubicBezTo>
                  <a:cubicBezTo>
                    <a:pt x="0" y="18"/>
                    <a:pt x="8" y="23"/>
                    <a:pt x="17" y="23"/>
                  </a:cubicBezTo>
                  <a:cubicBezTo>
                    <a:pt x="26" y="23"/>
                    <a:pt x="33" y="18"/>
                    <a:pt x="33" y="11"/>
                  </a:cubicBezTo>
                  <a:close/>
                </a:path>
              </a:pathLst>
            </a:custGeom>
            <a:grpFill/>
            <a:ln>
              <a:noFill/>
            </a:ln>
          </p:spPr>
          <p:txBody>
            <a:bodyPr anchor="ctr"/>
            <a:lstStyle/>
            <a:p>
              <a:pPr algn="ctr"/>
            </a:p>
          </p:txBody>
        </p:sp>
        <p:sp>
          <p:nvSpPr>
            <p:cNvPr id="1145" name="îŝlîḋe"/>
            <p:cNvSpPr/>
            <p:nvPr userDrawn="1"/>
          </p:nvSpPr>
          <p:spPr bwMode="auto">
            <a:xfrm>
              <a:off x="6346441" y="3010774"/>
              <a:ext cx="123436" cy="83319"/>
            </a:xfrm>
            <a:custGeom>
              <a:avLst/>
              <a:gdLst>
                <a:gd name="T0" fmla="*/ 33 w 34"/>
                <a:gd name="T1" fmla="*/ 11 h 23"/>
                <a:gd name="T2" fmla="*/ 16 w 34"/>
                <a:gd name="T3" fmla="*/ 0 h 23"/>
                <a:gd name="T4" fmla="*/ 0 w 34"/>
                <a:gd name="T5" fmla="*/ 11 h 23"/>
                <a:gd name="T6" fmla="*/ 18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3" y="5"/>
                    <a:pt x="25" y="0"/>
                    <a:pt x="16" y="0"/>
                  </a:cubicBezTo>
                  <a:cubicBezTo>
                    <a:pt x="7" y="0"/>
                    <a:pt x="0" y="5"/>
                    <a:pt x="0" y="11"/>
                  </a:cubicBezTo>
                  <a:cubicBezTo>
                    <a:pt x="1" y="18"/>
                    <a:pt x="9" y="23"/>
                    <a:pt x="18" y="23"/>
                  </a:cubicBezTo>
                  <a:cubicBezTo>
                    <a:pt x="27" y="23"/>
                    <a:pt x="34" y="18"/>
                    <a:pt x="33" y="11"/>
                  </a:cubicBezTo>
                  <a:close/>
                </a:path>
              </a:pathLst>
            </a:custGeom>
            <a:grpFill/>
            <a:ln>
              <a:noFill/>
            </a:ln>
          </p:spPr>
          <p:txBody>
            <a:bodyPr anchor="ctr"/>
            <a:lstStyle/>
            <a:p>
              <a:pPr algn="ctr"/>
            </a:p>
          </p:txBody>
        </p:sp>
        <p:sp>
          <p:nvSpPr>
            <p:cNvPr id="1146" name="isľíďé"/>
            <p:cNvSpPr/>
            <p:nvPr userDrawn="1"/>
          </p:nvSpPr>
          <p:spPr bwMode="auto">
            <a:xfrm>
              <a:off x="6493022" y="3010774"/>
              <a:ext cx="123436" cy="83319"/>
            </a:xfrm>
            <a:custGeom>
              <a:avLst/>
              <a:gdLst>
                <a:gd name="T0" fmla="*/ 33 w 34"/>
                <a:gd name="T1" fmla="*/ 11 h 23"/>
                <a:gd name="T2" fmla="*/ 16 w 34"/>
                <a:gd name="T3" fmla="*/ 0 h 23"/>
                <a:gd name="T4" fmla="*/ 1 w 34"/>
                <a:gd name="T5" fmla="*/ 11 h 23"/>
                <a:gd name="T6" fmla="*/ 18 w 34"/>
                <a:gd name="T7" fmla="*/ 23 h 23"/>
                <a:gd name="T8" fmla="*/ 33 w 34"/>
                <a:gd name="T9" fmla="*/ 11 h 23"/>
              </a:gdLst>
              <a:ahLst/>
              <a:cxnLst>
                <a:cxn ang="0">
                  <a:pos x="T0" y="T1"/>
                </a:cxn>
                <a:cxn ang="0">
                  <a:pos x="T2" y="T3"/>
                </a:cxn>
                <a:cxn ang="0">
                  <a:pos x="T4" y="T5"/>
                </a:cxn>
                <a:cxn ang="0">
                  <a:pos x="T6" y="T7"/>
                </a:cxn>
                <a:cxn ang="0">
                  <a:pos x="T8" y="T9"/>
                </a:cxn>
              </a:cxnLst>
              <a:rect l="0" t="0" r="r" b="b"/>
              <a:pathLst>
                <a:path w="34" h="23">
                  <a:moveTo>
                    <a:pt x="33" y="11"/>
                  </a:moveTo>
                  <a:cubicBezTo>
                    <a:pt x="33" y="5"/>
                    <a:pt x="25" y="0"/>
                    <a:pt x="16" y="0"/>
                  </a:cubicBezTo>
                  <a:cubicBezTo>
                    <a:pt x="7" y="0"/>
                    <a:pt x="0" y="5"/>
                    <a:pt x="1" y="11"/>
                  </a:cubicBezTo>
                  <a:cubicBezTo>
                    <a:pt x="1" y="18"/>
                    <a:pt x="9" y="23"/>
                    <a:pt x="18" y="23"/>
                  </a:cubicBezTo>
                  <a:cubicBezTo>
                    <a:pt x="27" y="23"/>
                    <a:pt x="34" y="18"/>
                    <a:pt x="33" y="11"/>
                  </a:cubicBezTo>
                  <a:close/>
                </a:path>
              </a:pathLst>
            </a:custGeom>
            <a:grpFill/>
            <a:ln>
              <a:noFill/>
            </a:ln>
          </p:spPr>
          <p:txBody>
            <a:bodyPr anchor="ctr"/>
            <a:lstStyle/>
            <a:p>
              <a:pPr algn="ctr"/>
            </a:p>
          </p:txBody>
        </p:sp>
        <p:sp>
          <p:nvSpPr>
            <p:cNvPr id="1147" name="îŝ1îḑè"/>
            <p:cNvSpPr/>
            <p:nvPr userDrawn="1"/>
          </p:nvSpPr>
          <p:spPr bwMode="auto">
            <a:xfrm>
              <a:off x="4860584" y="3112609"/>
              <a:ext cx="128065" cy="87948"/>
            </a:xfrm>
            <a:custGeom>
              <a:avLst/>
              <a:gdLst>
                <a:gd name="T0" fmla="*/ 34 w 35"/>
                <a:gd name="T1" fmla="*/ 12 h 24"/>
                <a:gd name="T2" fmla="*/ 19 w 35"/>
                <a:gd name="T3" fmla="*/ 0 h 24"/>
                <a:gd name="T4" fmla="*/ 1 w 35"/>
                <a:gd name="T5" fmla="*/ 12 h 24"/>
                <a:gd name="T6" fmla="*/ 16 w 35"/>
                <a:gd name="T7" fmla="*/ 24 h 24"/>
                <a:gd name="T8" fmla="*/ 34 w 35"/>
                <a:gd name="T9" fmla="*/ 12 h 24"/>
              </a:gdLst>
              <a:ahLst/>
              <a:cxnLst>
                <a:cxn ang="0">
                  <a:pos x="T0" y="T1"/>
                </a:cxn>
                <a:cxn ang="0">
                  <a:pos x="T2" y="T3"/>
                </a:cxn>
                <a:cxn ang="0">
                  <a:pos x="T4" y="T5"/>
                </a:cxn>
                <a:cxn ang="0">
                  <a:pos x="T6" y="T7"/>
                </a:cxn>
                <a:cxn ang="0">
                  <a:pos x="T8" y="T9"/>
                </a:cxn>
              </a:cxnLst>
              <a:rect l="0" t="0" r="r" b="b"/>
              <a:pathLst>
                <a:path w="35" h="24">
                  <a:moveTo>
                    <a:pt x="34" y="12"/>
                  </a:moveTo>
                  <a:cubicBezTo>
                    <a:pt x="35" y="6"/>
                    <a:pt x="28" y="0"/>
                    <a:pt x="19" y="0"/>
                  </a:cubicBezTo>
                  <a:cubicBezTo>
                    <a:pt x="10" y="0"/>
                    <a:pt x="2" y="6"/>
                    <a:pt x="1" y="12"/>
                  </a:cubicBezTo>
                  <a:cubicBezTo>
                    <a:pt x="0" y="19"/>
                    <a:pt x="7" y="24"/>
                    <a:pt x="16" y="24"/>
                  </a:cubicBezTo>
                  <a:cubicBezTo>
                    <a:pt x="26" y="24"/>
                    <a:pt x="34" y="19"/>
                    <a:pt x="34" y="12"/>
                  </a:cubicBezTo>
                  <a:close/>
                </a:path>
              </a:pathLst>
            </a:custGeom>
            <a:grpFill/>
            <a:ln>
              <a:noFill/>
            </a:ln>
          </p:spPr>
          <p:txBody>
            <a:bodyPr anchor="ctr"/>
            <a:lstStyle/>
            <a:p>
              <a:pPr algn="ctr"/>
            </a:p>
          </p:txBody>
        </p:sp>
        <p:sp>
          <p:nvSpPr>
            <p:cNvPr id="1148" name="î$ľîḋé"/>
            <p:cNvSpPr/>
            <p:nvPr userDrawn="1"/>
          </p:nvSpPr>
          <p:spPr bwMode="auto">
            <a:xfrm>
              <a:off x="5010250" y="3112609"/>
              <a:ext cx="128065" cy="87948"/>
            </a:xfrm>
            <a:custGeom>
              <a:avLst/>
              <a:gdLst>
                <a:gd name="T0" fmla="*/ 34 w 35"/>
                <a:gd name="T1" fmla="*/ 12 h 24"/>
                <a:gd name="T2" fmla="*/ 19 w 35"/>
                <a:gd name="T3" fmla="*/ 0 h 24"/>
                <a:gd name="T4" fmla="*/ 1 w 35"/>
                <a:gd name="T5" fmla="*/ 12 h 24"/>
                <a:gd name="T6" fmla="*/ 16 w 35"/>
                <a:gd name="T7" fmla="*/ 24 h 24"/>
                <a:gd name="T8" fmla="*/ 34 w 35"/>
                <a:gd name="T9" fmla="*/ 12 h 24"/>
              </a:gdLst>
              <a:ahLst/>
              <a:cxnLst>
                <a:cxn ang="0">
                  <a:pos x="T0" y="T1"/>
                </a:cxn>
                <a:cxn ang="0">
                  <a:pos x="T2" y="T3"/>
                </a:cxn>
                <a:cxn ang="0">
                  <a:pos x="T4" y="T5"/>
                </a:cxn>
                <a:cxn ang="0">
                  <a:pos x="T6" y="T7"/>
                </a:cxn>
                <a:cxn ang="0">
                  <a:pos x="T8" y="T9"/>
                </a:cxn>
              </a:cxnLst>
              <a:rect l="0" t="0" r="r" b="b"/>
              <a:pathLst>
                <a:path w="35" h="24">
                  <a:moveTo>
                    <a:pt x="34" y="12"/>
                  </a:moveTo>
                  <a:cubicBezTo>
                    <a:pt x="35" y="6"/>
                    <a:pt x="28" y="0"/>
                    <a:pt x="19" y="0"/>
                  </a:cubicBezTo>
                  <a:cubicBezTo>
                    <a:pt x="10" y="0"/>
                    <a:pt x="2" y="6"/>
                    <a:pt x="1" y="12"/>
                  </a:cubicBezTo>
                  <a:cubicBezTo>
                    <a:pt x="0" y="19"/>
                    <a:pt x="7" y="24"/>
                    <a:pt x="16" y="24"/>
                  </a:cubicBezTo>
                  <a:cubicBezTo>
                    <a:pt x="26" y="24"/>
                    <a:pt x="34" y="19"/>
                    <a:pt x="34" y="12"/>
                  </a:cubicBezTo>
                  <a:close/>
                </a:path>
              </a:pathLst>
            </a:custGeom>
            <a:grpFill/>
            <a:ln>
              <a:noFill/>
            </a:ln>
          </p:spPr>
          <p:txBody>
            <a:bodyPr anchor="ctr"/>
            <a:lstStyle/>
            <a:p>
              <a:pPr algn="ctr"/>
            </a:p>
          </p:txBody>
        </p:sp>
        <p:sp>
          <p:nvSpPr>
            <p:cNvPr id="1149" name="iṡḻíḍe"/>
            <p:cNvSpPr/>
            <p:nvPr userDrawn="1"/>
          </p:nvSpPr>
          <p:spPr bwMode="auto">
            <a:xfrm>
              <a:off x="5159916" y="3112609"/>
              <a:ext cx="124979" cy="87948"/>
            </a:xfrm>
            <a:custGeom>
              <a:avLst/>
              <a:gdLst>
                <a:gd name="T0" fmla="*/ 34 w 34"/>
                <a:gd name="T1" fmla="*/ 12 h 24"/>
                <a:gd name="T2" fmla="*/ 18 w 34"/>
                <a:gd name="T3" fmla="*/ 0 h 24"/>
                <a:gd name="T4" fmla="*/ 1 w 34"/>
                <a:gd name="T5" fmla="*/ 12 h 24"/>
                <a:gd name="T6" fmla="*/ 16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4" y="6"/>
                    <a:pt x="27" y="0"/>
                    <a:pt x="18" y="0"/>
                  </a:cubicBezTo>
                  <a:cubicBezTo>
                    <a:pt x="9" y="0"/>
                    <a:pt x="1" y="6"/>
                    <a:pt x="1" y="12"/>
                  </a:cubicBezTo>
                  <a:cubicBezTo>
                    <a:pt x="0" y="19"/>
                    <a:pt x="7" y="24"/>
                    <a:pt x="16" y="24"/>
                  </a:cubicBezTo>
                  <a:cubicBezTo>
                    <a:pt x="26" y="24"/>
                    <a:pt x="34" y="19"/>
                    <a:pt x="34" y="12"/>
                  </a:cubicBezTo>
                  <a:close/>
                </a:path>
              </a:pathLst>
            </a:custGeom>
            <a:grpFill/>
            <a:ln>
              <a:noFill/>
            </a:ln>
          </p:spPr>
          <p:txBody>
            <a:bodyPr anchor="ctr"/>
            <a:lstStyle/>
            <a:p>
              <a:pPr algn="ctr"/>
            </a:p>
          </p:txBody>
        </p:sp>
        <p:sp>
          <p:nvSpPr>
            <p:cNvPr id="1150" name="işḻiḋé"/>
            <p:cNvSpPr/>
            <p:nvPr userDrawn="1"/>
          </p:nvSpPr>
          <p:spPr bwMode="auto">
            <a:xfrm>
              <a:off x="5309581" y="3112609"/>
              <a:ext cx="124979" cy="87948"/>
            </a:xfrm>
            <a:custGeom>
              <a:avLst/>
              <a:gdLst>
                <a:gd name="T0" fmla="*/ 34 w 34"/>
                <a:gd name="T1" fmla="*/ 12 h 24"/>
                <a:gd name="T2" fmla="*/ 18 w 34"/>
                <a:gd name="T3" fmla="*/ 0 h 24"/>
                <a:gd name="T4" fmla="*/ 1 w 34"/>
                <a:gd name="T5" fmla="*/ 12 h 24"/>
                <a:gd name="T6" fmla="*/ 16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4" y="6"/>
                    <a:pt x="27" y="0"/>
                    <a:pt x="18" y="0"/>
                  </a:cubicBezTo>
                  <a:cubicBezTo>
                    <a:pt x="9" y="0"/>
                    <a:pt x="1" y="6"/>
                    <a:pt x="1" y="12"/>
                  </a:cubicBezTo>
                  <a:cubicBezTo>
                    <a:pt x="0" y="19"/>
                    <a:pt x="7" y="24"/>
                    <a:pt x="16" y="24"/>
                  </a:cubicBezTo>
                  <a:cubicBezTo>
                    <a:pt x="26" y="24"/>
                    <a:pt x="34" y="19"/>
                    <a:pt x="34" y="12"/>
                  </a:cubicBezTo>
                  <a:close/>
                </a:path>
              </a:pathLst>
            </a:custGeom>
            <a:grpFill/>
            <a:ln>
              <a:noFill/>
            </a:ln>
          </p:spPr>
          <p:txBody>
            <a:bodyPr anchor="ctr"/>
            <a:lstStyle/>
            <a:p>
              <a:pPr algn="ctr"/>
            </a:p>
          </p:txBody>
        </p:sp>
        <p:sp>
          <p:nvSpPr>
            <p:cNvPr id="1151" name="i$1iḋè"/>
            <p:cNvSpPr/>
            <p:nvPr userDrawn="1"/>
          </p:nvSpPr>
          <p:spPr bwMode="auto">
            <a:xfrm>
              <a:off x="5459247" y="3112609"/>
              <a:ext cx="124979" cy="87948"/>
            </a:xfrm>
            <a:custGeom>
              <a:avLst/>
              <a:gdLst>
                <a:gd name="T0" fmla="*/ 34 w 34"/>
                <a:gd name="T1" fmla="*/ 12 h 24"/>
                <a:gd name="T2" fmla="*/ 17 w 34"/>
                <a:gd name="T3" fmla="*/ 0 h 24"/>
                <a:gd name="T4" fmla="*/ 0 w 34"/>
                <a:gd name="T5" fmla="*/ 12 h 24"/>
                <a:gd name="T6" fmla="*/ 17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4" y="6"/>
                    <a:pt x="27" y="0"/>
                    <a:pt x="17" y="0"/>
                  </a:cubicBezTo>
                  <a:cubicBezTo>
                    <a:pt x="8" y="0"/>
                    <a:pt x="1" y="6"/>
                    <a:pt x="0" y="12"/>
                  </a:cubicBezTo>
                  <a:cubicBezTo>
                    <a:pt x="0" y="19"/>
                    <a:pt x="7" y="24"/>
                    <a:pt x="17" y="24"/>
                  </a:cubicBezTo>
                  <a:cubicBezTo>
                    <a:pt x="26" y="24"/>
                    <a:pt x="33" y="19"/>
                    <a:pt x="34" y="12"/>
                  </a:cubicBezTo>
                  <a:close/>
                </a:path>
              </a:pathLst>
            </a:custGeom>
            <a:grpFill/>
            <a:ln>
              <a:noFill/>
            </a:ln>
          </p:spPr>
          <p:txBody>
            <a:bodyPr anchor="ctr"/>
            <a:lstStyle/>
            <a:p>
              <a:pPr algn="ctr"/>
            </a:p>
          </p:txBody>
        </p:sp>
        <p:sp>
          <p:nvSpPr>
            <p:cNvPr id="1152" name="ïšľîḍê"/>
            <p:cNvSpPr/>
            <p:nvPr userDrawn="1"/>
          </p:nvSpPr>
          <p:spPr bwMode="auto">
            <a:xfrm>
              <a:off x="5608913" y="3112609"/>
              <a:ext cx="124979" cy="87948"/>
            </a:xfrm>
            <a:custGeom>
              <a:avLst/>
              <a:gdLst>
                <a:gd name="T0" fmla="*/ 33 w 34"/>
                <a:gd name="T1" fmla="*/ 12 h 24"/>
                <a:gd name="T2" fmla="*/ 17 w 34"/>
                <a:gd name="T3" fmla="*/ 0 h 24"/>
                <a:gd name="T4" fmla="*/ 0 w 34"/>
                <a:gd name="T5" fmla="*/ 12 h 24"/>
                <a:gd name="T6" fmla="*/ 17 w 34"/>
                <a:gd name="T7" fmla="*/ 24 h 24"/>
                <a:gd name="T8" fmla="*/ 33 w 34"/>
                <a:gd name="T9" fmla="*/ 12 h 24"/>
              </a:gdLst>
              <a:ahLst/>
              <a:cxnLst>
                <a:cxn ang="0">
                  <a:pos x="T0" y="T1"/>
                </a:cxn>
                <a:cxn ang="0">
                  <a:pos x="T2" y="T3"/>
                </a:cxn>
                <a:cxn ang="0">
                  <a:pos x="T4" y="T5"/>
                </a:cxn>
                <a:cxn ang="0">
                  <a:pos x="T6" y="T7"/>
                </a:cxn>
                <a:cxn ang="0">
                  <a:pos x="T8" y="T9"/>
                </a:cxn>
              </a:cxnLst>
              <a:rect l="0" t="0" r="r" b="b"/>
              <a:pathLst>
                <a:path w="34" h="24">
                  <a:moveTo>
                    <a:pt x="33" y="12"/>
                  </a:moveTo>
                  <a:cubicBezTo>
                    <a:pt x="34" y="6"/>
                    <a:pt x="26" y="0"/>
                    <a:pt x="17" y="0"/>
                  </a:cubicBezTo>
                  <a:cubicBezTo>
                    <a:pt x="8" y="0"/>
                    <a:pt x="0" y="6"/>
                    <a:pt x="0" y="12"/>
                  </a:cubicBezTo>
                  <a:cubicBezTo>
                    <a:pt x="0" y="19"/>
                    <a:pt x="7" y="24"/>
                    <a:pt x="17" y="24"/>
                  </a:cubicBezTo>
                  <a:cubicBezTo>
                    <a:pt x="26" y="24"/>
                    <a:pt x="33" y="19"/>
                    <a:pt x="33" y="12"/>
                  </a:cubicBezTo>
                  <a:close/>
                </a:path>
              </a:pathLst>
            </a:custGeom>
            <a:grpFill/>
            <a:ln>
              <a:noFill/>
            </a:ln>
          </p:spPr>
          <p:txBody>
            <a:bodyPr anchor="ctr"/>
            <a:lstStyle/>
            <a:p>
              <a:pPr algn="ctr"/>
            </a:p>
          </p:txBody>
        </p:sp>
        <p:sp>
          <p:nvSpPr>
            <p:cNvPr id="1153" name="îşḷîḋé"/>
            <p:cNvSpPr/>
            <p:nvPr userDrawn="1"/>
          </p:nvSpPr>
          <p:spPr bwMode="auto">
            <a:xfrm>
              <a:off x="5758579" y="3112609"/>
              <a:ext cx="120350" cy="87948"/>
            </a:xfrm>
            <a:custGeom>
              <a:avLst/>
              <a:gdLst>
                <a:gd name="T0" fmla="*/ 33 w 33"/>
                <a:gd name="T1" fmla="*/ 12 h 24"/>
                <a:gd name="T2" fmla="*/ 17 w 33"/>
                <a:gd name="T3" fmla="*/ 0 h 24"/>
                <a:gd name="T4" fmla="*/ 0 w 33"/>
                <a:gd name="T5" fmla="*/ 12 h 24"/>
                <a:gd name="T6" fmla="*/ 17 w 33"/>
                <a:gd name="T7" fmla="*/ 24 h 24"/>
                <a:gd name="T8" fmla="*/ 33 w 33"/>
                <a:gd name="T9" fmla="*/ 12 h 24"/>
              </a:gdLst>
              <a:ahLst/>
              <a:cxnLst>
                <a:cxn ang="0">
                  <a:pos x="T0" y="T1"/>
                </a:cxn>
                <a:cxn ang="0">
                  <a:pos x="T2" y="T3"/>
                </a:cxn>
                <a:cxn ang="0">
                  <a:pos x="T4" y="T5"/>
                </a:cxn>
                <a:cxn ang="0">
                  <a:pos x="T6" y="T7"/>
                </a:cxn>
                <a:cxn ang="0">
                  <a:pos x="T8" y="T9"/>
                </a:cxn>
              </a:cxnLst>
              <a:rect l="0" t="0" r="r" b="b"/>
              <a:pathLst>
                <a:path w="33" h="24">
                  <a:moveTo>
                    <a:pt x="33" y="12"/>
                  </a:moveTo>
                  <a:cubicBezTo>
                    <a:pt x="33" y="6"/>
                    <a:pt x="26" y="0"/>
                    <a:pt x="17" y="0"/>
                  </a:cubicBezTo>
                  <a:cubicBezTo>
                    <a:pt x="8" y="0"/>
                    <a:pt x="0" y="6"/>
                    <a:pt x="0" y="12"/>
                  </a:cubicBezTo>
                  <a:cubicBezTo>
                    <a:pt x="0" y="19"/>
                    <a:pt x="7" y="24"/>
                    <a:pt x="17" y="24"/>
                  </a:cubicBezTo>
                  <a:cubicBezTo>
                    <a:pt x="26" y="24"/>
                    <a:pt x="33" y="19"/>
                    <a:pt x="33" y="12"/>
                  </a:cubicBezTo>
                  <a:close/>
                </a:path>
              </a:pathLst>
            </a:custGeom>
            <a:grpFill/>
            <a:ln>
              <a:noFill/>
            </a:ln>
          </p:spPr>
          <p:txBody>
            <a:bodyPr anchor="ctr"/>
            <a:lstStyle/>
            <a:p>
              <a:pPr algn="ctr"/>
            </a:p>
          </p:txBody>
        </p:sp>
        <p:sp>
          <p:nvSpPr>
            <p:cNvPr id="1154" name="işļîḍê"/>
            <p:cNvSpPr/>
            <p:nvPr userDrawn="1"/>
          </p:nvSpPr>
          <p:spPr bwMode="auto">
            <a:xfrm>
              <a:off x="5908244" y="3112609"/>
              <a:ext cx="120350" cy="87948"/>
            </a:xfrm>
            <a:custGeom>
              <a:avLst/>
              <a:gdLst>
                <a:gd name="T0" fmla="*/ 33 w 33"/>
                <a:gd name="T1" fmla="*/ 12 h 24"/>
                <a:gd name="T2" fmla="*/ 16 w 33"/>
                <a:gd name="T3" fmla="*/ 0 h 24"/>
                <a:gd name="T4" fmla="*/ 0 w 33"/>
                <a:gd name="T5" fmla="*/ 12 h 24"/>
                <a:gd name="T6" fmla="*/ 17 w 33"/>
                <a:gd name="T7" fmla="*/ 24 h 24"/>
                <a:gd name="T8" fmla="*/ 33 w 33"/>
                <a:gd name="T9" fmla="*/ 12 h 24"/>
              </a:gdLst>
              <a:ahLst/>
              <a:cxnLst>
                <a:cxn ang="0">
                  <a:pos x="T0" y="T1"/>
                </a:cxn>
                <a:cxn ang="0">
                  <a:pos x="T2" y="T3"/>
                </a:cxn>
                <a:cxn ang="0">
                  <a:pos x="T4" y="T5"/>
                </a:cxn>
                <a:cxn ang="0">
                  <a:pos x="T6" y="T7"/>
                </a:cxn>
                <a:cxn ang="0">
                  <a:pos x="T8" y="T9"/>
                </a:cxn>
              </a:cxnLst>
              <a:rect l="0" t="0" r="r" b="b"/>
              <a:pathLst>
                <a:path w="33" h="24">
                  <a:moveTo>
                    <a:pt x="33" y="12"/>
                  </a:moveTo>
                  <a:cubicBezTo>
                    <a:pt x="33" y="6"/>
                    <a:pt x="25" y="0"/>
                    <a:pt x="16" y="0"/>
                  </a:cubicBezTo>
                  <a:cubicBezTo>
                    <a:pt x="7" y="0"/>
                    <a:pt x="0" y="6"/>
                    <a:pt x="0" y="12"/>
                  </a:cubicBezTo>
                  <a:cubicBezTo>
                    <a:pt x="0" y="19"/>
                    <a:pt x="7" y="24"/>
                    <a:pt x="17" y="24"/>
                  </a:cubicBezTo>
                  <a:cubicBezTo>
                    <a:pt x="26" y="24"/>
                    <a:pt x="33" y="19"/>
                    <a:pt x="33" y="12"/>
                  </a:cubicBezTo>
                  <a:close/>
                </a:path>
              </a:pathLst>
            </a:custGeom>
            <a:grpFill/>
            <a:ln>
              <a:noFill/>
            </a:ln>
          </p:spPr>
          <p:txBody>
            <a:bodyPr anchor="ctr"/>
            <a:lstStyle/>
            <a:p>
              <a:pPr algn="ctr"/>
            </a:p>
          </p:txBody>
        </p:sp>
        <p:sp>
          <p:nvSpPr>
            <p:cNvPr id="1155" name="iŝḷíḋê"/>
            <p:cNvSpPr/>
            <p:nvPr userDrawn="1"/>
          </p:nvSpPr>
          <p:spPr bwMode="auto">
            <a:xfrm>
              <a:off x="6054825" y="3112609"/>
              <a:ext cx="123436" cy="87948"/>
            </a:xfrm>
            <a:custGeom>
              <a:avLst/>
              <a:gdLst>
                <a:gd name="T0" fmla="*/ 34 w 34"/>
                <a:gd name="T1" fmla="*/ 12 h 24"/>
                <a:gd name="T2" fmla="*/ 17 w 34"/>
                <a:gd name="T3" fmla="*/ 0 h 24"/>
                <a:gd name="T4" fmla="*/ 1 w 34"/>
                <a:gd name="T5" fmla="*/ 12 h 24"/>
                <a:gd name="T6" fmla="*/ 18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4" y="6"/>
                    <a:pt x="26" y="0"/>
                    <a:pt x="17" y="0"/>
                  </a:cubicBezTo>
                  <a:cubicBezTo>
                    <a:pt x="8" y="0"/>
                    <a:pt x="0" y="6"/>
                    <a:pt x="1" y="12"/>
                  </a:cubicBezTo>
                  <a:cubicBezTo>
                    <a:pt x="1" y="19"/>
                    <a:pt x="9" y="24"/>
                    <a:pt x="18" y="24"/>
                  </a:cubicBezTo>
                  <a:cubicBezTo>
                    <a:pt x="27" y="24"/>
                    <a:pt x="34" y="19"/>
                    <a:pt x="34" y="12"/>
                  </a:cubicBezTo>
                  <a:close/>
                </a:path>
              </a:pathLst>
            </a:custGeom>
            <a:grpFill/>
            <a:ln>
              <a:noFill/>
            </a:ln>
          </p:spPr>
          <p:txBody>
            <a:bodyPr anchor="ctr"/>
            <a:lstStyle/>
            <a:p>
              <a:pPr algn="ctr"/>
            </a:p>
          </p:txBody>
        </p:sp>
        <p:sp>
          <p:nvSpPr>
            <p:cNvPr id="1156" name="îṩľîḑè"/>
            <p:cNvSpPr/>
            <p:nvPr userDrawn="1"/>
          </p:nvSpPr>
          <p:spPr bwMode="auto">
            <a:xfrm>
              <a:off x="6204490" y="3112609"/>
              <a:ext cx="123436" cy="87948"/>
            </a:xfrm>
            <a:custGeom>
              <a:avLst/>
              <a:gdLst>
                <a:gd name="T0" fmla="*/ 34 w 34"/>
                <a:gd name="T1" fmla="*/ 12 h 24"/>
                <a:gd name="T2" fmla="*/ 16 w 34"/>
                <a:gd name="T3" fmla="*/ 0 h 24"/>
                <a:gd name="T4" fmla="*/ 0 w 34"/>
                <a:gd name="T5" fmla="*/ 12 h 24"/>
                <a:gd name="T6" fmla="*/ 18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3" y="6"/>
                    <a:pt x="26" y="0"/>
                    <a:pt x="16" y="0"/>
                  </a:cubicBezTo>
                  <a:cubicBezTo>
                    <a:pt x="7" y="0"/>
                    <a:pt x="0" y="6"/>
                    <a:pt x="0" y="12"/>
                  </a:cubicBezTo>
                  <a:cubicBezTo>
                    <a:pt x="1" y="19"/>
                    <a:pt x="9" y="24"/>
                    <a:pt x="18" y="24"/>
                  </a:cubicBezTo>
                  <a:cubicBezTo>
                    <a:pt x="27" y="24"/>
                    <a:pt x="34" y="19"/>
                    <a:pt x="34" y="12"/>
                  </a:cubicBezTo>
                  <a:close/>
                </a:path>
              </a:pathLst>
            </a:custGeom>
            <a:grpFill/>
            <a:ln>
              <a:noFill/>
            </a:ln>
          </p:spPr>
          <p:txBody>
            <a:bodyPr anchor="ctr"/>
            <a:lstStyle/>
            <a:p>
              <a:pPr algn="ctr"/>
            </a:p>
          </p:txBody>
        </p:sp>
        <p:sp>
          <p:nvSpPr>
            <p:cNvPr id="1157" name="íṥḻiḓè"/>
            <p:cNvSpPr/>
            <p:nvPr userDrawn="1"/>
          </p:nvSpPr>
          <p:spPr bwMode="auto">
            <a:xfrm>
              <a:off x="6354156" y="3112609"/>
              <a:ext cx="123436" cy="87948"/>
            </a:xfrm>
            <a:custGeom>
              <a:avLst/>
              <a:gdLst>
                <a:gd name="T0" fmla="*/ 34 w 34"/>
                <a:gd name="T1" fmla="*/ 12 h 24"/>
                <a:gd name="T2" fmla="*/ 16 w 34"/>
                <a:gd name="T3" fmla="*/ 0 h 24"/>
                <a:gd name="T4" fmla="*/ 0 w 34"/>
                <a:gd name="T5" fmla="*/ 12 h 24"/>
                <a:gd name="T6" fmla="*/ 18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3" y="6"/>
                    <a:pt x="25" y="0"/>
                    <a:pt x="16" y="0"/>
                  </a:cubicBezTo>
                  <a:cubicBezTo>
                    <a:pt x="7" y="0"/>
                    <a:pt x="0" y="6"/>
                    <a:pt x="0" y="12"/>
                  </a:cubicBezTo>
                  <a:cubicBezTo>
                    <a:pt x="1" y="19"/>
                    <a:pt x="9" y="24"/>
                    <a:pt x="18" y="24"/>
                  </a:cubicBezTo>
                  <a:cubicBezTo>
                    <a:pt x="27" y="24"/>
                    <a:pt x="34" y="19"/>
                    <a:pt x="34" y="12"/>
                  </a:cubicBezTo>
                  <a:close/>
                </a:path>
              </a:pathLst>
            </a:custGeom>
            <a:grpFill/>
            <a:ln>
              <a:noFill/>
            </a:ln>
          </p:spPr>
          <p:txBody>
            <a:bodyPr anchor="ctr"/>
            <a:lstStyle/>
            <a:p>
              <a:pPr algn="ctr"/>
            </a:p>
          </p:txBody>
        </p:sp>
        <p:sp>
          <p:nvSpPr>
            <p:cNvPr id="1158" name="iṣḻiḑé"/>
            <p:cNvSpPr/>
            <p:nvPr userDrawn="1"/>
          </p:nvSpPr>
          <p:spPr bwMode="auto">
            <a:xfrm>
              <a:off x="6503822" y="3112609"/>
              <a:ext cx="123436" cy="87948"/>
            </a:xfrm>
            <a:custGeom>
              <a:avLst/>
              <a:gdLst>
                <a:gd name="T0" fmla="*/ 33 w 34"/>
                <a:gd name="T1" fmla="*/ 12 h 24"/>
                <a:gd name="T2" fmla="*/ 16 w 34"/>
                <a:gd name="T3" fmla="*/ 0 h 24"/>
                <a:gd name="T4" fmla="*/ 0 w 34"/>
                <a:gd name="T5" fmla="*/ 12 h 24"/>
                <a:gd name="T6" fmla="*/ 18 w 34"/>
                <a:gd name="T7" fmla="*/ 24 h 24"/>
                <a:gd name="T8" fmla="*/ 33 w 34"/>
                <a:gd name="T9" fmla="*/ 12 h 24"/>
              </a:gdLst>
              <a:ahLst/>
              <a:cxnLst>
                <a:cxn ang="0">
                  <a:pos x="T0" y="T1"/>
                </a:cxn>
                <a:cxn ang="0">
                  <a:pos x="T2" y="T3"/>
                </a:cxn>
                <a:cxn ang="0">
                  <a:pos x="T4" y="T5"/>
                </a:cxn>
                <a:cxn ang="0">
                  <a:pos x="T6" y="T7"/>
                </a:cxn>
                <a:cxn ang="0">
                  <a:pos x="T8" y="T9"/>
                </a:cxn>
              </a:cxnLst>
              <a:rect l="0" t="0" r="r" b="b"/>
              <a:pathLst>
                <a:path w="34" h="24">
                  <a:moveTo>
                    <a:pt x="33" y="12"/>
                  </a:moveTo>
                  <a:cubicBezTo>
                    <a:pt x="33" y="6"/>
                    <a:pt x="25" y="0"/>
                    <a:pt x="16" y="0"/>
                  </a:cubicBezTo>
                  <a:cubicBezTo>
                    <a:pt x="6" y="0"/>
                    <a:pt x="0" y="6"/>
                    <a:pt x="0" y="12"/>
                  </a:cubicBezTo>
                  <a:cubicBezTo>
                    <a:pt x="1" y="19"/>
                    <a:pt x="9" y="24"/>
                    <a:pt x="18" y="24"/>
                  </a:cubicBezTo>
                  <a:cubicBezTo>
                    <a:pt x="27" y="24"/>
                    <a:pt x="34" y="19"/>
                    <a:pt x="33" y="12"/>
                  </a:cubicBezTo>
                  <a:close/>
                </a:path>
              </a:pathLst>
            </a:custGeom>
            <a:grpFill/>
            <a:ln>
              <a:noFill/>
            </a:ln>
          </p:spPr>
          <p:txBody>
            <a:bodyPr anchor="ctr"/>
            <a:lstStyle/>
            <a:p>
              <a:pPr algn="ctr"/>
            </a:p>
          </p:txBody>
        </p:sp>
        <p:sp>
          <p:nvSpPr>
            <p:cNvPr id="1159" name="íṩḷidè"/>
            <p:cNvSpPr/>
            <p:nvPr userDrawn="1"/>
          </p:nvSpPr>
          <p:spPr bwMode="auto">
            <a:xfrm>
              <a:off x="6648859" y="3112609"/>
              <a:ext cx="128065" cy="87948"/>
            </a:xfrm>
            <a:custGeom>
              <a:avLst/>
              <a:gdLst>
                <a:gd name="T0" fmla="*/ 34 w 35"/>
                <a:gd name="T1" fmla="*/ 12 h 24"/>
                <a:gd name="T2" fmla="*/ 16 w 35"/>
                <a:gd name="T3" fmla="*/ 0 h 24"/>
                <a:gd name="T4" fmla="*/ 1 w 35"/>
                <a:gd name="T5" fmla="*/ 12 h 24"/>
                <a:gd name="T6" fmla="*/ 19 w 35"/>
                <a:gd name="T7" fmla="*/ 24 h 24"/>
                <a:gd name="T8" fmla="*/ 34 w 35"/>
                <a:gd name="T9" fmla="*/ 12 h 24"/>
              </a:gdLst>
              <a:ahLst/>
              <a:cxnLst>
                <a:cxn ang="0">
                  <a:pos x="T0" y="T1"/>
                </a:cxn>
                <a:cxn ang="0">
                  <a:pos x="T2" y="T3"/>
                </a:cxn>
                <a:cxn ang="0">
                  <a:pos x="T4" y="T5"/>
                </a:cxn>
                <a:cxn ang="0">
                  <a:pos x="T6" y="T7"/>
                </a:cxn>
                <a:cxn ang="0">
                  <a:pos x="T8" y="T9"/>
                </a:cxn>
              </a:cxnLst>
              <a:rect l="0" t="0" r="r" b="b"/>
              <a:pathLst>
                <a:path w="35" h="24">
                  <a:moveTo>
                    <a:pt x="34" y="12"/>
                  </a:moveTo>
                  <a:cubicBezTo>
                    <a:pt x="33" y="6"/>
                    <a:pt x="25" y="0"/>
                    <a:pt x="16" y="0"/>
                  </a:cubicBezTo>
                  <a:cubicBezTo>
                    <a:pt x="7" y="0"/>
                    <a:pt x="0" y="6"/>
                    <a:pt x="1" y="12"/>
                  </a:cubicBezTo>
                  <a:cubicBezTo>
                    <a:pt x="2" y="19"/>
                    <a:pt x="10" y="24"/>
                    <a:pt x="19" y="24"/>
                  </a:cubicBezTo>
                  <a:cubicBezTo>
                    <a:pt x="28" y="24"/>
                    <a:pt x="35" y="19"/>
                    <a:pt x="34" y="12"/>
                  </a:cubicBezTo>
                  <a:close/>
                </a:path>
              </a:pathLst>
            </a:custGeom>
            <a:grpFill/>
            <a:ln>
              <a:noFill/>
            </a:ln>
          </p:spPr>
          <p:txBody>
            <a:bodyPr anchor="ctr"/>
            <a:lstStyle/>
            <a:p>
              <a:pPr algn="ctr"/>
            </a:p>
          </p:txBody>
        </p:sp>
        <p:sp>
          <p:nvSpPr>
            <p:cNvPr id="1160" name="iṩḻiďé"/>
            <p:cNvSpPr/>
            <p:nvPr userDrawn="1"/>
          </p:nvSpPr>
          <p:spPr bwMode="auto">
            <a:xfrm>
              <a:off x="4846697" y="3222158"/>
              <a:ext cx="131151" cy="87948"/>
            </a:xfrm>
            <a:custGeom>
              <a:avLst/>
              <a:gdLst>
                <a:gd name="T0" fmla="*/ 35 w 36"/>
                <a:gd name="T1" fmla="*/ 12 h 24"/>
                <a:gd name="T2" fmla="*/ 20 w 36"/>
                <a:gd name="T3" fmla="*/ 0 h 24"/>
                <a:gd name="T4" fmla="*/ 1 w 36"/>
                <a:gd name="T5" fmla="*/ 12 h 24"/>
                <a:gd name="T6" fmla="*/ 17 w 36"/>
                <a:gd name="T7" fmla="*/ 24 h 24"/>
                <a:gd name="T8" fmla="*/ 35 w 36"/>
                <a:gd name="T9" fmla="*/ 12 h 24"/>
              </a:gdLst>
              <a:ahLst/>
              <a:cxnLst>
                <a:cxn ang="0">
                  <a:pos x="T0" y="T1"/>
                </a:cxn>
                <a:cxn ang="0">
                  <a:pos x="T2" y="T3"/>
                </a:cxn>
                <a:cxn ang="0">
                  <a:pos x="T4" y="T5"/>
                </a:cxn>
                <a:cxn ang="0">
                  <a:pos x="T6" y="T7"/>
                </a:cxn>
                <a:cxn ang="0">
                  <a:pos x="T8" y="T9"/>
                </a:cxn>
              </a:cxnLst>
              <a:rect l="0" t="0" r="r" b="b"/>
              <a:pathLst>
                <a:path w="36" h="24">
                  <a:moveTo>
                    <a:pt x="35" y="12"/>
                  </a:moveTo>
                  <a:cubicBezTo>
                    <a:pt x="36" y="5"/>
                    <a:pt x="29" y="0"/>
                    <a:pt x="20" y="0"/>
                  </a:cubicBezTo>
                  <a:cubicBezTo>
                    <a:pt x="10" y="0"/>
                    <a:pt x="2" y="5"/>
                    <a:pt x="1" y="12"/>
                  </a:cubicBezTo>
                  <a:cubicBezTo>
                    <a:pt x="0" y="19"/>
                    <a:pt x="7" y="24"/>
                    <a:pt x="17" y="24"/>
                  </a:cubicBezTo>
                  <a:cubicBezTo>
                    <a:pt x="26" y="24"/>
                    <a:pt x="34" y="19"/>
                    <a:pt x="35" y="12"/>
                  </a:cubicBezTo>
                  <a:close/>
                </a:path>
              </a:pathLst>
            </a:custGeom>
            <a:grpFill/>
            <a:ln>
              <a:noFill/>
            </a:ln>
          </p:spPr>
          <p:txBody>
            <a:bodyPr anchor="ctr"/>
            <a:lstStyle/>
            <a:p>
              <a:pPr algn="ctr"/>
            </a:p>
          </p:txBody>
        </p:sp>
        <p:sp>
          <p:nvSpPr>
            <p:cNvPr id="1161" name="îṩļídê"/>
            <p:cNvSpPr/>
            <p:nvPr userDrawn="1"/>
          </p:nvSpPr>
          <p:spPr bwMode="auto">
            <a:xfrm>
              <a:off x="4999449" y="3222158"/>
              <a:ext cx="128065" cy="87948"/>
            </a:xfrm>
            <a:custGeom>
              <a:avLst/>
              <a:gdLst>
                <a:gd name="T0" fmla="*/ 35 w 35"/>
                <a:gd name="T1" fmla="*/ 12 h 24"/>
                <a:gd name="T2" fmla="*/ 19 w 35"/>
                <a:gd name="T3" fmla="*/ 0 h 24"/>
                <a:gd name="T4" fmla="*/ 1 w 35"/>
                <a:gd name="T5" fmla="*/ 12 h 24"/>
                <a:gd name="T6" fmla="*/ 16 w 35"/>
                <a:gd name="T7" fmla="*/ 24 h 24"/>
                <a:gd name="T8" fmla="*/ 35 w 35"/>
                <a:gd name="T9" fmla="*/ 12 h 24"/>
              </a:gdLst>
              <a:ahLst/>
              <a:cxnLst>
                <a:cxn ang="0">
                  <a:pos x="T0" y="T1"/>
                </a:cxn>
                <a:cxn ang="0">
                  <a:pos x="T2" y="T3"/>
                </a:cxn>
                <a:cxn ang="0">
                  <a:pos x="T4" y="T5"/>
                </a:cxn>
                <a:cxn ang="0">
                  <a:pos x="T6" y="T7"/>
                </a:cxn>
                <a:cxn ang="0">
                  <a:pos x="T8" y="T9"/>
                </a:cxn>
              </a:cxnLst>
              <a:rect l="0" t="0" r="r" b="b"/>
              <a:pathLst>
                <a:path w="35" h="24">
                  <a:moveTo>
                    <a:pt x="35" y="12"/>
                  </a:moveTo>
                  <a:cubicBezTo>
                    <a:pt x="35" y="5"/>
                    <a:pt x="28" y="0"/>
                    <a:pt x="19" y="0"/>
                  </a:cubicBezTo>
                  <a:cubicBezTo>
                    <a:pt x="10" y="0"/>
                    <a:pt x="1" y="5"/>
                    <a:pt x="1" y="12"/>
                  </a:cubicBezTo>
                  <a:cubicBezTo>
                    <a:pt x="0" y="19"/>
                    <a:pt x="7" y="24"/>
                    <a:pt x="16" y="24"/>
                  </a:cubicBezTo>
                  <a:cubicBezTo>
                    <a:pt x="26" y="24"/>
                    <a:pt x="34" y="19"/>
                    <a:pt x="35" y="12"/>
                  </a:cubicBezTo>
                  <a:close/>
                </a:path>
              </a:pathLst>
            </a:custGeom>
            <a:grpFill/>
            <a:ln>
              <a:noFill/>
            </a:ln>
          </p:spPr>
          <p:txBody>
            <a:bodyPr anchor="ctr"/>
            <a:lstStyle/>
            <a:p>
              <a:pPr algn="ctr"/>
            </a:p>
          </p:txBody>
        </p:sp>
        <p:sp>
          <p:nvSpPr>
            <p:cNvPr id="1162" name="ísľíḋé"/>
            <p:cNvSpPr/>
            <p:nvPr userDrawn="1"/>
          </p:nvSpPr>
          <p:spPr bwMode="auto">
            <a:xfrm>
              <a:off x="5153744" y="3222158"/>
              <a:ext cx="123436" cy="87948"/>
            </a:xfrm>
            <a:custGeom>
              <a:avLst/>
              <a:gdLst>
                <a:gd name="T0" fmla="*/ 34 w 34"/>
                <a:gd name="T1" fmla="*/ 12 h 24"/>
                <a:gd name="T2" fmla="*/ 18 w 34"/>
                <a:gd name="T3" fmla="*/ 0 h 24"/>
                <a:gd name="T4" fmla="*/ 0 w 34"/>
                <a:gd name="T5" fmla="*/ 12 h 24"/>
                <a:gd name="T6" fmla="*/ 16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4" y="5"/>
                    <a:pt x="27" y="0"/>
                    <a:pt x="18" y="0"/>
                  </a:cubicBezTo>
                  <a:cubicBezTo>
                    <a:pt x="9" y="0"/>
                    <a:pt x="1" y="5"/>
                    <a:pt x="0" y="12"/>
                  </a:cubicBezTo>
                  <a:cubicBezTo>
                    <a:pt x="0" y="19"/>
                    <a:pt x="7" y="24"/>
                    <a:pt x="16" y="24"/>
                  </a:cubicBezTo>
                  <a:cubicBezTo>
                    <a:pt x="25" y="24"/>
                    <a:pt x="33" y="19"/>
                    <a:pt x="34" y="12"/>
                  </a:cubicBezTo>
                  <a:close/>
                </a:path>
              </a:pathLst>
            </a:custGeom>
            <a:grpFill/>
            <a:ln>
              <a:noFill/>
            </a:ln>
          </p:spPr>
          <p:txBody>
            <a:bodyPr anchor="ctr"/>
            <a:lstStyle/>
            <a:p>
              <a:pPr algn="ctr"/>
            </a:p>
          </p:txBody>
        </p:sp>
        <p:sp>
          <p:nvSpPr>
            <p:cNvPr id="1163" name="îşlíḍé"/>
            <p:cNvSpPr/>
            <p:nvPr userDrawn="1"/>
          </p:nvSpPr>
          <p:spPr bwMode="auto">
            <a:xfrm>
              <a:off x="5303409" y="3222158"/>
              <a:ext cx="126522" cy="87948"/>
            </a:xfrm>
            <a:custGeom>
              <a:avLst/>
              <a:gdLst>
                <a:gd name="T0" fmla="*/ 34 w 35"/>
                <a:gd name="T1" fmla="*/ 12 h 24"/>
                <a:gd name="T2" fmla="*/ 18 w 35"/>
                <a:gd name="T3" fmla="*/ 0 h 24"/>
                <a:gd name="T4" fmla="*/ 1 w 35"/>
                <a:gd name="T5" fmla="*/ 12 h 24"/>
                <a:gd name="T6" fmla="*/ 17 w 35"/>
                <a:gd name="T7" fmla="*/ 24 h 24"/>
                <a:gd name="T8" fmla="*/ 34 w 35"/>
                <a:gd name="T9" fmla="*/ 12 h 24"/>
              </a:gdLst>
              <a:ahLst/>
              <a:cxnLst>
                <a:cxn ang="0">
                  <a:pos x="T0" y="T1"/>
                </a:cxn>
                <a:cxn ang="0">
                  <a:pos x="T2" y="T3"/>
                </a:cxn>
                <a:cxn ang="0">
                  <a:pos x="T4" y="T5"/>
                </a:cxn>
                <a:cxn ang="0">
                  <a:pos x="T6" y="T7"/>
                </a:cxn>
                <a:cxn ang="0">
                  <a:pos x="T8" y="T9"/>
                </a:cxn>
              </a:cxnLst>
              <a:rect l="0" t="0" r="r" b="b"/>
              <a:pathLst>
                <a:path w="35" h="24">
                  <a:moveTo>
                    <a:pt x="34" y="12"/>
                  </a:moveTo>
                  <a:cubicBezTo>
                    <a:pt x="35" y="5"/>
                    <a:pt x="27" y="0"/>
                    <a:pt x="18" y="0"/>
                  </a:cubicBezTo>
                  <a:cubicBezTo>
                    <a:pt x="9" y="0"/>
                    <a:pt x="1" y="5"/>
                    <a:pt x="1" y="12"/>
                  </a:cubicBezTo>
                  <a:cubicBezTo>
                    <a:pt x="0" y="19"/>
                    <a:pt x="7" y="24"/>
                    <a:pt x="17" y="24"/>
                  </a:cubicBezTo>
                  <a:cubicBezTo>
                    <a:pt x="26" y="24"/>
                    <a:pt x="34" y="19"/>
                    <a:pt x="34" y="12"/>
                  </a:cubicBezTo>
                  <a:close/>
                </a:path>
              </a:pathLst>
            </a:custGeom>
            <a:grpFill/>
            <a:ln>
              <a:noFill/>
            </a:ln>
          </p:spPr>
          <p:txBody>
            <a:bodyPr anchor="ctr"/>
            <a:lstStyle/>
            <a:p>
              <a:pPr algn="ctr"/>
            </a:p>
          </p:txBody>
        </p:sp>
        <p:sp>
          <p:nvSpPr>
            <p:cNvPr id="1164" name="iS1iďê"/>
            <p:cNvSpPr/>
            <p:nvPr userDrawn="1"/>
          </p:nvSpPr>
          <p:spPr bwMode="auto">
            <a:xfrm>
              <a:off x="5456162" y="3222158"/>
              <a:ext cx="123436" cy="87948"/>
            </a:xfrm>
            <a:custGeom>
              <a:avLst/>
              <a:gdLst>
                <a:gd name="T0" fmla="*/ 34 w 34"/>
                <a:gd name="T1" fmla="*/ 12 h 24"/>
                <a:gd name="T2" fmla="*/ 17 w 34"/>
                <a:gd name="T3" fmla="*/ 0 h 24"/>
                <a:gd name="T4" fmla="*/ 0 w 34"/>
                <a:gd name="T5" fmla="*/ 12 h 24"/>
                <a:gd name="T6" fmla="*/ 16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4" y="5"/>
                    <a:pt x="27" y="0"/>
                    <a:pt x="17" y="0"/>
                  </a:cubicBezTo>
                  <a:cubicBezTo>
                    <a:pt x="8" y="0"/>
                    <a:pt x="0" y="5"/>
                    <a:pt x="0" y="12"/>
                  </a:cubicBezTo>
                  <a:cubicBezTo>
                    <a:pt x="0" y="19"/>
                    <a:pt x="7" y="24"/>
                    <a:pt x="16" y="24"/>
                  </a:cubicBezTo>
                  <a:cubicBezTo>
                    <a:pt x="26" y="24"/>
                    <a:pt x="33" y="19"/>
                    <a:pt x="34" y="12"/>
                  </a:cubicBezTo>
                  <a:close/>
                </a:path>
              </a:pathLst>
            </a:custGeom>
            <a:grpFill/>
            <a:ln>
              <a:noFill/>
            </a:ln>
          </p:spPr>
          <p:txBody>
            <a:bodyPr anchor="ctr"/>
            <a:lstStyle/>
            <a:p>
              <a:pPr algn="ctr"/>
            </a:p>
          </p:txBody>
        </p:sp>
        <p:sp>
          <p:nvSpPr>
            <p:cNvPr id="1165" name="iṡľiḑe"/>
            <p:cNvSpPr/>
            <p:nvPr userDrawn="1"/>
          </p:nvSpPr>
          <p:spPr bwMode="auto">
            <a:xfrm>
              <a:off x="5605827" y="3222158"/>
              <a:ext cx="123436" cy="87948"/>
            </a:xfrm>
            <a:custGeom>
              <a:avLst/>
              <a:gdLst>
                <a:gd name="T0" fmla="*/ 34 w 34"/>
                <a:gd name="T1" fmla="*/ 12 h 24"/>
                <a:gd name="T2" fmla="*/ 17 w 34"/>
                <a:gd name="T3" fmla="*/ 0 h 24"/>
                <a:gd name="T4" fmla="*/ 0 w 34"/>
                <a:gd name="T5" fmla="*/ 12 h 24"/>
                <a:gd name="T6" fmla="*/ 17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4" y="5"/>
                    <a:pt x="27" y="0"/>
                    <a:pt x="17" y="0"/>
                  </a:cubicBezTo>
                  <a:cubicBezTo>
                    <a:pt x="8" y="0"/>
                    <a:pt x="1" y="5"/>
                    <a:pt x="0" y="12"/>
                  </a:cubicBezTo>
                  <a:cubicBezTo>
                    <a:pt x="0" y="19"/>
                    <a:pt x="8" y="24"/>
                    <a:pt x="17" y="24"/>
                  </a:cubicBezTo>
                  <a:cubicBezTo>
                    <a:pt x="26" y="24"/>
                    <a:pt x="34" y="19"/>
                    <a:pt x="34" y="12"/>
                  </a:cubicBezTo>
                  <a:close/>
                </a:path>
              </a:pathLst>
            </a:custGeom>
            <a:grpFill/>
            <a:ln>
              <a:noFill/>
            </a:ln>
          </p:spPr>
          <p:txBody>
            <a:bodyPr anchor="ctr"/>
            <a:lstStyle/>
            <a:p>
              <a:pPr algn="ctr"/>
            </a:p>
          </p:txBody>
        </p:sp>
        <p:sp>
          <p:nvSpPr>
            <p:cNvPr id="1166" name="î$ļíḍè"/>
            <p:cNvSpPr/>
            <p:nvPr userDrawn="1"/>
          </p:nvSpPr>
          <p:spPr bwMode="auto">
            <a:xfrm>
              <a:off x="5758579" y="3222158"/>
              <a:ext cx="124979" cy="87948"/>
            </a:xfrm>
            <a:custGeom>
              <a:avLst/>
              <a:gdLst>
                <a:gd name="T0" fmla="*/ 34 w 34"/>
                <a:gd name="T1" fmla="*/ 12 h 24"/>
                <a:gd name="T2" fmla="*/ 17 w 34"/>
                <a:gd name="T3" fmla="*/ 0 h 24"/>
                <a:gd name="T4" fmla="*/ 0 w 34"/>
                <a:gd name="T5" fmla="*/ 12 h 24"/>
                <a:gd name="T6" fmla="*/ 17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3" y="5"/>
                    <a:pt x="26" y="0"/>
                    <a:pt x="17" y="0"/>
                  </a:cubicBezTo>
                  <a:cubicBezTo>
                    <a:pt x="7" y="0"/>
                    <a:pt x="0" y="5"/>
                    <a:pt x="0" y="12"/>
                  </a:cubicBezTo>
                  <a:cubicBezTo>
                    <a:pt x="0" y="19"/>
                    <a:pt x="7" y="24"/>
                    <a:pt x="17" y="24"/>
                  </a:cubicBezTo>
                  <a:cubicBezTo>
                    <a:pt x="26" y="24"/>
                    <a:pt x="34" y="19"/>
                    <a:pt x="34" y="12"/>
                  </a:cubicBezTo>
                  <a:close/>
                </a:path>
              </a:pathLst>
            </a:custGeom>
            <a:grpFill/>
            <a:ln>
              <a:noFill/>
            </a:ln>
          </p:spPr>
          <p:txBody>
            <a:bodyPr anchor="ctr"/>
            <a:lstStyle/>
            <a:p>
              <a:pPr algn="ctr"/>
            </a:p>
          </p:txBody>
        </p:sp>
        <p:sp>
          <p:nvSpPr>
            <p:cNvPr id="1167" name="îŝļïḑè"/>
            <p:cNvSpPr/>
            <p:nvPr userDrawn="1"/>
          </p:nvSpPr>
          <p:spPr bwMode="auto">
            <a:xfrm>
              <a:off x="5908244" y="3222158"/>
              <a:ext cx="124979" cy="87948"/>
            </a:xfrm>
            <a:custGeom>
              <a:avLst/>
              <a:gdLst>
                <a:gd name="T0" fmla="*/ 34 w 34"/>
                <a:gd name="T1" fmla="*/ 12 h 24"/>
                <a:gd name="T2" fmla="*/ 17 w 34"/>
                <a:gd name="T3" fmla="*/ 0 h 24"/>
                <a:gd name="T4" fmla="*/ 0 w 34"/>
                <a:gd name="T5" fmla="*/ 12 h 24"/>
                <a:gd name="T6" fmla="*/ 17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4" y="5"/>
                    <a:pt x="26" y="0"/>
                    <a:pt x="17" y="0"/>
                  </a:cubicBezTo>
                  <a:cubicBezTo>
                    <a:pt x="8" y="0"/>
                    <a:pt x="0" y="5"/>
                    <a:pt x="0" y="12"/>
                  </a:cubicBezTo>
                  <a:cubicBezTo>
                    <a:pt x="0" y="19"/>
                    <a:pt x="8" y="24"/>
                    <a:pt x="17" y="24"/>
                  </a:cubicBezTo>
                  <a:cubicBezTo>
                    <a:pt x="27" y="24"/>
                    <a:pt x="34" y="19"/>
                    <a:pt x="34" y="12"/>
                  </a:cubicBezTo>
                  <a:close/>
                </a:path>
              </a:pathLst>
            </a:custGeom>
            <a:grpFill/>
            <a:ln>
              <a:noFill/>
            </a:ln>
          </p:spPr>
          <p:txBody>
            <a:bodyPr anchor="ctr"/>
            <a:lstStyle/>
            <a:p>
              <a:pPr algn="ctr"/>
            </a:p>
          </p:txBody>
        </p:sp>
        <p:sp>
          <p:nvSpPr>
            <p:cNvPr id="1168" name="iSliḑe"/>
            <p:cNvSpPr/>
            <p:nvPr userDrawn="1"/>
          </p:nvSpPr>
          <p:spPr bwMode="auto">
            <a:xfrm>
              <a:off x="6057911" y="3222158"/>
              <a:ext cx="128065" cy="87948"/>
            </a:xfrm>
            <a:custGeom>
              <a:avLst/>
              <a:gdLst>
                <a:gd name="T0" fmla="*/ 34 w 35"/>
                <a:gd name="T1" fmla="*/ 12 h 24"/>
                <a:gd name="T2" fmla="*/ 17 w 35"/>
                <a:gd name="T3" fmla="*/ 0 h 24"/>
                <a:gd name="T4" fmla="*/ 1 w 35"/>
                <a:gd name="T5" fmla="*/ 12 h 24"/>
                <a:gd name="T6" fmla="*/ 18 w 35"/>
                <a:gd name="T7" fmla="*/ 24 h 24"/>
                <a:gd name="T8" fmla="*/ 34 w 35"/>
                <a:gd name="T9" fmla="*/ 12 h 24"/>
              </a:gdLst>
              <a:ahLst/>
              <a:cxnLst>
                <a:cxn ang="0">
                  <a:pos x="T0" y="T1"/>
                </a:cxn>
                <a:cxn ang="0">
                  <a:pos x="T2" y="T3"/>
                </a:cxn>
                <a:cxn ang="0">
                  <a:pos x="T4" y="T5"/>
                </a:cxn>
                <a:cxn ang="0">
                  <a:pos x="T6" y="T7"/>
                </a:cxn>
                <a:cxn ang="0">
                  <a:pos x="T8" y="T9"/>
                </a:cxn>
              </a:cxnLst>
              <a:rect l="0" t="0" r="r" b="b"/>
              <a:pathLst>
                <a:path w="35" h="24">
                  <a:moveTo>
                    <a:pt x="34" y="12"/>
                  </a:moveTo>
                  <a:cubicBezTo>
                    <a:pt x="34" y="5"/>
                    <a:pt x="26" y="0"/>
                    <a:pt x="17" y="0"/>
                  </a:cubicBezTo>
                  <a:cubicBezTo>
                    <a:pt x="8" y="0"/>
                    <a:pt x="0" y="5"/>
                    <a:pt x="1" y="12"/>
                  </a:cubicBezTo>
                  <a:cubicBezTo>
                    <a:pt x="1" y="19"/>
                    <a:pt x="9" y="24"/>
                    <a:pt x="18" y="24"/>
                  </a:cubicBezTo>
                  <a:cubicBezTo>
                    <a:pt x="27" y="24"/>
                    <a:pt x="35" y="19"/>
                    <a:pt x="34" y="12"/>
                  </a:cubicBezTo>
                  <a:close/>
                </a:path>
              </a:pathLst>
            </a:custGeom>
            <a:grpFill/>
            <a:ln>
              <a:noFill/>
            </a:ln>
          </p:spPr>
          <p:txBody>
            <a:bodyPr anchor="ctr"/>
            <a:lstStyle/>
            <a:p>
              <a:pPr algn="ctr"/>
            </a:p>
          </p:txBody>
        </p:sp>
        <p:sp>
          <p:nvSpPr>
            <p:cNvPr id="1169" name="iŝ1iḋê"/>
            <p:cNvSpPr/>
            <p:nvPr userDrawn="1"/>
          </p:nvSpPr>
          <p:spPr bwMode="auto">
            <a:xfrm>
              <a:off x="6210662" y="3222158"/>
              <a:ext cx="124979" cy="87948"/>
            </a:xfrm>
            <a:custGeom>
              <a:avLst/>
              <a:gdLst>
                <a:gd name="T0" fmla="*/ 34 w 34"/>
                <a:gd name="T1" fmla="*/ 12 h 24"/>
                <a:gd name="T2" fmla="*/ 16 w 34"/>
                <a:gd name="T3" fmla="*/ 0 h 24"/>
                <a:gd name="T4" fmla="*/ 0 w 34"/>
                <a:gd name="T5" fmla="*/ 12 h 24"/>
                <a:gd name="T6" fmla="*/ 18 w 34"/>
                <a:gd name="T7" fmla="*/ 24 h 24"/>
                <a:gd name="T8" fmla="*/ 34 w 34"/>
                <a:gd name="T9" fmla="*/ 12 h 24"/>
              </a:gdLst>
              <a:ahLst/>
              <a:cxnLst>
                <a:cxn ang="0">
                  <a:pos x="T0" y="T1"/>
                </a:cxn>
                <a:cxn ang="0">
                  <a:pos x="T2" y="T3"/>
                </a:cxn>
                <a:cxn ang="0">
                  <a:pos x="T4" y="T5"/>
                </a:cxn>
                <a:cxn ang="0">
                  <a:pos x="T6" y="T7"/>
                </a:cxn>
                <a:cxn ang="0">
                  <a:pos x="T8" y="T9"/>
                </a:cxn>
              </a:cxnLst>
              <a:rect l="0" t="0" r="r" b="b"/>
              <a:pathLst>
                <a:path w="34" h="24">
                  <a:moveTo>
                    <a:pt x="34" y="12"/>
                  </a:moveTo>
                  <a:cubicBezTo>
                    <a:pt x="33" y="5"/>
                    <a:pt x="25" y="0"/>
                    <a:pt x="16" y="0"/>
                  </a:cubicBezTo>
                  <a:cubicBezTo>
                    <a:pt x="7" y="0"/>
                    <a:pt x="0" y="5"/>
                    <a:pt x="0" y="12"/>
                  </a:cubicBezTo>
                  <a:cubicBezTo>
                    <a:pt x="0" y="19"/>
                    <a:pt x="8" y="24"/>
                    <a:pt x="18" y="24"/>
                  </a:cubicBezTo>
                  <a:cubicBezTo>
                    <a:pt x="27" y="24"/>
                    <a:pt x="34" y="19"/>
                    <a:pt x="34" y="12"/>
                  </a:cubicBezTo>
                  <a:close/>
                </a:path>
              </a:pathLst>
            </a:custGeom>
            <a:grpFill/>
            <a:ln>
              <a:noFill/>
            </a:ln>
          </p:spPr>
          <p:txBody>
            <a:bodyPr anchor="ctr"/>
            <a:lstStyle/>
            <a:p>
              <a:pPr algn="ctr"/>
            </a:p>
          </p:txBody>
        </p:sp>
        <p:sp>
          <p:nvSpPr>
            <p:cNvPr id="1170" name="íṥļîḋé"/>
            <p:cNvSpPr/>
            <p:nvPr userDrawn="1"/>
          </p:nvSpPr>
          <p:spPr bwMode="auto">
            <a:xfrm>
              <a:off x="6360328" y="3222158"/>
              <a:ext cx="128065" cy="87948"/>
            </a:xfrm>
            <a:custGeom>
              <a:avLst/>
              <a:gdLst>
                <a:gd name="T0" fmla="*/ 34 w 35"/>
                <a:gd name="T1" fmla="*/ 12 h 24"/>
                <a:gd name="T2" fmla="*/ 16 w 35"/>
                <a:gd name="T3" fmla="*/ 0 h 24"/>
                <a:gd name="T4" fmla="*/ 0 w 35"/>
                <a:gd name="T5" fmla="*/ 12 h 24"/>
                <a:gd name="T6" fmla="*/ 18 w 35"/>
                <a:gd name="T7" fmla="*/ 24 h 24"/>
                <a:gd name="T8" fmla="*/ 34 w 35"/>
                <a:gd name="T9" fmla="*/ 12 h 24"/>
              </a:gdLst>
              <a:ahLst/>
              <a:cxnLst>
                <a:cxn ang="0">
                  <a:pos x="T0" y="T1"/>
                </a:cxn>
                <a:cxn ang="0">
                  <a:pos x="T2" y="T3"/>
                </a:cxn>
                <a:cxn ang="0">
                  <a:pos x="T4" y="T5"/>
                </a:cxn>
                <a:cxn ang="0">
                  <a:pos x="T6" y="T7"/>
                </a:cxn>
                <a:cxn ang="0">
                  <a:pos x="T8" y="T9"/>
                </a:cxn>
              </a:cxnLst>
              <a:rect l="0" t="0" r="r" b="b"/>
              <a:pathLst>
                <a:path w="35" h="24">
                  <a:moveTo>
                    <a:pt x="34" y="12"/>
                  </a:moveTo>
                  <a:cubicBezTo>
                    <a:pt x="34" y="5"/>
                    <a:pt x="26" y="0"/>
                    <a:pt x="16" y="0"/>
                  </a:cubicBezTo>
                  <a:cubicBezTo>
                    <a:pt x="7" y="0"/>
                    <a:pt x="0" y="5"/>
                    <a:pt x="0" y="12"/>
                  </a:cubicBezTo>
                  <a:cubicBezTo>
                    <a:pt x="1" y="19"/>
                    <a:pt x="9" y="24"/>
                    <a:pt x="18" y="24"/>
                  </a:cubicBezTo>
                  <a:cubicBezTo>
                    <a:pt x="28" y="24"/>
                    <a:pt x="35" y="19"/>
                    <a:pt x="34" y="12"/>
                  </a:cubicBezTo>
                  <a:close/>
                </a:path>
              </a:pathLst>
            </a:custGeom>
            <a:grpFill/>
            <a:ln>
              <a:noFill/>
            </a:ln>
          </p:spPr>
          <p:txBody>
            <a:bodyPr anchor="ctr"/>
            <a:lstStyle/>
            <a:p>
              <a:pPr algn="ctr"/>
            </a:p>
          </p:txBody>
        </p:sp>
        <p:sp>
          <p:nvSpPr>
            <p:cNvPr id="1171" name="îṡļíďe"/>
            <p:cNvSpPr/>
            <p:nvPr userDrawn="1"/>
          </p:nvSpPr>
          <p:spPr bwMode="auto">
            <a:xfrm>
              <a:off x="6509994" y="3222158"/>
              <a:ext cx="128065" cy="87948"/>
            </a:xfrm>
            <a:custGeom>
              <a:avLst/>
              <a:gdLst>
                <a:gd name="T0" fmla="*/ 35 w 35"/>
                <a:gd name="T1" fmla="*/ 12 h 24"/>
                <a:gd name="T2" fmla="*/ 16 w 35"/>
                <a:gd name="T3" fmla="*/ 0 h 24"/>
                <a:gd name="T4" fmla="*/ 1 w 35"/>
                <a:gd name="T5" fmla="*/ 12 h 24"/>
                <a:gd name="T6" fmla="*/ 19 w 35"/>
                <a:gd name="T7" fmla="*/ 24 h 24"/>
                <a:gd name="T8" fmla="*/ 35 w 35"/>
                <a:gd name="T9" fmla="*/ 12 h 24"/>
              </a:gdLst>
              <a:ahLst/>
              <a:cxnLst>
                <a:cxn ang="0">
                  <a:pos x="T0" y="T1"/>
                </a:cxn>
                <a:cxn ang="0">
                  <a:pos x="T2" y="T3"/>
                </a:cxn>
                <a:cxn ang="0">
                  <a:pos x="T4" y="T5"/>
                </a:cxn>
                <a:cxn ang="0">
                  <a:pos x="T6" y="T7"/>
                </a:cxn>
                <a:cxn ang="0">
                  <a:pos x="T8" y="T9"/>
                </a:cxn>
              </a:cxnLst>
              <a:rect l="0" t="0" r="r" b="b"/>
              <a:pathLst>
                <a:path w="35" h="24">
                  <a:moveTo>
                    <a:pt x="35" y="12"/>
                  </a:moveTo>
                  <a:cubicBezTo>
                    <a:pt x="34" y="5"/>
                    <a:pt x="26" y="0"/>
                    <a:pt x="16" y="0"/>
                  </a:cubicBezTo>
                  <a:cubicBezTo>
                    <a:pt x="7" y="0"/>
                    <a:pt x="0" y="5"/>
                    <a:pt x="1" y="12"/>
                  </a:cubicBezTo>
                  <a:cubicBezTo>
                    <a:pt x="1" y="19"/>
                    <a:pt x="9" y="24"/>
                    <a:pt x="19" y="24"/>
                  </a:cubicBezTo>
                  <a:cubicBezTo>
                    <a:pt x="28" y="24"/>
                    <a:pt x="35" y="19"/>
                    <a:pt x="35" y="12"/>
                  </a:cubicBezTo>
                  <a:close/>
                </a:path>
              </a:pathLst>
            </a:custGeom>
            <a:grpFill/>
            <a:ln>
              <a:noFill/>
            </a:ln>
          </p:spPr>
          <p:txBody>
            <a:bodyPr anchor="ctr"/>
            <a:lstStyle/>
            <a:p>
              <a:pPr algn="ctr"/>
            </a:p>
          </p:txBody>
        </p:sp>
        <p:sp>
          <p:nvSpPr>
            <p:cNvPr id="1172" name="i$ļïḑé"/>
            <p:cNvSpPr/>
            <p:nvPr userDrawn="1"/>
          </p:nvSpPr>
          <p:spPr bwMode="auto">
            <a:xfrm>
              <a:off x="6659660" y="3222158"/>
              <a:ext cx="131151" cy="87948"/>
            </a:xfrm>
            <a:custGeom>
              <a:avLst/>
              <a:gdLst>
                <a:gd name="T0" fmla="*/ 35 w 36"/>
                <a:gd name="T1" fmla="*/ 12 h 24"/>
                <a:gd name="T2" fmla="*/ 17 w 36"/>
                <a:gd name="T3" fmla="*/ 0 h 24"/>
                <a:gd name="T4" fmla="*/ 1 w 36"/>
                <a:gd name="T5" fmla="*/ 12 h 24"/>
                <a:gd name="T6" fmla="*/ 19 w 36"/>
                <a:gd name="T7" fmla="*/ 24 h 24"/>
                <a:gd name="T8" fmla="*/ 35 w 36"/>
                <a:gd name="T9" fmla="*/ 12 h 24"/>
              </a:gdLst>
              <a:ahLst/>
              <a:cxnLst>
                <a:cxn ang="0">
                  <a:pos x="T0" y="T1"/>
                </a:cxn>
                <a:cxn ang="0">
                  <a:pos x="T2" y="T3"/>
                </a:cxn>
                <a:cxn ang="0">
                  <a:pos x="T4" y="T5"/>
                </a:cxn>
                <a:cxn ang="0">
                  <a:pos x="T6" y="T7"/>
                </a:cxn>
                <a:cxn ang="0">
                  <a:pos x="T8" y="T9"/>
                </a:cxn>
              </a:cxnLst>
              <a:rect l="0" t="0" r="r" b="b"/>
              <a:pathLst>
                <a:path w="36" h="24">
                  <a:moveTo>
                    <a:pt x="35" y="12"/>
                  </a:moveTo>
                  <a:cubicBezTo>
                    <a:pt x="34" y="5"/>
                    <a:pt x="26" y="0"/>
                    <a:pt x="17" y="0"/>
                  </a:cubicBezTo>
                  <a:cubicBezTo>
                    <a:pt x="7" y="0"/>
                    <a:pt x="0" y="5"/>
                    <a:pt x="1" y="12"/>
                  </a:cubicBezTo>
                  <a:cubicBezTo>
                    <a:pt x="2" y="19"/>
                    <a:pt x="10" y="24"/>
                    <a:pt x="19" y="24"/>
                  </a:cubicBezTo>
                  <a:cubicBezTo>
                    <a:pt x="29" y="24"/>
                    <a:pt x="36" y="19"/>
                    <a:pt x="35" y="12"/>
                  </a:cubicBezTo>
                  <a:close/>
                </a:path>
              </a:pathLst>
            </a:custGeom>
            <a:grpFill/>
            <a:ln>
              <a:noFill/>
            </a:ln>
          </p:spPr>
          <p:txBody>
            <a:bodyPr anchor="ctr"/>
            <a:lstStyle/>
            <a:p>
              <a:pPr algn="ctr"/>
            </a:p>
          </p:txBody>
        </p:sp>
        <p:sp>
          <p:nvSpPr>
            <p:cNvPr id="1173" name="isľîdê"/>
            <p:cNvSpPr/>
            <p:nvPr userDrawn="1"/>
          </p:nvSpPr>
          <p:spPr bwMode="auto">
            <a:xfrm>
              <a:off x="6813955" y="3222158"/>
              <a:ext cx="126522" cy="87948"/>
            </a:xfrm>
            <a:custGeom>
              <a:avLst/>
              <a:gdLst>
                <a:gd name="T0" fmla="*/ 34 w 35"/>
                <a:gd name="T1" fmla="*/ 12 h 24"/>
                <a:gd name="T2" fmla="*/ 16 w 35"/>
                <a:gd name="T3" fmla="*/ 0 h 24"/>
                <a:gd name="T4" fmla="*/ 1 w 35"/>
                <a:gd name="T5" fmla="*/ 12 h 24"/>
                <a:gd name="T6" fmla="*/ 19 w 35"/>
                <a:gd name="T7" fmla="*/ 24 h 24"/>
                <a:gd name="T8" fmla="*/ 34 w 35"/>
                <a:gd name="T9" fmla="*/ 12 h 24"/>
              </a:gdLst>
              <a:ahLst/>
              <a:cxnLst>
                <a:cxn ang="0">
                  <a:pos x="T0" y="T1"/>
                </a:cxn>
                <a:cxn ang="0">
                  <a:pos x="T2" y="T3"/>
                </a:cxn>
                <a:cxn ang="0">
                  <a:pos x="T4" y="T5"/>
                </a:cxn>
                <a:cxn ang="0">
                  <a:pos x="T6" y="T7"/>
                </a:cxn>
                <a:cxn ang="0">
                  <a:pos x="T8" y="T9"/>
                </a:cxn>
              </a:cxnLst>
              <a:rect l="0" t="0" r="r" b="b"/>
              <a:pathLst>
                <a:path w="35" h="24">
                  <a:moveTo>
                    <a:pt x="34" y="12"/>
                  </a:moveTo>
                  <a:cubicBezTo>
                    <a:pt x="33" y="5"/>
                    <a:pt x="25" y="0"/>
                    <a:pt x="16" y="0"/>
                  </a:cubicBezTo>
                  <a:cubicBezTo>
                    <a:pt x="7" y="0"/>
                    <a:pt x="0" y="5"/>
                    <a:pt x="1" y="12"/>
                  </a:cubicBezTo>
                  <a:cubicBezTo>
                    <a:pt x="1" y="19"/>
                    <a:pt x="10" y="24"/>
                    <a:pt x="19" y="24"/>
                  </a:cubicBezTo>
                  <a:cubicBezTo>
                    <a:pt x="28" y="24"/>
                    <a:pt x="35" y="19"/>
                    <a:pt x="34" y="12"/>
                  </a:cubicBezTo>
                  <a:close/>
                </a:path>
              </a:pathLst>
            </a:custGeom>
            <a:grpFill/>
            <a:ln>
              <a:noFill/>
            </a:ln>
          </p:spPr>
          <p:txBody>
            <a:bodyPr anchor="ctr"/>
            <a:lstStyle/>
            <a:p>
              <a:pPr algn="ctr"/>
            </a:p>
          </p:txBody>
        </p:sp>
        <p:sp>
          <p:nvSpPr>
            <p:cNvPr id="1174" name="îSḻíďê"/>
            <p:cNvSpPr/>
            <p:nvPr userDrawn="1"/>
          </p:nvSpPr>
          <p:spPr bwMode="auto">
            <a:xfrm>
              <a:off x="4988648" y="3331707"/>
              <a:ext cx="128065" cy="91034"/>
            </a:xfrm>
            <a:custGeom>
              <a:avLst/>
              <a:gdLst>
                <a:gd name="T0" fmla="*/ 35 w 35"/>
                <a:gd name="T1" fmla="*/ 12 h 25"/>
                <a:gd name="T2" fmla="*/ 19 w 35"/>
                <a:gd name="T3" fmla="*/ 0 h 25"/>
                <a:gd name="T4" fmla="*/ 0 w 35"/>
                <a:gd name="T5" fmla="*/ 12 h 25"/>
                <a:gd name="T6" fmla="*/ 16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5" y="5"/>
                    <a:pt x="28" y="0"/>
                    <a:pt x="19" y="0"/>
                  </a:cubicBezTo>
                  <a:cubicBezTo>
                    <a:pt x="9" y="0"/>
                    <a:pt x="1" y="5"/>
                    <a:pt x="0" y="12"/>
                  </a:cubicBezTo>
                  <a:cubicBezTo>
                    <a:pt x="0" y="19"/>
                    <a:pt x="7" y="25"/>
                    <a:pt x="16" y="25"/>
                  </a:cubicBezTo>
                  <a:cubicBezTo>
                    <a:pt x="26" y="25"/>
                    <a:pt x="34" y="19"/>
                    <a:pt x="35" y="12"/>
                  </a:cubicBezTo>
                  <a:close/>
                </a:path>
              </a:pathLst>
            </a:custGeom>
            <a:grpFill/>
            <a:ln>
              <a:noFill/>
            </a:ln>
          </p:spPr>
          <p:txBody>
            <a:bodyPr anchor="ctr"/>
            <a:lstStyle/>
            <a:p>
              <a:pPr algn="ctr"/>
            </a:p>
          </p:txBody>
        </p:sp>
        <p:sp>
          <p:nvSpPr>
            <p:cNvPr id="1175" name="iṩḻîdê"/>
            <p:cNvSpPr/>
            <p:nvPr userDrawn="1"/>
          </p:nvSpPr>
          <p:spPr bwMode="auto">
            <a:xfrm>
              <a:off x="5142943" y="3331707"/>
              <a:ext cx="126522" cy="91034"/>
            </a:xfrm>
            <a:custGeom>
              <a:avLst/>
              <a:gdLst>
                <a:gd name="T0" fmla="*/ 35 w 35"/>
                <a:gd name="T1" fmla="*/ 12 h 25"/>
                <a:gd name="T2" fmla="*/ 19 w 35"/>
                <a:gd name="T3" fmla="*/ 0 h 25"/>
                <a:gd name="T4" fmla="*/ 0 w 35"/>
                <a:gd name="T5" fmla="*/ 12 h 25"/>
                <a:gd name="T6" fmla="*/ 17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5" y="5"/>
                    <a:pt x="28" y="0"/>
                    <a:pt x="19" y="0"/>
                  </a:cubicBezTo>
                  <a:cubicBezTo>
                    <a:pt x="9" y="0"/>
                    <a:pt x="1" y="5"/>
                    <a:pt x="0" y="12"/>
                  </a:cubicBezTo>
                  <a:cubicBezTo>
                    <a:pt x="0" y="19"/>
                    <a:pt x="7" y="25"/>
                    <a:pt x="17" y="25"/>
                  </a:cubicBezTo>
                  <a:cubicBezTo>
                    <a:pt x="26" y="25"/>
                    <a:pt x="34" y="19"/>
                    <a:pt x="35" y="12"/>
                  </a:cubicBezTo>
                  <a:close/>
                </a:path>
              </a:pathLst>
            </a:custGeom>
            <a:grpFill/>
            <a:ln>
              <a:noFill/>
            </a:ln>
          </p:spPr>
          <p:txBody>
            <a:bodyPr anchor="ctr"/>
            <a:lstStyle/>
            <a:p>
              <a:pPr algn="ctr"/>
            </a:p>
          </p:txBody>
        </p:sp>
        <p:sp>
          <p:nvSpPr>
            <p:cNvPr id="1176" name="îşľïḋe"/>
            <p:cNvSpPr/>
            <p:nvPr userDrawn="1"/>
          </p:nvSpPr>
          <p:spPr bwMode="auto">
            <a:xfrm>
              <a:off x="5295695" y="3331707"/>
              <a:ext cx="128065" cy="91034"/>
            </a:xfrm>
            <a:custGeom>
              <a:avLst/>
              <a:gdLst>
                <a:gd name="T0" fmla="*/ 35 w 35"/>
                <a:gd name="T1" fmla="*/ 12 h 25"/>
                <a:gd name="T2" fmla="*/ 18 w 35"/>
                <a:gd name="T3" fmla="*/ 0 h 25"/>
                <a:gd name="T4" fmla="*/ 0 w 35"/>
                <a:gd name="T5" fmla="*/ 12 h 25"/>
                <a:gd name="T6" fmla="*/ 17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5" y="5"/>
                    <a:pt x="28" y="0"/>
                    <a:pt x="18" y="0"/>
                  </a:cubicBezTo>
                  <a:cubicBezTo>
                    <a:pt x="9" y="0"/>
                    <a:pt x="1" y="5"/>
                    <a:pt x="0" y="12"/>
                  </a:cubicBezTo>
                  <a:cubicBezTo>
                    <a:pt x="0" y="19"/>
                    <a:pt x="7" y="25"/>
                    <a:pt x="17" y="25"/>
                  </a:cubicBezTo>
                  <a:cubicBezTo>
                    <a:pt x="26" y="25"/>
                    <a:pt x="34" y="19"/>
                    <a:pt x="35" y="12"/>
                  </a:cubicBezTo>
                  <a:close/>
                </a:path>
              </a:pathLst>
            </a:custGeom>
            <a:grpFill/>
            <a:ln>
              <a:noFill/>
            </a:ln>
          </p:spPr>
          <p:txBody>
            <a:bodyPr anchor="ctr"/>
            <a:lstStyle/>
            <a:p>
              <a:pPr algn="ctr"/>
            </a:p>
          </p:txBody>
        </p:sp>
        <p:sp>
          <p:nvSpPr>
            <p:cNvPr id="1177" name="ïš1idè"/>
            <p:cNvSpPr/>
            <p:nvPr userDrawn="1"/>
          </p:nvSpPr>
          <p:spPr bwMode="auto">
            <a:xfrm>
              <a:off x="5448446" y="3331707"/>
              <a:ext cx="128065" cy="91034"/>
            </a:xfrm>
            <a:custGeom>
              <a:avLst/>
              <a:gdLst>
                <a:gd name="T0" fmla="*/ 35 w 35"/>
                <a:gd name="T1" fmla="*/ 12 h 25"/>
                <a:gd name="T2" fmla="*/ 18 w 35"/>
                <a:gd name="T3" fmla="*/ 0 h 25"/>
                <a:gd name="T4" fmla="*/ 0 w 35"/>
                <a:gd name="T5" fmla="*/ 12 h 25"/>
                <a:gd name="T6" fmla="*/ 17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5" y="5"/>
                    <a:pt x="28" y="0"/>
                    <a:pt x="18" y="0"/>
                  </a:cubicBezTo>
                  <a:cubicBezTo>
                    <a:pt x="9" y="0"/>
                    <a:pt x="1" y="5"/>
                    <a:pt x="0" y="12"/>
                  </a:cubicBezTo>
                  <a:cubicBezTo>
                    <a:pt x="0" y="19"/>
                    <a:pt x="8" y="25"/>
                    <a:pt x="17" y="25"/>
                  </a:cubicBezTo>
                  <a:cubicBezTo>
                    <a:pt x="27" y="25"/>
                    <a:pt x="35" y="19"/>
                    <a:pt x="35" y="12"/>
                  </a:cubicBezTo>
                  <a:close/>
                </a:path>
              </a:pathLst>
            </a:custGeom>
            <a:grpFill/>
            <a:ln>
              <a:noFill/>
            </a:ln>
          </p:spPr>
          <p:txBody>
            <a:bodyPr anchor="ctr"/>
            <a:lstStyle/>
            <a:p>
              <a:pPr algn="ctr"/>
            </a:p>
          </p:txBody>
        </p:sp>
        <p:sp>
          <p:nvSpPr>
            <p:cNvPr id="1178" name="î$1íďe"/>
            <p:cNvSpPr/>
            <p:nvPr userDrawn="1"/>
          </p:nvSpPr>
          <p:spPr bwMode="auto">
            <a:xfrm>
              <a:off x="5602741" y="3331707"/>
              <a:ext cx="126522" cy="91034"/>
            </a:xfrm>
            <a:custGeom>
              <a:avLst/>
              <a:gdLst>
                <a:gd name="T0" fmla="*/ 35 w 35"/>
                <a:gd name="T1" fmla="*/ 12 h 25"/>
                <a:gd name="T2" fmla="*/ 18 w 35"/>
                <a:gd name="T3" fmla="*/ 0 h 25"/>
                <a:gd name="T4" fmla="*/ 0 w 35"/>
                <a:gd name="T5" fmla="*/ 12 h 25"/>
                <a:gd name="T6" fmla="*/ 17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5" y="5"/>
                    <a:pt x="27" y="0"/>
                    <a:pt x="18" y="0"/>
                  </a:cubicBezTo>
                  <a:cubicBezTo>
                    <a:pt x="8" y="0"/>
                    <a:pt x="1" y="5"/>
                    <a:pt x="0" y="12"/>
                  </a:cubicBezTo>
                  <a:cubicBezTo>
                    <a:pt x="0" y="19"/>
                    <a:pt x="8" y="25"/>
                    <a:pt x="17" y="25"/>
                  </a:cubicBezTo>
                  <a:cubicBezTo>
                    <a:pt x="27" y="25"/>
                    <a:pt x="35" y="19"/>
                    <a:pt x="35" y="12"/>
                  </a:cubicBezTo>
                  <a:close/>
                </a:path>
              </a:pathLst>
            </a:custGeom>
            <a:grpFill/>
            <a:ln>
              <a:noFill/>
            </a:ln>
          </p:spPr>
          <p:txBody>
            <a:bodyPr anchor="ctr"/>
            <a:lstStyle/>
            <a:p>
              <a:pPr algn="ctr"/>
            </a:p>
          </p:txBody>
        </p:sp>
        <p:sp>
          <p:nvSpPr>
            <p:cNvPr id="1179" name="íṧľîde"/>
            <p:cNvSpPr/>
            <p:nvPr userDrawn="1"/>
          </p:nvSpPr>
          <p:spPr bwMode="auto">
            <a:xfrm>
              <a:off x="5755493" y="3331707"/>
              <a:ext cx="128065" cy="91034"/>
            </a:xfrm>
            <a:custGeom>
              <a:avLst/>
              <a:gdLst>
                <a:gd name="T0" fmla="*/ 35 w 35"/>
                <a:gd name="T1" fmla="*/ 12 h 25"/>
                <a:gd name="T2" fmla="*/ 18 w 35"/>
                <a:gd name="T3" fmla="*/ 0 h 25"/>
                <a:gd name="T4" fmla="*/ 0 w 35"/>
                <a:gd name="T5" fmla="*/ 12 h 25"/>
                <a:gd name="T6" fmla="*/ 18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5" y="5"/>
                    <a:pt x="27" y="0"/>
                    <a:pt x="18" y="0"/>
                  </a:cubicBezTo>
                  <a:cubicBezTo>
                    <a:pt x="8" y="0"/>
                    <a:pt x="1" y="5"/>
                    <a:pt x="0" y="12"/>
                  </a:cubicBezTo>
                  <a:cubicBezTo>
                    <a:pt x="0" y="19"/>
                    <a:pt x="8" y="25"/>
                    <a:pt x="18" y="25"/>
                  </a:cubicBezTo>
                  <a:cubicBezTo>
                    <a:pt x="27" y="25"/>
                    <a:pt x="35" y="19"/>
                    <a:pt x="35" y="12"/>
                  </a:cubicBezTo>
                  <a:close/>
                </a:path>
              </a:pathLst>
            </a:custGeom>
            <a:grpFill/>
            <a:ln>
              <a:noFill/>
            </a:ln>
          </p:spPr>
          <p:txBody>
            <a:bodyPr anchor="ctr"/>
            <a:lstStyle/>
            <a:p>
              <a:pPr algn="ctr"/>
            </a:p>
          </p:txBody>
        </p:sp>
        <p:sp>
          <p:nvSpPr>
            <p:cNvPr id="1180" name="îśļîḋè"/>
            <p:cNvSpPr/>
            <p:nvPr userDrawn="1"/>
          </p:nvSpPr>
          <p:spPr bwMode="auto">
            <a:xfrm>
              <a:off x="5908244" y="3331707"/>
              <a:ext cx="128065" cy="91034"/>
            </a:xfrm>
            <a:custGeom>
              <a:avLst/>
              <a:gdLst>
                <a:gd name="T0" fmla="*/ 35 w 35"/>
                <a:gd name="T1" fmla="*/ 12 h 25"/>
                <a:gd name="T2" fmla="*/ 17 w 35"/>
                <a:gd name="T3" fmla="*/ 0 h 25"/>
                <a:gd name="T4" fmla="*/ 0 w 35"/>
                <a:gd name="T5" fmla="*/ 12 h 25"/>
                <a:gd name="T6" fmla="*/ 18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5" y="5"/>
                    <a:pt x="27" y="0"/>
                    <a:pt x="17" y="0"/>
                  </a:cubicBezTo>
                  <a:cubicBezTo>
                    <a:pt x="8" y="0"/>
                    <a:pt x="0" y="5"/>
                    <a:pt x="0" y="12"/>
                  </a:cubicBezTo>
                  <a:cubicBezTo>
                    <a:pt x="1" y="19"/>
                    <a:pt x="8" y="25"/>
                    <a:pt x="18" y="25"/>
                  </a:cubicBezTo>
                  <a:cubicBezTo>
                    <a:pt x="27" y="25"/>
                    <a:pt x="35" y="19"/>
                    <a:pt x="35" y="12"/>
                  </a:cubicBezTo>
                  <a:close/>
                </a:path>
              </a:pathLst>
            </a:custGeom>
            <a:grpFill/>
            <a:ln>
              <a:noFill/>
            </a:ln>
          </p:spPr>
          <p:txBody>
            <a:bodyPr anchor="ctr"/>
            <a:lstStyle/>
            <a:p>
              <a:pPr algn="ctr"/>
            </a:p>
          </p:txBody>
        </p:sp>
        <p:sp>
          <p:nvSpPr>
            <p:cNvPr id="1181" name="iṡlîḋé"/>
            <p:cNvSpPr/>
            <p:nvPr userDrawn="1"/>
          </p:nvSpPr>
          <p:spPr bwMode="auto">
            <a:xfrm>
              <a:off x="6062539" y="3331707"/>
              <a:ext cx="126522" cy="91034"/>
            </a:xfrm>
            <a:custGeom>
              <a:avLst/>
              <a:gdLst>
                <a:gd name="T0" fmla="*/ 35 w 35"/>
                <a:gd name="T1" fmla="*/ 12 h 25"/>
                <a:gd name="T2" fmla="*/ 17 w 35"/>
                <a:gd name="T3" fmla="*/ 0 h 25"/>
                <a:gd name="T4" fmla="*/ 0 w 35"/>
                <a:gd name="T5" fmla="*/ 12 h 25"/>
                <a:gd name="T6" fmla="*/ 18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4" y="5"/>
                    <a:pt x="27" y="0"/>
                    <a:pt x="17" y="0"/>
                  </a:cubicBezTo>
                  <a:cubicBezTo>
                    <a:pt x="8" y="0"/>
                    <a:pt x="0" y="5"/>
                    <a:pt x="0" y="12"/>
                  </a:cubicBezTo>
                  <a:cubicBezTo>
                    <a:pt x="1" y="19"/>
                    <a:pt x="9" y="25"/>
                    <a:pt x="18" y="25"/>
                  </a:cubicBezTo>
                  <a:cubicBezTo>
                    <a:pt x="28" y="25"/>
                    <a:pt x="35" y="19"/>
                    <a:pt x="35" y="12"/>
                  </a:cubicBezTo>
                  <a:close/>
                </a:path>
              </a:pathLst>
            </a:custGeom>
            <a:grpFill/>
            <a:ln>
              <a:noFill/>
            </a:ln>
          </p:spPr>
          <p:txBody>
            <a:bodyPr anchor="ctr"/>
            <a:lstStyle/>
            <a:p>
              <a:pPr algn="ctr"/>
            </a:p>
          </p:txBody>
        </p:sp>
        <p:sp>
          <p:nvSpPr>
            <p:cNvPr id="1182" name="isḷiḑe"/>
            <p:cNvSpPr/>
            <p:nvPr userDrawn="1"/>
          </p:nvSpPr>
          <p:spPr bwMode="auto">
            <a:xfrm>
              <a:off x="6215291" y="3331707"/>
              <a:ext cx="128065" cy="91034"/>
            </a:xfrm>
            <a:custGeom>
              <a:avLst/>
              <a:gdLst>
                <a:gd name="T0" fmla="*/ 35 w 35"/>
                <a:gd name="T1" fmla="*/ 12 h 25"/>
                <a:gd name="T2" fmla="*/ 17 w 35"/>
                <a:gd name="T3" fmla="*/ 0 h 25"/>
                <a:gd name="T4" fmla="*/ 0 w 35"/>
                <a:gd name="T5" fmla="*/ 12 h 25"/>
                <a:gd name="T6" fmla="*/ 18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4" y="5"/>
                    <a:pt x="26" y="0"/>
                    <a:pt x="17" y="0"/>
                  </a:cubicBezTo>
                  <a:cubicBezTo>
                    <a:pt x="7" y="0"/>
                    <a:pt x="0" y="5"/>
                    <a:pt x="0" y="12"/>
                  </a:cubicBezTo>
                  <a:cubicBezTo>
                    <a:pt x="1" y="19"/>
                    <a:pt x="9" y="25"/>
                    <a:pt x="18" y="25"/>
                  </a:cubicBezTo>
                  <a:cubicBezTo>
                    <a:pt x="28" y="25"/>
                    <a:pt x="35" y="19"/>
                    <a:pt x="35" y="12"/>
                  </a:cubicBezTo>
                  <a:close/>
                </a:path>
              </a:pathLst>
            </a:custGeom>
            <a:grpFill/>
            <a:ln>
              <a:noFill/>
            </a:ln>
          </p:spPr>
          <p:txBody>
            <a:bodyPr anchor="ctr"/>
            <a:lstStyle/>
            <a:p>
              <a:pPr algn="ctr"/>
            </a:p>
          </p:txBody>
        </p:sp>
        <p:sp>
          <p:nvSpPr>
            <p:cNvPr id="1183" name="ïṣḻîḓé"/>
            <p:cNvSpPr/>
            <p:nvPr userDrawn="1"/>
          </p:nvSpPr>
          <p:spPr bwMode="auto">
            <a:xfrm>
              <a:off x="6368042" y="3331707"/>
              <a:ext cx="128065" cy="91034"/>
            </a:xfrm>
            <a:custGeom>
              <a:avLst/>
              <a:gdLst>
                <a:gd name="T0" fmla="*/ 35 w 35"/>
                <a:gd name="T1" fmla="*/ 12 h 25"/>
                <a:gd name="T2" fmla="*/ 17 w 35"/>
                <a:gd name="T3" fmla="*/ 0 h 25"/>
                <a:gd name="T4" fmla="*/ 0 w 35"/>
                <a:gd name="T5" fmla="*/ 12 h 25"/>
                <a:gd name="T6" fmla="*/ 19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4" y="5"/>
                    <a:pt x="26" y="0"/>
                    <a:pt x="17" y="0"/>
                  </a:cubicBezTo>
                  <a:cubicBezTo>
                    <a:pt x="7" y="0"/>
                    <a:pt x="0" y="5"/>
                    <a:pt x="0" y="12"/>
                  </a:cubicBezTo>
                  <a:cubicBezTo>
                    <a:pt x="1" y="19"/>
                    <a:pt x="9" y="25"/>
                    <a:pt x="19" y="25"/>
                  </a:cubicBezTo>
                  <a:cubicBezTo>
                    <a:pt x="28" y="25"/>
                    <a:pt x="35" y="19"/>
                    <a:pt x="35" y="12"/>
                  </a:cubicBezTo>
                  <a:close/>
                </a:path>
              </a:pathLst>
            </a:custGeom>
            <a:grpFill/>
            <a:ln>
              <a:noFill/>
            </a:ln>
          </p:spPr>
          <p:txBody>
            <a:bodyPr anchor="ctr"/>
            <a:lstStyle/>
            <a:p>
              <a:pPr algn="ctr"/>
            </a:p>
          </p:txBody>
        </p:sp>
        <p:sp>
          <p:nvSpPr>
            <p:cNvPr id="1184" name="îṧľïḋe"/>
            <p:cNvSpPr/>
            <p:nvPr userDrawn="1"/>
          </p:nvSpPr>
          <p:spPr bwMode="auto">
            <a:xfrm>
              <a:off x="6520795" y="3331707"/>
              <a:ext cx="128065" cy="91034"/>
            </a:xfrm>
            <a:custGeom>
              <a:avLst/>
              <a:gdLst>
                <a:gd name="T0" fmla="*/ 35 w 35"/>
                <a:gd name="T1" fmla="*/ 12 h 25"/>
                <a:gd name="T2" fmla="*/ 16 w 35"/>
                <a:gd name="T3" fmla="*/ 0 h 25"/>
                <a:gd name="T4" fmla="*/ 0 w 35"/>
                <a:gd name="T5" fmla="*/ 12 h 25"/>
                <a:gd name="T6" fmla="*/ 19 w 35"/>
                <a:gd name="T7" fmla="*/ 25 h 25"/>
                <a:gd name="T8" fmla="*/ 35 w 35"/>
                <a:gd name="T9" fmla="*/ 12 h 25"/>
              </a:gdLst>
              <a:ahLst/>
              <a:cxnLst>
                <a:cxn ang="0">
                  <a:pos x="T0" y="T1"/>
                </a:cxn>
                <a:cxn ang="0">
                  <a:pos x="T2" y="T3"/>
                </a:cxn>
                <a:cxn ang="0">
                  <a:pos x="T4" y="T5"/>
                </a:cxn>
                <a:cxn ang="0">
                  <a:pos x="T6" y="T7"/>
                </a:cxn>
                <a:cxn ang="0">
                  <a:pos x="T8" y="T9"/>
                </a:cxn>
              </a:cxnLst>
              <a:rect l="0" t="0" r="r" b="b"/>
              <a:pathLst>
                <a:path w="35" h="25">
                  <a:moveTo>
                    <a:pt x="35" y="12"/>
                  </a:moveTo>
                  <a:cubicBezTo>
                    <a:pt x="34" y="5"/>
                    <a:pt x="26" y="0"/>
                    <a:pt x="16" y="0"/>
                  </a:cubicBezTo>
                  <a:cubicBezTo>
                    <a:pt x="7" y="0"/>
                    <a:pt x="0" y="5"/>
                    <a:pt x="0" y="12"/>
                  </a:cubicBezTo>
                  <a:cubicBezTo>
                    <a:pt x="1" y="19"/>
                    <a:pt x="9" y="25"/>
                    <a:pt x="19" y="25"/>
                  </a:cubicBezTo>
                  <a:cubicBezTo>
                    <a:pt x="28" y="25"/>
                    <a:pt x="35" y="19"/>
                    <a:pt x="35" y="12"/>
                  </a:cubicBezTo>
                  <a:close/>
                </a:path>
              </a:pathLst>
            </a:custGeom>
            <a:grpFill/>
            <a:ln>
              <a:noFill/>
            </a:ln>
          </p:spPr>
          <p:txBody>
            <a:bodyPr anchor="ctr"/>
            <a:lstStyle/>
            <a:p>
              <a:pPr algn="ctr"/>
            </a:p>
          </p:txBody>
        </p:sp>
        <p:sp>
          <p:nvSpPr>
            <p:cNvPr id="1185" name="í$ḻiḋe"/>
            <p:cNvSpPr/>
            <p:nvPr userDrawn="1"/>
          </p:nvSpPr>
          <p:spPr bwMode="auto">
            <a:xfrm>
              <a:off x="6675089" y="3331707"/>
              <a:ext cx="131151" cy="91034"/>
            </a:xfrm>
            <a:custGeom>
              <a:avLst/>
              <a:gdLst>
                <a:gd name="T0" fmla="*/ 35 w 36"/>
                <a:gd name="T1" fmla="*/ 12 h 25"/>
                <a:gd name="T2" fmla="*/ 16 w 36"/>
                <a:gd name="T3" fmla="*/ 0 h 25"/>
                <a:gd name="T4" fmla="*/ 0 w 36"/>
                <a:gd name="T5" fmla="*/ 12 h 25"/>
                <a:gd name="T6" fmla="*/ 19 w 36"/>
                <a:gd name="T7" fmla="*/ 25 h 25"/>
                <a:gd name="T8" fmla="*/ 35 w 36"/>
                <a:gd name="T9" fmla="*/ 12 h 25"/>
              </a:gdLst>
              <a:ahLst/>
              <a:cxnLst>
                <a:cxn ang="0">
                  <a:pos x="T0" y="T1"/>
                </a:cxn>
                <a:cxn ang="0">
                  <a:pos x="T2" y="T3"/>
                </a:cxn>
                <a:cxn ang="0">
                  <a:pos x="T4" y="T5"/>
                </a:cxn>
                <a:cxn ang="0">
                  <a:pos x="T6" y="T7"/>
                </a:cxn>
                <a:cxn ang="0">
                  <a:pos x="T8" y="T9"/>
                </a:cxn>
              </a:cxnLst>
              <a:rect l="0" t="0" r="r" b="b"/>
              <a:pathLst>
                <a:path w="36" h="25">
                  <a:moveTo>
                    <a:pt x="35" y="12"/>
                  </a:moveTo>
                  <a:cubicBezTo>
                    <a:pt x="34" y="5"/>
                    <a:pt x="26" y="0"/>
                    <a:pt x="16" y="0"/>
                  </a:cubicBezTo>
                  <a:cubicBezTo>
                    <a:pt x="7" y="0"/>
                    <a:pt x="0" y="5"/>
                    <a:pt x="0" y="12"/>
                  </a:cubicBezTo>
                  <a:cubicBezTo>
                    <a:pt x="1" y="19"/>
                    <a:pt x="10" y="25"/>
                    <a:pt x="19" y="25"/>
                  </a:cubicBezTo>
                  <a:cubicBezTo>
                    <a:pt x="29" y="25"/>
                    <a:pt x="36" y="19"/>
                    <a:pt x="35" y="12"/>
                  </a:cubicBezTo>
                  <a:close/>
                </a:path>
              </a:pathLst>
            </a:custGeom>
            <a:grpFill/>
            <a:ln>
              <a:noFill/>
            </a:ln>
          </p:spPr>
          <p:txBody>
            <a:bodyPr anchor="ctr"/>
            <a:lstStyle/>
            <a:p>
              <a:pPr algn="ctr"/>
            </a:p>
          </p:txBody>
        </p:sp>
        <p:sp>
          <p:nvSpPr>
            <p:cNvPr id="1186" name="îśļîďé"/>
            <p:cNvSpPr/>
            <p:nvPr userDrawn="1"/>
          </p:nvSpPr>
          <p:spPr bwMode="auto">
            <a:xfrm>
              <a:off x="6827841" y="3331707"/>
              <a:ext cx="131151" cy="91034"/>
            </a:xfrm>
            <a:custGeom>
              <a:avLst/>
              <a:gdLst>
                <a:gd name="T0" fmla="*/ 35 w 36"/>
                <a:gd name="T1" fmla="*/ 12 h 25"/>
                <a:gd name="T2" fmla="*/ 16 w 36"/>
                <a:gd name="T3" fmla="*/ 0 h 25"/>
                <a:gd name="T4" fmla="*/ 0 w 36"/>
                <a:gd name="T5" fmla="*/ 12 h 25"/>
                <a:gd name="T6" fmla="*/ 19 w 36"/>
                <a:gd name="T7" fmla="*/ 25 h 25"/>
                <a:gd name="T8" fmla="*/ 35 w 36"/>
                <a:gd name="T9" fmla="*/ 12 h 25"/>
              </a:gdLst>
              <a:ahLst/>
              <a:cxnLst>
                <a:cxn ang="0">
                  <a:pos x="T0" y="T1"/>
                </a:cxn>
                <a:cxn ang="0">
                  <a:pos x="T2" y="T3"/>
                </a:cxn>
                <a:cxn ang="0">
                  <a:pos x="T4" y="T5"/>
                </a:cxn>
                <a:cxn ang="0">
                  <a:pos x="T6" y="T7"/>
                </a:cxn>
                <a:cxn ang="0">
                  <a:pos x="T8" y="T9"/>
                </a:cxn>
              </a:cxnLst>
              <a:rect l="0" t="0" r="r" b="b"/>
              <a:pathLst>
                <a:path w="36" h="25">
                  <a:moveTo>
                    <a:pt x="35" y="12"/>
                  </a:moveTo>
                  <a:cubicBezTo>
                    <a:pt x="34" y="5"/>
                    <a:pt x="25" y="0"/>
                    <a:pt x="16" y="0"/>
                  </a:cubicBezTo>
                  <a:cubicBezTo>
                    <a:pt x="6" y="0"/>
                    <a:pt x="0" y="5"/>
                    <a:pt x="0" y="12"/>
                  </a:cubicBezTo>
                  <a:cubicBezTo>
                    <a:pt x="1" y="19"/>
                    <a:pt x="10" y="25"/>
                    <a:pt x="19" y="25"/>
                  </a:cubicBezTo>
                  <a:cubicBezTo>
                    <a:pt x="29" y="25"/>
                    <a:pt x="36" y="19"/>
                    <a:pt x="35" y="12"/>
                  </a:cubicBezTo>
                  <a:close/>
                </a:path>
              </a:pathLst>
            </a:custGeom>
            <a:grpFill/>
            <a:ln>
              <a:noFill/>
            </a:ln>
          </p:spPr>
          <p:txBody>
            <a:bodyPr anchor="ctr"/>
            <a:lstStyle/>
            <a:p>
              <a:pPr algn="ctr"/>
            </a:p>
          </p:txBody>
        </p:sp>
        <p:sp>
          <p:nvSpPr>
            <p:cNvPr id="1187" name="iş1ídê"/>
            <p:cNvSpPr/>
            <p:nvPr userDrawn="1"/>
          </p:nvSpPr>
          <p:spPr bwMode="auto">
            <a:xfrm>
              <a:off x="6977507" y="3331707"/>
              <a:ext cx="135779" cy="91034"/>
            </a:xfrm>
            <a:custGeom>
              <a:avLst/>
              <a:gdLst>
                <a:gd name="T0" fmla="*/ 36 w 37"/>
                <a:gd name="T1" fmla="*/ 12 h 25"/>
                <a:gd name="T2" fmla="*/ 17 w 37"/>
                <a:gd name="T3" fmla="*/ 0 h 25"/>
                <a:gd name="T4" fmla="*/ 1 w 37"/>
                <a:gd name="T5" fmla="*/ 12 h 25"/>
                <a:gd name="T6" fmla="*/ 21 w 37"/>
                <a:gd name="T7" fmla="*/ 25 h 25"/>
                <a:gd name="T8" fmla="*/ 36 w 37"/>
                <a:gd name="T9" fmla="*/ 12 h 25"/>
              </a:gdLst>
              <a:ahLst/>
              <a:cxnLst>
                <a:cxn ang="0">
                  <a:pos x="T0" y="T1"/>
                </a:cxn>
                <a:cxn ang="0">
                  <a:pos x="T2" y="T3"/>
                </a:cxn>
                <a:cxn ang="0">
                  <a:pos x="T4" y="T5"/>
                </a:cxn>
                <a:cxn ang="0">
                  <a:pos x="T6" y="T7"/>
                </a:cxn>
                <a:cxn ang="0">
                  <a:pos x="T8" y="T9"/>
                </a:cxn>
              </a:cxnLst>
              <a:rect l="0" t="0" r="r" b="b"/>
              <a:pathLst>
                <a:path w="37" h="25">
                  <a:moveTo>
                    <a:pt x="36" y="12"/>
                  </a:moveTo>
                  <a:cubicBezTo>
                    <a:pt x="35" y="5"/>
                    <a:pt x="26" y="0"/>
                    <a:pt x="17" y="0"/>
                  </a:cubicBezTo>
                  <a:cubicBezTo>
                    <a:pt x="7" y="0"/>
                    <a:pt x="0" y="5"/>
                    <a:pt x="1" y="12"/>
                  </a:cubicBezTo>
                  <a:cubicBezTo>
                    <a:pt x="2" y="19"/>
                    <a:pt x="11" y="25"/>
                    <a:pt x="21" y="25"/>
                  </a:cubicBezTo>
                  <a:cubicBezTo>
                    <a:pt x="30" y="25"/>
                    <a:pt x="37" y="19"/>
                    <a:pt x="36" y="12"/>
                  </a:cubicBezTo>
                  <a:close/>
                </a:path>
              </a:pathLst>
            </a:custGeom>
            <a:grpFill/>
            <a:ln>
              <a:noFill/>
            </a:ln>
          </p:spPr>
          <p:txBody>
            <a:bodyPr anchor="ctr"/>
            <a:lstStyle/>
            <a:p>
              <a:pPr algn="ctr"/>
            </a:p>
          </p:txBody>
        </p:sp>
        <p:sp>
          <p:nvSpPr>
            <p:cNvPr id="1188" name="íślíḓè"/>
            <p:cNvSpPr/>
            <p:nvPr userDrawn="1"/>
          </p:nvSpPr>
          <p:spPr bwMode="auto">
            <a:xfrm>
              <a:off x="5755493" y="3445885"/>
              <a:ext cx="128065" cy="94120"/>
            </a:xfrm>
            <a:prstGeom prst="ellipse">
              <a:avLst/>
            </a:prstGeom>
            <a:grpFill/>
            <a:ln>
              <a:noFill/>
            </a:ln>
          </p:spPr>
          <p:txBody>
            <a:bodyPr anchor="ctr"/>
            <a:lstStyle/>
            <a:p>
              <a:pPr algn="ctr"/>
            </a:p>
          </p:txBody>
        </p:sp>
        <p:sp>
          <p:nvSpPr>
            <p:cNvPr id="1189" name="í$ļïďè"/>
            <p:cNvSpPr/>
            <p:nvPr userDrawn="1"/>
          </p:nvSpPr>
          <p:spPr bwMode="auto">
            <a:xfrm>
              <a:off x="5912874" y="3445885"/>
              <a:ext cx="126522" cy="94120"/>
            </a:xfrm>
            <a:custGeom>
              <a:avLst/>
              <a:gdLst>
                <a:gd name="T0" fmla="*/ 35 w 35"/>
                <a:gd name="T1" fmla="*/ 12 h 26"/>
                <a:gd name="T2" fmla="*/ 17 w 35"/>
                <a:gd name="T3" fmla="*/ 0 h 26"/>
                <a:gd name="T4" fmla="*/ 0 w 35"/>
                <a:gd name="T5" fmla="*/ 12 h 26"/>
                <a:gd name="T6" fmla="*/ 17 w 35"/>
                <a:gd name="T7" fmla="*/ 26 h 26"/>
                <a:gd name="T8" fmla="*/ 35 w 35"/>
                <a:gd name="T9" fmla="*/ 12 h 26"/>
              </a:gdLst>
              <a:ahLst/>
              <a:cxnLst>
                <a:cxn ang="0">
                  <a:pos x="T0" y="T1"/>
                </a:cxn>
                <a:cxn ang="0">
                  <a:pos x="T2" y="T3"/>
                </a:cxn>
                <a:cxn ang="0">
                  <a:pos x="T4" y="T5"/>
                </a:cxn>
                <a:cxn ang="0">
                  <a:pos x="T6" y="T7"/>
                </a:cxn>
                <a:cxn ang="0">
                  <a:pos x="T8" y="T9"/>
                </a:cxn>
              </a:cxnLst>
              <a:rect l="0" t="0" r="r" b="b"/>
              <a:pathLst>
                <a:path w="35" h="26">
                  <a:moveTo>
                    <a:pt x="35" y="12"/>
                  </a:moveTo>
                  <a:cubicBezTo>
                    <a:pt x="34" y="5"/>
                    <a:pt x="26" y="0"/>
                    <a:pt x="17" y="0"/>
                  </a:cubicBezTo>
                  <a:cubicBezTo>
                    <a:pt x="7" y="0"/>
                    <a:pt x="0" y="5"/>
                    <a:pt x="0" y="12"/>
                  </a:cubicBezTo>
                  <a:cubicBezTo>
                    <a:pt x="0" y="20"/>
                    <a:pt x="8" y="26"/>
                    <a:pt x="17" y="26"/>
                  </a:cubicBezTo>
                  <a:cubicBezTo>
                    <a:pt x="27" y="26"/>
                    <a:pt x="35" y="20"/>
                    <a:pt x="35" y="12"/>
                  </a:cubicBezTo>
                  <a:close/>
                </a:path>
              </a:pathLst>
            </a:custGeom>
            <a:grpFill/>
            <a:ln>
              <a:noFill/>
            </a:ln>
          </p:spPr>
          <p:txBody>
            <a:bodyPr anchor="ctr"/>
            <a:lstStyle/>
            <a:p>
              <a:pPr algn="ctr"/>
            </a:p>
          </p:txBody>
        </p:sp>
        <p:sp>
          <p:nvSpPr>
            <p:cNvPr id="1190" name="ï$1ïḋê"/>
            <p:cNvSpPr/>
            <p:nvPr userDrawn="1"/>
          </p:nvSpPr>
          <p:spPr bwMode="auto">
            <a:xfrm>
              <a:off x="6065625" y="3445885"/>
              <a:ext cx="128065" cy="94120"/>
            </a:xfrm>
            <a:custGeom>
              <a:avLst/>
              <a:gdLst>
                <a:gd name="T0" fmla="*/ 35 w 35"/>
                <a:gd name="T1" fmla="*/ 12 h 26"/>
                <a:gd name="T2" fmla="*/ 17 w 35"/>
                <a:gd name="T3" fmla="*/ 0 h 26"/>
                <a:gd name="T4" fmla="*/ 0 w 35"/>
                <a:gd name="T5" fmla="*/ 12 h 26"/>
                <a:gd name="T6" fmla="*/ 18 w 35"/>
                <a:gd name="T7" fmla="*/ 26 h 26"/>
                <a:gd name="T8" fmla="*/ 35 w 35"/>
                <a:gd name="T9" fmla="*/ 12 h 26"/>
              </a:gdLst>
              <a:ahLst/>
              <a:cxnLst>
                <a:cxn ang="0">
                  <a:pos x="T0" y="T1"/>
                </a:cxn>
                <a:cxn ang="0">
                  <a:pos x="T2" y="T3"/>
                </a:cxn>
                <a:cxn ang="0">
                  <a:pos x="T4" y="T5"/>
                </a:cxn>
                <a:cxn ang="0">
                  <a:pos x="T6" y="T7"/>
                </a:cxn>
                <a:cxn ang="0">
                  <a:pos x="T8" y="T9"/>
                </a:cxn>
              </a:cxnLst>
              <a:rect l="0" t="0" r="r" b="b"/>
              <a:pathLst>
                <a:path w="35" h="26">
                  <a:moveTo>
                    <a:pt x="35" y="12"/>
                  </a:moveTo>
                  <a:cubicBezTo>
                    <a:pt x="35" y="5"/>
                    <a:pt x="27" y="0"/>
                    <a:pt x="17" y="0"/>
                  </a:cubicBezTo>
                  <a:cubicBezTo>
                    <a:pt x="8" y="0"/>
                    <a:pt x="0" y="5"/>
                    <a:pt x="0" y="12"/>
                  </a:cubicBezTo>
                  <a:cubicBezTo>
                    <a:pt x="1" y="20"/>
                    <a:pt x="9" y="26"/>
                    <a:pt x="18" y="26"/>
                  </a:cubicBezTo>
                  <a:cubicBezTo>
                    <a:pt x="28" y="26"/>
                    <a:pt x="35" y="20"/>
                    <a:pt x="35" y="12"/>
                  </a:cubicBezTo>
                  <a:close/>
                </a:path>
              </a:pathLst>
            </a:custGeom>
            <a:grpFill/>
            <a:ln>
              <a:noFill/>
            </a:ln>
          </p:spPr>
          <p:txBody>
            <a:bodyPr anchor="ctr"/>
            <a:lstStyle/>
            <a:p>
              <a:pPr algn="ctr"/>
            </a:p>
          </p:txBody>
        </p:sp>
        <p:sp>
          <p:nvSpPr>
            <p:cNvPr id="1191" name="ïSḻîḑè"/>
            <p:cNvSpPr/>
            <p:nvPr userDrawn="1"/>
          </p:nvSpPr>
          <p:spPr bwMode="auto">
            <a:xfrm>
              <a:off x="6223006" y="3445885"/>
              <a:ext cx="126522" cy="94120"/>
            </a:xfrm>
            <a:custGeom>
              <a:avLst/>
              <a:gdLst>
                <a:gd name="T0" fmla="*/ 35 w 35"/>
                <a:gd name="T1" fmla="*/ 12 h 26"/>
                <a:gd name="T2" fmla="*/ 17 w 35"/>
                <a:gd name="T3" fmla="*/ 0 h 26"/>
                <a:gd name="T4" fmla="*/ 0 w 35"/>
                <a:gd name="T5" fmla="*/ 12 h 26"/>
                <a:gd name="T6" fmla="*/ 18 w 35"/>
                <a:gd name="T7" fmla="*/ 26 h 26"/>
                <a:gd name="T8" fmla="*/ 35 w 35"/>
                <a:gd name="T9" fmla="*/ 12 h 26"/>
              </a:gdLst>
              <a:ahLst/>
              <a:cxnLst>
                <a:cxn ang="0">
                  <a:pos x="T0" y="T1"/>
                </a:cxn>
                <a:cxn ang="0">
                  <a:pos x="T2" y="T3"/>
                </a:cxn>
                <a:cxn ang="0">
                  <a:pos x="T4" y="T5"/>
                </a:cxn>
                <a:cxn ang="0">
                  <a:pos x="T6" y="T7"/>
                </a:cxn>
                <a:cxn ang="0">
                  <a:pos x="T8" y="T9"/>
                </a:cxn>
              </a:cxnLst>
              <a:rect l="0" t="0" r="r" b="b"/>
              <a:pathLst>
                <a:path w="35" h="26">
                  <a:moveTo>
                    <a:pt x="35" y="12"/>
                  </a:moveTo>
                  <a:cubicBezTo>
                    <a:pt x="34" y="5"/>
                    <a:pt x="26" y="0"/>
                    <a:pt x="17" y="0"/>
                  </a:cubicBezTo>
                  <a:cubicBezTo>
                    <a:pt x="7" y="0"/>
                    <a:pt x="0" y="5"/>
                    <a:pt x="0" y="12"/>
                  </a:cubicBezTo>
                  <a:cubicBezTo>
                    <a:pt x="0" y="20"/>
                    <a:pt x="8" y="26"/>
                    <a:pt x="18" y="26"/>
                  </a:cubicBezTo>
                  <a:cubicBezTo>
                    <a:pt x="28" y="26"/>
                    <a:pt x="35" y="20"/>
                    <a:pt x="35" y="12"/>
                  </a:cubicBezTo>
                  <a:close/>
                </a:path>
              </a:pathLst>
            </a:custGeom>
            <a:grpFill/>
            <a:ln>
              <a:noFill/>
            </a:ln>
          </p:spPr>
          <p:txBody>
            <a:bodyPr anchor="ctr"/>
            <a:lstStyle/>
            <a:p>
              <a:pPr algn="ctr"/>
            </a:p>
          </p:txBody>
        </p:sp>
        <p:sp>
          <p:nvSpPr>
            <p:cNvPr id="1192" name="îsḷiḍê"/>
            <p:cNvSpPr/>
            <p:nvPr userDrawn="1"/>
          </p:nvSpPr>
          <p:spPr bwMode="auto">
            <a:xfrm>
              <a:off x="6375758" y="3445885"/>
              <a:ext cx="131151" cy="94120"/>
            </a:xfrm>
            <a:custGeom>
              <a:avLst/>
              <a:gdLst>
                <a:gd name="T0" fmla="*/ 35 w 36"/>
                <a:gd name="T1" fmla="*/ 12 h 26"/>
                <a:gd name="T2" fmla="*/ 17 w 36"/>
                <a:gd name="T3" fmla="*/ 0 h 26"/>
                <a:gd name="T4" fmla="*/ 1 w 36"/>
                <a:gd name="T5" fmla="*/ 12 h 26"/>
                <a:gd name="T6" fmla="*/ 19 w 36"/>
                <a:gd name="T7" fmla="*/ 26 h 26"/>
                <a:gd name="T8" fmla="*/ 35 w 36"/>
                <a:gd name="T9" fmla="*/ 12 h 26"/>
              </a:gdLst>
              <a:ahLst/>
              <a:cxnLst>
                <a:cxn ang="0">
                  <a:pos x="T0" y="T1"/>
                </a:cxn>
                <a:cxn ang="0">
                  <a:pos x="T2" y="T3"/>
                </a:cxn>
                <a:cxn ang="0">
                  <a:pos x="T4" y="T5"/>
                </a:cxn>
                <a:cxn ang="0">
                  <a:pos x="T6" y="T7"/>
                </a:cxn>
                <a:cxn ang="0">
                  <a:pos x="T8" y="T9"/>
                </a:cxn>
              </a:cxnLst>
              <a:rect l="0" t="0" r="r" b="b"/>
              <a:pathLst>
                <a:path w="36" h="26">
                  <a:moveTo>
                    <a:pt x="35" y="12"/>
                  </a:moveTo>
                  <a:cubicBezTo>
                    <a:pt x="35" y="5"/>
                    <a:pt x="27" y="0"/>
                    <a:pt x="17" y="0"/>
                  </a:cubicBezTo>
                  <a:cubicBezTo>
                    <a:pt x="7" y="0"/>
                    <a:pt x="0" y="5"/>
                    <a:pt x="1" y="12"/>
                  </a:cubicBezTo>
                  <a:cubicBezTo>
                    <a:pt x="1" y="20"/>
                    <a:pt x="9" y="26"/>
                    <a:pt x="19" y="26"/>
                  </a:cubicBezTo>
                  <a:cubicBezTo>
                    <a:pt x="29" y="26"/>
                    <a:pt x="36" y="20"/>
                    <a:pt x="35" y="12"/>
                  </a:cubicBezTo>
                  <a:close/>
                </a:path>
              </a:pathLst>
            </a:custGeom>
            <a:grpFill/>
            <a:ln>
              <a:noFill/>
            </a:ln>
          </p:spPr>
          <p:txBody>
            <a:bodyPr anchor="ctr"/>
            <a:lstStyle/>
            <a:p>
              <a:pPr algn="ctr"/>
            </a:p>
          </p:txBody>
        </p:sp>
        <p:sp>
          <p:nvSpPr>
            <p:cNvPr id="1193" name="î$ļîḑê"/>
            <p:cNvSpPr/>
            <p:nvPr userDrawn="1"/>
          </p:nvSpPr>
          <p:spPr bwMode="auto">
            <a:xfrm>
              <a:off x="6533138" y="3445885"/>
              <a:ext cx="131151" cy="94120"/>
            </a:xfrm>
            <a:custGeom>
              <a:avLst/>
              <a:gdLst>
                <a:gd name="T0" fmla="*/ 35 w 36"/>
                <a:gd name="T1" fmla="*/ 12 h 26"/>
                <a:gd name="T2" fmla="*/ 16 w 36"/>
                <a:gd name="T3" fmla="*/ 0 h 26"/>
                <a:gd name="T4" fmla="*/ 0 w 36"/>
                <a:gd name="T5" fmla="*/ 12 h 26"/>
                <a:gd name="T6" fmla="*/ 19 w 36"/>
                <a:gd name="T7" fmla="*/ 26 h 26"/>
                <a:gd name="T8" fmla="*/ 35 w 36"/>
                <a:gd name="T9" fmla="*/ 12 h 26"/>
              </a:gdLst>
              <a:ahLst/>
              <a:cxnLst>
                <a:cxn ang="0">
                  <a:pos x="T0" y="T1"/>
                </a:cxn>
                <a:cxn ang="0">
                  <a:pos x="T2" y="T3"/>
                </a:cxn>
                <a:cxn ang="0">
                  <a:pos x="T4" y="T5"/>
                </a:cxn>
                <a:cxn ang="0">
                  <a:pos x="T6" y="T7"/>
                </a:cxn>
                <a:cxn ang="0">
                  <a:pos x="T8" y="T9"/>
                </a:cxn>
              </a:cxnLst>
              <a:rect l="0" t="0" r="r" b="b"/>
              <a:pathLst>
                <a:path w="36" h="26">
                  <a:moveTo>
                    <a:pt x="35" y="12"/>
                  </a:moveTo>
                  <a:cubicBezTo>
                    <a:pt x="34" y="5"/>
                    <a:pt x="26" y="0"/>
                    <a:pt x="16" y="0"/>
                  </a:cubicBezTo>
                  <a:cubicBezTo>
                    <a:pt x="7" y="0"/>
                    <a:pt x="0" y="5"/>
                    <a:pt x="0" y="12"/>
                  </a:cubicBezTo>
                  <a:cubicBezTo>
                    <a:pt x="1" y="20"/>
                    <a:pt x="9" y="26"/>
                    <a:pt x="19" y="26"/>
                  </a:cubicBezTo>
                  <a:cubicBezTo>
                    <a:pt x="29" y="26"/>
                    <a:pt x="36" y="20"/>
                    <a:pt x="35" y="12"/>
                  </a:cubicBezTo>
                  <a:close/>
                </a:path>
              </a:pathLst>
            </a:custGeom>
            <a:grpFill/>
            <a:ln>
              <a:noFill/>
            </a:ln>
          </p:spPr>
          <p:txBody>
            <a:bodyPr anchor="ctr"/>
            <a:lstStyle/>
            <a:p>
              <a:pPr algn="ctr"/>
            </a:p>
          </p:txBody>
        </p:sp>
        <p:sp>
          <p:nvSpPr>
            <p:cNvPr id="1194" name="isľíďe"/>
            <p:cNvSpPr/>
            <p:nvPr userDrawn="1"/>
          </p:nvSpPr>
          <p:spPr bwMode="auto">
            <a:xfrm>
              <a:off x="6685889" y="3445885"/>
              <a:ext cx="131151" cy="94120"/>
            </a:xfrm>
            <a:custGeom>
              <a:avLst/>
              <a:gdLst>
                <a:gd name="T0" fmla="*/ 36 w 36"/>
                <a:gd name="T1" fmla="*/ 12 h 26"/>
                <a:gd name="T2" fmla="*/ 17 w 36"/>
                <a:gd name="T3" fmla="*/ 0 h 26"/>
                <a:gd name="T4" fmla="*/ 1 w 36"/>
                <a:gd name="T5" fmla="*/ 12 h 26"/>
                <a:gd name="T6" fmla="*/ 20 w 36"/>
                <a:gd name="T7" fmla="*/ 26 h 26"/>
                <a:gd name="T8" fmla="*/ 36 w 36"/>
                <a:gd name="T9" fmla="*/ 12 h 26"/>
              </a:gdLst>
              <a:ahLst/>
              <a:cxnLst>
                <a:cxn ang="0">
                  <a:pos x="T0" y="T1"/>
                </a:cxn>
                <a:cxn ang="0">
                  <a:pos x="T2" y="T3"/>
                </a:cxn>
                <a:cxn ang="0">
                  <a:pos x="T4" y="T5"/>
                </a:cxn>
                <a:cxn ang="0">
                  <a:pos x="T6" y="T7"/>
                </a:cxn>
                <a:cxn ang="0">
                  <a:pos x="T8" y="T9"/>
                </a:cxn>
              </a:cxnLst>
              <a:rect l="0" t="0" r="r" b="b"/>
              <a:pathLst>
                <a:path w="36" h="26">
                  <a:moveTo>
                    <a:pt x="36" y="12"/>
                  </a:moveTo>
                  <a:cubicBezTo>
                    <a:pt x="35" y="5"/>
                    <a:pt x="26" y="0"/>
                    <a:pt x="17" y="0"/>
                  </a:cubicBezTo>
                  <a:cubicBezTo>
                    <a:pt x="7" y="0"/>
                    <a:pt x="0" y="5"/>
                    <a:pt x="1" y="12"/>
                  </a:cubicBezTo>
                  <a:cubicBezTo>
                    <a:pt x="2" y="20"/>
                    <a:pt x="10" y="26"/>
                    <a:pt x="20" y="26"/>
                  </a:cubicBezTo>
                  <a:cubicBezTo>
                    <a:pt x="29" y="26"/>
                    <a:pt x="36" y="20"/>
                    <a:pt x="36" y="12"/>
                  </a:cubicBezTo>
                  <a:close/>
                </a:path>
              </a:pathLst>
            </a:custGeom>
            <a:grpFill/>
            <a:ln>
              <a:noFill/>
            </a:ln>
          </p:spPr>
          <p:txBody>
            <a:bodyPr anchor="ctr"/>
            <a:lstStyle/>
            <a:p>
              <a:pPr algn="ctr"/>
            </a:p>
          </p:txBody>
        </p:sp>
        <p:sp>
          <p:nvSpPr>
            <p:cNvPr id="1195" name="íŝľiḓé"/>
            <p:cNvSpPr/>
            <p:nvPr userDrawn="1"/>
          </p:nvSpPr>
          <p:spPr bwMode="auto">
            <a:xfrm>
              <a:off x="6843270" y="3445885"/>
              <a:ext cx="131151" cy="94120"/>
            </a:xfrm>
            <a:custGeom>
              <a:avLst/>
              <a:gdLst>
                <a:gd name="T0" fmla="*/ 35 w 36"/>
                <a:gd name="T1" fmla="*/ 12 h 26"/>
                <a:gd name="T2" fmla="*/ 16 w 36"/>
                <a:gd name="T3" fmla="*/ 0 h 26"/>
                <a:gd name="T4" fmla="*/ 0 w 36"/>
                <a:gd name="T5" fmla="*/ 12 h 26"/>
                <a:gd name="T6" fmla="*/ 20 w 36"/>
                <a:gd name="T7" fmla="*/ 26 h 26"/>
                <a:gd name="T8" fmla="*/ 35 w 36"/>
                <a:gd name="T9" fmla="*/ 12 h 26"/>
              </a:gdLst>
              <a:ahLst/>
              <a:cxnLst>
                <a:cxn ang="0">
                  <a:pos x="T0" y="T1"/>
                </a:cxn>
                <a:cxn ang="0">
                  <a:pos x="T2" y="T3"/>
                </a:cxn>
                <a:cxn ang="0">
                  <a:pos x="T4" y="T5"/>
                </a:cxn>
                <a:cxn ang="0">
                  <a:pos x="T6" y="T7"/>
                </a:cxn>
                <a:cxn ang="0">
                  <a:pos x="T8" y="T9"/>
                </a:cxn>
              </a:cxnLst>
              <a:rect l="0" t="0" r="r" b="b"/>
              <a:pathLst>
                <a:path w="36" h="26">
                  <a:moveTo>
                    <a:pt x="35" y="12"/>
                  </a:moveTo>
                  <a:cubicBezTo>
                    <a:pt x="34" y="5"/>
                    <a:pt x="26" y="0"/>
                    <a:pt x="16" y="0"/>
                  </a:cubicBezTo>
                  <a:cubicBezTo>
                    <a:pt x="7" y="0"/>
                    <a:pt x="0" y="5"/>
                    <a:pt x="0" y="12"/>
                  </a:cubicBezTo>
                  <a:cubicBezTo>
                    <a:pt x="1" y="20"/>
                    <a:pt x="10" y="26"/>
                    <a:pt x="20" y="26"/>
                  </a:cubicBezTo>
                  <a:cubicBezTo>
                    <a:pt x="29" y="26"/>
                    <a:pt x="36" y="20"/>
                    <a:pt x="35" y="12"/>
                  </a:cubicBezTo>
                  <a:close/>
                </a:path>
              </a:pathLst>
            </a:custGeom>
            <a:grpFill/>
            <a:ln>
              <a:noFill/>
            </a:ln>
          </p:spPr>
          <p:txBody>
            <a:bodyPr anchor="ctr"/>
            <a:lstStyle/>
            <a:p>
              <a:pPr algn="ctr"/>
            </a:p>
          </p:txBody>
        </p:sp>
        <p:sp>
          <p:nvSpPr>
            <p:cNvPr id="1196" name="îsḷiḓe"/>
            <p:cNvSpPr/>
            <p:nvPr userDrawn="1"/>
          </p:nvSpPr>
          <p:spPr bwMode="auto">
            <a:xfrm>
              <a:off x="5755493" y="3558521"/>
              <a:ext cx="128065" cy="98749"/>
            </a:xfrm>
            <a:custGeom>
              <a:avLst/>
              <a:gdLst>
                <a:gd name="T0" fmla="*/ 35 w 35"/>
                <a:gd name="T1" fmla="*/ 14 h 27"/>
                <a:gd name="T2" fmla="*/ 18 w 35"/>
                <a:gd name="T3" fmla="*/ 0 h 27"/>
                <a:gd name="T4" fmla="*/ 0 w 35"/>
                <a:gd name="T5" fmla="*/ 14 h 27"/>
                <a:gd name="T6" fmla="*/ 17 w 35"/>
                <a:gd name="T7" fmla="*/ 27 h 27"/>
                <a:gd name="T8" fmla="*/ 35 w 35"/>
                <a:gd name="T9" fmla="*/ 14 h 27"/>
              </a:gdLst>
              <a:ahLst/>
              <a:cxnLst>
                <a:cxn ang="0">
                  <a:pos x="T0" y="T1"/>
                </a:cxn>
                <a:cxn ang="0">
                  <a:pos x="T2" y="T3"/>
                </a:cxn>
                <a:cxn ang="0">
                  <a:pos x="T4" y="T5"/>
                </a:cxn>
                <a:cxn ang="0">
                  <a:pos x="T6" y="T7"/>
                </a:cxn>
                <a:cxn ang="0">
                  <a:pos x="T8" y="T9"/>
                </a:cxn>
              </a:cxnLst>
              <a:rect l="0" t="0" r="r" b="b"/>
              <a:pathLst>
                <a:path w="35" h="27">
                  <a:moveTo>
                    <a:pt x="35" y="14"/>
                  </a:moveTo>
                  <a:cubicBezTo>
                    <a:pt x="35" y="6"/>
                    <a:pt x="27" y="0"/>
                    <a:pt x="18" y="0"/>
                  </a:cubicBezTo>
                  <a:cubicBezTo>
                    <a:pt x="8" y="0"/>
                    <a:pt x="0" y="6"/>
                    <a:pt x="0" y="14"/>
                  </a:cubicBezTo>
                  <a:cubicBezTo>
                    <a:pt x="0" y="21"/>
                    <a:pt x="8" y="27"/>
                    <a:pt x="17" y="27"/>
                  </a:cubicBezTo>
                  <a:cubicBezTo>
                    <a:pt x="27" y="27"/>
                    <a:pt x="35" y="21"/>
                    <a:pt x="35" y="14"/>
                  </a:cubicBezTo>
                  <a:close/>
                </a:path>
              </a:pathLst>
            </a:custGeom>
            <a:grpFill/>
            <a:ln>
              <a:noFill/>
            </a:ln>
          </p:spPr>
          <p:txBody>
            <a:bodyPr anchor="ctr"/>
            <a:lstStyle/>
            <a:p>
              <a:pPr algn="ctr"/>
            </a:p>
          </p:txBody>
        </p:sp>
        <p:sp>
          <p:nvSpPr>
            <p:cNvPr id="1197" name="ïṣḷïḓé"/>
            <p:cNvSpPr/>
            <p:nvPr userDrawn="1"/>
          </p:nvSpPr>
          <p:spPr bwMode="auto">
            <a:xfrm>
              <a:off x="5912874" y="3558521"/>
              <a:ext cx="131151" cy="98749"/>
            </a:xfrm>
            <a:custGeom>
              <a:avLst/>
              <a:gdLst>
                <a:gd name="T0" fmla="*/ 35 w 36"/>
                <a:gd name="T1" fmla="*/ 14 h 27"/>
                <a:gd name="T2" fmla="*/ 18 w 36"/>
                <a:gd name="T3" fmla="*/ 0 h 27"/>
                <a:gd name="T4" fmla="*/ 0 w 36"/>
                <a:gd name="T5" fmla="*/ 14 h 27"/>
                <a:gd name="T6" fmla="*/ 18 w 36"/>
                <a:gd name="T7" fmla="*/ 27 h 27"/>
                <a:gd name="T8" fmla="*/ 35 w 36"/>
                <a:gd name="T9" fmla="*/ 14 h 27"/>
              </a:gdLst>
              <a:ahLst/>
              <a:cxnLst>
                <a:cxn ang="0">
                  <a:pos x="T0" y="T1"/>
                </a:cxn>
                <a:cxn ang="0">
                  <a:pos x="T2" y="T3"/>
                </a:cxn>
                <a:cxn ang="0">
                  <a:pos x="T4" y="T5"/>
                </a:cxn>
                <a:cxn ang="0">
                  <a:pos x="T6" y="T7"/>
                </a:cxn>
                <a:cxn ang="0">
                  <a:pos x="T8" y="T9"/>
                </a:cxn>
              </a:cxnLst>
              <a:rect l="0" t="0" r="r" b="b"/>
              <a:pathLst>
                <a:path w="36" h="27">
                  <a:moveTo>
                    <a:pt x="35" y="14"/>
                  </a:moveTo>
                  <a:cubicBezTo>
                    <a:pt x="35" y="6"/>
                    <a:pt x="27" y="0"/>
                    <a:pt x="18" y="0"/>
                  </a:cubicBezTo>
                  <a:cubicBezTo>
                    <a:pt x="8" y="0"/>
                    <a:pt x="0" y="6"/>
                    <a:pt x="0" y="14"/>
                  </a:cubicBezTo>
                  <a:cubicBezTo>
                    <a:pt x="0" y="21"/>
                    <a:pt x="8" y="27"/>
                    <a:pt x="18" y="27"/>
                  </a:cubicBezTo>
                  <a:cubicBezTo>
                    <a:pt x="28" y="27"/>
                    <a:pt x="36" y="21"/>
                    <a:pt x="35" y="14"/>
                  </a:cubicBezTo>
                  <a:close/>
                </a:path>
              </a:pathLst>
            </a:custGeom>
            <a:grpFill/>
            <a:ln>
              <a:noFill/>
            </a:ln>
          </p:spPr>
          <p:txBody>
            <a:bodyPr anchor="ctr"/>
            <a:lstStyle/>
            <a:p>
              <a:pPr algn="ctr"/>
            </a:p>
          </p:txBody>
        </p:sp>
        <p:sp>
          <p:nvSpPr>
            <p:cNvPr id="1198" name="îSḷïḍé"/>
            <p:cNvSpPr/>
            <p:nvPr userDrawn="1"/>
          </p:nvSpPr>
          <p:spPr bwMode="auto">
            <a:xfrm>
              <a:off x="6068711" y="3558521"/>
              <a:ext cx="131151" cy="98749"/>
            </a:xfrm>
            <a:custGeom>
              <a:avLst/>
              <a:gdLst>
                <a:gd name="T0" fmla="*/ 36 w 36"/>
                <a:gd name="T1" fmla="*/ 14 h 27"/>
                <a:gd name="T2" fmla="*/ 17 w 36"/>
                <a:gd name="T3" fmla="*/ 0 h 27"/>
                <a:gd name="T4" fmla="*/ 0 w 36"/>
                <a:gd name="T5" fmla="*/ 14 h 27"/>
                <a:gd name="T6" fmla="*/ 19 w 36"/>
                <a:gd name="T7" fmla="*/ 27 h 27"/>
                <a:gd name="T8" fmla="*/ 36 w 36"/>
                <a:gd name="T9" fmla="*/ 14 h 27"/>
              </a:gdLst>
              <a:ahLst/>
              <a:cxnLst>
                <a:cxn ang="0">
                  <a:pos x="T0" y="T1"/>
                </a:cxn>
                <a:cxn ang="0">
                  <a:pos x="T2" y="T3"/>
                </a:cxn>
                <a:cxn ang="0">
                  <a:pos x="T4" y="T5"/>
                </a:cxn>
                <a:cxn ang="0">
                  <a:pos x="T6" y="T7"/>
                </a:cxn>
                <a:cxn ang="0">
                  <a:pos x="T8" y="T9"/>
                </a:cxn>
              </a:cxnLst>
              <a:rect l="0" t="0" r="r" b="b"/>
              <a:pathLst>
                <a:path w="36" h="27">
                  <a:moveTo>
                    <a:pt x="36" y="14"/>
                  </a:moveTo>
                  <a:cubicBezTo>
                    <a:pt x="35" y="6"/>
                    <a:pt x="27" y="0"/>
                    <a:pt x="17" y="0"/>
                  </a:cubicBezTo>
                  <a:cubicBezTo>
                    <a:pt x="8" y="0"/>
                    <a:pt x="0" y="6"/>
                    <a:pt x="0" y="14"/>
                  </a:cubicBezTo>
                  <a:cubicBezTo>
                    <a:pt x="1" y="21"/>
                    <a:pt x="9" y="27"/>
                    <a:pt x="19" y="27"/>
                  </a:cubicBezTo>
                  <a:cubicBezTo>
                    <a:pt x="28" y="27"/>
                    <a:pt x="36" y="21"/>
                    <a:pt x="36" y="14"/>
                  </a:cubicBezTo>
                  <a:close/>
                </a:path>
              </a:pathLst>
            </a:custGeom>
            <a:grpFill/>
            <a:ln>
              <a:noFill/>
            </a:ln>
          </p:spPr>
          <p:txBody>
            <a:bodyPr anchor="ctr"/>
            <a:lstStyle/>
            <a:p>
              <a:pPr algn="ctr"/>
            </a:p>
          </p:txBody>
        </p:sp>
        <p:sp>
          <p:nvSpPr>
            <p:cNvPr id="1199" name="ïśḷiďe"/>
            <p:cNvSpPr/>
            <p:nvPr userDrawn="1"/>
          </p:nvSpPr>
          <p:spPr bwMode="auto">
            <a:xfrm>
              <a:off x="6226091" y="3558521"/>
              <a:ext cx="131151" cy="98749"/>
            </a:xfrm>
            <a:custGeom>
              <a:avLst/>
              <a:gdLst>
                <a:gd name="T0" fmla="*/ 36 w 36"/>
                <a:gd name="T1" fmla="*/ 14 h 27"/>
                <a:gd name="T2" fmla="*/ 17 w 36"/>
                <a:gd name="T3" fmla="*/ 0 h 27"/>
                <a:gd name="T4" fmla="*/ 1 w 36"/>
                <a:gd name="T5" fmla="*/ 14 h 27"/>
                <a:gd name="T6" fmla="*/ 19 w 36"/>
                <a:gd name="T7" fmla="*/ 27 h 27"/>
                <a:gd name="T8" fmla="*/ 36 w 36"/>
                <a:gd name="T9" fmla="*/ 14 h 27"/>
              </a:gdLst>
              <a:ahLst/>
              <a:cxnLst>
                <a:cxn ang="0">
                  <a:pos x="T0" y="T1"/>
                </a:cxn>
                <a:cxn ang="0">
                  <a:pos x="T2" y="T3"/>
                </a:cxn>
                <a:cxn ang="0">
                  <a:pos x="T4" y="T5"/>
                </a:cxn>
                <a:cxn ang="0">
                  <a:pos x="T6" y="T7"/>
                </a:cxn>
                <a:cxn ang="0">
                  <a:pos x="T8" y="T9"/>
                </a:cxn>
              </a:cxnLst>
              <a:rect l="0" t="0" r="r" b="b"/>
              <a:pathLst>
                <a:path w="36" h="27">
                  <a:moveTo>
                    <a:pt x="36" y="14"/>
                  </a:moveTo>
                  <a:cubicBezTo>
                    <a:pt x="35" y="6"/>
                    <a:pt x="27" y="0"/>
                    <a:pt x="17" y="0"/>
                  </a:cubicBezTo>
                  <a:cubicBezTo>
                    <a:pt x="8" y="0"/>
                    <a:pt x="0" y="6"/>
                    <a:pt x="1" y="14"/>
                  </a:cubicBezTo>
                  <a:cubicBezTo>
                    <a:pt x="1" y="21"/>
                    <a:pt x="9" y="27"/>
                    <a:pt x="19" y="27"/>
                  </a:cubicBezTo>
                  <a:cubicBezTo>
                    <a:pt x="29" y="27"/>
                    <a:pt x="36" y="21"/>
                    <a:pt x="36" y="14"/>
                  </a:cubicBezTo>
                  <a:close/>
                </a:path>
              </a:pathLst>
            </a:custGeom>
            <a:grpFill/>
            <a:ln>
              <a:noFill/>
            </a:ln>
          </p:spPr>
          <p:txBody>
            <a:bodyPr anchor="ctr"/>
            <a:lstStyle/>
            <a:p>
              <a:pPr algn="ctr"/>
            </a:p>
          </p:txBody>
        </p:sp>
        <p:sp>
          <p:nvSpPr>
            <p:cNvPr id="1200" name="îś1ïḋê"/>
            <p:cNvSpPr/>
            <p:nvPr userDrawn="1"/>
          </p:nvSpPr>
          <p:spPr bwMode="auto">
            <a:xfrm>
              <a:off x="6383472" y="3558521"/>
              <a:ext cx="134237" cy="98749"/>
            </a:xfrm>
            <a:custGeom>
              <a:avLst/>
              <a:gdLst>
                <a:gd name="T0" fmla="*/ 36 w 37"/>
                <a:gd name="T1" fmla="*/ 14 h 27"/>
                <a:gd name="T2" fmla="*/ 17 w 37"/>
                <a:gd name="T3" fmla="*/ 0 h 27"/>
                <a:gd name="T4" fmla="*/ 1 w 37"/>
                <a:gd name="T5" fmla="*/ 14 h 27"/>
                <a:gd name="T6" fmla="*/ 20 w 37"/>
                <a:gd name="T7" fmla="*/ 27 h 27"/>
                <a:gd name="T8" fmla="*/ 36 w 37"/>
                <a:gd name="T9" fmla="*/ 14 h 27"/>
              </a:gdLst>
              <a:ahLst/>
              <a:cxnLst>
                <a:cxn ang="0">
                  <a:pos x="T0" y="T1"/>
                </a:cxn>
                <a:cxn ang="0">
                  <a:pos x="T2" y="T3"/>
                </a:cxn>
                <a:cxn ang="0">
                  <a:pos x="T4" y="T5"/>
                </a:cxn>
                <a:cxn ang="0">
                  <a:pos x="T6" y="T7"/>
                </a:cxn>
                <a:cxn ang="0">
                  <a:pos x="T8" y="T9"/>
                </a:cxn>
              </a:cxnLst>
              <a:rect l="0" t="0" r="r" b="b"/>
              <a:pathLst>
                <a:path w="37" h="27">
                  <a:moveTo>
                    <a:pt x="36" y="14"/>
                  </a:moveTo>
                  <a:cubicBezTo>
                    <a:pt x="35" y="6"/>
                    <a:pt x="27" y="0"/>
                    <a:pt x="17" y="0"/>
                  </a:cubicBezTo>
                  <a:cubicBezTo>
                    <a:pt x="8" y="0"/>
                    <a:pt x="0" y="6"/>
                    <a:pt x="1" y="14"/>
                  </a:cubicBezTo>
                  <a:cubicBezTo>
                    <a:pt x="1" y="21"/>
                    <a:pt x="10" y="27"/>
                    <a:pt x="20" y="27"/>
                  </a:cubicBezTo>
                  <a:cubicBezTo>
                    <a:pt x="29" y="27"/>
                    <a:pt x="37" y="21"/>
                    <a:pt x="36" y="14"/>
                  </a:cubicBezTo>
                  <a:close/>
                </a:path>
              </a:pathLst>
            </a:custGeom>
            <a:grpFill/>
            <a:ln>
              <a:noFill/>
            </a:ln>
          </p:spPr>
          <p:txBody>
            <a:bodyPr anchor="ctr"/>
            <a:lstStyle/>
            <a:p>
              <a:pPr algn="ctr"/>
            </a:p>
          </p:txBody>
        </p:sp>
        <p:sp>
          <p:nvSpPr>
            <p:cNvPr id="1201" name="ïślïḑè"/>
            <p:cNvSpPr/>
            <p:nvPr userDrawn="1"/>
          </p:nvSpPr>
          <p:spPr bwMode="auto">
            <a:xfrm>
              <a:off x="6539310" y="3558521"/>
              <a:ext cx="135779" cy="98749"/>
            </a:xfrm>
            <a:custGeom>
              <a:avLst/>
              <a:gdLst>
                <a:gd name="T0" fmla="*/ 36 w 37"/>
                <a:gd name="T1" fmla="*/ 14 h 27"/>
                <a:gd name="T2" fmla="*/ 17 w 37"/>
                <a:gd name="T3" fmla="*/ 0 h 27"/>
                <a:gd name="T4" fmla="*/ 1 w 37"/>
                <a:gd name="T5" fmla="*/ 14 h 27"/>
                <a:gd name="T6" fmla="*/ 20 w 37"/>
                <a:gd name="T7" fmla="*/ 27 h 27"/>
                <a:gd name="T8" fmla="*/ 36 w 37"/>
                <a:gd name="T9" fmla="*/ 14 h 27"/>
              </a:gdLst>
              <a:ahLst/>
              <a:cxnLst>
                <a:cxn ang="0">
                  <a:pos x="T0" y="T1"/>
                </a:cxn>
                <a:cxn ang="0">
                  <a:pos x="T2" y="T3"/>
                </a:cxn>
                <a:cxn ang="0">
                  <a:pos x="T4" y="T5"/>
                </a:cxn>
                <a:cxn ang="0">
                  <a:pos x="T6" y="T7"/>
                </a:cxn>
                <a:cxn ang="0">
                  <a:pos x="T8" y="T9"/>
                </a:cxn>
              </a:cxnLst>
              <a:rect l="0" t="0" r="r" b="b"/>
              <a:pathLst>
                <a:path w="37" h="27">
                  <a:moveTo>
                    <a:pt x="36" y="14"/>
                  </a:moveTo>
                  <a:cubicBezTo>
                    <a:pt x="36" y="6"/>
                    <a:pt x="27" y="0"/>
                    <a:pt x="17" y="0"/>
                  </a:cubicBezTo>
                  <a:cubicBezTo>
                    <a:pt x="8" y="0"/>
                    <a:pt x="0" y="6"/>
                    <a:pt x="1" y="14"/>
                  </a:cubicBezTo>
                  <a:cubicBezTo>
                    <a:pt x="2" y="21"/>
                    <a:pt x="10" y="27"/>
                    <a:pt x="20" y="27"/>
                  </a:cubicBezTo>
                  <a:cubicBezTo>
                    <a:pt x="30" y="27"/>
                    <a:pt x="37" y="21"/>
                    <a:pt x="36" y="14"/>
                  </a:cubicBezTo>
                  <a:close/>
                </a:path>
              </a:pathLst>
            </a:custGeom>
            <a:grpFill/>
            <a:ln>
              <a:noFill/>
            </a:ln>
          </p:spPr>
          <p:txBody>
            <a:bodyPr anchor="ctr"/>
            <a:lstStyle/>
            <a:p>
              <a:pPr algn="ctr"/>
            </a:p>
          </p:txBody>
        </p:sp>
        <p:sp>
          <p:nvSpPr>
            <p:cNvPr id="1202" name="ïṥľîḓê"/>
            <p:cNvSpPr/>
            <p:nvPr userDrawn="1"/>
          </p:nvSpPr>
          <p:spPr bwMode="auto">
            <a:xfrm>
              <a:off x="6699776" y="3558521"/>
              <a:ext cx="132693" cy="98749"/>
            </a:xfrm>
            <a:custGeom>
              <a:avLst/>
              <a:gdLst>
                <a:gd name="T0" fmla="*/ 36 w 36"/>
                <a:gd name="T1" fmla="*/ 14 h 27"/>
                <a:gd name="T2" fmla="*/ 16 w 36"/>
                <a:gd name="T3" fmla="*/ 0 h 27"/>
                <a:gd name="T4" fmla="*/ 0 w 36"/>
                <a:gd name="T5" fmla="*/ 14 h 27"/>
                <a:gd name="T6" fmla="*/ 19 w 36"/>
                <a:gd name="T7" fmla="*/ 27 h 27"/>
                <a:gd name="T8" fmla="*/ 36 w 36"/>
                <a:gd name="T9" fmla="*/ 14 h 27"/>
              </a:gdLst>
              <a:ahLst/>
              <a:cxnLst>
                <a:cxn ang="0">
                  <a:pos x="T0" y="T1"/>
                </a:cxn>
                <a:cxn ang="0">
                  <a:pos x="T2" y="T3"/>
                </a:cxn>
                <a:cxn ang="0">
                  <a:pos x="T4" y="T5"/>
                </a:cxn>
                <a:cxn ang="0">
                  <a:pos x="T6" y="T7"/>
                </a:cxn>
                <a:cxn ang="0">
                  <a:pos x="T8" y="T9"/>
                </a:cxn>
              </a:cxnLst>
              <a:rect l="0" t="0" r="r" b="b"/>
              <a:pathLst>
                <a:path w="36" h="27">
                  <a:moveTo>
                    <a:pt x="36" y="14"/>
                  </a:moveTo>
                  <a:cubicBezTo>
                    <a:pt x="35" y="6"/>
                    <a:pt x="26" y="0"/>
                    <a:pt x="16" y="0"/>
                  </a:cubicBezTo>
                  <a:cubicBezTo>
                    <a:pt x="7" y="0"/>
                    <a:pt x="0" y="6"/>
                    <a:pt x="0" y="14"/>
                  </a:cubicBezTo>
                  <a:cubicBezTo>
                    <a:pt x="1" y="21"/>
                    <a:pt x="10" y="27"/>
                    <a:pt x="19" y="27"/>
                  </a:cubicBezTo>
                  <a:cubicBezTo>
                    <a:pt x="29" y="27"/>
                    <a:pt x="36" y="21"/>
                    <a:pt x="36" y="14"/>
                  </a:cubicBezTo>
                  <a:close/>
                </a:path>
              </a:pathLst>
            </a:custGeom>
            <a:grpFill/>
            <a:ln>
              <a:noFill/>
            </a:ln>
          </p:spPr>
          <p:txBody>
            <a:bodyPr anchor="ctr"/>
            <a:lstStyle/>
            <a:p>
              <a:pPr algn="ctr"/>
            </a:p>
          </p:txBody>
        </p:sp>
        <p:sp>
          <p:nvSpPr>
            <p:cNvPr id="1203" name="íslïḓê"/>
            <p:cNvSpPr/>
            <p:nvPr userDrawn="1"/>
          </p:nvSpPr>
          <p:spPr bwMode="auto">
            <a:xfrm>
              <a:off x="5750864" y="3678870"/>
              <a:ext cx="132693" cy="103378"/>
            </a:xfrm>
            <a:custGeom>
              <a:avLst/>
              <a:gdLst>
                <a:gd name="T0" fmla="*/ 36 w 36"/>
                <a:gd name="T1" fmla="*/ 14 h 28"/>
                <a:gd name="T2" fmla="*/ 18 w 36"/>
                <a:gd name="T3" fmla="*/ 0 h 28"/>
                <a:gd name="T4" fmla="*/ 1 w 36"/>
                <a:gd name="T5" fmla="*/ 14 h 28"/>
                <a:gd name="T6" fmla="*/ 18 w 36"/>
                <a:gd name="T7" fmla="*/ 28 h 28"/>
                <a:gd name="T8" fmla="*/ 36 w 36"/>
                <a:gd name="T9" fmla="*/ 14 h 28"/>
              </a:gdLst>
              <a:ahLst/>
              <a:cxnLst>
                <a:cxn ang="0">
                  <a:pos x="T0" y="T1"/>
                </a:cxn>
                <a:cxn ang="0">
                  <a:pos x="T2" y="T3"/>
                </a:cxn>
                <a:cxn ang="0">
                  <a:pos x="T4" y="T5"/>
                </a:cxn>
                <a:cxn ang="0">
                  <a:pos x="T6" y="T7"/>
                </a:cxn>
                <a:cxn ang="0">
                  <a:pos x="T8" y="T9"/>
                </a:cxn>
              </a:cxnLst>
              <a:rect l="0" t="0" r="r" b="b"/>
              <a:pathLst>
                <a:path w="36" h="28">
                  <a:moveTo>
                    <a:pt x="36" y="14"/>
                  </a:moveTo>
                  <a:cubicBezTo>
                    <a:pt x="36" y="6"/>
                    <a:pt x="28" y="0"/>
                    <a:pt x="18" y="0"/>
                  </a:cubicBezTo>
                  <a:cubicBezTo>
                    <a:pt x="9" y="0"/>
                    <a:pt x="1" y="6"/>
                    <a:pt x="1" y="14"/>
                  </a:cubicBezTo>
                  <a:cubicBezTo>
                    <a:pt x="0" y="22"/>
                    <a:pt x="8" y="28"/>
                    <a:pt x="18" y="28"/>
                  </a:cubicBezTo>
                  <a:cubicBezTo>
                    <a:pt x="28" y="28"/>
                    <a:pt x="36" y="22"/>
                    <a:pt x="36" y="14"/>
                  </a:cubicBezTo>
                  <a:close/>
                </a:path>
              </a:pathLst>
            </a:custGeom>
            <a:grpFill/>
            <a:ln>
              <a:noFill/>
            </a:ln>
          </p:spPr>
          <p:txBody>
            <a:bodyPr anchor="ctr"/>
            <a:lstStyle/>
            <a:p>
              <a:pPr algn="ctr"/>
            </a:p>
          </p:txBody>
        </p:sp>
        <p:sp>
          <p:nvSpPr>
            <p:cNvPr id="1204" name="íṣľîḍé"/>
            <p:cNvSpPr/>
            <p:nvPr userDrawn="1"/>
          </p:nvSpPr>
          <p:spPr bwMode="auto">
            <a:xfrm>
              <a:off x="5912874" y="3678870"/>
              <a:ext cx="131151" cy="103378"/>
            </a:xfrm>
            <a:custGeom>
              <a:avLst/>
              <a:gdLst>
                <a:gd name="T0" fmla="*/ 36 w 36"/>
                <a:gd name="T1" fmla="*/ 14 h 28"/>
                <a:gd name="T2" fmla="*/ 18 w 36"/>
                <a:gd name="T3" fmla="*/ 0 h 28"/>
                <a:gd name="T4" fmla="*/ 0 w 36"/>
                <a:gd name="T5" fmla="*/ 14 h 28"/>
                <a:gd name="T6" fmla="*/ 19 w 36"/>
                <a:gd name="T7" fmla="*/ 28 h 28"/>
                <a:gd name="T8" fmla="*/ 36 w 36"/>
                <a:gd name="T9" fmla="*/ 14 h 28"/>
              </a:gdLst>
              <a:ahLst/>
              <a:cxnLst>
                <a:cxn ang="0">
                  <a:pos x="T0" y="T1"/>
                </a:cxn>
                <a:cxn ang="0">
                  <a:pos x="T2" y="T3"/>
                </a:cxn>
                <a:cxn ang="0">
                  <a:pos x="T4" y="T5"/>
                </a:cxn>
                <a:cxn ang="0">
                  <a:pos x="T6" y="T7"/>
                </a:cxn>
                <a:cxn ang="0">
                  <a:pos x="T8" y="T9"/>
                </a:cxn>
              </a:cxnLst>
              <a:rect l="0" t="0" r="r" b="b"/>
              <a:pathLst>
                <a:path w="36" h="28">
                  <a:moveTo>
                    <a:pt x="36" y="14"/>
                  </a:moveTo>
                  <a:cubicBezTo>
                    <a:pt x="36" y="6"/>
                    <a:pt x="28" y="0"/>
                    <a:pt x="18" y="0"/>
                  </a:cubicBezTo>
                  <a:cubicBezTo>
                    <a:pt x="8" y="0"/>
                    <a:pt x="0" y="6"/>
                    <a:pt x="0" y="14"/>
                  </a:cubicBezTo>
                  <a:cubicBezTo>
                    <a:pt x="1" y="22"/>
                    <a:pt x="9" y="28"/>
                    <a:pt x="19" y="28"/>
                  </a:cubicBezTo>
                  <a:cubicBezTo>
                    <a:pt x="29" y="28"/>
                    <a:pt x="36" y="22"/>
                    <a:pt x="36" y="14"/>
                  </a:cubicBezTo>
                  <a:close/>
                </a:path>
              </a:pathLst>
            </a:custGeom>
            <a:grpFill/>
            <a:ln>
              <a:noFill/>
            </a:ln>
          </p:spPr>
          <p:txBody>
            <a:bodyPr anchor="ctr"/>
            <a:lstStyle/>
            <a:p>
              <a:pPr algn="ctr"/>
            </a:p>
          </p:txBody>
        </p:sp>
        <p:sp>
          <p:nvSpPr>
            <p:cNvPr id="1205" name="iṩlîḑè"/>
            <p:cNvSpPr/>
            <p:nvPr userDrawn="1"/>
          </p:nvSpPr>
          <p:spPr bwMode="auto">
            <a:xfrm>
              <a:off x="6073340" y="3678870"/>
              <a:ext cx="131151" cy="103378"/>
            </a:xfrm>
            <a:custGeom>
              <a:avLst/>
              <a:gdLst>
                <a:gd name="T0" fmla="*/ 36 w 36"/>
                <a:gd name="T1" fmla="*/ 14 h 28"/>
                <a:gd name="T2" fmla="*/ 18 w 36"/>
                <a:gd name="T3" fmla="*/ 0 h 28"/>
                <a:gd name="T4" fmla="*/ 0 w 36"/>
                <a:gd name="T5" fmla="*/ 14 h 28"/>
                <a:gd name="T6" fmla="*/ 19 w 36"/>
                <a:gd name="T7" fmla="*/ 28 h 28"/>
                <a:gd name="T8" fmla="*/ 36 w 36"/>
                <a:gd name="T9" fmla="*/ 14 h 28"/>
              </a:gdLst>
              <a:ahLst/>
              <a:cxnLst>
                <a:cxn ang="0">
                  <a:pos x="T0" y="T1"/>
                </a:cxn>
                <a:cxn ang="0">
                  <a:pos x="T2" y="T3"/>
                </a:cxn>
                <a:cxn ang="0">
                  <a:pos x="T4" y="T5"/>
                </a:cxn>
                <a:cxn ang="0">
                  <a:pos x="T6" y="T7"/>
                </a:cxn>
                <a:cxn ang="0">
                  <a:pos x="T8" y="T9"/>
                </a:cxn>
              </a:cxnLst>
              <a:rect l="0" t="0" r="r" b="b"/>
              <a:pathLst>
                <a:path w="36" h="28">
                  <a:moveTo>
                    <a:pt x="36" y="14"/>
                  </a:moveTo>
                  <a:cubicBezTo>
                    <a:pt x="36" y="6"/>
                    <a:pt x="28" y="0"/>
                    <a:pt x="18" y="0"/>
                  </a:cubicBezTo>
                  <a:cubicBezTo>
                    <a:pt x="8" y="0"/>
                    <a:pt x="0" y="6"/>
                    <a:pt x="0" y="14"/>
                  </a:cubicBezTo>
                  <a:cubicBezTo>
                    <a:pt x="1" y="22"/>
                    <a:pt x="9" y="28"/>
                    <a:pt x="19" y="28"/>
                  </a:cubicBezTo>
                  <a:cubicBezTo>
                    <a:pt x="29" y="28"/>
                    <a:pt x="36" y="22"/>
                    <a:pt x="36" y="14"/>
                  </a:cubicBezTo>
                  <a:close/>
                </a:path>
              </a:pathLst>
            </a:custGeom>
            <a:grpFill/>
            <a:ln>
              <a:noFill/>
            </a:ln>
          </p:spPr>
          <p:txBody>
            <a:bodyPr anchor="ctr"/>
            <a:lstStyle/>
            <a:p>
              <a:pPr algn="ctr"/>
            </a:p>
          </p:txBody>
        </p:sp>
        <p:sp>
          <p:nvSpPr>
            <p:cNvPr id="1206" name="islïďè"/>
            <p:cNvSpPr/>
            <p:nvPr userDrawn="1"/>
          </p:nvSpPr>
          <p:spPr bwMode="auto">
            <a:xfrm>
              <a:off x="6233807" y="3678870"/>
              <a:ext cx="134237" cy="103378"/>
            </a:xfrm>
            <a:custGeom>
              <a:avLst/>
              <a:gdLst>
                <a:gd name="T0" fmla="*/ 36 w 37"/>
                <a:gd name="T1" fmla="*/ 14 h 28"/>
                <a:gd name="T2" fmla="*/ 17 w 37"/>
                <a:gd name="T3" fmla="*/ 0 h 28"/>
                <a:gd name="T4" fmla="*/ 0 w 37"/>
                <a:gd name="T5" fmla="*/ 14 h 28"/>
                <a:gd name="T6" fmla="*/ 19 w 37"/>
                <a:gd name="T7" fmla="*/ 28 h 28"/>
                <a:gd name="T8" fmla="*/ 36 w 37"/>
                <a:gd name="T9" fmla="*/ 14 h 28"/>
              </a:gdLst>
              <a:ahLst/>
              <a:cxnLst>
                <a:cxn ang="0">
                  <a:pos x="T0" y="T1"/>
                </a:cxn>
                <a:cxn ang="0">
                  <a:pos x="T2" y="T3"/>
                </a:cxn>
                <a:cxn ang="0">
                  <a:pos x="T4" y="T5"/>
                </a:cxn>
                <a:cxn ang="0">
                  <a:pos x="T6" y="T7"/>
                </a:cxn>
                <a:cxn ang="0">
                  <a:pos x="T8" y="T9"/>
                </a:cxn>
              </a:cxnLst>
              <a:rect l="0" t="0" r="r" b="b"/>
              <a:pathLst>
                <a:path w="37" h="28">
                  <a:moveTo>
                    <a:pt x="36" y="14"/>
                  </a:moveTo>
                  <a:cubicBezTo>
                    <a:pt x="36" y="6"/>
                    <a:pt x="27" y="0"/>
                    <a:pt x="17" y="0"/>
                  </a:cubicBezTo>
                  <a:cubicBezTo>
                    <a:pt x="8" y="0"/>
                    <a:pt x="0" y="6"/>
                    <a:pt x="0" y="14"/>
                  </a:cubicBezTo>
                  <a:cubicBezTo>
                    <a:pt x="1" y="22"/>
                    <a:pt x="9" y="28"/>
                    <a:pt x="19" y="28"/>
                  </a:cubicBezTo>
                  <a:cubicBezTo>
                    <a:pt x="29" y="28"/>
                    <a:pt x="37" y="22"/>
                    <a:pt x="36" y="14"/>
                  </a:cubicBezTo>
                  <a:close/>
                </a:path>
              </a:pathLst>
            </a:custGeom>
            <a:grpFill/>
            <a:ln>
              <a:noFill/>
            </a:ln>
          </p:spPr>
          <p:txBody>
            <a:bodyPr anchor="ctr"/>
            <a:lstStyle/>
            <a:p>
              <a:pPr algn="ctr"/>
            </a:p>
          </p:txBody>
        </p:sp>
        <p:sp>
          <p:nvSpPr>
            <p:cNvPr id="1207" name="íŝľíḓê"/>
            <p:cNvSpPr/>
            <p:nvPr userDrawn="1"/>
          </p:nvSpPr>
          <p:spPr bwMode="auto">
            <a:xfrm>
              <a:off x="6394273" y="3678870"/>
              <a:ext cx="134237" cy="103378"/>
            </a:xfrm>
            <a:custGeom>
              <a:avLst/>
              <a:gdLst>
                <a:gd name="T0" fmla="*/ 36 w 37"/>
                <a:gd name="T1" fmla="*/ 14 h 28"/>
                <a:gd name="T2" fmla="*/ 17 w 37"/>
                <a:gd name="T3" fmla="*/ 0 h 28"/>
                <a:gd name="T4" fmla="*/ 0 w 37"/>
                <a:gd name="T5" fmla="*/ 14 h 28"/>
                <a:gd name="T6" fmla="*/ 19 w 37"/>
                <a:gd name="T7" fmla="*/ 28 h 28"/>
                <a:gd name="T8" fmla="*/ 36 w 37"/>
                <a:gd name="T9" fmla="*/ 14 h 28"/>
              </a:gdLst>
              <a:ahLst/>
              <a:cxnLst>
                <a:cxn ang="0">
                  <a:pos x="T0" y="T1"/>
                </a:cxn>
                <a:cxn ang="0">
                  <a:pos x="T2" y="T3"/>
                </a:cxn>
                <a:cxn ang="0">
                  <a:pos x="T4" y="T5"/>
                </a:cxn>
                <a:cxn ang="0">
                  <a:pos x="T6" y="T7"/>
                </a:cxn>
                <a:cxn ang="0">
                  <a:pos x="T8" y="T9"/>
                </a:cxn>
              </a:cxnLst>
              <a:rect l="0" t="0" r="r" b="b"/>
              <a:pathLst>
                <a:path w="37" h="28">
                  <a:moveTo>
                    <a:pt x="36" y="14"/>
                  </a:moveTo>
                  <a:cubicBezTo>
                    <a:pt x="35" y="6"/>
                    <a:pt x="27" y="0"/>
                    <a:pt x="17" y="0"/>
                  </a:cubicBezTo>
                  <a:cubicBezTo>
                    <a:pt x="7" y="0"/>
                    <a:pt x="0" y="6"/>
                    <a:pt x="0" y="14"/>
                  </a:cubicBezTo>
                  <a:cubicBezTo>
                    <a:pt x="1" y="22"/>
                    <a:pt x="9" y="28"/>
                    <a:pt x="19" y="28"/>
                  </a:cubicBezTo>
                  <a:cubicBezTo>
                    <a:pt x="29" y="28"/>
                    <a:pt x="37" y="22"/>
                    <a:pt x="36" y="14"/>
                  </a:cubicBezTo>
                  <a:close/>
                </a:path>
              </a:pathLst>
            </a:custGeom>
            <a:grpFill/>
            <a:ln>
              <a:noFill/>
            </a:ln>
          </p:spPr>
          <p:txBody>
            <a:bodyPr anchor="ctr"/>
            <a:lstStyle/>
            <a:p>
              <a:pPr algn="ctr"/>
            </a:p>
          </p:txBody>
        </p:sp>
        <p:sp>
          <p:nvSpPr>
            <p:cNvPr id="1208" name="í$ļîďê"/>
            <p:cNvSpPr/>
            <p:nvPr userDrawn="1"/>
          </p:nvSpPr>
          <p:spPr bwMode="auto">
            <a:xfrm>
              <a:off x="6550110" y="3678870"/>
              <a:ext cx="138865" cy="103378"/>
            </a:xfrm>
            <a:custGeom>
              <a:avLst/>
              <a:gdLst>
                <a:gd name="T0" fmla="*/ 37 w 38"/>
                <a:gd name="T1" fmla="*/ 14 h 28"/>
                <a:gd name="T2" fmla="*/ 18 w 38"/>
                <a:gd name="T3" fmla="*/ 0 h 28"/>
                <a:gd name="T4" fmla="*/ 1 w 38"/>
                <a:gd name="T5" fmla="*/ 14 h 28"/>
                <a:gd name="T6" fmla="*/ 20 w 38"/>
                <a:gd name="T7" fmla="*/ 28 h 28"/>
                <a:gd name="T8" fmla="*/ 37 w 38"/>
                <a:gd name="T9" fmla="*/ 14 h 28"/>
              </a:gdLst>
              <a:ahLst/>
              <a:cxnLst>
                <a:cxn ang="0">
                  <a:pos x="T0" y="T1"/>
                </a:cxn>
                <a:cxn ang="0">
                  <a:pos x="T2" y="T3"/>
                </a:cxn>
                <a:cxn ang="0">
                  <a:pos x="T4" y="T5"/>
                </a:cxn>
                <a:cxn ang="0">
                  <a:pos x="T6" y="T7"/>
                </a:cxn>
                <a:cxn ang="0">
                  <a:pos x="T8" y="T9"/>
                </a:cxn>
              </a:cxnLst>
              <a:rect l="0" t="0" r="r" b="b"/>
              <a:pathLst>
                <a:path w="38" h="28">
                  <a:moveTo>
                    <a:pt x="37" y="14"/>
                  </a:moveTo>
                  <a:cubicBezTo>
                    <a:pt x="36" y="6"/>
                    <a:pt x="27" y="0"/>
                    <a:pt x="18" y="0"/>
                  </a:cubicBezTo>
                  <a:cubicBezTo>
                    <a:pt x="8" y="0"/>
                    <a:pt x="0" y="6"/>
                    <a:pt x="1" y="14"/>
                  </a:cubicBezTo>
                  <a:cubicBezTo>
                    <a:pt x="2" y="22"/>
                    <a:pt x="10" y="28"/>
                    <a:pt x="20" y="28"/>
                  </a:cubicBezTo>
                  <a:cubicBezTo>
                    <a:pt x="30" y="28"/>
                    <a:pt x="38" y="22"/>
                    <a:pt x="37" y="14"/>
                  </a:cubicBezTo>
                  <a:close/>
                </a:path>
              </a:pathLst>
            </a:custGeom>
            <a:grpFill/>
            <a:ln>
              <a:noFill/>
            </a:ln>
          </p:spPr>
          <p:txBody>
            <a:bodyPr anchor="ctr"/>
            <a:lstStyle/>
            <a:p>
              <a:pPr algn="ctr"/>
            </a:p>
          </p:txBody>
        </p:sp>
        <p:sp>
          <p:nvSpPr>
            <p:cNvPr id="1209" name="ïŝľiḍé"/>
            <p:cNvSpPr/>
            <p:nvPr userDrawn="1"/>
          </p:nvSpPr>
          <p:spPr bwMode="auto">
            <a:xfrm>
              <a:off x="6710577" y="3678870"/>
              <a:ext cx="138865" cy="103378"/>
            </a:xfrm>
            <a:custGeom>
              <a:avLst/>
              <a:gdLst>
                <a:gd name="T0" fmla="*/ 37 w 38"/>
                <a:gd name="T1" fmla="*/ 14 h 28"/>
                <a:gd name="T2" fmla="*/ 17 w 38"/>
                <a:gd name="T3" fmla="*/ 0 h 28"/>
                <a:gd name="T4" fmla="*/ 1 w 38"/>
                <a:gd name="T5" fmla="*/ 14 h 28"/>
                <a:gd name="T6" fmla="*/ 20 w 38"/>
                <a:gd name="T7" fmla="*/ 28 h 28"/>
                <a:gd name="T8" fmla="*/ 37 w 38"/>
                <a:gd name="T9" fmla="*/ 14 h 28"/>
              </a:gdLst>
              <a:ahLst/>
              <a:cxnLst>
                <a:cxn ang="0">
                  <a:pos x="T0" y="T1"/>
                </a:cxn>
                <a:cxn ang="0">
                  <a:pos x="T2" y="T3"/>
                </a:cxn>
                <a:cxn ang="0">
                  <a:pos x="T4" y="T5"/>
                </a:cxn>
                <a:cxn ang="0">
                  <a:pos x="T6" y="T7"/>
                </a:cxn>
                <a:cxn ang="0">
                  <a:pos x="T8" y="T9"/>
                </a:cxn>
              </a:cxnLst>
              <a:rect l="0" t="0" r="r" b="b"/>
              <a:pathLst>
                <a:path w="38" h="28">
                  <a:moveTo>
                    <a:pt x="37" y="14"/>
                  </a:moveTo>
                  <a:cubicBezTo>
                    <a:pt x="36" y="6"/>
                    <a:pt x="27" y="0"/>
                    <a:pt x="17" y="0"/>
                  </a:cubicBezTo>
                  <a:cubicBezTo>
                    <a:pt x="7" y="0"/>
                    <a:pt x="0" y="6"/>
                    <a:pt x="1" y="14"/>
                  </a:cubicBezTo>
                  <a:cubicBezTo>
                    <a:pt x="2" y="22"/>
                    <a:pt x="10" y="28"/>
                    <a:pt x="20" y="28"/>
                  </a:cubicBezTo>
                  <a:cubicBezTo>
                    <a:pt x="30" y="28"/>
                    <a:pt x="38" y="22"/>
                    <a:pt x="37" y="14"/>
                  </a:cubicBezTo>
                  <a:close/>
                </a:path>
              </a:pathLst>
            </a:custGeom>
            <a:grpFill/>
            <a:ln>
              <a:noFill/>
            </a:ln>
          </p:spPr>
          <p:txBody>
            <a:bodyPr anchor="ctr"/>
            <a:lstStyle/>
            <a:p>
              <a:pPr algn="ctr"/>
            </a:p>
          </p:txBody>
        </p:sp>
        <p:sp>
          <p:nvSpPr>
            <p:cNvPr id="1210" name="íṡḻïďe"/>
            <p:cNvSpPr/>
            <p:nvPr userDrawn="1"/>
          </p:nvSpPr>
          <p:spPr bwMode="auto">
            <a:xfrm>
              <a:off x="5915960" y="3803849"/>
              <a:ext cx="131151" cy="101834"/>
            </a:xfrm>
            <a:prstGeom prst="ellipse">
              <a:avLst/>
            </a:prstGeom>
            <a:grpFill/>
            <a:ln>
              <a:noFill/>
            </a:ln>
          </p:spPr>
          <p:txBody>
            <a:bodyPr anchor="ctr"/>
            <a:lstStyle/>
            <a:p>
              <a:pPr algn="ctr"/>
            </a:p>
          </p:txBody>
        </p:sp>
        <p:sp>
          <p:nvSpPr>
            <p:cNvPr id="1211" name="iś1iḑé"/>
            <p:cNvSpPr/>
            <p:nvPr userDrawn="1"/>
          </p:nvSpPr>
          <p:spPr bwMode="auto">
            <a:xfrm>
              <a:off x="6076426" y="3803849"/>
              <a:ext cx="134237" cy="101834"/>
            </a:xfrm>
            <a:custGeom>
              <a:avLst/>
              <a:gdLst>
                <a:gd name="T0" fmla="*/ 37 w 37"/>
                <a:gd name="T1" fmla="*/ 14 h 28"/>
                <a:gd name="T2" fmla="*/ 18 w 37"/>
                <a:gd name="T3" fmla="*/ 0 h 28"/>
                <a:gd name="T4" fmla="*/ 0 w 37"/>
                <a:gd name="T5" fmla="*/ 14 h 28"/>
                <a:gd name="T6" fmla="*/ 19 w 37"/>
                <a:gd name="T7" fmla="*/ 28 h 28"/>
                <a:gd name="T8" fmla="*/ 37 w 37"/>
                <a:gd name="T9" fmla="*/ 14 h 28"/>
              </a:gdLst>
              <a:ahLst/>
              <a:cxnLst>
                <a:cxn ang="0">
                  <a:pos x="T0" y="T1"/>
                </a:cxn>
                <a:cxn ang="0">
                  <a:pos x="T2" y="T3"/>
                </a:cxn>
                <a:cxn ang="0">
                  <a:pos x="T4" y="T5"/>
                </a:cxn>
                <a:cxn ang="0">
                  <a:pos x="T6" y="T7"/>
                </a:cxn>
                <a:cxn ang="0">
                  <a:pos x="T8" y="T9"/>
                </a:cxn>
              </a:cxnLst>
              <a:rect l="0" t="0" r="r" b="b"/>
              <a:pathLst>
                <a:path w="37" h="28">
                  <a:moveTo>
                    <a:pt x="37" y="14"/>
                  </a:moveTo>
                  <a:cubicBezTo>
                    <a:pt x="36" y="6"/>
                    <a:pt x="28" y="0"/>
                    <a:pt x="18" y="0"/>
                  </a:cubicBezTo>
                  <a:cubicBezTo>
                    <a:pt x="8" y="0"/>
                    <a:pt x="0" y="6"/>
                    <a:pt x="0" y="14"/>
                  </a:cubicBezTo>
                  <a:cubicBezTo>
                    <a:pt x="1" y="22"/>
                    <a:pt x="9" y="28"/>
                    <a:pt x="19" y="28"/>
                  </a:cubicBezTo>
                  <a:cubicBezTo>
                    <a:pt x="29" y="28"/>
                    <a:pt x="37" y="22"/>
                    <a:pt x="37" y="14"/>
                  </a:cubicBezTo>
                  <a:close/>
                </a:path>
              </a:pathLst>
            </a:custGeom>
            <a:grpFill/>
            <a:ln>
              <a:noFill/>
            </a:ln>
          </p:spPr>
          <p:txBody>
            <a:bodyPr anchor="ctr"/>
            <a:lstStyle/>
            <a:p>
              <a:pPr algn="ctr"/>
            </a:p>
          </p:txBody>
        </p:sp>
        <p:sp>
          <p:nvSpPr>
            <p:cNvPr id="1212" name="îṩlïḍe"/>
            <p:cNvSpPr/>
            <p:nvPr userDrawn="1"/>
          </p:nvSpPr>
          <p:spPr bwMode="auto">
            <a:xfrm>
              <a:off x="6239978" y="3803849"/>
              <a:ext cx="135779" cy="101834"/>
            </a:xfrm>
            <a:custGeom>
              <a:avLst/>
              <a:gdLst>
                <a:gd name="T0" fmla="*/ 36 w 37"/>
                <a:gd name="T1" fmla="*/ 14 h 28"/>
                <a:gd name="T2" fmla="*/ 17 w 37"/>
                <a:gd name="T3" fmla="*/ 0 h 28"/>
                <a:gd name="T4" fmla="*/ 0 w 37"/>
                <a:gd name="T5" fmla="*/ 14 h 28"/>
                <a:gd name="T6" fmla="*/ 19 w 37"/>
                <a:gd name="T7" fmla="*/ 28 h 28"/>
                <a:gd name="T8" fmla="*/ 36 w 37"/>
                <a:gd name="T9" fmla="*/ 14 h 28"/>
              </a:gdLst>
              <a:ahLst/>
              <a:cxnLst>
                <a:cxn ang="0">
                  <a:pos x="T0" y="T1"/>
                </a:cxn>
                <a:cxn ang="0">
                  <a:pos x="T2" y="T3"/>
                </a:cxn>
                <a:cxn ang="0">
                  <a:pos x="T4" y="T5"/>
                </a:cxn>
                <a:cxn ang="0">
                  <a:pos x="T6" y="T7"/>
                </a:cxn>
                <a:cxn ang="0">
                  <a:pos x="T8" y="T9"/>
                </a:cxn>
              </a:cxnLst>
              <a:rect l="0" t="0" r="r" b="b"/>
              <a:pathLst>
                <a:path w="37" h="28">
                  <a:moveTo>
                    <a:pt x="36" y="14"/>
                  </a:moveTo>
                  <a:cubicBezTo>
                    <a:pt x="36" y="6"/>
                    <a:pt x="27" y="0"/>
                    <a:pt x="17" y="0"/>
                  </a:cubicBezTo>
                  <a:cubicBezTo>
                    <a:pt x="7" y="0"/>
                    <a:pt x="0" y="6"/>
                    <a:pt x="0" y="14"/>
                  </a:cubicBezTo>
                  <a:cubicBezTo>
                    <a:pt x="0" y="22"/>
                    <a:pt x="9" y="28"/>
                    <a:pt x="19" y="28"/>
                  </a:cubicBezTo>
                  <a:cubicBezTo>
                    <a:pt x="29" y="28"/>
                    <a:pt x="37" y="22"/>
                    <a:pt x="36" y="14"/>
                  </a:cubicBezTo>
                  <a:close/>
                </a:path>
              </a:pathLst>
            </a:custGeom>
            <a:grpFill/>
            <a:ln>
              <a:noFill/>
            </a:ln>
          </p:spPr>
          <p:txBody>
            <a:bodyPr anchor="ctr"/>
            <a:lstStyle/>
            <a:p>
              <a:pPr algn="ctr"/>
            </a:p>
          </p:txBody>
        </p:sp>
        <p:sp>
          <p:nvSpPr>
            <p:cNvPr id="1213" name="îSḷîḍe"/>
            <p:cNvSpPr/>
            <p:nvPr userDrawn="1"/>
          </p:nvSpPr>
          <p:spPr bwMode="auto">
            <a:xfrm>
              <a:off x="6400445" y="3803849"/>
              <a:ext cx="138865" cy="101834"/>
            </a:xfrm>
            <a:custGeom>
              <a:avLst/>
              <a:gdLst>
                <a:gd name="T0" fmla="*/ 37 w 38"/>
                <a:gd name="T1" fmla="*/ 14 h 28"/>
                <a:gd name="T2" fmla="*/ 18 w 38"/>
                <a:gd name="T3" fmla="*/ 0 h 28"/>
                <a:gd name="T4" fmla="*/ 0 w 38"/>
                <a:gd name="T5" fmla="*/ 14 h 28"/>
                <a:gd name="T6" fmla="*/ 20 w 38"/>
                <a:gd name="T7" fmla="*/ 28 h 28"/>
                <a:gd name="T8" fmla="*/ 37 w 38"/>
                <a:gd name="T9" fmla="*/ 14 h 28"/>
              </a:gdLst>
              <a:ahLst/>
              <a:cxnLst>
                <a:cxn ang="0">
                  <a:pos x="T0" y="T1"/>
                </a:cxn>
                <a:cxn ang="0">
                  <a:pos x="T2" y="T3"/>
                </a:cxn>
                <a:cxn ang="0">
                  <a:pos x="T4" y="T5"/>
                </a:cxn>
                <a:cxn ang="0">
                  <a:pos x="T6" y="T7"/>
                </a:cxn>
                <a:cxn ang="0">
                  <a:pos x="T8" y="T9"/>
                </a:cxn>
              </a:cxnLst>
              <a:rect l="0" t="0" r="r" b="b"/>
              <a:pathLst>
                <a:path w="38" h="28">
                  <a:moveTo>
                    <a:pt x="37" y="14"/>
                  </a:moveTo>
                  <a:cubicBezTo>
                    <a:pt x="36" y="6"/>
                    <a:pt x="28" y="0"/>
                    <a:pt x="18" y="0"/>
                  </a:cubicBezTo>
                  <a:cubicBezTo>
                    <a:pt x="8" y="0"/>
                    <a:pt x="0" y="6"/>
                    <a:pt x="0" y="14"/>
                  </a:cubicBezTo>
                  <a:cubicBezTo>
                    <a:pt x="1" y="22"/>
                    <a:pt x="10" y="28"/>
                    <a:pt x="20" y="28"/>
                  </a:cubicBezTo>
                  <a:cubicBezTo>
                    <a:pt x="30" y="28"/>
                    <a:pt x="38" y="22"/>
                    <a:pt x="37" y="14"/>
                  </a:cubicBezTo>
                  <a:close/>
                </a:path>
              </a:pathLst>
            </a:custGeom>
            <a:grpFill/>
            <a:ln>
              <a:noFill/>
            </a:ln>
          </p:spPr>
          <p:txBody>
            <a:bodyPr anchor="ctr"/>
            <a:lstStyle/>
            <a:p>
              <a:pPr algn="ctr"/>
            </a:p>
          </p:txBody>
        </p:sp>
        <p:sp>
          <p:nvSpPr>
            <p:cNvPr id="1214" name="ïśļíďê"/>
            <p:cNvSpPr/>
            <p:nvPr userDrawn="1"/>
          </p:nvSpPr>
          <p:spPr bwMode="auto">
            <a:xfrm>
              <a:off x="6560911" y="3803849"/>
              <a:ext cx="138865" cy="101834"/>
            </a:xfrm>
            <a:custGeom>
              <a:avLst/>
              <a:gdLst>
                <a:gd name="T0" fmla="*/ 37 w 38"/>
                <a:gd name="T1" fmla="*/ 14 h 28"/>
                <a:gd name="T2" fmla="*/ 18 w 38"/>
                <a:gd name="T3" fmla="*/ 0 h 28"/>
                <a:gd name="T4" fmla="*/ 1 w 38"/>
                <a:gd name="T5" fmla="*/ 14 h 28"/>
                <a:gd name="T6" fmla="*/ 21 w 38"/>
                <a:gd name="T7" fmla="*/ 28 h 28"/>
                <a:gd name="T8" fmla="*/ 37 w 38"/>
                <a:gd name="T9" fmla="*/ 14 h 28"/>
              </a:gdLst>
              <a:ahLst/>
              <a:cxnLst>
                <a:cxn ang="0">
                  <a:pos x="T0" y="T1"/>
                </a:cxn>
                <a:cxn ang="0">
                  <a:pos x="T2" y="T3"/>
                </a:cxn>
                <a:cxn ang="0">
                  <a:pos x="T4" y="T5"/>
                </a:cxn>
                <a:cxn ang="0">
                  <a:pos x="T6" y="T7"/>
                </a:cxn>
                <a:cxn ang="0">
                  <a:pos x="T8" y="T9"/>
                </a:cxn>
              </a:cxnLst>
              <a:rect l="0" t="0" r="r" b="b"/>
              <a:pathLst>
                <a:path w="38" h="28">
                  <a:moveTo>
                    <a:pt x="37" y="14"/>
                  </a:moveTo>
                  <a:cubicBezTo>
                    <a:pt x="37" y="6"/>
                    <a:pt x="28" y="0"/>
                    <a:pt x="18" y="0"/>
                  </a:cubicBezTo>
                  <a:cubicBezTo>
                    <a:pt x="8" y="0"/>
                    <a:pt x="0" y="6"/>
                    <a:pt x="1" y="14"/>
                  </a:cubicBezTo>
                  <a:cubicBezTo>
                    <a:pt x="2" y="22"/>
                    <a:pt x="10" y="28"/>
                    <a:pt x="21" y="28"/>
                  </a:cubicBezTo>
                  <a:cubicBezTo>
                    <a:pt x="31" y="28"/>
                    <a:pt x="38" y="22"/>
                    <a:pt x="37" y="14"/>
                  </a:cubicBezTo>
                  <a:close/>
                </a:path>
              </a:pathLst>
            </a:custGeom>
            <a:grpFill/>
            <a:ln>
              <a:noFill/>
            </a:ln>
          </p:spPr>
          <p:txBody>
            <a:bodyPr anchor="ctr"/>
            <a:lstStyle/>
            <a:p>
              <a:pPr algn="ctr"/>
            </a:p>
          </p:txBody>
        </p:sp>
        <p:sp>
          <p:nvSpPr>
            <p:cNvPr id="1215" name="ïšļîḍé"/>
            <p:cNvSpPr/>
            <p:nvPr userDrawn="1"/>
          </p:nvSpPr>
          <p:spPr bwMode="auto">
            <a:xfrm>
              <a:off x="6726006" y="3803849"/>
              <a:ext cx="138865" cy="101834"/>
            </a:xfrm>
            <a:custGeom>
              <a:avLst/>
              <a:gdLst>
                <a:gd name="T0" fmla="*/ 37 w 38"/>
                <a:gd name="T1" fmla="*/ 14 h 28"/>
                <a:gd name="T2" fmla="*/ 17 w 38"/>
                <a:gd name="T3" fmla="*/ 0 h 28"/>
                <a:gd name="T4" fmla="*/ 1 w 38"/>
                <a:gd name="T5" fmla="*/ 14 h 28"/>
                <a:gd name="T6" fmla="*/ 20 w 38"/>
                <a:gd name="T7" fmla="*/ 28 h 28"/>
                <a:gd name="T8" fmla="*/ 37 w 38"/>
                <a:gd name="T9" fmla="*/ 14 h 28"/>
              </a:gdLst>
              <a:ahLst/>
              <a:cxnLst>
                <a:cxn ang="0">
                  <a:pos x="T0" y="T1"/>
                </a:cxn>
                <a:cxn ang="0">
                  <a:pos x="T2" y="T3"/>
                </a:cxn>
                <a:cxn ang="0">
                  <a:pos x="T4" y="T5"/>
                </a:cxn>
                <a:cxn ang="0">
                  <a:pos x="T6" y="T7"/>
                </a:cxn>
                <a:cxn ang="0">
                  <a:pos x="T8" y="T9"/>
                </a:cxn>
              </a:cxnLst>
              <a:rect l="0" t="0" r="r" b="b"/>
              <a:pathLst>
                <a:path w="38" h="28">
                  <a:moveTo>
                    <a:pt x="37" y="14"/>
                  </a:moveTo>
                  <a:cubicBezTo>
                    <a:pt x="36" y="6"/>
                    <a:pt x="27" y="0"/>
                    <a:pt x="17" y="0"/>
                  </a:cubicBezTo>
                  <a:cubicBezTo>
                    <a:pt x="7" y="0"/>
                    <a:pt x="0" y="6"/>
                    <a:pt x="1" y="14"/>
                  </a:cubicBezTo>
                  <a:cubicBezTo>
                    <a:pt x="1" y="22"/>
                    <a:pt x="10" y="28"/>
                    <a:pt x="20" y="28"/>
                  </a:cubicBezTo>
                  <a:cubicBezTo>
                    <a:pt x="31" y="28"/>
                    <a:pt x="38" y="22"/>
                    <a:pt x="37" y="14"/>
                  </a:cubicBezTo>
                  <a:close/>
                </a:path>
              </a:pathLst>
            </a:custGeom>
            <a:grpFill/>
            <a:ln>
              <a:noFill/>
            </a:ln>
          </p:spPr>
          <p:txBody>
            <a:bodyPr anchor="ctr"/>
            <a:lstStyle/>
            <a:p>
              <a:pPr algn="ctr"/>
            </a:p>
          </p:txBody>
        </p:sp>
        <p:sp>
          <p:nvSpPr>
            <p:cNvPr id="1216" name="îṥḷíḋé"/>
            <p:cNvSpPr/>
            <p:nvPr userDrawn="1"/>
          </p:nvSpPr>
          <p:spPr bwMode="auto">
            <a:xfrm>
              <a:off x="5915960" y="3931914"/>
              <a:ext cx="134237" cy="104920"/>
            </a:xfrm>
            <a:custGeom>
              <a:avLst/>
              <a:gdLst>
                <a:gd name="T0" fmla="*/ 37 w 37"/>
                <a:gd name="T1" fmla="*/ 14 h 29"/>
                <a:gd name="T2" fmla="*/ 18 w 37"/>
                <a:gd name="T3" fmla="*/ 0 h 29"/>
                <a:gd name="T4" fmla="*/ 0 w 37"/>
                <a:gd name="T5" fmla="*/ 14 h 29"/>
                <a:gd name="T6" fmla="*/ 19 w 37"/>
                <a:gd name="T7" fmla="*/ 29 h 29"/>
                <a:gd name="T8" fmla="*/ 37 w 37"/>
                <a:gd name="T9" fmla="*/ 14 h 29"/>
              </a:gdLst>
              <a:ahLst/>
              <a:cxnLst>
                <a:cxn ang="0">
                  <a:pos x="T0" y="T1"/>
                </a:cxn>
                <a:cxn ang="0">
                  <a:pos x="T2" y="T3"/>
                </a:cxn>
                <a:cxn ang="0">
                  <a:pos x="T4" y="T5"/>
                </a:cxn>
                <a:cxn ang="0">
                  <a:pos x="T6" y="T7"/>
                </a:cxn>
                <a:cxn ang="0">
                  <a:pos x="T8" y="T9"/>
                </a:cxn>
              </a:cxnLst>
              <a:rect l="0" t="0" r="r" b="b"/>
              <a:pathLst>
                <a:path w="37" h="29">
                  <a:moveTo>
                    <a:pt x="37" y="14"/>
                  </a:moveTo>
                  <a:cubicBezTo>
                    <a:pt x="37" y="6"/>
                    <a:pt x="29" y="0"/>
                    <a:pt x="18" y="0"/>
                  </a:cubicBezTo>
                  <a:cubicBezTo>
                    <a:pt x="8" y="0"/>
                    <a:pt x="0" y="6"/>
                    <a:pt x="0" y="14"/>
                  </a:cubicBezTo>
                  <a:cubicBezTo>
                    <a:pt x="0" y="22"/>
                    <a:pt x="9" y="29"/>
                    <a:pt x="19" y="29"/>
                  </a:cubicBezTo>
                  <a:cubicBezTo>
                    <a:pt x="29" y="29"/>
                    <a:pt x="37" y="22"/>
                    <a:pt x="37" y="14"/>
                  </a:cubicBezTo>
                  <a:close/>
                </a:path>
              </a:pathLst>
            </a:custGeom>
            <a:grpFill/>
            <a:ln>
              <a:noFill/>
            </a:ln>
          </p:spPr>
          <p:txBody>
            <a:bodyPr anchor="ctr"/>
            <a:lstStyle/>
            <a:p>
              <a:pPr algn="ctr"/>
            </a:p>
          </p:txBody>
        </p:sp>
        <p:sp>
          <p:nvSpPr>
            <p:cNvPr id="1217" name="ï$ḷïdè"/>
            <p:cNvSpPr/>
            <p:nvPr userDrawn="1"/>
          </p:nvSpPr>
          <p:spPr bwMode="auto">
            <a:xfrm>
              <a:off x="6079512" y="3931914"/>
              <a:ext cx="138865" cy="104920"/>
            </a:xfrm>
            <a:custGeom>
              <a:avLst/>
              <a:gdLst>
                <a:gd name="T0" fmla="*/ 37 w 38"/>
                <a:gd name="T1" fmla="*/ 14 h 29"/>
                <a:gd name="T2" fmla="*/ 18 w 38"/>
                <a:gd name="T3" fmla="*/ 0 h 29"/>
                <a:gd name="T4" fmla="*/ 0 w 38"/>
                <a:gd name="T5" fmla="*/ 14 h 29"/>
                <a:gd name="T6" fmla="*/ 19 w 38"/>
                <a:gd name="T7" fmla="*/ 29 h 29"/>
                <a:gd name="T8" fmla="*/ 37 w 38"/>
                <a:gd name="T9" fmla="*/ 14 h 29"/>
              </a:gdLst>
              <a:ahLst/>
              <a:cxnLst>
                <a:cxn ang="0">
                  <a:pos x="T0" y="T1"/>
                </a:cxn>
                <a:cxn ang="0">
                  <a:pos x="T2" y="T3"/>
                </a:cxn>
                <a:cxn ang="0">
                  <a:pos x="T4" y="T5"/>
                </a:cxn>
                <a:cxn ang="0">
                  <a:pos x="T6" y="T7"/>
                </a:cxn>
                <a:cxn ang="0">
                  <a:pos x="T8" y="T9"/>
                </a:cxn>
              </a:cxnLst>
              <a:rect l="0" t="0" r="r" b="b"/>
              <a:pathLst>
                <a:path w="38" h="29">
                  <a:moveTo>
                    <a:pt x="37" y="14"/>
                  </a:moveTo>
                  <a:cubicBezTo>
                    <a:pt x="37" y="6"/>
                    <a:pt x="28" y="0"/>
                    <a:pt x="18" y="0"/>
                  </a:cubicBezTo>
                  <a:cubicBezTo>
                    <a:pt x="8" y="0"/>
                    <a:pt x="0" y="6"/>
                    <a:pt x="0" y="14"/>
                  </a:cubicBezTo>
                  <a:cubicBezTo>
                    <a:pt x="1" y="22"/>
                    <a:pt x="9" y="29"/>
                    <a:pt x="19" y="29"/>
                  </a:cubicBezTo>
                  <a:cubicBezTo>
                    <a:pt x="30" y="29"/>
                    <a:pt x="38" y="22"/>
                    <a:pt x="37" y="14"/>
                  </a:cubicBezTo>
                  <a:close/>
                </a:path>
              </a:pathLst>
            </a:custGeom>
            <a:grpFill/>
            <a:ln>
              <a:noFill/>
            </a:ln>
          </p:spPr>
          <p:txBody>
            <a:bodyPr anchor="ctr"/>
            <a:lstStyle/>
            <a:p>
              <a:pPr algn="ctr"/>
            </a:p>
          </p:txBody>
        </p:sp>
        <p:sp>
          <p:nvSpPr>
            <p:cNvPr id="1218" name="îşlíḑè"/>
            <p:cNvSpPr/>
            <p:nvPr userDrawn="1"/>
          </p:nvSpPr>
          <p:spPr bwMode="auto">
            <a:xfrm>
              <a:off x="6244607" y="3931914"/>
              <a:ext cx="138865" cy="104920"/>
            </a:xfrm>
            <a:custGeom>
              <a:avLst/>
              <a:gdLst>
                <a:gd name="T0" fmla="*/ 38 w 38"/>
                <a:gd name="T1" fmla="*/ 14 h 29"/>
                <a:gd name="T2" fmla="*/ 18 w 38"/>
                <a:gd name="T3" fmla="*/ 0 h 29"/>
                <a:gd name="T4" fmla="*/ 1 w 38"/>
                <a:gd name="T5" fmla="*/ 14 h 29"/>
                <a:gd name="T6" fmla="*/ 20 w 38"/>
                <a:gd name="T7" fmla="*/ 29 h 29"/>
                <a:gd name="T8" fmla="*/ 38 w 38"/>
                <a:gd name="T9" fmla="*/ 14 h 29"/>
              </a:gdLst>
              <a:ahLst/>
              <a:cxnLst>
                <a:cxn ang="0">
                  <a:pos x="T0" y="T1"/>
                </a:cxn>
                <a:cxn ang="0">
                  <a:pos x="T2" y="T3"/>
                </a:cxn>
                <a:cxn ang="0">
                  <a:pos x="T4" y="T5"/>
                </a:cxn>
                <a:cxn ang="0">
                  <a:pos x="T6" y="T7"/>
                </a:cxn>
                <a:cxn ang="0">
                  <a:pos x="T8" y="T9"/>
                </a:cxn>
              </a:cxnLst>
              <a:rect l="0" t="0" r="r" b="b"/>
              <a:pathLst>
                <a:path w="38" h="29">
                  <a:moveTo>
                    <a:pt x="38" y="14"/>
                  </a:moveTo>
                  <a:cubicBezTo>
                    <a:pt x="37" y="6"/>
                    <a:pt x="28" y="0"/>
                    <a:pt x="18" y="0"/>
                  </a:cubicBezTo>
                  <a:cubicBezTo>
                    <a:pt x="8" y="0"/>
                    <a:pt x="0" y="6"/>
                    <a:pt x="1" y="14"/>
                  </a:cubicBezTo>
                  <a:cubicBezTo>
                    <a:pt x="1" y="22"/>
                    <a:pt x="10" y="29"/>
                    <a:pt x="20" y="29"/>
                  </a:cubicBezTo>
                  <a:cubicBezTo>
                    <a:pt x="30" y="29"/>
                    <a:pt x="38" y="22"/>
                    <a:pt x="38" y="14"/>
                  </a:cubicBezTo>
                  <a:close/>
                </a:path>
              </a:pathLst>
            </a:custGeom>
            <a:grpFill/>
            <a:ln>
              <a:noFill/>
            </a:ln>
          </p:spPr>
          <p:txBody>
            <a:bodyPr anchor="ctr"/>
            <a:lstStyle/>
            <a:p>
              <a:pPr algn="ctr"/>
            </a:p>
          </p:txBody>
        </p:sp>
        <p:sp>
          <p:nvSpPr>
            <p:cNvPr id="1219" name="ïš1îḓé"/>
            <p:cNvSpPr/>
            <p:nvPr userDrawn="1"/>
          </p:nvSpPr>
          <p:spPr bwMode="auto">
            <a:xfrm>
              <a:off x="6408159" y="3931914"/>
              <a:ext cx="141951" cy="104920"/>
            </a:xfrm>
            <a:custGeom>
              <a:avLst/>
              <a:gdLst>
                <a:gd name="T0" fmla="*/ 38 w 39"/>
                <a:gd name="T1" fmla="*/ 14 h 29"/>
                <a:gd name="T2" fmla="*/ 18 w 39"/>
                <a:gd name="T3" fmla="*/ 0 h 29"/>
                <a:gd name="T4" fmla="*/ 1 w 39"/>
                <a:gd name="T5" fmla="*/ 14 h 29"/>
                <a:gd name="T6" fmla="*/ 21 w 39"/>
                <a:gd name="T7" fmla="*/ 29 h 29"/>
                <a:gd name="T8" fmla="*/ 38 w 39"/>
                <a:gd name="T9" fmla="*/ 14 h 29"/>
              </a:gdLst>
              <a:ahLst/>
              <a:cxnLst>
                <a:cxn ang="0">
                  <a:pos x="T0" y="T1"/>
                </a:cxn>
                <a:cxn ang="0">
                  <a:pos x="T2" y="T3"/>
                </a:cxn>
                <a:cxn ang="0">
                  <a:pos x="T4" y="T5"/>
                </a:cxn>
                <a:cxn ang="0">
                  <a:pos x="T6" y="T7"/>
                </a:cxn>
                <a:cxn ang="0">
                  <a:pos x="T8" y="T9"/>
                </a:cxn>
              </a:cxnLst>
              <a:rect l="0" t="0" r="r" b="b"/>
              <a:pathLst>
                <a:path w="39" h="29">
                  <a:moveTo>
                    <a:pt x="38" y="14"/>
                  </a:moveTo>
                  <a:cubicBezTo>
                    <a:pt x="37" y="6"/>
                    <a:pt x="28" y="0"/>
                    <a:pt x="18" y="0"/>
                  </a:cubicBezTo>
                  <a:cubicBezTo>
                    <a:pt x="8" y="0"/>
                    <a:pt x="0" y="6"/>
                    <a:pt x="1" y="14"/>
                  </a:cubicBezTo>
                  <a:cubicBezTo>
                    <a:pt x="1" y="22"/>
                    <a:pt x="10" y="29"/>
                    <a:pt x="21" y="29"/>
                  </a:cubicBezTo>
                  <a:cubicBezTo>
                    <a:pt x="31" y="29"/>
                    <a:pt x="39" y="22"/>
                    <a:pt x="38" y="14"/>
                  </a:cubicBezTo>
                  <a:close/>
                </a:path>
              </a:pathLst>
            </a:custGeom>
            <a:grpFill/>
            <a:ln>
              <a:noFill/>
            </a:ln>
          </p:spPr>
          <p:txBody>
            <a:bodyPr anchor="ctr"/>
            <a:lstStyle/>
            <a:p>
              <a:pPr algn="ctr"/>
            </a:p>
          </p:txBody>
        </p:sp>
        <p:sp>
          <p:nvSpPr>
            <p:cNvPr id="1220" name="íŝľidé"/>
            <p:cNvSpPr/>
            <p:nvPr userDrawn="1"/>
          </p:nvSpPr>
          <p:spPr bwMode="auto">
            <a:xfrm>
              <a:off x="6573255" y="3931914"/>
              <a:ext cx="141951" cy="104920"/>
            </a:xfrm>
            <a:custGeom>
              <a:avLst/>
              <a:gdLst>
                <a:gd name="T0" fmla="*/ 38 w 39"/>
                <a:gd name="T1" fmla="*/ 14 h 29"/>
                <a:gd name="T2" fmla="*/ 18 w 39"/>
                <a:gd name="T3" fmla="*/ 0 h 29"/>
                <a:gd name="T4" fmla="*/ 1 w 39"/>
                <a:gd name="T5" fmla="*/ 14 h 29"/>
                <a:gd name="T6" fmla="*/ 21 w 39"/>
                <a:gd name="T7" fmla="*/ 29 h 29"/>
                <a:gd name="T8" fmla="*/ 38 w 39"/>
                <a:gd name="T9" fmla="*/ 14 h 29"/>
              </a:gdLst>
              <a:ahLst/>
              <a:cxnLst>
                <a:cxn ang="0">
                  <a:pos x="T0" y="T1"/>
                </a:cxn>
                <a:cxn ang="0">
                  <a:pos x="T2" y="T3"/>
                </a:cxn>
                <a:cxn ang="0">
                  <a:pos x="T4" y="T5"/>
                </a:cxn>
                <a:cxn ang="0">
                  <a:pos x="T6" y="T7"/>
                </a:cxn>
                <a:cxn ang="0">
                  <a:pos x="T8" y="T9"/>
                </a:cxn>
              </a:cxnLst>
              <a:rect l="0" t="0" r="r" b="b"/>
              <a:pathLst>
                <a:path w="39" h="29">
                  <a:moveTo>
                    <a:pt x="38" y="14"/>
                  </a:moveTo>
                  <a:cubicBezTo>
                    <a:pt x="37" y="6"/>
                    <a:pt x="28" y="0"/>
                    <a:pt x="18" y="0"/>
                  </a:cubicBezTo>
                  <a:cubicBezTo>
                    <a:pt x="8" y="0"/>
                    <a:pt x="0" y="6"/>
                    <a:pt x="1" y="14"/>
                  </a:cubicBezTo>
                  <a:cubicBezTo>
                    <a:pt x="2" y="22"/>
                    <a:pt x="11" y="29"/>
                    <a:pt x="21" y="29"/>
                  </a:cubicBezTo>
                  <a:cubicBezTo>
                    <a:pt x="31" y="29"/>
                    <a:pt x="39" y="22"/>
                    <a:pt x="38" y="14"/>
                  </a:cubicBezTo>
                  <a:close/>
                </a:path>
              </a:pathLst>
            </a:custGeom>
            <a:grpFill/>
            <a:ln>
              <a:noFill/>
            </a:ln>
          </p:spPr>
          <p:txBody>
            <a:bodyPr anchor="ctr"/>
            <a:lstStyle/>
            <a:p>
              <a:pPr algn="ctr"/>
            </a:p>
          </p:txBody>
        </p:sp>
        <p:sp>
          <p:nvSpPr>
            <p:cNvPr id="1221" name="iS1îḋê"/>
            <p:cNvSpPr/>
            <p:nvPr userDrawn="1"/>
          </p:nvSpPr>
          <p:spPr bwMode="auto">
            <a:xfrm>
              <a:off x="6739893" y="3931914"/>
              <a:ext cx="138865" cy="104920"/>
            </a:xfrm>
            <a:custGeom>
              <a:avLst/>
              <a:gdLst>
                <a:gd name="T0" fmla="*/ 37 w 38"/>
                <a:gd name="T1" fmla="*/ 14 h 29"/>
                <a:gd name="T2" fmla="*/ 17 w 38"/>
                <a:gd name="T3" fmla="*/ 0 h 29"/>
                <a:gd name="T4" fmla="*/ 0 w 38"/>
                <a:gd name="T5" fmla="*/ 14 h 29"/>
                <a:gd name="T6" fmla="*/ 21 w 38"/>
                <a:gd name="T7" fmla="*/ 29 h 29"/>
                <a:gd name="T8" fmla="*/ 37 w 38"/>
                <a:gd name="T9" fmla="*/ 14 h 29"/>
              </a:gdLst>
              <a:ahLst/>
              <a:cxnLst>
                <a:cxn ang="0">
                  <a:pos x="T0" y="T1"/>
                </a:cxn>
                <a:cxn ang="0">
                  <a:pos x="T2" y="T3"/>
                </a:cxn>
                <a:cxn ang="0">
                  <a:pos x="T4" y="T5"/>
                </a:cxn>
                <a:cxn ang="0">
                  <a:pos x="T6" y="T7"/>
                </a:cxn>
                <a:cxn ang="0">
                  <a:pos x="T8" y="T9"/>
                </a:cxn>
              </a:cxnLst>
              <a:rect l="0" t="0" r="r" b="b"/>
              <a:pathLst>
                <a:path w="38" h="29">
                  <a:moveTo>
                    <a:pt x="37" y="14"/>
                  </a:moveTo>
                  <a:cubicBezTo>
                    <a:pt x="36" y="6"/>
                    <a:pt x="27" y="0"/>
                    <a:pt x="17" y="0"/>
                  </a:cubicBezTo>
                  <a:cubicBezTo>
                    <a:pt x="7" y="0"/>
                    <a:pt x="0" y="6"/>
                    <a:pt x="0" y="14"/>
                  </a:cubicBezTo>
                  <a:cubicBezTo>
                    <a:pt x="1" y="22"/>
                    <a:pt x="10" y="29"/>
                    <a:pt x="21" y="29"/>
                  </a:cubicBezTo>
                  <a:cubicBezTo>
                    <a:pt x="31" y="29"/>
                    <a:pt x="38" y="22"/>
                    <a:pt x="37" y="14"/>
                  </a:cubicBezTo>
                  <a:close/>
                </a:path>
              </a:pathLst>
            </a:custGeom>
            <a:grpFill/>
            <a:ln>
              <a:noFill/>
            </a:ln>
          </p:spPr>
          <p:txBody>
            <a:bodyPr anchor="ctr"/>
            <a:lstStyle/>
            <a:p>
              <a:pPr algn="ctr"/>
            </a:p>
          </p:txBody>
        </p:sp>
        <p:sp>
          <p:nvSpPr>
            <p:cNvPr id="1222" name="i$ḷíḓe"/>
            <p:cNvSpPr/>
            <p:nvPr userDrawn="1"/>
          </p:nvSpPr>
          <p:spPr bwMode="auto">
            <a:xfrm>
              <a:off x="5750864" y="4063064"/>
              <a:ext cx="135779" cy="109550"/>
            </a:xfrm>
            <a:prstGeom prst="ellipse">
              <a:avLst/>
            </a:prstGeom>
            <a:grpFill/>
            <a:ln>
              <a:noFill/>
            </a:ln>
          </p:spPr>
          <p:txBody>
            <a:bodyPr anchor="ctr"/>
            <a:lstStyle/>
            <a:p>
              <a:pPr algn="ctr"/>
            </a:p>
          </p:txBody>
        </p:sp>
        <p:sp>
          <p:nvSpPr>
            <p:cNvPr id="1223" name="îsliďê"/>
            <p:cNvSpPr/>
            <p:nvPr userDrawn="1"/>
          </p:nvSpPr>
          <p:spPr bwMode="auto">
            <a:xfrm>
              <a:off x="5915960" y="4063064"/>
              <a:ext cx="138865" cy="109550"/>
            </a:xfrm>
            <a:custGeom>
              <a:avLst/>
              <a:gdLst>
                <a:gd name="T0" fmla="*/ 38 w 38"/>
                <a:gd name="T1" fmla="*/ 15 h 30"/>
                <a:gd name="T2" fmla="*/ 19 w 38"/>
                <a:gd name="T3" fmla="*/ 0 h 30"/>
                <a:gd name="T4" fmla="*/ 1 w 38"/>
                <a:gd name="T5" fmla="*/ 15 h 30"/>
                <a:gd name="T6" fmla="*/ 20 w 38"/>
                <a:gd name="T7" fmla="*/ 30 h 30"/>
                <a:gd name="T8" fmla="*/ 38 w 38"/>
                <a:gd name="T9" fmla="*/ 15 h 30"/>
              </a:gdLst>
              <a:ahLst/>
              <a:cxnLst>
                <a:cxn ang="0">
                  <a:pos x="T0" y="T1"/>
                </a:cxn>
                <a:cxn ang="0">
                  <a:pos x="T2" y="T3"/>
                </a:cxn>
                <a:cxn ang="0">
                  <a:pos x="T4" y="T5"/>
                </a:cxn>
                <a:cxn ang="0">
                  <a:pos x="T6" y="T7"/>
                </a:cxn>
                <a:cxn ang="0">
                  <a:pos x="T8" y="T9"/>
                </a:cxn>
              </a:cxnLst>
              <a:rect l="0" t="0" r="r" b="b"/>
              <a:pathLst>
                <a:path w="38" h="30">
                  <a:moveTo>
                    <a:pt x="38" y="15"/>
                  </a:moveTo>
                  <a:cubicBezTo>
                    <a:pt x="38" y="6"/>
                    <a:pt x="29" y="0"/>
                    <a:pt x="19" y="0"/>
                  </a:cubicBezTo>
                  <a:cubicBezTo>
                    <a:pt x="9" y="0"/>
                    <a:pt x="0" y="6"/>
                    <a:pt x="1" y="15"/>
                  </a:cubicBezTo>
                  <a:cubicBezTo>
                    <a:pt x="1" y="23"/>
                    <a:pt x="9" y="30"/>
                    <a:pt x="20" y="30"/>
                  </a:cubicBezTo>
                  <a:cubicBezTo>
                    <a:pt x="30" y="30"/>
                    <a:pt x="38" y="23"/>
                    <a:pt x="38" y="15"/>
                  </a:cubicBezTo>
                  <a:close/>
                </a:path>
              </a:pathLst>
            </a:custGeom>
            <a:grpFill/>
            <a:ln>
              <a:noFill/>
            </a:ln>
          </p:spPr>
          <p:txBody>
            <a:bodyPr anchor="ctr"/>
            <a:lstStyle/>
            <a:p>
              <a:pPr algn="ctr"/>
            </a:p>
          </p:txBody>
        </p:sp>
        <p:sp>
          <p:nvSpPr>
            <p:cNvPr id="1224" name="îṥliḓè"/>
            <p:cNvSpPr/>
            <p:nvPr userDrawn="1"/>
          </p:nvSpPr>
          <p:spPr bwMode="auto">
            <a:xfrm>
              <a:off x="6084140" y="4063064"/>
              <a:ext cx="138865" cy="109550"/>
            </a:xfrm>
            <a:custGeom>
              <a:avLst/>
              <a:gdLst>
                <a:gd name="T0" fmla="*/ 38 w 38"/>
                <a:gd name="T1" fmla="*/ 15 h 30"/>
                <a:gd name="T2" fmla="*/ 19 w 38"/>
                <a:gd name="T3" fmla="*/ 0 h 30"/>
                <a:gd name="T4" fmla="*/ 1 w 38"/>
                <a:gd name="T5" fmla="*/ 15 h 30"/>
                <a:gd name="T6" fmla="*/ 20 w 38"/>
                <a:gd name="T7" fmla="*/ 30 h 30"/>
                <a:gd name="T8" fmla="*/ 38 w 38"/>
                <a:gd name="T9" fmla="*/ 15 h 30"/>
              </a:gdLst>
              <a:ahLst/>
              <a:cxnLst>
                <a:cxn ang="0">
                  <a:pos x="T0" y="T1"/>
                </a:cxn>
                <a:cxn ang="0">
                  <a:pos x="T2" y="T3"/>
                </a:cxn>
                <a:cxn ang="0">
                  <a:pos x="T4" y="T5"/>
                </a:cxn>
                <a:cxn ang="0">
                  <a:pos x="T6" y="T7"/>
                </a:cxn>
                <a:cxn ang="0">
                  <a:pos x="T8" y="T9"/>
                </a:cxn>
              </a:cxnLst>
              <a:rect l="0" t="0" r="r" b="b"/>
              <a:pathLst>
                <a:path w="38" h="30">
                  <a:moveTo>
                    <a:pt x="38" y="15"/>
                  </a:moveTo>
                  <a:cubicBezTo>
                    <a:pt x="38" y="6"/>
                    <a:pt x="29" y="0"/>
                    <a:pt x="19" y="0"/>
                  </a:cubicBezTo>
                  <a:cubicBezTo>
                    <a:pt x="8" y="0"/>
                    <a:pt x="0" y="6"/>
                    <a:pt x="1" y="15"/>
                  </a:cubicBezTo>
                  <a:cubicBezTo>
                    <a:pt x="1" y="23"/>
                    <a:pt x="9" y="30"/>
                    <a:pt x="20" y="30"/>
                  </a:cubicBezTo>
                  <a:cubicBezTo>
                    <a:pt x="30" y="30"/>
                    <a:pt x="38" y="23"/>
                    <a:pt x="38" y="15"/>
                  </a:cubicBezTo>
                  <a:close/>
                </a:path>
              </a:pathLst>
            </a:custGeom>
            <a:grpFill/>
            <a:ln>
              <a:noFill/>
            </a:ln>
          </p:spPr>
          <p:txBody>
            <a:bodyPr anchor="ctr"/>
            <a:lstStyle/>
            <a:p>
              <a:pPr algn="ctr"/>
            </a:p>
          </p:txBody>
        </p:sp>
        <p:sp>
          <p:nvSpPr>
            <p:cNvPr id="1225" name="îšḷiḓè"/>
            <p:cNvSpPr/>
            <p:nvPr userDrawn="1"/>
          </p:nvSpPr>
          <p:spPr bwMode="auto">
            <a:xfrm>
              <a:off x="6250779" y="4063064"/>
              <a:ext cx="143495" cy="109550"/>
            </a:xfrm>
            <a:custGeom>
              <a:avLst/>
              <a:gdLst>
                <a:gd name="T0" fmla="*/ 38 w 39"/>
                <a:gd name="T1" fmla="*/ 15 h 30"/>
                <a:gd name="T2" fmla="*/ 18 w 39"/>
                <a:gd name="T3" fmla="*/ 0 h 30"/>
                <a:gd name="T4" fmla="*/ 0 w 39"/>
                <a:gd name="T5" fmla="*/ 15 h 30"/>
                <a:gd name="T6" fmla="*/ 20 w 39"/>
                <a:gd name="T7" fmla="*/ 30 h 30"/>
                <a:gd name="T8" fmla="*/ 38 w 39"/>
                <a:gd name="T9" fmla="*/ 15 h 30"/>
              </a:gdLst>
              <a:ahLst/>
              <a:cxnLst>
                <a:cxn ang="0">
                  <a:pos x="T0" y="T1"/>
                </a:cxn>
                <a:cxn ang="0">
                  <a:pos x="T2" y="T3"/>
                </a:cxn>
                <a:cxn ang="0">
                  <a:pos x="T4" y="T5"/>
                </a:cxn>
                <a:cxn ang="0">
                  <a:pos x="T6" y="T7"/>
                </a:cxn>
                <a:cxn ang="0">
                  <a:pos x="T8" y="T9"/>
                </a:cxn>
              </a:cxnLst>
              <a:rect l="0" t="0" r="r" b="b"/>
              <a:pathLst>
                <a:path w="39" h="30">
                  <a:moveTo>
                    <a:pt x="38" y="15"/>
                  </a:moveTo>
                  <a:cubicBezTo>
                    <a:pt x="37" y="6"/>
                    <a:pt x="29" y="0"/>
                    <a:pt x="18" y="0"/>
                  </a:cubicBezTo>
                  <a:cubicBezTo>
                    <a:pt x="8" y="0"/>
                    <a:pt x="0" y="6"/>
                    <a:pt x="0" y="15"/>
                  </a:cubicBezTo>
                  <a:cubicBezTo>
                    <a:pt x="1" y="23"/>
                    <a:pt x="10" y="30"/>
                    <a:pt x="20" y="30"/>
                  </a:cubicBezTo>
                  <a:cubicBezTo>
                    <a:pt x="31" y="30"/>
                    <a:pt x="39" y="23"/>
                    <a:pt x="38" y="15"/>
                  </a:cubicBezTo>
                  <a:close/>
                </a:path>
              </a:pathLst>
            </a:custGeom>
            <a:grpFill/>
            <a:ln>
              <a:noFill/>
            </a:ln>
          </p:spPr>
          <p:txBody>
            <a:bodyPr anchor="ctr"/>
            <a:lstStyle/>
            <a:p>
              <a:pPr algn="ctr"/>
            </a:p>
          </p:txBody>
        </p:sp>
        <p:sp>
          <p:nvSpPr>
            <p:cNvPr id="1226" name="iṥliḓe"/>
            <p:cNvSpPr/>
            <p:nvPr userDrawn="1"/>
          </p:nvSpPr>
          <p:spPr bwMode="auto">
            <a:xfrm>
              <a:off x="6418960" y="4063064"/>
              <a:ext cx="141951" cy="109550"/>
            </a:xfrm>
            <a:custGeom>
              <a:avLst/>
              <a:gdLst>
                <a:gd name="T0" fmla="*/ 38 w 39"/>
                <a:gd name="T1" fmla="*/ 15 h 30"/>
                <a:gd name="T2" fmla="*/ 18 w 39"/>
                <a:gd name="T3" fmla="*/ 0 h 30"/>
                <a:gd name="T4" fmla="*/ 0 w 39"/>
                <a:gd name="T5" fmla="*/ 15 h 30"/>
                <a:gd name="T6" fmla="*/ 20 w 39"/>
                <a:gd name="T7" fmla="*/ 30 h 30"/>
                <a:gd name="T8" fmla="*/ 38 w 39"/>
                <a:gd name="T9" fmla="*/ 15 h 30"/>
              </a:gdLst>
              <a:ahLst/>
              <a:cxnLst>
                <a:cxn ang="0">
                  <a:pos x="T0" y="T1"/>
                </a:cxn>
                <a:cxn ang="0">
                  <a:pos x="T2" y="T3"/>
                </a:cxn>
                <a:cxn ang="0">
                  <a:pos x="T4" y="T5"/>
                </a:cxn>
                <a:cxn ang="0">
                  <a:pos x="T6" y="T7"/>
                </a:cxn>
                <a:cxn ang="0">
                  <a:pos x="T8" y="T9"/>
                </a:cxn>
              </a:cxnLst>
              <a:rect l="0" t="0" r="r" b="b"/>
              <a:pathLst>
                <a:path w="39" h="30">
                  <a:moveTo>
                    <a:pt x="38" y="15"/>
                  </a:moveTo>
                  <a:cubicBezTo>
                    <a:pt x="37" y="6"/>
                    <a:pt x="28" y="0"/>
                    <a:pt x="18" y="0"/>
                  </a:cubicBezTo>
                  <a:cubicBezTo>
                    <a:pt x="8" y="0"/>
                    <a:pt x="0" y="6"/>
                    <a:pt x="0" y="15"/>
                  </a:cubicBezTo>
                  <a:cubicBezTo>
                    <a:pt x="1" y="23"/>
                    <a:pt x="10" y="30"/>
                    <a:pt x="20" y="30"/>
                  </a:cubicBezTo>
                  <a:cubicBezTo>
                    <a:pt x="31" y="30"/>
                    <a:pt x="39" y="23"/>
                    <a:pt x="38" y="15"/>
                  </a:cubicBezTo>
                  <a:close/>
                </a:path>
              </a:pathLst>
            </a:custGeom>
            <a:grpFill/>
            <a:ln>
              <a:noFill/>
            </a:ln>
          </p:spPr>
          <p:txBody>
            <a:bodyPr anchor="ctr"/>
            <a:lstStyle/>
            <a:p>
              <a:pPr algn="ctr"/>
            </a:p>
          </p:txBody>
        </p:sp>
        <p:sp>
          <p:nvSpPr>
            <p:cNvPr id="1227" name="íšḷíḋè"/>
            <p:cNvSpPr/>
            <p:nvPr userDrawn="1"/>
          </p:nvSpPr>
          <p:spPr bwMode="auto">
            <a:xfrm>
              <a:off x="6587141" y="4063064"/>
              <a:ext cx="141951" cy="109550"/>
            </a:xfrm>
            <a:custGeom>
              <a:avLst/>
              <a:gdLst>
                <a:gd name="T0" fmla="*/ 38 w 39"/>
                <a:gd name="T1" fmla="*/ 15 h 30"/>
                <a:gd name="T2" fmla="*/ 18 w 39"/>
                <a:gd name="T3" fmla="*/ 0 h 30"/>
                <a:gd name="T4" fmla="*/ 0 w 39"/>
                <a:gd name="T5" fmla="*/ 15 h 30"/>
                <a:gd name="T6" fmla="*/ 21 w 39"/>
                <a:gd name="T7" fmla="*/ 30 h 30"/>
                <a:gd name="T8" fmla="*/ 38 w 39"/>
                <a:gd name="T9" fmla="*/ 15 h 30"/>
              </a:gdLst>
              <a:ahLst/>
              <a:cxnLst>
                <a:cxn ang="0">
                  <a:pos x="T0" y="T1"/>
                </a:cxn>
                <a:cxn ang="0">
                  <a:pos x="T2" y="T3"/>
                </a:cxn>
                <a:cxn ang="0">
                  <a:pos x="T4" y="T5"/>
                </a:cxn>
                <a:cxn ang="0">
                  <a:pos x="T6" y="T7"/>
                </a:cxn>
                <a:cxn ang="0">
                  <a:pos x="T8" y="T9"/>
                </a:cxn>
              </a:cxnLst>
              <a:rect l="0" t="0" r="r" b="b"/>
              <a:pathLst>
                <a:path w="39" h="30">
                  <a:moveTo>
                    <a:pt x="38" y="15"/>
                  </a:moveTo>
                  <a:cubicBezTo>
                    <a:pt x="37" y="6"/>
                    <a:pt x="28" y="0"/>
                    <a:pt x="18" y="0"/>
                  </a:cubicBezTo>
                  <a:cubicBezTo>
                    <a:pt x="7" y="0"/>
                    <a:pt x="0" y="6"/>
                    <a:pt x="0" y="15"/>
                  </a:cubicBezTo>
                  <a:cubicBezTo>
                    <a:pt x="1" y="23"/>
                    <a:pt x="10" y="30"/>
                    <a:pt x="21" y="30"/>
                  </a:cubicBezTo>
                  <a:cubicBezTo>
                    <a:pt x="31" y="30"/>
                    <a:pt x="39" y="23"/>
                    <a:pt x="38" y="15"/>
                  </a:cubicBezTo>
                  <a:close/>
                </a:path>
              </a:pathLst>
            </a:custGeom>
            <a:grpFill/>
            <a:ln>
              <a:noFill/>
            </a:ln>
          </p:spPr>
          <p:txBody>
            <a:bodyPr anchor="ctr"/>
            <a:lstStyle/>
            <a:p>
              <a:pPr algn="ctr"/>
            </a:p>
          </p:txBody>
        </p:sp>
        <p:sp>
          <p:nvSpPr>
            <p:cNvPr id="1228" name="îṥ1ïḋé"/>
            <p:cNvSpPr/>
            <p:nvPr userDrawn="1"/>
          </p:nvSpPr>
          <p:spPr bwMode="auto">
            <a:xfrm>
              <a:off x="6750693" y="4063064"/>
              <a:ext cx="146580" cy="109550"/>
            </a:xfrm>
            <a:custGeom>
              <a:avLst/>
              <a:gdLst>
                <a:gd name="T0" fmla="*/ 39 w 40"/>
                <a:gd name="T1" fmla="*/ 15 h 30"/>
                <a:gd name="T2" fmla="*/ 18 w 40"/>
                <a:gd name="T3" fmla="*/ 0 h 30"/>
                <a:gd name="T4" fmla="*/ 1 w 40"/>
                <a:gd name="T5" fmla="*/ 15 h 30"/>
                <a:gd name="T6" fmla="*/ 22 w 40"/>
                <a:gd name="T7" fmla="*/ 30 h 30"/>
                <a:gd name="T8" fmla="*/ 39 w 40"/>
                <a:gd name="T9" fmla="*/ 15 h 30"/>
              </a:gdLst>
              <a:ahLst/>
              <a:cxnLst>
                <a:cxn ang="0">
                  <a:pos x="T0" y="T1"/>
                </a:cxn>
                <a:cxn ang="0">
                  <a:pos x="T2" y="T3"/>
                </a:cxn>
                <a:cxn ang="0">
                  <a:pos x="T4" y="T5"/>
                </a:cxn>
                <a:cxn ang="0">
                  <a:pos x="T6" y="T7"/>
                </a:cxn>
                <a:cxn ang="0">
                  <a:pos x="T8" y="T9"/>
                </a:cxn>
              </a:cxnLst>
              <a:rect l="0" t="0" r="r" b="b"/>
              <a:pathLst>
                <a:path w="40" h="30">
                  <a:moveTo>
                    <a:pt x="39" y="15"/>
                  </a:moveTo>
                  <a:cubicBezTo>
                    <a:pt x="38" y="6"/>
                    <a:pt x="29" y="0"/>
                    <a:pt x="18" y="0"/>
                  </a:cubicBezTo>
                  <a:cubicBezTo>
                    <a:pt x="8" y="0"/>
                    <a:pt x="0" y="6"/>
                    <a:pt x="1" y="15"/>
                  </a:cubicBezTo>
                  <a:cubicBezTo>
                    <a:pt x="2" y="23"/>
                    <a:pt x="11" y="30"/>
                    <a:pt x="22" y="30"/>
                  </a:cubicBezTo>
                  <a:cubicBezTo>
                    <a:pt x="32" y="30"/>
                    <a:pt x="40" y="23"/>
                    <a:pt x="39" y="15"/>
                  </a:cubicBezTo>
                  <a:close/>
                </a:path>
              </a:pathLst>
            </a:custGeom>
            <a:grpFill/>
            <a:ln>
              <a:noFill/>
            </a:ln>
          </p:spPr>
          <p:txBody>
            <a:bodyPr anchor="ctr"/>
            <a:lstStyle/>
            <a:p>
              <a:pPr algn="ctr"/>
            </a:p>
          </p:txBody>
        </p:sp>
        <p:sp>
          <p:nvSpPr>
            <p:cNvPr id="1229" name="íśḻíḓé"/>
            <p:cNvSpPr/>
            <p:nvPr userDrawn="1"/>
          </p:nvSpPr>
          <p:spPr bwMode="auto">
            <a:xfrm>
              <a:off x="5919046" y="4198843"/>
              <a:ext cx="138865" cy="112636"/>
            </a:xfrm>
            <a:custGeom>
              <a:avLst/>
              <a:gdLst>
                <a:gd name="T0" fmla="*/ 38 w 38"/>
                <a:gd name="T1" fmla="*/ 15 h 31"/>
                <a:gd name="T2" fmla="*/ 19 w 38"/>
                <a:gd name="T3" fmla="*/ 0 h 31"/>
                <a:gd name="T4" fmla="*/ 0 w 38"/>
                <a:gd name="T5" fmla="*/ 15 h 31"/>
                <a:gd name="T6" fmla="*/ 19 w 38"/>
                <a:gd name="T7" fmla="*/ 31 h 31"/>
                <a:gd name="T8" fmla="*/ 38 w 38"/>
                <a:gd name="T9" fmla="*/ 15 h 31"/>
              </a:gdLst>
              <a:ahLst/>
              <a:cxnLst>
                <a:cxn ang="0">
                  <a:pos x="T0" y="T1"/>
                </a:cxn>
                <a:cxn ang="0">
                  <a:pos x="T2" y="T3"/>
                </a:cxn>
                <a:cxn ang="0">
                  <a:pos x="T4" y="T5"/>
                </a:cxn>
                <a:cxn ang="0">
                  <a:pos x="T6" y="T7"/>
                </a:cxn>
                <a:cxn ang="0">
                  <a:pos x="T8" y="T9"/>
                </a:cxn>
              </a:cxnLst>
              <a:rect l="0" t="0" r="r" b="b"/>
              <a:pathLst>
                <a:path w="38" h="31">
                  <a:moveTo>
                    <a:pt x="38" y="15"/>
                  </a:moveTo>
                  <a:cubicBezTo>
                    <a:pt x="38" y="7"/>
                    <a:pt x="29" y="0"/>
                    <a:pt x="19" y="0"/>
                  </a:cubicBezTo>
                  <a:cubicBezTo>
                    <a:pt x="8" y="0"/>
                    <a:pt x="0" y="7"/>
                    <a:pt x="0" y="15"/>
                  </a:cubicBezTo>
                  <a:cubicBezTo>
                    <a:pt x="0" y="24"/>
                    <a:pt x="9" y="31"/>
                    <a:pt x="19" y="31"/>
                  </a:cubicBezTo>
                  <a:cubicBezTo>
                    <a:pt x="30" y="31"/>
                    <a:pt x="38" y="24"/>
                    <a:pt x="38" y="15"/>
                  </a:cubicBezTo>
                  <a:close/>
                </a:path>
              </a:pathLst>
            </a:custGeom>
            <a:grpFill/>
            <a:ln>
              <a:noFill/>
            </a:ln>
          </p:spPr>
          <p:txBody>
            <a:bodyPr anchor="ctr"/>
            <a:lstStyle/>
            <a:p>
              <a:pPr algn="ctr"/>
            </a:p>
          </p:txBody>
        </p:sp>
        <p:sp>
          <p:nvSpPr>
            <p:cNvPr id="1230" name="íšľîdè"/>
            <p:cNvSpPr/>
            <p:nvPr userDrawn="1"/>
          </p:nvSpPr>
          <p:spPr bwMode="auto">
            <a:xfrm>
              <a:off x="6087226" y="4198843"/>
              <a:ext cx="141951" cy="112636"/>
            </a:xfrm>
            <a:custGeom>
              <a:avLst/>
              <a:gdLst>
                <a:gd name="T0" fmla="*/ 39 w 39"/>
                <a:gd name="T1" fmla="*/ 15 h 31"/>
                <a:gd name="T2" fmla="*/ 19 w 39"/>
                <a:gd name="T3" fmla="*/ 0 h 31"/>
                <a:gd name="T4" fmla="*/ 1 w 39"/>
                <a:gd name="T5" fmla="*/ 15 h 31"/>
                <a:gd name="T6" fmla="*/ 20 w 39"/>
                <a:gd name="T7" fmla="*/ 31 h 31"/>
                <a:gd name="T8" fmla="*/ 39 w 39"/>
                <a:gd name="T9" fmla="*/ 15 h 31"/>
              </a:gdLst>
              <a:ahLst/>
              <a:cxnLst>
                <a:cxn ang="0">
                  <a:pos x="T0" y="T1"/>
                </a:cxn>
                <a:cxn ang="0">
                  <a:pos x="T2" y="T3"/>
                </a:cxn>
                <a:cxn ang="0">
                  <a:pos x="T4" y="T5"/>
                </a:cxn>
                <a:cxn ang="0">
                  <a:pos x="T6" y="T7"/>
                </a:cxn>
                <a:cxn ang="0">
                  <a:pos x="T8" y="T9"/>
                </a:cxn>
              </a:cxnLst>
              <a:rect l="0" t="0" r="r" b="b"/>
              <a:pathLst>
                <a:path w="39" h="31">
                  <a:moveTo>
                    <a:pt x="39" y="15"/>
                  </a:moveTo>
                  <a:cubicBezTo>
                    <a:pt x="38" y="7"/>
                    <a:pt x="30" y="0"/>
                    <a:pt x="19" y="0"/>
                  </a:cubicBezTo>
                  <a:cubicBezTo>
                    <a:pt x="9" y="0"/>
                    <a:pt x="0" y="7"/>
                    <a:pt x="1" y="15"/>
                  </a:cubicBezTo>
                  <a:cubicBezTo>
                    <a:pt x="1" y="24"/>
                    <a:pt x="10" y="31"/>
                    <a:pt x="20" y="31"/>
                  </a:cubicBezTo>
                  <a:cubicBezTo>
                    <a:pt x="31" y="31"/>
                    <a:pt x="39" y="24"/>
                    <a:pt x="39" y="15"/>
                  </a:cubicBezTo>
                  <a:close/>
                </a:path>
              </a:pathLst>
            </a:custGeom>
            <a:grpFill/>
            <a:ln>
              <a:noFill/>
            </a:ln>
          </p:spPr>
          <p:txBody>
            <a:bodyPr anchor="ctr"/>
            <a:lstStyle/>
            <a:p>
              <a:pPr algn="ctr"/>
            </a:p>
          </p:txBody>
        </p:sp>
        <p:sp>
          <p:nvSpPr>
            <p:cNvPr id="1231" name="ísľíḋe"/>
            <p:cNvSpPr/>
            <p:nvPr userDrawn="1"/>
          </p:nvSpPr>
          <p:spPr bwMode="auto">
            <a:xfrm>
              <a:off x="6258494" y="4198843"/>
              <a:ext cx="141951" cy="112636"/>
            </a:xfrm>
            <a:custGeom>
              <a:avLst/>
              <a:gdLst>
                <a:gd name="T0" fmla="*/ 38 w 39"/>
                <a:gd name="T1" fmla="*/ 15 h 31"/>
                <a:gd name="T2" fmla="*/ 18 w 39"/>
                <a:gd name="T3" fmla="*/ 0 h 31"/>
                <a:gd name="T4" fmla="*/ 0 w 39"/>
                <a:gd name="T5" fmla="*/ 15 h 31"/>
                <a:gd name="T6" fmla="*/ 20 w 39"/>
                <a:gd name="T7" fmla="*/ 31 h 31"/>
                <a:gd name="T8" fmla="*/ 38 w 39"/>
                <a:gd name="T9" fmla="*/ 15 h 31"/>
              </a:gdLst>
              <a:ahLst/>
              <a:cxnLst>
                <a:cxn ang="0">
                  <a:pos x="T0" y="T1"/>
                </a:cxn>
                <a:cxn ang="0">
                  <a:pos x="T2" y="T3"/>
                </a:cxn>
                <a:cxn ang="0">
                  <a:pos x="T4" y="T5"/>
                </a:cxn>
                <a:cxn ang="0">
                  <a:pos x="T6" y="T7"/>
                </a:cxn>
                <a:cxn ang="0">
                  <a:pos x="T8" y="T9"/>
                </a:cxn>
              </a:cxnLst>
              <a:rect l="0" t="0" r="r" b="b"/>
              <a:pathLst>
                <a:path w="39" h="31">
                  <a:moveTo>
                    <a:pt x="38" y="15"/>
                  </a:moveTo>
                  <a:cubicBezTo>
                    <a:pt x="38" y="7"/>
                    <a:pt x="29" y="0"/>
                    <a:pt x="18" y="0"/>
                  </a:cubicBezTo>
                  <a:cubicBezTo>
                    <a:pt x="8" y="0"/>
                    <a:pt x="0" y="7"/>
                    <a:pt x="0" y="15"/>
                  </a:cubicBezTo>
                  <a:cubicBezTo>
                    <a:pt x="1" y="24"/>
                    <a:pt x="10" y="31"/>
                    <a:pt x="20" y="31"/>
                  </a:cubicBezTo>
                  <a:cubicBezTo>
                    <a:pt x="31" y="31"/>
                    <a:pt x="39" y="24"/>
                    <a:pt x="38" y="15"/>
                  </a:cubicBezTo>
                  <a:close/>
                </a:path>
              </a:pathLst>
            </a:custGeom>
            <a:grpFill/>
            <a:ln>
              <a:noFill/>
            </a:ln>
          </p:spPr>
          <p:txBody>
            <a:bodyPr anchor="ctr"/>
            <a:lstStyle/>
            <a:p>
              <a:pPr algn="ctr"/>
            </a:p>
          </p:txBody>
        </p:sp>
        <p:sp>
          <p:nvSpPr>
            <p:cNvPr id="1232" name="ïṩliḓe"/>
            <p:cNvSpPr/>
            <p:nvPr userDrawn="1"/>
          </p:nvSpPr>
          <p:spPr bwMode="auto">
            <a:xfrm>
              <a:off x="6426674" y="4198843"/>
              <a:ext cx="146580" cy="112636"/>
            </a:xfrm>
            <a:custGeom>
              <a:avLst/>
              <a:gdLst>
                <a:gd name="T0" fmla="*/ 39 w 40"/>
                <a:gd name="T1" fmla="*/ 15 h 31"/>
                <a:gd name="T2" fmla="*/ 19 w 40"/>
                <a:gd name="T3" fmla="*/ 0 h 31"/>
                <a:gd name="T4" fmla="*/ 1 w 40"/>
                <a:gd name="T5" fmla="*/ 15 h 31"/>
                <a:gd name="T6" fmla="*/ 21 w 40"/>
                <a:gd name="T7" fmla="*/ 31 h 31"/>
                <a:gd name="T8" fmla="*/ 39 w 40"/>
                <a:gd name="T9" fmla="*/ 15 h 31"/>
              </a:gdLst>
              <a:ahLst/>
              <a:cxnLst>
                <a:cxn ang="0">
                  <a:pos x="T0" y="T1"/>
                </a:cxn>
                <a:cxn ang="0">
                  <a:pos x="T2" y="T3"/>
                </a:cxn>
                <a:cxn ang="0">
                  <a:pos x="T4" y="T5"/>
                </a:cxn>
                <a:cxn ang="0">
                  <a:pos x="T6" y="T7"/>
                </a:cxn>
                <a:cxn ang="0">
                  <a:pos x="T8" y="T9"/>
                </a:cxn>
              </a:cxnLst>
              <a:rect l="0" t="0" r="r" b="b"/>
              <a:pathLst>
                <a:path w="40" h="31">
                  <a:moveTo>
                    <a:pt x="39" y="15"/>
                  </a:moveTo>
                  <a:cubicBezTo>
                    <a:pt x="38" y="7"/>
                    <a:pt x="29" y="0"/>
                    <a:pt x="19" y="0"/>
                  </a:cubicBezTo>
                  <a:cubicBezTo>
                    <a:pt x="8" y="0"/>
                    <a:pt x="0" y="7"/>
                    <a:pt x="1" y="15"/>
                  </a:cubicBezTo>
                  <a:cubicBezTo>
                    <a:pt x="2" y="24"/>
                    <a:pt x="11" y="31"/>
                    <a:pt x="21" y="31"/>
                  </a:cubicBezTo>
                  <a:cubicBezTo>
                    <a:pt x="32" y="31"/>
                    <a:pt x="40" y="24"/>
                    <a:pt x="39" y="15"/>
                  </a:cubicBezTo>
                  <a:close/>
                </a:path>
              </a:pathLst>
            </a:custGeom>
            <a:grpFill/>
            <a:ln>
              <a:noFill/>
            </a:ln>
          </p:spPr>
          <p:txBody>
            <a:bodyPr anchor="ctr"/>
            <a:lstStyle/>
            <a:p>
              <a:pPr algn="ctr"/>
            </a:p>
          </p:txBody>
        </p:sp>
        <p:sp>
          <p:nvSpPr>
            <p:cNvPr id="1233" name="í$lïḑe"/>
            <p:cNvSpPr/>
            <p:nvPr userDrawn="1"/>
          </p:nvSpPr>
          <p:spPr bwMode="auto">
            <a:xfrm>
              <a:off x="6597942" y="4198843"/>
              <a:ext cx="146580" cy="112636"/>
            </a:xfrm>
            <a:custGeom>
              <a:avLst/>
              <a:gdLst>
                <a:gd name="T0" fmla="*/ 39 w 40"/>
                <a:gd name="T1" fmla="*/ 15 h 31"/>
                <a:gd name="T2" fmla="*/ 18 w 40"/>
                <a:gd name="T3" fmla="*/ 0 h 31"/>
                <a:gd name="T4" fmla="*/ 1 w 40"/>
                <a:gd name="T5" fmla="*/ 15 h 31"/>
                <a:gd name="T6" fmla="*/ 21 w 40"/>
                <a:gd name="T7" fmla="*/ 31 h 31"/>
                <a:gd name="T8" fmla="*/ 39 w 40"/>
                <a:gd name="T9" fmla="*/ 15 h 31"/>
              </a:gdLst>
              <a:ahLst/>
              <a:cxnLst>
                <a:cxn ang="0">
                  <a:pos x="T0" y="T1"/>
                </a:cxn>
                <a:cxn ang="0">
                  <a:pos x="T2" y="T3"/>
                </a:cxn>
                <a:cxn ang="0">
                  <a:pos x="T4" y="T5"/>
                </a:cxn>
                <a:cxn ang="0">
                  <a:pos x="T6" y="T7"/>
                </a:cxn>
                <a:cxn ang="0">
                  <a:pos x="T8" y="T9"/>
                </a:cxn>
              </a:cxnLst>
              <a:rect l="0" t="0" r="r" b="b"/>
              <a:pathLst>
                <a:path w="40" h="31">
                  <a:moveTo>
                    <a:pt x="39" y="15"/>
                  </a:moveTo>
                  <a:cubicBezTo>
                    <a:pt x="38" y="7"/>
                    <a:pt x="29" y="0"/>
                    <a:pt x="18" y="0"/>
                  </a:cubicBezTo>
                  <a:cubicBezTo>
                    <a:pt x="8" y="0"/>
                    <a:pt x="0" y="7"/>
                    <a:pt x="1" y="15"/>
                  </a:cubicBezTo>
                  <a:cubicBezTo>
                    <a:pt x="1" y="24"/>
                    <a:pt x="11" y="31"/>
                    <a:pt x="21" y="31"/>
                  </a:cubicBezTo>
                  <a:cubicBezTo>
                    <a:pt x="32" y="31"/>
                    <a:pt x="40" y="24"/>
                    <a:pt x="39" y="15"/>
                  </a:cubicBezTo>
                  <a:close/>
                </a:path>
              </a:pathLst>
            </a:custGeom>
            <a:grpFill/>
            <a:ln>
              <a:noFill/>
            </a:ln>
          </p:spPr>
          <p:txBody>
            <a:bodyPr anchor="ctr"/>
            <a:lstStyle/>
            <a:p>
              <a:pPr algn="ctr"/>
            </a:p>
          </p:txBody>
        </p:sp>
        <p:sp>
          <p:nvSpPr>
            <p:cNvPr id="1234" name="íṣļïḓé"/>
            <p:cNvSpPr/>
            <p:nvPr userDrawn="1"/>
          </p:nvSpPr>
          <p:spPr bwMode="auto">
            <a:xfrm>
              <a:off x="5919046" y="4337708"/>
              <a:ext cx="143495" cy="115721"/>
            </a:xfrm>
            <a:custGeom>
              <a:avLst/>
              <a:gdLst>
                <a:gd name="T0" fmla="*/ 39 w 39"/>
                <a:gd name="T1" fmla="*/ 16 h 32"/>
                <a:gd name="T2" fmla="*/ 19 w 39"/>
                <a:gd name="T3" fmla="*/ 0 h 32"/>
                <a:gd name="T4" fmla="*/ 0 w 39"/>
                <a:gd name="T5" fmla="*/ 16 h 32"/>
                <a:gd name="T6" fmla="*/ 20 w 39"/>
                <a:gd name="T7" fmla="*/ 32 h 32"/>
                <a:gd name="T8" fmla="*/ 39 w 39"/>
                <a:gd name="T9" fmla="*/ 16 h 32"/>
              </a:gdLst>
              <a:ahLst/>
              <a:cxnLst>
                <a:cxn ang="0">
                  <a:pos x="T0" y="T1"/>
                </a:cxn>
                <a:cxn ang="0">
                  <a:pos x="T2" y="T3"/>
                </a:cxn>
                <a:cxn ang="0">
                  <a:pos x="T4" y="T5"/>
                </a:cxn>
                <a:cxn ang="0">
                  <a:pos x="T6" y="T7"/>
                </a:cxn>
                <a:cxn ang="0">
                  <a:pos x="T8" y="T9"/>
                </a:cxn>
              </a:cxnLst>
              <a:rect l="0" t="0" r="r" b="b"/>
              <a:pathLst>
                <a:path w="39" h="32">
                  <a:moveTo>
                    <a:pt x="39" y="16"/>
                  </a:moveTo>
                  <a:cubicBezTo>
                    <a:pt x="39" y="7"/>
                    <a:pt x="30" y="0"/>
                    <a:pt x="19" y="0"/>
                  </a:cubicBezTo>
                  <a:cubicBezTo>
                    <a:pt x="9" y="0"/>
                    <a:pt x="0" y="7"/>
                    <a:pt x="0" y="16"/>
                  </a:cubicBezTo>
                  <a:cubicBezTo>
                    <a:pt x="0" y="25"/>
                    <a:pt x="9" y="32"/>
                    <a:pt x="20" y="32"/>
                  </a:cubicBezTo>
                  <a:cubicBezTo>
                    <a:pt x="31" y="32"/>
                    <a:pt x="39" y="25"/>
                    <a:pt x="39" y="16"/>
                  </a:cubicBezTo>
                  <a:close/>
                </a:path>
              </a:pathLst>
            </a:custGeom>
            <a:grpFill/>
            <a:ln>
              <a:noFill/>
            </a:ln>
          </p:spPr>
          <p:txBody>
            <a:bodyPr anchor="ctr"/>
            <a:lstStyle/>
            <a:p>
              <a:pPr algn="ctr"/>
            </a:p>
          </p:txBody>
        </p:sp>
        <p:sp>
          <p:nvSpPr>
            <p:cNvPr id="1235" name="îŝḻîḓê"/>
            <p:cNvSpPr/>
            <p:nvPr userDrawn="1"/>
          </p:nvSpPr>
          <p:spPr bwMode="auto">
            <a:xfrm>
              <a:off x="6094941" y="4337708"/>
              <a:ext cx="141951" cy="115721"/>
            </a:xfrm>
            <a:custGeom>
              <a:avLst/>
              <a:gdLst>
                <a:gd name="T0" fmla="*/ 39 w 39"/>
                <a:gd name="T1" fmla="*/ 16 h 32"/>
                <a:gd name="T2" fmla="*/ 19 w 39"/>
                <a:gd name="T3" fmla="*/ 0 h 32"/>
                <a:gd name="T4" fmla="*/ 0 w 39"/>
                <a:gd name="T5" fmla="*/ 16 h 32"/>
                <a:gd name="T6" fmla="*/ 20 w 39"/>
                <a:gd name="T7" fmla="*/ 32 h 32"/>
                <a:gd name="T8" fmla="*/ 39 w 39"/>
                <a:gd name="T9" fmla="*/ 16 h 32"/>
              </a:gdLst>
              <a:ahLst/>
              <a:cxnLst>
                <a:cxn ang="0">
                  <a:pos x="T0" y="T1"/>
                </a:cxn>
                <a:cxn ang="0">
                  <a:pos x="T2" y="T3"/>
                </a:cxn>
                <a:cxn ang="0">
                  <a:pos x="T4" y="T5"/>
                </a:cxn>
                <a:cxn ang="0">
                  <a:pos x="T6" y="T7"/>
                </a:cxn>
                <a:cxn ang="0">
                  <a:pos x="T8" y="T9"/>
                </a:cxn>
              </a:cxnLst>
              <a:rect l="0" t="0" r="r" b="b"/>
              <a:pathLst>
                <a:path w="39" h="32">
                  <a:moveTo>
                    <a:pt x="39" y="16"/>
                  </a:moveTo>
                  <a:cubicBezTo>
                    <a:pt x="38" y="7"/>
                    <a:pt x="29" y="0"/>
                    <a:pt x="19" y="0"/>
                  </a:cubicBezTo>
                  <a:cubicBezTo>
                    <a:pt x="8" y="0"/>
                    <a:pt x="0" y="7"/>
                    <a:pt x="0" y="16"/>
                  </a:cubicBezTo>
                  <a:cubicBezTo>
                    <a:pt x="0" y="25"/>
                    <a:pt x="9" y="32"/>
                    <a:pt x="20" y="32"/>
                  </a:cubicBezTo>
                  <a:cubicBezTo>
                    <a:pt x="31" y="32"/>
                    <a:pt x="39" y="25"/>
                    <a:pt x="39" y="16"/>
                  </a:cubicBezTo>
                  <a:close/>
                </a:path>
              </a:pathLst>
            </a:custGeom>
            <a:grpFill/>
            <a:ln>
              <a:noFill/>
            </a:ln>
          </p:spPr>
          <p:txBody>
            <a:bodyPr anchor="ctr"/>
            <a:lstStyle/>
            <a:p>
              <a:pPr algn="ctr"/>
            </a:p>
          </p:txBody>
        </p:sp>
        <p:sp>
          <p:nvSpPr>
            <p:cNvPr id="1236" name="îšḷíde"/>
            <p:cNvSpPr/>
            <p:nvPr userDrawn="1"/>
          </p:nvSpPr>
          <p:spPr bwMode="auto">
            <a:xfrm>
              <a:off x="6266208" y="4337708"/>
              <a:ext cx="146580" cy="115721"/>
            </a:xfrm>
            <a:custGeom>
              <a:avLst/>
              <a:gdLst>
                <a:gd name="T0" fmla="*/ 39 w 40"/>
                <a:gd name="T1" fmla="*/ 16 h 32"/>
                <a:gd name="T2" fmla="*/ 19 w 40"/>
                <a:gd name="T3" fmla="*/ 0 h 32"/>
                <a:gd name="T4" fmla="*/ 0 w 40"/>
                <a:gd name="T5" fmla="*/ 16 h 32"/>
                <a:gd name="T6" fmla="*/ 21 w 40"/>
                <a:gd name="T7" fmla="*/ 32 h 32"/>
                <a:gd name="T8" fmla="*/ 39 w 40"/>
                <a:gd name="T9" fmla="*/ 16 h 32"/>
              </a:gdLst>
              <a:ahLst/>
              <a:cxnLst>
                <a:cxn ang="0">
                  <a:pos x="T0" y="T1"/>
                </a:cxn>
                <a:cxn ang="0">
                  <a:pos x="T2" y="T3"/>
                </a:cxn>
                <a:cxn ang="0">
                  <a:pos x="T4" y="T5"/>
                </a:cxn>
                <a:cxn ang="0">
                  <a:pos x="T6" y="T7"/>
                </a:cxn>
                <a:cxn ang="0">
                  <a:pos x="T8" y="T9"/>
                </a:cxn>
              </a:cxnLst>
              <a:rect l="0" t="0" r="r" b="b"/>
              <a:pathLst>
                <a:path w="40" h="32">
                  <a:moveTo>
                    <a:pt x="39" y="16"/>
                  </a:moveTo>
                  <a:cubicBezTo>
                    <a:pt x="38" y="7"/>
                    <a:pt x="29" y="0"/>
                    <a:pt x="19" y="0"/>
                  </a:cubicBezTo>
                  <a:cubicBezTo>
                    <a:pt x="8" y="0"/>
                    <a:pt x="0" y="7"/>
                    <a:pt x="0" y="16"/>
                  </a:cubicBezTo>
                  <a:cubicBezTo>
                    <a:pt x="1" y="25"/>
                    <a:pt x="10" y="32"/>
                    <a:pt x="21" y="32"/>
                  </a:cubicBezTo>
                  <a:cubicBezTo>
                    <a:pt x="31" y="32"/>
                    <a:pt x="40" y="25"/>
                    <a:pt x="39" y="16"/>
                  </a:cubicBezTo>
                  <a:close/>
                </a:path>
              </a:pathLst>
            </a:custGeom>
            <a:grpFill/>
            <a:ln>
              <a:noFill/>
            </a:ln>
          </p:spPr>
          <p:txBody>
            <a:bodyPr anchor="ctr"/>
            <a:lstStyle/>
            <a:p>
              <a:pPr algn="ctr"/>
            </a:p>
          </p:txBody>
        </p:sp>
        <p:sp>
          <p:nvSpPr>
            <p:cNvPr id="1237" name="iśľïďê"/>
            <p:cNvSpPr/>
            <p:nvPr userDrawn="1"/>
          </p:nvSpPr>
          <p:spPr bwMode="auto">
            <a:xfrm>
              <a:off x="6437476" y="4337708"/>
              <a:ext cx="146580" cy="115721"/>
            </a:xfrm>
            <a:custGeom>
              <a:avLst/>
              <a:gdLst>
                <a:gd name="T0" fmla="*/ 39 w 40"/>
                <a:gd name="T1" fmla="*/ 16 h 32"/>
                <a:gd name="T2" fmla="*/ 19 w 40"/>
                <a:gd name="T3" fmla="*/ 0 h 32"/>
                <a:gd name="T4" fmla="*/ 1 w 40"/>
                <a:gd name="T5" fmla="*/ 16 h 32"/>
                <a:gd name="T6" fmla="*/ 21 w 40"/>
                <a:gd name="T7" fmla="*/ 32 h 32"/>
                <a:gd name="T8" fmla="*/ 39 w 40"/>
                <a:gd name="T9" fmla="*/ 16 h 32"/>
              </a:gdLst>
              <a:ahLst/>
              <a:cxnLst>
                <a:cxn ang="0">
                  <a:pos x="T0" y="T1"/>
                </a:cxn>
                <a:cxn ang="0">
                  <a:pos x="T2" y="T3"/>
                </a:cxn>
                <a:cxn ang="0">
                  <a:pos x="T4" y="T5"/>
                </a:cxn>
                <a:cxn ang="0">
                  <a:pos x="T6" y="T7"/>
                </a:cxn>
                <a:cxn ang="0">
                  <a:pos x="T8" y="T9"/>
                </a:cxn>
              </a:cxnLst>
              <a:rect l="0" t="0" r="r" b="b"/>
              <a:pathLst>
                <a:path w="40" h="32">
                  <a:moveTo>
                    <a:pt x="39" y="16"/>
                  </a:moveTo>
                  <a:cubicBezTo>
                    <a:pt x="39" y="7"/>
                    <a:pt x="29" y="0"/>
                    <a:pt x="19" y="0"/>
                  </a:cubicBezTo>
                  <a:cubicBezTo>
                    <a:pt x="8" y="0"/>
                    <a:pt x="0" y="7"/>
                    <a:pt x="1" y="16"/>
                  </a:cubicBezTo>
                  <a:cubicBezTo>
                    <a:pt x="1" y="25"/>
                    <a:pt x="11" y="32"/>
                    <a:pt x="21" y="32"/>
                  </a:cubicBezTo>
                  <a:cubicBezTo>
                    <a:pt x="32" y="32"/>
                    <a:pt x="40" y="25"/>
                    <a:pt x="39" y="16"/>
                  </a:cubicBezTo>
                  <a:close/>
                </a:path>
              </a:pathLst>
            </a:custGeom>
            <a:grpFill/>
            <a:ln>
              <a:noFill/>
            </a:ln>
          </p:spPr>
          <p:txBody>
            <a:bodyPr anchor="ctr"/>
            <a:lstStyle/>
            <a:p>
              <a:pPr algn="ctr"/>
            </a:p>
          </p:txBody>
        </p:sp>
        <p:sp>
          <p:nvSpPr>
            <p:cNvPr id="1238" name="í$ľïdè"/>
            <p:cNvSpPr/>
            <p:nvPr userDrawn="1"/>
          </p:nvSpPr>
          <p:spPr bwMode="auto">
            <a:xfrm>
              <a:off x="5923674" y="4479659"/>
              <a:ext cx="141951" cy="123436"/>
            </a:xfrm>
            <a:custGeom>
              <a:avLst/>
              <a:gdLst>
                <a:gd name="T0" fmla="*/ 39 w 39"/>
                <a:gd name="T1" fmla="*/ 17 h 34"/>
                <a:gd name="T2" fmla="*/ 19 w 39"/>
                <a:gd name="T3" fmla="*/ 0 h 34"/>
                <a:gd name="T4" fmla="*/ 0 w 39"/>
                <a:gd name="T5" fmla="*/ 17 h 34"/>
                <a:gd name="T6" fmla="*/ 20 w 39"/>
                <a:gd name="T7" fmla="*/ 34 h 34"/>
                <a:gd name="T8" fmla="*/ 39 w 39"/>
                <a:gd name="T9" fmla="*/ 17 h 34"/>
              </a:gdLst>
              <a:ahLst/>
              <a:cxnLst>
                <a:cxn ang="0">
                  <a:pos x="T0" y="T1"/>
                </a:cxn>
                <a:cxn ang="0">
                  <a:pos x="T2" y="T3"/>
                </a:cxn>
                <a:cxn ang="0">
                  <a:pos x="T4" y="T5"/>
                </a:cxn>
                <a:cxn ang="0">
                  <a:pos x="T6" y="T7"/>
                </a:cxn>
                <a:cxn ang="0">
                  <a:pos x="T8" y="T9"/>
                </a:cxn>
              </a:cxnLst>
              <a:rect l="0" t="0" r="r" b="b"/>
              <a:pathLst>
                <a:path w="39" h="34">
                  <a:moveTo>
                    <a:pt x="39" y="17"/>
                  </a:moveTo>
                  <a:cubicBezTo>
                    <a:pt x="39" y="8"/>
                    <a:pt x="30" y="0"/>
                    <a:pt x="19" y="0"/>
                  </a:cubicBezTo>
                  <a:cubicBezTo>
                    <a:pt x="8" y="0"/>
                    <a:pt x="0" y="8"/>
                    <a:pt x="0" y="17"/>
                  </a:cubicBezTo>
                  <a:cubicBezTo>
                    <a:pt x="0" y="26"/>
                    <a:pt x="9" y="34"/>
                    <a:pt x="20" y="34"/>
                  </a:cubicBezTo>
                  <a:cubicBezTo>
                    <a:pt x="31" y="34"/>
                    <a:pt x="39" y="26"/>
                    <a:pt x="39" y="17"/>
                  </a:cubicBezTo>
                  <a:close/>
                </a:path>
              </a:pathLst>
            </a:custGeom>
            <a:grpFill/>
            <a:ln>
              <a:noFill/>
            </a:ln>
          </p:spPr>
          <p:txBody>
            <a:bodyPr anchor="ctr"/>
            <a:lstStyle/>
            <a:p>
              <a:pPr algn="ctr"/>
            </a:p>
          </p:txBody>
        </p:sp>
        <p:sp>
          <p:nvSpPr>
            <p:cNvPr id="1239" name="iṩliḋè"/>
            <p:cNvSpPr/>
            <p:nvPr userDrawn="1"/>
          </p:nvSpPr>
          <p:spPr bwMode="auto">
            <a:xfrm>
              <a:off x="6098027" y="4479659"/>
              <a:ext cx="146580" cy="123436"/>
            </a:xfrm>
            <a:custGeom>
              <a:avLst/>
              <a:gdLst>
                <a:gd name="T0" fmla="*/ 39 w 40"/>
                <a:gd name="T1" fmla="*/ 17 h 34"/>
                <a:gd name="T2" fmla="*/ 19 w 40"/>
                <a:gd name="T3" fmla="*/ 0 h 34"/>
                <a:gd name="T4" fmla="*/ 0 w 40"/>
                <a:gd name="T5" fmla="*/ 17 h 34"/>
                <a:gd name="T6" fmla="*/ 20 w 40"/>
                <a:gd name="T7" fmla="*/ 34 h 34"/>
                <a:gd name="T8" fmla="*/ 39 w 40"/>
                <a:gd name="T9" fmla="*/ 17 h 34"/>
              </a:gdLst>
              <a:ahLst/>
              <a:cxnLst>
                <a:cxn ang="0">
                  <a:pos x="T0" y="T1"/>
                </a:cxn>
                <a:cxn ang="0">
                  <a:pos x="T2" y="T3"/>
                </a:cxn>
                <a:cxn ang="0">
                  <a:pos x="T4" y="T5"/>
                </a:cxn>
                <a:cxn ang="0">
                  <a:pos x="T6" y="T7"/>
                </a:cxn>
                <a:cxn ang="0">
                  <a:pos x="T8" y="T9"/>
                </a:cxn>
              </a:cxnLst>
              <a:rect l="0" t="0" r="r" b="b"/>
              <a:pathLst>
                <a:path w="40" h="34">
                  <a:moveTo>
                    <a:pt x="39" y="17"/>
                  </a:moveTo>
                  <a:cubicBezTo>
                    <a:pt x="39" y="8"/>
                    <a:pt x="30" y="0"/>
                    <a:pt x="19" y="0"/>
                  </a:cubicBezTo>
                  <a:cubicBezTo>
                    <a:pt x="8" y="0"/>
                    <a:pt x="0" y="8"/>
                    <a:pt x="0" y="17"/>
                  </a:cubicBezTo>
                  <a:cubicBezTo>
                    <a:pt x="0" y="26"/>
                    <a:pt x="9" y="34"/>
                    <a:pt x="20" y="34"/>
                  </a:cubicBezTo>
                  <a:cubicBezTo>
                    <a:pt x="31" y="34"/>
                    <a:pt x="40" y="26"/>
                    <a:pt x="39" y="17"/>
                  </a:cubicBezTo>
                  <a:close/>
                </a:path>
              </a:pathLst>
            </a:custGeom>
            <a:grpFill/>
            <a:ln>
              <a:noFill/>
            </a:ln>
          </p:spPr>
          <p:txBody>
            <a:bodyPr anchor="ctr"/>
            <a:lstStyle/>
            <a:p>
              <a:pPr algn="ctr"/>
            </a:p>
          </p:txBody>
        </p:sp>
        <p:sp>
          <p:nvSpPr>
            <p:cNvPr id="1240" name="îśľïḓè"/>
            <p:cNvSpPr/>
            <p:nvPr userDrawn="1"/>
          </p:nvSpPr>
          <p:spPr bwMode="auto">
            <a:xfrm>
              <a:off x="6273923" y="4479659"/>
              <a:ext cx="145037" cy="123436"/>
            </a:xfrm>
            <a:custGeom>
              <a:avLst/>
              <a:gdLst>
                <a:gd name="T0" fmla="*/ 40 w 40"/>
                <a:gd name="T1" fmla="*/ 17 h 34"/>
                <a:gd name="T2" fmla="*/ 19 w 40"/>
                <a:gd name="T3" fmla="*/ 0 h 34"/>
                <a:gd name="T4" fmla="*/ 0 w 40"/>
                <a:gd name="T5" fmla="*/ 17 h 34"/>
                <a:gd name="T6" fmla="*/ 21 w 40"/>
                <a:gd name="T7" fmla="*/ 34 h 34"/>
                <a:gd name="T8" fmla="*/ 40 w 40"/>
                <a:gd name="T9" fmla="*/ 17 h 34"/>
              </a:gdLst>
              <a:ahLst/>
              <a:cxnLst>
                <a:cxn ang="0">
                  <a:pos x="T0" y="T1"/>
                </a:cxn>
                <a:cxn ang="0">
                  <a:pos x="T2" y="T3"/>
                </a:cxn>
                <a:cxn ang="0">
                  <a:pos x="T4" y="T5"/>
                </a:cxn>
                <a:cxn ang="0">
                  <a:pos x="T6" y="T7"/>
                </a:cxn>
                <a:cxn ang="0">
                  <a:pos x="T8" y="T9"/>
                </a:cxn>
              </a:cxnLst>
              <a:rect l="0" t="0" r="r" b="b"/>
              <a:pathLst>
                <a:path w="40" h="34">
                  <a:moveTo>
                    <a:pt x="40" y="17"/>
                  </a:moveTo>
                  <a:cubicBezTo>
                    <a:pt x="39" y="8"/>
                    <a:pt x="30" y="0"/>
                    <a:pt x="19" y="0"/>
                  </a:cubicBezTo>
                  <a:cubicBezTo>
                    <a:pt x="8" y="0"/>
                    <a:pt x="0" y="8"/>
                    <a:pt x="0" y="17"/>
                  </a:cubicBezTo>
                  <a:cubicBezTo>
                    <a:pt x="1" y="26"/>
                    <a:pt x="10" y="34"/>
                    <a:pt x="21" y="34"/>
                  </a:cubicBezTo>
                  <a:cubicBezTo>
                    <a:pt x="32" y="34"/>
                    <a:pt x="40" y="26"/>
                    <a:pt x="40" y="17"/>
                  </a:cubicBezTo>
                  <a:close/>
                </a:path>
              </a:pathLst>
            </a:custGeom>
            <a:grpFill/>
            <a:ln>
              <a:noFill/>
            </a:ln>
          </p:spPr>
          <p:txBody>
            <a:bodyPr anchor="ctr"/>
            <a:lstStyle/>
            <a:p>
              <a:pPr algn="ctr"/>
            </a:p>
          </p:txBody>
        </p:sp>
        <p:sp>
          <p:nvSpPr>
            <p:cNvPr id="1241" name="í$ḷíḑê"/>
            <p:cNvSpPr/>
            <p:nvPr userDrawn="1"/>
          </p:nvSpPr>
          <p:spPr bwMode="auto">
            <a:xfrm>
              <a:off x="6448276" y="4479659"/>
              <a:ext cx="149666" cy="123436"/>
            </a:xfrm>
            <a:custGeom>
              <a:avLst/>
              <a:gdLst>
                <a:gd name="T0" fmla="*/ 40 w 41"/>
                <a:gd name="T1" fmla="*/ 17 h 34"/>
                <a:gd name="T2" fmla="*/ 19 w 41"/>
                <a:gd name="T3" fmla="*/ 0 h 34"/>
                <a:gd name="T4" fmla="*/ 0 w 41"/>
                <a:gd name="T5" fmla="*/ 17 h 34"/>
                <a:gd name="T6" fmla="*/ 21 w 41"/>
                <a:gd name="T7" fmla="*/ 34 h 34"/>
                <a:gd name="T8" fmla="*/ 40 w 41"/>
                <a:gd name="T9" fmla="*/ 17 h 34"/>
              </a:gdLst>
              <a:ahLst/>
              <a:cxnLst>
                <a:cxn ang="0">
                  <a:pos x="T0" y="T1"/>
                </a:cxn>
                <a:cxn ang="0">
                  <a:pos x="T2" y="T3"/>
                </a:cxn>
                <a:cxn ang="0">
                  <a:pos x="T4" y="T5"/>
                </a:cxn>
                <a:cxn ang="0">
                  <a:pos x="T6" y="T7"/>
                </a:cxn>
                <a:cxn ang="0">
                  <a:pos x="T8" y="T9"/>
                </a:cxn>
              </a:cxnLst>
              <a:rect l="0" t="0" r="r" b="b"/>
              <a:pathLst>
                <a:path w="41" h="34">
                  <a:moveTo>
                    <a:pt x="40" y="17"/>
                  </a:moveTo>
                  <a:cubicBezTo>
                    <a:pt x="39" y="8"/>
                    <a:pt x="30" y="0"/>
                    <a:pt x="19" y="0"/>
                  </a:cubicBezTo>
                  <a:cubicBezTo>
                    <a:pt x="8" y="0"/>
                    <a:pt x="0" y="8"/>
                    <a:pt x="0" y="17"/>
                  </a:cubicBezTo>
                  <a:cubicBezTo>
                    <a:pt x="1" y="26"/>
                    <a:pt x="10" y="34"/>
                    <a:pt x="21" y="34"/>
                  </a:cubicBezTo>
                  <a:cubicBezTo>
                    <a:pt x="32" y="34"/>
                    <a:pt x="41" y="26"/>
                    <a:pt x="40" y="17"/>
                  </a:cubicBezTo>
                  <a:close/>
                </a:path>
              </a:pathLst>
            </a:custGeom>
            <a:grpFill/>
            <a:ln>
              <a:noFill/>
            </a:ln>
          </p:spPr>
          <p:txBody>
            <a:bodyPr anchor="ctr"/>
            <a:lstStyle/>
            <a:p>
              <a:pPr algn="ctr"/>
            </a:p>
          </p:txBody>
        </p:sp>
        <p:sp>
          <p:nvSpPr>
            <p:cNvPr id="1242" name="íşliďe"/>
            <p:cNvSpPr/>
            <p:nvPr userDrawn="1"/>
          </p:nvSpPr>
          <p:spPr bwMode="auto">
            <a:xfrm>
              <a:off x="6102656" y="4629325"/>
              <a:ext cx="148123" cy="128065"/>
            </a:xfrm>
            <a:custGeom>
              <a:avLst/>
              <a:gdLst>
                <a:gd name="T0" fmla="*/ 40 w 41"/>
                <a:gd name="T1" fmla="*/ 17 h 35"/>
                <a:gd name="T2" fmla="*/ 20 w 41"/>
                <a:gd name="T3" fmla="*/ 0 h 35"/>
                <a:gd name="T4" fmla="*/ 0 w 41"/>
                <a:gd name="T5" fmla="*/ 17 h 35"/>
                <a:gd name="T6" fmla="*/ 21 w 41"/>
                <a:gd name="T7" fmla="*/ 35 h 35"/>
                <a:gd name="T8" fmla="*/ 40 w 41"/>
                <a:gd name="T9" fmla="*/ 17 h 35"/>
              </a:gdLst>
              <a:ahLst/>
              <a:cxnLst>
                <a:cxn ang="0">
                  <a:pos x="T0" y="T1"/>
                </a:cxn>
                <a:cxn ang="0">
                  <a:pos x="T2" y="T3"/>
                </a:cxn>
                <a:cxn ang="0">
                  <a:pos x="T4" y="T5"/>
                </a:cxn>
                <a:cxn ang="0">
                  <a:pos x="T6" y="T7"/>
                </a:cxn>
                <a:cxn ang="0">
                  <a:pos x="T8" y="T9"/>
                </a:cxn>
              </a:cxnLst>
              <a:rect l="0" t="0" r="r" b="b"/>
              <a:pathLst>
                <a:path w="41" h="35">
                  <a:moveTo>
                    <a:pt x="40" y="17"/>
                  </a:moveTo>
                  <a:cubicBezTo>
                    <a:pt x="40" y="8"/>
                    <a:pt x="31" y="0"/>
                    <a:pt x="20" y="0"/>
                  </a:cubicBezTo>
                  <a:cubicBezTo>
                    <a:pt x="9" y="0"/>
                    <a:pt x="0" y="8"/>
                    <a:pt x="0" y="17"/>
                  </a:cubicBezTo>
                  <a:cubicBezTo>
                    <a:pt x="1" y="27"/>
                    <a:pt x="10" y="35"/>
                    <a:pt x="21" y="35"/>
                  </a:cubicBezTo>
                  <a:cubicBezTo>
                    <a:pt x="32" y="35"/>
                    <a:pt x="41" y="27"/>
                    <a:pt x="40" y="17"/>
                  </a:cubicBezTo>
                  <a:close/>
                </a:path>
              </a:pathLst>
            </a:custGeom>
            <a:grpFill/>
            <a:ln>
              <a:noFill/>
            </a:ln>
          </p:spPr>
          <p:txBody>
            <a:bodyPr anchor="ctr"/>
            <a:lstStyle/>
            <a:p>
              <a:pPr algn="ctr"/>
            </a:p>
          </p:txBody>
        </p:sp>
        <p:sp>
          <p:nvSpPr>
            <p:cNvPr id="1243" name="ïṡļïḑè"/>
            <p:cNvSpPr/>
            <p:nvPr userDrawn="1"/>
          </p:nvSpPr>
          <p:spPr bwMode="auto">
            <a:xfrm>
              <a:off x="6280095" y="4629325"/>
              <a:ext cx="149666" cy="128065"/>
            </a:xfrm>
            <a:custGeom>
              <a:avLst/>
              <a:gdLst>
                <a:gd name="T0" fmla="*/ 40 w 41"/>
                <a:gd name="T1" fmla="*/ 17 h 35"/>
                <a:gd name="T2" fmla="*/ 19 w 41"/>
                <a:gd name="T3" fmla="*/ 0 h 35"/>
                <a:gd name="T4" fmla="*/ 0 w 41"/>
                <a:gd name="T5" fmla="*/ 17 h 35"/>
                <a:gd name="T6" fmla="*/ 21 w 41"/>
                <a:gd name="T7" fmla="*/ 35 h 35"/>
                <a:gd name="T8" fmla="*/ 40 w 41"/>
                <a:gd name="T9" fmla="*/ 17 h 35"/>
              </a:gdLst>
              <a:ahLst/>
              <a:cxnLst>
                <a:cxn ang="0">
                  <a:pos x="T0" y="T1"/>
                </a:cxn>
                <a:cxn ang="0">
                  <a:pos x="T2" y="T3"/>
                </a:cxn>
                <a:cxn ang="0">
                  <a:pos x="T4" y="T5"/>
                </a:cxn>
                <a:cxn ang="0">
                  <a:pos x="T6" y="T7"/>
                </a:cxn>
                <a:cxn ang="0">
                  <a:pos x="T8" y="T9"/>
                </a:cxn>
              </a:cxnLst>
              <a:rect l="0" t="0" r="r" b="b"/>
              <a:pathLst>
                <a:path w="41" h="35">
                  <a:moveTo>
                    <a:pt x="40" y="17"/>
                  </a:moveTo>
                  <a:cubicBezTo>
                    <a:pt x="40" y="8"/>
                    <a:pt x="30" y="0"/>
                    <a:pt x="19" y="0"/>
                  </a:cubicBezTo>
                  <a:cubicBezTo>
                    <a:pt x="8" y="0"/>
                    <a:pt x="0" y="8"/>
                    <a:pt x="0" y="17"/>
                  </a:cubicBezTo>
                  <a:cubicBezTo>
                    <a:pt x="1" y="27"/>
                    <a:pt x="10" y="35"/>
                    <a:pt x="21" y="35"/>
                  </a:cubicBezTo>
                  <a:cubicBezTo>
                    <a:pt x="32" y="35"/>
                    <a:pt x="41" y="27"/>
                    <a:pt x="40" y="17"/>
                  </a:cubicBezTo>
                  <a:close/>
                </a:path>
              </a:pathLst>
            </a:custGeom>
            <a:grpFill/>
            <a:ln>
              <a:noFill/>
            </a:ln>
          </p:spPr>
          <p:txBody>
            <a:bodyPr anchor="ctr"/>
            <a:lstStyle/>
            <a:p>
              <a:pPr algn="ctr"/>
            </a:p>
          </p:txBody>
        </p:sp>
        <p:sp>
          <p:nvSpPr>
            <p:cNvPr id="1244" name="iṧļíḑè"/>
            <p:cNvSpPr/>
            <p:nvPr userDrawn="1"/>
          </p:nvSpPr>
          <p:spPr bwMode="auto">
            <a:xfrm>
              <a:off x="9524911" y="3222157"/>
              <a:ext cx="145037" cy="87948"/>
            </a:xfrm>
            <a:custGeom>
              <a:avLst/>
              <a:gdLst>
                <a:gd name="T0" fmla="*/ 37 w 40"/>
                <a:gd name="T1" fmla="*/ 12 h 24"/>
                <a:gd name="T2" fmla="*/ 14 w 40"/>
                <a:gd name="T3" fmla="*/ 0 h 24"/>
                <a:gd name="T4" fmla="*/ 3 w 40"/>
                <a:gd name="T5" fmla="*/ 12 h 24"/>
                <a:gd name="T6" fmla="*/ 26 w 40"/>
                <a:gd name="T7" fmla="*/ 24 h 24"/>
                <a:gd name="T8" fmla="*/ 37 w 40"/>
                <a:gd name="T9" fmla="*/ 12 h 24"/>
              </a:gdLst>
              <a:ahLst/>
              <a:cxnLst>
                <a:cxn ang="0">
                  <a:pos x="T0" y="T1"/>
                </a:cxn>
                <a:cxn ang="0">
                  <a:pos x="T2" y="T3"/>
                </a:cxn>
                <a:cxn ang="0">
                  <a:pos x="T4" y="T5"/>
                </a:cxn>
                <a:cxn ang="0">
                  <a:pos x="T6" y="T7"/>
                </a:cxn>
                <a:cxn ang="0">
                  <a:pos x="T8" y="T9"/>
                </a:cxn>
              </a:cxnLst>
              <a:rect l="0" t="0" r="r" b="b"/>
              <a:pathLst>
                <a:path w="40" h="24">
                  <a:moveTo>
                    <a:pt x="37" y="12"/>
                  </a:moveTo>
                  <a:cubicBezTo>
                    <a:pt x="33" y="5"/>
                    <a:pt x="23" y="0"/>
                    <a:pt x="14" y="0"/>
                  </a:cubicBezTo>
                  <a:cubicBezTo>
                    <a:pt x="4" y="0"/>
                    <a:pt x="0" y="5"/>
                    <a:pt x="3" y="12"/>
                  </a:cubicBezTo>
                  <a:cubicBezTo>
                    <a:pt x="6" y="19"/>
                    <a:pt x="16" y="24"/>
                    <a:pt x="26" y="24"/>
                  </a:cubicBezTo>
                  <a:cubicBezTo>
                    <a:pt x="35" y="24"/>
                    <a:pt x="40" y="19"/>
                    <a:pt x="37" y="12"/>
                  </a:cubicBezTo>
                  <a:close/>
                </a:path>
              </a:pathLst>
            </a:custGeom>
            <a:grpFill/>
            <a:ln>
              <a:noFill/>
            </a:ln>
          </p:spPr>
          <p:txBody>
            <a:bodyPr anchor="ctr"/>
            <a:lstStyle/>
            <a:p>
              <a:pPr algn="ctr"/>
            </a:p>
          </p:txBody>
        </p:sp>
        <p:sp>
          <p:nvSpPr>
            <p:cNvPr id="1245" name="îṩļíḑê"/>
            <p:cNvSpPr/>
            <p:nvPr userDrawn="1"/>
          </p:nvSpPr>
          <p:spPr bwMode="auto">
            <a:xfrm>
              <a:off x="9575829" y="3331707"/>
              <a:ext cx="149666" cy="91034"/>
            </a:xfrm>
            <a:custGeom>
              <a:avLst/>
              <a:gdLst>
                <a:gd name="T0" fmla="*/ 38 w 41"/>
                <a:gd name="T1" fmla="*/ 12 h 25"/>
                <a:gd name="T2" fmla="*/ 14 w 41"/>
                <a:gd name="T3" fmla="*/ 0 h 25"/>
                <a:gd name="T4" fmla="*/ 3 w 41"/>
                <a:gd name="T5" fmla="*/ 12 h 25"/>
                <a:gd name="T6" fmla="*/ 27 w 41"/>
                <a:gd name="T7" fmla="*/ 25 h 25"/>
                <a:gd name="T8" fmla="*/ 38 w 41"/>
                <a:gd name="T9" fmla="*/ 12 h 25"/>
              </a:gdLst>
              <a:ahLst/>
              <a:cxnLst>
                <a:cxn ang="0">
                  <a:pos x="T0" y="T1"/>
                </a:cxn>
                <a:cxn ang="0">
                  <a:pos x="T2" y="T3"/>
                </a:cxn>
                <a:cxn ang="0">
                  <a:pos x="T4" y="T5"/>
                </a:cxn>
                <a:cxn ang="0">
                  <a:pos x="T6" y="T7"/>
                </a:cxn>
                <a:cxn ang="0">
                  <a:pos x="T8" y="T9"/>
                </a:cxn>
              </a:cxnLst>
              <a:rect l="0" t="0" r="r" b="b"/>
              <a:pathLst>
                <a:path w="41" h="25">
                  <a:moveTo>
                    <a:pt x="38" y="12"/>
                  </a:moveTo>
                  <a:cubicBezTo>
                    <a:pt x="34" y="5"/>
                    <a:pt x="24" y="0"/>
                    <a:pt x="14" y="0"/>
                  </a:cubicBezTo>
                  <a:cubicBezTo>
                    <a:pt x="5" y="0"/>
                    <a:pt x="0" y="5"/>
                    <a:pt x="3" y="12"/>
                  </a:cubicBezTo>
                  <a:cubicBezTo>
                    <a:pt x="7" y="19"/>
                    <a:pt x="17" y="25"/>
                    <a:pt x="27" y="25"/>
                  </a:cubicBezTo>
                  <a:cubicBezTo>
                    <a:pt x="36" y="25"/>
                    <a:pt x="41" y="19"/>
                    <a:pt x="38" y="12"/>
                  </a:cubicBezTo>
                  <a:close/>
                </a:path>
              </a:pathLst>
            </a:custGeom>
            <a:grpFill/>
            <a:ln>
              <a:noFill/>
            </a:ln>
          </p:spPr>
          <p:txBody>
            <a:bodyPr anchor="ctr"/>
            <a:lstStyle/>
            <a:p>
              <a:pPr algn="ctr"/>
            </a:p>
          </p:txBody>
        </p:sp>
        <p:sp>
          <p:nvSpPr>
            <p:cNvPr id="1246" name="î$ļïḑê"/>
            <p:cNvSpPr/>
            <p:nvPr userDrawn="1"/>
          </p:nvSpPr>
          <p:spPr bwMode="auto">
            <a:xfrm>
              <a:off x="9527997" y="3558520"/>
              <a:ext cx="154295" cy="98749"/>
            </a:xfrm>
            <a:custGeom>
              <a:avLst/>
              <a:gdLst>
                <a:gd name="T0" fmla="*/ 39 w 42"/>
                <a:gd name="T1" fmla="*/ 14 h 27"/>
                <a:gd name="T2" fmla="*/ 15 w 42"/>
                <a:gd name="T3" fmla="*/ 0 h 27"/>
                <a:gd name="T4" fmla="*/ 4 w 42"/>
                <a:gd name="T5" fmla="*/ 14 h 27"/>
                <a:gd name="T6" fmla="*/ 28 w 42"/>
                <a:gd name="T7" fmla="*/ 27 h 27"/>
                <a:gd name="T8" fmla="*/ 39 w 42"/>
                <a:gd name="T9" fmla="*/ 14 h 27"/>
              </a:gdLst>
              <a:ahLst/>
              <a:cxnLst>
                <a:cxn ang="0">
                  <a:pos x="T0" y="T1"/>
                </a:cxn>
                <a:cxn ang="0">
                  <a:pos x="T2" y="T3"/>
                </a:cxn>
                <a:cxn ang="0">
                  <a:pos x="T4" y="T5"/>
                </a:cxn>
                <a:cxn ang="0">
                  <a:pos x="T6" y="T7"/>
                </a:cxn>
                <a:cxn ang="0">
                  <a:pos x="T8" y="T9"/>
                </a:cxn>
              </a:cxnLst>
              <a:rect l="0" t="0" r="r" b="b"/>
              <a:pathLst>
                <a:path w="42" h="27">
                  <a:moveTo>
                    <a:pt x="39" y="14"/>
                  </a:moveTo>
                  <a:cubicBezTo>
                    <a:pt x="35" y="6"/>
                    <a:pt x="25" y="0"/>
                    <a:pt x="15" y="0"/>
                  </a:cubicBezTo>
                  <a:cubicBezTo>
                    <a:pt x="5" y="0"/>
                    <a:pt x="0" y="6"/>
                    <a:pt x="4" y="14"/>
                  </a:cubicBezTo>
                  <a:cubicBezTo>
                    <a:pt x="7" y="21"/>
                    <a:pt x="18" y="27"/>
                    <a:pt x="28" y="27"/>
                  </a:cubicBezTo>
                  <a:cubicBezTo>
                    <a:pt x="37" y="27"/>
                    <a:pt x="42" y="21"/>
                    <a:pt x="39" y="14"/>
                  </a:cubicBezTo>
                  <a:close/>
                </a:path>
              </a:pathLst>
            </a:custGeom>
            <a:grpFill/>
            <a:ln>
              <a:noFill/>
            </a:ln>
          </p:spPr>
          <p:txBody>
            <a:bodyPr anchor="ctr"/>
            <a:lstStyle/>
            <a:p>
              <a:pPr algn="ctr"/>
            </a:p>
          </p:txBody>
        </p:sp>
        <p:sp>
          <p:nvSpPr>
            <p:cNvPr id="1247" name="isḷîḑe"/>
            <p:cNvSpPr/>
            <p:nvPr userDrawn="1"/>
          </p:nvSpPr>
          <p:spPr bwMode="auto">
            <a:xfrm>
              <a:off x="9480166" y="3803849"/>
              <a:ext cx="157381" cy="101834"/>
            </a:xfrm>
            <a:custGeom>
              <a:avLst/>
              <a:gdLst>
                <a:gd name="T0" fmla="*/ 39 w 43"/>
                <a:gd name="T1" fmla="*/ 14 h 28"/>
                <a:gd name="T2" fmla="*/ 15 w 43"/>
                <a:gd name="T3" fmla="*/ 0 h 28"/>
                <a:gd name="T4" fmla="*/ 3 w 43"/>
                <a:gd name="T5" fmla="*/ 14 h 28"/>
                <a:gd name="T6" fmla="*/ 28 w 43"/>
                <a:gd name="T7" fmla="*/ 28 h 28"/>
                <a:gd name="T8" fmla="*/ 39 w 43"/>
                <a:gd name="T9" fmla="*/ 14 h 28"/>
              </a:gdLst>
              <a:ahLst/>
              <a:cxnLst>
                <a:cxn ang="0">
                  <a:pos x="T0" y="T1"/>
                </a:cxn>
                <a:cxn ang="0">
                  <a:pos x="T2" y="T3"/>
                </a:cxn>
                <a:cxn ang="0">
                  <a:pos x="T4" y="T5"/>
                </a:cxn>
                <a:cxn ang="0">
                  <a:pos x="T6" y="T7"/>
                </a:cxn>
                <a:cxn ang="0">
                  <a:pos x="T8" y="T9"/>
                </a:cxn>
              </a:cxnLst>
              <a:rect l="0" t="0" r="r" b="b"/>
              <a:pathLst>
                <a:path w="43" h="28">
                  <a:moveTo>
                    <a:pt x="39" y="14"/>
                  </a:moveTo>
                  <a:cubicBezTo>
                    <a:pt x="36" y="6"/>
                    <a:pt x="25" y="0"/>
                    <a:pt x="15" y="0"/>
                  </a:cubicBezTo>
                  <a:cubicBezTo>
                    <a:pt x="5" y="0"/>
                    <a:pt x="0" y="6"/>
                    <a:pt x="3" y="14"/>
                  </a:cubicBezTo>
                  <a:cubicBezTo>
                    <a:pt x="6" y="22"/>
                    <a:pt x="17" y="28"/>
                    <a:pt x="28" y="28"/>
                  </a:cubicBezTo>
                  <a:cubicBezTo>
                    <a:pt x="38" y="28"/>
                    <a:pt x="43" y="22"/>
                    <a:pt x="39" y="14"/>
                  </a:cubicBezTo>
                  <a:close/>
                </a:path>
              </a:pathLst>
            </a:custGeom>
            <a:grpFill/>
            <a:ln>
              <a:noFill/>
            </a:ln>
          </p:spPr>
          <p:txBody>
            <a:bodyPr anchor="ctr"/>
            <a:lstStyle/>
            <a:p>
              <a:pPr algn="ctr"/>
            </a:p>
          </p:txBody>
        </p:sp>
        <p:sp>
          <p:nvSpPr>
            <p:cNvPr id="1248" name="íşļiḍê"/>
            <p:cNvSpPr/>
            <p:nvPr userDrawn="1"/>
          </p:nvSpPr>
          <p:spPr bwMode="auto">
            <a:xfrm>
              <a:off x="9802641" y="3803849"/>
              <a:ext cx="160466" cy="101834"/>
            </a:xfrm>
            <a:custGeom>
              <a:avLst/>
              <a:gdLst>
                <a:gd name="T0" fmla="*/ 40 w 44"/>
                <a:gd name="T1" fmla="*/ 14 h 28"/>
                <a:gd name="T2" fmla="*/ 15 w 44"/>
                <a:gd name="T3" fmla="*/ 0 h 28"/>
                <a:gd name="T4" fmla="*/ 4 w 44"/>
                <a:gd name="T5" fmla="*/ 14 h 28"/>
                <a:gd name="T6" fmla="*/ 29 w 44"/>
                <a:gd name="T7" fmla="*/ 28 h 28"/>
                <a:gd name="T8" fmla="*/ 40 w 44"/>
                <a:gd name="T9" fmla="*/ 14 h 28"/>
              </a:gdLst>
              <a:ahLst/>
              <a:cxnLst>
                <a:cxn ang="0">
                  <a:pos x="T0" y="T1"/>
                </a:cxn>
                <a:cxn ang="0">
                  <a:pos x="T2" y="T3"/>
                </a:cxn>
                <a:cxn ang="0">
                  <a:pos x="T4" y="T5"/>
                </a:cxn>
                <a:cxn ang="0">
                  <a:pos x="T6" y="T7"/>
                </a:cxn>
                <a:cxn ang="0">
                  <a:pos x="T8" y="T9"/>
                </a:cxn>
              </a:cxnLst>
              <a:rect l="0" t="0" r="r" b="b"/>
              <a:pathLst>
                <a:path w="44" h="28">
                  <a:moveTo>
                    <a:pt x="40" y="14"/>
                  </a:moveTo>
                  <a:cubicBezTo>
                    <a:pt x="37" y="6"/>
                    <a:pt x="25" y="0"/>
                    <a:pt x="15" y="0"/>
                  </a:cubicBezTo>
                  <a:cubicBezTo>
                    <a:pt x="5" y="0"/>
                    <a:pt x="0" y="6"/>
                    <a:pt x="4" y="14"/>
                  </a:cubicBezTo>
                  <a:cubicBezTo>
                    <a:pt x="8" y="22"/>
                    <a:pt x="19" y="28"/>
                    <a:pt x="29" y="28"/>
                  </a:cubicBezTo>
                  <a:cubicBezTo>
                    <a:pt x="39" y="28"/>
                    <a:pt x="44" y="22"/>
                    <a:pt x="40" y="14"/>
                  </a:cubicBezTo>
                  <a:close/>
                </a:path>
              </a:pathLst>
            </a:custGeom>
            <a:grpFill/>
            <a:ln>
              <a:noFill/>
            </a:ln>
          </p:spPr>
          <p:txBody>
            <a:bodyPr anchor="ctr"/>
            <a:lstStyle/>
            <a:p>
              <a:pPr algn="ctr"/>
            </a:p>
          </p:txBody>
        </p:sp>
        <p:sp>
          <p:nvSpPr>
            <p:cNvPr id="1249" name="ïšḷïḓê"/>
            <p:cNvSpPr/>
            <p:nvPr userDrawn="1"/>
          </p:nvSpPr>
          <p:spPr bwMode="auto">
            <a:xfrm>
              <a:off x="10126660" y="3803849"/>
              <a:ext cx="163552" cy="101834"/>
            </a:xfrm>
            <a:custGeom>
              <a:avLst/>
              <a:gdLst>
                <a:gd name="T0" fmla="*/ 41 w 45"/>
                <a:gd name="T1" fmla="*/ 14 h 28"/>
                <a:gd name="T2" fmla="*/ 15 w 45"/>
                <a:gd name="T3" fmla="*/ 0 h 28"/>
                <a:gd name="T4" fmla="*/ 4 w 45"/>
                <a:gd name="T5" fmla="*/ 14 h 28"/>
                <a:gd name="T6" fmla="*/ 30 w 45"/>
                <a:gd name="T7" fmla="*/ 28 h 28"/>
                <a:gd name="T8" fmla="*/ 41 w 45"/>
                <a:gd name="T9" fmla="*/ 14 h 28"/>
              </a:gdLst>
              <a:ahLst/>
              <a:cxnLst>
                <a:cxn ang="0">
                  <a:pos x="T0" y="T1"/>
                </a:cxn>
                <a:cxn ang="0">
                  <a:pos x="T2" y="T3"/>
                </a:cxn>
                <a:cxn ang="0">
                  <a:pos x="T4" y="T5"/>
                </a:cxn>
                <a:cxn ang="0">
                  <a:pos x="T6" y="T7"/>
                </a:cxn>
                <a:cxn ang="0">
                  <a:pos x="T8" y="T9"/>
                </a:cxn>
              </a:cxnLst>
              <a:rect l="0" t="0" r="r" b="b"/>
              <a:pathLst>
                <a:path w="45" h="28">
                  <a:moveTo>
                    <a:pt x="41" y="14"/>
                  </a:moveTo>
                  <a:cubicBezTo>
                    <a:pt x="36" y="6"/>
                    <a:pt x="25" y="0"/>
                    <a:pt x="15" y="0"/>
                  </a:cubicBezTo>
                  <a:cubicBezTo>
                    <a:pt x="5" y="0"/>
                    <a:pt x="0" y="6"/>
                    <a:pt x="4" y="14"/>
                  </a:cubicBezTo>
                  <a:cubicBezTo>
                    <a:pt x="8" y="22"/>
                    <a:pt x="20" y="28"/>
                    <a:pt x="30" y="28"/>
                  </a:cubicBezTo>
                  <a:cubicBezTo>
                    <a:pt x="40" y="28"/>
                    <a:pt x="45" y="22"/>
                    <a:pt x="41" y="14"/>
                  </a:cubicBezTo>
                  <a:close/>
                </a:path>
              </a:pathLst>
            </a:custGeom>
            <a:grpFill/>
            <a:ln>
              <a:noFill/>
            </a:ln>
          </p:spPr>
          <p:txBody>
            <a:bodyPr anchor="ctr"/>
            <a:lstStyle/>
            <a:p>
              <a:pPr algn="ctr"/>
            </a:p>
          </p:txBody>
        </p:sp>
        <p:sp>
          <p:nvSpPr>
            <p:cNvPr id="1250" name="ïşḷíḑe"/>
            <p:cNvSpPr/>
            <p:nvPr userDrawn="1"/>
          </p:nvSpPr>
          <p:spPr bwMode="auto">
            <a:xfrm>
              <a:off x="8546683" y="3445885"/>
              <a:ext cx="141951" cy="94120"/>
            </a:xfrm>
            <a:custGeom>
              <a:avLst/>
              <a:gdLst>
                <a:gd name="T0" fmla="*/ 37 w 39"/>
                <a:gd name="T1" fmla="*/ 12 h 26"/>
                <a:gd name="T2" fmla="*/ 15 w 39"/>
                <a:gd name="T3" fmla="*/ 0 h 26"/>
                <a:gd name="T4" fmla="*/ 2 w 39"/>
                <a:gd name="T5" fmla="*/ 12 h 26"/>
                <a:gd name="T6" fmla="*/ 24 w 39"/>
                <a:gd name="T7" fmla="*/ 26 h 26"/>
                <a:gd name="T8" fmla="*/ 37 w 39"/>
                <a:gd name="T9" fmla="*/ 12 h 26"/>
              </a:gdLst>
              <a:ahLst/>
              <a:cxnLst>
                <a:cxn ang="0">
                  <a:pos x="T0" y="T1"/>
                </a:cxn>
                <a:cxn ang="0">
                  <a:pos x="T2" y="T3"/>
                </a:cxn>
                <a:cxn ang="0">
                  <a:pos x="T4" y="T5"/>
                </a:cxn>
                <a:cxn ang="0">
                  <a:pos x="T6" y="T7"/>
                </a:cxn>
                <a:cxn ang="0">
                  <a:pos x="T8" y="T9"/>
                </a:cxn>
              </a:cxnLst>
              <a:rect l="0" t="0" r="r" b="b"/>
              <a:pathLst>
                <a:path w="39" h="26">
                  <a:moveTo>
                    <a:pt x="37" y="12"/>
                  </a:moveTo>
                  <a:cubicBezTo>
                    <a:pt x="34" y="5"/>
                    <a:pt x="25" y="0"/>
                    <a:pt x="15" y="0"/>
                  </a:cubicBezTo>
                  <a:cubicBezTo>
                    <a:pt x="5" y="0"/>
                    <a:pt x="0" y="5"/>
                    <a:pt x="2" y="12"/>
                  </a:cubicBezTo>
                  <a:cubicBezTo>
                    <a:pt x="5" y="20"/>
                    <a:pt x="14" y="26"/>
                    <a:pt x="24" y="26"/>
                  </a:cubicBezTo>
                  <a:cubicBezTo>
                    <a:pt x="34" y="26"/>
                    <a:pt x="39" y="20"/>
                    <a:pt x="37" y="12"/>
                  </a:cubicBezTo>
                  <a:close/>
                </a:path>
              </a:pathLst>
            </a:custGeom>
            <a:grpFill/>
            <a:ln>
              <a:noFill/>
            </a:ln>
          </p:spPr>
          <p:txBody>
            <a:bodyPr anchor="ctr"/>
            <a:lstStyle/>
            <a:p>
              <a:pPr algn="ctr"/>
            </a:p>
          </p:txBody>
        </p:sp>
        <p:sp>
          <p:nvSpPr>
            <p:cNvPr id="1251" name="íşľíḍé"/>
            <p:cNvSpPr/>
            <p:nvPr userDrawn="1"/>
          </p:nvSpPr>
          <p:spPr bwMode="auto">
            <a:xfrm>
              <a:off x="9166947" y="3445885"/>
              <a:ext cx="146580" cy="94120"/>
            </a:xfrm>
            <a:custGeom>
              <a:avLst/>
              <a:gdLst>
                <a:gd name="T0" fmla="*/ 37 w 40"/>
                <a:gd name="T1" fmla="*/ 12 h 26"/>
                <a:gd name="T2" fmla="*/ 14 w 40"/>
                <a:gd name="T3" fmla="*/ 0 h 26"/>
                <a:gd name="T4" fmla="*/ 3 w 40"/>
                <a:gd name="T5" fmla="*/ 12 h 26"/>
                <a:gd name="T6" fmla="*/ 26 w 40"/>
                <a:gd name="T7" fmla="*/ 26 h 26"/>
                <a:gd name="T8" fmla="*/ 37 w 40"/>
                <a:gd name="T9" fmla="*/ 12 h 26"/>
              </a:gdLst>
              <a:ahLst/>
              <a:cxnLst>
                <a:cxn ang="0">
                  <a:pos x="T0" y="T1"/>
                </a:cxn>
                <a:cxn ang="0">
                  <a:pos x="T2" y="T3"/>
                </a:cxn>
                <a:cxn ang="0">
                  <a:pos x="T4" y="T5"/>
                </a:cxn>
                <a:cxn ang="0">
                  <a:pos x="T6" y="T7"/>
                </a:cxn>
                <a:cxn ang="0">
                  <a:pos x="T8" y="T9"/>
                </a:cxn>
              </a:cxnLst>
              <a:rect l="0" t="0" r="r" b="b"/>
              <a:pathLst>
                <a:path w="40" h="26">
                  <a:moveTo>
                    <a:pt x="37" y="12"/>
                  </a:moveTo>
                  <a:cubicBezTo>
                    <a:pt x="34" y="5"/>
                    <a:pt x="24" y="0"/>
                    <a:pt x="14" y="0"/>
                  </a:cubicBezTo>
                  <a:cubicBezTo>
                    <a:pt x="5" y="0"/>
                    <a:pt x="0" y="5"/>
                    <a:pt x="3" y="12"/>
                  </a:cubicBezTo>
                  <a:cubicBezTo>
                    <a:pt x="6" y="20"/>
                    <a:pt x="16" y="26"/>
                    <a:pt x="26" y="26"/>
                  </a:cubicBezTo>
                  <a:cubicBezTo>
                    <a:pt x="35" y="26"/>
                    <a:pt x="40" y="20"/>
                    <a:pt x="37" y="12"/>
                  </a:cubicBezTo>
                  <a:close/>
                </a:path>
              </a:pathLst>
            </a:custGeom>
            <a:grpFill/>
            <a:ln>
              <a:noFill/>
            </a:ln>
          </p:spPr>
          <p:txBody>
            <a:bodyPr anchor="ctr"/>
            <a:lstStyle/>
            <a:p>
              <a:pPr algn="ctr"/>
            </a:p>
          </p:txBody>
        </p:sp>
        <p:sp>
          <p:nvSpPr>
            <p:cNvPr id="1252" name="îšḷïďè"/>
            <p:cNvSpPr/>
            <p:nvPr userDrawn="1"/>
          </p:nvSpPr>
          <p:spPr bwMode="auto">
            <a:xfrm>
              <a:off x="9319700" y="3445885"/>
              <a:ext cx="149666" cy="94120"/>
            </a:xfrm>
            <a:custGeom>
              <a:avLst/>
              <a:gdLst>
                <a:gd name="T0" fmla="*/ 38 w 41"/>
                <a:gd name="T1" fmla="*/ 12 h 26"/>
                <a:gd name="T2" fmla="*/ 15 w 41"/>
                <a:gd name="T3" fmla="*/ 0 h 26"/>
                <a:gd name="T4" fmla="*/ 3 w 41"/>
                <a:gd name="T5" fmla="*/ 12 h 26"/>
                <a:gd name="T6" fmla="*/ 26 w 41"/>
                <a:gd name="T7" fmla="*/ 26 h 26"/>
                <a:gd name="T8" fmla="*/ 38 w 41"/>
                <a:gd name="T9" fmla="*/ 12 h 26"/>
              </a:gdLst>
              <a:ahLst/>
              <a:cxnLst>
                <a:cxn ang="0">
                  <a:pos x="T0" y="T1"/>
                </a:cxn>
                <a:cxn ang="0">
                  <a:pos x="T2" y="T3"/>
                </a:cxn>
                <a:cxn ang="0">
                  <a:pos x="T4" y="T5"/>
                </a:cxn>
                <a:cxn ang="0">
                  <a:pos x="T6" y="T7"/>
                </a:cxn>
                <a:cxn ang="0">
                  <a:pos x="T8" y="T9"/>
                </a:cxn>
              </a:cxnLst>
              <a:rect l="0" t="0" r="r" b="b"/>
              <a:pathLst>
                <a:path w="41" h="26">
                  <a:moveTo>
                    <a:pt x="38" y="12"/>
                  </a:moveTo>
                  <a:cubicBezTo>
                    <a:pt x="35" y="5"/>
                    <a:pt x="24" y="0"/>
                    <a:pt x="15" y="0"/>
                  </a:cubicBezTo>
                  <a:cubicBezTo>
                    <a:pt x="5" y="0"/>
                    <a:pt x="0" y="5"/>
                    <a:pt x="3" y="12"/>
                  </a:cubicBezTo>
                  <a:cubicBezTo>
                    <a:pt x="6" y="20"/>
                    <a:pt x="17" y="26"/>
                    <a:pt x="26" y="26"/>
                  </a:cubicBezTo>
                  <a:cubicBezTo>
                    <a:pt x="36" y="26"/>
                    <a:pt x="41" y="20"/>
                    <a:pt x="38" y="12"/>
                  </a:cubicBezTo>
                  <a:close/>
                </a:path>
              </a:pathLst>
            </a:custGeom>
            <a:grpFill/>
            <a:ln>
              <a:noFill/>
            </a:ln>
          </p:spPr>
          <p:txBody>
            <a:bodyPr anchor="ctr"/>
            <a:lstStyle/>
            <a:p>
              <a:pPr algn="ctr"/>
            </a:p>
          </p:txBody>
        </p:sp>
        <p:sp>
          <p:nvSpPr>
            <p:cNvPr id="1253" name="ïṥlídé"/>
            <p:cNvSpPr/>
            <p:nvPr userDrawn="1"/>
          </p:nvSpPr>
          <p:spPr bwMode="auto">
            <a:xfrm>
              <a:off x="8744180" y="3558520"/>
              <a:ext cx="145037" cy="98749"/>
            </a:xfrm>
            <a:custGeom>
              <a:avLst/>
              <a:gdLst>
                <a:gd name="T0" fmla="*/ 38 w 40"/>
                <a:gd name="T1" fmla="*/ 14 h 27"/>
                <a:gd name="T2" fmla="*/ 15 w 40"/>
                <a:gd name="T3" fmla="*/ 0 h 27"/>
                <a:gd name="T4" fmla="*/ 2 w 40"/>
                <a:gd name="T5" fmla="*/ 14 h 27"/>
                <a:gd name="T6" fmla="*/ 25 w 40"/>
                <a:gd name="T7" fmla="*/ 27 h 27"/>
                <a:gd name="T8" fmla="*/ 38 w 40"/>
                <a:gd name="T9" fmla="*/ 14 h 27"/>
              </a:gdLst>
              <a:ahLst/>
              <a:cxnLst>
                <a:cxn ang="0">
                  <a:pos x="T0" y="T1"/>
                </a:cxn>
                <a:cxn ang="0">
                  <a:pos x="T2" y="T3"/>
                </a:cxn>
                <a:cxn ang="0">
                  <a:pos x="T4" y="T5"/>
                </a:cxn>
                <a:cxn ang="0">
                  <a:pos x="T6" y="T7"/>
                </a:cxn>
                <a:cxn ang="0">
                  <a:pos x="T8" y="T9"/>
                </a:cxn>
              </a:cxnLst>
              <a:rect l="0" t="0" r="r" b="b"/>
              <a:pathLst>
                <a:path w="40" h="27">
                  <a:moveTo>
                    <a:pt x="38" y="14"/>
                  </a:moveTo>
                  <a:cubicBezTo>
                    <a:pt x="35" y="6"/>
                    <a:pt x="25" y="0"/>
                    <a:pt x="15" y="0"/>
                  </a:cubicBezTo>
                  <a:cubicBezTo>
                    <a:pt x="5" y="0"/>
                    <a:pt x="0" y="6"/>
                    <a:pt x="2" y="14"/>
                  </a:cubicBezTo>
                  <a:cubicBezTo>
                    <a:pt x="5" y="21"/>
                    <a:pt x="15" y="27"/>
                    <a:pt x="25" y="27"/>
                  </a:cubicBezTo>
                  <a:cubicBezTo>
                    <a:pt x="35" y="27"/>
                    <a:pt x="40" y="21"/>
                    <a:pt x="38" y="14"/>
                  </a:cubicBezTo>
                  <a:close/>
                </a:path>
              </a:pathLst>
            </a:custGeom>
            <a:grpFill/>
            <a:ln>
              <a:noFill/>
            </a:ln>
          </p:spPr>
          <p:txBody>
            <a:bodyPr anchor="ctr"/>
            <a:lstStyle/>
            <a:p>
              <a:pPr algn="ctr"/>
            </a:p>
          </p:txBody>
        </p:sp>
        <p:sp>
          <p:nvSpPr>
            <p:cNvPr id="1254" name="îṥ1ïḑé"/>
            <p:cNvSpPr/>
            <p:nvPr userDrawn="1"/>
          </p:nvSpPr>
          <p:spPr bwMode="auto">
            <a:xfrm>
              <a:off x="8900018" y="3558520"/>
              <a:ext cx="149666" cy="98749"/>
            </a:xfrm>
            <a:custGeom>
              <a:avLst/>
              <a:gdLst>
                <a:gd name="T0" fmla="*/ 38 w 41"/>
                <a:gd name="T1" fmla="*/ 14 h 27"/>
                <a:gd name="T2" fmla="*/ 15 w 41"/>
                <a:gd name="T3" fmla="*/ 0 h 27"/>
                <a:gd name="T4" fmla="*/ 3 w 41"/>
                <a:gd name="T5" fmla="*/ 14 h 27"/>
                <a:gd name="T6" fmla="*/ 26 w 41"/>
                <a:gd name="T7" fmla="*/ 27 h 27"/>
                <a:gd name="T8" fmla="*/ 38 w 41"/>
                <a:gd name="T9" fmla="*/ 14 h 27"/>
              </a:gdLst>
              <a:ahLst/>
              <a:cxnLst>
                <a:cxn ang="0">
                  <a:pos x="T0" y="T1"/>
                </a:cxn>
                <a:cxn ang="0">
                  <a:pos x="T2" y="T3"/>
                </a:cxn>
                <a:cxn ang="0">
                  <a:pos x="T4" y="T5"/>
                </a:cxn>
                <a:cxn ang="0">
                  <a:pos x="T6" y="T7"/>
                </a:cxn>
                <a:cxn ang="0">
                  <a:pos x="T8" y="T9"/>
                </a:cxn>
              </a:cxnLst>
              <a:rect l="0" t="0" r="r" b="b"/>
              <a:pathLst>
                <a:path w="41" h="27">
                  <a:moveTo>
                    <a:pt x="38" y="14"/>
                  </a:moveTo>
                  <a:cubicBezTo>
                    <a:pt x="35" y="6"/>
                    <a:pt x="25" y="0"/>
                    <a:pt x="15" y="0"/>
                  </a:cubicBezTo>
                  <a:cubicBezTo>
                    <a:pt x="5" y="0"/>
                    <a:pt x="0" y="6"/>
                    <a:pt x="3" y="14"/>
                  </a:cubicBezTo>
                  <a:cubicBezTo>
                    <a:pt x="5" y="21"/>
                    <a:pt x="16" y="27"/>
                    <a:pt x="26" y="27"/>
                  </a:cubicBezTo>
                  <a:cubicBezTo>
                    <a:pt x="35" y="27"/>
                    <a:pt x="41" y="21"/>
                    <a:pt x="38" y="14"/>
                  </a:cubicBezTo>
                  <a:close/>
                </a:path>
              </a:pathLst>
            </a:custGeom>
            <a:grpFill/>
            <a:ln>
              <a:noFill/>
            </a:ln>
          </p:spPr>
          <p:txBody>
            <a:bodyPr anchor="ctr"/>
            <a:lstStyle/>
            <a:p>
              <a:pPr algn="ctr"/>
            </a:p>
          </p:txBody>
        </p:sp>
        <p:sp>
          <p:nvSpPr>
            <p:cNvPr id="1255" name="išľïďé"/>
            <p:cNvSpPr/>
            <p:nvPr userDrawn="1"/>
          </p:nvSpPr>
          <p:spPr bwMode="auto">
            <a:xfrm>
              <a:off x="9057399" y="3558520"/>
              <a:ext cx="149666" cy="98749"/>
            </a:xfrm>
            <a:custGeom>
              <a:avLst/>
              <a:gdLst>
                <a:gd name="T0" fmla="*/ 38 w 41"/>
                <a:gd name="T1" fmla="*/ 14 h 27"/>
                <a:gd name="T2" fmla="*/ 15 w 41"/>
                <a:gd name="T3" fmla="*/ 0 h 27"/>
                <a:gd name="T4" fmla="*/ 3 w 41"/>
                <a:gd name="T5" fmla="*/ 14 h 27"/>
                <a:gd name="T6" fmla="*/ 26 w 41"/>
                <a:gd name="T7" fmla="*/ 27 h 27"/>
                <a:gd name="T8" fmla="*/ 38 w 41"/>
                <a:gd name="T9" fmla="*/ 14 h 27"/>
              </a:gdLst>
              <a:ahLst/>
              <a:cxnLst>
                <a:cxn ang="0">
                  <a:pos x="T0" y="T1"/>
                </a:cxn>
                <a:cxn ang="0">
                  <a:pos x="T2" y="T3"/>
                </a:cxn>
                <a:cxn ang="0">
                  <a:pos x="T4" y="T5"/>
                </a:cxn>
                <a:cxn ang="0">
                  <a:pos x="T6" y="T7"/>
                </a:cxn>
                <a:cxn ang="0">
                  <a:pos x="T8" y="T9"/>
                </a:cxn>
              </a:cxnLst>
              <a:rect l="0" t="0" r="r" b="b"/>
              <a:pathLst>
                <a:path w="41" h="27">
                  <a:moveTo>
                    <a:pt x="38" y="14"/>
                  </a:moveTo>
                  <a:cubicBezTo>
                    <a:pt x="35" y="6"/>
                    <a:pt x="25" y="0"/>
                    <a:pt x="15" y="0"/>
                  </a:cubicBezTo>
                  <a:cubicBezTo>
                    <a:pt x="5" y="0"/>
                    <a:pt x="0" y="6"/>
                    <a:pt x="3" y="14"/>
                  </a:cubicBezTo>
                  <a:cubicBezTo>
                    <a:pt x="6" y="21"/>
                    <a:pt x="16" y="27"/>
                    <a:pt x="26" y="27"/>
                  </a:cubicBezTo>
                  <a:cubicBezTo>
                    <a:pt x="36" y="27"/>
                    <a:pt x="41" y="21"/>
                    <a:pt x="38" y="14"/>
                  </a:cubicBezTo>
                  <a:close/>
                </a:path>
              </a:pathLst>
            </a:custGeom>
            <a:grpFill/>
            <a:ln>
              <a:noFill/>
            </a:ln>
          </p:spPr>
          <p:txBody>
            <a:bodyPr anchor="ctr"/>
            <a:lstStyle/>
            <a:p>
              <a:pPr algn="ctr"/>
            </a:p>
          </p:txBody>
        </p:sp>
        <p:sp>
          <p:nvSpPr>
            <p:cNvPr id="1256" name="iṣľîḋé"/>
            <p:cNvSpPr/>
            <p:nvPr userDrawn="1"/>
          </p:nvSpPr>
          <p:spPr bwMode="auto">
            <a:xfrm>
              <a:off x="9214779" y="3558520"/>
              <a:ext cx="152752" cy="98749"/>
            </a:xfrm>
            <a:custGeom>
              <a:avLst/>
              <a:gdLst>
                <a:gd name="T0" fmla="*/ 38 w 42"/>
                <a:gd name="T1" fmla="*/ 14 h 27"/>
                <a:gd name="T2" fmla="*/ 15 w 42"/>
                <a:gd name="T3" fmla="*/ 0 h 27"/>
                <a:gd name="T4" fmla="*/ 3 w 42"/>
                <a:gd name="T5" fmla="*/ 14 h 27"/>
                <a:gd name="T6" fmla="*/ 27 w 42"/>
                <a:gd name="T7" fmla="*/ 27 h 27"/>
                <a:gd name="T8" fmla="*/ 38 w 42"/>
                <a:gd name="T9" fmla="*/ 14 h 27"/>
              </a:gdLst>
              <a:ahLst/>
              <a:cxnLst>
                <a:cxn ang="0">
                  <a:pos x="T0" y="T1"/>
                </a:cxn>
                <a:cxn ang="0">
                  <a:pos x="T2" y="T3"/>
                </a:cxn>
                <a:cxn ang="0">
                  <a:pos x="T4" y="T5"/>
                </a:cxn>
                <a:cxn ang="0">
                  <a:pos x="T6" y="T7"/>
                </a:cxn>
                <a:cxn ang="0">
                  <a:pos x="T8" y="T9"/>
                </a:cxn>
              </a:cxnLst>
              <a:rect l="0" t="0" r="r" b="b"/>
              <a:pathLst>
                <a:path w="42" h="27">
                  <a:moveTo>
                    <a:pt x="38" y="14"/>
                  </a:moveTo>
                  <a:cubicBezTo>
                    <a:pt x="35" y="6"/>
                    <a:pt x="25" y="0"/>
                    <a:pt x="15" y="0"/>
                  </a:cubicBezTo>
                  <a:cubicBezTo>
                    <a:pt x="5" y="0"/>
                    <a:pt x="0" y="6"/>
                    <a:pt x="3" y="14"/>
                  </a:cubicBezTo>
                  <a:cubicBezTo>
                    <a:pt x="6" y="21"/>
                    <a:pt x="17" y="27"/>
                    <a:pt x="27" y="27"/>
                  </a:cubicBezTo>
                  <a:cubicBezTo>
                    <a:pt x="36" y="27"/>
                    <a:pt x="42" y="21"/>
                    <a:pt x="38" y="14"/>
                  </a:cubicBezTo>
                  <a:close/>
                </a:path>
              </a:pathLst>
            </a:custGeom>
            <a:grpFill/>
            <a:ln>
              <a:noFill/>
            </a:ln>
          </p:spPr>
          <p:txBody>
            <a:bodyPr anchor="ctr"/>
            <a:lstStyle/>
            <a:p>
              <a:pPr algn="ctr"/>
            </a:p>
          </p:txBody>
        </p:sp>
        <p:sp>
          <p:nvSpPr>
            <p:cNvPr id="1257" name="îšļïḑé"/>
            <p:cNvSpPr/>
            <p:nvPr userDrawn="1"/>
          </p:nvSpPr>
          <p:spPr bwMode="auto">
            <a:xfrm>
              <a:off x="9370616" y="3558520"/>
              <a:ext cx="154295" cy="98749"/>
            </a:xfrm>
            <a:custGeom>
              <a:avLst/>
              <a:gdLst>
                <a:gd name="T0" fmla="*/ 39 w 42"/>
                <a:gd name="T1" fmla="*/ 14 h 27"/>
                <a:gd name="T2" fmla="*/ 15 w 42"/>
                <a:gd name="T3" fmla="*/ 0 h 27"/>
                <a:gd name="T4" fmla="*/ 3 w 42"/>
                <a:gd name="T5" fmla="*/ 14 h 27"/>
                <a:gd name="T6" fmla="*/ 27 w 42"/>
                <a:gd name="T7" fmla="*/ 27 h 27"/>
                <a:gd name="T8" fmla="*/ 39 w 42"/>
                <a:gd name="T9" fmla="*/ 14 h 27"/>
              </a:gdLst>
              <a:ahLst/>
              <a:cxnLst>
                <a:cxn ang="0">
                  <a:pos x="T0" y="T1"/>
                </a:cxn>
                <a:cxn ang="0">
                  <a:pos x="T2" y="T3"/>
                </a:cxn>
                <a:cxn ang="0">
                  <a:pos x="T4" y="T5"/>
                </a:cxn>
                <a:cxn ang="0">
                  <a:pos x="T6" y="T7"/>
                </a:cxn>
                <a:cxn ang="0">
                  <a:pos x="T8" y="T9"/>
                </a:cxn>
              </a:cxnLst>
              <a:rect l="0" t="0" r="r" b="b"/>
              <a:pathLst>
                <a:path w="42" h="27">
                  <a:moveTo>
                    <a:pt x="39" y="14"/>
                  </a:moveTo>
                  <a:cubicBezTo>
                    <a:pt x="35" y="6"/>
                    <a:pt x="25" y="0"/>
                    <a:pt x="15" y="0"/>
                  </a:cubicBezTo>
                  <a:cubicBezTo>
                    <a:pt x="5" y="0"/>
                    <a:pt x="0" y="6"/>
                    <a:pt x="3" y="14"/>
                  </a:cubicBezTo>
                  <a:cubicBezTo>
                    <a:pt x="7" y="21"/>
                    <a:pt x="17" y="27"/>
                    <a:pt x="27" y="27"/>
                  </a:cubicBezTo>
                  <a:cubicBezTo>
                    <a:pt x="37" y="27"/>
                    <a:pt x="42" y="21"/>
                    <a:pt x="39" y="14"/>
                  </a:cubicBezTo>
                  <a:close/>
                </a:path>
              </a:pathLst>
            </a:custGeom>
            <a:grpFill/>
            <a:ln>
              <a:noFill/>
            </a:ln>
          </p:spPr>
          <p:txBody>
            <a:bodyPr anchor="ctr"/>
            <a:lstStyle/>
            <a:p>
              <a:pPr algn="ctr"/>
            </a:p>
          </p:txBody>
        </p:sp>
        <p:sp>
          <p:nvSpPr>
            <p:cNvPr id="1258" name="ïşḻide"/>
            <p:cNvSpPr/>
            <p:nvPr userDrawn="1"/>
          </p:nvSpPr>
          <p:spPr bwMode="auto">
            <a:xfrm>
              <a:off x="9842758" y="3558520"/>
              <a:ext cx="155838" cy="98749"/>
            </a:xfrm>
            <a:custGeom>
              <a:avLst/>
              <a:gdLst>
                <a:gd name="T0" fmla="*/ 39 w 43"/>
                <a:gd name="T1" fmla="*/ 14 h 27"/>
                <a:gd name="T2" fmla="*/ 15 w 43"/>
                <a:gd name="T3" fmla="*/ 0 h 27"/>
                <a:gd name="T4" fmla="*/ 4 w 43"/>
                <a:gd name="T5" fmla="*/ 14 h 27"/>
                <a:gd name="T6" fmla="*/ 28 w 43"/>
                <a:gd name="T7" fmla="*/ 27 h 27"/>
                <a:gd name="T8" fmla="*/ 39 w 43"/>
                <a:gd name="T9" fmla="*/ 14 h 27"/>
              </a:gdLst>
              <a:ahLst/>
              <a:cxnLst>
                <a:cxn ang="0">
                  <a:pos x="T0" y="T1"/>
                </a:cxn>
                <a:cxn ang="0">
                  <a:pos x="T2" y="T3"/>
                </a:cxn>
                <a:cxn ang="0">
                  <a:pos x="T4" y="T5"/>
                </a:cxn>
                <a:cxn ang="0">
                  <a:pos x="T6" y="T7"/>
                </a:cxn>
                <a:cxn ang="0">
                  <a:pos x="T8" y="T9"/>
                </a:cxn>
              </a:cxnLst>
              <a:rect l="0" t="0" r="r" b="b"/>
              <a:pathLst>
                <a:path w="43" h="27">
                  <a:moveTo>
                    <a:pt x="39" y="14"/>
                  </a:moveTo>
                  <a:cubicBezTo>
                    <a:pt x="36" y="6"/>
                    <a:pt x="25" y="0"/>
                    <a:pt x="15" y="0"/>
                  </a:cubicBezTo>
                  <a:cubicBezTo>
                    <a:pt x="5" y="0"/>
                    <a:pt x="0" y="6"/>
                    <a:pt x="4" y="14"/>
                  </a:cubicBezTo>
                  <a:cubicBezTo>
                    <a:pt x="8" y="21"/>
                    <a:pt x="19" y="27"/>
                    <a:pt x="28" y="27"/>
                  </a:cubicBezTo>
                  <a:cubicBezTo>
                    <a:pt x="38" y="27"/>
                    <a:pt x="43" y="21"/>
                    <a:pt x="39" y="14"/>
                  </a:cubicBezTo>
                  <a:close/>
                </a:path>
              </a:pathLst>
            </a:custGeom>
            <a:grpFill/>
            <a:ln>
              <a:noFill/>
            </a:ln>
          </p:spPr>
          <p:txBody>
            <a:bodyPr anchor="ctr"/>
            <a:lstStyle/>
            <a:p>
              <a:pPr algn="ctr"/>
            </a:p>
          </p:txBody>
        </p:sp>
        <p:sp>
          <p:nvSpPr>
            <p:cNvPr id="1259" name="îṥḻiḓe"/>
            <p:cNvSpPr/>
            <p:nvPr userDrawn="1"/>
          </p:nvSpPr>
          <p:spPr bwMode="auto">
            <a:xfrm>
              <a:off x="9998596" y="3558520"/>
              <a:ext cx="160466" cy="98749"/>
            </a:xfrm>
            <a:custGeom>
              <a:avLst/>
              <a:gdLst>
                <a:gd name="T0" fmla="*/ 40 w 44"/>
                <a:gd name="T1" fmla="*/ 14 h 27"/>
                <a:gd name="T2" fmla="*/ 15 w 44"/>
                <a:gd name="T3" fmla="*/ 0 h 27"/>
                <a:gd name="T4" fmla="*/ 4 w 44"/>
                <a:gd name="T5" fmla="*/ 14 h 27"/>
                <a:gd name="T6" fmla="*/ 29 w 44"/>
                <a:gd name="T7" fmla="*/ 27 h 27"/>
                <a:gd name="T8" fmla="*/ 40 w 44"/>
                <a:gd name="T9" fmla="*/ 14 h 27"/>
              </a:gdLst>
              <a:ahLst/>
              <a:cxnLst>
                <a:cxn ang="0">
                  <a:pos x="T0" y="T1"/>
                </a:cxn>
                <a:cxn ang="0">
                  <a:pos x="T2" y="T3"/>
                </a:cxn>
                <a:cxn ang="0">
                  <a:pos x="T4" y="T5"/>
                </a:cxn>
                <a:cxn ang="0">
                  <a:pos x="T6" y="T7"/>
                </a:cxn>
                <a:cxn ang="0">
                  <a:pos x="T8" y="T9"/>
                </a:cxn>
              </a:cxnLst>
              <a:rect l="0" t="0" r="r" b="b"/>
              <a:pathLst>
                <a:path w="44" h="27">
                  <a:moveTo>
                    <a:pt x="40" y="14"/>
                  </a:moveTo>
                  <a:cubicBezTo>
                    <a:pt x="36" y="6"/>
                    <a:pt x="25" y="0"/>
                    <a:pt x="15" y="0"/>
                  </a:cubicBezTo>
                  <a:cubicBezTo>
                    <a:pt x="5" y="0"/>
                    <a:pt x="0" y="6"/>
                    <a:pt x="4" y="14"/>
                  </a:cubicBezTo>
                  <a:cubicBezTo>
                    <a:pt x="8" y="21"/>
                    <a:pt x="19" y="27"/>
                    <a:pt x="29" y="27"/>
                  </a:cubicBezTo>
                  <a:cubicBezTo>
                    <a:pt x="39" y="27"/>
                    <a:pt x="44" y="21"/>
                    <a:pt x="40" y="14"/>
                  </a:cubicBezTo>
                  <a:close/>
                </a:path>
              </a:pathLst>
            </a:custGeom>
            <a:grpFill/>
            <a:ln>
              <a:noFill/>
            </a:ln>
          </p:spPr>
          <p:txBody>
            <a:bodyPr anchor="ctr"/>
            <a:lstStyle/>
            <a:p>
              <a:pPr algn="ctr"/>
            </a:p>
          </p:txBody>
        </p:sp>
        <p:sp>
          <p:nvSpPr>
            <p:cNvPr id="1260" name="iṩľîḍé"/>
            <p:cNvSpPr/>
            <p:nvPr userDrawn="1"/>
          </p:nvSpPr>
          <p:spPr bwMode="auto">
            <a:xfrm>
              <a:off x="8787383" y="3678869"/>
              <a:ext cx="149666" cy="103378"/>
            </a:xfrm>
            <a:custGeom>
              <a:avLst/>
              <a:gdLst>
                <a:gd name="T0" fmla="*/ 38 w 41"/>
                <a:gd name="T1" fmla="*/ 14 h 28"/>
                <a:gd name="T2" fmla="*/ 15 w 41"/>
                <a:gd name="T3" fmla="*/ 0 h 28"/>
                <a:gd name="T4" fmla="*/ 2 w 41"/>
                <a:gd name="T5" fmla="*/ 14 h 28"/>
                <a:gd name="T6" fmla="*/ 25 w 41"/>
                <a:gd name="T7" fmla="*/ 28 h 28"/>
                <a:gd name="T8" fmla="*/ 38 w 41"/>
                <a:gd name="T9" fmla="*/ 14 h 28"/>
              </a:gdLst>
              <a:ahLst/>
              <a:cxnLst>
                <a:cxn ang="0">
                  <a:pos x="T0" y="T1"/>
                </a:cxn>
                <a:cxn ang="0">
                  <a:pos x="T2" y="T3"/>
                </a:cxn>
                <a:cxn ang="0">
                  <a:pos x="T4" y="T5"/>
                </a:cxn>
                <a:cxn ang="0">
                  <a:pos x="T6" y="T7"/>
                </a:cxn>
                <a:cxn ang="0">
                  <a:pos x="T8" y="T9"/>
                </a:cxn>
              </a:cxnLst>
              <a:rect l="0" t="0" r="r" b="b"/>
              <a:pathLst>
                <a:path w="41" h="28">
                  <a:moveTo>
                    <a:pt x="38" y="14"/>
                  </a:moveTo>
                  <a:cubicBezTo>
                    <a:pt x="35" y="6"/>
                    <a:pt x="25" y="0"/>
                    <a:pt x="15" y="0"/>
                  </a:cubicBezTo>
                  <a:cubicBezTo>
                    <a:pt x="5" y="0"/>
                    <a:pt x="0" y="6"/>
                    <a:pt x="2" y="14"/>
                  </a:cubicBezTo>
                  <a:cubicBezTo>
                    <a:pt x="5" y="22"/>
                    <a:pt x="16" y="28"/>
                    <a:pt x="25" y="28"/>
                  </a:cubicBezTo>
                  <a:cubicBezTo>
                    <a:pt x="35" y="28"/>
                    <a:pt x="41" y="22"/>
                    <a:pt x="38" y="14"/>
                  </a:cubicBezTo>
                  <a:close/>
                </a:path>
              </a:pathLst>
            </a:custGeom>
            <a:grpFill/>
            <a:ln>
              <a:noFill/>
            </a:ln>
          </p:spPr>
          <p:txBody>
            <a:bodyPr anchor="ctr"/>
            <a:lstStyle/>
            <a:p>
              <a:pPr algn="ctr"/>
            </a:p>
          </p:txBody>
        </p:sp>
        <p:sp>
          <p:nvSpPr>
            <p:cNvPr id="1261" name="iṧḻiḓe"/>
            <p:cNvSpPr/>
            <p:nvPr userDrawn="1"/>
          </p:nvSpPr>
          <p:spPr bwMode="auto">
            <a:xfrm>
              <a:off x="8944763" y="3678869"/>
              <a:ext cx="152752" cy="103378"/>
            </a:xfrm>
            <a:custGeom>
              <a:avLst/>
              <a:gdLst>
                <a:gd name="T0" fmla="*/ 39 w 42"/>
                <a:gd name="T1" fmla="*/ 14 h 28"/>
                <a:gd name="T2" fmla="*/ 16 w 42"/>
                <a:gd name="T3" fmla="*/ 0 h 28"/>
                <a:gd name="T4" fmla="*/ 3 w 42"/>
                <a:gd name="T5" fmla="*/ 14 h 28"/>
                <a:gd name="T6" fmla="*/ 27 w 42"/>
                <a:gd name="T7" fmla="*/ 28 h 28"/>
                <a:gd name="T8" fmla="*/ 39 w 42"/>
                <a:gd name="T9" fmla="*/ 14 h 28"/>
              </a:gdLst>
              <a:ahLst/>
              <a:cxnLst>
                <a:cxn ang="0">
                  <a:pos x="T0" y="T1"/>
                </a:cxn>
                <a:cxn ang="0">
                  <a:pos x="T2" y="T3"/>
                </a:cxn>
                <a:cxn ang="0">
                  <a:pos x="T4" y="T5"/>
                </a:cxn>
                <a:cxn ang="0">
                  <a:pos x="T6" y="T7"/>
                </a:cxn>
                <a:cxn ang="0">
                  <a:pos x="T8" y="T9"/>
                </a:cxn>
              </a:cxnLst>
              <a:rect l="0" t="0" r="r" b="b"/>
              <a:pathLst>
                <a:path w="42" h="28">
                  <a:moveTo>
                    <a:pt x="39" y="14"/>
                  </a:moveTo>
                  <a:cubicBezTo>
                    <a:pt x="36" y="6"/>
                    <a:pt x="26" y="0"/>
                    <a:pt x="16" y="0"/>
                  </a:cubicBezTo>
                  <a:cubicBezTo>
                    <a:pt x="6" y="0"/>
                    <a:pt x="0" y="6"/>
                    <a:pt x="3" y="14"/>
                  </a:cubicBezTo>
                  <a:cubicBezTo>
                    <a:pt x="6" y="22"/>
                    <a:pt x="17" y="28"/>
                    <a:pt x="27" y="28"/>
                  </a:cubicBezTo>
                  <a:cubicBezTo>
                    <a:pt x="37" y="28"/>
                    <a:pt x="42" y="22"/>
                    <a:pt x="39" y="14"/>
                  </a:cubicBezTo>
                  <a:close/>
                </a:path>
              </a:pathLst>
            </a:custGeom>
            <a:grpFill/>
            <a:ln>
              <a:noFill/>
            </a:ln>
          </p:spPr>
          <p:txBody>
            <a:bodyPr anchor="ctr"/>
            <a:lstStyle/>
            <a:p>
              <a:pPr algn="ctr"/>
            </a:p>
          </p:txBody>
        </p:sp>
        <p:sp>
          <p:nvSpPr>
            <p:cNvPr id="1262" name="i$ľîḓe"/>
            <p:cNvSpPr/>
            <p:nvPr userDrawn="1"/>
          </p:nvSpPr>
          <p:spPr bwMode="auto">
            <a:xfrm>
              <a:off x="9583543" y="3678869"/>
              <a:ext cx="155838" cy="103378"/>
            </a:xfrm>
            <a:custGeom>
              <a:avLst/>
              <a:gdLst>
                <a:gd name="T0" fmla="*/ 40 w 43"/>
                <a:gd name="T1" fmla="*/ 14 h 28"/>
                <a:gd name="T2" fmla="*/ 15 w 43"/>
                <a:gd name="T3" fmla="*/ 0 h 28"/>
                <a:gd name="T4" fmla="*/ 4 w 43"/>
                <a:gd name="T5" fmla="*/ 14 h 28"/>
                <a:gd name="T6" fmla="*/ 28 w 43"/>
                <a:gd name="T7" fmla="*/ 28 h 28"/>
                <a:gd name="T8" fmla="*/ 40 w 43"/>
                <a:gd name="T9" fmla="*/ 14 h 28"/>
              </a:gdLst>
              <a:ahLst/>
              <a:cxnLst>
                <a:cxn ang="0">
                  <a:pos x="T0" y="T1"/>
                </a:cxn>
                <a:cxn ang="0">
                  <a:pos x="T2" y="T3"/>
                </a:cxn>
                <a:cxn ang="0">
                  <a:pos x="T4" y="T5"/>
                </a:cxn>
                <a:cxn ang="0">
                  <a:pos x="T6" y="T7"/>
                </a:cxn>
                <a:cxn ang="0">
                  <a:pos x="T8" y="T9"/>
                </a:cxn>
              </a:cxnLst>
              <a:rect l="0" t="0" r="r" b="b"/>
              <a:pathLst>
                <a:path w="43" h="28">
                  <a:moveTo>
                    <a:pt x="40" y="14"/>
                  </a:moveTo>
                  <a:cubicBezTo>
                    <a:pt x="36" y="6"/>
                    <a:pt x="25" y="0"/>
                    <a:pt x="15" y="0"/>
                  </a:cubicBezTo>
                  <a:cubicBezTo>
                    <a:pt x="5" y="0"/>
                    <a:pt x="0" y="6"/>
                    <a:pt x="4" y="14"/>
                  </a:cubicBezTo>
                  <a:cubicBezTo>
                    <a:pt x="7" y="22"/>
                    <a:pt x="18" y="28"/>
                    <a:pt x="28" y="28"/>
                  </a:cubicBezTo>
                  <a:cubicBezTo>
                    <a:pt x="38" y="28"/>
                    <a:pt x="43" y="22"/>
                    <a:pt x="40" y="14"/>
                  </a:cubicBezTo>
                  <a:close/>
                </a:path>
              </a:pathLst>
            </a:custGeom>
            <a:grpFill/>
            <a:ln>
              <a:noFill/>
            </a:ln>
          </p:spPr>
          <p:txBody>
            <a:bodyPr anchor="ctr"/>
            <a:lstStyle/>
            <a:p>
              <a:pPr algn="ctr"/>
            </a:p>
          </p:txBody>
        </p:sp>
        <p:sp>
          <p:nvSpPr>
            <p:cNvPr id="1263" name="iŝ1íďé"/>
            <p:cNvSpPr/>
            <p:nvPr userDrawn="1"/>
          </p:nvSpPr>
          <p:spPr bwMode="auto">
            <a:xfrm>
              <a:off x="10064942" y="3678869"/>
              <a:ext cx="157381" cy="103378"/>
            </a:xfrm>
            <a:custGeom>
              <a:avLst/>
              <a:gdLst>
                <a:gd name="T0" fmla="*/ 39 w 43"/>
                <a:gd name="T1" fmla="*/ 14 h 28"/>
                <a:gd name="T2" fmla="*/ 14 w 43"/>
                <a:gd name="T3" fmla="*/ 0 h 28"/>
                <a:gd name="T4" fmla="*/ 4 w 43"/>
                <a:gd name="T5" fmla="*/ 14 h 28"/>
                <a:gd name="T6" fmla="*/ 29 w 43"/>
                <a:gd name="T7" fmla="*/ 28 h 28"/>
                <a:gd name="T8" fmla="*/ 39 w 43"/>
                <a:gd name="T9" fmla="*/ 14 h 28"/>
              </a:gdLst>
              <a:ahLst/>
              <a:cxnLst>
                <a:cxn ang="0">
                  <a:pos x="T0" y="T1"/>
                </a:cxn>
                <a:cxn ang="0">
                  <a:pos x="T2" y="T3"/>
                </a:cxn>
                <a:cxn ang="0">
                  <a:pos x="T4" y="T5"/>
                </a:cxn>
                <a:cxn ang="0">
                  <a:pos x="T6" y="T7"/>
                </a:cxn>
                <a:cxn ang="0">
                  <a:pos x="T8" y="T9"/>
                </a:cxn>
              </a:cxnLst>
              <a:rect l="0" t="0" r="r" b="b"/>
              <a:pathLst>
                <a:path w="43" h="28">
                  <a:moveTo>
                    <a:pt x="39" y="14"/>
                  </a:moveTo>
                  <a:cubicBezTo>
                    <a:pt x="35" y="6"/>
                    <a:pt x="24" y="0"/>
                    <a:pt x="14" y="0"/>
                  </a:cubicBezTo>
                  <a:cubicBezTo>
                    <a:pt x="4" y="0"/>
                    <a:pt x="0" y="6"/>
                    <a:pt x="4" y="14"/>
                  </a:cubicBezTo>
                  <a:cubicBezTo>
                    <a:pt x="7" y="22"/>
                    <a:pt x="19" y="28"/>
                    <a:pt x="29" y="28"/>
                  </a:cubicBezTo>
                  <a:cubicBezTo>
                    <a:pt x="39" y="28"/>
                    <a:pt x="43" y="22"/>
                    <a:pt x="39" y="14"/>
                  </a:cubicBezTo>
                  <a:close/>
                </a:path>
              </a:pathLst>
            </a:custGeom>
            <a:grpFill/>
            <a:ln>
              <a:noFill/>
            </a:ln>
          </p:spPr>
          <p:txBody>
            <a:bodyPr anchor="ctr"/>
            <a:lstStyle/>
            <a:p>
              <a:pPr algn="ctr"/>
            </a:p>
          </p:txBody>
        </p:sp>
        <p:sp>
          <p:nvSpPr>
            <p:cNvPr id="1264" name="îšḷiḋè"/>
            <p:cNvSpPr/>
            <p:nvPr userDrawn="1"/>
          </p:nvSpPr>
          <p:spPr bwMode="auto">
            <a:xfrm>
              <a:off x="10222323" y="3678869"/>
              <a:ext cx="160466" cy="103378"/>
            </a:xfrm>
            <a:custGeom>
              <a:avLst/>
              <a:gdLst>
                <a:gd name="T0" fmla="*/ 40 w 44"/>
                <a:gd name="T1" fmla="*/ 14 h 28"/>
                <a:gd name="T2" fmla="*/ 15 w 44"/>
                <a:gd name="T3" fmla="*/ 0 h 28"/>
                <a:gd name="T4" fmla="*/ 4 w 44"/>
                <a:gd name="T5" fmla="*/ 14 h 28"/>
                <a:gd name="T6" fmla="*/ 30 w 44"/>
                <a:gd name="T7" fmla="*/ 28 h 28"/>
                <a:gd name="T8" fmla="*/ 40 w 44"/>
                <a:gd name="T9" fmla="*/ 14 h 28"/>
              </a:gdLst>
              <a:ahLst/>
              <a:cxnLst>
                <a:cxn ang="0">
                  <a:pos x="T0" y="T1"/>
                </a:cxn>
                <a:cxn ang="0">
                  <a:pos x="T2" y="T3"/>
                </a:cxn>
                <a:cxn ang="0">
                  <a:pos x="T4" y="T5"/>
                </a:cxn>
                <a:cxn ang="0">
                  <a:pos x="T6" y="T7"/>
                </a:cxn>
                <a:cxn ang="0">
                  <a:pos x="T8" y="T9"/>
                </a:cxn>
              </a:cxnLst>
              <a:rect l="0" t="0" r="r" b="b"/>
              <a:pathLst>
                <a:path w="44" h="28">
                  <a:moveTo>
                    <a:pt x="40" y="14"/>
                  </a:moveTo>
                  <a:cubicBezTo>
                    <a:pt x="36" y="6"/>
                    <a:pt x="25" y="0"/>
                    <a:pt x="15" y="0"/>
                  </a:cubicBezTo>
                  <a:cubicBezTo>
                    <a:pt x="5" y="0"/>
                    <a:pt x="0" y="6"/>
                    <a:pt x="4" y="14"/>
                  </a:cubicBezTo>
                  <a:cubicBezTo>
                    <a:pt x="8" y="22"/>
                    <a:pt x="20" y="28"/>
                    <a:pt x="30" y="28"/>
                  </a:cubicBezTo>
                  <a:cubicBezTo>
                    <a:pt x="40" y="28"/>
                    <a:pt x="44" y="22"/>
                    <a:pt x="40" y="14"/>
                  </a:cubicBezTo>
                  <a:close/>
                </a:path>
              </a:pathLst>
            </a:custGeom>
            <a:grpFill/>
            <a:ln>
              <a:noFill/>
            </a:ln>
          </p:spPr>
          <p:txBody>
            <a:bodyPr anchor="ctr"/>
            <a:lstStyle/>
            <a:p>
              <a:pPr algn="ctr"/>
            </a:p>
          </p:txBody>
        </p:sp>
        <p:sp>
          <p:nvSpPr>
            <p:cNvPr id="1265" name="îşḻíḑé"/>
            <p:cNvSpPr/>
            <p:nvPr userDrawn="1"/>
          </p:nvSpPr>
          <p:spPr bwMode="auto">
            <a:xfrm>
              <a:off x="10382789" y="3678869"/>
              <a:ext cx="160466" cy="103378"/>
            </a:xfrm>
            <a:custGeom>
              <a:avLst/>
              <a:gdLst>
                <a:gd name="T0" fmla="*/ 40 w 44"/>
                <a:gd name="T1" fmla="*/ 14 h 28"/>
                <a:gd name="T2" fmla="*/ 14 w 44"/>
                <a:gd name="T3" fmla="*/ 0 h 28"/>
                <a:gd name="T4" fmla="*/ 4 w 44"/>
                <a:gd name="T5" fmla="*/ 14 h 28"/>
                <a:gd name="T6" fmla="*/ 30 w 44"/>
                <a:gd name="T7" fmla="*/ 28 h 28"/>
                <a:gd name="T8" fmla="*/ 40 w 44"/>
                <a:gd name="T9" fmla="*/ 14 h 28"/>
              </a:gdLst>
              <a:ahLst/>
              <a:cxnLst>
                <a:cxn ang="0">
                  <a:pos x="T0" y="T1"/>
                </a:cxn>
                <a:cxn ang="0">
                  <a:pos x="T2" y="T3"/>
                </a:cxn>
                <a:cxn ang="0">
                  <a:pos x="T4" y="T5"/>
                </a:cxn>
                <a:cxn ang="0">
                  <a:pos x="T6" y="T7"/>
                </a:cxn>
                <a:cxn ang="0">
                  <a:pos x="T8" y="T9"/>
                </a:cxn>
              </a:cxnLst>
              <a:rect l="0" t="0" r="r" b="b"/>
              <a:pathLst>
                <a:path w="44" h="28">
                  <a:moveTo>
                    <a:pt x="40" y="14"/>
                  </a:moveTo>
                  <a:cubicBezTo>
                    <a:pt x="36" y="6"/>
                    <a:pt x="24" y="0"/>
                    <a:pt x="14" y="0"/>
                  </a:cubicBezTo>
                  <a:cubicBezTo>
                    <a:pt x="5" y="0"/>
                    <a:pt x="0" y="6"/>
                    <a:pt x="4" y="14"/>
                  </a:cubicBezTo>
                  <a:cubicBezTo>
                    <a:pt x="9" y="22"/>
                    <a:pt x="20" y="28"/>
                    <a:pt x="30" y="28"/>
                  </a:cubicBezTo>
                  <a:cubicBezTo>
                    <a:pt x="40" y="28"/>
                    <a:pt x="44" y="22"/>
                    <a:pt x="40" y="14"/>
                  </a:cubicBezTo>
                  <a:close/>
                </a:path>
              </a:pathLst>
            </a:custGeom>
            <a:grpFill/>
            <a:ln>
              <a:noFill/>
            </a:ln>
          </p:spPr>
          <p:txBody>
            <a:bodyPr anchor="ctr"/>
            <a:lstStyle/>
            <a:p>
              <a:pPr algn="ctr"/>
            </a:p>
          </p:txBody>
        </p:sp>
        <p:sp>
          <p:nvSpPr>
            <p:cNvPr id="1266" name="işļïḓê"/>
            <p:cNvSpPr/>
            <p:nvPr userDrawn="1"/>
          </p:nvSpPr>
          <p:spPr bwMode="auto">
            <a:xfrm>
              <a:off x="9156147" y="3803849"/>
              <a:ext cx="157381" cy="101834"/>
            </a:xfrm>
            <a:custGeom>
              <a:avLst/>
              <a:gdLst>
                <a:gd name="T0" fmla="*/ 39 w 43"/>
                <a:gd name="T1" fmla="*/ 14 h 28"/>
                <a:gd name="T2" fmla="*/ 15 w 43"/>
                <a:gd name="T3" fmla="*/ 0 h 28"/>
                <a:gd name="T4" fmla="*/ 3 w 43"/>
                <a:gd name="T5" fmla="*/ 14 h 28"/>
                <a:gd name="T6" fmla="*/ 27 w 43"/>
                <a:gd name="T7" fmla="*/ 28 h 28"/>
                <a:gd name="T8" fmla="*/ 39 w 43"/>
                <a:gd name="T9" fmla="*/ 14 h 28"/>
              </a:gdLst>
              <a:ahLst/>
              <a:cxnLst>
                <a:cxn ang="0">
                  <a:pos x="T0" y="T1"/>
                </a:cxn>
                <a:cxn ang="0">
                  <a:pos x="T2" y="T3"/>
                </a:cxn>
                <a:cxn ang="0">
                  <a:pos x="T4" y="T5"/>
                </a:cxn>
                <a:cxn ang="0">
                  <a:pos x="T6" y="T7"/>
                </a:cxn>
                <a:cxn ang="0">
                  <a:pos x="T8" y="T9"/>
                </a:cxn>
              </a:cxnLst>
              <a:rect l="0" t="0" r="r" b="b"/>
              <a:pathLst>
                <a:path w="43" h="28">
                  <a:moveTo>
                    <a:pt x="39" y="14"/>
                  </a:moveTo>
                  <a:cubicBezTo>
                    <a:pt x="36" y="6"/>
                    <a:pt x="25" y="0"/>
                    <a:pt x="15" y="0"/>
                  </a:cubicBezTo>
                  <a:cubicBezTo>
                    <a:pt x="5" y="0"/>
                    <a:pt x="0" y="6"/>
                    <a:pt x="3" y="14"/>
                  </a:cubicBezTo>
                  <a:cubicBezTo>
                    <a:pt x="6" y="22"/>
                    <a:pt x="17" y="28"/>
                    <a:pt x="27" y="28"/>
                  </a:cubicBezTo>
                  <a:cubicBezTo>
                    <a:pt x="37" y="28"/>
                    <a:pt x="43" y="22"/>
                    <a:pt x="39" y="14"/>
                  </a:cubicBezTo>
                  <a:close/>
                </a:path>
              </a:pathLst>
            </a:custGeom>
            <a:grpFill/>
            <a:ln>
              <a:noFill/>
            </a:ln>
          </p:spPr>
          <p:txBody>
            <a:bodyPr anchor="ctr"/>
            <a:lstStyle/>
            <a:p>
              <a:pPr algn="ctr"/>
            </a:p>
          </p:txBody>
        </p:sp>
        <p:sp>
          <p:nvSpPr>
            <p:cNvPr id="1267" name="îŝ1ïdê"/>
            <p:cNvSpPr/>
            <p:nvPr userDrawn="1"/>
          </p:nvSpPr>
          <p:spPr bwMode="auto">
            <a:xfrm>
              <a:off x="9316614" y="3803849"/>
              <a:ext cx="157381" cy="101834"/>
            </a:xfrm>
            <a:custGeom>
              <a:avLst/>
              <a:gdLst>
                <a:gd name="T0" fmla="*/ 40 w 43"/>
                <a:gd name="T1" fmla="*/ 14 h 28"/>
                <a:gd name="T2" fmla="*/ 16 w 43"/>
                <a:gd name="T3" fmla="*/ 0 h 28"/>
                <a:gd name="T4" fmla="*/ 3 w 43"/>
                <a:gd name="T5" fmla="*/ 14 h 28"/>
                <a:gd name="T6" fmla="*/ 28 w 43"/>
                <a:gd name="T7" fmla="*/ 28 h 28"/>
                <a:gd name="T8" fmla="*/ 40 w 43"/>
                <a:gd name="T9" fmla="*/ 14 h 28"/>
              </a:gdLst>
              <a:ahLst/>
              <a:cxnLst>
                <a:cxn ang="0">
                  <a:pos x="T0" y="T1"/>
                </a:cxn>
                <a:cxn ang="0">
                  <a:pos x="T2" y="T3"/>
                </a:cxn>
                <a:cxn ang="0">
                  <a:pos x="T4" y="T5"/>
                </a:cxn>
                <a:cxn ang="0">
                  <a:pos x="T6" y="T7"/>
                </a:cxn>
                <a:cxn ang="0">
                  <a:pos x="T8" y="T9"/>
                </a:cxn>
              </a:cxnLst>
              <a:rect l="0" t="0" r="r" b="b"/>
              <a:pathLst>
                <a:path w="43" h="28">
                  <a:moveTo>
                    <a:pt x="40" y="14"/>
                  </a:moveTo>
                  <a:cubicBezTo>
                    <a:pt x="36" y="6"/>
                    <a:pt x="26" y="0"/>
                    <a:pt x="16" y="0"/>
                  </a:cubicBezTo>
                  <a:cubicBezTo>
                    <a:pt x="6" y="0"/>
                    <a:pt x="0" y="6"/>
                    <a:pt x="3" y="14"/>
                  </a:cubicBezTo>
                  <a:cubicBezTo>
                    <a:pt x="7" y="22"/>
                    <a:pt x="18" y="28"/>
                    <a:pt x="28" y="28"/>
                  </a:cubicBezTo>
                  <a:cubicBezTo>
                    <a:pt x="38" y="28"/>
                    <a:pt x="43" y="22"/>
                    <a:pt x="40" y="14"/>
                  </a:cubicBezTo>
                  <a:close/>
                </a:path>
              </a:pathLst>
            </a:custGeom>
            <a:grpFill/>
            <a:ln>
              <a:noFill/>
            </a:ln>
          </p:spPr>
          <p:txBody>
            <a:bodyPr anchor="ctr"/>
            <a:lstStyle/>
            <a:p>
              <a:pPr algn="ctr"/>
            </a:p>
          </p:txBody>
        </p:sp>
        <p:sp>
          <p:nvSpPr>
            <p:cNvPr id="1268" name="ïşḷîde"/>
            <p:cNvSpPr/>
            <p:nvPr userDrawn="1"/>
          </p:nvSpPr>
          <p:spPr bwMode="auto">
            <a:xfrm>
              <a:off x="10290213" y="3803849"/>
              <a:ext cx="165096" cy="101834"/>
            </a:xfrm>
            <a:custGeom>
              <a:avLst/>
              <a:gdLst>
                <a:gd name="T0" fmla="*/ 40 w 45"/>
                <a:gd name="T1" fmla="*/ 14 h 28"/>
                <a:gd name="T2" fmla="*/ 14 w 45"/>
                <a:gd name="T3" fmla="*/ 0 h 28"/>
                <a:gd name="T4" fmla="*/ 4 w 45"/>
                <a:gd name="T5" fmla="*/ 14 h 28"/>
                <a:gd name="T6" fmla="*/ 30 w 45"/>
                <a:gd name="T7" fmla="*/ 28 h 28"/>
                <a:gd name="T8" fmla="*/ 40 w 45"/>
                <a:gd name="T9" fmla="*/ 14 h 28"/>
              </a:gdLst>
              <a:ahLst/>
              <a:cxnLst>
                <a:cxn ang="0">
                  <a:pos x="T0" y="T1"/>
                </a:cxn>
                <a:cxn ang="0">
                  <a:pos x="T2" y="T3"/>
                </a:cxn>
                <a:cxn ang="0">
                  <a:pos x="T4" y="T5"/>
                </a:cxn>
                <a:cxn ang="0">
                  <a:pos x="T6" y="T7"/>
                </a:cxn>
                <a:cxn ang="0">
                  <a:pos x="T8" y="T9"/>
                </a:cxn>
              </a:cxnLst>
              <a:rect l="0" t="0" r="r" b="b"/>
              <a:pathLst>
                <a:path w="45" h="28">
                  <a:moveTo>
                    <a:pt x="40" y="14"/>
                  </a:moveTo>
                  <a:cubicBezTo>
                    <a:pt x="36" y="6"/>
                    <a:pt x="24" y="0"/>
                    <a:pt x="14" y="0"/>
                  </a:cubicBezTo>
                  <a:cubicBezTo>
                    <a:pt x="4" y="0"/>
                    <a:pt x="0" y="6"/>
                    <a:pt x="4" y="14"/>
                  </a:cubicBezTo>
                  <a:cubicBezTo>
                    <a:pt x="8" y="22"/>
                    <a:pt x="20" y="28"/>
                    <a:pt x="30" y="28"/>
                  </a:cubicBezTo>
                  <a:cubicBezTo>
                    <a:pt x="40" y="28"/>
                    <a:pt x="45" y="22"/>
                    <a:pt x="40" y="14"/>
                  </a:cubicBezTo>
                  <a:close/>
                </a:path>
              </a:pathLst>
            </a:custGeom>
            <a:grpFill/>
            <a:ln>
              <a:noFill/>
            </a:ln>
          </p:spPr>
          <p:txBody>
            <a:bodyPr anchor="ctr"/>
            <a:lstStyle/>
            <a:p>
              <a:pPr algn="ctr"/>
            </a:p>
          </p:txBody>
        </p:sp>
        <p:sp>
          <p:nvSpPr>
            <p:cNvPr id="1269" name="iṥļïdè"/>
            <p:cNvSpPr/>
            <p:nvPr userDrawn="1"/>
          </p:nvSpPr>
          <p:spPr bwMode="auto">
            <a:xfrm>
              <a:off x="10452222" y="3803849"/>
              <a:ext cx="163552" cy="101834"/>
            </a:xfrm>
            <a:custGeom>
              <a:avLst/>
              <a:gdLst>
                <a:gd name="T0" fmla="*/ 41 w 45"/>
                <a:gd name="T1" fmla="*/ 14 h 28"/>
                <a:gd name="T2" fmla="*/ 14 w 45"/>
                <a:gd name="T3" fmla="*/ 0 h 28"/>
                <a:gd name="T4" fmla="*/ 4 w 45"/>
                <a:gd name="T5" fmla="*/ 14 h 28"/>
                <a:gd name="T6" fmla="*/ 31 w 45"/>
                <a:gd name="T7" fmla="*/ 28 h 28"/>
                <a:gd name="T8" fmla="*/ 41 w 45"/>
                <a:gd name="T9" fmla="*/ 14 h 28"/>
              </a:gdLst>
              <a:ahLst/>
              <a:cxnLst>
                <a:cxn ang="0">
                  <a:pos x="T0" y="T1"/>
                </a:cxn>
                <a:cxn ang="0">
                  <a:pos x="T2" y="T3"/>
                </a:cxn>
                <a:cxn ang="0">
                  <a:pos x="T4" y="T5"/>
                </a:cxn>
                <a:cxn ang="0">
                  <a:pos x="T6" y="T7"/>
                </a:cxn>
                <a:cxn ang="0">
                  <a:pos x="T8" y="T9"/>
                </a:cxn>
              </a:cxnLst>
              <a:rect l="0" t="0" r="r" b="b"/>
              <a:pathLst>
                <a:path w="45" h="28">
                  <a:moveTo>
                    <a:pt x="41" y="14"/>
                  </a:moveTo>
                  <a:cubicBezTo>
                    <a:pt x="36" y="6"/>
                    <a:pt x="24" y="0"/>
                    <a:pt x="14" y="0"/>
                  </a:cubicBezTo>
                  <a:cubicBezTo>
                    <a:pt x="4" y="0"/>
                    <a:pt x="0" y="6"/>
                    <a:pt x="4" y="14"/>
                  </a:cubicBezTo>
                  <a:cubicBezTo>
                    <a:pt x="9" y="22"/>
                    <a:pt x="20" y="28"/>
                    <a:pt x="31" y="28"/>
                  </a:cubicBezTo>
                  <a:cubicBezTo>
                    <a:pt x="41" y="28"/>
                    <a:pt x="45" y="22"/>
                    <a:pt x="41" y="14"/>
                  </a:cubicBezTo>
                  <a:close/>
                </a:path>
              </a:pathLst>
            </a:custGeom>
            <a:grpFill/>
            <a:ln>
              <a:noFill/>
            </a:ln>
          </p:spPr>
          <p:txBody>
            <a:bodyPr anchor="ctr"/>
            <a:lstStyle/>
            <a:p>
              <a:pPr algn="ctr"/>
            </a:p>
          </p:txBody>
        </p:sp>
        <p:sp>
          <p:nvSpPr>
            <p:cNvPr id="1270" name="ïSļíḑê"/>
            <p:cNvSpPr/>
            <p:nvPr userDrawn="1"/>
          </p:nvSpPr>
          <p:spPr bwMode="auto">
            <a:xfrm>
              <a:off x="11348674" y="4198843"/>
              <a:ext cx="183611" cy="112636"/>
            </a:xfrm>
            <a:custGeom>
              <a:avLst/>
              <a:gdLst>
                <a:gd name="T0" fmla="*/ 44 w 50"/>
                <a:gd name="T1" fmla="*/ 15 h 31"/>
                <a:gd name="T2" fmla="*/ 15 w 50"/>
                <a:gd name="T3" fmla="*/ 0 h 31"/>
                <a:gd name="T4" fmla="*/ 6 w 50"/>
                <a:gd name="T5" fmla="*/ 15 h 31"/>
                <a:gd name="T6" fmla="*/ 35 w 50"/>
                <a:gd name="T7" fmla="*/ 31 h 31"/>
                <a:gd name="T8" fmla="*/ 44 w 50"/>
                <a:gd name="T9" fmla="*/ 15 h 31"/>
              </a:gdLst>
              <a:ahLst/>
              <a:cxnLst>
                <a:cxn ang="0">
                  <a:pos x="T0" y="T1"/>
                </a:cxn>
                <a:cxn ang="0">
                  <a:pos x="T2" y="T3"/>
                </a:cxn>
                <a:cxn ang="0">
                  <a:pos x="T4" y="T5"/>
                </a:cxn>
                <a:cxn ang="0">
                  <a:pos x="T6" y="T7"/>
                </a:cxn>
                <a:cxn ang="0">
                  <a:pos x="T8" y="T9"/>
                </a:cxn>
              </a:cxnLst>
              <a:rect l="0" t="0" r="r" b="b"/>
              <a:pathLst>
                <a:path w="50" h="31">
                  <a:moveTo>
                    <a:pt x="44" y="15"/>
                  </a:moveTo>
                  <a:cubicBezTo>
                    <a:pt x="38" y="7"/>
                    <a:pt x="25" y="0"/>
                    <a:pt x="15" y="0"/>
                  </a:cubicBezTo>
                  <a:cubicBezTo>
                    <a:pt x="5" y="0"/>
                    <a:pt x="0" y="7"/>
                    <a:pt x="6" y="15"/>
                  </a:cubicBezTo>
                  <a:cubicBezTo>
                    <a:pt x="11" y="24"/>
                    <a:pt x="24" y="31"/>
                    <a:pt x="35" y="31"/>
                  </a:cubicBezTo>
                  <a:cubicBezTo>
                    <a:pt x="46" y="31"/>
                    <a:pt x="50" y="24"/>
                    <a:pt x="44" y="15"/>
                  </a:cubicBezTo>
                  <a:close/>
                </a:path>
              </a:pathLst>
            </a:custGeom>
            <a:grpFill/>
            <a:ln>
              <a:noFill/>
            </a:ln>
          </p:spPr>
          <p:txBody>
            <a:bodyPr anchor="ctr"/>
            <a:lstStyle/>
            <a:p>
              <a:pPr algn="ctr"/>
            </a:p>
          </p:txBody>
        </p:sp>
        <p:sp>
          <p:nvSpPr>
            <p:cNvPr id="1271" name="íŝļîḍê"/>
            <p:cNvSpPr/>
            <p:nvPr userDrawn="1"/>
          </p:nvSpPr>
          <p:spPr bwMode="auto">
            <a:xfrm>
              <a:off x="10027912" y="3931913"/>
              <a:ext cx="165096" cy="104920"/>
            </a:xfrm>
            <a:custGeom>
              <a:avLst/>
              <a:gdLst>
                <a:gd name="T0" fmla="*/ 41 w 45"/>
                <a:gd name="T1" fmla="*/ 14 h 29"/>
                <a:gd name="T2" fmla="*/ 15 w 45"/>
                <a:gd name="T3" fmla="*/ 0 h 29"/>
                <a:gd name="T4" fmla="*/ 4 w 45"/>
                <a:gd name="T5" fmla="*/ 14 h 29"/>
                <a:gd name="T6" fmla="*/ 30 w 45"/>
                <a:gd name="T7" fmla="*/ 29 h 29"/>
                <a:gd name="T8" fmla="*/ 41 w 45"/>
                <a:gd name="T9" fmla="*/ 14 h 29"/>
              </a:gdLst>
              <a:ahLst/>
              <a:cxnLst>
                <a:cxn ang="0">
                  <a:pos x="T0" y="T1"/>
                </a:cxn>
                <a:cxn ang="0">
                  <a:pos x="T2" y="T3"/>
                </a:cxn>
                <a:cxn ang="0">
                  <a:pos x="T4" y="T5"/>
                </a:cxn>
                <a:cxn ang="0">
                  <a:pos x="T6" y="T7"/>
                </a:cxn>
                <a:cxn ang="0">
                  <a:pos x="T8" y="T9"/>
                </a:cxn>
              </a:cxnLst>
              <a:rect l="0" t="0" r="r" b="b"/>
              <a:pathLst>
                <a:path w="45" h="29">
                  <a:moveTo>
                    <a:pt x="41" y="14"/>
                  </a:moveTo>
                  <a:cubicBezTo>
                    <a:pt x="37" y="6"/>
                    <a:pt x="25" y="0"/>
                    <a:pt x="15" y="0"/>
                  </a:cubicBezTo>
                  <a:cubicBezTo>
                    <a:pt x="5" y="0"/>
                    <a:pt x="0" y="6"/>
                    <a:pt x="4" y="14"/>
                  </a:cubicBezTo>
                  <a:cubicBezTo>
                    <a:pt x="8" y="22"/>
                    <a:pt x="20" y="29"/>
                    <a:pt x="30" y="29"/>
                  </a:cubicBezTo>
                  <a:cubicBezTo>
                    <a:pt x="40" y="29"/>
                    <a:pt x="45" y="22"/>
                    <a:pt x="41" y="14"/>
                  </a:cubicBezTo>
                  <a:close/>
                </a:path>
              </a:pathLst>
            </a:custGeom>
            <a:grpFill/>
            <a:ln>
              <a:noFill/>
            </a:ln>
          </p:spPr>
          <p:txBody>
            <a:bodyPr anchor="ctr"/>
            <a:lstStyle/>
            <a:p>
              <a:pPr algn="ctr"/>
            </a:p>
          </p:txBody>
        </p:sp>
        <p:sp>
          <p:nvSpPr>
            <p:cNvPr id="1272" name="îs1iḓe"/>
            <p:cNvSpPr/>
            <p:nvPr userDrawn="1"/>
          </p:nvSpPr>
          <p:spPr bwMode="auto">
            <a:xfrm>
              <a:off x="10356560" y="3931913"/>
              <a:ext cx="168182" cy="104920"/>
            </a:xfrm>
            <a:custGeom>
              <a:avLst/>
              <a:gdLst>
                <a:gd name="T0" fmla="*/ 42 w 46"/>
                <a:gd name="T1" fmla="*/ 14 h 29"/>
                <a:gd name="T2" fmla="*/ 15 w 46"/>
                <a:gd name="T3" fmla="*/ 0 h 29"/>
                <a:gd name="T4" fmla="*/ 5 w 46"/>
                <a:gd name="T5" fmla="*/ 14 h 29"/>
                <a:gd name="T6" fmla="*/ 31 w 46"/>
                <a:gd name="T7" fmla="*/ 29 h 29"/>
                <a:gd name="T8" fmla="*/ 42 w 46"/>
                <a:gd name="T9" fmla="*/ 14 h 29"/>
              </a:gdLst>
              <a:ahLst/>
              <a:cxnLst>
                <a:cxn ang="0">
                  <a:pos x="T0" y="T1"/>
                </a:cxn>
                <a:cxn ang="0">
                  <a:pos x="T2" y="T3"/>
                </a:cxn>
                <a:cxn ang="0">
                  <a:pos x="T4" y="T5"/>
                </a:cxn>
                <a:cxn ang="0">
                  <a:pos x="T6" y="T7"/>
                </a:cxn>
                <a:cxn ang="0">
                  <a:pos x="T8" y="T9"/>
                </a:cxn>
              </a:cxnLst>
              <a:rect l="0" t="0" r="r" b="b"/>
              <a:pathLst>
                <a:path w="46" h="29">
                  <a:moveTo>
                    <a:pt x="42" y="14"/>
                  </a:moveTo>
                  <a:cubicBezTo>
                    <a:pt x="37" y="6"/>
                    <a:pt x="25" y="0"/>
                    <a:pt x="15" y="0"/>
                  </a:cubicBezTo>
                  <a:cubicBezTo>
                    <a:pt x="5" y="0"/>
                    <a:pt x="0" y="6"/>
                    <a:pt x="5" y="14"/>
                  </a:cubicBezTo>
                  <a:cubicBezTo>
                    <a:pt x="9" y="22"/>
                    <a:pt x="21" y="29"/>
                    <a:pt x="31" y="29"/>
                  </a:cubicBezTo>
                  <a:cubicBezTo>
                    <a:pt x="42" y="29"/>
                    <a:pt x="46" y="22"/>
                    <a:pt x="42" y="14"/>
                  </a:cubicBezTo>
                  <a:close/>
                </a:path>
              </a:pathLst>
            </a:custGeom>
            <a:grpFill/>
            <a:ln>
              <a:noFill/>
            </a:ln>
          </p:spPr>
          <p:txBody>
            <a:bodyPr anchor="ctr"/>
            <a:lstStyle/>
            <a:p>
              <a:pPr algn="ctr"/>
            </a:p>
          </p:txBody>
        </p:sp>
        <p:sp>
          <p:nvSpPr>
            <p:cNvPr id="1273" name="íşḷïḍè"/>
            <p:cNvSpPr/>
            <p:nvPr userDrawn="1"/>
          </p:nvSpPr>
          <p:spPr bwMode="auto">
            <a:xfrm>
              <a:off x="9762525" y="4063064"/>
              <a:ext cx="163552" cy="109550"/>
            </a:xfrm>
            <a:custGeom>
              <a:avLst/>
              <a:gdLst>
                <a:gd name="T0" fmla="*/ 41 w 45"/>
                <a:gd name="T1" fmla="*/ 15 h 30"/>
                <a:gd name="T2" fmla="*/ 15 w 45"/>
                <a:gd name="T3" fmla="*/ 0 h 30"/>
                <a:gd name="T4" fmla="*/ 3 w 45"/>
                <a:gd name="T5" fmla="*/ 15 h 30"/>
                <a:gd name="T6" fmla="*/ 29 w 45"/>
                <a:gd name="T7" fmla="*/ 30 h 30"/>
                <a:gd name="T8" fmla="*/ 41 w 45"/>
                <a:gd name="T9" fmla="*/ 15 h 30"/>
              </a:gdLst>
              <a:ahLst/>
              <a:cxnLst>
                <a:cxn ang="0">
                  <a:pos x="T0" y="T1"/>
                </a:cxn>
                <a:cxn ang="0">
                  <a:pos x="T2" y="T3"/>
                </a:cxn>
                <a:cxn ang="0">
                  <a:pos x="T4" y="T5"/>
                </a:cxn>
                <a:cxn ang="0">
                  <a:pos x="T6" y="T7"/>
                </a:cxn>
                <a:cxn ang="0">
                  <a:pos x="T8" y="T9"/>
                </a:cxn>
              </a:cxnLst>
              <a:rect l="0" t="0" r="r" b="b"/>
              <a:pathLst>
                <a:path w="45" h="30">
                  <a:moveTo>
                    <a:pt x="41" y="15"/>
                  </a:moveTo>
                  <a:cubicBezTo>
                    <a:pt x="37" y="6"/>
                    <a:pt x="25" y="0"/>
                    <a:pt x="15" y="0"/>
                  </a:cubicBezTo>
                  <a:cubicBezTo>
                    <a:pt x="5" y="0"/>
                    <a:pt x="0" y="6"/>
                    <a:pt x="3" y="15"/>
                  </a:cubicBezTo>
                  <a:cubicBezTo>
                    <a:pt x="7" y="23"/>
                    <a:pt x="19" y="30"/>
                    <a:pt x="29" y="30"/>
                  </a:cubicBezTo>
                  <a:cubicBezTo>
                    <a:pt x="40" y="30"/>
                    <a:pt x="45" y="23"/>
                    <a:pt x="41" y="15"/>
                  </a:cubicBezTo>
                  <a:close/>
                </a:path>
              </a:pathLst>
            </a:custGeom>
            <a:grpFill/>
            <a:ln>
              <a:noFill/>
            </a:ln>
          </p:spPr>
          <p:txBody>
            <a:bodyPr anchor="ctr"/>
            <a:lstStyle/>
            <a:p>
              <a:pPr algn="ctr"/>
            </a:p>
          </p:txBody>
        </p:sp>
        <p:sp>
          <p:nvSpPr>
            <p:cNvPr id="1274" name="îSḷïḋe"/>
            <p:cNvSpPr/>
            <p:nvPr userDrawn="1"/>
          </p:nvSpPr>
          <p:spPr bwMode="auto">
            <a:xfrm>
              <a:off x="9926077" y="4063064"/>
              <a:ext cx="168182" cy="109550"/>
            </a:xfrm>
            <a:custGeom>
              <a:avLst/>
              <a:gdLst>
                <a:gd name="T0" fmla="*/ 42 w 46"/>
                <a:gd name="T1" fmla="*/ 15 h 30"/>
                <a:gd name="T2" fmla="*/ 16 w 46"/>
                <a:gd name="T3" fmla="*/ 0 h 30"/>
                <a:gd name="T4" fmla="*/ 4 w 46"/>
                <a:gd name="T5" fmla="*/ 15 h 30"/>
                <a:gd name="T6" fmla="*/ 31 w 46"/>
                <a:gd name="T7" fmla="*/ 30 h 30"/>
                <a:gd name="T8" fmla="*/ 42 w 46"/>
                <a:gd name="T9" fmla="*/ 15 h 30"/>
              </a:gdLst>
              <a:ahLst/>
              <a:cxnLst>
                <a:cxn ang="0">
                  <a:pos x="T0" y="T1"/>
                </a:cxn>
                <a:cxn ang="0">
                  <a:pos x="T2" y="T3"/>
                </a:cxn>
                <a:cxn ang="0">
                  <a:pos x="T4" y="T5"/>
                </a:cxn>
                <a:cxn ang="0">
                  <a:pos x="T6" y="T7"/>
                </a:cxn>
                <a:cxn ang="0">
                  <a:pos x="T8" y="T9"/>
                </a:cxn>
              </a:cxnLst>
              <a:rect l="0" t="0" r="r" b="b"/>
              <a:pathLst>
                <a:path w="46" h="30">
                  <a:moveTo>
                    <a:pt x="42" y="15"/>
                  </a:moveTo>
                  <a:cubicBezTo>
                    <a:pt x="38" y="6"/>
                    <a:pt x="26" y="0"/>
                    <a:pt x="16" y="0"/>
                  </a:cubicBezTo>
                  <a:cubicBezTo>
                    <a:pt x="6" y="0"/>
                    <a:pt x="0" y="6"/>
                    <a:pt x="4" y="15"/>
                  </a:cubicBezTo>
                  <a:cubicBezTo>
                    <a:pt x="8" y="23"/>
                    <a:pt x="20" y="30"/>
                    <a:pt x="31" y="30"/>
                  </a:cubicBezTo>
                  <a:cubicBezTo>
                    <a:pt x="41" y="30"/>
                    <a:pt x="46" y="23"/>
                    <a:pt x="42" y="15"/>
                  </a:cubicBezTo>
                  <a:close/>
                </a:path>
              </a:pathLst>
            </a:custGeom>
            <a:grpFill/>
            <a:ln>
              <a:noFill/>
            </a:ln>
          </p:spPr>
          <p:txBody>
            <a:bodyPr anchor="ctr"/>
            <a:lstStyle/>
            <a:p>
              <a:pPr algn="ctr"/>
            </a:p>
          </p:txBody>
        </p:sp>
        <p:sp>
          <p:nvSpPr>
            <p:cNvPr id="1275" name="iṡḻidé"/>
            <p:cNvSpPr/>
            <p:nvPr userDrawn="1"/>
          </p:nvSpPr>
          <p:spPr bwMode="auto">
            <a:xfrm>
              <a:off x="10094259" y="4063064"/>
              <a:ext cx="168182" cy="109550"/>
            </a:xfrm>
            <a:custGeom>
              <a:avLst/>
              <a:gdLst>
                <a:gd name="T0" fmla="*/ 42 w 46"/>
                <a:gd name="T1" fmla="*/ 15 h 30"/>
                <a:gd name="T2" fmla="*/ 15 w 46"/>
                <a:gd name="T3" fmla="*/ 0 h 30"/>
                <a:gd name="T4" fmla="*/ 4 w 46"/>
                <a:gd name="T5" fmla="*/ 15 h 30"/>
                <a:gd name="T6" fmla="*/ 31 w 46"/>
                <a:gd name="T7" fmla="*/ 30 h 30"/>
                <a:gd name="T8" fmla="*/ 42 w 46"/>
                <a:gd name="T9" fmla="*/ 15 h 30"/>
              </a:gdLst>
              <a:ahLst/>
              <a:cxnLst>
                <a:cxn ang="0">
                  <a:pos x="T0" y="T1"/>
                </a:cxn>
                <a:cxn ang="0">
                  <a:pos x="T2" y="T3"/>
                </a:cxn>
                <a:cxn ang="0">
                  <a:pos x="T4" y="T5"/>
                </a:cxn>
                <a:cxn ang="0">
                  <a:pos x="T6" y="T7"/>
                </a:cxn>
                <a:cxn ang="0">
                  <a:pos x="T8" y="T9"/>
                </a:cxn>
              </a:cxnLst>
              <a:rect l="0" t="0" r="r" b="b"/>
              <a:pathLst>
                <a:path w="46" h="30">
                  <a:moveTo>
                    <a:pt x="42" y="15"/>
                  </a:moveTo>
                  <a:cubicBezTo>
                    <a:pt x="38" y="6"/>
                    <a:pt x="26" y="0"/>
                    <a:pt x="15" y="0"/>
                  </a:cubicBezTo>
                  <a:cubicBezTo>
                    <a:pt x="5" y="0"/>
                    <a:pt x="0" y="6"/>
                    <a:pt x="4" y="15"/>
                  </a:cubicBezTo>
                  <a:cubicBezTo>
                    <a:pt x="9" y="23"/>
                    <a:pt x="20" y="30"/>
                    <a:pt x="31" y="30"/>
                  </a:cubicBezTo>
                  <a:cubicBezTo>
                    <a:pt x="41" y="30"/>
                    <a:pt x="46" y="23"/>
                    <a:pt x="42" y="15"/>
                  </a:cubicBezTo>
                  <a:close/>
                </a:path>
              </a:pathLst>
            </a:custGeom>
            <a:grpFill/>
            <a:ln>
              <a:noFill/>
            </a:ln>
          </p:spPr>
          <p:txBody>
            <a:bodyPr anchor="ctr"/>
            <a:lstStyle/>
            <a:p>
              <a:pPr algn="ctr"/>
            </a:p>
          </p:txBody>
        </p:sp>
        <p:sp>
          <p:nvSpPr>
            <p:cNvPr id="1276" name="íślíḍè"/>
            <p:cNvSpPr/>
            <p:nvPr userDrawn="1"/>
          </p:nvSpPr>
          <p:spPr bwMode="auto">
            <a:xfrm>
              <a:off x="10262440" y="4063064"/>
              <a:ext cx="166638" cy="109550"/>
            </a:xfrm>
            <a:custGeom>
              <a:avLst/>
              <a:gdLst>
                <a:gd name="T0" fmla="*/ 42 w 46"/>
                <a:gd name="T1" fmla="*/ 15 h 30"/>
                <a:gd name="T2" fmla="*/ 15 w 46"/>
                <a:gd name="T3" fmla="*/ 0 h 30"/>
                <a:gd name="T4" fmla="*/ 4 w 46"/>
                <a:gd name="T5" fmla="*/ 15 h 30"/>
                <a:gd name="T6" fmla="*/ 31 w 46"/>
                <a:gd name="T7" fmla="*/ 30 h 30"/>
                <a:gd name="T8" fmla="*/ 42 w 46"/>
                <a:gd name="T9" fmla="*/ 15 h 30"/>
              </a:gdLst>
              <a:ahLst/>
              <a:cxnLst>
                <a:cxn ang="0">
                  <a:pos x="T0" y="T1"/>
                </a:cxn>
                <a:cxn ang="0">
                  <a:pos x="T2" y="T3"/>
                </a:cxn>
                <a:cxn ang="0">
                  <a:pos x="T4" y="T5"/>
                </a:cxn>
                <a:cxn ang="0">
                  <a:pos x="T6" y="T7"/>
                </a:cxn>
                <a:cxn ang="0">
                  <a:pos x="T8" y="T9"/>
                </a:cxn>
              </a:cxnLst>
              <a:rect l="0" t="0" r="r" b="b"/>
              <a:pathLst>
                <a:path w="46" h="30">
                  <a:moveTo>
                    <a:pt x="42" y="15"/>
                  </a:moveTo>
                  <a:cubicBezTo>
                    <a:pt x="37" y="6"/>
                    <a:pt x="25" y="0"/>
                    <a:pt x="15" y="0"/>
                  </a:cubicBezTo>
                  <a:cubicBezTo>
                    <a:pt x="5" y="0"/>
                    <a:pt x="0" y="6"/>
                    <a:pt x="4" y="15"/>
                  </a:cubicBezTo>
                  <a:cubicBezTo>
                    <a:pt x="9" y="23"/>
                    <a:pt x="21" y="30"/>
                    <a:pt x="31" y="30"/>
                  </a:cubicBezTo>
                  <a:cubicBezTo>
                    <a:pt x="42" y="30"/>
                    <a:pt x="46" y="23"/>
                    <a:pt x="42" y="15"/>
                  </a:cubicBezTo>
                  <a:close/>
                </a:path>
              </a:pathLst>
            </a:custGeom>
            <a:grpFill/>
            <a:ln>
              <a:noFill/>
            </a:ln>
          </p:spPr>
          <p:txBody>
            <a:bodyPr anchor="ctr"/>
            <a:lstStyle/>
            <a:p>
              <a:pPr algn="ctr"/>
            </a:p>
          </p:txBody>
        </p:sp>
        <p:sp>
          <p:nvSpPr>
            <p:cNvPr id="1277" name="í$ļiďe"/>
            <p:cNvSpPr/>
            <p:nvPr userDrawn="1"/>
          </p:nvSpPr>
          <p:spPr bwMode="auto">
            <a:xfrm>
              <a:off x="10429078" y="4063064"/>
              <a:ext cx="168182" cy="109550"/>
            </a:xfrm>
            <a:custGeom>
              <a:avLst/>
              <a:gdLst>
                <a:gd name="T0" fmla="*/ 42 w 46"/>
                <a:gd name="T1" fmla="*/ 15 h 30"/>
                <a:gd name="T2" fmla="*/ 15 w 46"/>
                <a:gd name="T3" fmla="*/ 0 h 30"/>
                <a:gd name="T4" fmla="*/ 4 w 46"/>
                <a:gd name="T5" fmla="*/ 15 h 30"/>
                <a:gd name="T6" fmla="*/ 31 w 46"/>
                <a:gd name="T7" fmla="*/ 30 h 30"/>
                <a:gd name="T8" fmla="*/ 42 w 46"/>
                <a:gd name="T9" fmla="*/ 15 h 30"/>
              </a:gdLst>
              <a:ahLst/>
              <a:cxnLst>
                <a:cxn ang="0">
                  <a:pos x="T0" y="T1"/>
                </a:cxn>
                <a:cxn ang="0">
                  <a:pos x="T2" y="T3"/>
                </a:cxn>
                <a:cxn ang="0">
                  <a:pos x="T4" y="T5"/>
                </a:cxn>
                <a:cxn ang="0">
                  <a:pos x="T6" y="T7"/>
                </a:cxn>
                <a:cxn ang="0">
                  <a:pos x="T8" y="T9"/>
                </a:cxn>
              </a:cxnLst>
              <a:rect l="0" t="0" r="r" b="b"/>
              <a:pathLst>
                <a:path w="46" h="30">
                  <a:moveTo>
                    <a:pt x="42" y="15"/>
                  </a:moveTo>
                  <a:cubicBezTo>
                    <a:pt x="37" y="6"/>
                    <a:pt x="25" y="0"/>
                    <a:pt x="15" y="0"/>
                  </a:cubicBezTo>
                  <a:cubicBezTo>
                    <a:pt x="5" y="0"/>
                    <a:pt x="0" y="6"/>
                    <a:pt x="4" y="15"/>
                  </a:cubicBezTo>
                  <a:cubicBezTo>
                    <a:pt x="9" y="23"/>
                    <a:pt x="21" y="30"/>
                    <a:pt x="31" y="30"/>
                  </a:cubicBezTo>
                  <a:cubicBezTo>
                    <a:pt x="42" y="30"/>
                    <a:pt x="46" y="23"/>
                    <a:pt x="42" y="15"/>
                  </a:cubicBezTo>
                  <a:close/>
                </a:path>
              </a:pathLst>
            </a:custGeom>
            <a:grpFill/>
            <a:ln>
              <a:noFill/>
            </a:ln>
          </p:spPr>
          <p:txBody>
            <a:bodyPr anchor="ctr"/>
            <a:lstStyle/>
            <a:p>
              <a:pPr algn="ctr"/>
            </a:p>
          </p:txBody>
        </p:sp>
        <p:sp>
          <p:nvSpPr>
            <p:cNvPr id="1278" name="ïšḷíḍe"/>
            <p:cNvSpPr/>
            <p:nvPr userDrawn="1"/>
          </p:nvSpPr>
          <p:spPr bwMode="auto">
            <a:xfrm>
              <a:off x="10597259" y="4063064"/>
              <a:ext cx="171268" cy="109550"/>
            </a:xfrm>
            <a:custGeom>
              <a:avLst/>
              <a:gdLst>
                <a:gd name="T0" fmla="*/ 42 w 47"/>
                <a:gd name="T1" fmla="*/ 15 h 30"/>
                <a:gd name="T2" fmla="*/ 14 w 47"/>
                <a:gd name="T3" fmla="*/ 0 h 30"/>
                <a:gd name="T4" fmla="*/ 4 w 47"/>
                <a:gd name="T5" fmla="*/ 15 h 30"/>
                <a:gd name="T6" fmla="*/ 32 w 47"/>
                <a:gd name="T7" fmla="*/ 30 h 30"/>
                <a:gd name="T8" fmla="*/ 42 w 47"/>
                <a:gd name="T9" fmla="*/ 15 h 30"/>
              </a:gdLst>
              <a:ahLst/>
              <a:cxnLst>
                <a:cxn ang="0">
                  <a:pos x="T0" y="T1"/>
                </a:cxn>
                <a:cxn ang="0">
                  <a:pos x="T2" y="T3"/>
                </a:cxn>
                <a:cxn ang="0">
                  <a:pos x="T4" y="T5"/>
                </a:cxn>
                <a:cxn ang="0">
                  <a:pos x="T6" y="T7"/>
                </a:cxn>
                <a:cxn ang="0">
                  <a:pos x="T8" y="T9"/>
                </a:cxn>
              </a:cxnLst>
              <a:rect l="0" t="0" r="r" b="b"/>
              <a:pathLst>
                <a:path w="47" h="30">
                  <a:moveTo>
                    <a:pt x="42" y="15"/>
                  </a:moveTo>
                  <a:cubicBezTo>
                    <a:pt x="37" y="6"/>
                    <a:pt x="25" y="0"/>
                    <a:pt x="14" y="0"/>
                  </a:cubicBezTo>
                  <a:cubicBezTo>
                    <a:pt x="4" y="0"/>
                    <a:pt x="0" y="6"/>
                    <a:pt x="4" y="15"/>
                  </a:cubicBezTo>
                  <a:cubicBezTo>
                    <a:pt x="9" y="23"/>
                    <a:pt x="21" y="30"/>
                    <a:pt x="32" y="30"/>
                  </a:cubicBezTo>
                  <a:cubicBezTo>
                    <a:pt x="42" y="30"/>
                    <a:pt x="47" y="23"/>
                    <a:pt x="42" y="15"/>
                  </a:cubicBezTo>
                  <a:close/>
                </a:path>
              </a:pathLst>
            </a:custGeom>
            <a:grpFill/>
            <a:ln>
              <a:noFill/>
            </a:ln>
          </p:spPr>
          <p:txBody>
            <a:bodyPr anchor="ctr"/>
            <a:lstStyle/>
            <a:p>
              <a:pPr algn="ctr"/>
            </a:p>
          </p:txBody>
        </p:sp>
        <p:sp>
          <p:nvSpPr>
            <p:cNvPr id="1279" name="îsļíḓè"/>
            <p:cNvSpPr/>
            <p:nvPr userDrawn="1"/>
          </p:nvSpPr>
          <p:spPr bwMode="auto">
            <a:xfrm>
              <a:off x="9652976" y="4198843"/>
              <a:ext cx="166638" cy="112636"/>
            </a:xfrm>
            <a:custGeom>
              <a:avLst/>
              <a:gdLst>
                <a:gd name="T0" fmla="*/ 42 w 46"/>
                <a:gd name="T1" fmla="*/ 15 h 31"/>
                <a:gd name="T2" fmla="*/ 16 w 46"/>
                <a:gd name="T3" fmla="*/ 0 h 31"/>
                <a:gd name="T4" fmla="*/ 4 w 46"/>
                <a:gd name="T5" fmla="*/ 15 h 31"/>
                <a:gd name="T6" fmla="*/ 30 w 46"/>
                <a:gd name="T7" fmla="*/ 31 h 31"/>
                <a:gd name="T8" fmla="*/ 42 w 46"/>
                <a:gd name="T9" fmla="*/ 15 h 31"/>
              </a:gdLst>
              <a:ahLst/>
              <a:cxnLst>
                <a:cxn ang="0">
                  <a:pos x="T0" y="T1"/>
                </a:cxn>
                <a:cxn ang="0">
                  <a:pos x="T2" y="T3"/>
                </a:cxn>
                <a:cxn ang="0">
                  <a:pos x="T4" y="T5"/>
                </a:cxn>
                <a:cxn ang="0">
                  <a:pos x="T6" y="T7"/>
                </a:cxn>
                <a:cxn ang="0">
                  <a:pos x="T8" y="T9"/>
                </a:cxn>
              </a:cxnLst>
              <a:rect l="0" t="0" r="r" b="b"/>
              <a:pathLst>
                <a:path w="46" h="31">
                  <a:moveTo>
                    <a:pt x="42" y="15"/>
                  </a:moveTo>
                  <a:cubicBezTo>
                    <a:pt x="38" y="7"/>
                    <a:pt x="27" y="0"/>
                    <a:pt x="16" y="0"/>
                  </a:cubicBezTo>
                  <a:cubicBezTo>
                    <a:pt x="6" y="0"/>
                    <a:pt x="0" y="7"/>
                    <a:pt x="4" y="15"/>
                  </a:cubicBezTo>
                  <a:cubicBezTo>
                    <a:pt x="8" y="24"/>
                    <a:pt x="20" y="31"/>
                    <a:pt x="30" y="31"/>
                  </a:cubicBezTo>
                  <a:cubicBezTo>
                    <a:pt x="41" y="31"/>
                    <a:pt x="46" y="24"/>
                    <a:pt x="42" y="15"/>
                  </a:cubicBezTo>
                  <a:close/>
                </a:path>
              </a:pathLst>
            </a:custGeom>
            <a:grpFill/>
            <a:ln>
              <a:noFill/>
            </a:ln>
          </p:spPr>
          <p:txBody>
            <a:bodyPr anchor="ctr"/>
            <a:lstStyle/>
            <a:p>
              <a:pPr algn="ctr"/>
            </a:p>
          </p:txBody>
        </p:sp>
        <p:sp>
          <p:nvSpPr>
            <p:cNvPr id="1280" name="ïṥľíḑe"/>
            <p:cNvSpPr/>
            <p:nvPr userDrawn="1"/>
          </p:nvSpPr>
          <p:spPr bwMode="auto">
            <a:xfrm>
              <a:off x="9824243" y="4198843"/>
              <a:ext cx="168182" cy="112636"/>
            </a:xfrm>
            <a:custGeom>
              <a:avLst/>
              <a:gdLst>
                <a:gd name="T0" fmla="*/ 42 w 46"/>
                <a:gd name="T1" fmla="*/ 15 h 31"/>
                <a:gd name="T2" fmla="*/ 16 w 46"/>
                <a:gd name="T3" fmla="*/ 0 h 31"/>
                <a:gd name="T4" fmla="*/ 4 w 46"/>
                <a:gd name="T5" fmla="*/ 15 h 31"/>
                <a:gd name="T6" fmla="*/ 30 w 46"/>
                <a:gd name="T7" fmla="*/ 31 h 31"/>
                <a:gd name="T8" fmla="*/ 42 w 46"/>
                <a:gd name="T9" fmla="*/ 15 h 31"/>
              </a:gdLst>
              <a:ahLst/>
              <a:cxnLst>
                <a:cxn ang="0">
                  <a:pos x="T0" y="T1"/>
                </a:cxn>
                <a:cxn ang="0">
                  <a:pos x="T2" y="T3"/>
                </a:cxn>
                <a:cxn ang="0">
                  <a:pos x="T4" y="T5"/>
                </a:cxn>
                <a:cxn ang="0">
                  <a:pos x="T6" y="T7"/>
                </a:cxn>
                <a:cxn ang="0">
                  <a:pos x="T8" y="T9"/>
                </a:cxn>
              </a:cxnLst>
              <a:rect l="0" t="0" r="r" b="b"/>
              <a:pathLst>
                <a:path w="46" h="31">
                  <a:moveTo>
                    <a:pt x="42" y="15"/>
                  </a:moveTo>
                  <a:cubicBezTo>
                    <a:pt x="38" y="7"/>
                    <a:pt x="26" y="0"/>
                    <a:pt x="16" y="0"/>
                  </a:cubicBezTo>
                  <a:cubicBezTo>
                    <a:pt x="5" y="0"/>
                    <a:pt x="0" y="7"/>
                    <a:pt x="4" y="15"/>
                  </a:cubicBezTo>
                  <a:cubicBezTo>
                    <a:pt x="8" y="24"/>
                    <a:pt x="20" y="31"/>
                    <a:pt x="30" y="31"/>
                  </a:cubicBezTo>
                  <a:cubicBezTo>
                    <a:pt x="41" y="31"/>
                    <a:pt x="46" y="24"/>
                    <a:pt x="42" y="15"/>
                  </a:cubicBezTo>
                  <a:close/>
                </a:path>
              </a:pathLst>
            </a:custGeom>
            <a:grpFill/>
            <a:ln>
              <a:noFill/>
            </a:ln>
          </p:spPr>
          <p:txBody>
            <a:bodyPr anchor="ctr"/>
            <a:lstStyle/>
            <a:p>
              <a:pPr algn="ctr"/>
            </a:p>
          </p:txBody>
        </p:sp>
        <p:sp>
          <p:nvSpPr>
            <p:cNvPr id="1281" name="ïŝ1íďè"/>
            <p:cNvSpPr/>
            <p:nvPr userDrawn="1"/>
          </p:nvSpPr>
          <p:spPr bwMode="auto">
            <a:xfrm>
              <a:off x="9992424" y="4198843"/>
              <a:ext cx="171268" cy="112636"/>
            </a:xfrm>
            <a:custGeom>
              <a:avLst/>
              <a:gdLst>
                <a:gd name="T0" fmla="*/ 43 w 47"/>
                <a:gd name="T1" fmla="*/ 15 h 31"/>
                <a:gd name="T2" fmla="*/ 16 w 47"/>
                <a:gd name="T3" fmla="*/ 0 h 31"/>
                <a:gd name="T4" fmla="*/ 4 w 47"/>
                <a:gd name="T5" fmla="*/ 15 h 31"/>
                <a:gd name="T6" fmla="*/ 31 w 47"/>
                <a:gd name="T7" fmla="*/ 31 h 31"/>
                <a:gd name="T8" fmla="*/ 43 w 47"/>
                <a:gd name="T9" fmla="*/ 15 h 31"/>
              </a:gdLst>
              <a:ahLst/>
              <a:cxnLst>
                <a:cxn ang="0">
                  <a:pos x="T0" y="T1"/>
                </a:cxn>
                <a:cxn ang="0">
                  <a:pos x="T2" y="T3"/>
                </a:cxn>
                <a:cxn ang="0">
                  <a:pos x="T4" y="T5"/>
                </a:cxn>
                <a:cxn ang="0">
                  <a:pos x="T6" y="T7"/>
                </a:cxn>
                <a:cxn ang="0">
                  <a:pos x="T8" y="T9"/>
                </a:cxn>
              </a:cxnLst>
              <a:rect l="0" t="0" r="r" b="b"/>
              <a:pathLst>
                <a:path w="47" h="31">
                  <a:moveTo>
                    <a:pt x="43" y="15"/>
                  </a:moveTo>
                  <a:cubicBezTo>
                    <a:pt x="38" y="7"/>
                    <a:pt x="26" y="0"/>
                    <a:pt x="16" y="0"/>
                  </a:cubicBezTo>
                  <a:cubicBezTo>
                    <a:pt x="5" y="0"/>
                    <a:pt x="0" y="7"/>
                    <a:pt x="4" y="15"/>
                  </a:cubicBezTo>
                  <a:cubicBezTo>
                    <a:pt x="9" y="24"/>
                    <a:pt x="21" y="31"/>
                    <a:pt x="31" y="31"/>
                  </a:cubicBezTo>
                  <a:cubicBezTo>
                    <a:pt x="42" y="31"/>
                    <a:pt x="47" y="24"/>
                    <a:pt x="43" y="15"/>
                  </a:cubicBezTo>
                  <a:close/>
                </a:path>
              </a:pathLst>
            </a:custGeom>
            <a:grpFill/>
            <a:ln>
              <a:noFill/>
            </a:ln>
          </p:spPr>
          <p:txBody>
            <a:bodyPr anchor="ctr"/>
            <a:lstStyle/>
            <a:p>
              <a:pPr algn="ctr"/>
            </a:p>
          </p:txBody>
        </p:sp>
        <p:sp>
          <p:nvSpPr>
            <p:cNvPr id="1282" name="ïsļíḍe"/>
            <p:cNvSpPr/>
            <p:nvPr userDrawn="1"/>
          </p:nvSpPr>
          <p:spPr bwMode="auto">
            <a:xfrm>
              <a:off x="10163691" y="4198843"/>
              <a:ext cx="171268" cy="112636"/>
            </a:xfrm>
            <a:custGeom>
              <a:avLst/>
              <a:gdLst>
                <a:gd name="T0" fmla="*/ 42 w 47"/>
                <a:gd name="T1" fmla="*/ 15 h 31"/>
                <a:gd name="T2" fmla="*/ 15 w 47"/>
                <a:gd name="T3" fmla="*/ 0 h 31"/>
                <a:gd name="T4" fmla="*/ 4 w 47"/>
                <a:gd name="T5" fmla="*/ 15 h 31"/>
                <a:gd name="T6" fmla="*/ 31 w 47"/>
                <a:gd name="T7" fmla="*/ 31 h 31"/>
                <a:gd name="T8" fmla="*/ 42 w 47"/>
                <a:gd name="T9" fmla="*/ 15 h 31"/>
              </a:gdLst>
              <a:ahLst/>
              <a:cxnLst>
                <a:cxn ang="0">
                  <a:pos x="T0" y="T1"/>
                </a:cxn>
                <a:cxn ang="0">
                  <a:pos x="T2" y="T3"/>
                </a:cxn>
                <a:cxn ang="0">
                  <a:pos x="T4" y="T5"/>
                </a:cxn>
                <a:cxn ang="0">
                  <a:pos x="T6" y="T7"/>
                </a:cxn>
                <a:cxn ang="0">
                  <a:pos x="T8" y="T9"/>
                </a:cxn>
              </a:cxnLst>
              <a:rect l="0" t="0" r="r" b="b"/>
              <a:pathLst>
                <a:path w="47" h="31">
                  <a:moveTo>
                    <a:pt x="42" y="15"/>
                  </a:moveTo>
                  <a:cubicBezTo>
                    <a:pt x="38" y="7"/>
                    <a:pt x="26" y="0"/>
                    <a:pt x="15" y="0"/>
                  </a:cubicBezTo>
                  <a:cubicBezTo>
                    <a:pt x="5" y="0"/>
                    <a:pt x="0" y="7"/>
                    <a:pt x="4" y="15"/>
                  </a:cubicBezTo>
                  <a:cubicBezTo>
                    <a:pt x="8" y="24"/>
                    <a:pt x="20" y="31"/>
                    <a:pt x="31" y="31"/>
                  </a:cubicBezTo>
                  <a:cubicBezTo>
                    <a:pt x="42" y="31"/>
                    <a:pt x="47" y="24"/>
                    <a:pt x="42" y="15"/>
                  </a:cubicBezTo>
                  <a:close/>
                </a:path>
              </a:pathLst>
            </a:custGeom>
            <a:grpFill/>
            <a:ln>
              <a:noFill/>
            </a:ln>
          </p:spPr>
          <p:txBody>
            <a:bodyPr anchor="ctr"/>
            <a:lstStyle/>
            <a:p>
              <a:pPr algn="ctr"/>
            </a:p>
          </p:txBody>
        </p:sp>
        <p:sp>
          <p:nvSpPr>
            <p:cNvPr id="1283" name="îṣ1ïďè"/>
            <p:cNvSpPr/>
            <p:nvPr userDrawn="1"/>
          </p:nvSpPr>
          <p:spPr bwMode="auto">
            <a:xfrm>
              <a:off x="10330329" y="4198843"/>
              <a:ext cx="175896" cy="112636"/>
            </a:xfrm>
            <a:custGeom>
              <a:avLst/>
              <a:gdLst>
                <a:gd name="T0" fmla="*/ 43 w 48"/>
                <a:gd name="T1" fmla="*/ 15 h 31"/>
                <a:gd name="T2" fmla="*/ 16 w 48"/>
                <a:gd name="T3" fmla="*/ 0 h 31"/>
                <a:gd name="T4" fmla="*/ 5 w 48"/>
                <a:gd name="T5" fmla="*/ 15 h 31"/>
                <a:gd name="T6" fmla="*/ 32 w 48"/>
                <a:gd name="T7" fmla="*/ 31 h 31"/>
                <a:gd name="T8" fmla="*/ 43 w 48"/>
                <a:gd name="T9" fmla="*/ 15 h 31"/>
              </a:gdLst>
              <a:ahLst/>
              <a:cxnLst>
                <a:cxn ang="0">
                  <a:pos x="T0" y="T1"/>
                </a:cxn>
                <a:cxn ang="0">
                  <a:pos x="T2" y="T3"/>
                </a:cxn>
                <a:cxn ang="0">
                  <a:pos x="T4" y="T5"/>
                </a:cxn>
                <a:cxn ang="0">
                  <a:pos x="T6" y="T7"/>
                </a:cxn>
                <a:cxn ang="0">
                  <a:pos x="T8" y="T9"/>
                </a:cxn>
              </a:cxnLst>
              <a:rect l="0" t="0" r="r" b="b"/>
              <a:pathLst>
                <a:path w="48" h="31">
                  <a:moveTo>
                    <a:pt x="43" y="15"/>
                  </a:moveTo>
                  <a:cubicBezTo>
                    <a:pt x="38" y="7"/>
                    <a:pt x="26" y="0"/>
                    <a:pt x="16" y="0"/>
                  </a:cubicBezTo>
                  <a:cubicBezTo>
                    <a:pt x="5" y="0"/>
                    <a:pt x="0" y="7"/>
                    <a:pt x="5" y="15"/>
                  </a:cubicBezTo>
                  <a:cubicBezTo>
                    <a:pt x="9" y="24"/>
                    <a:pt x="21" y="31"/>
                    <a:pt x="32" y="31"/>
                  </a:cubicBezTo>
                  <a:cubicBezTo>
                    <a:pt x="43" y="31"/>
                    <a:pt x="48" y="24"/>
                    <a:pt x="43" y="15"/>
                  </a:cubicBezTo>
                  <a:close/>
                </a:path>
              </a:pathLst>
            </a:custGeom>
            <a:grpFill/>
            <a:ln>
              <a:noFill/>
            </a:ln>
          </p:spPr>
          <p:txBody>
            <a:bodyPr anchor="ctr"/>
            <a:lstStyle/>
            <a:p>
              <a:pPr algn="ctr"/>
            </a:p>
          </p:txBody>
        </p:sp>
        <p:sp>
          <p:nvSpPr>
            <p:cNvPr id="1284" name="íṣ1ïḋê"/>
            <p:cNvSpPr/>
            <p:nvPr userDrawn="1"/>
          </p:nvSpPr>
          <p:spPr bwMode="auto">
            <a:xfrm>
              <a:off x="10503139" y="4198843"/>
              <a:ext cx="171268" cy="112636"/>
            </a:xfrm>
            <a:custGeom>
              <a:avLst/>
              <a:gdLst>
                <a:gd name="T0" fmla="*/ 43 w 47"/>
                <a:gd name="T1" fmla="*/ 15 h 31"/>
                <a:gd name="T2" fmla="*/ 15 w 47"/>
                <a:gd name="T3" fmla="*/ 0 h 31"/>
                <a:gd name="T4" fmla="*/ 4 w 47"/>
                <a:gd name="T5" fmla="*/ 15 h 31"/>
                <a:gd name="T6" fmla="*/ 32 w 47"/>
                <a:gd name="T7" fmla="*/ 31 h 31"/>
                <a:gd name="T8" fmla="*/ 43 w 47"/>
                <a:gd name="T9" fmla="*/ 15 h 31"/>
              </a:gdLst>
              <a:ahLst/>
              <a:cxnLst>
                <a:cxn ang="0">
                  <a:pos x="T0" y="T1"/>
                </a:cxn>
                <a:cxn ang="0">
                  <a:pos x="T2" y="T3"/>
                </a:cxn>
                <a:cxn ang="0">
                  <a:pos x="T4" y="T5"/>
                </a:cxn>
                <a:cxn ang="0">
                  <a:pos x="T6" y="T7"/>
                </a:cxn>
                <a:cxn ang="0">
                  <a:pos x="T8" y="T9"/>
                </a:cxn>
              </a:cxnLst>
              <a:rect l="0" t="0" r="r" b="b"/>
              <a:pathLst>
                <a:path w="47" h="31">
                  <a:moveTo>
                    <a:pt x="43" y="15"/>
                  </a:moveTo>
                  <a:cubicBezTo>
                    <a:pt x="38" y="7"/>
                    <a:pt x="26" y="0"/>
                    <a:pt x="15" y="0"/>
                  </a:cubicBezTo>
                  <a:cubicBezTo>
                    <a:pt x="5" y="0"/>
                    <a:pt x="0" y="7"/>
                    <a:pt x="4" y="15"/>
                  </a:cubicBezTo>
                  <a:cubicBezTo>
                    <a:pt x="9" y="24"/>
                    <a:pt x="21" y="31"/>
                    <a:pt x="32" y="31"/>
                  </a:cubicBezTo>
                  <a:cubicBezTo>
                    <a:pt x="43" y="31"/>
                    <a:pt x="47" y="24"/>
                    <a:pt x="43" y="15"/>
                  </a:cubicBezTo>
                  <a:close/>
                </a:path>
              </a:pathLst>
            </a:custGeom>
            <a:grpFill/>
            <a:ln>
              <a:noFill/>
            </a:ln>
          </p:spPr>
          <p:txBody>
            <a:bodyPr anchor="ctr"/>
            <a:lstStyle/>
            <a:p>
              <a:pPr algn="ctr"/>
            </a:p>
          </p:txBody>
        </p:sp>
        <p:sp>
          <p:nvSpPr>
            <p:cNvPr id="1285" name="iSļîḋê"/>
            <p:cNvSpPr/>
            <p:nvPr userDrawn="1"/>
          </p:nvSpPr>
          <p:spPr bwMode="auto">
            <a:xfrm>
              <a:off x="10669777" y="4198843"/>
              <a:ext cx="175896" cy="112636"/>
            </a:xfrm>
            <a:custGeom>
              <a:avLst/>
              <a:gdLst>
                <a:gd name="T0" fmla="*/ 43 w 48"/>
                <a:gd name="T1" fmla="*/ 15 h 31"/>
                <a:gd name="T2" fmla="*/ 15 w 48"/>
                <a:gd name="T3" fmla="*/ 0 h 31"/>
                <a:gd name="T4" fmla="*/ 5 w 48"/>
                <a:gd name="T5" fmla="*/ 15 h 31"/>
                <a:gd name="T6" fmla="*/ 33 w 48"/>
                <a:gd name="T7" fmla="*/ 31 h 31"/>
                <a:gd name="T8" fmla="*/ 43 w 48"/>
                <a:gd name="T9" fmla="*/ 15 h 31"/>
              </a:gdLst>
              <a:ahLst/>
              <a:cxnLst>
                <a:cxn ang="0">
                  <a:pos x="T0" y="T1"/>
                </a:cxn>
                <a:cxn ang="0">
                  <a:pos x="T2" y="T3"/>
                </a:cxn>
                <a:cxn ang="0">
                  <a:pos x="T4" y="T5"/>
                </a:cxn>
                <a:cxn ang="0">
                  <a:pos x="T6" y="T7"/>
                </a:cxn>
                <a:cxn ang="0">
                  <a:pos x="T8" y="T9"/>
                </a:cxn>
              </a:cxnLst>
              <a:rect l="0" t="0" r="r" b="b"/>
              <a:pathLst>
                <a:path w="48" h="31">
                  <a:moveTo>
                    <a:pt x="43" y="15"/>
                  </a:moveTo>
                  <a:cubicBezTo>
                    <a:pt x="38" y="7"/>
                    <a:pt x="26" y="0"/>
                    <a:pt x="15" y="0"/>
                  </a:cubicBezTo>
                  <a:cubicBezTo>
                    <a:pt x="5" y="0"/>
                    <a:pt x="0" y="7"/>
                    <a:pt x="5" y="15"/>
                  </a:cubicBezTo>
                  <a:cubicBezTo>
                    <a:pt x="10" y="24"/>
                    <a:pt x="22" y="31"/>
                    <a:pt x="33" y="31"/>
                  </a:cubicBezTo>
                  <a:cubicBezTo>
                    <a:pt x="44" y="31"/>
                    <a:pt x="48" y="24"/>
                    <a:pt x="43" y="15"/>
                  </a:cubicBezTo>
                  <a:close/>
                </a:path>
              </a:pathLst>
            </a:custGeom>
            <a:grpFill/>
            <a:ln>
              <a:noFill/>
            </a:ln>
          </p:spPr>
          <p:txBody>
            <a:bodyPr anchor="ctr"/>
            <a:lstStyle/>
            <a:p>
              <a:pPr algn="ctr"/>
            </a:p>
          </p:txBody>
        </p:sp>
        <p:sp>
          <p:nvSpPr>
            <p:cNvPr id="1286" name="ïšļîḋè"/>
            <p:cNvSpPr/>
            <p:nvPr userDrawn="1"/>
          </p:nvSpPr>
          <p:spPr bwMode="auto">
            <a:xfrm>
              <a:off x="9543426" y="4337708"/>
              <a:ext cx="166638" cy="115721"/>
            </a:xfrm>
            <a:custGeom>
              <a:avLst/>
              <a:gdLst>
                <a:gd name="T0" fmla="*/ 42 w 46"/>
                <a:gd name="T1" fmla="*/ 16 h 32"/>
                <a:gd name="T2" fmla="*/ 16 w 46"/>
                <a:gd name="T3" fmla="*/ 0 h 32"/>
                <a:gd name="T4" fmla="*/ 4 w 46"/>
                <a:gd name="T5" fmla="*/ 16 h 32"/>
                <a:gd name="T6" fmla="*/ 30 w 46"/>
                <a:gd name="T7" fmla="*/ 32 h 32"/>
                <a:gd name="T8" fmla="*/ 42 w 46"/>
                <a:gd name="T9" fmla="*/ 16 h 32"/>
              </a:gdLst>
              <a:ahLst/>
              <a:cxnLst>
                <a:cxn ang="0">
                  <a:pos x="T0" y="T1"/>
                </a:cxn>
                <a:cxn ang="0">
                  <a:pos x="T2" y="T3"/>
                </a:cxn>
                <a:cxn ang="0">
                  <a:pos x="T4" y="T5"/>
                </a:cxn>
                <a:cxn ang="0">
                  <a:pos x="T6" y="T7"/>
                </a:cxn>
                <a:cxn ang="0">
                  <a:pos x="T8" y="T9"/>
                </a:cxn>
              </a:cxnLst>
              <a:rect l="0" t="0" r="r" b="b"/>
              <a:pathLst>
                <a:path w="46" h="32">
                  <a:moveTo>
                    <a:pt x="42" y="16"/>
                  </a:moveTo>
                  <a:cubicBezTo>
                    <a:pt x="38" y="7"/>
                    <a:pt x="27" y="0"/>
                    <a:pt x="16" y="0"/>
                  </a:cubicBezTo>
                  <a:cubicBezTo>
                    <a:pt x="6" y="0"/>
                    <a:pt x="0" y="7"/>
                    <a:pt x="4" y="16"/>
                  </a:cubicBezTo>
                  <a:cubicBezTo>
                    <a:pt x="7" y="25"/>
                    <a:pt x="19" y="32"/>
                    <a:pt x="30" y="32"/>
                  </a:cubicBezTo>
                  <a:cubicBezTo>
                    <a:pt x="41" y="32"/>
                    <a:pt x="46" y="25"/>
                    <a:pt x="42" y="16"/>
                  </a:cubicBezTo>
                  <a:close/>
                </a:path>
              </a:pathLst>
            </a:custGeom>
            <a:grpFill/>
            <a:ln>
              <a:noFill/>
            </a:ln>
          </p:spPr>
          <p:txBody>
            <a:bodyPr anchor="ctr"/>
            <a:lstStyle/>
            <a:p>
              <a:pPr algn="ctr"/>
            </a:p>
          </p:txBody>
        </p:sp>
        <p:sp>
          <p:nvSpPr>
            <p:cNvPr id="1287" name="ïṣḻíḑe"/>
            <p:cNvSpPr/>
            <p:nvPr userDrawn="1"/>
          </p:nvSpPr>
          <p:spPr bwMode="auto">
            <a:xfrm>
              <a:off x="9714694" y="4337708"/>
              <a:ext cx="171268" cy="115721"/>
            </a:xfrm>
            <a:custGeom>
              <a:avLst/>
              <a:gdLst>
                <a:gd name="T0" fmla="*/ 43 w 47"/>
                <a:gd name="T1" fmla="*/ 16 h 32"/>
                <a:gd name="T2" fmla="*/ 16 w 47"/>
                <a:gd name="T3" fmla="*/ 0 h 32"/>
                <a:gd name="T4" fmla="*/ 4 w 47"/>
                <a:gd name="T5" fmla="*/ 16 h 32"/>
                <a:gd name="T6" fmla="*/ 31 w 47"/>
                <a:gd name="T7" fmla="*/ 32 h 32"/>
                <a:gd name="T8" fmla="*/ 43 w 47"/>
                <a:gd name="T9" fmla="*/ 16 h 32"/>
              </a:gdLst>
              <a:ahLst/>
              <a:cxnLst>
                <a:cxn ang="0">
                  <a:pos x="T0" y="T1"/>
                </a:cxn>
                <a:cxn ang="0">
                  <a:pos x="T2" y="T3"/>
                </a:cxn>
                <a:cxn ang="0">
                  <a:pos x="T4" y="T5"/>
                </a:cxn>
                <a:cxn ang="0">
                  <a:pos x="T6" y="T7"/>
                </a:cxn>
                <a:cxn ang="0">
                  <a:pos x="T8" y="T9"/>
                </a:cxn>
              </a:cxnLst>
              <a:rect l="0" t="0" r="r" b="b"/>
              <a:pathLst>
                <a:path w="47" h="32">
                  <a:moveTo>
                    <a:pt x="43" y="16"/>
                  </a:moveTo>
                  <a:cubicBezTo>
                    <a:pt x="39" y="7"/>
                    <a:pt x="27" y="0"/>
                    <a:pt x="16" y="0"/>
                  </a:cubicBezTo>
                  <a:cubicBezTo>
                    <a:pt x="6" y="0"/>
                    <a:pt x="0" y="7"/>
                    <a:pt x="4" y="16"/>
                  </a:cubicBezTo>
                  <a:cubicBezTo>
                    <a:pt x="8" y="25"/>
                    <a:pt x="20" y="32"/>
                    <a:pt x="31" y="32"/>
                  </a:cubicBezTo>
                  <a:cubicBezTo>
                    <a:pt x="41" y="32"/>
                    <a:pt x="47" y="25"/>
                    <a:pt x="43" y="16"/>
                  </a:cubicBezTo>
                  <a:close/>
                </a:path>
              </a:pathLst>
            </a:custGeom>
            <a:grpFill/>
            <a:ln>
              <a:noFill/>
            </a:ln>
          </p:spPr>
          <p:txBody>
            <a:bodyPr anchor="ctr"/>
            <a:lstStyle/>
            <a:p>
              <a:pPr algn="ctr"/>
            </a:p>
          </p:txBody>
        </p:sp>
        <p:sp>
          <p:nvSpPr>
            <p:cNvPr id="1288" name="îṩļíḑe"/>
            <p:cNvSpPr/>
            <p:nvPr userDrawn="1"/>
          </p:nvSpPr>
          <p:spPr bwMode="auto">
            <a:xfrm>
              <a:off x="9885961" y="4337708"/>
              <a:ext cx="174353" cy="115721"/>
            </a:xfrm>
            <a:custGeom>
              <a:avLst/>
              <a:gdLst>
                <a:gd name="T0" fmla="*/ 43 w 48"/>
                <a:gd name="T1" fmla="*/ 16 h 32"/>
                <a:gd name="T2" fmla="*/ 16 w 48"/>
                <a:gd name="T3" fmla="*/ 0 h 32"/>
                <a:gd name="T4" fmla="*/ 5 w 48"/>
                <a:gd name="T5" fmla="*/ 16 h 32"/>
                <a:gd name="T6" fmla="*/ 31 w 48"/>
                <a:gd name="T7" fmla="*/ 32 h 32"/>
                <a:gd name="T8" fmla="*/ 43 w 48"/>
                <a:gd name="T9" fmla="*/ 16 h 32"/>
              </a:gdLst>
              <a:ahLst/>
              <a:cxnLst>
                <a:cxn ang="0">
                  <a:pos x="T0" y="T1"/>
                </a:cxn>
                <a:cxn ang="0">
                  <a:pos x="T2" y="T3"/>
                </a:cxn>
                <a:cxn ang="0">
                  <a:pos x="T4" y="T5"/>
                </a:cxn>
                <a:cxn ang="0">
                  <a:pos x="T6" y="T7"/>
                </a:cxn>
                <a:cxn ang="0">
                  <a:pos x="T8" y="T9"/>
                </a:cxn>
              </a:cxnLst>
              <a:rect l="0" t="0" r="r" b="b"/>
              <a:pathLst>
                <a:path w="48" h="32">
                  <a:moveTo>
                    <a:pt x="43" y="16"/>
                  </a:moveTo>
                  <a:cubicBezTo>
                    <a:pt x="39" y="7"/>
                    <a:pt x="27" y="0"/>
                    <a:pt x="16" y="0"/>
                  </a:cubicBezTo>
                  <a:cubicBezTo>
                    <a:pt x="6" y="0"/>
                    <a:pt x="0" y="7"/>
                    <a:pt x="5" y="16"/>
                  </a:cubicBezTo>
                  <a:cubicBezTo>
                    <a:pt x="9" y="25"/>
                    <a:pt x="21" y="32"/>
                    <a:pt x="31" y="32"/>
                  </a:cubicBezTo>
                  <a:cubicBezTo>
                    <a:pt x="42" y="32"/>
                    <a:pt x="48" y="25"/>
                    <a:pt x="43" y="16"/>
                  </a:cubicBezTo>
                  <a:close/>
                </a:path>
              </a:pathLst>
            </a:custGeom>
            <a:grpFill/>
            <a:ln>
              <a:noFill/>
            </a:ln>
          </p:spPr>
          <p:txBody>
            <a:bodyPr anchor="ctr"/>
            <a:lstStyle/>
            <a:p>
              <a:pPr algn="ctr"/>
            </a:p>
          </p:txBody>
        </p:sp>
        <p:sp>
          <p:nvSpPr>
            <p:cNvPr id="1289" name="í$ļidê"/>
            <p:cNvSpPr/>
            <p:nvPr userDrawn="1"/>
          </p:nvSpPr>
          <p:spPr bwMode="auto">
            <a:xfrm>
              <a:off x="10060314" y="4337708"/>
              <a:ext cx="172810" cy="115721"/>
            </a:xfrm>
            <a:custGeom>
              <a:avLst/>
              <a:gdLst>
                <a:gd name="T0" fmla="*/ 43 w 47"/>
                <a:gd name="T1" fmla="*/ 16 h 32"/>
                <a:gd name="T2" fmla="*/ 16 w 47"/>
                <a:gd name="T3" fmla="*/ 0 h 32"/>
                <a:gd name="T4" fmla="*/ 4 w 47"/>
                <a:gd name="T5" fmla="*/ 16 h 32"/>
                <a:gd name="T6" fmla="*/ 31 w 47"/>
                <a:gd name="T7" fmla="*/ 32 h 32"/>
                <a:gd name="T8" fmla="*/ 43 w 47"/>
                <a:gd name="T9" fmla="*/ 16 h 32"/>
              </a:gdLst>
              <a:ahLst/>
              <a:cxnLst>
                <a:cxn ang="0">
                  <a:pos x="T0" y="T1"/>
                </a:cxn>
                <a:cxn ang="0">
                  <a:pos x="T2" y="T3"/>
                </a:cxn>
                <a:cxn ang="0">
                  <a:pos x="T4" y="T5"/>
                </a:cxn>
                <a:cxn ang="0">
                  <a:pos x="T6" y="T7"/>
                </a:cxn>
                <a:cxn ang="0">
                  <a:pos x="T8" y="T9"/>
                </a:cxn>
              </a:cxnLst>
              <a:rect l="0" t="0" r="r" b="b"/>
              <a:pathLst>
                <a:path w="47" h="32">
                  <a:moveTo>
                    <a:pt x="43" y="16"/>
                  </a:moveTo>
                  <a:cubicBezTo>
                    <a:pt x="38" y="7"/>
                    <a:pt x="26" y="0"/>
                    <a:pt x="16" y="0"/>
                  </a:cubicBezTo>
                  <a:cubicBezTo>
                    <a:pt x="5" y="0"/>
                    <a:pt x="0" y="7"/>
                    <a:pt x="4" y="16"/>
                  </a:cubicBezTo>
                  <a:cubicBezTo>
                    <a:pt x="8" y="25"/>
                    <a:pt x="20" y="32"/>
                    <a:pt x="31" y="32"/>
                  </a:cubicBezTo>
                  <a:cubicBezTo>
                    <a:pt x="42" y="32"/>
                    <a:pt x="47" y="25"/>
                    <a:pt x="43" y="16"/>
                  </a:cubicBezTo>
                  <a:close/>
                </a:path>
              </a:pathLst>
            </a:custGeom>
            <a:grpFill/>
            <a:ln>
              <a:noFill/>
            </a:ln>
          </p:spPr>
          <p:txBody>
            <a:bodyPr anchor="ctr"/>
            <a:lstStyle/>
            <a:p>
              <a:pPr algn="ctr"/>
            </a:p>
          </p:txBody>
        </p:sp>
        <p:sp>
          <p:nvSpPr>
            <p:cNvPr id="1290" name="ïSľiḋê"/>
            <p:cNvSpPr/>
            <p:nvPr userDrawn="1"/>
          </p:nvSpPr>
          <p:spPr bwMode="auto">
            <a:xfrm>
              <a:off x="10233124" y="4337708"/>
              <a:ext cx="174353" cy="115721"/>
            </a:xfrm>
            <a:custGeom>
              <a:avLst/>
              <a:gdLst>
                <a:gd name="T0" fmla="*/ 43 w 48"/>
                <a:gd name="T1" fmla="*/ 16 h 32"/>
                <a:gd name="T2" fmla="*/ 16 w 48"/>
                <a:gd name="T3" fmla="*/ 0 h 32"/>
                <a:gd name="T4" fmla="*/ 4 w 48"/>
                <a:gd name="T5" fmla="*/ 16 h 32"/>
                <a:gd name="T6" fmla="*/ 32 w 48"/>
                <a:gd name="T7" fmla="*/ 32 h 32"/>
                <a:gd name="T8" fmla="*/ 43 w 48"/>
                <a:gd name="T9" fmla="*/ 16 h 32"/>
              </a:gdLst>
              <a:ahLst/>
              <a:cxnLst>
                <a:cxn ang="0">
                  <a:pos x="T0" y="T1"/>
                </a:cxn>
                <a:cxn ang="0">
                  <a:pos x="T2" y="T3"/>
                </a:cxn>
                <a:cxn ang="0">
                  <a:pos x="T4" y="T5"/>
                </a:cxn>
                <a:cxn ang="0">
                  <a:pos x="T6" y="T7"/>
                </a:cxn>
                <a:cxn ang="0">
                  <a:pos x="T8" y="T9"/>
                </a:cxn>
              </a:cxnLst>
              <a:rect l="0" t="0" r="r" b="b"/>
              <a:pathLst>
                <a:path w="48" h="32">
                  <a:moveTo>
                    <a:pt x="43" y="16"/>
                  </a:moveTo>
                  <a:cubicBezTo>
                    <a:pt x="39" y="7"/>
                    <a:pt x="26" y="0"/>
                    <a:pt x="16" y="0"/>
                  </a:cubicBezTo>
                  <a:cubicBezTo>
                    <a:pt x="5" y="0"/>
                    <a:pt x="0" y="7"/>
                    <a:pt x="4" y="16"/>
                  </a:cubicBezTo>
                  <a:cubicBezTo>
                    <a:pt x="9" y="25"/>
                    <a:pt x="21" y="32"/>
                    <a:pt x="32" y="32"/>
                  </a:cubicBezTo>
                  <a:cubicBezTo>
                    <a:pt x="43" y="32"/>
                    <a:pt x="48" y="25"/>
                    <a:pt x="43" y="16"/>
                  </a:cubicBezTo>
                  <a:close/>
                </a:path>
              </a:pathLst>
            </a:custGeom>
            <a:grpFill/>
            <a:ln>
              <a:noFill/>
            </a:ln>
          </p:spPr>
          <p:txBody>
            <a:bodyPr anchor="ctr"/>
            <a:lstStyle/>
            <a:p>
              <a:pPr algn="ctr"/>
            </a:p>
          </p:txBody>
        </p:sp>
        <p:sp>
          <p:nvSpPr>
            <p:cNvPr id="1291" name="ï$ḷîḍé"/>
            <p:cNvSpPr/>
            <p:nvPr userDrawn="1"/>
          </p:nvSpPr>
          <p:spPr bwMode="auto">
            <a:xfrm>
              <a:off x="10404391" y="4337708"/>
              <a:ext cx="174353" cy="115721"/>
            </a:xfrm>
            <a:custGeom>
              <a:avLst/>
              <a:gdLst>
                <a:gd name="T0" fmla="*/ 44 w 48"/>
                <a:gd name="T1" fmla="*/ 16 h 32"/>
                <a:gd name="T2" fmla="*/ 16 w 48"/>
                <a:gd name="T3" fmla="*/ 0 h 32"/>
                <a:gd name="T4" fmla="*/ 5 w 48"/>
                <a:gd name="T5" fmla="*/ 16 h 32"/>
                <a:gd name="T6" fmla="*/ 33 w 48"/>
                <a:gd name="T7" fmla="*/ 32 h 32"/>
                <a:gd name="T8" fmla="*/ 44 w 48"/>
                <a:gd name="T9" fmla="*/ 16 h 32"/>
              </a:gdLst>
              <a:ahLst/>
              <a:cxnLst>
                <a:cxn ang="0">
                  <a:pos x="T0" y="T1"/>
                </a:cxn>
                <a:cxn ang="0">
                  <a:pos x="T2" y="T3"/>
                </a:cxn>
                <a:cxn ang="0">
                  <a:pos x="T4" y="T5"/>
                </a:cxn>
                <a:cxn ang="0">
                  <a:pos x="T6" y="T7"/>
                </a:cxn>
                <a:cxn ang="0">
                  <a:pos x="T8" y="T9"/>
                </a:cxn>
              </a:cxnLst>
              <a:rect l="0" t="0" r="r" b="b"/>
              <a:pathLst>
                <a:path w="48" h="32">
                  <a:moveTo>
                    <a:pt x="44" y="16"/>
                  </a:moveTo>
                  <a:cubicBezTo>
                    <a:pt x="39" y="7"/>
                    <a:pt x="26" y="0"/>
                    <a:pt x="16" y="0"/>
                  </a:cubicBezTo>
                  <a:cubicBezTo>
                    <a:pt x="5" y="0"/>
                    <a:pt x="0" y="7"/>
                    <a:pt x="5" y="16"/>
                  </a:cubicBezTo>
                  <a:cubicBezTo>
                    <a:pt x="10" y="25"/>
                    <a:pt x="22" y="32"/>
                    <a:pt x="33" y="32"/>
                  </a:cubicBezTo>
                  <a:cubicBezTo>
                    <a:pt x="44" y="32"/>
                    <a:pt x="48" y="25"/>
                    <a:pt x="44" y="16"/>
                  </a:cubicBezTo>
                  <a:close/>
                </a:path>
              </a:pathLst>
            </a:custGeom>
            <a:grpFill/>
            <a:ln>
              <a:noFill/>
            </a:ln>
          </p:spPr>
          <p:txBody>
            <a:bodyPr anchor="ctr"/>
            <a:lstStyle/>
            <a:p>
              <a:pPr algn="ctr"/>
            </a:p>
          </p:txBody>
        </p:sp>
        <p:sp>
          <p:nvSpPr>
            <p:cNvPr id="1292" name="î$ľïďè"/>
            <p:cNvSpPr/>
            <p:nvPr userDrawn="1"/>
          </p:nvSpPr>
          <p:spPr bwMode="auto">
            <a:xfrm>
              <a:off x="10578744" y="4337708"/>
              <a:ext cx="175896" cy="115721"/>
            </a:xfrm>
            <a:custGeom>
              <a:avLst/>
              <a:gdLst>
                <a:gd name="T0" fmla="*/ 43 w 48"/>
                <a:gd name="T1" fmla="*/ 16 h 32"/>
                <a:gd name="T2" fmla="*/ 15 w 48"/>
                <a:gd name="T3" fmla="*/ 0 h 32"/>
                <a:gd name="T4" fmla="*/ 4 w 48"/>
                <a:gd name="T5" fmla="*/ 16 h 32"/>
                <a:gd name="T6" fmla="*/ 33 w 48"/>
                <a:gd name="T7" fmla="*/ 32 h 32"/>
                <a:gd name="T8" fmla="*/ 43 w 48"/>
                <a:gd name="T9" fmla="*/ 16 h 32"/>
              </a:gdLst>
              <a:ahLst/>
              <a:cxnLst>
                <a:cxn ang="0">
                  <a:pos x="T0" y="T1"/>
                </a:cxn>
                <a:cxn ang="0">
                  <a:pos x="T2" y="T3"/>
                </a:cxn>
                <a:cxn ang="0">
                  <a:pos x="T4" y="T5"/>
                </a:cxn>
                <a:cxn ang="0">
                  <a:pos x="T6" y="T7"/>
                </a:cxn>
                <a:cxn ang="0">
                  <a:pos x="T8" y="T9"/>
                </a:cxn>
              </a:cxnLst>
              <a:rect l="0" t="0" r="r" b="b"/>
              <a:pathLst>
                <a:path w="48" h="32">
                  <a:moveTo>
                    <a:pt x="43" y="16"/>
                  </a:moveTo>
                  <a:cubicBezTo>
                    <a:pt x="38" y="7"/>
                    <a:pt x="26" y="0"/>
                    <a:pt x="15" y="0"/>
                  </a:cubicBezTo>
                  <a:cubicBezTo>
                    <a:pt x="4" y="0"/>
                    <a:pt x="0" y="7"/>
                    <a:pt x="4" y="16"/>
                  </a:cubicBezTo>
                  <a:cubicBezTo>
                    <a:pt x="9" y="25"/>
                    <a:pt x="22" y="32"/>
                    <a:pt x="33" y="32"/>
                  </a:cubicBezTo>
                  <a:cubicBezTo>
                    <a:pt x="43" y="32"/>
                    <a:pt x="48" y="25"/>
                    <a:pt x="43" y="16"/>
                  </a:cubicBezTo>
                  <a:close/>
                </a:path>
              </a:pathLst>
            </a:custGeom>
            <a:grpFill/>
            <a:ln>
              <a:noFill/>
            </a:ln>
          </p:spPr>
          <p:txBody>
            <a:bodyPr anchor="ctr"/>
            <a:lstStyle/>
            <a:p>
              <a:pPr algn="ctr"/>
            </a:p>
          </p:txBody>
        </p:sp>
        <p:sp>
          <p:nvSpPr>
            <p:cNvPr id="1293" name="íS1ïḋê"/>
            <p:cNvSpPr/>
            <p:nvPr userDrawn="1"/>
          </p:nvSpPr>
          <p:spPr bwMode="auto">
            <a:xfrm>
              <a:off x="10750011" y="4337708"/>
              <a:ext cx="178982" cy="115721"/>
            </a:xfrm>
            <a:custGeom>
              <a:avLst/>
              <a:gdLst>
                <a:gd name="T0" fmla="*/ 43 w 49"/>
                <a:gd name="T1" fmla="*/ 16 h 32"/>
                <a:gd name="T2" fmla="*/ 15 w 49"/>
                <a:gd name="T3" fmla="*/ 0 h 32"/>
                <a:gd name="T4" fmla="*/ 5 w 49"/>
                <a:gd name="T5" fmla="*/ 16 h 32"/>
                <a:gd name="T6" fmla="*/ 33 w 49"/>
                <a:gd name="T7" fmla="*/ 32 h 32"/>
                <a:gd name="T8" fmla="*/ 43 w 49"/>
                <a:gd name="T9" fmla="*/ 16 h 32"/>
              </a:gdLst>
              <a:ahLst/>
              <a:cxnLst>
                <a:cxn ang="0">
                  <a:pos x="T0" y="T1"/>
                </a:cxn>
                <a:cxn ang="0">
                  <a:pos x="T2" y="T3"/>
                </a:cxn>
                <a:cxn ang="0">
                  <a:pos x="T4" y="T5"/>
                </a:cxn>
                <a:cxn ang="0">
                  <a:pos x="T6" y="T7"/>
                </a:cxn>
                <a:cxn ang="0">
                  <a:pos x="T8" y="T9"/>
                </a:cxn>
              </a:cxnLst>
              <a:rect l="0" t="0" r="r" b="b"/>
              <a:pathLst>
                <a:path w="49" h="32">
                  <a:moveTo>
                    <a:pt x="43" y="16"/>
                  </a:moveTo>
                  <a:cubicBezTo>
                    <a:pt x="38" y="7"/>
                    <a:pt x="26" y="0"/>
                    <a:pt x="15" y="0"/>
                  </a:cubicBezTo>
                  <a:cubicBezTo>
                    <a:pt x="4" y="0"/>
                    <a:pt x="0" y="7"/>
                    <a:pt x="5" y="16"/>
                  </a:cubicBezTo>
                  <a:cubicBezTo>
                    <a:pt x="10" y="25"/>
                    <a:pt x="22" y="32"/>
                    <a:pt x="33" y="32"/>
                  </a:cubicBezTo>
                  <a:cubicBezTo>
                    <a:pt x="44" y="32"/>
                    <a:pt x="49" y="25"/>
                    <a:pt x="43" y="16"/>
                  </a:cubicBezTo>
                  <a:close/>
                </a:path>
              </a:pathLst>
            </a:custGeom>
            <a:grpFill/>
            <a:ln>
              <a:noFill/>
            </a:ln>
          </p:spPr>
          <p:txBody>
            <a:bodyPr anchor="ctr"/>
            <a:lstStyle/>
            <a:p>
              <a:pPr algn="ctr"/>
            </a:p>
          </p:txBody>
        </p:sp>
        <p:sp>
          <p:nvSpPr>
            <p:cNvPr id="1294" name="íṣļíḋe"/>
            <p:cNvSpPr/>
            <p:nvPr userDrawn="1"/>
          </p:nvSpPr>
          <p:spPr bwMode="auto">
            <a:xfrm>
              <a:off x="10922821" y="4337708"/>
              <a:ext cx="177439" cy="115721"/>
            </a:xfrm>
            <a:custGeom>
              <a:avLst/>
              <a:gdLst>
                <a:gd name="T0" fmla="*/ 44 w 49"/>
                <a:gd name="T1" fmla="*/ 16 h 32"/>
                <a:gd name="T2" fmla="*/ 15 w 49"/>
                <a:gd name="T3" fmla="*/ 0 h 32"/>
                <a:gd name="T4" fmla="*/ 5 w 49"/>
                <a:gd name="T5" fmla="*/ 16 h 32"/>
                <a:gd name="T6" fmla="*/ 34 w 49"/>
                <a:gd name="T7" fmla="*/ 32 h 32"/>
                <a:gd name="T8" fmla="*/ 44 w 49"/>
                <a:gd name="T9" fmla="*/ 16 h 32"/>
              </a:gdLst>
              <a:ahLst/>
              <a:cxnLst>
                <a:cxn ang="0">
                  <a:pos x="T0" y="T1"/>
                </a:cxn>
                <a:cxn ang="0">
                  <a:pos x="T2" y="T3"/>
                </a:cxn>
                <a:cxn ang="0">
                  <a:pos x="T4" y="T5"/>
                </a:cxn>
                <a:cxn ang="0">
                  <a:pos x="T6" y="T7"/>
                </a:cxn>
                <a:cxn ang="0">
                  <a:pos x="T8" y="T9"/>
                </a:cxn>
              </a:cxnLst>
              <a:rect l="0" t="0" r="r" b="b"/>
              <a:pathLst>
                <a:path w="49" h="32">
                  <a:moveTo>
                    <a:pt x="44" y="16"/>
                  </a:moveTo>
                  <a:cubicBezTo>
                    <a:pt x="39" y="7"/>
                    <a:pt x="26" y="0"/>
                    <a:pt x="15" y="0"/>
                  </a:cubicBezTo>
                  <a:cubicBezTo>
                    <a:pt x="5" y="0"/>
                    <a:pt x="0" y="7"/>
                    <a:pt x="5" y="16"/>
                  </a:cubicBezTo>
                  <a:cubicBezTo>
                    <a:pt x="10" y="25"/>
                    <a:pt x="23" y="32"/>
                    <a:pt x="34" y="32"/>
                  </a:cubicBezTo>
                  <a:cubicBezTo>
                    <a:pt x="45" y="32"/>
                    <a:pt x="49" y="25"/>
                    <a:pt x="44" y="16"/>
                  </a:cubicBezTo>
                  <a:close/>
                </a:path>
              </a:pathLst>
            </a:custGeom>
            <a:grpFill/>
            <a:ln>
              <a:noFill/>
            </a:ln>
          </p:spPr>
          <p:txBody>
            <a:bodyPr anchor="ctr"/>
            <a:lstStyle/>
            <a:p>
              <a:pPr algn="ctr"/>
            </a:p>
          </p:txBody>
        </p:sp>
        <p:sp>
          <p:nvSpPr>
            <p:cNvPr id="1295" name="iṧḷîḑe"/>
            <p:cNvSpPr/>
            <p:nvPr userDrawn="1"/>
          </p:nvSpPr>
          <p:spPr bwMode="auto">
            <a:xfrm>
              <a:off x="9779498" y="4479659"/>
              <a:ext cx="172810" cy="123436"/>
            </a:xfrm>
            <a:custGeom>
              <a:avLst/>
              <a:gdLst>
                <a:gd name="T0" fmla="*/ 43 w 47"/>
                <a:gd name="T1" fmla="*/ 17 h 34"/>
                <a:gd name="T2" fmla="*/ 16 w 47"/>
                <a:gd name="T3" fmla="*/ 0 h 34"/>
                <a:gd name="T4" fmla="*/ 4 w 47"/>
                <a:gd name="T5" fmla="*/ 17 h 34"/>
                <a:gd name="T6" fmla="*/ 31 w 47"/>
                <a:gd name="T7" fmla="*/ 34 h 34"/>
                <a:gd name="T8" fmla="*/ 43 w 47"/>
                <a:gd name="T9" fmla="*/ 17 h 34"/>
              </a:gdLst>
              <a:ahLst/>
              <a:cxnLst>
                <a:cxn ang="0">
                  <a:pos x="T0" y="T1"/>
                </a:cxn>
                <a:cxn ang="0">
                  <a:pos x="T2" y="T3"/>
                </a:cxn>
                <a:cxn ang="0">
                  <a:pos x="T4" y="T5"/>
                </a:cxn>
                <a:cxn ang="0">
                  <a:pos x="T6" y="T7"/>
                </a:cxn>
                <a:cxn ang="0">
                  <a:pos x="T8" y="T9"/>
                </a:cxn>
              </a:cxnLst>
              <a:rect l="0" t="0" r="r" b="b"/>
              <a:pathLst>
                <a:path w="47" h="34">
                  <a:moveTo>
                    <a:pt x="43" y="17"/>
                  </a:moveTo>
                  <a:cubicBezTo>
                    <a:pt x="39" y="8"/>
                    <a:pt x="27" y="0"/>
                    <a:pt x="16" y="0"/>
                  </a:cubicBezTo>
                  <a:cubicBezTo>
                    <a:pt x="5" y="0"/>
                    <a:pt x="0" y="8"/>
                    <a:pt x="4" y="17"/>
                  </a:cubicBezTo>
                  <a:cubicBezTo>
                    <a:pt x="8" y="26"/>
                    <a:pt x="20" y="34"/>
                    <a:pt x="31" y="34"/>
                  </a:cubicBezTo>
                  <a:cubicBezTo>
                    <a:pt x="42" y="34"/>
                    <a:pt x="47" y="26"/>
                    <a:pt x="43" y="17"/>
                  </a:cubicBezTo>
                  <a:close/>
                </a:path>
              </a:pathLst>
            </a:custGeom>
            <a:grpFill/>
            <a:ln>
              <a:noFill/>
            </a:ln>
          </p:spPr>
          <p:txBody>
            <a:bodyPr anchor="ctr"/>
            <a:lstStyle/>
            <a:p>
              <a:pPr algn="ctr"/>
            </a:p>
          </p:txBody>
        </p:sp>
        <p:sp>
          <p:nvSpPr>
            <p:cNvPr id="1296" name="ïŝliḍè"/>
            <p:cNvSpPr/>
            <p:nvPr userDrawn="1"/>
          </p:nvSpPr>
          <p:spPr bwMode="auto">
            <a:xfrm>
              <a:off x="9955394" y="4479659"/>
              <a:ext cx="174353" cy="123436"/>
            </a:xfrm>
            <a:custGeom>
              <a:avLst/>
              <a:gdLst>
                <a:gd name="T0" fmla="*/ 43 w 48"/>
                <a:gd name="T1" fmla="*/ 17 h 34"/>
                <a:gd name="T2" fmla="*/ 16 w 48"/>
                <a:gd name="T3" fmla="*/ 0 h 34"/>
                <a:gd name="T4" fmla="*/ 4 w 48"/>
                <a:gd name="T5" fmla="*/ 17 h 34"/>
                <a:gd name="T6" fmla="*/ 31 w 48"/>
                <a:gd name="T7" fmla="*/ 34 h 34"/>
                <a:gd name="T8" fmla="*/ 43 w 48"/>
                <a:gd name="T9" fmla="*/ 17 h 34"/>
              </a:gdLst>
              <a:ahLst/>
              <a:cxnLst>
                <a:cxn ang="0">
                  <a:pos x="T0" y="T1"/>
                </a:cxn>
                <a:cxn ang="0">
                  <a:pos x="T2" y="T3"/>
                </a:cxn>
                <a:cxn ang="0">
                  <a:pos x="T4" y="T5"/>
                </a:cxn>
                <a:cxn ang="0">
                  <a:pos x="T6" y="T7"/>
                </a:cxn>
                <a:cxn ang="0">
                  <a:pos x="T8" y="T9"/>
                </a:cxn>
              </a:cxnLst>
              <a:rect l="0" t="0" r="r" b="b"/>
              <a:pathLst>
                <a:path w="48" h="34">
                  <a:moveTo>
                    <a:pt x="43" y="17"/>
                  </a:moveTo>
                  <a:cubicBezTo>
                    <a:pt x="39" y="8"/>
                    <a:pt x="27" y="0"/>
                    <a:pt x="16" y="0"/>
                  </a:cubicBezTo>
                  <a:cubicBezTo>
                    <a:pt x="5" y="0"/>
                    <a:pt x="0" y="8"/>
                    <a:pt x="4" y="17"/>
                  </a:cubicBezTo>
                  <a:cubicBezTo>
                    <a:pt x="8" y="26"/>
                    <a:pt x="21" y="34"/>
                    <a:pt x="31" y="34"/>
                  </a:cubicBezTo>
                  <a:cubicBezTo>
                    <a:pt x="42" y="34"/>
                    <a:pt x="48" y="26"/>
                    <a:pt x="43" y="17"/>
                  </a:cubicBezTo>
                  <a:close/>
                </a:path>
              </a:pathLst>
            </a:custGeom>
            <a:grpFill/>
            <a:ln>
              <a:noFill/>
            </a:ln>
          </p:spPr>
          <p:txBody>
            <a:bodyPr anchor="ctr"/>
            <a:lstStyle/>
            <a:p>
              <a:pPr algn="ctr"/>
            </a:p>
          </p:txBody>
        </p:sp>
        <p:sp>
          <p:nvSpPr>
            <p:cNvPr id="1297" name="íṧ1iḓè"/>
            <p:cNvSpPr/>
            <p:nvPr userDrawn="1"/>
          </p:nvSpPr>
          <p:spPr bwMode="auto">
            <a:xfrm>
              <a:off x="10129746" y="4479659"/>
              <a:ext cx="175896" cy="123436"/>
            </a:xfrm>
            <a:custGeom>
              <a:avLst/>
              <a:gdLst>
                <a:gd name="T0" fmla="*/ 44 w 48"/>
                <a:gd name="T1" fmla="*/ 17 h 34"/>
                <a:gd name="T2" fmla="*/ 16 w 48"/>
                <a:gd name="T3" fmla="*/ 0 h 34"/>
                <a:gd name="T4" fmla="*/ 4 w 48"/>
                <a:gd name="T5" fmla="*/ 17 h 34"/>
                <a:gd name="T6" fmla="*/ 32 w 48"/>
                <a:gd name="T7" fmla="*/ 34 h 34"/>
                <a:gd name="T8" fmla="*/ 44 w 48"/>
                <a:gd name="T9" fmla="*/ 17 h 34"/>
              </a:gdLst>
              <a:ahLst/>
              <a:cxnLst>
                <a:cxn ang="0">
                  <a:pos x="T0" y="T1"/>
                </a:cxn>
                <a:cxn ang="0">
                  <a:pos x="T2" y="T3"/>
                </a:cxn>
                <a:cxn ang="0">
                  <a:pos x="T4" y="T5"/>
                </a:cxn>
                <a:cxn ang="0">
                  <a:pos x="T6" y="T7"/>
                </a:cxn>
                <a:cxn ang="0">
                  <a:pos x="T8" y="T9"/>
                </a:cxn>
              </a:cxnLst>
              <a:rect l="0" t="0" r="r" b="b"/>
              <a:pathLst>
                <a:path w="48" h="34">
                  <a:moveTo>
                    <a:pt x="44" y="17"/>
                  </a:moveTo>
                  <a:cubicBezTo>
                    <a:pt x="39" y="8"/>
                    <a:pt x="27" y="0"/>
                    <a:pt x="16" y="0"/>
                  </a:cubicBezTo>
                  <a:cubicBezTo>
                    <a:pt x="5" y="0"/>
                    <a:pt x="0" y="8"/>
                    <a:pt x="4" y="17"/>
                  </a:cubicBezTo>
                  <a:cubicBezTo>
                    <a:pt x="9" y="26"/>
                    <a:pt x="21" y="34"/>
                    <a:pt x="32" y="34"/>
                  </a:cubicBezTo>
                  <a:cubicBezTo>
                    <a:pt x="43" y="34"/>
                    <a:pt x="48" y="26"/>
                    <a:pt x="44" y="17"/>
                  </a:cubicBezTo>
                  <a:close/>
                </a:path>
              </a:pathLst>
            </a:custGeom>
            <a:grpFill/>
            <a:ln>
              <a:noFill/>
            </a:ln>
          </p:spPr>
          <p:txBody>
            <a:bodyPr anchor="ctr"/>
            <a:lstStyle/>
            <a:p>
              <a:pPr algn="ctr"/>
            </a:p>
          </p:txBody>
        </p:sp>
        <p:sp>
          <p:nvSpPr>
            <p:cNvPr id="1298" name="îṣlíḓe"/>
            <p:cNvSpPr/>
            <p:nvPr userDrawn="1"/>
          </p:nvSpPr>
          <p:spPr bwMode="auto">
            <a:xfrm>
              <a:off x="10305642" y="4479659"/>
              <a:ext cx="178982" cy="123436"/>
            </a:xfrm>
            <a:custGeom>
              <a:avLst/>
              <a:gdLst>
                <a:gd name="T0" fmla="*/ 44 w 49"/>
                <a:gd name="T1" fmla="*/ 17 h 34"/>
                <a:gd name="T2" fmla="*/ 16 w 49"/>
                <a:gd name="T3" fmla="*/ 0 h 34"/>
                <a:gd name="T4" fmla="*/ 4 w 49"/>
                <a:gd name="T5" fmla="*/ 17 h 34"/>
                <a:gd name="T6" fmla="*/ 33 w 49"/>
                <a:gd name="T7" fmla="*/ 34 h 34"/>
                <a:gd name="T8" fmla="*/ 44 w 49"/>
                <a:gd name="T9" fmla="*/ 17 h 34"/>
              </a:gdLst>
              <a:ahLst/>
              <a:cxnLst>
                <a:cxn ang="0">
                  <a:pos x="T0" y="T1"/>
                </a:cxn>
                <a:cxn ang="0">
                  <a:pos x="T2" y="T3"/>
                </a:cxn>
                <a:cxn ang="0">
                  <a:pos x="T4" y="T5"/>
                </a:cxn>
                <a:cxn ang="0">
                  <a:pos x="T6" y="T7"/>
                </a:cxn>
                <a:cxn ang="0">
                  <a:pos x="T8" y="T9"/>
                </a:cxn>
              </a:cxnLst>
              <a:rect l="0" t="0" r="r" b="b"/>
              <a:pathLst>
                <a:path w="49" h="34">
                  <a:moveTo>
                    <a:pt x="44" y="17"/>
                  </a:moveTo>
                  <a:cubicBezTo>
                    <a:pt x="39" y="8"/>
                    <a:pt x="26" y="0"/>
                    <a:pt x="16" y="0"/>
                  </a:cubicBezTo>
                  <a:cubicBezTo>
                    <a:pt x="5" y="0"/>
                    <a:pt x="0" y="8"/>
                    <a:pt x="4" y="17"/>
                  </a:cubicBezTo>
                  <a:cubicBezTo>
                    <a:pt x="9" y="26"/>
                    <a:pt x="22" y="34"/>
                    <a:pt x="33" y="34"/>
                  </a:cubicBezTo>
                  <a:cubicBezTo>
                    <a:pt x="44" y="34"/>
                    <a:pt x="49" y="26"/>
                    <a:pt x="44" y="17"/>
                  </a:cubicBezTo>
                  <a:close/>
                </a:path>
              </a:pathLst>
            </a:custGeom>
            <a:grpFill/>
            <a:ln>
              <a:noFill/>
            </a:ln>
          </p:spPr>
          <p:txBody>
            <a:bodyPr anchor="ctr"/>
            <a:lstStyle/>
            <a:p>
              <a:pPr algn="ctr"/>
            </a:p>
          </p:txBody>
        </p:sp>
        <p:sp>
          <p:nvSpPr>
            <p:cNvPr id="1299" name="ïsḷîďé"/>
            <p:cNvSpPr/>
            <p:nvPr userDrawn="1"/>
          </p:nvSpPr>
          <p:spPr bwMode="auto">
            <a:xfrm>
              <a:off x="10479995" y="4479659"/>
              <a:ext cx="178982" cy="123436"/>
            </a:xfrm>
            <a:custGeom>
              <a:avLst/>
              <a:gdLst>
                <a:gd name="T0" fmla="*/ 44 w 49"/>
                <a:gd name="T1" fmla="*/ 17 h 34"/>
                <a:gd name="T2" fmla="*/ 16 w 49"/>
                <a:gd name="T3" fmla="*/ 0 h 34"/>
                <a:gd name="T4" fmla="*/ 5 w 49"/>
                <a:gd name="T5" fmla="*/ 17 h 34"/>
                <a:gd name="T6" fmla="*/ 33 w 49"/>
                <a:gd name="T7" fmla="*/ 34 h 34"/>
                <a:gd name="T8" fmla="*/ 44 w 49"/>
                <a:gd name="T9" fmla="*/ 17 h 34"/>
              </a:gdLst>
              <a:ahLst/>
              <a:cxnLst>
                <a:cxn ang="0">
                  <a:pos x="T0" y="T1"/>
                </a:cxn>
                <a:cxn ang="0">
                  <a:pos x="T2" y="T3"/>
                </a:cxn>
                <a:cxn ang="0">
                  <a:pos x="T4" y="T5"/>
                </a:cxn>
                <a:cxn ang="0">
                  <a:pos x="T6" y="T7"/>
                </a:cxn>
                <a:cxn ang="0">
                  <a:pos x="T8" y="T9"/>
                </a:cxn>
              </a:cxnLst>
              <a:rect l="0" t="0" r="r" b="b"/>
              <a:pathLst>
                <a:path w="49" h="34">
                  <a:moveTo>
                    <a:pt x="44" y="17"/>
                  </a:moveTo>
                  <a:cubicBezTo>
                    <a:pt x="39" y="8"/>
                    <a:pt x="26" y="0"/>
                    <a:pt x="16" y="0"/>
                  </a:cubicBezTo>
                  <a:cubicBezTo>
                    <a:pt x="5" y="0"/>
                    <a:pt x="0" y="8"/>
                    <a:pt x="5" y="17"/>
                  </a:cubicBezTo>
                  <a:cubicBezTo>
                    <a:pt x="9" y="26"/>
                    <a:pt x="22" y="34"/>
                    <a:pt x="33" y="34"/>
                  </a:cubicBezTo>
                  <a:cubicBezTo>
                    <a:pt x="44" y="34"/>
                    <a:pt x="49" y="26"/>
                    <a:pt x="44" y="17"/>
                  </a:cubicBezTo>
                  <a:close/>
                </a:path>
              </a:pathLst>
            </a:custGeom>
            <a:grpFill/>
            <a:ln>
              <a:noFill/>
            </a:ln>
          </p:spPr>
          <p:txBody>
            <a:bodyPr anchor="ctr"/>
            <a:lstStyle/>
            <a:p>
              <a:pPr algn="ctr"/>
            </a:p>
          </p:txBody>
        </p:sp>
        <p:sp>
          <p:nvSpPr>
            <p:cNvPr id="1300" name="íṩḻîḍé"/>
            <p:cNvSpPr/>
            <p:nvPr userDrawn="1"/>
          </p:nvSpPr>
          <p:spPr bwMode="auto">
            <a:xfrm>
              <a:off x="10655891" y="4479659"/>
              <a:ext cx="178982" cy="123436"/>
            </a:xfrm>
            <a:custGeom>
              <a:avLst/>
              <a:gdLst>
                <a:gd name="T0" fmla="*/ 44 w 49"/>
                <a:gd name="T1" fmla="*/ 17 h 34"/>
                <a:gd name="T2" fmla="*/ 15 w 49"/>
                <a:gd name="T3" fmla="*/ 0 h 34"/>
                <a:gd name="T4" fmla="*/ 5 w 49"/>
                <a:gd name="T5" fmla="*/ 17 h 34"/>
                <a:gd name="T6" fmla="*/ 34 w 49"/>
                <a:gd name="T7" fmla="*/ 34 h 34"/>
                <a:gd name="T8" fmla="*/ 44 w 49"/>
                <a:gd name="T9" fmla="*/ 17 h 34"/>
              </a:gdLst>
              <a:ahLst/>
              <a:cxnLst>
                <a:cxn ang="0">
                  <a:pos x="T0" y="T1"/>
                </a:cxn>
                <a:cxn ang="0">
                  <a:pos x="T2" y="T3"/>
                </a:cxn>
                <a:cxn ang="0">
                  <a:pos x="T4" y="T5"/>
                </a:cxn>
                <a:cxn ang="0">
                  <a:pos x="T6" y="T7"/>
                </a:cxn>
                <a:cxn ang="0">
                  <a:pos x="T8" y="T9"/>
                </a:cxn>
              </a:cxnLst>
              <a:rect l="0" t="0" r="r" b="b"/>
              <a:pathLst>
                <a:path w="49" h="34">
                  <a:moveTo>
                    <a:pt x="44" y="17"/>
                  </a:moveTo>
                  <a:cubicBezTo>
                    <a:pt x="39" y="8"/>
                    <a:pt x="26" y="0"/>
                    <a:pt x="15" y="0"/>
                  </a:cubicBezTo>
                  <a:cubicBezTo>
                    <a:pt x="5" y="0"/>
                    <a:pt x="0" y="8"/>
                    <a:pt x="5" y="17"/>
                  </a:cubicBezTo>
                  <a:cubicBezTo>
                    <a:pt x="10" y="26"/>
                    <a:pt x="23" y="34"/>
                    <a:pt x="34" y="34"/>
                  </a:cubicBezTo>
                  <a:cubicBezTo>
                    <a:pt x="45" y="34"/>
                    <a:pt x="49" y="26"/>
                    <a:pt x="44" y="17"/>
                  </a:cubicBezTo>
                  <a:close/>
                </a:path>
              </a:pathLst>
            </a:custGeom>
            <a:grpFill/>
            <a:ln>
              <a:noFill/>
            </a:ln>
          </p:spPr>
          <p:txBody>
            <a:bodyPr anchor="ctr"/>
            <a:lstStyle/>
            <a:p>
              <a:pPr algn="ctr"/>
            </a:p>
          </p:txBody>
        </p:sp>
        <p:sp>
          <p:nvSpPr>
            <p:cNvPr id="1301" name="ïSḷíďe"/>
            <p:cNvSpPr/>
            <p:nvPr userDrawn="1"/>
          </p:nvSpPr>
          <p:spPr bwMode="auto">
            <a:xfrm>
              <a:off x="10830244" y="4479659"/>
              <a:ext cx="183611" cy="123436"/>
            </a:xfrm>
            <a:custGeom>
              <a:avLst/>
              <a:gdLst>
                <a:gd name="T0" fmla="*/ 44 w 50"/>
                <a:gd name="T1" fmla="*/ 17 h 34"/>
                <a:gd name="T2" fmla="*/ 15 w 50"/>
                <a:gd name="T3" fmla="*/ 0 h 34"/>
                <a:gd name="T4" fmla="*/ 5 w 50"/>
                <a:gd name="T5" fmla="*/ 17 h 34"/>
                <a:gd name="T6" fmla="*/ 34 w 50"/>
                <a:gd name="T7" fmla="*/ 34 h 34"/>
                <a:gd name="T8" fmla="*/ 44 w 50"/>
                <a:gd name="T9" fmla="*/ 17 h 34"/>
              </a:gdLst>
              <a:ahLst/>
              <a:cxnLst>
                <a:cxn ang="0">
                  <a:pos x="T0" y="T1"/>
                </a:cxn>
                <a:cxn ang="0">
                  <a:pos x="T2" y="T3"/>
                </a:cxn>
                <a:cxn ang="0">
                  <a:pos x="T4" y="T5"/>
                </a:cxn>
                <a:cxn ang="0">
                  <a:pos x="T6" y="T7"/>
                </a:cxn>
                <a:cxn ang="0">
                  <a:pos x="T8" y="T9"/>
                </a:cxn>
              </a:cxnLst>
              <a:rect l="0" t="0" r="r" b="b"/>
              <a:pathLst>
                <a:path w="50" h="34">
                  <a:moveTo>
                    <a:pt x="44" y="17"/>
                  </a:moveTo>
                  <a:cubicBezTo>
                    <a:pt x="39" y="8"/>
                    <a:pt x="26" y="0"/>
                    <a:pt x="15" y="0"/>
                  </a:cubicBezTo>
                  <a:cubicBezTo>
                    <a:pt x="5" y="0"/>
                    <a:pt x="0" y="8"/>
                    <a:pt x="5" y="17"/>
                  </a:cubicBezTo>
                  <a:cubicBezTo>
                    <a:pt x="10" y="26"/>
                    <a:pt x="23" y="34"/>
                    <a:pt x="34" y="34"/>
                  </a:cubicBezTo>
                  <a:cubicBezTo>
                    <a:pt x="45" y="34"/>
                    <a:pt x="50" y="26"/>
                    <a:pt x="44" y="17"/>
                  </a:cubicBezTo>
                  <a:close/>
                </a:path>
              </a:pathLst>
            </a:custGeom>
            <a:grpFill/>
            <a:ln>
              <a:noFill/>
            </a:ln>
          </p:spPr>
          <p:txBody>
            <a:bodyPr anchor="ctr"/>
            <a:lstStyle/>
            <a:p>
              <a:pPr algn="ctr"/>
            </a:p>
          </p:txBody>
        </p:sp>
        <p:sp>
          <p:nvSpPr>
            <p:cNvPr id="1302" name="iśḷîḍé"/>
            <p:cNvSpPr/>
            <p:nvPr userDrawn="1"/>
          </p:nvSpPr>
          <p:spPr bwMode="auto">
            <a:xfrm>
              <a:off x="11006140" y="4479659"/>
              <a:ext cx="182068" cy="123436"/>
            </a:xfrm>
            <a:custGeom>
              <a:avLst/>
              <a:gdLst>
                <a:gd name="T0" fmla="*/ 45 w 50"/>
                <a:gd name="T1" fmla="*/ 17 h 34"/>
                <a:gd name="T2" fmla="*/ 15 w 50"/>
                <a:gd name="T3" fmla="*/ 0 h 34"/>
                <a:gd name="T4" fmla="*/ 5 w 50"/>
                <a:gd name="T5" fmla="*/ 17 h 34"/>
                <a:gd name="T6" fmla="*/ 35 w 50"/>
                <a:gd name="T7" fmla="*/ 34 h 34"/>
                <a:gd name="T8" fmla="*/ 45 w 50"/>
                <a:gd name="T9" fmla="*/ 17 h 34"/>
              </a:gdLst>
              <a:ahLst/>
              <a:cxnLst>
                <a:cxn ang="0">
                  <a:pos x="T0" y="T1"/>
                </a:cxn>
                <a:cxn ang="0">
                  <a:pos x="T2" y="T3"/>
                </a:cxn>
                <a:cxn ang="0">
                  <a:pos x="T4" y="T5"/>
                </a:cxn>
                <a:cxn ang="0">
                  <a:pos x="T6" y="T7"/>
                </a:cxn>
                <a:cxn ang="0">
                  <a:pos x="T8" y="T9"/>
                </a:cxn>
              </a:cxnLst>
              <a:rect l="0" t="0" r="r" b="b"/>
              <a:pathLst>
                <a:path w="50" h="34">
                  <a:moveTo>
                    <a:pt x="45" y="17"/>
                  </a:moveTo>
                  <a:cubicBezTo>
                    <a:pt x="39" y="8"/>
                    <a:pt x="26" y="0"/>
                    <a:pt x="15" y="0"/>
                  </a:cubicBezTo>
                  <a:cubicBezTo>
                    <a:pt x="4" y="0"/>
                    <a:pt x="0" y="8"/>
                    <a:pt x="5" y="17"/>
                  </a:cubicBezTo>
                  <a:cubicBezTo>
                    <a:pt x="11" y="26"/>
                    <a:pt x="24" y="34"/>
                    <a:pt x="35" y="34"/>
                  </a:cubicBezTo>
                  <a:cubicBezTo>
                    <a:pt x="46" y="34"/>
                    <a:pt x="50" y="26"/>
                    <a:pt x="45" y="17"/>
                  </a:cubicBezTo>
                  <a:close/>
                </a:path>
              </a:pathLst>
            </a:custGeom>
            <a:grpFill/>
            <a:ln>
              <a:noFill/>
            </a:ln>
          </p:spPr>
          <p:txBody>
            <a:bodyPr anchor="ctr"/>
            <a:lstStyle/>
            <a:p>
              <a:pPr algn="ctr"/>
            </a:p>
          </p:txBody>
        </p:sp>
        <p:sp>
          <p:nvSpPr>
            <p:cNvPr id="1303" name="ï$ḷiḓé"/>
            <p:cNvSpPr/>
            <p:nvPr userDrawn="1"/>
          </p:nvSpPr>
          <p:spPr bwMode="auto">
            <a:xfrm>
              <a:off x="11180493" y="4479659"/>
              <a:ext cx="186697" cy="123436"/>
            </a:xfrm>
            <a:custGeom>
              <a:avLst/>
              <a:gdLst>
                <a:gd name="T0" fmla="*/ 45 w 51"/>
                <a:gd name="T1" fmla="*/ 17 h 34"/>
                <a:gd name="T2" fmla="*/ 15 w 51"/>
                <a:gd name="T3" fmla="*/ 0 h 34"/>
                <a:gd name="T4" fmla="*/ 6 w 51"/>
                <a:gd name="T5" fmla="*/ 17 h 34"/>
                <a:gd name="T6" fmla="*/ 35 w 51"/>
                <a:gd name="T7" fmla="*/ 34 h 34"/>
                <a:gd name="T8" fmla="*/ 45 w 51"/>
                <a:gd name="T9" fmla="*/ 17 h 34"/>
              </a:gdLst>
              <a:ahLst/>
              <a:cxnLst>
                <a:cxn ang="0">
                  <a:pos x="T0" y="T1"/>
                </a:cxn>
                <a:cxn ang="0">
                  <a:pos x="T2" y="T3"/>
                </a:cxn>
                <a:cxn ang="0">
                  <a:pos x="T4" y="T5"/>
                </a:cxn>
                <a:cxn ang="0">
                  <a:pos x="T6" y="T7"/>
                </a:cxn>
                <a:cxn ang="0">
                  <a:pos x="T8" y="T9"/>
                </a:cxn>
              </a:cxnLst>
              <a:rect l="0" t="0" r="r" b="b"/>
              <a:pathLst>
                <a:path w="51" h="34">
                  <a:moveTo>
                    <a:pt x="45" y="17"/>
                  </a:moveTo>
                  <a:cubicBezTo>
                    <a:pt x="39" y="8"/>
                    <a:pt x="26" y="0"/>
                    <a:pt x="15" y="0"/>
                  </a:cubicBezTo>
                  <a:cubicBezTo>
                    <a:pt x="4" y="0"/>
                    <a:pt x="0" y="8"/>
                    <a:pt x="6" y="17"/>
                  </a:cubicBezTo>
                  <a:cubicBezTo>
                    <a:pt x="11" y="26"/>
                    <a:pt x="24" y="34"/>
                    <a:pt x="35" y="34"/>
                  </a:cubicBezTo>
                  <a:cubicBezTo>
                    <a:pt x="46" y="34"/>
                    <a:pt x="51" y="26"/>
                    <a:pt x="45" y="17"/>
                  </a:cubicBezTo>
                  <a:close/>
                </a:path>
              </a:pathLst>
            </a:custGeom>
            <a:grpFill/>
            <a:ln>
              <a:noFill/>
            </a:ln>
          </p:spPr>
          <p:txBody>
            <a:bodyPr anchor="ctr"/>
            <a:lstStyle/>
            <a:p>
              <a:pPr algn="ctr"/>
            </a:p>
          </p:txBody>
        </p:sp>
        <p:sp>
          <p:nvSpPr>
            <p:cNvPr id="1304" name="ïşḻîḑè"/>
            <p:cNvSpPr/>
            <p:nvPr userDrawn="1"/>
          </p:nvSpPr>
          <p:spPr bwMode="auto">
            <a:xfrm>
              <a:off x="9845844" y="4629324"/>
              <a:ext cx="174353" cy="128065"/>
            </a:xfrm>
            <a:custGeom>
              <a:avLst/>
              <a:gdLst>
                <a:gd name="T0" fmla="*/ 44 w 48"/>
                <a:gd name="T1" fmla="*/ 17 h 35"/>
                <a:gd name="T2" fmla="*/ 16 w 48"/>
                <a:gd name="T3" fmla="*/ 0 h 35"/>
                <a:gd name="T4" fmla="*/ 4 w 48"/>
                <a:gd name="T5" fmla="*/ 17 h 35"/>
                <a:gd name="T6" fmla="*/ 32 w 48"/>
                <a:gd name="T7" fmla="*/ 35 h 35"/>
                <a:gd name="T8" fmla="*/ 44 w 48"/>
                <a:gd name="T9" fmla="*/ 17 h 35"/>
              </a:gdLst>
              <a:ahLst/>
              <a:cxnLst>
                <a:cxn ang="0">
                  <a:pos x="T0" y="T1"/>
                </a:cxn>
                <a:cxn ang="0">
                  <a:pos x="T2" y="T3"/>
                </a:cxn>
                <a:cxn ang="0">
                  <a:pos x="T4" y="T5"/>
                </a:cxn>
                <a:cxn ang="0">
                  <a:pos x="T6" y="T7"/>
                </a:cxn>
                <a:cxn ang="0">
                  <a:pos x="T8" y="T9"/>
                </a:cxn>
              </a:cxnLst>
              <a:rect l="0" t="0" r="r" b="b"/>
              <a:pathLst>
                <a:path w="48" h="35">
                  <a:moveTo>
                    <a:pt x="44" y="17"/>
                  </a:moveTo>
                  <a:cubicBezTo>
                    <a:pt x="40" y="8"/>
                    <a:pt x="27" y="0"/>
                    <a:pt x="16" y="0"/>
                  </a:cubicBezTo>
                  <a:cubicBezTo>
                    <a:pt x="5" y="0"/>
                    <a:pt x="0" y="8"/>
                    <a:pt x="4" y="17"/>
                  </a:cubicBezTo>
                  <a:cubicBezTo>
                    <a:pt x="8" y="27"/>
                    <a:pt x="21" y="35"/>
                    <a:pt x="32" y="35"/>
                  </a:cubicBezTo>
                  <a:cubicBezTo>
                    <a:pt x="43" y="35"/>
                    <a:pt x="48" y="27"/>
                    <a:pt x="44" y="17"/>
                  </a:cubicBezTo>
                  <a:close/>
                </a:path>
              </a:pathLst>
            </a:custGeom>
            <a:grpFill/>
            <a:ln>
              <a:noFill/>
            </a:ln>
          </p:spPr>
          <p:txBody>
            <a:bodyPr anchor="ctr"/>
            <a:lstStyle/>
            <a:p>
              <a:pPr algn="ctr"/>
            </a:p>
          </p:txBody>
        </p:sp>
        <p:sp>
          <p:nvSpPr>
            <p:cNvPr id="1305" name="íśḷîḓê"/>
            <p:cNvSpPr/>
            <p:nvPr userDrawn="1"/>
          </p:nvSpPr>
          <p:spPr bwMode="auto">
            <a:xfrm>
              <a:off x="10024826" y="4629324"/>
              <a:ext cx="178982" cy="128065"/>
            </a:xfrm>
            <a:custGeom>
              <a:avLst/>
              <a:gdLst>
                <a:gd name="T0" fmla="*/ 44 w 49"/>
                <a:gd name="T1" fmla="*/ 17 h 35"/>
                <a:gd name="T2" fmla="*/ 16 w 49"/>
                <a:gd name="T3" fmla="*/ 0 h 35"/>
                <a:gd name="T4" fmla="*/ 4 w 49"/>
                <a:gd name="T5" fmla="*/ 17 h 35"/>
                <a:gd name="T6" fmla="*/ 32 w 49"/>
                <a:gd name="T7" fmla="*/ 35 h 35"/>
                <a:gd name="T8" fmla="*/ 44 w 49"/>
                <a:gd name="T9" fmla="*/ 17 h 35"/>
              </a:gdLst>
              <a:ahLst/>
              <a:cxnLst>
                <a:cxn ang="0">
                  <a:pos x="T0" y="T1"/>
                </a:cxn>
                <a:cxn ang="0">
                  <a:pos x="T2" y="T3"/>
                </a:cxn>
                <a:cxn ang="0">
                  <a:pos x="T4" y="T5"/>
                </a:cxn>
                <a:cxn ang="0">
                  <a:pos x="T6" y="T7"/>
                </a:cxn>
                <a:cxn ang="0">
                  <a:pos x="T8" y="T9"/>
                </a:cxn>
              </a:cxnLst>
              <a:rect l="0" t="0" r="r" b="b"/>
              <a:pathLst>
                <a:path w="49" h="35">
                  <a:moveTo>
                    <a:pt x="44" y="17"/>
                  </a:moveTo>
                  <a:cubicBezTo>
                    <a:pt x="39" y="8"/>
                    <a:pt x="27" y="0"/>
                    <a:pt x="16" y="0"/>
                  </a:cubicBezTo>
                  <a:cubicBezTo>
                    <a:pt x="5" y="0"/>
                    <a:pt x="0" y="8"/>
                    <a:pt x="4" y="17"/>
                  </a:cubicBezTo>
                  <a:cubicBezTo>
                    <a:pt x="8" y="27"/>
                    <a:pt x="21" y="35"/>
                    <a:pt x="32" y="35"/>
                  </a:cubicBezTo>
                  <a:cubicBezTo>
                    <a:pt x="43" y="35"/>
                    <a:pt x="49" y="27"/>
                    <a:pt x="44" y="17"/>
                  </a:cubicBezTo>
                  <a:close/>
                </a:path>
              </a:pathLst>
            </a:custGeom>
            <a:grpFill/>
            <a:ln>
              <a:noFill/>
            </a:ln>
          </p:spPr>
          <p:txBody>
            <a:bodyPr anchor="ctr"/>
            <a:lstStyle/>
            <a:p>
              <a:pPr algn="ctr"/>
            </a:p>
          </p:txBody>
        </p:sp>
        <p:sp>
          <p:nvSpPr>
            <p:cNvPr id="1306" name="îṧlíḋê"/>
            <p:cNvSpPr/>
            <p:nvPr userDrawn="1"/>
          </p:nvSpPr>
          <p:spPr bwMode="auto">
            <a:xfrm>
              <a:off x="10199179" y="4629324"/>
              <a:ext cx="183611" cy="128065"/>
            </a:xfrm>
            <a:custGeom>
              <a:avLst/>
              <a:gdLst>
                <a:gd name="T0" fmla="*/ 45 w 50"/>
                <a:gd name="T1" fmla="*/ 17 h 35"/>
                <a:gd name="T2" fmla="*/ 17 w 50"/>
                <a:gd name="T3" fmla="*/ 0 h 35"/>
                <a:gd name="T4" fmla="*/ 5 w 50"/>
                <a:gd name="T5" fmla="*/ 17 h 35"/>
                <a:gd name="T6" fmla="*/ 33 w 50"/>
                <a:gd name="T7" fmla="*/ 35 h 35"/>
                <a:gd name="T8" fmla="*/ 45 w 50"/>
                <a:gd name="T9" fmla="*/ 17 h 35"/>
              </a:gdLst>
              <a:ahLst/>
              <a:cxnLst>
                <a:cxn ang="0">
                  <a:pos x="T0" y="T1"/>
                </a:cxn>
                <a:cxn ang="0">
                  <a:pos x="T2" y="T3"/>
                </a:cxn>
                <a:cxn ang="0">
                  <a:pos x="T4" y="T5"/>
                </a:cxn>
                <a:cxn ang="0">
                  <a:pos x="T6" y="T7"/>
                </a:cxn>
                <a:cxn ang="0">
                  <a:pos x="T8" y="T9"/>
                </a:cxn>
              </a:cxnLst>
              <a:rect l="0" t="0" r="r" b="b"/>
              <a:pathLst>
                <a:path w="50" h="35">
                  <a:moveTo>
                    <a:pt x="45" y="17"/>
                  </a:moveTo>
                  <a:cubicBezTo>
                    <a:pt x="40" y="8"/>
                    <a:pt x="28" y="0"/>
                    <a:pt x="17" y="0"/>
                  </a:cubicBezTo>
                  <a:cubicBezTo>
                    <a:pt x="6" y="0"/>
                    <a:pt x="0" y="8"/>
                    <a:pt x="5" y="17"/>
                  </a:cubicBezTo>
                  <a:cubicBezTo>
                    <a:pt x="10" y="27"/>
                    <a:pt x="22" y="35"/>
                    <a:pt x="33" y="35"/>
                  </a:cubicBezTo>
                  <a:cubicBezTo>
                    <a:pt x="45" y="35"/>
                    <a:pt x="50" y="27"/>
                    <a:pt x="45" y="17"/>
                  </a:cubicBezTo>
                  <a:close/>
                </a:path>
              </a:pathLst>
            </a:custGeom>
            <a:grpFill/>
            <a:ln>
              <a:noFill/>
            </a:ln>
          </p:spPr>
          <p:txBody>
            <a:bodyPr anchor="ctr"/>
            <a:lstStyle/>
            <a:p>
              <a:pPr algn="ctr"/>
            </a:p>
          </p:txBody>
        </p:sp>
        <p:sp>
          <p:nvSpPr>
            <p:cNvPr id="1307" name="îṡḷiḋé"/>
            <p:cNvSpPr/>
            <p:nvPr userDrawn="1"/>
          </p:nvSpPr>
          <p:spPr bwMode="auto">
            <a:xfrm>
              <a:off x="10378161" y="4629324"/>
              <a:ext cx="182068" cy="128065"/>
            </a:xfrm>
            <a:custGeom>
              <a:avLst/>
              <a:gdLst>
                <a:gd name="T0" fmla="*/ 45 w 50"/>
                <a:gd name="T1" fmla="*/ 17 h 35"/>
                <a:gd name="T2" fmla="*/ 16 w 50"/>
                <a:gd name="T3" fmla="*/ 0 h 35"/>
                <a:gd name="T4" fmla="*/ 5 w 50"/>
                <a:gd name="T5" fmla="*/ 17 h 35"/>
                <a:gd name="T6" fmla="*/ 34 w 50"/>
                <a:gd name="T7" fmla="*/ 35 h 35"/>
                <a:gd name="T8" fmla="*/ 45 w 50"/>
                <a:gd name="T9" fmla="*/ 17 h 35"/>
              </a:gdLst>
              <a:ahLst/>
              <a:cxnLst>
                <a:cxn ang="0">
                  <a:pos x="T0" y="T1"/>
                </a:cxn>
                <a:cxn ang="0">
                  <a:pos x="T2" y="T3"/>
                </a:cxn>
                <a:cxn ang="0">
                  <a:pos x="T4" y="T5"/>
                </a:cxn>
                <a:cxn ang="0">
                  <a:pos x="T6" y="T7"/>
                </a:cxn>
                <a:cxn ang="0">
                  <a:pos x="T8" y="T9"/>
                </a:cxn>
              </a:cxnLst>
              <a:rect l="0" t="0" r="r" b="b"/>
              <a:pathLst>
                <a:path w="50" h="35">
                  <a:moveTo>
                    <a:pt x="45" y="17"/>
                  </a:moveTo>
                  <a:cubicBezTo>
                    <a:pt x="40" y="8"/>
                    <a:pt x="27" y="0"/>
                    <a:pt x="16" y="0"/>
                  </a:cubicBezTo>
                  <a:cubicBezTo>
                    <a:pt x="5" y="0"/>
                    <a:pt x="0" y="8"/>
                    <a:pt x="5" y="17"/>
                  </a:cubicBezTo>
                  <a:cubicBezTo>
                    <a:pt x="10" y="27"/>
                    <a:pt x="23" y="35"/>
                    <a:pt x="34" y="35"/>
                  </a:cubicBezTo>
                  <a:cubicBezTo>
                    <a:pt x="45" y="35"/>
                    <a:pt x="50" y="27"/>
                    <a:pt x="45" y="17"/>
                  </a:cubicBezTo>
                  <a:close/>
                </a:path>
              </a:pathLst>
            </a:custGeom>
            <a:grpFill/>
            <a:ln>
              <a:noFill/>
            </a:ln>
          </p:spPr>
          <p:txBody>
            <a:bodyPr anchor="ctr"/>
            <a:lstStyle/>
            <a:p>
              <a:pPr algn="ctr"/>
            </a:p>
          </p:txBody>
        </p:sp>
        <p:sp>
          <p:nvSpPr>
            <p:cNvPr id="1308" name="íṡḷiḓé"/>
            <p:cNvSpPr/>
            <p:nvPr userDrawn="1"/>
          </p:nvSpPr>
          <p:spPr bwMode="auto">
            <a:xfrm>
              <a:off x="10557143" y="4629324"/>
              <a:ext cx="182068" cy="128065"/>
            </a:xfrm>
            <a:custGeom>
              <a:avLst/>
              <a:gdLst>
                <a:gd name="T0" fmla="*/ 45 w 50"/>
                <a:gd name="T1" fmla="*/ 17 h 35"/>
                <a:gd name="T2" fmla="*/ 16 w 50"/>
                <a:gd name="T3" fmla="*/ 0 h 35"/>
                <a:gd name="T4" fmla="*/ 5 w 50"/>
                <a:gd name="T5" fmla="*/ 17 h 35"/>
                <a:gd name="T6" fmla="*/ 34 w 50"/>
                <a:gd name="T7" fmla="*/ 35 h 35"/>
                <a:gd name="T8" fmla="*/ 45 w 50"/>
                <a:gd name="T9" fmla="*/ 17 h 35"/>
              </a:gdLst>
              <a:ahLst/>
              <a:cxnLst>
                <a:cxn ang="0">
                  <a:pos x="T0" y="T1"/>
                </a:cxn>
                <a:cxn ang="0">
                  <a:pos x="T2" y="T3"/>
                </a:cxn>
                <a:cxn ang="0">
                  <a:pos x="T4" y="T5"/>
                </a:cxn>
                <a:cxn ang="0">
                  <a:pos x="T6" y="T7"/>
                </a:cxn>
                <a:cxn ang="0">
                  <a:pos x="T8" y="T9"/>
                </a:cxn>
              </a:cxnLst>
              <a:rect l="0" t="0" r="r" b="b"/>
              <a:pathLst>
                <a:path w="50" h="35">
                  <a:moveTo>
                    <a:pt x="45" y="17"/>
                  </a:moveTo>
                  <a:cubicBezTo>
                    <a:pt x="40" y="8"/>
                    <a:pt x="27" y="0"/>
                    <a:pt x="16" y="0"/>
                  </a:cubicBezTo>
                  <a:cubicBezTo>
                    <a:pt x="5" y="0"/>
                    <a:pt x="0" y="8"/>
                    <a:pt x="5" y="17"/>
                  </a:cubicBezTo>
                  <a:cubicBezTo>
                    <a:pt x="10" y="27"/>
                    <a:pt x="23" y="35"/>
                    <a:pt x="34" y="35"/>
                  </a:cubicBezTo>
                  <a:cubicBezTo>
                    <a:pt x="45" y="35"/>
                    <a:pt x="50" y="27"/>
                    <a:pt x="45" y="17"/>
                  </a:cubicBezTo>
                  <a:close/>
                </a:path>
              </a:pathLst>
            </a:custGeom>
            <a:grpFill/>
            <a:ln>
              <a:noFill/>
            </a:ln>
          </p:spPr>
          <p:txBody>
            <a:bodyPr anchor="ctr"/>
            <a:lstStyle/>
            <a:p>
              <a:pPr algn="ctr"/>
            </a:p>
          </p:txBody>
        </p:sp>
        <p:sp>
          <p:nvSpPr>
            <p:cNvPr id="1309" name="ï$ļiďé"/>
            <p:cNvSpPr/>
            <p:nvPr userDrawn="1"/>
          </p:nvSpPr>
          <p:spPr bwMode="auto">
            <a:xfrm>
              <a:off x="10736125" y="4629324"/>
              <a:ext cx="182068" cy="128065"/>
            </a:xfrm>
            <a:custGeom>
              <a:avLst/>
              <a:gdLst>
                <a:gd name="T0" fmla="*/ 45 w 50"/>
                <a:gd name="T1" fmla="*/ 17 h 35"/>
                <a:gd name="T2" fmla="*/ 16 w 50"/>
                <a:gd name="T3" fmla="*/ 0 h 35"/>
                <a:gd name="T4" fmla="*/ 5 w 50"/>
                <a:gd name="T5" fmla="*/ 17 h 35"/>
                <a:gd name="T6" fmla="*/ 35 w 50"/>
                <a:gd name="T7" fmla="*/ 35 h 35"/>
                <a:gd name="T8" fmla="*/ 45 w 50"/>
                <a:gd name="T9" fmla="*/ 17 h 35"/>
              </a:gdLst>
              <a:ahLst/>
              <a:cxnLst>
                <a:cxn ang="0">
                  <a:pos x="T0" y="T1"/>
                </a:cxn>
                <a:cxn ang="0">
                  <a:pos x="T2" y="T3"/>
                </a:cxn>
                <a:cxn ang="0">
                  <a:pos x="T4" y="T5"/>
                </a:cxn>
                <a:cxn ang="0">
                  <a:pos x="T6" y="T7"/>
                </a:cxn>
                <a:cxn ang="0">
                  <a:pos x="T8" y="T9"/>
                </a:cxn>
              </a:cxnLst>
              <a:rect l="0" t="0" r="r" b="b"/>
              <a:pathLst>
                <a:path w="50" h="35">
                  <a:moveTo>
                    <a:pt x="45" y="17"/>
                  </a:moveTo>
                  <a:cubicBezTo>
                    <a:pt x="40" y="8"/>
                    <a:pt x="27" y="0"/>
                    <a:pt x="16" y="0"/>
                  </a:cubicBezTo>
                  <a:cubicBezTo>
                    <a:pt x="5" y="0"/>
                    <a:pt x="0" y="8"/>
                    <a:pt x="5" y="17"/>
                  </a:cubicBezTo>
                  <a:cubicBezTo>
                    <a:pt x="10" y="27"/>
                    <a:pt x="23" y="35"/>
                    <a:pt x="35" y="35"/>
                  </a:cubicBezTo>
                  <a:cubicBezTo>
                    <a:pt x="46" y="35"/>
                    <a:pt x="50" y="27"/>
                    <a:pt x="45" y="17"/>
                  </a:cubicBezTo>
                  <a:close/>
                </a:path>
              </a:pathLst>
            </a:custGeom>
            <a:grpFill/>
            <a:ln>
              <a:noFill/>
            </a:ln>
          </p:spPr>
          <p:txBody>
            <a:bodyPr anchor="ctr"/>
            <a:lstStyle/>
            <a:p>
              <a:pPr algn="ctr"/>
            </a:p>
          </p:txBody>
        </p:sp>
        <p:sp>
          <p:nvSpPr>
            <p:cNvPr id="1310" name="î$ľiḓé"/>
            <p:cNvSpPr/>
            <p:nvPr userDrawn="1"/>
          </p:nvSpPr>
          <p:spPr bwMode="auto">
            <a:xfrm>
              <a:off x="10915106" y="4629324"/>
              <a:ext cx="185154" cy="128065"/>
            </a:xfrm>
            <a:custGeom>
              <a:avLst/>
              <a:gdLst>
                <a:gd name="T0" fmla="*/ 45 w 51"/>
                <a:gd name="T1" fmla="*/ 17 h 35"/>
                <a:gd name="T2" fmla="*/ 15 w 51"/>
                <a:gd name="T3" fmla="*/ 0 h 35"/>
                <a:gd name="T4" fmla="*/ 5 w 51"/>
                <a:gd name="T5" fmla="*/ 17 h 35"/>
                <a:gd name="T6" fmla="*/ 35 w 51"/>
                <a:gd name="T7" fmla="*/ 35 h 35"/>
                <a:gd name="T8" fmla="*/ 45 w 51"/>
                <a:gd name="T9" fmla="*/ 17 h 35"/>
              </a:gdLst>
              <a:ahLst/>
              <a:cxnLst>
                <a:cxn ang="0">
                  <a:pos x="T0" y="T1"/>
                </a:cxn>
                <a:cxn ang="0">
                  <a:pos x="T2" y="T3"/>
                </a:cxn>
                <a:cxn ang="0">
                  <a:pos x="T4" y="T5"/>
                </a:cxn>
                <a:cxn ang="0">
                  <a:pos x="T6" y="T7"/>
                </a:cxn>
                <a:cxn ang="0">
                  <a:pos x="T8" y="T9"/>
                </a:cxn>
              </a:cxnLst>
              <a:rect l="0" t="0" r="r" b="b"/>
              <a:pathLst>
                <a:path w="51" h="35">
                  <a:moveTo>
                    <a:pt x="45" y="17"/>
                  </a:moveTo>
                  <a:cubicBezTo>
                    <a:pt x="40" y="8"/>
                    <a:pt x="26" y="0"/>
                    <a:pt x="15" y="0"/>
                  </a:cubicBezTo>
                  <a:cubicBezTo>
                    <a:pt x="4" y="0"/>
                    <a:pt x="0" y="8"/>
                    <a:pt x="5" y="17"/>
                  </a:cubicBezTo>
                  <a:cubicBezTo>
                    <a:pt x="10" y="27"/>
                    <a:pt x="24" y="35"/>
                    <a:pt x="35" y="35"/>
                  </a:cubicBezTo>
                  <a:cubicBezTo>
                    <a:pt x="46" y="35"/>
                    <a:pt x="51" y="27"/>
                    <a:pt x="45" y="17"/>
                  </a:cubicBezTo>
                  <a:close/>
                </a:path>
              </a:pathLst>
            </a:custGeom>
            <a:grpFill/>
            <a:ln>
              <a:noFill/>
            </a:ln>
          </p:spPr>
          <p:txBody>
            <a:bodyPr anchor="ctr"/>
            <a:lstStyle/>
            <a:p>
              <a:pPr algn="ctr"/>
            </a:p>
          </p:txBody>
        </p:sp>
        <p:sp>
          <p:nvSpPr>
            <p:cNvPr id="1311" name="íṡļïdé"/>
            <p:cNvSpPr/>
            <p:nvPr userDrawn="1"/>
          </p:nvSpPr>
          <p:spPr bwMode="auto">
            <a:xfrm>
              <a:off x="11094088" y="4629324"/>
              <a:ext cx="185154" cy="128065"/>
            </a:xfrm>
            <a:custGeom>
              <a:avLst/>
              <a:gdLst>
                <a:gd name="T0" fmla="*/ 45 w 51"/>
                <a:gd name="T1" fmla="*/ 17 h 35"/>
                <a:gd name="T2" fmla="*/ 15 w 51"/>
                <a:gd name="T3" fmla="*/ 0 h 35"/>
                <a:gd name="T4" fmla="*/ 5 w 51"/>
                <a:gd name="T5" fmla="*/ 17 h 35"/>
                <a:gd name="T6" fmla="*/ 35 w 51"/>
                <a:gd name="T7" fmla="*/ 35 h 35"/>
                <a:gd name="T8" fmla="*/ 45 w 51"/>
                <a:gd name="T9" fmla="*/ 17 h 35"/>
              </a:gdLst>
              <a:ahLst/>
              <a:cxnLst>
                <a:cxn ang="0">
                  <a:pos x="T0" y="T1"/>
                </a:cxn>
                <a:cxn ang="0">
                  <a:pos x="T2" y="T3"/>
                </a:cxn>
                <a:cxn ang="0">
                  <a:pos x="T4" y="T5"/>
                </a:cxn>
                <a:cxn ang="0">
                  <a:pos x="T6" y="T7"/>
                </a:cxn>
                <a:cxn ang="0">
                  <a:pos x="T8" y="T9"/>
                </a:cxn>
              </a:cxnLst>
              <a:rect l="0" t="0" r="r" b="b"/>
              <a:pathLst>
                <a:path w="51" h="35">
                  <a:moveTo>
                    <a:pt x="45" y="17"/>
                  </a:moveTo>
                  <a:cubicBezTo>
                    <a:pt x="40" y="8"/>
                    <a:pt x="26" y="0"/>
                    <a:pt x="15" y="0"/>
                  </a:cubicBezTo>
                  <a:cubicBezTo>
                    <a:pt x="4" y="0"/>
                    <a:pt x="0" y="8"/>
                    <a:pt x="5" y="17"/>
                  </a:cubicBezTo>
                  <a:cubicBezTo>
                    <a:pt x="11" y="27"/>
                    <a:pt x="24" y="35"/>
                    <a:pt x="35" y="35"/>
                  </a:cubicBezTo>
                  <a:cubicBezTo>
                    <a:pt x="46" y="35"/>
                    <a:pt x="51" y="27"/>
                    <a:pt x="45" y="17"/>
                  </a:cubicBezTo>
                  <a:close/>
                </a:path>
              </a:pathLst>
            </a:custGeom>
            <a:grpFill/>
            <a:ln>
              <a:noFill/>
            </a:ln>
          </p:spPr>
          <p:txBody>
            <a:bodyPr anchor="ctr"/>
            <a:lstStyle/>
            <a:p>
              <a:pPr algn="ctr"/>
            </a:p>
          </p:txBody>
        </p:sp>
        <p:sp>
          <p:nvSpPr>
            <p:cNvPr id="1312" name="iṡḻiḑè"/>
            <p:cNvSpPr/>
            <p:nvPr userDrawn="1"/>
          </p:nvSpPr>
          <p:spPr bwMode="auto">
            <a:xfrm>
              <a:off x="9910648" y="4783619"/>
              <a:ext cx="183611" cy="131151"/>
            </a:xfrm>
            <a:custGeom>
              <a:avLst/>
              <a:gdLst>
                <a:gd name="T0" fmla="*/ 45 w 50"/>
                <a:gd name="T1" fmla="*/ 18 h 36"/>
                <a:gd name="T2" fmla="*/ 17 w 50"/>
                <a:gd name="T3" fmla="*/ 0 h 36"/>
                <a:gd name="T4" fmla="*/ 5 w 50"/>
                <a:gd name="T5" fmla="*/ 18 h 36"/>
                <a:gd name="T6" fmla="*/ 33 w 50"/>
                <a:gd name="T7" fmla="*/ 36 h 36"/>
                <a:gd name="T8" fmla="*/ 45 w 50"/>
                <a:gd name="T9" fmla="*/ 18 h 36"/>
              </a:gdLst>
              <a:ahLst/>
              <a:cxnLst>
                <a:cxn ang="0">
                  <a:pos x="T0" y="T1"/>
                </a:cxn>
                <a:cxn ang="0">
                  <a:pos x="T2" y="T3"/>
                </a:cxn>
                <a:cxn ang="0">
                  <a:pos x="T4" y="T5"/>
                </a:cxn>
                <a:cxn ang="0">
                  <a:pos x="T6" y="T7"/>
                </a:cxn>
                <a:cxn ang="0">
                  <a:pos x="T8" y="T9"/>
                </a:cxn>
              </a:cxnLst>
              <a:rect l="0" t="0" r="r" b="b"/>
              <a:pathLst>
                <a:path w="50" h="36">
                  <a:moveTo>
                    <a:pt x="45" y="18"/>
                  </a:moveTo>
                  <a:cubicBezTo>
                    <a:pt x="41" y="8"/>
                    <a:pt x="28" y="0"/>
                    <a:pt x="17" y="0"/>
                  </a:cubicBezTo>
                  <a:cubicBezTo>
                    <a:pt x="6" y="0"/>
                    <a:pt x="0" y="8"/>
                    <a:pt x="5" y="18"/>
                  </a:cubicBezTo>
                  <a:cubicBezTo>
                    <a:pt x="9" y="28"/>
                    <a:pt x="22" y="36"/>
                    <a:pt x="33" y="36"/>
                  </a:cubicBezTo>
                  <a:cubicBezTo>
                    <a:pt x="44" y="36"/>
                    <a:pt x="50" y="28"/>
                    <a:pt x="45" y="18"/>
                  </a:cubicBezTo>
                  <a:close/>
                </a:path>
              </a:pathLst>
            </a:custGeom>
            <a:grpFill/>
            <a:ln>
              <a:noFill/>
            </a:ln>
          </p:spPr>
          <p:txBody>
            <a:bodyPr anchor="ctr"/>
            <a:lstStyle/>
            <a:p>
              <a:pPr algn="ctr"/>
            </a:p>
          </p:txBody>
        </p:sp>
        <p:sp>
          <p:nvSpPr>
            <p:cNvPr id="1313" name="ïṣļíḋè"/>
            <p:cNvSpPr/>
            <p:nvPr userDrawn="1"/>
          </p:nvSpPr>
          <p:spPr bwMode="auto">
            <a:xfrm>
              <a:off x="10819444" y="4783619"/>
              <a:ext cx="186697" cy="131151"/>
            </a:xfrm>
            <a:custGeom>
              <a:avLst/>
              <a:gdLst>
                <a:gd name="T0" fmla="*/ 46 w 51"/>
                <a:gd name="T1" fmla="*/ 18 h 36"/>
                <a:gd name="T2" fmla="*/ 16 w 51"/>
                <a:gd name="T3" fmla="*/ 0 h 36"/>
                <a:gd name="T4" fmla="*/ 5 w 51"/>
                <a:gd name="T5" fmla="*/ 18 h 36"/>
                <a:gd name="T6" fmla="*/ 35 w 51"/>
                <a:gd name="T7" fmla="*/ 36 h 36"/>
                <a:gd name="T8" fmla="*/ 46 w 51"/>
                <a:gd name="T9" fmla="*/ 18 h 36"/>
              </a:gdLst>
              <a:ahLst/>
              <a:cxnLst>
                <a:cxn ang="0">
                  <a:pos x="T0" y="T1"/>
                </a:cxn>
                <a:cxn ang="0">
                  <a:pos x="T2" y="T3"/>
                </a:cxn>
                <a:cxn ang="0">
                  <a:pos x="T4" y="T5"/>
                </a:cxn>
                <a:cxn ang="0">
                  <a:pos x="T6" y="T7"/>
                </a:cxn>
                <a:cxn ang="0">
                  <a:pos x="T8" y="T9"/>
                </a:cxn>
              </a:cxnLst>
              <a:rect l="0" t="0" r="r" b="b"/>
              <a:pathLst>
                <a:path w="51" h="36">
                  <a:moveTo>
                    <a:pt x="46" y="18"/>
                  </a:moveTo>
                  <a:cubicBezTo>
                    <a:pt x="40" y="8"/>
                    <a:pt x="27" y="0"/>
                    <a:pt x="16" y="0"/>
                  </a:cubicBezTo>
                  <a:cubicBezTo>
                    <a:pt x="5" y="0"/>
                    <a:pt x="0" y="8"/>
                    <a:pt x="5" y="18"/>
                  </a:cubicBezTo>
                  <a:cubicBezTo>
                    <a:pt x="10" y="28"/>
                    <a:pt x="24" y="36"/>
                    <a:pt x="35" y="36"/>
                  </a:cubicBezTo>
                  <a:cubicBezTo>
                    <a:pt x="47" y="36"/>
                    <a:pt x="51" y="28"/>
                    <a:pt x="46" y="18"/>
                  </a:cubicBezTo>
                  <a:close/>
                </a:path>
              </a:pathLst>
            </a:custGeom>
            <a:grpFill/>
            <a:ln>
              <a:noFill/>
            </a:ln>
          </p:spPr>
          <p:txBody>
            <a:bodyPr anchor="ctr"/>
            <a:lstStyle/>
            <a:p>
              <a:pPr algn="ctr"/>
            </a:p>
          </p:txBody>
        </p:sp>
        <p:sp>
          <p:nvSpPr>
            <p:cNvPr id="1314" name="îśļiḓé"/>
            <p:cNvSpPr/>
            <p:nvPr userDrawn="1"/>
          </p:nvSpPr>
          <p:spPr bwMode="auto">
            <a:xfrm>
              <a:off x="10998426" y="4783619"/>
              <a:ext cx="189783" cy="131151"/>
            </a:xfrm>
            <a:custGeom>
              <a:avLst/>
              <a:gdLst>
                <a:gd name="T0" fmla="*/ 47 w 52"/>
                <a:gd name="T1" fmla="*/ 18 h 36"/>
                <a:gd name="T2" fmla="*/ 16 w 52"/>
                <a:gd name="T3" fmla="*/ 0 h 36"/>
                <a:gd name="T4" fmla="*/ 6 w 52"/>
                <a:gd name="T5" fmla="*/ 18 h 36"/>
                <a:gd name="T6" fmla="*/ 36 w 52"/>
                <a:gd name="T7" fmla="*/ 36 h 36"/>
                <a:gd name="T8" fmla="*/ 47 w 52"/>
                <a:gd name="T9" fmla="*/ 18 h 36"/>
              </a:gdLst>
              <a:ahLst/>
              <a:cxnLst>
                <a:cxn ang="0">
                  <a:pos x="T0" y="T1"/>
                </a:cxn>
                <a:cxn ang="0">
                  <a:pos x="T2" y="T3"/>
                </a:cxn>
                <a:cxn ang="0">
                  <a:pos x="T4" y="T5"/>
                </a:cxn>
                <a:cxn ang="0">
                  <a:pos x="T6" y="T7"/>
                </a:cxn>
                <a:cxn ang="0">
                  <a:pos x="T8" y="T9"/>
                </a:cxn>
              </a:cxnLst>
              <a:rect l="0" t="0" r="r" b="b"/>
              <a:pathLst>
                <a:path w="52" h="36">
                  <a:moveTo>
                    <a:pt x="47" y="18"/>
                  </a:moveTo>
                  <a:cubicBezTo>
                    <a:pt x="41" y="8"/>
                    <a:pt x="27" y="0"/>
                    <a:pt x="16" y="0"/>
                  </a:cubicBezTo>
                  <a:cubicBezTo>
                    <a:pt x="5" y="0"/>
                    <a:pt x="0" y="8"/>
                    <a:pt x="6" y="18"/>
                  </a:cubicBezTo>
                  <a:cubicBezTo>
                    <a:pt x="11" y="28"/>
                    <a:pt x="25" y="36"/>
                    <a:pt x="36" y="36"/>
                  </a:cubicBezTo>
                  <a:cubicBezTo>
                    <a:pt x="48" y="36"/>
                    <a:pt x="52" y="28"/>
                    <a:pt x="47" y="18"/>
                  </a:cubicBezTo>
                  <a:close/>
                </a:path>
              </a:pathLst>
            </a:custGeom>
            <a:grpFill/>
            <a:ln>
              <a:noFill/>
            </a:ln>
          </p:spPr>
          <p:txBody>
            <a:bodyPr anchor="ctr"/>
            <a:lstStyle/>
            <a:p>
              <a:pPr algn="ctr"/>
            </a:p>
          </p:txBody>
        </p:sp>
        <p:sp>
          <p:nvSpPr>
            <p:cNvPr id="1315" name="íśḻîḓê"/>
            <p:cNvSpPr/>
            <p:nvPr userDrawn="1"/>
          </p:nvSpPr>
          <p:spPr bwMode="auto">
            <a:xfrm>
              <a:off x="11180493" y="4783619"/>
              <a:ext cx="189783" cy="131151"/>
            </a:xfrm>
            <a:custGeom>
              <a:avLst/>
              <a:gdLst>
                <a:gd name="T0" fmla="*/ 47 w 52"/>
                <a:gd name="T1" fmla="*/ 18 h 36"/>
                <a:gd name="T2" fmla="*/ 16 w 52"/>
                <a:gd name="T3" fmla="*/ 0 h 36"/>
                <a:gd name="T4" fmla="*/ 6 w 52"/>
                <a:gd name="T5" fmla="*/ 18 h 36"/>
                <a:gd name="T6" fmla="*/ 37 w 52"/>
                <a:gd name="T7" fmla="*/ 36 h 36"/>
                <a:gd name="T8" fmla="*/ 47 w 52"/>
                <a:gd name="T9" fmla="*/ 18 h 36"/>
              </a:gdLst>
              <a:ahLst/>
              <a:cxnLst>
                <a:cxn ang="0">
                  <a:pos x="T0" y="T1"/>
                </a:cxn>
                <a:cxn ang="0">
                  <a:pos x="T2" y="T3"/>
                </a:cxn>
                <a:cxn ang="0">
                  <a:pos x="T4" y="T5"/>
                </a:cxn>
                <a:cxn ang="0">
                  <a:pos x="T6" y="T7"/>
                </a:cxn>
                <a:cxn ang="0">
                  <a:pos x="T8" y="T9"/>
                </a:cxn>
              </a:cxnLst>
              <a:rect l="0" t="0" r="r" b="b"/>
              <a:pathLst>
                <a:path w="52" h="36">
                  <a:moveTo>
                    <a:pt x="47" y="18"/>
                  </a:moveTo>
                  <a:cubicBezTo>
                    <a:pt x="41" y="8"/>
                    <a:pt x="27" y="0"/>
                    <a:pt x="16" y="0"/>
                  </a:cubicBezTo>
                  <a:cubicBezTo>
                    <a:pt x="5" y="0"/>
                    <a:pt x="0" y="8"/>
                    <a:pt x="6" y="18"/>
                  </a:cubicBezTo>
                  <a:cubicBezTo>
                    <a:pt x="12" y="28"/>
                    <a:pt x="25" y="36"/>
                    <a:pt x="37" y="36"/>
                  </a:cubicBezTo>
                  <a:cubicBezTo>
                    <a:pt x="48" y="36"/>
                    <a:pt x="52" y="28"/>
                    <a:pt x="47" y="18"/>
                  </a:cubicBezTo>
                  <a:close/>
                </a:path>
              </a:pathLst>
            </a:custGeom>
            <a:grpFill/>
            <a:ln>
              <a:noFill/>
            </a:ln>
          </p:spPr>
          <p:txBody>
            <a:bodyPr anchor="ctr"/>
            <a:lstStyle/>
            <a:p>
              <a:pPr algn="ctr"/>
            </a:p>
          </p:txBody>
        </p:sp>
        <p:sp>
          <p:nvSpPr>
            <p:cNvPr id="1316" name="íṡļiďê"/>
            <p:cNvSpPr/>
            <p:nvPr userDrawn="1"/>
          </p:nvSpPr>
          <p:spPr bwMode="auto">
            <a:xfrm>
              <a:off x="11089459" y="4944086"/>
              <a:ext cx="194411" cy="134237"/>
            </a:xfrm>
            <a:custGeom>
              <a:avLst/>
              <a:gdLst>
                <a:gd name="T0" fmla="*/ 47 w 53"/>
                <a:gd name="T1" fmla="*/ 18 h 37"/>
                <a:gd name="T2" fmla="*/ 16 w 53"/>
                <a:gd name="T3" fmla="*/ 0 h 37"/>
                <a:gd name="T4" fmla="*/ 6 w 53"/>
                <a:gd name="T5" fmla="*/ 18 h 37"/>
                <a:gd name="T6" fmla="*/ 37 w 53"/>
                <a:gd name="T7" fmla="*/ 37 h 37"/>
                <a:gd name="T8" fmla="*/ 47 w 53"/>
                <a:gd name="T9" fmla="*/ 18 h 37"/>
              </a:gdLst>
              <a:ahLst/>
              <a:cxnLst>
                <a:cxn ang="0">
                  <a:pos x="T0" y="T1"/>
                </a:cxn>
                <a:cxn ang="0">
                  <a:pos x="T2" y="T3"/>
                </a:cxn>
                <a:cxn ang="0">
                  <a:pos x="T4" y="T5"/>
                </a:cxn>
                <a:cxn ang="0">
                  <a:pos x="T6" y="T7"/>
                </a:cxn>
                <a:cxn ang="0">
                  <a:pos x="T8" y="T9"/>
                </a:cxn>
              </a:cxnLst>
              <a:rect l="0" t="0" r="r" b="b"/>
              <a:pathLst>
                <a:path w="53" h="37">
                  <a:moveTo>
                    <a:pt x="47" y="18"/>
                  </a:moveTo>
                  <a:cubicBezTo>
                    <a:pt x="41" y="8"/>
                    <a:pt x="27" y="0"/>
                    <a:pt x="16" y="0"/>
                  </a:cubicBezTo>
                  <a:cubicBezTo>
                    <a:pt x="5" y="0"/>
                    <a:pt x="0" y="8"/>
                    <a:pt x="6" y="18"/>
                  </a:cubicBezTo>
                  <a:cubicBezTo>
                    <a:pt x="11" y="29"/>
                    <a:pt x="25" y="37"/>
                    <a:pt x="37" y="37"/>
                  </a:cubicBezTo>
                  <a:cubicBezTo>
                    <a:pt x="48" y="37"/>
                    <a:pt x="53" y="29"/>
                    <a:pt x="47" y="18"/>
                  </a:cubicBezTo>
                  <a:close/>
                </a:path>
              </a:pathLst>
            </a:custGeom>
            <a:grpFill/>
            <a:ln>
              <a:noFill/>
            </a:ln>
          </p:spPr>
          <p:txBody>
            <a:bodyPr anchor="ctr"/>
            <a:lstStyle/>
            <a:p>
              <a:pPr algn="ctr"/>
            </a:p>
          </p:txBody>
        </p:sp>
        <p:sp>
          <p:nvSpPr>
            <p:cNvPr id="1317" name="ïṣliďè"/>
            <p:cNvSpPr/>
            <p:nvPr userDrawn="1"/>
          </p:nvSpPr>
          <p:spPr bwMode="auto">
            <a:xfrm>
              <a:off x="11180493" y="5107638"/>
              <a:ext cx="197497" cy="138865"/>
            </a:xfrm>
            <a:custGeom>
              <a:avLst/>
              <a:gdLst>
                <a:gd name="T0" fmla="*/ 48 w 54"/>
                <a:gd name="T1" fmla="*/ 19 h 38"/>
                <a:gd name="T2" fmla="*/ 17 w 54"/>
                <a:gd name="T3" fmla="*/ 0 h 38"/>
                <a:gd name="T4" fmla="*/ 6 w 54"/>
                <a:gd name="T5" fmla="*/ 19 h 38"/>
                <a:gd name="T6" fmla="*/ 38 w 54"/>
                <a:gd name="T7" fmla="*/ 38 h 38"/>
                <a:gd name="T8" fmla="*/ 48 w 54"/>
                <a:gd name="T9" fmla="*/ 19 h 38"/>
              </a:gdLst>
              <a:ahLst/>
              <a:cxnLst>
                <a:cxn ang="0">
                  <a:pos x="T0" y="T1"/>
                </a:cxn>
                <a:cxn ang="0">
                  <a:pos x="T2" y="T3"/>
                </a:cxn>
                <a:cxn ang="0">
                  <a:pos x="T4" y="T5"/>
                </a:cxn>
                <a:cxn ang="0">
                  <a:pos x="T6" y="T7"/>
                </a:cxn>
                <a:cxn ang="0">
                  <a:pos x="T8" y="T9"/>
                </a:cxn>
              </a:cxnLst>
              <a:rect l="0" t="0" r="r" b="b"/>
              <a:pathLst>
                <a:path w="54" h="38">
                  <a:moveTo>
                    <a:pt x="48" y="19"/>
                  </a:moveTo>
                  <a:cubicBezTo>
                    <a:pt x="42" y="9"/>
                    <a:pt x="28" y="0"/>
                    <a:pt x="17" y="0"/>
                  </a:cubicBezTo>
                  <a:cubicBezTo>
                    <a:pt x="5" y="0"/>
                    <a:pt x="0" y="9"/>
                    <a:pt x="6" y="19"/>
                  </a:cubicBezTo>
                  <a:cubicBezTo>
                    <a:pt x="12" y="30"/>
                    <a:pt x="26" y="38"/>
                    <a:pt x="38" y="38"/>
                  </a:cubicBezTo>
                  <a:cubicBezTo>
                    <a:pt x="50" y="38"/>
                    <a:pt x="54" y="30"/>
                    <a:pt x="48" y="19"/>
                  </a:cubicBezTo>
                  <a:close/>
                </a:path>
              </a:pathLst>
            </a:custGeom>
            <a:grpFill/>
            <a:ln>
              <a:noFill/>
            </a:ln>
          </p:spPr>
          <p:txBody>
            <a:bodyPr anchor="ctr"/>
            <a:lstStyle/>
            <a:p>
              <a:pPr algn="ctr"/>
            </a:p>
          </p:txBody>
        </p:sp>
        <p:sp>
          <p:nvSpPr>
            <p:cNvPr id="1318" name="îṧļíḋè"/>
            <p:cNvSpPr/>
            <p:nvPr userDrawn="1"/>
          </p:nvSpPr>
          <p:spPr bwMode="auto">
            <a:xfrm>
              <a:off x="2999791" y="2907396"/>
              <a:ext cx="135779" cy="84863"/>
            </a:xfrm>
            <a:custGeom>
              <a:avLst/>
              <a:gdLst>
                <a:gd name="T0" fmla="*/ 34 w 37"/>
                <a:gd name="T1" fmla="*/ 11 h 23"/>
                <a:gd name="T2" fmla="*/ 22 w 37"/>
                <a:gd name="T3" fmla="*/ 0 h 23"/>
                <a:gd name="T4" fmla="*/ 2 w 37"/>
                <a:gd name="T5" fmla="*/ 11 h 23"/>
                <a:gd name="T6" fmla="*/ 14 w 37"/>
                <a:gd name="T7" fmla="*/ 23 h 23"/>
                <a:gd name="T8" fmla="*/ 34 w 37"/>
                <a:gd name="T9" fmla="*/ 11 h 23"/>
              </a:gdLst>
              <a:ahLst/>
              <a:cxnLst>
                <a:cxn ang="0">
                  <a:pos x="T0" y="T1"/>
                </a:cxn>
                <a:cxn ang="0">
                  <a:pos x="T2" y="T3"/>
                </a:cxn>
                <a:cxn ang="0">
                  <a:pos x="T4" y="T5"/>
                </a:cxn>
                <a:cxn ang="0">
                  <a:pos x="T6" y="T7"/>
                </a:cxn>
                <a:cxn ang="0">
                  <a:pos x="T8" y="T9"/>
                </a:cxn>
              </a:cxnLst>
              <a:rect l="0" t="0" r="r" b="b"/>
              <a:pathLst>
                <a:path w="37" h="23">
                  <a:moveTo>
                    <a:pt x="34" y="11"/>
                  </a:moveTo>
                  <a:cubicBezTo>
                    <a:pt x="37" y="5"/>
                    <a:pt x="31" y="0"/>
                    <a:pt x="22" y="0"/>
                  </a:cubicBezTo>
                  <a:cubicBezTo>
                    <a:pt x="13" y="0"/>
                    <a:pt x="4" y="5"/>
                    <a:pt x="2" y="11"/>
                  </a:cubicBezTo>
                  <a:cubicBezTo>
                    <a:pt x="0" y="18"/>
                    <a:pt x="5" y="23"/>
                    <a:pt x="14" y="23"/>
                  </a:cubicBezTo>
                  <a:cubicBezTo>
                    <a:pt x="23" y="23"/>
                    <a:pt x="32" y="18"/>
                    <a:pt x="34" y="11"/>
                  </a:cubicBezTo>
                  <a:close/>
                </a:path>
              </a:pathLst>
            </a:custGeom>
            <a:grpFill/>
            <a:ln>
              <a:noFill/>
            </a:ln>
          </p:spPr>
          <p:txBody>
            <a:bodyPr anchor="ctr"/>
            <a:lstStyle/>
            <a:p>
              <a:pPr algn="ctr"/>
            </a:p>
          </p:txBody>
        </p:sp>
        <p:sp>
          <p:nvSpPr>
            <p:cNvPr id="1319" name="ïśḻiḑè"/>
            <p:cNvSpPr/>
            <p:nvPr userDrawn="1"/>
          </p:nvSpPr>
          <p:spPr bwMode="auto">
            <a:xfrm>
              <a:off x="2959674" y="3010774"/>
              <a:ext cx="135779" cy="83319"/>
            </a:xfrm>
            <a:custGeom>
              <a:avLst/>
              <a:gdLst>
                <a:gd name="T0" fmla="*/ 35 w 37"/>
                <a:gd name="T1" fmla="*/ 11 h 23"/>
                <a:gd name="T2" fmla="*/ 23 w 37"/>
                <a:gd name="T3" fmla="*/ 0 h 23"/>
                <a:gd name="T4" fmla="*/ 2 w 37"/>
                <a:gd name="T5" fmla="*/ 11 h 23"/>
                <a:gd name="T6" fmla="*/ 14 w 37"/>
                <a:gd name="T7" fmla="*/ 23 h 23"/>
                <a:gd name="T8" fmla="*/ 35 w 37"/>
                <a:gd name="T9" fmla="*/ 11 h 23"/>
              </a:gdLst>
              <a:ahLst/>
              <a:cxnLst>
                <a:cxn ang="0">
                  <a:pos x="T0" y="T1"/>
                </a:cxn>
                <a:cxn ang="0">
                  <a:pos x="T2" y="T3"/>
                </a:cxn>
                <a:cxn ang="0">
                  <a:pos x="T4" y="T5"/>
                </a:cxn>
                <a:cxn ang="0">
                  <a:pos x="T6" y="T7"/>
                </a:cxn>
                <a:cxn ang="0">
                  <a:pos x="T8" y="T9"/>
                </a:cxn>
              </a:cxnLst>
              <a:rect l="0" t="0" r="r" b="b"/>
              <a:pathLst>
                <a:path w="37" h="23">
                  <a:moveTo>
                    <a:pt x="35" y="11"/>
                  </a:moveTo>
                  <a:cubicBezTo>
                    <a:pt x="37" y="5"/>
                    <a:pt x="32" y="0"/>
                    <a:pt x="23" y="0"/>
                  </a:cubicBezTo>
                  <a:cubicBezTo>
                    <a:pt x="14" y="0"/>
                    <a:pt x="5" y="5"/>
                    <a:pt x="2" y="11"/>
                  </a:cubicBezTo>
                  <a:cubicBezTo>
                    <a:pt x="0" y="18"/>
                    <a:pt x="5" y="23"/>
                    <a:pt x="14" y="23"/>
                  </a:cubicBezTo>
                  <a:cubicBezTo>
                    <a:pt x="23" y="23"/>
                    <a:pt x="33" y="18"/>
                    <a:pt x="35" y="11"/>
                  </a:cubicBezTo>
                  <a:close/>
                </a:path>
              </a:pathLst>
            </a:custGeom>
            <a:grpFill/>
            <a:ln>
              <a:noFill/>
            </a:ln>
          </p:spPr>
          <p:txBody>
            <a:bodyPr anchor="ctr"/>
            <a:lstStyle/>
            <a:p>
              <a:pPr algn="ctr"/>
            </a:p>
          </p:txBody>
        </p:sp>
        <p:sp>
          <p:nvSpPr>
            <p:cNvPr id="1320" name="i$ļiḍê"/>
            <p:cNvSpPr/>
            <p:nvPr userDrawn="1"/>
          </p:nvSpPr>
          <p:spPr bwMode="auto">
            <a:xfrm>
              <a:off x="3106254" y="3010774"/>
              <a:ext cx="138865" cy="83319"/>
            </a:xfrm>
            <a:custGeom>
              <a:avLst/>
              <a:gdLst>
                <a:gd name="T0" fmla="*/ 35 w 38"/>
                <a:gd name="T1" fmla="*/ 11 h 23"/>
                <a:gd name="T2" fmla="*/ 23 w 38"/>
                <a:gd name="T3" fmla="*/ 0 h 23"/>
                <a:gd name="T4" fmla="*/ 3 w 38"/>
                <a:gd name="T5" fmla="*/ 11 h 23"/>
                <a:gd name="T6" fmla="*/ 15 w 38"/>
                <a:gd name="T7" fmla="*/ 23 h 23"/>
                <a:gd name="T8" fmla="*/ 35 w 38"/>
                <a:gd name="T9" fmla="*/ 11 h 23"/>
              </a:gdLst>
              <a:ahLst/>
              <a:cxnLst>
                <a:cxn ang="0">
                  <a:pos x="T0" y="T1"/>
                </a:cxn>
                <a:cxn ang="0">
                  <a:pos x="T2" y="T3"/>
                </a:cxn>
                <a:cxn ang="0">
                  <a:pos x="T4" y="T5"/>
                </a:cxn>
                <a:cxn ang="0">
                  <a:pos x="T6" y="T7"/>
                </a:cxn>
                <a:cxn ang="0">
                  <a:pos x="T8" y="T9"/>
                </a:cxn>
              </a:cxnLst>
              <a:rect l="0" t="0" r="r" b="b"/>
              <a:pathLst>
                <a:path w="38" h="23">
                  <a:moveTo>
                    <a:pt x="35" y="11"/>
                  </a:moveTo>
                  <a:cubicBezTo>
                    <a:pt x="38" y="5"/>
                    <a:pt x="32" y="0"/>
                    <a:pt x="23" y="0"/>
                  </a:cubicBezTo>
                  <a:cubicBezTo>
                    <a:pt x="14" y="0"/>
                    <a:pt x="5" y="5"/>
                    <a:pt x="3" y="11"/>
                  </a:cubicBezTo>
                  <a:cubicBezTo>
                    <a:pt x="0" y="18"/>
                    <a:pt x="6" y="23"/>
                    <a:pt x="15" y="23"/>
                  </a:cubicBezTo>
                  <a:cubicBezTo>
                    <a:pt x="24" y="23"/>
                    <a:pt x="33" y="18"/>
                    <a:pt x="35" y="11"/>
                  </a:cubicBezTo>
                  <a:close/>
                </a:path>
              </a:pathLst>
            </a:custGeom>
            <a:grpFill/>
            <a:ln>
              <a:noFill/>
            </a:ln>
          </p:spPr>
          <p:txBody>
            <a:bodyPr anchor="ctr"/>
            <a:lstStyle/>
            <a:p>
              <a:pPr algn="ctr"/>
            </a:p>
          </p:txBody>
        </p:sp>
        <p:sp>
          <p:nvSpPr>
            <p:cNvPr id="1321" name="ïṩḷiḓè"/>
            <p:cNvSpPr/>
            <p:nvPr userDrawn="1"/>
          </p:nvSpPr>
          <p:spPr bwMode="auto">
            <a:xfrm>
              <a:off x="3660172" y="4337708"/>
              <a:ext cx="157381" cy="115721"/>
            </a:xfrm>
            <a:custGeom>
              <a:avLst/>
              <a:gdLst>
                <a:gd name="T0" fmla="*/ 41 w 43"/>
                <a:gd name="T1" fmla="*/ 16 h 32"/>
                <a:gd name="T2" fmla="*/ 26 w 43"/>
                <a:gd name="T3" fmla="*/ 0 h 32"/>
                <a:gd name="T4" fmla="*/ 3 w 43"/>
                <a:gd name="T5" fmla="*/ 16 h 32"/>
                <a:gd name="T6" fmla="*/ 18 w 43"/>
                <a:gd name="T7" fmla="*/ 32 h 32"/>
                <a:gd name="T8" fmla="*/ 41 w 43"/>
                <a:gd name="T9" fmla="*/ 16 h 32"/>
              </a:gdLst>
              <a:ahLst/>
              <a:cxnLst>
                <a:cxn ang="0">
                  <a:pos x="T0" y="T1"/>
                </a:cxn>
                <a:cxn ang="0">
                  <a:pos x="T2" y="T3"/>
                </a:cxn>
                <a:cxn ang="0">
                  <a:pos x="T4" y="T5"/>
                </a:cxn>
                <a:cxn ang="0">
                  <a:pos x="T6" y="T7"/>
                </a:cxn>
                <a:cxn ang="0">
                  <a:pos x="T8" y="T9"/>
                </a:cxn>
              </a:cxnLst>
              <a:rect l="0" t="0" r="r" b="b"/>
              <a:pathLst>
                <a:path w="43" h="32">
                  <a:moveTo>
                    <a:pt x="41" y="16"/>
                  </a:moveTo>
                  <a:cubicBezTo>
                    <a:pt x="43" y="7"/>
                    <a:pt x="36" y="0"/>
                    <a:pt x="26" y="0"/>
                  </a:cubicBezTo>
                  <a:cubicBezTo>
                    <a:pt x="15" y="0"/>
                    <a:pt x="5" y="7"/>
                    <a:pt x="3" y="16"/>
                  </a:cubicBezTo>
                  <a:cubicBezTo>
                    <a:pt x="0" y="25"/>
                    <a:pt x="7" y="32"/>
                    <a:pt x="18" y="32"/>
                  </a:cubicBezTo>
                  <a:cubicBezTo>
                    <a:pt x="29" y="32"/>
                    <a:pt x="39" y="25"/>
                    <a:pt x="41" y="16"/>
                  </a:cubicBezTo>
                  <a:close/>
                </a:path>
              </a:pathLst>
            </a:custGeom>
            <a:grpFill/>
            <a:ln>
              <a:noFill/>
            </a:ln>
          </p:spPr>
          <p:txBody>
            <a:bodyPr anchor="ctr"/>
            <a:lstStyle/>
            <a:p>
              <a:pPr algn="ctr"/>
            </a:p>
          </p:txBody>
        </p:sp>
        <p:sp>
          <p:nvSpPr>
            <p:cNvPr id="1322" name="ïşḷîḍé"/>
            <p:cNvSpPr/>
            <p:nvPr userDrawn="1"/>
          </p:nvSpPr>
          <p:spPr bwMode="auto">
            <a:xfrm>
              <a:off x="3510506" y="2271702"/>
              <a:ext cx="120350" cy="69433"/>
            </a:xfrm>
            <a:custGeom>
              <a:avLst/>
              <a:gdLst>
                <a:gd name="T0" fmla="*/ 31 w 33"/>
                <a:gd name="T1" fmla="*/ 9 h 19"/>
                <a:gd name="T2" fmla="*/ 19 w 33"/>
                <a:gd name="T3" fmla="*/ 0 h 19"/>
                <a:gd name="T4" fmla="*/ 2 w 33"/>
                <a:gd name="T5" fmla="*/ 9 h 19"/>
                <a:gd name="T6" fmla="*/ 13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3" y="4"/>
                    <a:pt x="28" y="0"/>
                    <a:pt x="19" y="0"/>
                  </a:cubicBezTo>
                  <a:cubicBezTo>
                    <a:pt x="11" y="0"/>
                    <a:pt x="3" y="4"/>
                    <a:pt x="2" y="9"/>
                  </a:cubicBezTo>
                  <a:cubicBezTo>
                    <a:pt x="0" y="14"/>
                    <a:pt x="5" y="19"/>
                    <a:pt x="13" y="19"/>
                  </a:cubicBezTo>
                  <a:cubicBezTo>
                    <a:pt x="21" y="19"/>
                    <a:pt x="29" y="14"/>
                    <a:pt x="31" y="9"/>
                  </a:cubicBezTo>
                  <a:close/>
                </a:path>
              </a:pathLst>
            </a:custGeom>
            <a:grpFill/>
            <a:ln>
              <a:noFill/>
            </a:ln>
          </p:spPr>
          <p:txBody>
            <a:bodyPr anchor="ctr"/>
            <a:lstStyle/>
            <a:p>
              <a:pPr algn="ctr"/>
            </a:p>
          </p:txBody>
        </p:sp>
        <p:sp>
          <p:nvSpPr>
            <p:cNvPr id="1323" name="ïŝľiḋe"/>
            <p:cNvSpPr/>
            <p:nvPr userDrawn="1"/>
          </p:nvSpPr>
          <p:spPr bwMode="auto">
            <a:xfrm>
              <a:off x="2941159" y="2356565"/>
              <a:ext cx="128065" cy="69433"/>
            </a:xfrm>
            <a:custGeom>
              <a:avLst/>
              <a:gdLst>
                <a:gd name="T0" fmla="*/ 33 w 35"/>
                <a:gd name="T1" fmla="*/ 9 h 19"/>
                <a:gd name="T2" fmla="*/ 22 w 35"/>
                <a:gd name="T3" fmla="*/ 0 h 19"/>
                <a:gd name="T4" fmla="*/ 3 w 35"/>
                <a:gd name="T5" fmla="*/ 9 h 19"/>
                <a:gd name="T6" fmla="*/ 14 w 35"/>
                <a:gd name="T7" fmla="*/ 19 h 19"/>
                <a:gd name="T8" fmla="*/ 33 w 35"/>
                <a:gd name="T9" fmla="*/ 9 h 19"/>
              </a:gdLst>
              <a:ahLst/>
              <a:cxnLst>
                <a:cxn ang="0">
                  <a:pos x="T0" y="T1"/>
                </a:cxn>
                <a:cxn ang="0">
                  <a:pos x="T2" y="T3"/>
                </a:cxn>
                <a:cxn ang="0">
                  <a:pos x="T4" y="T5"/>
                </a:cxn>
                <a:cxn ang="0">
                  <a:pos x="T6" y="T7"/>
                </a:cxn>
                <a:cxn ang="0">
                  <a:pos x="T8" y="T9"/>
                </a:cxn>
              </a:cxnLst>
              <a:rect l="0" t="0" r="r" b="b"/>
              <a:pathLst>
                <a:path w="35" h="19">
                  <a:moveTo>
                    <a:pt x="33" y="9"/>
                  </a:moveTo>
                  <a:cubicBezTo>
                    <a:pt x="35" y="4"/>
                    <a:pt x="30" y="0"/>
                    <a:pt x="22" y="0"/>
                  </a:cubicBezTo>
                  <a:cubicBezTo>
                    <a:pt x="13" y="0"/>
                    <a:pt x="5" y="4"/>
                    <a:pt x="3" y="9"/>
                  </a:cubicBezTo>
                  <a:cubicBezTo>
                    <a:pt x="0" y="15"/>
                    <a:pt x="5" y="19"/>
                    <a:pt x="14" y="19"/>
                  </a:cubicBezTo>
                  <a:cubicBezTo>
                    <a:pt x="22" y="19"/>
                    <a:pt x="30" y="15"/>
                    <a:pt x="33" y="9"/>
                  </a:cubicBezTo>
                  <a:close/>
                </a:path>
              </a:pathLst>
            </a:custGeom>
            <a:grpFill/>
            <a:ln>
              <a:noFill/>
            </a:ln>
          </p:spPr>
          <p:txBody>
            <a:bodyPr anchor="ctr"/>
            <a:lstStyle/>
            <a:p>
              <a:pPr algn="ctr"/>
            </a:p>
          </p:txBody>
        </p:sp>
        <p:sp>
          <p:nvSpPr>
            <p:cNvPr id="1324" name="ïS1îḓè"/>
            <p:cNvSpPr/>
            <p:nvPr userDrawn="1"/>
          </p:nvSpPr>
          <p:spPr bwMode="auto">
            <a:xfrm>
              <a:off x="3076938" y="2356565"/>
              <a:ext cx="123436" cy="69433"/>
            </a:xfrm>
            <a:custGeom>
              <a:avLst/>
              <a:gdLst>
                <a:gd name="T0" fmla="*/ 32 w 34"/>
                <a:gd name="T1" fmla="*/ 9 h 19"/>
                <a:gd name="T2" fmla="*/ 21 w 34"/>
                <a:gd name="T3" fmla="*/ 0 h 19"/>
                <a:gd name="T4" fmla="*/ 2 w 34"/>
                <a:gd name="T5" fmla="*/ 9 h 19"/>
                <a:gd name="T6" fmla="*/ 14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9" y="0"/>
                    <a:pt x="21" y="0"/>
                  </a:cubicBezTo>
                  <a:cubicBezTo>
                    <a:pt x="13" y="0"/>
                    <a:pt x="5" y="4"/>
                    <a:pt x="2" y="9"/>
                  </a:cubicBezTo>
                  <a:cubicBezTo>
                    <a:pt x="0" y="15"/>
                    <a:pt x="5" y="19"/>
                    <a:pt x="14" y="19"/>
                  </a:cubicBezTo>
                  <a:cubicBezTo>
                    <a:pt x="22" y="19"/>
                    <a:pt x="30" y="15"/>
                    <a:pt x="32" y="9"/>
                  </a:cubicBezTo>
                  <a:close/>
                </a:path>
              </a:pathLst>
            </a:custGeom>
            <a:grpFill/>
            <a:ln>
              <a:noFill/>
            </a:ln>
          </p:spPr>
          <p:txBody>
            <a:bodyPr anchor="ctr"/>
            <a:lstStyle/>
            <a:p>
              <a:pPr algn="ctr"/>
            </a:p>
          </p:txBody>
        </p:sp>
        <p:sp>
          <p:nvSpPr>
            <p:cNvPr id="1325" name="ï$ḻiďé"/>
            <p:cNvSpPr/>
            <p:nvPr userDrawn="1"/>
          </p:nvSpPr>
          <p:spPr bwMode="auto">
            <a:xfrm>
              <a:off x="3212717" y="2356565"/>
              <a:ext cx="123436" cy="69433"/>
            </a:xfrm>
            <a:custGeom>
              <a:avLst/>
              <a:gdLst>
                <a:gd name="T0" fmla="*/ 32 w 34"/>
                <a:gd name="T1" fmla="*/ 9 h 19"/>
                <a:gd name="T2" fmla="*/ 21 w 34"/>
                <a:gd name="T3" fmla="*/ 0 h 19"/>
                <a:gd name="T4" fmla="*/ 2 w 34"/>
                <a:gd name="T5" fmla="*/ 9 h 19"/>
                <a:gd name="T6" fmla="*/ 13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9" y="0"/>
                    <a:pt x="21" y="0"/>
                  </a:cubicBezTo>
                  <a:cubicBezTo>
                    <a:pt x="12" y="0"/>
                    <a:pt x="4" y="4"/>
                    <a:pt x="2" y="9"/>
                  </a:cubicBezTo>
                  <a:cubicBezTo>
                    <a:pt x="0" y="15"/>
                    <a:pt x="5" y="19"/>
                    <a:pt x="13" y="19"/>
                  </a:cubicBezTo>
                  <a:cubicBezTo>
                    <a:pt x="22" y="19"/>
                    <a:pt x="30" y="15"/>
                    <a:pt x="32" y="9"/>
                  </a:cubicBezTo>
                  <a:close/>
                </a:path>
              </a:pathLst>
            </a:custGeom>
            <a:grpFill/>
            <a:ln>
              <a:noFill/>
            </a:ln>
          </p:spPr>
          <p:txBody>
            <a:bodyPr anchor="ctr"/>
            <a:lstStyle/>
            <a:p>
              <a:pPr algn="ctr"/>
            </a:p>
          </p:txBody>
        </p:sp>
        <p:sp>
          <p:nvSpPr>
            <p:cNvPr id="1326" name="íš1îḋè"/>
            <p:cNvSpPr/>
            <p:nvPr userDrawn="1"/>
          </p:nvSpPr>
          <p:spPr bwMode="auto">
            <a:xfrm>
              <a:off x="3346953" y="2356565"/>
              <a:ext cx="123436" cy="69433"/>
            </a:xfrm>
            <a:custGeom>
              <a:avLst/>
              <a:gdLst>
                <a:gd name="T0" fmla="*/ 32 w 34"/>
                <a:gd name="T1" fmla="*/ 9 h 19"/>
                <a:gd name="T2" fmla="*/ 20 w 34"/>
                <a:gd name="T3" fmla="*/ 0 h 19"/>
                <a:gd name="T4" fmla="*/ 2 w 34"/>
                <a:gd name="T5" fmla="*/ 9 h 19"/>
                <a:gd name="T6" fmla="*/ 13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8" y="0"/>
                    <a:pt x="20" y="0"/>
                  </a:cubicBezTo>
                  <a:cubicBezTo>
                    <a:pt x="12" y="0"/>
                    <a:pt x="4" y="4"/>
                    <a:pt x="2" y="9"/>
                  </a:cubicBezTo>
                  <a:cubicBezTo>
                    <a:pt x="0" y="15"/>
                    <a:pt x="5" y="19"/>
                    <a:pt x="13" y="19"/>
                  </a:cubicBezTo>
                  <a:cubicBezTo>
                    <a:pt x="22" y="19"/>
                    <a:pt x="30" y="15"/>
                    <a:pt x="32" y="9"/>
                  </a:cubicBezTo>
                  <a:close/>
                </a:path>
              </a:pathLst>
            </a:custGeom>
            <a:grpFill/>
            <a:ln>
              <a:noFill/>
            </a:ln>
          </p:spPr>
          <p:txBody>
            <a:bodyPr anchor="ctr"/>
            <a:lstStyle/>
            <a:p>
              <a:pPr algn="ctr"/>
            </a:p>
          </p:txBody>
        </p:sp>
        <p:sp>
          <p:nvSpPr>
            <p:cNvPr id="1327" name="îŝ1íḍè"/>
            <p:cNvSpPr/>
            <p:nvPr userDrawn="1"/>
          </p:nvSpPr>
          <p:spPr bwMode="auto">
            <a:xfrm>
              <a:off x="3482732" y="2356565"/>
              <a:ext cx="120350" cy="69433"/>
            </a:xfrm>
            <a:custGeom>
              <a:avLst/>
              <a:gdLst>
                <a:gd name="T0" fmla="*/ 32 w 33"/>
                <a:gd name="T1" fmla="*/ 9 h 19"/>
                <a:gd name="T2" fmla="*/ 20 w 33"/>
                <a:gd name="T3" fmla="*/ 0 h 19"/>
                <a:gd name="T4" fmla="*/ 2 w 33"/>
                <a:gd name="T5" fmla="*/ 9 h 19"/>
                <a:gd name="T6" fmla="*/ 13 w 33"/>
                <a:gd name="T7" fmla="*/ 19 h 19"/>
                <a:gd name="T8" fmla="*/ 32 w 33"/>
                <a:gd name="T9" fmla="*/ 9 h 19"/>
              </a:gdLst>
              <a:ahLst/>
              <a:cxnLst>
                <a:cxn ang="0">
                  <a:pos x="T0" y="T1"/>
                </a:cxn>
                <a:cxn ang="0">
                  <a:pos x="T2" y="T3"/>
                </a:cxn>
                <a:cxn ang="0">
                  <a:pos x="T4" y="T5"/>
                </a:cxn>
                <a:cxn ang="0">
                  <a:pos x="T6" y="T7"/>
                </a:cxn>
                <a:cxn ang="0">
                  <a:pos x="T8" y="T9"/>
                </a:cxn>
              </a:cxnLst>
              <a:rect l="0" t="0" r="r" b="b"/>
              <a:pathLst>
                <a:path w="33" h="19">
                  <a:moveTo>
                    <a:pt x="32" y="9"/>
                  </a:moveTo>
                  <a:cubicBezTo>
                    <a:pt x="33" y="4"/>
                    <a:pt x="28" y="0"/>
                    <a:pt x="20" y="0"/>
                  </a:cubicBezTo>
                  <a:cubicBezTo>
                    <a:pt x="12" y="0"/>
                    <a:pt x="3" y="4"/>
                    <a:pt x="2" y="9"/>
                  </a:cubicBezTo>
                  <a:cubicBezTo>
                    <a:pt x="0" y="15"/>
                    <a:pt x="5" y="19"/>
                    <a:pt x="13" y="19"/>
                  </a:cubicBezTo>
                  <a:cubicBezTo>
                    <a:pt x="22" y="19"/>
                    <a:pt x="30" y="15"/>
                    <a:pt x="32" y="9"/>
                  </a:cubicBezTo>
                  <a:close/>
                </a:path>
              </a:pathLst>
            </a:custGeom>
            <a:grpFill/>
            <a:ln>
              <a:noFill/>
            </a:ln>
          </p:spPr>
          <p:txBody>
            <a:bodyPr anchor="ctr"/>
            <a:lstStyle/>
            <a:p>
              <a:pPr algn="ctr"/>
            </a:p>
          </p:txBody>
        </p:sp>
        <p:sp>
          <p:nvSpPr>
            <p:cNvPr id="1328" name="î$ḻídê"/>
            <p:cNvSpPr/>
            <p:nvPr userDrawn="1"/>
          </p:nvSpPr>
          <p:spPr bwMode="auto">
            <a:xfrm>
              <a:off x="3616969" y="2356565"/>
              <a:ext cx="120350" cy="69433"/>
            </a:xfrm>
            <a:custGeom>
              <a:avLst/>
              <a:gdLst>
                <a:gd name="T0" fmla="*/ 31 w 33"/>
                <a:gd name="T1" fmla="*/ 9 h 19"/>
                <a:gd name="T2" fmla="*/ 19 w 33"/>
                <a:gd name="T3" fmla="*/ 0 h 19"/>
                <a:gd name="T4" fmla="*/ 1 w 33"/>
                <a:gd name="T5" fmla="*/ 9 h 19"/>
                <a:gd name="T6" fmla="*/ 13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3" y="4"/>
                    <a:pt x="28" y="0"/>
                    <a:pt x="19" y="0"/>
                  </a:cubicBezTo>
                  <a:cubicBezTo>
                    <a:pt x="11" y="0"/>
                    <a:pt x="3" y="4"/>
                    <a:pt x="1" y="9"/>
                  </a:cubicBezTo>
                  <a:cubicBezTo>
                    <a:pt x="0" y="15"/>
                    <a:pt x="5" y="19"/>
                    <a:pt x="13" y="19"/>
                  </a:cubicBezTo>
                  <a:cubicBezTo>
                    <a:pt x="22" y="19"/>
                    <a:pt x="30" y="15"/>
                    <a:pt x="31" y="9"/>
                  </a:cubicBezTo>
                  <a:close/>
                </a:path>
              </a:pathLst>
            </a:custGeom>
            <a:grpFill/>
            <a:ln>
              <a:noFill/>
            </a:ln>
          </p:spPr>
          <p:txBody>
            <a:bodyPr anchor="ctr"/>
            <a:lstStyle/>
            <a:p>
              <a:pPr algn="ctr"/>
            </a:p>
          </p:txBody>
        </p:sp>
        <p:sp>
          <p:nvSpPr>
            <p:cNvPr id="1329" name="işḻîdè"/>
            <p:cNvSpPr/>
            <p:nvPr userDrawn="1"/>
          </p:nvSpPr>
          <p:spPr bwMode="auto">
            <a:xfrm>
              <a:off x="2905670" y="2439884"/>
              <a:ext cx="128065" cy="74061"/>
            </a:xfrm>
            <a:custGeom>
              <a:avLst/>
              <a:gdLst>
                <a:gd name="T0" fmla="*/ 33 w 35"/>
                <a:gd name="T1" fmla="*/ 10 h 20"/>
                <a:gd name="T2" fmla="*/ 22 w 35"/>
                <a:gd name="T3" fmla="*/ 0 h 20"/>
                <a:gd name="T4" fmla="*/ 3 w 35"/>
                <a:gd name="T5" fmla="*/ 10 h 20"/>
                <a:gd name="T6" fmla="*/ 14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5" y="5"/>
                    <a:pt x="30" y="0"/>
                    <a:pt x="22" y="0"/>
                  </a:cubicBezTo>
                  <a:cubicBezTo>
                    <a:pt x="14" y="0"/>
                    <a:pt x="5" y="5"/>
                    <a:pt x="3" y="10"/>
                  </a:cubicBezTo>
                  <a:cubicBezTo>
                    <a:pt x="0" y="16"/>
                    <a:pt x="5" y="20"/>
                    <a:pt x="14" y="20"/>
                  </a:cubicBezTo>
                  <a:cubicBezTo>
                    <a:pt x="22" y="20"/>
                    <a:pt x="31" y="16"/>
                    <a:pt x="33" y="10"/>
                  </a:cubicBezTo>
                  <a:close/>
                </a:path>
              </a:pathLst>
            </a:custGeom>
            <a:grpFill/>
            <a:ln>
              <a:noFill/>
            </a:ln>
          </p:spPr>
          <p:txBody>
            <a:bodyPr anchor="ctr"/>
            <a:lstStyle/>
            <a:p>
              <a:pPr algn="ctr"/>
            </a:p>
          </p:txBody>
        </p:sp>
        <p:sp>
          <p:nvSpPr>
            <p:cNvPr id="1330" name="îsḷídè"/>
            <p:cNvSpPr/>
            <p:nvPr userDrawn="1"/>
          </p:nvSpPr>
          <p:spPr bwMode="auto">
            <a:xfrm>
              <a:off x="3044536" y="2439884"/>
              <a:ext cx="123436" cy="74061"/>
            </a:xfrm>
            <a:custGeom>
              <a:avLst/>
              <a:gdLst>
                <a:gd name="T0" fmla="*/ 32 w 34"/>
                <a:gd name="T1" fmla="*/ 10 h 20"/>
                <a:gd name="T2" fmla="*/ 21 w 34"/>
                <a:gd name="T3" fmla="*/ 0 h 20"/>
                <a:gd name="T4" fmla="*/ 2 w 34"/>
                <a:gd name="T5" fmla="*/ 10 h 20"/>
                <a:gd name="T6" fmla="*/ 13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4" y="5"/>
                    <a:pt x="29" y="0"/>
                    <a:pt x="21" y="0"/>
                  </a:cubicBezTo>
                  <a:cubicBezTo>
                    <a:pt x="13" y="0"/>
                    <a:pt x="4" y="5"/>
                    <a:pt x="2" y="10"/>
                  </a:cubicBezTo>
                  <a:cubicBezTo>
                    <a:pt x="0" y="16"/>
                    <a:pt x="5" y="20"/>
                    <a:pt x="13" y="20"/>
                  </a:cubicBezTo>
                  <a:cubicBezTo>
                    <a:pt x="22" y="20"/>
                    <a:pt x="30" y="16"/>
                    <a:pt x="32" y="10"/>
                  </a:cubicBezTo>
                  <a:close/>
                </a:path>
              </a:pathLst>
            </a:custGeom>
            <a:grpFill/>
            <a:ln>
              <a:noFill/>
            </a:ln>
          </p:spPr>
          <p:txBody>
            <a:bodyPr anchor="ctr"/>
            <a:lstStyle/>
            <a:p>
              <a:pPr algn="ctr"/>
            </a:p>
          </p:txBody>
        </p:sp>
        <p:sp>
          <p:nvSpPr>
            <p:cNvPr id="1331" name="íṧ1ïḋé"/>
            <p:cNvSpPr/>
            <p:nvPr userDrawn="1"/>
          </p:nvSpPr>
          <p:spPr bwMode="auto">
            <a:xfrm>
              <a:off x="3178772" y="2439884"/>
              <a:ext cx="124979" cy="74061"/>
            </a:xfrm>
            <a:custGeom>
              <a:avLst/>
              <a:gdLst>
                <a:gd name="T0" fmla="*/ 32 w 34"/>
                <a:gd name="T1" fmla="*/ 10 h 20"/>
                <a:gd name="T2" fmla="*/ 21 w 34"/>
                <a:gd name="T3" fmla="*/ 0 h 20"/>
                <a:gd name="T4" fmla="*/ 2 w 34"/>
                <a:gd name="T5" fmla="*/ 10 h 20"/>
                <a:gd name="T6" fmla="*/ 14 w 34"/>
                <a:gd name="T7" fmla="*/ 20 h 20"/>
                <a:gd name="T8" fmla="*/ 32 w 34"/>
                <a:gd name="T9" fmla="*/ 10 h 20"/>
              </a:gdLst>
              <a:ahLst/>
              <a:cxnLst>
                <a:cxn ang="0">
                  <a:pos x="T0" y="T1"/>
                </a:cxn>
                <a:cxn ang="0">
                  <a:pos x="T2" y="T3"/>
                </a:cxn>
                <a:cxn ang="0">
                  <a:pos x="T4" y="T5"/>
                </a:cxn>
                <a:cxn ang="0">
                  <a:pos x="T6" y="T7"/>
                </a:cxn>
                <a:cxn ang="0">
                  <a:pos x="T8" y="T9"/>
                </a:cxn>
              </a:cxnLst>
              <a:rect l="0" t="0" r="r" b="b"/>
              <a:pathLst>
                <a:path w="34" h="20">
                  <a:moveTo>
                    <a:pt x="32" y="10"/>
                  </a:moveTo>
                  <a:cubicBezTo>
                    <a:pt x="34" y="5"/>
                    <a:pt x="29" y="0"/>
                    <a:pt x="21" y="0"/>
                  </a:cubicBezTo>
                  <a:cubicBezTo>
                    <a:pt x="13" y="0"/>
                    <a:pt x="4" y="5"/>
                    <a:pt x="2" y="10"/>
                  </a:cubicBezTo>
                  <a:cubicBezTo>
                    <a:pt x="0" y="16"/>
                    <a:pt x="5" y="20"/>
                    <a:pt x="14" y="20"/>
                  </a:cubicBezTo>
                  <a:cubicBezTo>
                    <a:pt x="22" y="20"/>
                    <a:pt x="30" y="16"/>
                    <a:pt x="32" y="10"/>
                  </a:cubicBezTo>
                  <a:close/>
                </a:path>
              </a:pathLst>
            </a:custGeom>
            <a:grpFill/>
            <a:ln>
              <a:noFill/>
            </a:ln>
          </p:spPr>
          <p:txBody>
            <a:bodyPr anchor="ctr"/>
            <a:lstStyle/>
            <a:p>
              <a:pPr algn="ctr"/>
            </a:p>
          </p:txBody>
        </p:sp>
        <p:sp>
          <p:nvSpPr>
            <p:cNvPr id="1332" name="íṩľiḑé"/>
            <p:cNvSpPr/>
            <p:nvPr userDrawn="1"/>
          </p:nvSpPr>
          <p:spPr bwMode="auto">
            <a:xfrm>
              <a:off x="3314552" y="2439884"/>
              <a:ext cx="123436" cy="74061"/>
            </a:xfrm>
            <a:custGeom>
              <a:avLst/>
              <a:gdLst>
                <a:gd name="T0" fmla="*/ 33 w 34"/>
                <a:gd name="T1" fmla="*/ 10 h 20"/>
                <a:gd name="T2" fmla="*/ 21 w 34"/>
                <a:gd name="T3" fmla="*/ 0 h 20"/>
                <a:gd name="T4" fmla="*/ 2 w 34"/>
                <a:gd name="T5" fmla="*/ 10 h 20"/>
                <a:gd name="T6" fmla="*/ 14 w 34"/>
                <a:gd name="T7" fmla="*/ 20 h 20"/>
                <a:gd name="T8" fmla="*/ 33 w 34"/>
                <a:gd name="T9" fmla="*/ 10 h 20"/>
              </a:gdLst>
              <a:ahLst/>
              <a:cxnLst>
                <a:cxn ang="0">
                  <a:pos x="T0" y="T1"/>
                </a:cxn>
                <a:cxn ang="0">
                  <a:pos x="T2" y="T3"/>
                </a:cxn>
                <a:cxn ang="0">
                  <a:pos x="T4" y="T5"/>
                </a:cxn>
                <a:cxn ang="0">
                  <a:pos x="T6" y="T7"/>
                </a:cxn>
                <a:cxn ang="0">
                  <a:pos x="T8" y="T9"/>
                </a:cxn>
              </a:cxnLst>
              <a:rect l="0" t="0" r="r" b="b"/>
              <a:pathLst>
                <a:path w="34" h="20">
                  <a:moveTo>
                    <a:pt x="33" y="10"/>
                  </a:moveTo>
                  <a:cubicBezTo>
                    <a:pt x="34" y="5"/>
                    <a:pt x="29" y="0"/>
                    <a:pt x="21" y="0"/>
                  </a:cubicBezTo>
                  <a:cubicBezTo>
                    <a:pt x="13" y="0"/>
                    <a:pt x="4" y="5"/>
                    <a:pt x="2" y="10"/>
                  </a:cubicBezTo>
                  <a:cubicBezTo>
                    <a:pt x="0" y="16"/>
                    <a:pt x="5" y="20"/>
                    <a:pt x="14" y="20"/>
                  </a:cubicBezTo>
                  <a:cubicBezTo>
                    <a:pt x="22" y="20"/>
                    <a:pt x="31" y="16"/>
                    <a:pt x="33" y="10"/>
                  </a:cubicBezTo>
                  <a:close/>
                </a:path>
              </a:pathLst>
            </a:custGeom>
            <a:grpFill/>
            <a:ln>
              <a:noFill/>
            </a:ln>
          </p:spPr>
          <p:txBody>
            <a:bodyPr anchor="ctr"/>
            <a:lstStyle/>
            <a:p>
              <a:pPr algn="ctr"/>
            </a:p>
          </p:txBody>
        </p:sp>
        <p:sp>
          <p:nvSpPr>
            <p:cNvPr id="1333" name="ïṣļïdé"/>
            <p:cNvSpPr/>
            <p:nvPr userDrawn="1"/>
          </p:nvSpPr>
          <p:spPr bwMode="auto">
            <a:xfrm>
              <a:off x="2868640" y="2532461"/>
              <a:ext cx="128065" cy="72519"/>
            </a:xfrm>
            <a:custGeom>
              <a:avLst/>
              <a:gdLst>
                <a:gd name="T0" fmla="*/ 33 w 35"/>
                <a:gd name="T1" fmla="*/ 10 h 20"/>
                <a:gd name="T2" fmla="*/ 22 w 35"/>
                <a:gd name="T3" fmla="*/ 0 h 20"/>
                <a:gd name="T4" fmla="*/ 2 w 35"/>
                <a:gd name="T5" fmla="*/ 10 h 20"/>
                <a:gd name="T6" fmla="*/ 14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5" y="4"/>
                    <a:pt x="30" y="0"/>
                    <a:pt x="22" y="0"/>
                  </a:cubicBezTo>
                  <a:cubicBezTo>
                    <a:pt x="13" y="0"/>
                    <a:pt x="5" y="4"/>
                    <a:pt x="2" y="10"/>
                  </a:cubicBezTo>
                  <a:cubicBezTo>
                    <a:pt x="0" y="15"/>
                    <a:pt x="5" y="20"/>
                    <a:pt x="14" y="20"/>
                  </a:cubicBezTo>
                  <a:cubicBezTo>
                    <a:pt x="22" y="20"/>
                    <a:pt x="31" y="15"/>
                    <a:pt x="33" y="10"/>
                  </a:cubicBezTo>
                  <a:close/>
                </a:path>
              </a:pathLst>
            </a:custGeom>
            <a:grpFill/>
            <a:ln>
              <a:noFill/>
            </a:ln>
          </p:spPr>
          <p:txBody>
            <a:bodyPr anchor="ctr"/>
            <a:lstStyle/>
            <a:p>
              <a:pPr algn="ctr"/>
            </a:p>
          </p:txBody>
        </p:sp>
        <p:sp>
          <p:nvSpPr>
            <p:cNvPr id="1334" name="îṣ1ïďê"/>
            <p:cNvSpPr/>
            <p:nvPr userDrawn="1"/>
          </p:nvSpPr>
          <p:spPr bwMode="auto">
            <a:xfrm>
              <a:off x="3007505" y="2532461"/>
              <a:ext cx="128065" cy="72519"/>
            </a:xfrm>
            <a:custGeom>
              <a:avLst/>
              <a:gdLst>
                <a:gd name="T0" fmla="*/ 33 w 35"/>
                <a:gd name="T1" fmla="*/ 10 h 20"/>
                <a:gd name="T2" fmla="*/ 21 w 35"/>
                <a:gd name="T3" fmla="*/ 0 h 20"/>
                <a:gd name="T4" fmla="*/ 2 w 35"/>
                <a:gd name="T5" fmla="*/ 10 h 20"/>
                <a:gd name="T6" fmla="*/ 13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5" y="4"/>
                    <a:pt x="30" y="0"/>
                    <a:pt x="21" y="0"/>
                  </a:cubicBezTo>
                  <a:cubicBezTo>
                    <a:pt x="13" y="0"/>
                    <a:pt x="4" y="4"/>
                    <a:pt x="2" y="10"/>
                  </a:cubicBezTo>
                  <a:cubicBezTo>
                    <a:pt x="0" y="15"/>
                    <a:pt x="5" y="20"/>
                    <a:pt x="13" y="20"/>
                  </a:cubicBezTo>
                  <a:cubicBezTo>
                    <a:pt x="22" y="20"/>
                    <a:pt x="31" y="15"/>
                    <a:pt x="33" y="10"/>
                  </a:cubicBezTo>
                  <a:close/>
                </a:path>
              </a:pathLst>
            </a:custGeom>
            <a:grpFill/>
            <a:ln>
              <a:noFill/>
            </a:ln>
          </p:spPr>
          <p:txBody>
            <a:bodyPr anchor="ctr"/>
            <a:lstStyle/>
            <a:p>
              <a:pPr algn="ctr"/>
            </a:p>
          </p:txBody>
        </p:sp>
        <p:sp>
          <p:nvSpPr>
            <p:cNvPr id="1335" name="ïšḷîďe"/>
            <p:cNvSpPr/>
            <p:nvPr userDrawn="1"/>
          </p:nvSpPr>
          <p:spPr bwMode="auto">
            <a:xfrm>
              <a:off x="3146370" y="2532461"/>
              <a:ext cx="128065" cy="72519"/>
            </a:xfrm>
            <a:custGeom>
              <a:avLst/>
              <a:gdLst>
                <a:gd name="T0" fmla="*/ 32 w 35"/>
                <a:gd name="T1" fmla="*/ 10 h 20"/>
                <a:gd name="T2" fmla="*/ 21 w 35"/>
                <a:gd name="T3" fmla="*/ 0 h 20"/>
                <a:gd name="T4" fmla="*/ 2 w 35"/>
                <a:gd name="T5" fmla="*/ 10 h 20"/>
                <a:gd name="T6" fmla="*/ 13 w 35"/>
                <a:gd name="T7" fmla="*/ 20 h 20"/>
                <a:gd name="T8" fmla="*/ 32 w 35"/>
                <a:gd name="T9" fmla="*/ 10 h 20"/>
              </a:gdLst>
              <a:ahLst/>
              <a:cxnLst>
                <a:cxn ang="0">
                  <a:pos x="T0" y="T1"/>
                </a:cxn>
                <a:cxn ang="0">
                  <a:pos x="T2" y="T3"/>
                </a:cxn>
                <a:cxn ang="0">
                  <a:pos x="T4" y="T5"/>
                </a:cxn>
                <a:cxn ang="0">
                  <a:pos x="T6" y="T7"/>
                </a:cxn>
                <a:cxn ang="0">
                  <a:pos x="T8" y="T9"/>
                </a:cxn>
              </a:cxnLst>
              <a:rect l="0" t="0" r="r" b="b"/>
              <a:pathLst>
                <a:path w="35" h="20">
                  <a:moveTo>
                    <a:pt x="32" y="10"/>
                  </a:moveTo>
                  <a:cubicBezTo>
                    <a:pt x="35" y="4"/>
                    <a:pt x="29" y="0"/>
                    <a:pt x="21" y="0"/>
                  </a:cubicBezTo>
                  <a:cubicBezTo>
                    <a:pt x="12" y="0"/>
                    <a:pt x="4" y="4"/>
                    <a:pt x="2" y="10"/>
                  </a:cubicBezTo>
                  <a:cubicBezTo>
                    <a:pt x="0" y="15"/>
                    <a:pt x="5" y="20"/>
                    <a:pt x="13" y="20"/>
                  </a:cubicBezTo>
                  <a:cubicBezTo>
                    <a:pt x="22" y="20"/>
                    <a:pt x="30" y="15"/>
                    <a:pt x="32" y="10"/>
                  </a:cubicBezTo>
                  <a:close/>
                </a:path>
              </a:pathLst>
            </a:custGeom>
            <a:grpFill/>
            <a:ln>
              <a:noFill/>
            </a:ln>
          </p:spPr>
          <p:txBody>
            <a:bodyPr anchor="ctr"/>
            <a:lstStyle/>
            <a:p>
              <a:pPr algn="ctr"/>
            </a:p>
          </p:txBody>
        </p:sp>
        <p:sp>
          <p:nvSpPr>
            <p:cNvPr id="1336" name="îṡļîďé"/>
            <p:cNvSpPr/>
            <p:nvPr userDrawn="1"/>
          </p:nvSpPr>
          <p:spPr bwMode="auto">
            <a:xfrm>
              <a:off x="2828523" y="2623494"/>
              <a:ext cx="131151" cy="72519"/>
            </a:xfrm>
            <a:custGeom>
              <a:avLst/>
              <a:gdLst>
                <a:gd name="T0" fmla="*/ 34 w 36"/>
                <a:gd name="T1" fmla="*/ 10 h 20"/>
                <a:gd name="T2" fmla="*/ 23 w 36"/>
                <a:gd name="T3" fmla="*/ 0 h 20"/>
                <a:gd name="T4" fmla="*/ 3 w 36"/>
                <a:gd name="T5" fmla="*/ 10 h 20"/>
                <a:gd name="T6" fmla="*/ 14 w 36"/>
                <a:gd name="T7" fmla="*/ 20 h 20"/>
                <a:gd name="T8" fmla="*/ 34 w 36"/>
                <a:gd name="T9" fmla="*/ 10 h 20"/>
              </a:gdLst>
              <a:ahLst/>
              <a:cxnLst>
                <a:cxn ang="0">
                  <a:pos x="T0" y="T1"/>
                </a:cxn>
                <a:cxn ang="0">
                  <a:pos x="T2" y="T3"/>
                </a:cxn>
                <a:cxn ang="0">
                  <a:pos x="T4" y="T5"/>
                </a:cxn>
                <a:cxn ang="0">
                  <a:pos x="T6" y="T7"/>
                </a:cxn>
                <a:cxn ang="0">
                  <a:pos x="T8" y="T9"/>
                </a:cxn>
              </a:cxnLst>
              <a:rect l="0" t="0" r="r" b="b"/>
              <a:pathLst>
                <a:path w="36" h="20">
                  <a:moveTo>
                    <a:pt x="34" y="10"/>
                  </a:moveTo>
                  <a:cubicBezTo>
                    <a:pt x="36" y="4"/>
                    <a:pt x="31" y="0"/>
                    <a:pt x="23" y="0"/>
                  </a:cubicBezTo>
                  <a:cubicBezTo>
                    <a:pt x="14" y="0"/>
                    <a:pt x="5" y="4"/>
                    <a:pt x="3" y="10"/>
                  </a:cubicBezTo>
                  <a:cubicBezTo>
                    <a:pt x="0" y="16"/>
                    <a:pt x="5" y="20"/>
                    <a:pt x="14" y="20"/>
                  </a:cubicBezTo>
                  <a:cubicBezTo>
                    <a:pt x="23" y="20"/>
                    <a:pt x="32" y="16"/>
                    <a:pt x="34" y="10"/>
                  </a:cubicBezTo>
                  <a:close/>
                </a:path>
              </a:pathLst>
            </a:custGeom>
            <a:grpFill/>
            <a:ln>
              <a:noFill/>
            </a:ln>
          </p:spPr>
          <p:txBody>
            <a:bodyPr anchor="ctr"/>
            <a:lstStyle/>
            <a:p>
              <a:pPr algn="ctr"/>
            </a:p>
          </p:txBody>
        </p:sp>
        <p:sp>
          <p:nvSpPr>
            <p:cNvPr id="1337" name="iṣḻíďé"/>
            <p:cNvSpPr/>
            <p:nvPr userDrawn="1"/>
          </p:nvSpPr>
          <p:spPr bwMode="auto">
            <a:xfrm>
              <a:off x="2970474" y="2623494"/>
              <a:ext cx="128065" cy="72519"/>
            </a:xfrm>
            <a:custGeom>
              <a:avLst/>
              <a:gdLst>
                <a:gd name="T0" fmla="*/ 33 w 35"/>
                <a:gd name="T1" fmla="*/ 10 h 20"/>
                <a:gd name="T2" fmla="*/ 22 w 35"/>
                <a:gd name="T3" fmla="*/ 0 h 20"/>
                <a:gd name="T4" fmla="*/ 2 w 35"/>
                <a:gd name="T5" fmla="*/ 10 h 20"/>
                <a:gd name="T6" fmla="*/ 13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5" y="4"/>
                    <a:pt x="30" y="0"/>
                    <a:pt x="22" y="0"/>
                  </a:cubicBezTo>
                  <a:cubicBezTo>
                    <a:pt x="13" y="0"/>
                    <a:pt x="4" y="4"/>
                    <a:pt x="2" y="10"/>
                  </a:cubicBezTo>
                  <a:cubicBezTo>
                    <a:pt x="0" y="16"/>
                    <a:pt x="5" y="20"/>
                    <a:pt x="13" y="20"/>
                  </a:cubicBezTo>
                  <a:cubicBezTo>
                    <a:pt x="22" y="20"/>
                    <a:pt x="31" y="16"/>
                    <a:pt x="33" y="10"/>
                  </a:cubicBezTo>
                  <a:close/>
                </a:path>
              </a:pathLst>
            </a:custGeom>
            <a:grpFill/>
            <a:ln>
              <a:noFill/>
            </a:ln>
          </p:spPr>
          <p:txBody>
            <a:bodyPr anchor="ctr"/>
            <a:lstStyle/>
            <a:p>
              <a:pPr algn="ctr"/>
            </a:p>
          </p:txBody>
        </p:sp>
        <p:sp>
          <p:nvSpPr>
            <p:cNvPr id="1338" name="íSľíḑè"/>
            <p:cNvSpPr/>
            <p:nvPr userDrawn="1"/>
          </p:nvSpPr>
          <p:spPr bwMode="auto">
            <a:xfrm>
              <a:off x="3109339" y="2623494"/>
              <a:ext cx="128065" cy="72519"/>
            </a:xfrm>
            <a:custGeom>
              <a:avLst/>
              <a:gdLst>
                <a:gd name="T0" fmla="*/ 33 w 35"/>
                <a:gd name="T1" fmla="*/ 10 h 20"/>
                <a:gd name="T2" fmla="*/ 22 w 35"/>
                <a:gd name="T3" fmla="*/ 0 h 20"/>
                <a:gd name="T4" fmla="*/ 2 w 35"/>
                <a:gd name="T5" fmla="*/ 10 h 20"/>
                <a:gd name="T6" fmla="*/ 14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5" y="4"/>
                    <a:pt x="30" y="0"/>
                    <a:pt x="22" y="0"/>
                  </a:cubicBezTo>
                  <a:cubicBezTo>
                    <a:pt x="13" y="0"/>
                    <a:pt x="4" y="4"/>
                    <a:pt x="2" y="10"/>
                  </a:cubicBezTo>
                  <a:cubicBezTo>
                    <a:pt x="0" y="16"/>
                    <a:pt x="5" y="20"/>
                    <a:pt x="14" y="20"/>
                  </a:cubicBezTo>
                  <a:cubicBezTo>
                    <a:pt x="22" y="20"/>
                    <a:pt x="31" y="16"/>
                    <a:pt x="33" y="10"/>
                  </a:cubicBezTo>
                  <a:close/>
                </a:path>
              </a:pathLst>
            </a:custGeom>
            <a:grpFill/>
            <a:ln>
              <a:noFill/>
            </a:ln>
          </p:spPr>
          <p:txBody>
            <a:bodyPr anchor="ctr"/>
            <a:lstStyle/>
            <a:p>
              <a:pPr algn="ctr"/>
            </a:p>
          </p:txBody>
        </p:sp>
        <p:sp>
          <p:nvSpPr>
            <p:cNvPr id="1339" name="ïṧ1iḓè"/>
            <p:cNvSpPr/>
            <p:nvPr userDrawn="1"/>
          </p:nvSpPr>
          <p:spPr bwMode="auto">
            <a:xfrm>
              <a:off x="2793036" y="2714528"/>
              <a:ext cx="131151" cy="80233"/>
            </a:xfrm>
            <a:custGeom>
              <a:avLst/>
              <a:gdLst>
                <a:gd name="T0" fmla="*/ 34 w 36"/>
                <a:gd name="T1" fmla="*/ 11 h 22"/>
                <a:gd name="T2" fmla="*/ 22 w 36"/>
                <a:gd name="T3" fmla="*/ 0 h 22"/>
                <a:gd name="T4" fmla="*/ 2 w 36"/>
                <a:gd name="T5" fmla="*/ 11 h 22"/>
                <a:gd name="T6" fmla="*/ 13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6" y="5"/>
                    <a:pt x="31" y="0"/>
                    <a:pt x="22" y="0"/>
                  </a:cubicBezTo>
                  <a:cubicBezTo>
                    <a:pt x="14" y="0"/>
                    <a:pt x="4" y="5"/>
                    <a:pt x="2" y="11"/>
                  </a:cubicBezTo>
                  <a:cubicBezTo>
                    <a:pt x="0" y="17"/>
                    <a:pt x="5" y="22"/>
                    <a:pt x="13" y="22"/>
                  </a:cubicBezTo>
                  <a:cubicBezTo>
                    <a:pt x="22" y="22"/>
                    <a:pt x="31" y="17"/>
                    <a:pt x="34" y="11"/>
                  </a:cubicBezTo>
                  <a:close/>
                </a:path>
              </a:pathLst>
            </a:custGeom>
            <a:grpFill/>
            <a:ln>
              <a:noFill/>
            </a:ln>
          </p:spPr>
          <p:txBody>
            <a:bodyPr anchor="ctr"/>
            <a:lstStyle/>
            <a:p>
              <a:pPr algn="ctr"/>
            </a:p>
          </p:txBody>
        </p:sp>
        <p:sp>
          <p:nvSpPr>
            <p:cNvPr id="1340" name="íṩḷiḋè"/>
            <p:cNvSpPr/>
            <p:nvPr userDrawn="1"/>
          </p:nvSpPr>
          <p:spPr bwMode="auto">
            <a:xfrm>
              <a:off x="2930358" y="2714528"/>
              <a:ext cx="135779" cy="80233"/>
            </a:xfrm>
            <a:custGeom>
              <a:avLst/>
              <a:gdLst>
                <a:gd name="T0" fmla="*/ 34 w 37"/>
                <a:gd name="T1" fmla="*/ 11 h 22"/>
                <a:gd name="T2" fmla="*/ 23 w 37"/>
                <a:gd name="T3" fmla="*/ 0 h 22"/>
                <a:gd name="T4" fmla="*/ 3 w 37"/>
                <a:gd name="T5" fmla="*/ 11 h 22"/>
                <a:gd name="T6" fmla="*/ 14 w 37"/>
                <a:gd name="T7" fmla="*/ 22 h 22"/>
                <a:gd name="T8" fmla="*/ 34 w 37"/>
                <a:gd name="T9" fmla="*/ 11 h 22"/>
              </a:gdLst>
              <a:ahLst/>
              <a:cxnLst>
                <a:cxn ang="0">
                  <a:pos x="T0" y="T1"/>
                </a:cxn>
                <a:cxn ang="0">
                  <a:pos x="T2" y="T3"/>
                </a:cxn>
                <a:cxn ang="0">
                  <a:pos x="T4" y="T5"/>
                </a:cxn>
                <a:cxn ang="0">
                  <a:pos x="T6" y="T7"/>
                </a:cxn>
                <a:cxn ang="0">
                  <a:pos x="T8" y="T9"/>
                </a:cxn>
              </a:cxnLst>
              <a:rect l="0" t="0" r="r" b="b"/>
              <a:pathLst>
                <a:path w="37" h="22">
                  <a:moveTo>
                    <a:pt x="34" y="11"/>
                  </a:moveTo>
                  <a:cubicBezTo>
                    <a:pt x="37" y="5"/>
                    <a:pt x="31" y="0"/>
                    <a:pt x="23" y="0"/>
                  </a:cubicBezTo>
                  <a:cubicBezTo>
                    <a:pt x="14" y="0"/>
                    <a:pt x="5" y="5"/>
                    <a:pt x="3" y="11"/>
                  </a:cubicBezTo>
                  <a:cubicBezTo>
                    <a:pt x="0" y="17"/>
                    <a:pt x="5" y="22"/>
                    <a:pt x="14" y="22"/>
                  </a:cubicBezTo>
                  <a:cubicBezTo>
                    <a:pt x="23" y="22"/>
                    <a:pt x="32" y="17"/>
                    <a:pt x="34" y="11"/>
                  </a:cubicBezTo>
                  <a:close/>
                </a:path>
              </a:pathLst>
            </a:custGeom>
            <a:grpFill/>
            <a:ln>
              <a:noFill/>
            </a:ln>
          </p:spPr>
          <p:txBody>
            <a:bodyPr anchor="ctr"/>
            <a:lstStyle/>
            <a:p>
              <a:pPr algn="ctr"/>
            </a:p>
          </p:txBody>
        </p:sp>
        <p:sp>
          <p:nvSpPr>
            <p:cNvPr id="1341" name="ïŝļiḋe"/>
            <p:cNvSpPr/>
            <p:nvPr userDrawn="1"/>
          </p:nvSpPr>
          <p:spPr bwMode="auto">
            <a:xfrm>
              <a:off x="2894870" y="2810191"/>
              <a:ext cx="131151" cy="80233"/>
            </a:xfrm>
            <a:custGeom>
              <a:avLst/>
              <a:gdLst>
                <a:gd name="T0" fmla="*/ 34 w 36"/>
                <a:gd name="T1" fmla="*/ 11 h 22"/>
                <a:gd name="T2" fmla="*/ 22 w 36"/>
                <a:gd name="T3" fmla="*/ 0 h 22"/>
                <a:gd name="T4" fmla="*/ 2 w 36"/>
                <a:gd name="T5" fmla="*/ 11 h 22"/>
                <a:gd name="T6" fmla="*/ 14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6" y="5"/>
                    <a:pt x="31" y="0"/>
                    <a:pt x="22" y="0"/>
                  </a:cubicBezTo>
                  <a:cubicBezTo>
                    <a:pt x="14" y="0"/>
                    <a:pt x="4" y="5"/>
                    <a:pt x="2" y="11"/>
                  </a:cubicBezTo>
                  <a:cubicBezTo>
                    <a:pt x="0" y="17"/>
                    <a:pt x="5" y="22"/>
                    <a:pt x="14" y="22"/>
                  </a:cubicBezTo>
                  <a:cubicBezTo>
                    <a:pt x="23" y="22"/>
                    <a:pt x="32" y="17"/>
                    <a:pt x="34" y="11"/>
                  </a:cubicBezTo>
                  <a:close/>
                </a:path>
              </a:pathLst>
            </a:custGeom>
            <a:grpFill/>
            <a:ln>
              <a:noFill/>
            </a:ln>
          </p:spPr>
          <p:txBody>
            <a:bodyPr anchor="ctr"/>
            <a:lstStyle/>
            <a:p>
              <a:pPr algn="ctr"/>
            </a:p>
          </p:txBody>
        </p:sp>
        <p:sp>
          <p:nvSpPr>
            <p:cNvPr id="1342" name="i$ḷïḑè"/>
            <p:cNvSpPr/>
            <p:nvPr userDrawn="1"/>
          </p:nvSpPr>
          <p:spPr bwMode="auto">
            <a:xfrm>
              <a:off x="2978189" y="2271702"/>
              <a:ext cx="124979" cy="69433"/>
            </a:xfrm>
            <a:custGeom>
              <a:avLst/>
              <a:gdLst>
                <a:gd name="T0" fmla="*/ 32 w 34"/>
                <a:gd name="T1" fmla="*/ 9 h 19"/>
                <a:gd name="T2" fmla="*/ 21 w 34"/>
                <a:gd name="T3" fmla="*/ 0 h 19"/>
                <a:gd name="T4" fmla="*/ 2 w 34"/>
                <a:gd name="T5" fmla="*/ 9 h 19"/>
                <a:gd name="T6" fmla="*/ 13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9" y="0"/>
                    <a:pt x="21" y="0"/>
                  </a:cubicBezTo>
                  <a:cubicBezTo>
                    <a:pt x="13" y="0"/>
                    <a:pt x="5" y="4"/>
                    <a:pt x="2" y="9"/>
                  </a:cubicBezTo>
                  <a:cubicBezTo>
                    <a:pt x="0" y="14"/>
                    <a:pt x="5" y="19"/>
                    <a:pt x="13" y="19"/>
                  </a:cubicBezTo>
                  <a:cubicBezTo>
                    <a:pt x="22" y="19"/>
                    <a:pt x="30" y="14"/>
                    <a:pt x="32" y="9"/>
                  </a:cubicBezTo>
                  <a:close/>
                </a:path>
              </a:pathLst>
            </a:custGeom>
            <a:grpFill/>
            <a:ln>
              <a:noFill/>
            </a:ln>
          </p:spPr>
          <p:txBody>
            <a:bodyPr anchor="ctr"/>
            <a:lstStyle/>
            <a:p>
              <a:pPr algn="ctr"/>
            </a:p>
          </p:txBody>
        </p:sp>
        <p:sp>
          <p:nvSpPr>
            <p:cNvPr id="1343" name="î$ḷíḍê"/>
            <p:cNvSpPr/>
            <p:nvPr userDrawn="1"/>
          </p:nvSpPr>
          <p:spPr bwMode="auto">
            <a:xfrm>
              <a:off x="3113969" y="2271702"/>
              <a:ext cx="120350" cy="69433"/>
            </a:xfrm>
            <a:custGeom>
              <a:avLst/>
              <a:gdLst>
                <a:gd name="T0" fmla="*/ 31 w 33"/>
                <a:gd name="T1" fmla="*/ 9 h 19"/>
                <a:gd name="T2" fmla="*/ 20 w 33"/>
                <a:gd name="T3" fmla="*/ 0 h 19"/>
                <a:gd name="T4" fmla="*/ 2 w 33"/>
                <a:gd name="T5" fmla="*/ 9 h 19"/>
                <a:gd name="T6" fmla="*/ 13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3" y="4"/>
                    <a:pt x="28" y="0"/>
                    <a:pt x="20" y="0"/>
                  </a:cubicBezTo>
                  <a:cubicBezTo>
                    <a:pt x="12" y="0"/>
                    <a:pt x="4" y="4"/>
                    <a:pt x="2" y="9"/>
                  </a:cubicBezTo>
                  <a:cubicBezTo>
                    <a:pt x="0" y="14"/>
                    <a:pt x="5" y="19"/>
                    <a:pt x="13" y="19"/>
                  </a:cubicBezTo>
                  <a:cubicBezTo>
                    <a:pt x="21" y="19"/>
                    <a:pt x="29" y="14"/>
                    <a:pt x="31" y="9"/>
                  </a:cubicBezTo>
                  <a:close/>
                </a:path>
              </a:pathLst>
            </a:custGeom>
            <a:grpFill/>
            <a:ln>
              <a:noFill/>
            </a:ln>
          </p:spPr>
          <p:txBody>
            <a:bodyPr anchor="ctr"/>
            <a:lstStyle/>
            <a:p>
              <a:pPr algn="ctr"/>
            </a:p>
          </p:txBody>
        </p:sp>
        <p:sp>
          <p:nvSpPr>
            <p:cNvPr id="1344" name="îṥlíďe"/>
            <p:cNvSpPr/>
            <p:nvPr userDrawn="1"/>
          </p:nvSpPr>
          <p:spPr bwMode="auto">
            <a:xfrm>
              <a:off x="3245119" y="2271702"/>
              <a:ext cx="120350" cy="69433"/>
            </a:xfrm>
            <a:custGeom>
              <a:avLst/>
              <a:gdLst>
                <a:gd name="T0" fmla="*/ 32 w 33"/>
                <a:gd name="T1" fmla="*/ 9 h 19"/>
                <a:gd name="T2" fmla="*/ 20 w 33"/>
                <a:gd name="T3" fmla="*/ 0 h 19"/>
                <a:gd name="T4" fmla="*/ 2 w 33"/>
                <a:gd name="T5" fmla="*/ 9 h 19"/>
                <a:gd name="T6" fmla="*/ 13 w 33"/>
                <a:gd name="T7" fmla="*/ 19 h 19"/>
                <a:gd name="T8" fmla="*/ 32 w 33"/>
                <a:gd name="T9" fmla="*/ 9 h 19"/>
              </a:gdLst>
              <a:ahLst/>
              <a:cxnLst>
                <a:cxn ang="0">
                  <a:pos x="T0" y="T1"/>
                </a:cxn>
                <a:cxn ang="0">
                  <a:pos x="T2" y="T3"/>
                </a:cxn>
                <a:cxn ang="0">
                  <a:pos x="T4" y="T5"/>
                </a:cxn>
                <a:cxn ang="0">
                  <a:pos x="T6" y="T7"/>
                </a:cxn>
                <a:cxn ang="0">
                  <a:pos x="T8" y="T9"/>
                </a:cxn>
              </a:cxnLst>
              <a:rect l="0" t="0" r="r" b="b"/>
              <a:pathLst>
                <a:path w="33" h="19">
                  <a:moveTo>
                    <a:pt x="32" y="9"/>
                  </a:moveTo>
                  <a:cubicBezTo>
                    <a:pt x="33" y="4"/>
                    <a:pt x="28" y="0"/>
                    <a:pt x="20" y="0"/>
                  </a:cubicBezTo>
                  <a:cubicBezTo>
                    <a:pt x="12" y="0"/>
                    <a:pt x="4" y="4"/>
                    <a:pt x="2" y="9"/>
                  </a:cubicBezTo>
                  <a:cubicBezTo>
                    <a:pt x="0" y="14"/>
                    <a:pt x="5" y="19"/>
                    <a:pt x="13" y="19"/>
                  </a:cubicBezTo>
                  <a:cubicBezTo>
                    <a:pt x="21" y="19"/>
                    <a:pt x="30" y="14"/>
                    <a:pt x="32" y="9"/>
                  </a:cubicBezTo>
                  <a:close/>
                </a:path>
              </a:pathLst>
            </a:custGeom>
            <a:grpFill/>
            <a:ln>
              <a:noFill/>
            </a:ln>
          </p:spPr>
          <p:txBody>
            <a:bodyPr anchor="ctr"/>
            <a:lstStyle/>
            <a:p>
              <a:pPr algn="ctr"/>
            </a:p>
          </p:txBody>
        </p:sp>
        <p:sp>
          <p:nvSpPr>
            <p:cNvPr id="1345" name="iṣļiḋè"/>
            <p:cNvSpPr/>
            <p:nvPr userDrawn="1"/>
          </p:nvSpPr>
          <p:spPr bwMode="auto">
            <a:xfrm>
              <a:off x="3376270" y="2271702"/>
              <a:ext cx="123436" cy="69433"/>
            </a:xfrm>
            <a:custGeom>
              <a:avLst/>
              <a:gdLst>
                <a:gd name="T0" fmla="*/ 32 w 34"/>
                <a:gd name="T1" fmla="*/ 9 h 19"/>
                <a:gd name="T2" fmla="*/ 20 w 34"/>
                <a:gd name="T3" fmla="*/ 0 h 19"/>
                <a:gd name="T4" fmla="*/ 2 w 34"/>
                <a:gd name="T5" fmla="*/ 9 h 19"/>
                <a:gd name="T6" fmla="*/ 14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8" y="0"/>
                    <a:pt x="20" y="0"/>
                  </a:cubicBezTo>
                  <a:cubicBezTo>
                    <a:pt x="12" y="0"/>
                    <a:pt x="4" y="4"/>
                    <a:pt x="2" y="9"/>
                  </a:cubicBezTo>
                  <a:cubicBezTo>
                    <a:pt x="0" y="14"/>
                    <a:pt x="6" y="19"/>
                    <a:pt x="14" y="19"/>
                  </a:cubicBezTo>
                  <a:cubicBezTo>
                    <a:pt x="22" y="19"/>
                    <a:pt x="30" y="14"/>
                    <a:pt x="32" y="9"/>
                  </a:cubicBezTo>
                  <a:close/>
                </a:path>
              </a:pathLst>
            </a:custGeom>
            <a:grpFill/>
            <a:ln>
              <a:noFill/>
            </a:ln>
          </p:spPr>
          <p:txBody>
            <a:bodyPr anchor="ctr"/>
            <a:lstStyle/>
            <a:p>
              <a:pPr algn="ctr"/>
            </a:p>
          </p:txBody>
        </p:sp>
        <p:sp>
          <p:nvSpPr>
            <p:cNvPr id="1346" name="ïsľíḑe"/>
            <p:cNvSpPr/>
            <p:nvPr userDrawn="1"/>
          </p:nvSpPr>
          <p:spPr bwMode="auto">
            <a:xfrm>
              <a:off x="3336153" y="2031003"/>
              <a:ext cx="120350" cy="61718"/>
            </a:xfrm>
            <a:custGeom>
              <a:avLst/>
              <a:gdLst>
                <a:gd name="T0" fmla="*/ 31 w 33"/>
                <a:gd name="T1" fmla="*/ 9 h 17"/>
                <a:gd name="T2" fmla="*/ 20 w 33"/>
                <a:gd name="T3" fmla="*/ 0 h 17"/>
                <a:gd name="T4" fmla="*/ 2 w 33"/>
                <a:gd name="T5" fmla="*/ 9 h 17"/>
                <a:gd name="T6" fmla="*/ 13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33" y="4"/>
                    <a:pt x="28" y="0"/>
                    <a:pt x="20" y="0"/>
                  </a:cubicBezTo>
                  <a:cubicBezTo>
                    <a:pt x="12" y="0"/>
                    <a:pt x="4" y="4"/>
                    <a:pt x="2" y="9"/>
                  </a:cubicBezTo>
                  <a:cubicBezTo>
                    <a:pt x="0" y="13"/>
                    <a:pt x="5" y="17"/>
                    <a:pt x="13" y="17"/>
                  </a:cubicBezTo>
                  <a:cubicBezTo>
                    <a:pt x="21" y="17"/>
                    <a:pt x="29" y="13"/>
                    <a:pt x="31" y="9"/>
                  </a:cubicBezTo>
                  <a:close/>
                </a:path>
              </a:pathLst>
            </a:custGeom>
            <a:grpFill/>
            <a:ln>
              <a:noFill/>
            </a:ln>
          </p:spPr>
          <p:txBody>
            <a:bodyPr anchor="ctr"/>
            <a:lstStyle/>
            <a:p>
              <a:pPr algn="ctr"/>
            </a:p>
          </p:txBody>
        </p:sp>
        <p:sp>
          <p:nvSpPr>
            <p:cNvPr id="1347" name="i$ḷiḋè"/>
            <p:cNvSpPr/>
            <p:nvPr userDrawn="1"/>
          </p:nvSpPr>
          <p:spPr bwMode="auto">
            <a:xfrm>
              <a:off x="3467303" y="2031003"/>
              <a:ext cx="112636" cy="61718"/>
            </a:xfrm>
            <a:custGeom>
              <a:avLst/>
              <a:gdLst>
                <a:gd name="T0" fmla="*/ 30 w 31"/>
                <a:gd name="T1" fmla="*/ 9 h 17"/>
                <a:gd name="T2" fmla="*/ 19 w 31"/>
                <a:gd name="T3" fmla="*/ 0 h 17"/>
                <a:gd name="T4" fmla="*/ 1 w 31"/>
                <a:gd name="T5" fmla="*/ 9 h 17"/>
                <a:gd name="T6" fmla="*/ 12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31" y="4"/>
                    <a:pt x="26" y="0"/>
                    <a:pt x="19" y="0"/>
                  </a:cubicBezTo>
                  <a:cubicBezTo>
                    <a:pt x="11" y="0"/>
                    <a:pt x="3" y="4"/>
                    <a:pt x="1" y="9"/>
                  </a:cubicBezTo>
                  <a:cubicBezTo>
                    <a:pt x="0" y="13"/>
                    <a:pt x="5" y="17"/>
                    <a:pt x="12" y="17"/>
                  </a:cubicBezTo>
                  <a:cubicBezTo>
                    <a:pt x="20" y="17"/>
                    <a:pt x="28" y="13"/>
                    <a:pt x="30" y="9"/>
                  </a:cubicBezTo>
                  <a:close/>
                </a:path>
              </a:pathLst>
            </a:custGeom>
            <a:grpFill/>
            <a:ln>
              <a:noFill/>
            </a:ln>
          </p:spPr>
          <p:txBody>
            <a:bodyPr anchor="ctr"/>
            <a:lstStyle/>
            <a:p>
              <a:pPr algn="ctr"/>
            </a:p>
          </p:txBody>
        </p:sp>
        <p:sp>
          <p:nvSpPr>
            <p:cNvPr id="1348" name="îšlîḍé"/>
            <p:cNvSpPr/>
            <p:nvPr userDrawn="1"/>
          </p:nvSpPr>
          <p:spPr bwMode="auto">
            <a:xfrm>
              <a:off x="3306837" y="2108150"/>
              <a:ext cx="120350" cy="64804"/>
            </a:xfrm>
            <a:custGeom>
              <a:avLst/>
              <a:gdLst>
                <a:gd name="T0" fmla="*/ 31 w 33"/>
                <a:gd name="T1" fmla="*/ 9 h 18"/>
                <a:gd name="T2" fmla="*/ 20 w 33"/>
                <a:gd name="T3" fmla="*/ 0 h 18"/>
                <a:gd name="T4" fmla="*/ 2 w 33"/>
                <a:gd name="T5" fmla="*/ 9 h 18"/>
                <a:gd name="T6" fmla="*/ 13 w 33"/>
                <a:gd name="T7" fmla="*/ 18 h 18"/>
                <a:gd name="T8" fmla="*/ 31 w 33"/>
                <a:gd name="T9" fmla="*/ 9 h 18"/>
              </a:gdLst>
              <a:ahLst/>
              <a:cxnLst>
                <a:cxn ang="0">
                  <a:pos x="T0" y="T1"/>
                </a:cxn>
                <a:cxn ang="0">
                  <a:pos x="T2" y="T3"/>
                </a:cxn>
                <a:cxn ang="0">
                  <a:pos x="T4" y="T5"/>
                </a:cxn>
                <a:cxn ang="0">
                  <a:pos x="T6" y="T7"/>
                </a:cxn>
                <a:cxn ang="0">
                  <a:pos x="T8" y="T9"/>
                </a:cxn>
              </a:cxnLst>
              <a:rect l="0" t="0" r="r" b="b"/>
              <a:pathLst>
                <a:path w="33" h="18">
                  <a:moveTo>
                    <a:pt x="31" y="9"/>
                  </a:moveTo>
                  <a:cubicBezTo>
                    <a:pt x="33" y="4"/>
                    <a:pt x="28" y="0"/>
                    <a:pt x="20" y="0"/>
                  </a:cubicBezTo>
                  <a:cubicBezTo>
                    <a:pt x="12" y="0"/>
                    <a:pt x="4" y="4"/>
                    <a:pt x="2" y="9"/>
                  </a:cubicBezTo>
                  <a:cubicBezTo>
                    <a:pt x="0" y="14"/>
                    <a:pt x="5" y="18"/>
                    <a:pt x="13" y="18"/>
                  </a:cubicBezTo>
                  <a:cubicBezTo>
                    <a:pt x="21" y="18"/>
                    <a:pt x="29" y="14"/>
                    <a:pt x="31" y="9"/>
                  </a:cubicBezTo>
                  <a:close/>
                </a:path>
              </a:pathLst>
            </a:custGeom>
            <a:grpFill/>
            <a:ln>
              <a:noFill/>
            </a:ln>
          </p:spPr>
          <p:txBody>
            <a:bodyPr anchor="ctr"/>
            <a:lstStyle/>
            <a:p>
              <a:pPr algn="ctr"/>
            </a:p>
          </p:txBody>
        </p:sp>
        <p:sp>
          <p:nvSpPr>
            <p:cNvPr id="1349" name="îşḻïḍé"/>
            <p:cNvSpPr/>
            <p:nvPr userDrawn="1"/>
          </p:nvSpPr>
          <p:spPr bwMode="auto">
            <a:xfrm>
              <a:off x="3437988" y="2108150"/>
              <a:ext cx="117264" cy="64804"/>
            </a:xfrm>
            <a:custGeom>
              <a:avLst/>
              <a:gdLst>
                <a:gd name="T0" fmla="*/ 30 w 32"/>
                <a:gd name="T1" fmla="*/ 9 h 18"/>
                <a:gd name="T2" fmla="*/ 19 w 32"/>
                <a:gd name="T3" fmla="*/ 0 h 18"/>
                <a:gd name="T4" fmla="*/ 1 w 32"/>
                <a:gd name="T5" fmla="*/ 9 h 18"/>
                <a:gd name="T6" fmla="*/ 13 w 32"/>
                <a:gd name="T7" fmla="*/ 18 h 18"/>
                <a:gd name="T8" fmla="*/ 30 w 32"/>
                <a:gd name="T9" fmla="*/ 9 h 18"/>
              </a:gdLst>
              <a:ahLst/>
              <a:cxnLst>
                <a:cxn ang="0">
                  <a:pos x="T0" y="T1"/>
                </a:cxn>
                <a:cxn ang="0">
                  <a:pos x="T2" y="T3"/>
                </a:cxn>
                <a:cxn ang="0">
                  <a:pos x="T4" y="T5"/>
                </a:cxn>
                <a:cxn ang="0">
                  <a:pos x="T6" y="T7"/>
                </a:cxn>
                <a:cxn ang="0">
                  <a:pos x="T8" y="T9"/>
                </a:cxn>
              </a:cxnLst>
              <a:rect l="0" t="0" r="r" b="b"/>
              <a:pathLst>
                <a:path w="32" h="18">
                  <a:moveTo>
                    <a:pt x="30" y="9"/>
                  </a:moveTo>
                  <a:cubicBezTo>
                    <a:pt x="32" y="4"/>
                    <a:pt x="27" y="0"/>
                    <a:pt x="19" y="0"/>
                  </a:cubicBezTo>
                  <a:cubicBezTo>
                    <a:pt x="11" y="0"/>
                    <a:pt x="3" y="4"/>
                    <a:pt x="1" y="9"/>
                  </a:cubicBezTo>
                  <a:cubicBezTo>
                    <a:pt x="0" y="14"/>
                    <a:pt x="5" y="18"/>
                    <a:pt x="13" y="18"/>
                  </a:cubicBezTo>
                  <a:cubicBezTo>
                    <a:pt x="21" y="18"/>
                    <a:pt x="29" y="14"/>
                    <a:pt x="30" y="9"/>
                  </a:cubicBezTo>
                  <a:close/>
                </a:path>
              </a:pathLst>
            </a:custGeom>
            <a:grpFill/>
            <a:ln>
              <a:noFill/>
            </a:ln>
          </p:spPr>
          <p:txBody>
            <a:bodyPr anchor="ctr"/>
            <a:lstStyle/>
            <a:p>
              <a:pPr algn="ctr"/>
            </a:p>
          </p:txBody>
        </p:sp>
        <p:sp>
          <p:nvSpPr>
            <p:cNvPr id="1350" name="iṩḷîḋé"/>
            <p:cNvSpPr/>
            <p:nvPr userDrawn="1"/>
          </p:nvSpPr>
          <p:spPr bwMode="auto">
            <a:xfrm>
              <a:off x="3566052" y="2108150"/>
              <a:ext cx="117264" cy="64804"/>
            </a:xfrm>
            <a:custGeom>
              <a:avLst/>
              <a:gdLst>
                <a:gd name="T0" fmla="*/ 31 w 32"/>
                <a:gd name="T1" fmla="*/ 9 h 18"/>
                <a:gd name="T2" fmla="*/ 19 w 32"/>
                <a:gd name="T3" fmla="*/ 0 h 18"/>
                <a:gd name="T4" fmla="*/ 2 w 32"/>
                <a:gd name="T5" fmla="*/ 9 h 18"/>
                <a:gd name="T6" fmla="*/ 13 w 32"/>
                <a:gd name="T7" fmla="*/ 18 h 18"/>
                <a:gd name="T8" fmla="*/ 31 w 32"/>
                <a:gd name="T9" fmla="*/ 9 h 18"/>
              </a:gdLst>
              <a:ahLst/>
              <a:cxnLst>
                <a:cxn ang="0">
                  <a:pos x="T0" y="T1"/>
                </a:cxn>
                <a:cxn ang="0">
                  <a:pos x="T2" y="T3"/>
                </a:cxn>
                <a:cxn ang="0">
                  <a:pos x="T4" y="T5"/>
                </a:cxn>
                <a:cxn ang="0">
                  <a:pos x="T6" y="T7"/>
                </a:cxn>
                <a:cxn ang="0">
                  <a:pos x="T8" y="T9"/>
                </a:cxn>
              </a:cxnLst>
              <a:rect l="0" t="0" r="r" b="b"/>
              <a:pathLst>
                <a:path w="32" h="18">
                  <a:moveTo>
                    <a:pt x="31" y="9"/>
                  </a:moveTo>
                  <a:cubicBezTo>
                    <a:pt x="32" y="4"/>
                    <a:pt x="27" y="0"/>
                    <a:pt x="19" y="0"/>
                  </a:cubicBezTo>
                  <a:cubicBezTo>
                    <a:pt x="11" y="0"/>
                    <a:pt x="4" y="4"/>
                    <a:pt x="2" y="9"/>
                  </a:cubicBezTo>
                  <a:cubicBezTo>
                    <a:pt x="0" y="14"/>
                    <a:pt x="5" y="18"/>
                    <a:pt x="13" y="18"/>
                  </a:cubicBezTo>
                  <a:cubicBezTo>
                    <a:pt x="21" y="18"/>
                    <a:pt x="29" y="14"/>
                    <a:pt x="31" y="9"/>
                  </a:cubicBezTo>
                  <a:close/>
                </a:path>
              </a:pathLst>
            </a:custGeom>
            <a:grpFill/>
            <a:ln>
              <a:noFill/>
            </a:ln>
          </p:spPr>
          <p:txBody>
            <a:bodyPr anchor="ctr"/>
            <a:lstStyle/>
            <a:p>
              <a:pPr algn="ctr"/>
            </a:p>
          </p:txBody>
        </p:sp>
        <p:sp>
          <p:nvSpPr>
            <p:cNvPr id="1351" name="îšḻídè"/>
            <p:cNvSpPr/>
            <p:nvPr userDrawn="1"/>
          </p:nvSpPr>
          <p:spPr bwMode="auto">
            <a:xfrm>
              <a:off x="3697203" y="2108150"/>
              <a:ext cx="117264" cy="64804"/>
            </a:xfrm>
            <a:custGeom>
              <a:avLst/>
              <a:gdLst>
                <a:gd name="T0" fmla="*/ 30 w 32"/>
                <a:gd name="T1" fmla="*/ 9 h 18"/>
                <a:gd name="T2" fmla="*/ 18 w 32"/>
                <a:gd name="T3" fmla="*/ 0 h 18"/>
                <a:gd name="T4" fmla="*/ 1 w 32"/>
                <a:gd name="T5" fmla="*/ 9 h 18"/>
                <a:gd name="T6" fmla="*/ 13 w 32"/>
                <a:gd name="T7" fmla="*/ 18 h 18"/>
                <a:gd name="T8" fmla="*/ 30 w 32"/>
                <a:gd name="T9" fmla="*/ 9 h 18"/>
              </a:gdLst>
              <a:ahLst/>
              <a:cxnLst>
                <a:cxn ang="0">
                  <a:pos x="T0" y="T1"/>
                </a:cxn>
                <a:cxn ang="0">
                  <a:pos x="T2" y="T3"/>
                </a:cxn>
                <a:cxn ang="0">
                  <a:pos x="T4" y="T5"/>
                </a:cxn>
                <a:cxn ang="0">
                  <a:pos x="T6" y="T7"/>
                </a:cxn>
                <a:cxn ang="0">
                  <a:pos x="T8" y="T9"/>
                </a:cxn>
              </a:cxnLst>
              <a:rect l="0" t="0" r="r" b="b"/>
              <a:pathLst>
                <a:path w="32" h="18">
                  <a:moveTo>
                    <a:pt x="30" y="9"/>
                  </a:moveTo>
                  <a:cubicBezTo>
                    <a:pt x="32" y="4"/>
                    <a:pt x="26" y="0"/>
                    <a:pt x="18" y="0"/>
                  </a:cubicBezTo>
                  <a:cubicBezTo>
                    <a:pt x="11" y="0"/>
                    <a:pt x="3" y="4"/>
                    <a:pt x="1" y="9"/>
                  </a:cubicBezTo>
                  <a:cubicBezTo>
                    <a:pt x="0" y="14"/>
                    <a:pt x="5" y="18"/>
                    <a:pt x="13" y="18"/>
                  </a:cubicBezTo>
                  <a:cubicBezTo>
                    <a:pt x="21" y="18"/>
                    <a:pt x="29" y="14"/>
                    <a:pt x="30" y="9"/>
                  </a:cubicBezTo>
                  <a:close/>
                </a:path>
              </a:pathLst>
            </a:custGeom>
            <a:grpFill/>
            <a:ln>
              <a:noFill/>
            </a:ln>
          </p:spPr>
          <p:txBody>
            <a:bodyPr anchor="ctr"/>
            <a:lstStyle/>
            <a:p>
              <a:pPr algn="ctr"/>
            </a:p>
          </p:txBody>
        </p:sp>
        <p:sp>
          <p:nvSpPr>
            <p:cNvPr id="1352" name="i$ļîḋè"/>
            <p:cNvSpPr/>
            <p:nvPr userDrawn="1"/>
          </p:nvSpPr>
          <p:spPr bwMode="auto">
            <a:xfrm>
              <a:off x="3015220" y="2188383"/>
              <a:ext cx="120350" cy="69433"/>
            </a:xfrm>
            <a:custGeom>
              <a:avLst/>
              <a:gdLst>
                <a:gd name="T0" fmla="*/ 31 w 33"/>
                <a:gd name="T1" fmla="*/ 9 h 19"/>
                <a:gd name="T2" fmla="*/ 20 w 33"/>
                <a:gd name="T3" fmla="*/ 0 h 19"/>
                <a:gd name="T4" fmla="*/ 2 w 33"/>
                <a:gd name="T5" fmla="*/ 9 h 19"/>
                <a:gd name="T6" fmla="*/ 13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3" y="4"/>
                    <a:pt x="28" y="0"/>
                    <a:pt x="20" y="0"/>
                  </a:cubicBezTo>
                  <a:cubicBezTo>
                    <a:pt x="12" y="0"/>
                    <a:pt x="4" y="4"/>
                    <a:pt x="2" y="9"/>
                  </a:cubicBezTo>
                  <a:cubicBezTo>
                    <a:pt x="0" y="14"/>
                    <a:pt x="5" y="19"/>
                    <a:pt x="13" y="19"/>
                  </a:cubicBezTo>
                  <a:cubicBezTo>
                    <a:pt x="21" y="19"/>
                    <a:pt x="29" y="14"/>
                    <a:pt x="31" y="9"/>
                  </a:cubicBezTo>
                  <a:close/>
                </a:path>
              </a:pathLst>
            </a:custGeom>
            <a:grpFill/>
            <a:ln>
              <a:noFill/>
            </a:ln>
          </p:spPr>
          <p:txBody>
            <a:bodyPr anchor="ctr"/>
            <a:lstStyle/>
            <a:p>
              <a:pPr algn="ctr"/>
            </a:p>
          </p:txBody>
        </p:sp>
        <p:sp>
          <p:nvSpPr>
            <p:cNvPr id="1353" name="iṡlïḑe"/>
            <p:cNvSpPr/>
            <p:nvPr userDrawn="1"/>
          </p:nvSpPr>
          <p:spPr bwMode="auto">
            <a:xfrm>
              <a:off x="3277521" y="2188383"/>
              <a:ext cx="120350" cy="69433"/>
            </a:xfrm>
            <a:custGeom>
              <a:avLst/>
              <a:gdLst>
                <a:gd name="T0" fmla="*/ 31 w 33"/>
                <a:gd name="T1" fmla="*/ 9 h 19"/>
                <a:gd name="T2" fmla="*/ 20 w 33"/>
                <a:gd name="T3" fmla="*/ 0 h 19"/>
                <a:gd name="T4" fmla="*/ 2 w 33"/>
                <a:gd name="T5" fmla="*/ 9 h 19"/>
                <a:gd name="T6" fmla="*/ 13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3" y="4"/>
                    <a:pt x="28" y="0"/>
                    <a:pt x="20" y="0"/>
                  </a:cubicBezTo>
                  <a:cubicBezTo>
                    <a:pt x="12" y="0"/>
                    <a:pt x="4" y="4"/>
                    <a:pt x="2" y="9"/>
                  </a:cubicBezTo>
                  <a:cubicBezTo>
                    <a:pt x="0" y="14"/>
                    <a:pt x="5" y="19"/>
                    <a:pt x="13" y="19"/>
                  </a:cubicBezTo>
                  <a:cubicBezTo>
                    <a:pt x="21" y="19"/>
                    <a:pt x="29" y="14"/>
                    <a:pt x="31" y="9"/>
                  </a:cubicBezTo>
                  <a:close/>
                </a:path>
              </a:pathLst>
            </a:custGeom>
            <a:grpFill/>
            <a:ln>
              <a:noFill/>
            </a:ln>
          </p:spPr>
          <p:txBody>
            <a:bodyPr anchor="ctr"/>
            <a:lstStyle/>
            <a:p>
              <a:pPr algn="ctr"/>
            </a:p>
          </p:txBody>
        </p:sp>
        <p:sp>
          <p:nvSpPr>
            <p:cNvPr id="1354" name="ïṡlïḍè"/>
            <p:cNvSpPr/>
            <p:nvPr userDrawn="1"/>
          </p:nvSpPr>
          <p:spPr bwMode="auto">
            <a:xfrm>
              <a:off x="3408671" y="2188383"/>
              <a:ext cx="117264" cy="69433"/>
            </a:xfrm>
            <a:custGeom>
              <a:avLst/>
              <a:gdLst>
                <a:gd name="T0" fmla="*/ 31 w 32"/>
                <a:gd name="T1" fmla="*/ 9 h 19"/>
                <a:gd name="T2" fmla="*/ 19 w 32"/>
                <a:gd name="T3" fmla="*/ 0 h 19"/>
                <a:gd name="T4" fmla="*/ 1 w 32"/>
                <a:gd name="T5" fmla="*/ 9 h 19"/>
                <a:gd name="T6" fmla="*/ 13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32" y="4"/>
                    <a:pt x="27" y="0"/>
                    <a:pt x="19" y="0"/>
                  </a:cubicBezTo>
                  <a:cubicBezTo>
                    <a:pt x="11" y="0"/>
                    <a:pt x="3" y="4"/>
                    <a:pt x="1" y="9"/>
                  </a:cubicBezTo>
                  <a:cubicBezTo>
                    <a:pt x="0" y="14"/>
                    <a:pt x="5" y="19"/>
                    <a:pt x="13" y="19"/>
                  </a:cubicBezTo>
                  <a:cubicBezTo>
                    <a:pt x="21" y="19"/>
                    <a:pt x="29" y="14"/>
                    <a:pt x="31" y="9"/>
                  </a:cubicBezTo>
                  <a:close/>
                </a:path>
              </a:pathLst>
            </a:custGeom>
            <a:grpFill/>
            <a:ln>
              <a:noFill/>
            </a:ln>
          </p:spPr>
          <p:txBody>
            <a:bodyPr anchor="ctr"/>
            <a:lstStyle/>
            <a:p>
              <a:pPr algn="ctr"/>
            </a:p>
          </p:txBody>
        </p:sp>
        <p:sp>
          <p:nvSpPr>
            <p:cNvPr id="1355" name="ísḷîḋe"/>
            <p:cNvSpPr/>
            <p:nvPr userDrawn="1"/>
          </p:nvSpPr>
          <p:spPr bwMode="auto">
            <a:xfrm>
              <a:off x="3539822" y="2188383"/>
              <a:ext cx="117264" cy="69433"/>
            </a:xfrm>
            <a:custGeom>
              <a:avLst/>
              <a:gdLst>
                <a:gd name="T0" fmla="*/ 31 w 32"/>
                <a:gd name="T1" fmla="*/ 9 h 19"/>
                <a:gd name="T2" fmla="*/ 19 w 32"/>
                <a:gd name="T3" fmla="*/ 0 h 19"/>
                <a:gd name="T4" fmla="*/ 1 w 32"/>
                <a:gd name="T5" fmla="*/ 9 h 19"/>
                <a:gd name="T6" fmla="*/ 13 w 32"/>
                <a:gd name="T7" fmla="*/ 19 h 19"/>
                <a:gd name="T8" fmla="*/ 31 w 32"/>
                <a:gd name="T9" fmla="*/ 9 h 19"/>
              </a:gdLst>
              <a:ahLst/>
              <a:cxnLst>
                <a:cxn ang="0">
                  <a:pos x="T0" y="T1"/>
                </a:cxn>
                <a:cxn ang="0">
                  <a:pos x="T2" y="T3"/>
                </a:cxn>
                <a:cxn ang="0">
                  <a:pos x="T4" y="T5"/>
                </a:cxn>
                <a:cxn ang="0">
                  <a:pos x="T6" y="T7"/>
                </a:cxn>
                <a:cxn ang="0">
                  <a:pos x="T8" y="T9"/>
                </a:cxn>
              </a:cxnLst>
              <a:rect l="0" t="0" r="r" b="b"/>
              <a:pathLst>
                <a:path w="32" h="19">
                  <a:moveTo>
                    <a:pt x="31" y="9"/>
                  </a:moveTo>
                  <a:cubicBezTo>
                    <a:pt x="32" y="4"/>
                    <a:pt x="27" y="0"/>
                    <a:pt x="19" y="0"/>
                  </a:cubicBezTo>
                  <a:cubicBezTo>
                    <a:pt x="11" y="0"/>
                    <a:pt x="3" y="4"/>
                    <a:pt x="1" y="9"/>
                  </a:cubicBezTo>
                  <a:cubicBezTo>
                    <a:pt x="0" y="14"/>
                    <a:pt x="5" y="19"/>
                    <a:pt x="13" y="19"/>
                  </a:cubicBezTo>
                  <a:cubicBezTo>
                    <a:pt x="21" y="19"/>
                    <a:pt x="29" y="14"/>
                    <a:pt x="31" y="9"/>
                  </a:cubicBezTo>
                  <a:close/>
                </a:path>
              </a:pathLst>
            </a:custGeom>
            <a:grpFill/>
            <a:ln>
              <a:noFill/>
            </a:ln>
          </p:spPr>
          <p:txBody>
            <a:bodyPr anchor="ctr"/>
            <a:lstStyle/>
            <a:p>
              <a:pPr algn="ctr"/>
            </a:p>
          </p:txBody>
        </p:sp>
        <p:sp>
          <p:nvSpPr>
            <p:cNvPr id="1356" name="íṥ1iḑè"/>
            <p:cNvSpPr/>
            <p:nvPr userDrawn="1"/>
          </p:nvSpPr>
          <p:spPr bwMode="auto">
            <a:xfrm>
              <a:off x="3667886" y="2188383"/>
              <a:ext cx="120350" cy="69433"/>
            </a:xfrm>
            <a:custGeom>
              <a:avLst/>
              <a:gdLst>
                <a:gd name="T0" fmla="*/ 31 w 33"/>
                <a:gd name="T1" fmla="*/ 9 h 19"/>
                <a:gd name="T2" fmla="*/ 20 w 33"/>
                <a:gd name="T3" fmla="*/ 0 h 19"/>
                <a:gd name="T4" fmla="*/ 2 w 33"/>
                <a:gd name="T5" fmla="*/ 9 h 19"/>
                <a:gd name="T6" fmla="*/ 14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3" y="4"/>
                    <a:pt x="28" y="0"/>
                    <a:pt x="20" y="0"/>
                  </a:cubicBezTo>
                  <a:cubicBezTo>
                    <a:pt x="12" y="0"/>
                    <a:pt x="4" y="4"/>
                    <a:pt x="2" y="9"/>
                  </a:cubicBezTo>
                  <a:cubicBezTo>
                    <a:pt x="0" y="14"/>
                    <a:pt x="6" y="19"/>
                    <a:pt x="14" y="19"/>
                  </a:cubicBezTo>
                  <a:cubicBezTo>
                    <a:pt x="22" y="19"/>
                    <a:pt x="30" y="14"/>
                    <a:pt x="31" y="9"/>
                  </a:cubicBezTo>
                  <a:close/>
                </a:path>
              </a:pathLst>
            </a:custGeom>
            <a:grpFill/>
            <a:ln>
              <a:noFill/>
            </a:ln>
          </p:spPr>
          <p:txBody>
            <a:bodyPr anchor="ctr"/>
            <a:lstStyle/>
            <a:p>
              <a:pPr algn="ctr"/>
            </a:p>
          </p:txBody>
        </p:sp>
        <p:sp>
          <p:nvSpPr>
            <p:cNvPr id="1357" name="íṡḻîḑe"/>
            <p:cNvSpPr/>
            <p:nvPr userDrawn="1"/>
          </p:nvSpPr>
          <p:spPr bwMode="auto">
            <a:xfrm>
              <a:off x="3799037" y="2188383"/>
              <a:ext cx="120350" cy="69433"/>
            </a:xfrm>
            <a:custGeom>
              <a:avLst/>
              <a:gdLst>
                <a:gd name="T0" fmla="*/ 31 w 33"/>
                <a:gd name="T1" fmla="*/ 9 h 19"/>
                <a:gd name="T2" fmla="*/ 19 w 33"/>
                <a:gd name="T3" fmla="*/ 0 h 19"/>
                <a:gd name="T4" fmla="*/ 2 w 33"/>
                <a:gd name="T5" fmla="*/ 9 h 19"/>
                <a:gd name="T6" fmla="*/ 14 w 33"/>
                <a:gd name="T7" fmla="*/ 19 h 19"/>
                <a:gd name="T8" fmla="*/ 31 w 33"/>
                <a:gd name="T9" fmla="*/ 9 h 19"/>
              </a:gdLst>
              <a:ahLst/>
              <a:cxnLst>
                <a:cxn ang="0">
                  <a:pos x="T0" y="T1"/>
                </a:cxn>
                <a:cxn ang="0">
                  <a:pos x="T2" y="T3"/>
                </a:cxn>
                <a:cxn ang="0">
                  <a:pos x="T4" y="T5"/>
                </a:cxn>
                <a:cxn ang="0">
                  <a:pos x="T6" y="T7"/>
                </a:cxn>
                <a:cxn ang="0">
                  <a:pos x="T8" y="T9"/>
                </a:cxn>
              </a:cxnLst>
              <a:rect l="0" t="0" r="r" b="b"/>
              <a:pathLst>
                <a:path w="33" h="19">
                  <a:moveTo>
                    <a:pt x="31" y="9"/>
                  </a:moveTo>
                  <a:cubicBezTo>
                    <a:pt x="33" y="4"/>
                    <a:pt x="27" y="0"/>
                    <a:pt x="19" y="0"/>
                  </a:cubicBezTo>
                  <a:cubicBezTo>
                    <a:pt x="11" y="0"/>
                    <a:pt x="3" y="4"/>
                    <a:pt x="2" y="9"/>
                  </a:cubicBezTo>
                  <a:cubicBezTo>
                    <a:pt x="0" y="14"/>
                    <a:pt x="6" y="19"/>
                    <a:pt x="14" y="19"/>
                  </a:cubicBezTo>
                  <a:cubicBezTo>
                    <a:pt x="22" y="19"/>
                    <a:pt x="30" y="14"/>
                    <a:pt x="31" y="9"/>
                  </a:cubicBezTo>
                  <a:close/>
                </a:path>
              </a:pathLst>
            </a:custGeom>
            <a:grpFill/>
            <a:ln>
              <a:noFill/>
            </a:ln>
          </p:spPr>
          <p:txBody>
            <a:bodyPr anchor="ctr"/>
            <a:lstStyle/>
            <a:p>
              <a:pPr algn="ctr"/>
            </a:p>
          </p:txBody>
        </p:sp>
        <p:sp>
          <p:nvSpPr>
            <p:cNvPr id="1358" name="ïSļîḑe"/>
            <p:cNvSpPr/>
            <p:nvPr userDrawn="1"/>
          </p:nvSpPr>
          <p:spPr bwMode="auto">
            <a:xfrm>
              <a:off x="3424101" y="1804190"/>
              <a:ext cx="112636" cy="61718"/>
            </a:xfrm>
            <a:custGeom>
              <a:avLst/>
              <a:gdLst>
                <a:gd name="T0" fmla="*/ 29 w 31"/>
                <a:gd name="T1" fmla="*/ 9 h 17"/>
                <a:gd name="T2" fmla="*/ 19 w 31"/>
                <a:gd name="T3" fmla="*/ 0 h 17"/>
                <a:gd name="T4" fmla="*/ 2 w 31"/>
                <a:gd name="T5" fmla="*/ 9 h 17"/>
                <a:gd name="T6" fmla="*/ 13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31" y="4"/>
                    <a:pt x="26" y="0"/>
                    <a:pt x="19" y="0"/>
                  </a:cubicBezTo>
                  <a:cubicBezTo>
                    <a:pt x="11" y="0"/>
                    <a:pt x="4" y="4"/>
                    <a:pt x="2" y="9"/>
                  </a:cubicBezTo>
                  <a:cubicBezTo>
                    <a:pt x="0" y="13"/>
                    <a:pt x="5" y="17"/>
                    <a:pt x="13" y="17"/>
                  </a:cubicBezTo>
                  <a:cubicBezTo>
                    <a:pt x="20" y="17"/>
                    <a:pt x="28" y="13"/>
                    <a:pt x="29" y="9"/>
                  </a:cubicBezTo>
                  <a:close/>
                </a:path>
              </a:pathLst>
            </a:custGeom>
            <a:grpFill/>
            <a:ln>
              <a:noFill/>
            </a:ln>
          </p:spPr>
          <p:txBody>
            <a:bodyPr anchor="ctr"/>
            <a:lstStyle/>
            <a:p>
              <a:pPr algn="ctr"/>
            </a:p>
          </p:txBody>
        </p:sp>
        <p:sp>
          <p:nvSpPr>
            <p:cNvPr id="1359" name="íṡḷïḓê"/>
            <p:cNvSpPr/>
            <p:nvPr userDrawn="1"/>
          </p:nvSpPr>
          <p:spPr bwMode="auto">
            <a:xfrm>
              <a:off x="3394785" y="1878251"/>
              <a:ext cx="115721" cy="61718"/>
            </a:xfrm>
            <a:custGeom>
              <a:avLst/>
              <a:gdLst>
                <a:gd name="T0" fmla="*/ 30 w 32"/>
                <a:gd name="T1" fmla="*/ 9 h 17"/>
                <a:gd name="T2" fmla="*/ 19 w 32"/>
                <a:gd name="T3" fmla="*/ 0 h 17"/>
                <a:gd name="T4" fmla="*/ 2 w 32"/>
                <a:gd name="T5" fmla="*/ 9 h 17"/>
                <a:gd name="T6" fmla="*/ 13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7" y="0"/>
                    <a:pt x="19" y="0"/>
                  </a:cubicBezTo>
                  <a:cubicBezTo>
                    <a:pt x="12" y="0"/>
                    <a:pt x="4" y="4"/>
                    <a:pt x="2" y="9"/>
                  </a:cubicBezTo>
                  <a:cubicBezTo>
                    <a:pt x="0" y="13"/>
                    <a:pt x="5" y="17"/>
                    <a:pt x="13" y="17"/>
                  </a:cubicBezTo>
                  <a:cubicBezTo>
                    <a:pt x="21" y="17"/>
                    <a:pt x="28" y="13"/>
                    <a:pt x="30" y="9"/>
                  </a:cubicBezTo>
                  <a:close/>
                </a:path>
              </a:pathLst>
            </a:custGeom>
            <a:grpFill/>
            <a:ln>
              <a:noFill/>
            </a:ln>
          </p:spPr>
          <p:txBody>
            <a:bodyPr anchor="ctr"/>
            <a:lstStyle/>
            <a:p>
              <a:pPr algn="ctr"/>
            </a:p>
          </p:txBody>
        </p:sp>
        <p:sp>
          <p:nvSpPr>
            <p:cNvPr id="1360" name="íŝľîďê"/>
            <p:cNvSpPr/>
            <p:nvPr userDrawn="1"/>
          </p:nvSpPr>
          <p:spPr bwMode="auto">
            <a:xfrm>
              <a:off x="3522849" y="1878251"/>
              <a:ext cx="112636" cy="61718"/>
            </a:xfrm>
            <a:custGeom>
              <a:avLst/>
              <a:gdLst>
                <a:gd name="T0" fmla="*/ 29 w 31"/>
                <a:gd name="T1" fmla="*/ 9 h 17"/>
                <a:gd name="T2" fmla="*/ 18 w 31"/>
                <a:gd name="T3" fmla="*/ 0 h 17"/>
                <a:gd name="T4" fmla="*/ 1 w 31"/>
                <a:gd name="T5" fmla="*/ 9 h 17"/>
                <a:gd name="T6" fmla="*/ 12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31" y="4"/>
                    <a:pt x="26" y="0"/>
                    <a:pt x="18" y="0"/>
                  </a:cubicBezTo>
                  <a:cubicBezTo>
                    <a:pt x="11" y="0"/>
                    <a:pt x="3" y="4"/>
                    <a:pt x="1" y="9"/>
                  </a:cubicBezTo>
                  <a:cubicBezTo>
                    <a:pt x="0" y="13"/>
                    <a:pt x="5" y="17"/>
                    <a:pt x="12" y="17"/>
                  </a:cubicBezTo>
                  <a:cubicBezTo>
                    <a:pt x="20" y="17"/>
                    <a:pt x="28" y="13"/>
                    <a:pt x="29" y="9"/>
                  </a:cubicBezTo>
                  <a:close/>
                </a:path>
              </a:pathLst>
            </a:custGeom>
            <a:grpFill/>
            <a:ln>
              <a:noFill/>
            </a:ln>
          </p:spPr>
          <p:txBody>
            <a:bodyPr anchor="ctr"/>
            <a:lstStyle/>
            <a:p>
              <a:pPr algn="ctr"/>
            </a:p>
          </p:txBody>
        </p:sp>
        <p:sp>
          <p:nvSpPr>
            <p:cNvPr id="1361" name="ïṡḻíḍê"/>
            <p:cNvSpPr/>
            <p:nvPr userDrawn="1"/>
          </p:nvSpPr>
          <p:spPr bwMode="auto">
            <a:xfrm>
              <a:off x="3368554" y="1953855"/>
              <a:ext cx="114178" cy="63261"/>
            </a:xfrm>
            <a:custGeom>
              <a:avLst/>
              <a:gdLst>
                <a:gd name="T0" fmla="*/ 30 w 31"/>
                <a:gd name="T1" fmla="*/ 8 h 17"/>
                <a:gd name="T2" fmla="*/ 19 w 31"/>
                <a:gd name="T3" fmla="*/ 0 h 17"/>
                <a:gd name="T4" fmla="*/ 1 w 31"/>
                <a:gd name="T5" fmla="*/ 8 h 17"/>
                <a:gd name="T6" fmla="*/ 12 w 31"/>
                <a:gd name="T7" fmla="*/ 17 h 17"/>
                <a:gd name="T8" fmla="*/ 30 w 31"/>
                <a:gd name="T9" fmla="*/ 8 h 17"/>
              </a:gdLst>
              <a:ahLst/>
              <a:cxnLst>
                <a:cxn ang="0">
                  <a:pos x="T0" y="T1"/>
                </a:cxn>
                <a:cxn ang="0">
                  <a:pos x="T2" y="T3"/>
                </a:cxn>
                <a:cxn ang="0">
                  <a:pos x="T4" y="T5"/>
                </a:cxn>
                <a:cxn ang="0">
                  <a:pos x="T6" y="T7"/>
                </a:cxn>
                <a:cxn ang="0">
                  <a:pos x="T8" y="T9"/>
                </a:cxn>
              </a:cxnLst>
              <a:rect l="0" t="0" r="r" b="b"/>
              <a:pathLst>
                <a:path w="31" h="17">
                  <a:moveTo>
                    <a:pt x="30" y="8"/>
                  </a:moveTo>
                  <a:cubicBezTo>
                    <a:pt x="31" y="4"/>
                    <a:pt x="26" y="0"/>
                    <a:pt x="19" y="0"/>
                  </a:cubicBezTo>
                  <a:cubicBezTo>
                    <a:pt x="11" y="0"/>
                    <a:pt x="3" y="4"/>
                    <a:pt x="1" y="8"/>
                  </a:cubicBezTo>
                  <a:cubicBezTo>
                    <a:pt x="0" y="13"/>
                    <a:pt x="4" y="17"/>
                    <a:pt x="12" y="17"/>
                  </a:cubicBezTo>
                  <a:cubicBezTo>
                    <a:pt x="20" y="17"/>
                    <a:pt x="28" y="13"/>
                    <a:pt x="30" y="8"/>
                  </a:cubicBezTo>
                  <a:close/>
                </a:path>
              </a:pathLst>
            </a:custGeom>
            <a:grpFill/>
            <a:ln>
              <a:noFill/>
            </a:ln>
          </p:spPr>
          <p:txBody>
            <a:bodyPr anchor="ctr"/>
            <a:lstStyle/>
            <a:p>
              <a:pPr algn="ctr"/>
            </a:p>
          </p:txBody>
        </p:sp>
        <p:sp>
          <p:nvSpPr>
            <p:cNvPr id="1362" name="isḷïḍè"/>
            <p:cNvSpPr/>
            <p:nvPr userDrawn="1"/>
          </p:nvSpPr>
          <p:spPr bwMode="auto">
            <a:xfrm>
              <a:off x="3493534" y="1953855"/>
              <a:ext cx="115721" cy="63261"/>
            </a:xfrm>
            <a:custGeom>
              <a:avLst/>
              <a:gdLst>
                <a:gd name="T0" fmla="*/ 30 w 32"/>
                <a:gd name="T1" fmla="*/ 8 h 17"/>
                <a:gd name="T2" fmla="*/ 19 w 32"/>
                <a:gd name="T3" fmla="*/ 0 h 17"/>
                <a:gd name="T4" fmla="*/ 2 w 32"/>
                <a:gd name="T5" fmla="*/ 8 h 17"/>
                <a:gd name="T6" fmla="*/ 13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32" y="4"/>
                    <a:pt x="27" y="0"/>
                    <a:pt x="19" y="0"/>
                  </a:cubicBezTo>
                  <a:cubicBezTo>
                    <a:pt x="11" y="0"/>
                    <a:pt x="4" y="4"/>
                    <a:pt x="2" y="8"/>
                  </a:cubicBezTo>
                  <a:cubicBezTo>
                    <a:pt x="0" y="13"/>
                    <a:pt x="5" y="17"/>
                    <a:pt x="13" y="17"/>
                  </a:cubicBezTo>
                  <a:cubicBezTo>
                    <a:pt x="21" y="17"/>
                    <a:pt x="28" y="13"/>
                    <a:pt x="30" y="8"/>
                  </a:cubicBezTo>
                  <a:close/>
                </a:path>
              </a:pathLst>
            </a:custGeom>
            <a:grpFill/>
            <a:ln>
              <a:noFill/>
            </a:ln>
          </p:spPr>
          <p:txBody>
            <a:bodyPr anchor="ctr"/>
            <a:lstStyle/>
            <a:p>
              <a:pPr algn="ctr"/>
            </a:p>
          </p:txBody>
        </p:sp>
        <p:sp>
          <p:nvSpPr>
            <p:cNvPr id="1363" name="isḷïďè"/>
            <p:cNvSpPr/>
            <p:nvPr userDrawn="1"/>
          </p:nvSpPr>
          <p:spPr bwMode="auto">
            <a:xfrm>
              <a:off x="3620055" y="1953855"/>
              <a:ext cx="114178" cy="63261"/>
            </a:xfrm>
            <a:custGeom>
              <a:avLst/>
              <a:gdLst>
                <a:gd name="T0" fmla="*/ 30 w 31"/>
                <a:gd name="T1" fmla="*/ 8 h 17"/>
                <a:gd name="T2" fmla="*/ 18 w 31"/>
                <a:gd name="T3" fmla="*/ 0 h 17"/>
                <a:gd name="T4" fmla="*/ 1 w 31"/>
                <a:gd name="T5" fmla="*/ 8 h 17"/>
                <a:gd name="T6" fmla="*/ 13 w 31"/>
                <a:gd name="T7" fmla="*/ 17 h 17"/>
                <a:gd name="T8" fmla="*/ 30 w 31"/>
                <a:gd name="T9" fmla="*/ 8 h 17"/>
              </a:gdLst>
              <a:ahLst/>
              <a:cxnLst>
                <a:cxn ang="0">
                  <a:pos x="T0" y="T1"/>
                </a:cxn>
                <a:cxn ang="0">
                  <a:pos x="T2" y="T3"/>
                </a:cxn>
                <a:cxn ang="0">
                  <a:pos x="T4" y="T5"/>
                </a:cxn>
                <a:cxn ang="0">
                  <a:pos x="T6" y="T7"/>
                </a:cxn>
                <a:cxn ang="0">
                  <a:pos x="T8" y="T9"/>
                </a:cxn>
              </a:cxnLst>
              <a:rect l="0" t="0" r="r" b="b"/>
              <a:pathLst>
                <a:path w="31" h="17">
                  <a:moveTo>
                    <a:pt x="30" y="8"/>
                  </a:moveTo>
                  <a:cubicBezTo>
                    <a:pt x="31" y="4"/>
                    <a:pt x="26" y="0"/>
                    <a:pt x="18" y="0"/>
                  </a:cubicBezTo>
                  <a:cubicBezTo>
                    <a:pt x="11" y="0"/>
                    <a:pt x="3" y="4"/>
                    <a:pt x="1" y="8"/>
                  </a:cubicBezTo>
                  <a:cubicBezTo>
                    <a:pt x="0" y="13"/>
                    <a:pt x="5" y="17"/>
                    <a:pt x="13" y="17"/>
                  </a:cubicBezTo>
                  <a:cubicBezTo>
                    <a:pt x="21" y="17"/>
                    <a:pt x="28" y="13"/>
                    <a:pt x="30" y="8"/>
                  </a:cubicBezTo>
                  <a:close/>
                </a:path>
              </a:pathLst>
            </a:custGeom>
            <a:grpFill/>
            <a:ln>
              <a:noFill/>
            </a:ln>
          </p:spPr>
          <p:txBody>
            <a:bodyPr anchor="ctr"/>
            <a:lstStyle/>
            <a:p>
              <a:pPr algn="ctr"/>
            </a:p>
          </p:txBody>
        </p:sp>
        <p:sp>
          <p:nvSpPr>
            <p:cNvPr id="1364" name="îṧļîḋê"/>
            <p:cNvSpPr/>
            <p:nvPr userDrawn="1"/>
          </p:nvSpPr>
          <p:spPr bwMode="auto">
            <a:xfrm>
              <a:off x="3745033" y="1953855"/>
              <a:ext cx="115721" cy="63261"/>
            </a:xfrm>
            <a:custGeom>
              <a:avLst/>
              <a:gdLst>
                <a:gd name="T0" fmla="*/ 30 w 32"/>
                <a:gd name="T1" fmla="*/ 8 h 17"/>
                <a:gd name="T2" fmla="*/ 19 w 32"/>
                <a:gd name="T3" fmla="*/ 0 h 17"/>
                <a:gd name="T4" fmla="*/ 2 w 32"/>
                <a:gd name="T5" fmla="*/ 8 h 17"/>
                <a:gd name="T6" fmla="*/ 13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32" y="4"/>
                    <a:pt x="27" y="0"/>
                    <a:pt x="19" y="0"/>
                  </a:cubicBezTo>
                  <a:cubicBezTo>
                    <a:pt x="11" y="0"/>
                    <a:pt x="4" y="4"/>
                    <a:pt x="2" y="8"/>
                  </a:cubicBezTo>
                  <a:cubicBezTo>
                    <a:pt x="0" y="13"/>
                    <a:pt x="6" y="17"/>
                    <a:pt x="13" y="17"/>
                  </a:cubicBezTo>
                  <a:cubicBezTo>
                    <a:pt x="21" y="17"/>
                    <a:pt x="29" y="13"/>
                    <a:pt x="30" y="8"/>
                  </a:cubicBezTo>
                  <a:close/>
                </a:path>
              </a:pathLst>
            </a:custGeom>
            <a:grpFill/>
            <a:ln>
              <a:noFill/>
            </a:ln>
          </p:spPr>
          <p:txBody>
            <a:bodyPr anchor="ctr"/>
            <a:lstStyle/>
            <a:p>
              <a:pPr algn="ctr"/>
            </a:p>
          </p:txBody>
        </p:sp>
        <p:sp>
          <p:nvSpPr>
            <p:cNvPr id="1365" name="íṥḷíḑê"/>
            <p:cNvSpPr/>
            <p:nvPr userDrawn="1"/>
          </p:nvSpPr>
          <p:spPr bwMode="auto">
            <a:xfrm>
              <a:off x="3175687" y="1804190"/>
              <a:ext cx="117264" cy="61718"/>
            </a:xfrm>
            <a:custGeom>
              <a:avLst/>
              <a:gdLst>
                <a:gd name="T0" fmla="*/ 30 w 32"/>
                <a:gd name="T1" fmla="*/ 9 h 17"/>
                <a:gd name="T2" fmla="*/ 19 w 32"/>
                <a:gd name="T3" fmla="*/ 0 h 17"/>
                <a:gd name="T4" fmla="*/ 2 w 32"/>
                <a:gd name="T5" fmla="*/ 9 h 17"/>
                <a:gd name="T6" fmla="*/ 13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7" y="0"/>
                    <a:pt x="19" y="0"/>
                  </a:cubicBezTo>
                  <a:cubicBezTo>
                    <a:pt x="12" y="0"/>
                    <a:pt x="4" y="4"/>
                    <a:pt x="2" y="9"/>
                  </a:cubicBezTo>
                  <a:cubicBezTo>
                    <a:pt x="0" y="13"/>
                    <a:pt x="5" y="17"/>
                    <a:pt x="13" y="17"/>
                  </a:cubicBezTo>
                  <a:cubicBezTo>
                    <a:pt x="20" y="17"/>
                    <a:pt x="28" y="13"/>
                    <a:pt x="30" y="9"/>
                  </a:cubicBezTo>
                  <a:close/>
                </a:path>
              </a:pathLst>
            </a:custGeom>
            <a:grpFill/>
            <a:ln>
              <a:noFill/>
            </a:ln>
          </p:spPr>
          <p:txBody>
            <a:bodyPr anchor="ctr"/>
            <a:lstStyle/>
            <a:p>
              <a:pPr algn="ctr"/>
            </a:p>
          </p:txBody>
        </p:sp>
        <p:sp>
          <p:nvSpPr>
            <p:cNvPr id="1366" name="ïšļïďe"/>
            <p:cNvSpPr/>
            <p:nvPr userDrawn="1"/>
          </p:nvSpPr>
          <p:spPr bwMode="auto">
            <a:xfrm>
              <a:off x="3299122" y="1804190"/>
              <a:ext cx="114178" cy="61718"/>
            </a:xfrm>
            <a:custGeom>
              <a:avLst/>
              <a:gdLst>
                <a:gd name="T0" fmla="*/ 30 w 31"/>
                <a:gd name="T1" fmla="*/ 9 h 17"/>
                <a:gd name="T2" fmla="*/ 19 w 31"/>
                <a:gd name="T3" fmla="*/ 0 h 17"/>
                <a:gd name="T4" fmla="*/ 2 w 31"/>
                <a:gd name="T5" fmla="*/ 9 h 17"/>
                <a:gd name="T6" fmla="*/ 13 w 31"/>
                <a:gd name="T7" fmla="*/ 17 h 17"/>
                <a:gd name="T8" fmla="*/ 30 w 31"/>
                <a:gd name="T9" fmla="*/ 9 h 17"/>
              </a:gdLst>
              <a:ahLst/>
              <a:cxnLst>
                <a:cxn ang="0">
                  <a:pos x="T0" y="T1"/>
                </a:cxn>
                <a:cxn ang="0">
                  <a:pos x="T2" y="T3"/>
                </a:cxn>
                <a:cxn ang="0">
                  <a:pos x="T4" y="T5"/>
                </a:cxn>
                <a:cxn ang="0">
                  <a:pos x="T6" y="T7"/>
                </a:cxn>
                <a:cxn ang="0">
                  <a:pos x="T8" y="T9"/>
                </a:cxn>
              </a:cxnLst>
              <a:rect l="0" t="0" r="r" b="b"/>
              <a:pathLst>
                <a:path w="31" h="17">
                  <a:moveTo>
                    <a:pt x="30" y="9"/>
                  </a:moveTo>
                  <a:cubicBezTo>
                    <a:pt x="31" y="4"/>
                    <a:pt x="27" y="0"/>
                    <a:pt x="19" y="0"/>
                  </a:cubicBezTo>
                  <a:cubicBezTo>
                    <a:pt x="11" y="0"/>
                    <a:pt x="4" y="4"/>
                    <a:pt x="2" y="9"/>
                  </a:cubicBezTo>
                  <a:cubicBezTo>
                    <a:pt x="0" y="13"/>
                    <a:pt x="5" y="17"/>
                    <a:pt x="13" y="17"/>
                  </a:cubicBezTo>
                  <a:cubicBezTo>
                    <a:pt x="20" y="17"/>
                    <a:pt x="28" y="13"/>
                    <a:pt x="30" y="9"/>
                  </a:cubicBezTo>
                  <a:close/>
                </a:path>
              </a:pathLst>
            </a:custGeom>
            <a:grpFill/>
            <a:ln>
              <a:noFill/>
            </a:ln>
          </p:spPr>
          <p:txBody>
            <a:bodyPr anchor="ctr"/>
            <a:lstStyle/>
            <a:p>
              <a:pPr algn="ctr"/>
            </a:p>
          </p:txBody>
        </p:sp>
        <p:sp>
          <p:nvSpPr>
            <p:cNvPr id="1367" name="iṥḷïḑè"/>
            <p:cNvSpPr/>
            <p:nvPr userDrawn="1"/>
          </p:nvSpPr>
          <p:spPr bwMode="auto">
            <a:xfrm>
              <a:off x="3146370" y="1878251"/>
              <a:ext cx="117264" cy="61718"/>
            </a:xfrm>
            <a:custGeom>
              <a:avLst/>
              <a:gdLst>
                <a:gd name="T0" fmla="*/ 30 w 32"/>
                <a:gd name="T1" fmla="*/ 9 h 17"/>
                <a:gd name="T2" fmla="*/ 19 w 32"/>
                <a:gd name="T3" fmla="*/ 0 h 17"/>
                <a:gd name="T4" fmla="*/ 2 w 32"/>
                <a:gd name="T5" fmla="*/ 9 h 17"/>
                <a:gd name="T6" fmla="*/ 12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7" y="0"/>
                    <a:pt x="19" y="0"/>
                  </a:cubicBezTo>
                  <a:cubicBezTo>
                    <a:pt x="12" y="0"/>
                    <a:pt x="4" y="4"/>
                    <a:pt x="2" y="9"/>
                  </a:cubicBezTo>
                  <a:cubicBezTo>
                    <a:pt x="0" y="13"/>
                    <a:pt x="5" y="17"/>
                    <a:pt x="12" y="17"/>
                  </a:cubicBezTo>
                  <a:cubicBezTo>
                    <a:pt x="20" y="17"/>
                    <a:pt x="28" y="13"/>
                    <a:pt x="30" y="9"/>
                  </a:cubicBezTo>
                  <a:close/>
                </a:path>
              </a:pathLst>
            </a:custGeom>
            <a:grpFill/>
            <a:ln>
              <a:noFill/>
            </a:ln>
          </p:spPr>
          <p:txBody>
            <a:bodyPr anchor="ctr"/>
            <a:lstStyle/>
            <a:p>
              <a:pPr algn="ctr"/>
            </a:p>
          </p:txBody>
        </p:sp>
        <p:sp>
          <p:nvSpPr>
            <p:cNvPr id="1368" name="íṣḻîḑé"/>
            <p:cNvSpPr/>
            <p:nvPr userDrawn="1"/>
          </p:nvSpPr>
          <p:spPr bwMode="auto">
            <a:xfrm>
              <a:off x="3269806" y="1878251"/>
              <a:ext cx="117264" cy="61718"/>
            </a:xfrm>
            <a:custGeom>
              <a:avLst/>
              <a:gdLst>
                <a:gd name="T0" fmla="*/ 30 w 32"/>
                <a:gd name="T1" fmla="*/ 9 h 17"/>
                <a:gd name="T2" fmla="*/ 19 w 32"/>
                <a:gd name="T3" fmla="*/ 0 h 17"/>
                <a:gd name="T4" fmla="*/ 2 w 32"/>
                <a:gd name="T5" fmla="*/ 9 h 17"/>
                <a:gd name="T6" fmla="*/ 13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7" y="0"/>
                    <a:pt x="19" y="0"/>
                  </a:cubicBezTo>
                  <a:cubicBezTo>
                    <a:pt x="12" y="0"/>
                    <a:pt x="4" y="4"/>
                    <a:pt x="2" y="9"/>
                  </a:cubicBezTo>
                  <a:cubicBezTo>
                    <a:pt x="0" y="13"/>
                    <a:pt x="5" y="17"/>
                    <a:pt x="13" y="17"/>
                  </a:cubicBezTo>
                  <a:cubicBezTo>
                    <a:pt x="20" y="17"/>
                    <a:pt x="28" y="13"/>
                    <a:pt x="30" y="9"/>
                  </a:cubicBezTo>
                  <a:close/>
                </a:path>
              </a:pathLst>
            </a:custGeom>
            <a:grpFill/>
            <a:ln>
              <a:noFill/>
            </a:ln>
          </p:spPr>
          <p:txBody>
            <a:bodyPr anchor="ctr"/>
            <a:lstStyle/>
            <a:p>
              <a:pPr algn="ctr"/>
            </a:p>
          </p:txBody>
        </p:sp>
        <p:sp>
          <p:nvSpPr>
            <p:cNvPr id="1369" name="ïṩḷïďe"/>
            <p:cNvSpPr/>
            <p:nvPr userDrawn="1"/>
          </p:nvSpPr>
          <p:spPr bwMode="auto">
            <a:xfrm>
              <a:off x="3113969" y="1953855"/>
              <a:ext cx="115721" cy="63261"/>
            </a:xfrm>
            <a:custGeom>
              <a:avLst/>
              <a:gdLst>
                <a:gd name="T0" fmla="*/ 30 w 32"/>
                <a:gd name="T1" fmla="*/ 8 h 17"/>
                <a:gd name="T2" fmla="*/ 20 w 32"/>
                <a:gd name="T3" fmla="*/ 0 h 17"/>
                <a:gd name="T4" fmla="*/ 2 w 32"/>
                <a:gd name="T5" fmla="*/ 8 h 17"/>
                <a:gd name="T6" fmla="*/ 13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32" y="4"/>
                    <a:pt x="28" y="0"/>
                    <a:pt x="20" y="0"/>
                  </a:cubicBezTo>
                  <a:cubicBezTo>
                    <a:pt x="12" y="0"/>
                    <a:pt x="4" y="4"/>
                    <a:pt x="2" y="8"/>
                  </a:cubicBezTo>
                  <a:cubicBezTo>
                    <a:pt x="0" y="13"/>
                    <a:pt x="5" y="17"/>
                    <a:pt x="13" y="17"/>
                  </a:cubicBezTo>
                  <a:cubicBezTo>
                    <a:pt x="21" y="17"/>
                    <a:pt x="29" y="13"/>
                    <a:pt x="30" y="8"/>
                  </a:cubicBezTo>
                  <a:close/>
                </a:path>
              </a:pathLst>
            </a:custGeom>
            <a:grpFill/>
            <a:ln>
              <a:noFill/>
            </a:ln>
          </p:spPr>
          <p:txBody>
            <a:bodyPr anchor="ctr"/>
            <a:lstStyle/>
            <a:p>
              <a:pPr algn="ctr"/>
            </a:p>
          </p:txBody>
        </p:sp>
        <p:sp>
          <p:nvSpPr>
            <p:cNvPr id="1370" name="í$lidê"/>
            <p:cNvSpPr/>
            <p:nvPr userDrawn="1"/>
          </p:nvSpPr>
          <p:spPr bwMode="auto">
            <a:xfrm>
              <a:off x="3240490" y="1953855"/>
              <a:ext cx="117264" cy="63261"/>
            </a:xfrm>
            <a:custGeom>
              <a:avLst/>
              <a:gdLst>
                <a:gd name="T0" fmla="*/ 30 w 32"/>
                <a:gd name="T1" fmla="*/ 8 h 17"/>
                <a:gd name="T2" fmla="*/ 19 w 32"/>
                <a:gd name="T3" fmla="*/ 0 h 17"/>
                <a:gd name="T4" fmla="*/ 2 w 32"/>
                <a:gd name="T5" fmla="*/ 8 h 17"/>
                <a:gd name="T6" fmla="*/ 13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32" y="4"/>
                    <a:pt x="27" y="0"/>
                    <a:pt x="19" y="0"/>
                  </a:cubicBezTo>
                  <a:cubicBezTo>
                    <a:pt x="11" y="0"/>
                    <a:pt x="4" y="4"/>
                    <a:pt x="2" y="8"/>
                  </a:cubicBezTo>
                  <a:cubicBezTo>
                    <a:pt x="0" y="13"/>
                    <a:pt x="5" y="17"/>
                    <a:pt x="13" y="17"/>
                  </a:cubicBezTo>
                  <a:cubicBezTo>
                    <a:pt x="20" y="17"/>
                    <a:pt x="28" y="13"/>
                    <a:pt x="30" y="8"/>
                  </a:cubicBezTo>
                  <a:close/>
                </a:path>
              </a:pathLst>
            </a:custGeom>
            <a:grpFill/>
            <a:ln>
              <a:noFill/>
            </a:ln>
          </p:spPr>
          <p:txBody>
            <a:bodyPr anchor="ctr"/>
            <a:lstStyle/>
            <a:p>
              <a:pPr algn="ctr"/>
            </a:p>
          </p:txBody>
        </p:sp>
        <p:sp>
          <p:nvSpPr>
            <p:cNvPr id="1371" name="ïšļïďé"/>
            <p:cNvSpPr/>
            <p:nvPr userDrawn="1"/>
          </p:nvSpPr>
          <p:spPr bwMode="auto">
            <a:xfrm>
              <a:off x="2884069" y="2188383"/>
              <a:ext cx="123436" cy="69433"/>
            </a:xfrm>
            <a:custGeom>
              <a:avLst/>
              <a:gdLst>
                <a:gd name="T0" fmla="*/ 31 w 34"/>
                <a:gd name="T1" fmla="*/ 9 h 19"/>
                <a:gd name="T2" fmla="*/ 21 w 34"/>
                <a:gd name="T3" fmla="*/ 0 h 19"/>
                <a:gd name="T4" fmla="*/ 2 w 34"/>
                <a:gd name="T5" fmla="*/ 9 h 19"/>
                <a:gd name="T6" fmla="*/ 13 w 34"/>
                <a:gd name="T7" fmla="*/ 19 h 19"/>
                <a:gd name="T8" fmla="*/ 31 w 34"/>
                <a:gd name="T9" fmla="*/ 9 h 19"/>
              </a:gdLst>
              <a:ahLst/>
              <a:cxnLst>
                <a:cxn ang="0">
                  <a:pos x="T0" y="T1"/>
                </a:cxn>
                <a:cxn ang="0">
                  <a:pos x="T2" y="T3"/>
                </a:cxn>
                <a:cxn ang="0">
                  <a:pos x="T4" y="T5"/>
                </a:cxn>
                <a:cxn ang="0">
                  <a:pos x="T6" y="T7"/>
                </a:cxn>
                <a:cxn ang="0">
                  <a:pos x="T8" y="T9"/>
                </a:cxn>
              </a:cxnLst>
              <a:rect l="0" t="0" r="r" b="b"/>
              <a:pathLst>
                <a:path w="34" h="19">
                  <a:moveTo>
                    <a:pt x="31" y="9"/>
                  </a:moveTo>
                  <a:cubicBezTo>
                    <a:pt x="34" y="4"/>
                    <a:pt x="29" y="0"/>
                    <a:pt x="21" y="0"/>
                  </a:cubicBezTo>
                  <a:cubicBezTo>
                    <a:pt x="13" y="0"/>
                    <a:pt x="4" y="4"/>
                    <a:pt x="2" y="9"/>
                  </a:cubicBezTo>
                  <a:cubicBezTo>
                    <a:pt x="0" y="14"/>
                    <a:pt x="5" y="19"/>
                    <a:pt x="13" y="19"/>
                  </a:cubicBezTo>
                  <a:cubicBezTo>
                    <a:pt x="21" y="19"/>
                    <a:pt x="29" y="14"/>
                    <a:pt x="31" y="9"/>
                  </a:cubicBezTo>
                  <a:close/>
                </a:path>
              </a:pathLst>
            </a:custGeom>
            <a:grpFill/>
            <a:ln>
              <a:noFill/>
            </a:ln>
          </p:spPr>
          <p:txBody>
            <a:bodyPr anchor="ctr"/>
            <a:lstStyle/>
            <a:p>
              <a:pPr algn="ctr"/>
            </a:p>
          </p:txBody>
        </p:sp>
        <p:sp>
          <p:nvSpPr>
            <p:cNvPr id="1372" name="ïślîḓè"/>
            <p:cNvSpPr/>
            <p:nvPr userDrawn="1"/>
          </p:nvSpPr>
          <p:spPr bwMode="auto">
            <a:xfrm>
              <a:off x="2847039" y="2271702"/>
              <a:ext cx="123436" cy="69433"/>
            </a:xfrm>
            <a:custGeom>
              <a:avLst/>
              <a:gdLst>
                <a:gd name="T0" fmla="*/ 32 w 34"/>
                <a:gd name="T1" fmla="*/ 9 h 19"/>
                <a:gd name="T2" fmla="*/ 21 w 34"/>
                <a:gd name="T3" fmla="*/ 0 h 19"/>
                <a:gd name="T4" fmla="*/ 2 w 34"/>
                <a:gd name="T5" fmla="*/ 9 h 19"/>
                <a:gd name="T6" fmla="*/ 13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9" y="0"/>
                    <a:pt x="21" y="0"/>
                  </a:cubicBezTo>
                  <a:cubicBezTo>
                    <a:pt x="13" y="0"/>
                    <a:pt x="4" y="4"/>
                    <a:pt x="2" y="9"/>
                  </a:cubicBezTo>
                  <a:cubicBezTo>
                    <a:pt x="0" y="14"/>
                    <a:pt x="5" y="19"/>
                    <a:pt x="13" y="19"/>
                  </a:cubicBezTo>
                  <a:cubicBezTo>
                    <a:pt x="21" y="19"/>
                    <a:pt x="30" y="14"/>
                    <a:pt x="32" y="9"/>
                  </a:cubicBezTo>
                  <a:close/>
                </a:path>
              </a:pathLst>
            </a:custGeom>
            <a:grpFill/>
            <a:ln>
              <a:noFill/>
            </a:ln>
          </p:spPr>
          <p:txBody>
            <a:bodyPr anchor="ctr"/>
            <a:lstStyle/>
            <a:p>
              <a:pPr algn="ctr"/>
            </a:p>
          </p:txBody>
        </p:sp>
        <p:sp>
          <p:nvSpPr>
            <p:cNvPr id="1373" name="îṧliḋé"/>
            <p:cNvSpPr/>
            <p:nvPr userDrawn="1"/>
          </p:nvSpPr>
          <p:spPr bwMode="auto">
            <a:xfrm>
              <a:off x="2810008" y="2356565"/>
              <a:ext cx="124979" cy="69433"/>
            </a:xfrm>
            <a:custGeom>
              <a:avLst/>
              <a:gdLst>
                <a:gd name="T0" fmla="*/ 32 w 34"/>
                <a:gd name="T1" fmla="*/ 9 h 19"/>
                <a:gd name="T2" fmla="*/ 21 w 34"/>
                <a:gd name="T3" fmla="*/ 0 h 19"/>
                <a:gd name="T4" fmla="*/ 2 w 34"/>
                <a:gd name="T5" fmla="*/ 9 h 19"/>
                <a:gd name="T6" fmla="*/ 13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9" y="0"/>
                    <a:pt x="21" y="0"/>
                  </a:cubicBezTo>
                  <a:cubicBezTo>
                    <a:pt x="13" y="0"/>
                    <a:pt x="4" y="4"/>
                    <a:pt x="2" y="9"/>
                  </a:cubicBezTo>
                  <a:cubicBezTo>
                    <a:pt x="0" y="15"/>
                    <a:pt x="4" y="19"/>
                    <a:pt x="13" y="19"/>
                  </a:cubicBezTo>
                  <a:cubicBezTo>
                    <a:pt x="21" y="19"/>
                    <a:pt x="30" y="15"/>
                    <a:pt x="32" y="9"/>
                  </a:cubicBezTo>
                  <a:close/>
                </a:path>
              </a:pathLst>
            </a:custGeom>
            <a:grpFill/>
            <a:ln>
              <a:noFill/>
            </a:ln>
          </p:spPr>
          <p:txBody>
            <a:bodyPr anchor="ctr"/>
            <a:lstStyle/>
            <a:p>
              <a:pPr algn="ctr"/>
            </a:p>
          </p:txBody>
        </p:sp>
        <p:sp>
          <p:nvSpPr>
            <p:cNvPr id="1374" name="ïšḻíḍe"/>
            <p:cNvSpPr/>
            <p:nvPr userDrawn="1"/>
          </p:nvSpPr>
          <p:spPr bwMode="auto">
            <a:xfrm>
              <a:off x="2769891" y="2439884"/>
              <a:ext cx="128065" cy="74061"/>
            </a:xfrm>
            <a:custGeom>
              <a:avLst/>
              <a:gdLst>
                <a:gd name="T0" fmla="*/ 33 w 35"/>
                <a:gd name="T1" fmla="*/ 10 h 20"/>
                <a:gd name="T2" fmla="*/ 22 w 35"/>
                <a:gd name="T3" fmla="*/ 0 h 20"/>
                <a:gd name="T4" fmla="*/ 2 w 35"/>
                <a:gd name="T5" fmla="*/ 10 h 20"/>
                <a:gd name="T6" fmla="*/ 13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5" y="5"/>
                    <a:pt x="30" y="0"/>
                    <a:pt x="22" y="0"/>
                  </a:cubicBezTo>
                  <a:cubicBezTo>
                    <a:pt x="14" y="0"/>
                    <a:pt x="5" y="5"/>
                    <a:pt x="2" y="10"/>
                  </a:cubicBezTo>
                  <a:cubicBezTo>
                    <a:pt x="0" y="16"/>
                    <a:pt x="5" y="20"/>
                    <a:pt x="13" y="20"/>
                  </a:cubicBezTo>
                  <a:cubicBezTo>
                    <a:pt x="22" y="20"/>
                    <a:pt x="30" y="16"/>
                    <a:pt x="33" y="10"/>
                  </a:cubicBezTo>
                  <a:close/>
                </a:path>
              </a:pathLst>
            </a:custGeom>
            <a:grpFill/>
            <a:ln>
              <a:noFill/>
            </a:ln>
          </p:spPr>
          <p:txBody>
            <a:bodyPr anchor="ctr"/>
            <a:lstStyle/>
            <a:p>
              <a:pPr algn="ctr"/>
            </a:p>
          </p:txBody>
        </p:sp>
        <p:sp>
          <p:nvSpPr>
            <p:cNvPr id="1375" name="işḻíḑé"/>
            <p:cNvSpPr/>
            <p:nvPr userDrawn="1"/>
          </p:nvSpPr>
          <p:spPr bwMode="auto">
            <a:xfrm>
              <a:off x="2729775" y="2532461"/>
              <a:ext cx="131151" cy="72519"/>
            </a:xfrm>
            <a:custGeom>
              <a:avLst/>
              <a:gdLst>
                <a:gd name="T0" fmla="*/ 33 w 36"/>
                <a:gd name="T1" fmla="*/ 10 h 20"/>
                <a:gd name="T2" fmla="*/ 22 w 36"/>
                <a:gd name="T3" fmla="*/ 0 h 20"/>
                <a:gd name="T4" fmla="*/ 3 w 36"/>
                <a:gd name="T5" fmla="*/ 10 h 20"/>
                <a:gd name="T6" fmla="*/ 14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6" y="4"/>
                    <a:pt x="31" y="0"/>
                    <a:pt x="22" y="0"/>
                  </a:cubicBezTo>
                  <a:cubicBezTo>
                    <a:pt x="14" y="0"/>
                    <a:pt x="5" y="4"/>
                    <a:pt x="3" y="10"/>
                  </a:cubicBezTo>
                  <a:cubicBezTo>
                    <a:pt x="0" y="15"/>
                    <a:pt x="5" y="20"/>
                    <a:pt x="14" y="20"/>
                  </a:cubicBezTo>
                  <a:cubicBezTo>
                    <a:pt x="22" y="20"/>
                    <a:pt x="31" y="15"/>
                    <a:pt x="33" y="10"/>
                  </a:cubicBezTo>
                  <a:close/>
                </a:path>
              </a:pathLst>
            </a:custGeom>
            <a:grpFill/>
            <a:ln>
              <a:noFill/>
            </a:ln>
          </p:spPr>
          <p:txBody>
            <a:bodyPr anchor="ctr"/>
            <a:lstStyle/>
            <a:p>
              <a:pPr algn="ctr"/>
            </a:p>
          </p:txBody>
        </p:sp>
        <p:sp>
          <p:nvSpPr>
            <p:cNvPr id="1376" name="ïSľïďé"/>
            <p:cNvSpPr/>
            <p:nvPr userDrawn="1"/>
          </p:nvSpPr>
          <p:spPr bwMode="auto">
            <a:xfrm>
              <a:off x="2689658" y="2623494"/>
              <a:ext cx="131151" cy="72519"/>
            </a:xfrm>
            <a:custGeom>
              <a:avLst/>
              <a:gdLst>
                <a:gd name="T0" fmla="*/ 34 w 36"/>
                <a:gd name="T1" fmla="*/ 10 h 20"/>
                <a:gd name="T2" fmla="*/ 23 w 36"/>
                <a:gd name="T3" fmla="*/ 0 h 20"/>
                <a:gd name="T4" fmla="*/ 3 w 36"/>
                <a:gd name="T5" fmla="*/ 10 h 20"/>
                <a:gd name="T6" fmla="*/ 14 w 36"/>
                <a:gd name="T7" fmla="*/ 20 h 20"/>
                <a:gd name="T8" fmla="*/ 34 w 36"/>
                <a:gd name="T9" fmla="*/ 10 h 20"/>
              </a:gdLst>
              <a:ahLst/>
              <a:cxnLst>
                <a:cxn ang="0">
                  <a:pos x="T0" y="T1"/>
                </a:cxn>
                <a:cxn ang="0">
                  <a:pos x="T2" y="T3"/>
                </a:cxn>
                <a:cxn ang="0">
                  <a:pos x="T4" y="T5"/>
                </a:cxn>
                <a:cxn ang="0">
                  <a:pos x="T6" y="T7"/>
                </a:cxn>
                <a:cxn ang="0">
                  <a:pos x="T8" y="T9"/>
                </a:cxn>
              </a:cxnLst>
              <a:rect l="0" t="0" r="r" b="b"/>
              <a:pathLst>
                <a:path w="36" h="20">
                  <a:moveTo>
                    <a:pt x="34" y="10"/>
                  </a:moveTo>
                  <a:cubicBezTo>
                    <a:pt x="36" y="4"/>
                    <a:pt x="31" y="0"/>
                    <a:pt x="23" y="0"/>
                  </a:cubicBezTo>
                  <a:cubicBezTo>
                    <a:pt x="14" y="0"/>
                    <a:pt x="5" y="4"/>
                    <a:pt x="3" y="10"/>
                  </a:cubicBezTo>
                  <a:cubicBezTo>
                    <a:pt x="0" y="16"/>
                    <a:pt x="5" y="20"/>
                    <a:pt x="14" y="20"/>
                  </a:cubicBezTo>
                  <a:cubicBezTo>
                    <a:pt x="22" y="20"/>
                    <a:pt x="31" y="16"/>
                    <a:pt x="34" y="10"/>
                  </a:cubicBezTo>
                  <a:close/>
                </a:path>
              </a:pathLst>
            </a:custGeom>
            <a:grpFill/>
            <a:ln>
              <a:noFill/>
            </a:ln>
          </p:spPr>
          <p:txBody>
            <a:bodyPr anchor="ctr"/>
            <a:lstStyle/>
            <a:p>
              <a:pPr algn="ctr"/>
            </a:p>
          </p:txBody>
        </p:sp>
        <p:sp>
          <p:nvSpPr>
            <p:cNvPr id="1377" name="ïṡḷíḓè"/>
            <p:cNvSpPr/>
            <p:nvPr userDrawn="1"/>
          </p:nvSpPr>
          <p:spPr bwMode="auto">
            <a:xfrm>
              <a:off x="2649541" y="2714528"/>
              <a:ext cx="131151" cy="80233"/>
            </a:xfrm>
            <a:custGeom>
              <a:avLst/>
              <a:gdLst>
                <a:gd name="T0" fmla="*/ 34 w 36"/>
                <a:gd name="T1" fmla="*/ 11 h 22"/>
                <a:gd name="T2" fmla="*/ 23 w 36"/>
                <a:gd name="T3" fmla="*/ 0 h 22"/>
                <a:gd name="T4" fmla="*/ 2 w 36"/>
                <a:gd name="T5" fmla="*/ 11 h 22"/>
                <a:gd name="T6" fmla="*/ 13 w 36"/>
                <a:gd name="T7" fmla="*/ 22 h 22"/>
                <a:gd name="T8" fmla="*/ 34 w 36"/>
                <a:gd name="T9" fmla="*/ 11 h 22"/>
              </a:gdLst>
              <a:ahLst/>
              <a:cxnLst>
                <a:cxn ang="0">
                  <a:pos x="T0" y="T1"/>
                </a:cxn>
                <a:cxn ang="0">
                  <a:pos x="T2" y="T3"/>
                </a:cxn>
                <a:cxn ang="0">
                  <a:pos x="T4" y="T5"/>
                </a:cxn>
                <a:cxn ang="0">
                  <a:pos x="T6" y="T7"/>
                </a:cxn>
                <a:cxn ang="0">
                  <a:pos x="T8" y="T9"/>
                </a:cxn>
              </a:cxnLst>
              <a:rect l="0" t="0" r="r" b="b"/>
              <a:pathLst>
                <a:path w="36" h="22">
                  <a:moveTo>
                    <a:pt x="34" y="11"/>
                  </a:moveTo>
                  <a:cubicBezTo>
                    <a:pt x="36" y="5"/>
                    <a:pt x="31" y="0"/>
                    <a:pt x="23" y="0"/>
                  </a:cubicBezTo>
                  <a:cubicBezTo>
                    <a:pt x="14" y="0"/>
                    <a:pt x="5" y="5"/>
                    <a:pt x="2" y="11"/>
                  </a:cubicBezTo>
                  <a:cubicBezTo>
                    <a:pt x="0" y="17"/>
                    <a:pt x="5" y="22"/>
                    <a:pt x="13" y="22"/>
                  </a:cubicBezTo>
                  <a:cubicBezTo>
                    <a:pt x="22" y="22"/>
                    <a:pt x="31" y="17"/>
                    <a:pt x="34" y="11"/>
                  </a:cubicBezTo>
                  <a:close/>
                </a:path>
              </a:pathLst>
            </a:custGeom>
            <a:grpFill/>
            <a:ln>
              <a:noFill/>
            </a:ln>
          </p:spPr>
          <p:txBody>
            <a:bodyPr anchor="ctr"/>
            <a:lstStyle/>
            <a:p>
              <a:pPr algn="ctr"/>
            </a:p>
          </p:txBody>
        </p:sp>
        <p:sp>
          <p:nvSpPr>
            <p:cNvPr id="1378" name="íśḷíḋe"/>
            <p:cNvSpPr/>
            <p:nvPr userDrawn="1"/>
          </p:nvSpPr>
          <p:spPr bwMode="auto">
            <a:xfrm>
              <a:off x="3055337" y="1804190"/>
              <a:ext cx="112636" cy="61718"/>
            </a:xfrm>
            <a:custGeom>
              <a:avLst/>
              <a:gdLst>
                <a:gd name="T0" fmla="*/ 29 w 31"/>
                <a:gd name="T1" fmla="*/ 9 h 17"/>
                <a:gd name="T2" fmla="*/ 19 w 31"/>
                <a:gd name="T3" fmla="*/ 0 h 17"/>
                <a:gd name="T4" fmla="*/ 2 w 31"/>
                <a:gd name="T5" fmla="*/ 9 h 17"/>
                <a:gd name="T6" fmla="*/ 12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31" y="4"/>
                    <a:pt x="26" y="0"/>
                    <a:pt x="19" y="0"/>
                  </a:cubicBezTo>
                  <a:cubicBezTo>
                    <a:pt x="11" y="0"/>
                    <a:pt x="4" y="4"/>
                    <a:pt x="2" y="9"/>
                  </a:cubicBezTo>
                  <a:cubicBezTo>
                    <a:pt x="0" y="13"/>
                    <a:pt x="4" y="17"/>
                    <a:pt x="12" y="17"/>
                  </a:cubicBezTo>
                  <a:cubicBezTo>
                    <a:pt x="19" y="17"/>
                    <a:pt x="27" y="13"/>
                    <a:pt x="29" y="9"/>
                  </a:cubicBezTo>
                  <a:close/>
                </a:path>
              </a:pathLst>
            </a:custGeom>
            <a:grpFill/>
            <a:ln>
              <a:noFill/>
            </a:ln>
          </p:spPr>
          <p:txBody>
            <a:bodyPr anchor="ctr"/>
            <a:lstStyle/>
            <a:p>
              <a:pPr algn="ctr"/>
            </a:p>
          </p:txBody>
        </p:sp>
        <p:sp>
          <p:nvSpPr>
            <p:cNvPr id="1379" name="ïṡ1îḋe"/>
            <p:cNvSpPr/>
            <p:nvPr userDrawn="1"/>
          </p:nvSpPr>
          <p:spPr bwMode="auto">
            <a:xfrm>
              <a:off x="3022934" y="1878251"/>
              <a:ext cx="115721" cy="61718"/>
            </a:xfrm>
            <a:custGeom>
              <a:avLst/>
              <a:gdLst>
                <a:gd name="T0" fmla="*/ 30 w 32"/>
                <a:gd name="T1" fmla="*/ 9 h 17"/>
                <a:gd name="T2" fmla="*/ 19 w 32"/>
                <a:gd name="T3" fmla="*/ 0 h 17"/>
                <a:gd name="T4" fmla="*/ 2 w 32"/>
                <a:gd name="T5" fmla="*/ 9 h 17"/>
                <a:gd name="T6" fmla="*/ 12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7" y="0"/>
                    <a:pt x="19" y="0"/>
                  </a:cubicBezTo>
                  <a:cubicBezTo>
                    <a:pt x="12" y="0"/>
                    <a:pt x="4" y="4"/>
                    <a:pt x="2" y="9"/>
                  </a:cubicBezTo>
                  <a:cubicBezTo>
                    <a:pt x="0" y="13"/>
                    <a:pt x="4" y="17"/>
                    <a:pt x="12" y="17"/>
                  </a:cubicBezTo>
                  <a:cubicBezTo>
                    <a:pt x="20" y="17"/>
                    <a:pt x="28" y="13"/>
                    <a:pt x="30" y="9"/>
                  </a:cubicBezTo>
                  <a:close/>
                </a:path>
              </a:pathLst>
            </a:custGeom>
            <a:grpFill/>
            <a:ln>
              <a:noFill/>
            </a:ln>
          </p:spPr>
          <p:txBody>
            <a:bodyPr anchor="ctr"/>
            <a:lstStyle/>
            <a:p>
              <a:pPr algn="ctr"/>
            </a:p>
          </p:txBody>
        </p:sp>
        <p:sp>
          <p:nvSpPr>
            <p:cNvPr id="1380" name="ïŝļíḓê"/>
            <p:cNvSpPr/>
            <p:nvPr userDrawn="1"/>
          </p:nvSpPr>
          <p:spPr bwMode="auto">
            <a:xfrm>
              <a:off x="2988990" y="1953855"/>
              <a:ext cx="117264" cy="63261"/>
            </a:xfrm>
            <a:custGeom>
              <a:avLst/>
              <a:gdLst>
                <a:gd name="T0" fmla="*/ 30 w 32"/>
                <a:gd name="T1" fmla="*/ 8 h 17"/>
                <a:gd name="T2" fmla="*/ 19 w 32"/>
                <a:gd name="T3" fmla="*/ 0 h 17"/>
                <a:gd name="T4" fmla="*/ 2 w 32"/>
                <a:gd name="T5" fmla="*/ 8 h 17"/>
                <a:gd name="T6" fmla="*/ 12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32" y="4"/>
                    <a:pt x="27" y="0"/>
                    <a:pt x="19" y="0"/>
                  </a:cubicBezTo>
                  <a:cubicBezTo>
                    <a:pt x="12" y="0"/>
                    <a:pt x="4" y="4"/>
                    <a:pt x="2" y="8"/>
                  </a:cubicBezTo>
                  <a:cubicBezTo>
                    <a:pt x="0" y="13"/>
                    <a:pt x="4" y="17"/>
                    <a:pt x="12" y="17"/>
                  </a:cubicBezTo>
                  <a:cubicBezTo>
                    <a:pt x="20" y="17"/>
                    <a:pt x="28" y="13"/>
                    <a:pt x="30" y="8"/>
                  </a:cubicBezTo>
                  <a:close/>
                </a:path>
              </a:pathLst>
            </a:custGeom>
            <a:grpFill/>
            <a:ln>
              <a:noFill/>
            </a:ln>
          </p:spPr>
          <p:txBody>
            <a:bodyPr anchor="ctr"/>
            <a:lstStyle/>
            <a:p>
              <a:pPr algn="ctr"/>
            </a:p>
          </p:txBody>
        </p:sp>
        <p:sp>
          <p:nvSpPr>
            <p:cNvPr id="1381" name="îśḷîḑé"/>
            <p:cNvSpPr/>
            <p:nvPr userDrawn="1"/>
          </p:nvSpPr>
          <p:spPr bwMode="auto">
            <a:xfrm>
              <a:off x="2964302" y="1734757"/>
              <a:ext cx="112636" cy="58632"/>
            </a:xfrm>
            <a:custGeom>
              <a:avLst/>
              <a:gdLst>
                <a:gd name="T0" fmla="*/ 29 w 31"/>
                <a:gd name="T1" fmla="*/ 8 h 16"/>
                <a:gd name="T2" fmla="*/ 19 w 31"/>
                <a:gd name="T3" fmla="*/ 0 h 16"/>
                <a:gd name="T4" fmla="*/ 2 w 31"/>
                <a:gd name="T5" fmla="*/ 8 h 16"/>
                <a:gd name="T6" fmla="*/ 12 w 31"/>
                <a:gd name="T7" fmla="*/ 16 h 16"/>
                <a:gd name="T8" fmla="*/ 29 w 31"/>
                <a:gd name="T9" fmla="*/ 8 h 16"/>
              </a:gdLst>
              <a:ahLst/>
              <a:cxnLst>
                <a:cxn ang="0">
                  <a:pos x="T0" y="T1"/>
                </a:cxn>
                <a:cxn ang="0">
                  <a:pos x="T2" y="T3"/>
                </a:cxn>
                <a:cxn ang="0">
                  <a:pos x="T4" y="T5"/>
                </a:cxn>
                <a:cxn ang="0">
                  <a:pos x="T6" y="T7"/>
                </a:cxn>
                <a:cxn ang="0">
                  <a:pos x="T8" y="T9"/>
                </a:cxn>
              </a:cxnLst>
              <a:rect l="0" t="0" r="r" b="b"/>
              <a:pathLst>
                <a:path w="31" h="16">
                  <a:moveTo>
                    <a:pt x="29" y="8"/>
                  </a:moveTo>
                  <a:cubicBezTo>
                    <a:pt x="31" y="3"/>
                    <a:pt x="27" y="0"/>
                    <a:pt x="19" y="0"/>
                  </a:cubicBezTo>
                  <a:cubicBezTo>
                    <a:pt x="12" y="0"/>
                    <a:pt x="4" y="3"/>
                    <a:pt x="2" y="8"/>
                  </a:cubicBezTo>
                  <a:cubicBezTo>
                    <a:pt x="0" y="12"/>
                    <a:pt x="4" y="16"/>
                    <a:pt x="12" y="16"/>
                  </a:cubicBezTo>
                  <a:cubicBezTo>
                    <a:pt x="19" y="16"/>
                    <a:pt x="27" y="12"/>
                    <a:pt x="29" y="8"/>
                  </a:cubicBezTo>
                  <a:close/>
                </a:path>
              </a:pathLst>
            </a:custGeom>
            <a:grpFill/>
            <a:ln>
              <a:noFill/>
            </a:ln>
          </p:spPr>
          <p:txBody>
            <a:bodyPr anchor="ctr"/>
            <a:lstStyle/>
            <a:p>
              <a:pPr algn="ctr"/>
            </a:p>
          </p:txBody>
        </p:sp>
        <p:sp>
          <p:nvSpPr>
            <p:cNvPr id="1382" name="ïšḻîdê"/>
            <p:cNvSpPr/>
            <p:nvPr userDrawn="1"/>
          </p:nvSpPr>
          <p:spPr bwMode="auto">
            <a:xfrm>
              <a:off x="2930358" y="1804190"/>
              <a:ext cx="114178" cy="61718"/>
            </a:xfrm>
            <a:custGeom>
              <a:avLst/>
              <a:gdLst>
                <a:gd name="T0" fmla="*/ 29 w 31"/>
                <a:gd name="T1" fmla="*/ 9 h 17"/>
                <a:gd name="T2" fmla="*/ 19 w 31"/>
                <a:gd name="T3" fmla="*/ 0 h 17"/>
                <a:gd name="T4" fmla="*/ 2 w 31"/>
                <a:gd name="T5" fmla="*/ 9 h 17"/>
                <a:gd name="T6" fmla="*/ 12 w 31"/>
                <a:gd name="T7" fmla="*/ 17 h 17"/>
                <a:gd name="T8" fmla="*/ 29 w 31"/>
                <a:gd name="T9" fmla="*/ 9 h 17"/>
              </a:gdLst>
              <a:ahLst/>
              <a:cxnLst>
                <a:cxn ang="0">
                  <a:pos x="T0" y="T1"/>
                </a:cxn>
                <a:cxn ang="0">
                  <a:pos x="T2" y="T3"/>
                </a:cxn>
                <a:cxn ang="0">
                  <a:pos x="T4" y="T5"/>
                </a:cxn>
                <a:cxn ang="0">
                  <a:pos x="T6" y="T7"/>
                </a:cxn>
                <a:cxn ang="0">
                  <a:pos x="T8" y="T9"/>
                </a:cxn>
              </a:cxnLst>
              <a:rect l="0" t="0" r="r" b="b"/>
              <a:pathLst>
                <a:path w="31" h="17">
                  <a:moveTo>
                    <a:pt x="29" y="9"/>
                  </a:moveTo>
                  <a:cubicBezTo>
                    <a:pt x="31" y="4"/>
                    <a:pt x="27" y="0"/>
                    <a:pt x="19" y="0"/>
                  </a:cubicBezTo>
                  <a:cubicBezTo>
                    <a:pt x="12" y="0"/>
                    <a:pt x="4" y="4"/>
                    <a:pt x="2" y="9"/>
                  </a:cubicBezTo>
                  <a:cubicBezTo>
                    <a:pt x="0" y="13"/>
                    <a:pt x="4" y="17"/>
                    <a:pt x="12" y="17"/>
                  </a:cubicBezTo>
                  <a:cubicBezTo>
                    <a:pt x="20" y="17"/>
                    <a:pt x="27" y="13"/>
                    <a:pt x="29" y="9"/>
                  </a:cubicBezTo>
                  <a:close/>
                </a:path>
              </a:pathLst>
            </a:custGeom>
            <a:grpFill/>
            <a:ln>
              <a:noFill/>
            </a:ln>
          </p:spPr>
          <p:txBody>
            <a:bodyPr anchor="ctr"/>
            <a:lstStyle/>
            <a:p>
              <a:pPr algn="ctr"/>
            </a:p>
          </p:txBody>
        </p:sp>
        <p:sp>
          <p:nvSpPr>
            <p:cNvPr id="1383" name="ïṩ1îďe"/>
            <p:cNvSpPr/>
            <p:nvPr userDrawn="1"/>
          </p:nvSpPr>
          <p:spPr bwMode="auto">
            <a:xfrm>
              <a:off x="2860926" y="1953855"/>
              <a:ext cx="117264" cy="63261"/>
            </a:xfrm>
            <a:custGeom>
              <a:avLst/>
              <a:gdLst>
                <a:gd name="T0" fmla="*/ 30 w 32"/>
                <a:gd name="T1" fmla="*/ 8 h 17"/>
                <a:gd name="T2" fmla="*/ 20 w 32"/>
                <a:gd name="T3" fmla="*/ 0 h 17"/>
                <a:gd name="T4" fmla="*/ 2 w 32"/>
                <a:gd name="T5" fmla="*/ 8 h 17"/>
                <a:gd name="T6" fmla="*/ 12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32" y="4"/>
                    <a:pt x="28" y="0"/>
                    <a:pt x="20" y="0"/>
                  </a:cubicBezTo>
                  <a:cubicBezTo>
                    <a:pt x="12" y="0"/>
                    <a:pt x="4" y="4"/>
                    <a:pt x="2" y="8"/>
                  </a:cubicBezTo>
                  <a:cubicBezTo>
                    <a:pt x="0" y="13"/>
                    <a:pt x="5" y="17"/>
                    <a:pt x="12" y="17"/>
                  </a:cubicBezTo>
                  <a:cubicBezTo>
                    <a:pt x="20" y="17"/>
                    <a:pt x="28" y="13"/>
                    <a:pt x="30" y="8"/>
                  </a:cubicBezTo>
                  <a:close/>
                </a:path>
              </a:pathLst>
            </a:custGeom>
            <a:grpFill/>
            <a:ln>
              <a:noFill/>
            </a:ln>
          </p:spPr>
          <p:txBody>
            <a:bodyPr anchor="ctr"/>
            <a:lstStyle/>
            <a:p>
              <a:pPr algn="ctr"/>
            </a:p>
          </p:txBody>
        </p:sp>
        <p:sp>
          <p:nvSpPr>
            <p:cNvPr id="1384" name="íşḷïḓe"/>
            <p:cNvSpPr/>
            <p:nvPr userDrawn="1"/>
          </p:nvSpPr>
          <p:spPr bwMode="auto">
            <a:xfrm>
              <a:off x="2825437" y="2031003"/>
              <a:ext cx="120350" cy="61718"/>
            </a:xfrm>
            <a:custGeom>
              <a:avLst/>
              <a:gdLst>
                <a:gd name="T0" fmla="*/ 31 w 33"/>
                <a:gd name="T1" fmla="*/ 9 h 17"/>
                <a:gd name="T2" fmla="*/ 21 w 33"/>
                <a:gd name="T3" fmla="*/ 0 h 17"/>
                <a:gd name="T4" fmla="*/ 2 w 33"/>
                <a:gd name="T5" fmla="*/ 9 h 17"/>
                <a:gd name="T6" fmla="*/ 13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33" y="4"/>
                    <a:pt x="28" y="0"/>
                    <a:pt x="21" y="0"/>
                  </a:cubicBezTo>
                  <a:cubicBezTo>
                    <a:pt x="13" y="0"/>
                    <a:pt x="5" y="4"/>
                    <a:pt x="2" y="9"/>
                  </a:cubicBezTo>
                  <a:cubicBezTo>
                    <a:pt x="0" y="13"/>
                    <a:pt x="5" y="17"/>
                    <a:pt x="13" y="17"/>
                  </a:cubicBezTo>
                  <a:cubicBezTo>
                    <a:pt x="21" y="17"/>
                    <a:pt x="29" y="13"/>
                    <a:pt x="31" y="9"/>
                  </a:cubicBezTo>
                  <a:close/>
                </a:path>
              </a:pathLst>
            </a:custGeom>
            <a:grpFill/>
            <a:ln>
              <a:noFill/>
            </a:ln>
          </p:spPr>
          <p:txBody>
            <a:bodyPr anchor="ctr"/>
            <a:lstStyle/>
            <a:p>
              <a:pPr algn="ctr"/>
            </a:p>
          </p:txBody>
        </p:sp>
        <p:sp>
          <p:nvSpPr>
            <p:cNvPr id="1385" name="îṡḷíďe"/>
            <p:cNvSpPr/>
            <p:nvPr userDrawn="1"/>
          </p:nvSpPr>
          <p:spPr bwMode="auto">
            <a:xfrm>
              <a:off x="2788407" y="2108150"/>
              <a:ext cx="124979" cy="64804"/>
            </a:xfrm>
            <a:custGeom>
              <a:avLst/>
              <a:gdLst>
                <a:gd name="T0" fmla="*/ 31 w 34"/>
                <a:gd name="T1" fmla="*/ 9 h 18"/>
                <a:gd name="T2" fmla="*/ 21 w 34"/>
                <a:gd name="T3" fmla="*/ 0 h 18"/>
                <a:gd name="T4" fmla="*/ 2 w 34"/>
                <a:gd name="T5" fmla="*/ 9 h 18"/>
                <a:gd name="T6" fmla="*/ 13 w 34"/>
                <a:gd name="T7" fmla="*/ 18 h 18"/>
                <a:gd name="T8" fmla="*/ 31 w 34"/>
                <a:gd name="T9" fmla="*/ 9 h 18"/>
              </a:gdLst>
              <a:ahLst/>
              <a:cxnLst>
                <a:cxn ang="0">
                  <a:pos x="T0" y="T1"/>
                </a:cxn>
                <a:cxn ang="0">
                  <a:pos x="T2" y="T3"/>
                </a:cxn>
                <a:cxn ang="0">
                  <a:pos x="T4" y="T5"/>
                </a:cxn>
                <a:cxn ang="0">
                  <a:pos x="T6" y="T7"/>
                </a:cxn>
                <a:cxn ang="0">
                  <a:pos x="T8" y="T9"/>
                </a:cxn>
              </a:cxnLst>
              <a:rect l="0" t="0" r="r" b="b"/>
              <a:pathLst>
                <a:path w="34" h="18">
                  <a:moveTo>
                    <a:pt x="31" y="9"/>
                  </a:moveTo>
                  <a:cubicBezTo>
                    <a:pt x="34" y="4"/>
                    <a:pt x="29" y="0"/>
                    <a:pt x="21" y="0"/>
                  </a:cubicBezTo>
                  <a:cubicBezTo>
                    <a:pt x="13" y="0"/>
                    <a:pt x="5" y="4"/>
                    <a:pt x="2" y="9"/>
                  </a:cubicBezTo>
                  <a:cubicBezTo>
                    <a:pt x="0" y="14"/>
                    <a:pt x="5" y="18"/>
                    <a:pt x="13" y="18"/>
                  </a:cubicBezTo>
                  <a:cubicBezTo>
                    <a:pt x="21" y="18"/>
                    <a:pt x="29" y="14"/>
                    <a:pt x="31" y="9"/>
                  </a:cubicBezTo>
                  <a:close/>
                </a:path>
              </a:pathLst>
            </a:custGeom>
            <a:grpFill/>
            <a:ln>
              <a:noFill/>
            </a:ln>
          </p:spPr>
          <p:txBody>
            <a:bodyPr anchor="ctr"/>
            <a:lstStyle/>
            <a:p>
              <a:pPr algn="ctr"/>
            </a:p>
          </p:txBody>
        </p:sp>
        <p:sp>
          <p:nvSpPr>
            <p:cNvPr id="1386" name="iṩḷïḓè"/>
            <p:cNvSpPr/>
            <p:nvPr userDrawn="1"/>
          </p:nvSpPr>
          <p:spPr bwMode="auto">
            <a:xfrm>
              <a:off x="2752919" y="2188383"/>
              <a:ext cx="123436" cy="69433"/>
            </a:xfrm>
            <a:custGeom>
              <a:avLst/>
              <a:gdLst>
                <a:gd name="T0" fmla="*/ 32 w 34"/>
                <a:gd name="T1" fmla="*/ 9 h 19"/>
                <a:gd name="T2" fmla="*/ 21 w 34"/>
                <a:gd name="T3" fmla="*/ 0 h 19"/>
                <a:gd name="T4" fmla="*/ 2 w 34"/>
                <a:gd name="T5" fmla="*/ 9 h 19"/>
                <a:gd name="T6" fmla="*/ 13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9" y="0"/>
                    <a:pt x="21" y="0"/>
                  </a:cubicBezTo>
                  <a:cubicBezTo>
                    <a:pt x="13" y="0"/>
                    <a:pt x="5" y="4"/>
                    <a:pt x="2" y="9"/>
                  </a:cubicBezTo>
                  <a:cubicBezTo>
                    <a:pt x="0" y="14"/>
                    <a:pt x="5" y="19"/>
                    <a:pt x="13" y="19"/>
                  </a:cubicBezTo>
                  <a:cubicBezTo>
                    <a:pt x="21" y="19"/>
                    <a:pt x="29" y="14"/>
                    <a:pt x="32" y="9"/>
                  </a:cubicBezTo>
                  <a:close/>
                </a:path>
              </a:pathLst>
            </a:custGeom>
            <a:grpFill/>
            <a:ln>
              <a:noFill/>
            </a:ln>
          </p:spPr>
          <p:txBody>
            <a:bodyPr anchor="ctr"/>
            <a:lstStyle/>
            <a:p>
              <a:pPr algn="ctr"/>
            </a:p>
          </p:txBody>
        </p:sp>
        <p:sp>
          <p:nvSpPr>
            <p:cNvPr id="1387" name="îŝļïḋè"/>
            <p:cNvSpPr/>
            <p:nvPr userDrawn="1"/>
          </p:nvSpPr>
          <p:spPr bwMode="auto">
            <a:xfrm>
              <a:off x="2715889" y="2271702"/>
              <a:ext cx="123436" cy="69433"/>
            </a:xfrm>
            <a:custGeom>
              <a:avLst/>
              <a:gdLst>
                <a:gd name="T0" fmla="*/ 32 w 34"/>
                <a:gd name="T1" fmla="*/ 9 h 19"/>
                <a:gd name="T2" fmla="*/ 21 w 34"/>
                <a:gd name="T3" fmla="*/ 0 h 19"/>
                <a:gd name="T4" fmla="*/ 2 w 34"/>
                <a:gd name="T5" fmla="*/ 9 h 19"/>
                <a:gd name="T6" fmla="*/ 12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9" y="0"/>
                    <a:pt x="21" y="0"/>
                  </a:cubicBezTo>
                  <a:cubicBezTo>
                    <a:pt x="13" y="0"/>
                    <a:pt x="4" y="4"/>
                    <a:pt x="2" y="9"/>
                  </a:cubicBezTo>
                  <a:cubicBezTo>
                    <a:pt x="0" y="14"/>
                    <a:pt x="4" y="19"/>
                    <a:pt x="12" y="19"/>
                  </a:cubicBezTo>
                  <a:cubicBezTo>
                    <a:pt x="21" y="19"/>
                    <a:pt x="29" y="14"/>
                    <a:pt x="32" y="9"/>
                  </a:cubicBezTo>
                  <a:close/>
                </a:path>
              </a:pathLst>
            </a:custGeom>
            <a:grpFill/>
            <a:ln>
              <a:noFill/>
            </a:ln>
          </p:spPr>
          <p:txBody>
            <a:bodyPr anchor="ctr"/>
            <a:lstStyle/>
            <a:p>
              <a:pPr algn="ctr"/>
            </a:p>
          </p:txBody>
        </p:sp>
        <p:sp>
          <p:nvSpPr>
            <p:cNvPr id="1388" name="isliḓê"/>
            <p:cNvSpPr/>
            <p:nvPr userDrawn="1"/>
          </p:nvSpPr>
          <p:spPr bwMode="auto">
            <a:xfrm>
              <a:off x="2675772" y="2356565"/>
              <a:ext cx="128065" cy="69433"/>
            </a:xfrm>
            <a:custGeom>
              <a:avLst/>
              <a:gdLst>
                <a:gd name="T0" fmla="*/ 32 w 35"/>
                <a:gd name="T1" fmla="*/ 9 h 19"/>
                <a:gd name="T2" fmla="*/ 22 w 35"/>
                <a:gd name="T3" fmla="*/ 0 h 19"/>
                <a:gd name="T4" fmla="*/ 2 w 35"/>
                <a:gd name="T5" fmla="*/ 9 h 19"/>
                <a:gd name="T6" fmla="*/ 1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5" y="4"/>
                    <a:pt x="30" y="0"/>
                    <a:pt x="22" y="0"/>
                  </a:cubicBezTo>
                  <a:cubicBezTo>
                    <a:pt x="13" y="0"/>
                    <a:pt x="5" y="4"/>
                    <a:pt x="2" y="9"/>
                  </a:cubicBezTo>
                  <a:cubicBezTo>
                    <a:pt x="0" y="15"/>
                    <a:pt x="5" y="19"/>
                    <a:pt x="13" y="19"/>
                  </a:cubicBezTo>
                  <a:cubicBezTo>
                    <a:pt x="21" y="19"/>
                    <a:pt x="30" y="15"/>
                    <a:pt x="32" y="9"/>
                  </a:cubicBezTo>
                  <a:close/>
                </a:path>
              </a:pathLst>
            </a:custGeom>
            <a:grpFill/>
            <a:ln>
              <a:noFill/>
            </a:ln>
          </p:spPr>
          <p:txBody>
            <a:bodyPr anchor="ctr"/>
            <a:lstStyle/>
            <a:p>
              <a:pPr algn="ctr"/>
            </a:p>
          </p:txBody>
        </p:sp>
        <p:sp>
          <p:nvSpPr>
            <p:cNvPr id="1389" name="i$ḷíďê"/>
            <p:cNvSpPr/>
            <p:nvPr userDrawn="1"/>
          </p:nvSpPr>
          <p:spPr bwMode="auto">
            <a:xfrm>
              <a:off x="2635655" y="2439884"/>
              <a:ext cx="128065" cy="74061"/>
            </a:xfrm>
            <a:custGeom>
              <a:avLst/>
              <a:gdLst>
                <a:gd name="T0" fmla="*/ 33 w 35"/>
                <a:gd name="T1" fmla="*/ 10 h 20"/>
                <a:gd name="T2" fmla="*/ 22 w 35"/>
                <a:gd name="T3" fmla="*/ 0 h 20"/>
                <a:gd name="T4" fmla="*/ 2 w 35"/>
                <a:gd name="T5" fmla="*/ 10 h 20"/>
                <a:gd name="T6" fmla="*/ 13 w 35"/>
                <a:gd name="T7" fmla="*/ 20 h 20"/>
                <a:gd name="T8" fmla="*/ 33 w 35"/>
                <a:gd name="T9" fmla="*/ 10 h 20"/>
              </a:gdLst>
              <a:ahLst/>
              <a:cxnLst>
                <a:cxn ang="0">
                  <a:pos x="T0" y="T1"/>
                </a:cxn>
                <a:cxn ang="0">
                  <a:pos x="T2" y="T3"/>
                </a:cxn>
                <a:cxn ang="0">
                  <a:pos x="T4" y="T5"/>
                </a:cxn>
                <a:cxn ang="0">
                  <a:pos x="T6" y="T7"/>
                </a:cxn>
                <a:cxn ang="0">
                  <a:pos x="T8" y="T9"/>
                </a:cxn>
              </a:cxnLst>
              <a:rect l="0" t="0" r="r" b="b"/>
              <a:pathLst>
                <a:path w="35" h="20">
                  <a:moveTo>
                    <a:pt x="33" y="10"/>
                  </a:moveTo>
                  <a:cubicBezTo>
                    <a:pt x="35" y="5"/>
                    <a:pt x="30" y="0"/>
                    <a:pt x="22" y="0"/>
                  </a:cubicBezTo>
                  <a:cubicBezTo>
                    <a:pt x="14" y="0"/>
                    <a:pt x="5" y="5"/>
                    <a:pt x="2" y="10"/>
                  </a:cubicBezTo>
                  <a:cubicBezTo>
                    <a:pt x="0" y="16"/>
                    <a:pt x="5" y="20"/>
                    <a:pt x="13" y="20"/>
                  </a:cubicBezTo>
                  <a:cubicBezTo>
                    <a:pt x="21" y="20"/>
                    <a:pt x="30" y="16"/>
                    <a:pt x="33" y="10"/>
                  </a:cubicBezTo>
                  <a:close/>
                </a:path>
              </a:pathLst>
            </a:custGeom>
            <a:grpFill/>
            <a:ln>
              <a:noFill/>
            </a:ln>
          </p:spPr>
          <p:txBody>
            <a:bodyPr anchor="ctr"/>
            <a:lstStyle/>
            <a:p>
              <a:pPr algn="ctr"/>
            </a:p>
          </p:txBody>
        </p:sp>
        <p:sp>
          <p:nvSpPr>
            <p:cNvPr id="1390" name="iṧļîďè"/>
            <p:cNvSpPr/>
            <p:nvPr userDrawn="1"/>
          </p:nvSpPr>
          <p:spPr bwMode="auto">
            <a:xfrm>
              <a:off x="2590909" y="2532461"/>
              <a:ext cx="132693" cy="72519"/>
            </a:xfrm>
            <a:custGeom>
              <a:avLst/>
              <a:gdLst>
                <a:gd name="T0" fmla="*/ 34 w 36"/>
                <a:gd name="T1" fmla="*/ 10 h 20"/>
                <a:gd name="T2" fmla="*/ 23 w 36"/>
                <a:gd name="T3" fmla="*/ 0 h 20"/>
                <a:gd name="T4" fmla="*/ 3 w 36"/>
                <a:gd name="T5" fmla="*/ 10 h 20"/>
                <a:gd name="T6" fmla="*/ 14 w 36"/>
                <a:gd name="T7" fmla="*/ 20 h 20"/>
                <a:gd name="T8" fmla="*/ 34 w 36"/>
                <a:gd name="T9" fmla="*/ 10 h 20"/>
              </a:gdLst>
              <a:ahLst/>
              <a:cxnLst>
                <a:cxn ang="0">
                  <a:pos x="T0" y="T1"/>
                </a:cxn>
                <a:cxn ang="0">
                  <a:pos x="T2" y="T3"/>
                </a:cxn>
                <a:cxn ang="0">
                  <a:pos x="T4" y="T5"/>
                </a:cxn>
                <a:cxn ang="0">
                  <a:pos x="T6" y="T7"/>
                </a:cxn>
                <a:cxn ang="0">
                  <a:pos x="T8" y="T9"/>
                </a:cxn>
              </a:cxnLst>
              <a:rect l="0" t="0" r="r" b="b"/>
              <a:pathLst>
                <a:path w="36" h="20">
                  <a:moveTo>
                    <a:pt x="34" y="10"/>
                  </a:moveTo>
                  <a:cubicBezTo>
                    <a:pt x="36" y="4"/>
                    <a:pt x="31" y="0"/>
                    <a:pt x="23" y="0"/>
                  </a:cubicBezTo>
                  <a:cubicBezTo>
                    <a:pt x="15" y="0"/>
                    <a:pt x="6" y="4"/>
                    <a:pt x="3" y="10"/>
                  </a:cubicBezTo>
                  <a:cubicBezTo>
                    <a:pt x="0" y="15"/>
                    <a:pt x="5" y="20"/>
                    <a:pt x="14" y="20"/>
                  </a:cubicBezTo>
                  <a:cubicBezTo>
                    <a:pt x="22" y="20"/>
                    <a:pt x="31" y="15"/>
                    <a:pt x="34" y="10"/>
                  </a:cubicBezTo>
                  <a:close/>
                </a:path>
              </a:pathLst>
            </a:custGeom>
            <a:grpFill/>
            <a:ln>
              <a:noFill/>
            </a:ln>
          </p:spPr>
          <p:txBody>
            <a:bodyPr anchor="ctr"/>
            <a:lstStyle/>
            <a:p>
              <a:pPr algn="ctr"/>
            </a:p>
          </p:txBody>
        </p:sp>
        <p:sp>
          <p:nvSpPr>
            <p:cNvPr id="1391" name="ïŝḻïḑé"/>
            <p:cNvSpPr/>
            <p:nvPr userDrawn="1"/>
          </p:nvSpPr>
          <p:spPr bwMode="auto">
            <a:xfrm>
              <a:off x="2550793" y="2623494"/>
              <a:ext cx="132693" cy="72519"/>
            </a:xfrm>
            <a:custGeom>
              <a:avLst/>
              <a:gdLst>
                <a:gd name="T0" fmla="*/ 34 w 36"/>
                <a:gd name="T1" fmla="*/ 10 h 20"/>
                <a:gd name="T2" fmla="*/ 23 w 36"/>
                <a:gd name="T3" fmla="*/ 0 h 20"/>
                <a:gd name="T4" fmla="*/ 3 w 36"/>
                <a:gd name="T5" fmla="*/ 10 h 20"/>
                <a:gd name="T6" fmla="*/ 13 w 36"/>
                <a:gd name="T7" fmla="*/ 20 h 20"/>
                <a:gd name="T8" fmla="*/ 34 w 36"/>
                <a:gd name="T9" fmla="*/ 10 h 20"/>
              </a:gdLst>
              <a:ahLst/>
              <a:cxnLst>
                <a:cxn ang="0">
                  <a:pos x="T0" y="T1"/>
                </a:cxn>
                <a:cxn ang="0">
                  <a:pos x="T2" y="T3"/>
                </a:cxn>
                <a:cxn ang="0">
                  <a:pos x="T4" y="T5"/>
                </a:cxn>
                <a:cxn ang="0">
                  <a:pos x="T6" y="T7"/>
                </a:cxn>
                <a:cxn ang="0">
                  <a:pos x="T8" y="T9"/>
                </a:cxn>
              </a:cxnLst>
              <a:rect l="0" t="0" r="r" b="b"/>
              <a:pathLst>
                <a:path w="36" h="20">
                  <a:moveTo>
                    <a:pt x="34" y="10"/>
                  </a:moveTo>
                  <a:cubicBezTo>
                    <a:pt x="36" y="4"/>
                    <a:pt x="31" y="0"/>
                    <a:pt x="23" y="0"/>
                  </a:cubicBezTo>
                  <a:cubicBezTo>
                    <a:pt x="14" y="0"/>
                    <a:pt x="5" y="4"/>
                    <a:pt x="3" y="10"/>
                  </a:cubicBezTo>
                  <a:cubicBezTo>
                    <a:pt x="0" y="16"/>
                    <a:pt x="5" y="20"/>
                    <a:pt x="13" y="20"/>
                  </a:cubicBezTo>
                  <a:cubicBezTo>
                    <a:pt x="22" y="20"/>
                    <a:pt x="31" y="16"/>
                    <a:pt x="34" y="10"/>
                  </a:cubicBezTo>
                  <a:close/>
                </a:path>
              </a:pathLst>
            </a:custGeom>
            <a:grpFill/>
            <a:ln>
              <a:noFill/>
            </a:ln>
          </p:spPr>
          <p:txBody>
            <a:bodyPr anchor="ctr"/>
            <a:lstStyle/>
            <a:p>
              <a:pPr algn="ctr"/>
            </a:p>
          </p:txBody>
        </p:sp>
        <p:sp>
          <p:nvSpPr>
            <p:cNvPr id="1392" name="isḷîdè"/>
            <p:cNvSpPr/>
            <p:nvPr userDrawn="1"/>
          </p:nvSpPr>
          <p:spPr bwMode="auto">
            <a:xfrm>
              <a:off x="2507590" y="2714528"/>
              <a:ext cx="135779" cy="80233"/>
            </a:xfrm>
            <a:custGeom>
              <a:avLst/>
              <a:gdLst>
                <a:gd name="T0" fmla="*/ 34 w 37"/>
                <a:gd name="T1" fmla="*/ 11 h 22"/>
                <a:gd name="T2" fmla="*/ 23 w 37"/>
                <a:gd name="T3" fmla="*/ 0 h 22"/>
                <a:gd name="T4" fmla="*/ 3 w 37"/>
                <a:gd name="T5" fmla="*/ 11 h 22"/>
                <a:gd name="T6" fmla="*/ 14 w 37"/>
                <a:gd name="T7" fmla="*/ 22 h 22"/>
                <a:gd name="T8" fmla="*/ 34 w 37"/>
                <a:gd name="T9" fmla="*/ 11 h 22"/>
              </a:gdLst>
              <a:ahLst/>
              <a:cxnLst>
                <a:cxn ang="0">
                  <a:pos x="T0" y="T1"/>
                </a:cxn>
                <a:cxn ang="0">
                  <a:pos x="T2" y="T3"/>
                </a:cxn>
                <a:cxn ang="0">
                  <a:pos x="T4" y="T5"/>
                </a:cxn>
                <a:cxn ang="0">
                  <a:pos x="T6" y="T7"/>
                </a:cxn>
                <a:cxn ang="0">
                  <a:pos x="T8" y="T9"/>
                </a:cxn>
              </a:cxnLst>
              <a:rect l="0" t="0" r="r" b="b"/>
              <a:pathLst>
                <a:path w="37" h="22">
                  <a:moveTo>
                    <a:pt x="34" y="11"/>
                  </a:moveTo>
                  <a:cubicBezTo>
                    <a:pt x="37" y="5"/>
                    <a:pt x="32" y="0"/>
                    <a:pt x="23" y="0"/>
                  </a:cubicBezTo>
                  <a:cubicBezTo>
                    <a:pt x="15" y="0"/>
                    <a:pt x="5" y="5"/>
                    <a:pt x="3" y="11"/>
                  </a:cubicBezTo>
                  <a:cubicBezTo>
                    <a:pt x="0" y="17"/>
                    <a:pt x="5" y="22"/>
                    <a:pt x="14" y="22"/>
                  </a:cubicBezTo>
                  <a:cubicBezTo>
                    <a:pt x="22" y="22"/>
                    <a:pt x="32" y="17"/>
                    <a:pt x="34" y="11"/>
                  </a:cubicBezTo>
                  <a:close/>
                </a:path>
              </a:pathLst>
            </a:custGeom>
            <a:grpFill/>
            <a:ln>
              <a:noFill/>
            </a:ln>
          </p:spPr>
          <p:txBody>
            <a:bodyPr anchor="ctr"/>
            <a:lstStyle/>
            <a:p>
              <a:pPr algn="ctr"/>
            </a:p>
          </p:txBody>
        </p:sp>
        <p:sp>
          <p:nvSpPr>
            <p:cNvPr id="1393" name="íṩļíḓé"/>
            <p:cNvSpPr/>
            <p:nvPr userDrawn="1"/>
          </p:nvSpPr>
          <p:spPr bwMode="auto">
            <a:xfrm>
              <a:off x="2839324" y="1734757"/>
              <a:ext cx="117264" cy="58632"/>
            </a:xfrm>
            <a:custGeom>
              <a:avLst/>
              <a:gdLst>
                <a:gd name="T0" fmla="*/ 30 w 32"/>
                <a:gd name="T1" fmla="*/ 8 h 16"/>
                <a:gd name="T2" fmla="*/ 20 w 32"/>
                <a:gd name="T3" fmla="*/ 0 h 16"/>
                <a:gd name="T4" fmla="*/ 2 w 32"/>
                <a:gd name="T5" fmla="*/ 8 h 16"/>
                <a:gd name="T6" fmla="*/ 12 w 32"/>
                <a:gd name="T7" fmla="*/ 16 h 16"/>
                <a:gd name="T8" fmla="*/ 30 w 32"/>
                <a:gd name="T9" fmla="*/ 8 h 16"/>
              </a:gdLst>
              <a:ahLst/>
              <a:cxnLst>
                <a:cxn ang="0">
                  <a:pos x="T0" y="T1"/>
                </a:cxn>
                <a:cxn ang="0">
                  <a:pos x="T2" y="T3"/>
                </a:cxn>
                <a:cxn ang="0">
                  <a:pos x="T4" y="T5"/>
                </a:cxn>
                <a:cxn ang="0">
                  <a:pos x="T6" y="T7"/>
                </a:cxn>
                <a:cxn ang="0">
                  <a:pos x="T8" y="T9"/>
                </a:cxn>
              </a:cxnLst>
              <a:rect l="0" t="0" r="r" b="b"/>
              <a:pathLst>
                <a:path w="32" h="16">
                  <a:moveTo>
                    <a:pt x="30" y="8"/>
                  </a:moveTo>
                  <a:cubicBezTo>
                    <a:pt x="32" y="3"/>
                    <a:pt x="27" y="0"/>
                    <a:pt x="20" y="0"/>
                  </a:cubicBezTo>
                  <a:cubicBezTo>
                    <a:pt x="12" y="0"/>
                    <a:pt x="5" y="3"/>
                    <a:pt x="2" y="8"/>
                  </a:cubicBezTo>
                  <a:cubicBezTo>
                    <a:pt x="0" y="12"/>
                    <a:pt x="5" y="16"/>
                    <a:pt x="12" y="16"/>
                  </a:cubicBezTo>
                  <a:cubicBezTo>
                    <a:pt x="20" y="16"/>
                    <a:pt x="28" y="12"/>
                    <a:pt x="30" y="8"/>
                  </a:cubicBezTo>
                  <a:close/>
                </a:path>
              </a:pathLst>
            </a:custGeom>
            <a:grpFill/>
            <a:ln>
              <a:noFill/>
            </a:ln>
          </p:spPr>
          <p:txBody>
            <a:bodyPr anchor="ctr"/>
            <a:lstStyle/>
            <a:p>
              <a:pPr algn="ctr"/>
            </a:p>
          </p:txBody>
        </p:sp>
        <p:sp>
          <p:nvSpPr>
            <p:cNvPr id="1394" name="ïṩḷïdê"/>
            <p:cNvSpPr/>
            <p:nvPr userDrawn="1"/>
          </p:nvSpPr>
          <p:spPr bwMode="auto">
            <a:xfrm>
              <a:off x="2806922" y="1804190"/>
              <a:ext cx="117264" cy="61718"/>
            </a:xfrm>
            <a:custGeom>
              <a:avLst/>
              <a:gdLst>
                <a:gd name="T0" fmla="*/ 30 w 32"/>
                <a:gd name="T1" fmla="*/ 9 h 17"/>
                <a:gd name="T2" fmla="*/ 20 w 32"/>
                <a:gd name="T3" fmla="*/ 0 h 17"/>
                <a:gd name="T4" fmla="*/ 2 w 32"/>
                <a:gd name="T5" fmla="*/ 9 h 17"/>
                <a:gd name="T6" fmla="*/ 12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7" y="0"/>
                    <a:pt x="20" y="0"/>
                  </a:cubicBezTo>
                  <a:cubicBezTo>
                    <a:pt x="12" y="0"/>
                    <a:pt x="4" y="4"/>
                    <a:pt x="2" y="9"/>
                  </a:cubicBezTo>
                  <a:cubicBezTo>
                    <a:pt x="0" y="13"/>
                    <a:pt x="4" y="17"/>
                    <a:pt x="12" y="17"/>
                  </a:cubicBezTo>
                  <a:cubicBezTo>
                    <a:pt x="20" y="17"/>
                    <a:pt x="28" y="13"/>
                    <a:pt x="30" y="9"/>
                  </a:cubicBezTo>
                  <a:close/>
                </a:path>
              </a:pathLst>
            </a:custGeom>
            <a:grpFill/>
            <a:ln>
              <a:noFill/>
            </a:ln>
          </p:spPr>
          <p:txBody>
            <a:bodyPr anchor="ctr"/>
            <a:lstStyle/>
            <a:p>
              <a:pPr algn="ctr"/>
            </a:p>
          </p:txBody>
        </p:sp>
        <p:sp>
          <p:nvSpPr>
            <p:cNvPr id="1395" name="íṣļïḑe"/>
            <p:cNvSpPr/>
            <p:nvPr userDrawn="1"/>
          </p:nvSpPr>
          <p:spPr bwMode="auto">
            <a:xfrm>
              <a:off x="2769891" y="1878251"/>
              <a:ext cx="117264" cy="61718"/>
            </a:xfrm>
            <a:custGeom>
              <a:avLst/>
              <a:gdLst>
                <a:gd name="T0" fmla="*/ 30 w 32"/>
                <a:gd name="T1" fmla="*/ 9 h 17"/>
                <a:gd name="T2" fmla="*/ 20 w 32"/>
                <a:gd name="T3" fmla="*/ 0 h 17"/>
                <a:gd name="T4" fmla="*/ 2 w 32"/>
                <a:gd name="T5" fmla="*/ 9 h 17"/>
                <a:gd name="T6" fmla="*/ 12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8" y="0"/>
                    <a:pt x="20" y="0"/>
                  </a:cubicBezTo>
                  <a:cubicBezTo>
                    <a:pt x="13" y="0"/>
                    <a:pt x="5" y="4"/>
                    <a:pt x="2" y="9"/>
                  </a:cubicBezTo>
                  <a:cubicBezTo>
                    <a:pt x="0" y="13"/>
                    <a:pt x="5" y="17"/>
                    <a:pt x="12" y="17"/>
                  </a:cubicBezTo>
                  <a:cubicBezTo>
                    <a:pt x="20" y="17"/>
                    <a:pt x="28" y="13"/>
                    <a:pt x="30" y="9"/>
                  </a:cubicBezTo>
                  <a:close/>
                </a:path>
              </a:pathLst>
            </a:custGeom>
            <a:grpFill/>
            <a:ln>
              <a:noFill/>
            </a:ln>
          </p:spPr>
          <p:txBody>
            <a:bodyPr anchor="ctr"/>
            <a:lstStyle/>
            <a:p>
              <a:pPr algn="ctr"/>
            </a:p>
          </p:txBody>
        </p:sp>
        <p:sp>
          <p:nvSpPr>
            <p:cNvPr id="1396" name="ïšḻíďé"/>
            <p:cNvSpPr/>
            <p:nvPr userDrawn="1"/>
          </p:nvSpPr>
          <p:spPr bwMode="auto">
            <a:xfrm>
              <a:off x="2734404" y="1953855"/>
              <a:ext cx="120350" cy="63261"/>
            </a:xfrm>
            <a:custGeom>
              <a:avLst/>
              <a:gdLst>
                <a:gd name="T0" fmla="*/ 31 w 33"/>
                <a:gd name="T1" fmla="*/ 8 h 17"/>
                <a:gd name="T2" fmla="*/ 21 w 33"/>
                <a:gd name="T3" fmla="*/ 0 h 17"/>
                <a:gd name="T4" fmla="*/ 3 w 33"/>
                <a:gd name="T5" fmla="*/ 8 h 17"/>
                <a:gd name="T6" fmla="*/ 13 w 33"/>
                <a:gd name="T7" fmla="*/ 17 h 17"/>
                <a:gd name="T8" fmla="*/ 31 w 33"/>
                <a:gd name="T9" fmla="*/ 8 h 17"/>
              </a:gdLst>
              <a:ahLst/>
              <a:cxnLst>
                <a:cxn ang="0">
                  <a:pos x="T0" y="T1"/>
                </a:cxn>
                <a:cxn ang="0">
                  <a:pos x="T2" y="T3"/>
                </a:cxn>
                <a:cxn ang="0">
                  <a:pos x="T4" y="T5"/>
                </a:cxn>
                <a:cxn ang="0">
                  <a:pos x="T6" y="T7"/>
                </a:cxn>
                <a:cxn ang="0">
                  <a:pos x="T8" y="T9"/>
                </a:cxn>
              </a:cxnLst>
              <a:rect l="0" t="0" r="r" b="b"/>
              <a:pathLst>
                <a:path w="33" h="17">
                  <a:moveTo>
                    <a:pt x="31" y="8"/>
                  </a:moveTo>
                  <a:cubicBezTo>
                    <a:pt x="33" y="4"/>
                    <a:pt x="28" y="0"/>
                    <a:pt x="21" y="0"/>
                  </a:cubicBezTo>
                  <a:cubicBezTo>
                    <a:pt x="13" y="0"/>
                    <a:pt x="5" y="4"/>
                    <a:pt x="3" y="8"/>
                  </a:cubicBezTo>
                  <a:cubicBezTo>
                    <a:pt x="0" y="13"/>
                    <a:pt x="5" y="17"/>
                    <a:pt x="13" y="17"/>
                  </a:cubicBezTo>
                  <a:cubicBezTo>
                    <a:pt x="20" y="17"/>
                    <a:pt x="29" y="13"/>
                    <a:pt x="31" y="8"/>
                  </a:cubicBezTo>
                  <a:close/>
                </a:path>
              </a:pathLst>
            </a:custGeom>
            <a:grpFill/>
            <a:ln>
              <a:noFill/>
            </a:ln>
          </p:spPr>
          <p:txBody>
            <a:bodyPr anchor="ctr"/>
            <a:lstStyle/>
            <a:p>
              <a:pPr algn="ctr"/>
            </a:p>
          </p:txBody>
        </p:sp>
        <p:sp>
          <p:nvSpPr>
            <p:cNvPr id="1397" name="îṡļîdé"/>
            <p:cNvSpPr/>
            <p:nvPr userDrawn="1"/>
          </p:nvSpPr>
          <p:spPr bwMode="auto">
            <a:xfrm>
              <a:off x="2697373" y="2031003"/>
              <a:ext cx="120350" cy="61718"/>
            </a:xfrm>
            <a:custGeom>
              <a:avLst/>
              <a:gdLst>
                <a:gd name="T0" fmla="*/ 31 w 33"/>
                <a:gd name="T1" fmla="*/ 9 h 17"/>
                <a:gd name="T2" fmla="*/ 21 w 33"/>
                <a:gd name="T3" fmla="*/ 0 h 17"/>
                <a:gd name="T4" fmla="*/ 2 w 33"/>
                <a:gd name="T5" fmla="*/ 9 h 17"/>
                <a:gd name="T6" fmla="*/ 13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33" y="4"/>
                    <a:pt x="29" y="0"/>
                    <a:pt x="21" y="0"/>
                  </a:cubicBezTo>
                  <a:cubicBezTo>
                    <a:pt x="13" y="0"/>
                    <a:pt x="5" y="4"/>
                    <a:pt x="2" y="9"/>
                  </a:cubicBezTo>
                  <a:cubicBezTo>
                    <a:pt x="0" y="13"/>
                    <a:pt x="5" y="17"/>
                    <a:pt x="13" y="17"/>
                  </a:cubicBezTo>
                  <a:cubicBezTo>
                    <a:pt x="20" y="17"/>
                    <a:pt x="29" y="13"/>
                    <a:pt x="31" y="9"/>
                  </a:cubicBezTo>
                  <a:close/>
                </a:path>
              </a:pathLst>
            </a:custGeom>
            <a:grpFill/>
            <a:ln>
              <a:noFill/>
            </a:ln>
          </p:spPr>
          <p:txBody>
            <a:bodyPr anchor="ctr"/>
            <a:lstStyle/>
            <a:p>
              <a:pPr algn="ctr"/>
            </a:p>
          </p:txBody>
        </p:sp>
        <p:sp>
          <p:nvSpPr>
            <p:cNvPr id="1398" name="iṡ1ídè"/>
            <p:cNvSpPr/>
            <p:nvPr userDrawn="1"/>
          </p:nvSpPr>
          <p:spPr bwMode="auto">
            <a:xfrm>
              <a:off x="2660342" y="2108150"/>
              <a:ext cx="120350" cy="64804"/>
            </a:xfrm>
            <a:custGeom>
              <a:avLst/>
              <a:gdLst>
                <a:gd name="T0" fmla="*/ 31 w 33"/>
                <a:gd name="T1" fmla="*/ 9 h 18"/>
                <a:gd name="T2" fmla="*/ 21 w 33"/>
                <a:gd name="T3" fmla="*/ 0 h 18"/>
                <a:gd name="T4" fmla="*/ 2 w 33"/>
                <a:gd name="T5" fmla="*/ 9 h 18"/>
                <a:gd name="T6" fmla="*/ 12 w 33"/>
                <a:gd name="T7" fmla="*/ 18 h 18"/>
                <a:gd name="T8" fmla="*/ 31 w 33"/>
                <a:gd name="T9" fmla="*/ 9 h 18"/>
              </a:gdLst>
              <a:ahLst/>
              <a:cxnLst>
                <a:cxn ang="0">
                  <a:pos x="T0" y="T1"/>
                </a:cxn>
                <a:cxn ang="0">
                  <a:pos x="T2" y="T3"/>
                </a:cxn>
                <a:cxn ang="0">
                  <a:pos x="T4" y="T5"/>
                </a:cxn>
                <a:cxn ang="0">
                  <a:pos x="T6" y="T7"/>
                </a:cxn>
                <a:cxn ang="0">
                  <a:pos x="T8" y="T9"/>
                </a:cxn>
              </a:cxnLst>
              <a:rect l="0" t="0" r="r" b="b"/>
              <a:pathLst>
                <a:path w="33" h="18">
                  <a:moveTo>
                    <a:pt x="31" y="9"/>
                  </a:moveTo>
                  <a:cubicBezTo>
                    <a:pt x="33" y="4"/>
                    <a:pt x="29" y="0"/>
                    <a:pt x="21" y="0"/>
                  </a:cubicBezTo>
                  <a:cubicBezTo>
                    <a:pt x="13" y="0"/>
                    <a:pt x="4" y="4"/>
                    <a:pt x="2" y="9"/>
                  </a:cubicBezTo>
                  <a:cubicBezTo>
                    <a:pt x="0" y="14"/>
                    <a:pt x="4" y="18"/>
                    <a:pt x="12" y="18"/>
                  </a:cubicBezTo>
                  <a:cubicBezTo>
                    <a:pt x="20" y="18"/>
                    <a:pt x="29" y="14"/>
                    <a:pt x="31" y="9"/>
                  </a:cubicBezTo>
                  <a:close/>
                </a:path>
              </a:pathLst>
            </a:custGeom>
            <a:grpFill/>
            <a:ln>
              <a:noFill/>
            </a:ln>
          </p:spPr>
          <p:txBody>
            <a:bodyPr anchor="ctr"/>
            <a:lstStyle/>
            <a:p>
              <a:pPr algn="ctr"/>
            </a:p>
          </p:txBody>
        </p:sp>
        <p:sp>
          <p:nvSpPr>
            <p:cNvPr id="1399" name="iš1iḓè"/>
            <p:cNvSpPr/>
            <p:nvPr userDrawn="1"/>
          </p:nvSpPr>
          <p:spPr bwMode="auto">
            <a:xfrm>
              <a:off x="2620226" y="2188383"/>
              <a:ext cx="124979" cy="69433"/>
            </a:xfrm>
            <a:custGeom>
              <a:avLst/>
              <a:gdLst>
                <a:gd name="T0" fmla="*/ 32 w 34"/>
                <a:gd name="T1" fmla="*/ 9 h 19"/>
                <a:gd name="T2" fmla="*/ 21 w 34"/>
                <a:gd name="T3" fmla="*/ 0 h 19"/>
                <a:gd name="T4" fmla="*/ 2 w 34"/>
                <a:gd name="T5" fmla="*/ 9 h 19"/>
                <a:gd name="T6" fmla="*/ 13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29" y="0"/>
                    <a:pt x="21" y="0"/>
                  </a:cubicBezTo>
                  <a:cubicBezTo>
                    <a:pt x="13" y="0"/>
                    <a:pt x="5" y="4"/>
                    <a:pt x="2" y="9"/>
                  </a:cubicBezTo>
                  <a:cubicBezTo>
                    <a:pt x="0" y="14"/>
                    <a:pt x="5" y="19"/>
                    <a:pt x="13" y="19"/>
                  </a:cubicBezTo>
                  <a:cubicBezTo>
                    <a:pt x="21" y="19"/>
                    <a:pt x="29" y="14"/>
                    <a:pt x="32" y="9"/>
                  </a:cubicBezTo>
                  <a:close/>
                </a:path>
              </a:pathLst>
            </a:custGeom>
            <a:grpFill/>
            <a:ln>
              <a:noFill/>
            </a:ln>
          </p:spPr>
          <p:txBody>
            <a:bodyPr anchor="ctr"/>
            <a:lstStyle/>
            <a:p>
              <a:pPr algn="ctr"/>
            </a:p>
          </p:txBody>
        </p:sp>
        <p:sp>
          <p:nvSpPr>
            <p:cNvPr id="1400" name="îSļiḋê"/>
            <p:cNvSpPr/>
            <p:nvPr userDrawn="1"/>
          </p:nvSpPr>
          <p:spPr bwMode="auto">
            <a:xfrm>
              <a:off x="2580109" y="2271702"/>
              <a:ext cx="128065" cy="69433"/>
            </a:xfrm>
            <a:custGeom>
              <a:avLst/>
              <a:gdLst>
                <a:gd name="T0" fmla="*/ 32 w 35"/>
                <a:gd name="T1" fmla="*/ 9 h 19"/>
                <a:gd name="T2" fmla="*/ 22 w 35"/>
                <a:gd name="T3" fmla="*/ 0 h 19"/>
                <a:gd name="T4" fmla="*/ 3 w 35"/>
                <a:gd name="T5" fmla="*/ 9 h 19"/>
                <a:gd name="T6" fmla="*/ 1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5" y="4"/>
                    <a:pt x="30" y="0"/>
                    <a:pt x="22" y="0"/>
                  </a:cubicBezTo>
                  <a:cubicBezTo>
                    <a:pt x="14" y="0"/>
                    <a:pt x="5" y="4"/>
                    <a:pt x="3" y="9"/>
                  </a:cubicBezTo>
                  <a:cubicBezTo>
                    <a:pt x="0" y="14"/>
                    <a:pt x="5" y="19"/>
                    <a:pt x="13" y="19"/>
                  </a:cubicBezTo>
                  <a:cubicBezTo>
                    <a:pt x="21" y="19"/>
                    <a:pt x="30" y="14"/>
                    <a:pt x="32" y="9"/>
                  </a:cubicBezTo>
                  <a:close/>
                </a:path>
              </a:pathLst>
            </a:custGeom>
            <a:grpFill/>
            <a:ln>
              <a:noFill/>
            </a:ln>
          </p:spPr>
          <p:txBody>
            <a:bodyPr anchor="ctr"/>
            <a:lstStyle/>
            <a:p>
              <a:pPr algn="ctr"/>
            </a:p>
          </p:txBody>
        </p:sp>
        <p:sp>
          <p:nvSpPr>
            <p:cNvPr id="1401" name="i$ļîďe"/>
            <p:cNvSpPr/>
            <p:nvPr userDrawn="1"/>
          </p:nvSpPr>
          <p:spPr bwMode="auto">
            <a:xfrm>
              <a:off x="2539993" y="2356565"/>
              <a:ext cx="128065" cy="69433"/>
            </a:xfrm>
            <a:custGeom>
              <a:avLst/>
              <a:gdLst>
                <a:gd name="T0" fmla="*/ 32 w 35"/>
                <a:gd name="T1" fmla="*/ 9 h 19"/>
                <a:gd name="T2" fmla="*/ 22 w 35"/>
                <a:gd name="T3" fmla="*/ 0 h 19"/>
                <a:gd name="T4" fmla="*/ 2 w 35"/>
                <a:gd name="T5" fmla="*/ 9 h 19"/>
                <a:gd name="T6" fmla="*/ 1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5" y="4"/>
                    <a:pt x="30" y="0"/>
                    <a:pt x="22" y="0"/>
                  </a:cubicBezTo>
                  <a:cubicBezTo>
                    <a:pt x="14" y="0"/>
                    <a:pt x="5" y="4"/>
                    <a:pt x="2" y="9"/>
                  </a:cubicBezTo>
                  <a:cubicBezTo>
                    <a:pt x="0" y="15"/>
                    <a:pt x="5" y="19"/>
                    <a:pt x="13" y="19"/>
                  </a:cubicBezTo>
                  <a:cubicBezTo>
                    <a:pt x="21" y="19"/>
                    <a:pt x="30" y="15"/>
                    <a:pt x="32" y="9"/>
                  </a:cubicBezTo>
                  <a:close/>
                </a:path>
              </a:pathLst>
            </a:custGeom>
            <a:grpFill/>
            <a:ln>
              <a:noFill/>
            </a:ln>
          </p:spPr>
          <p:txBody>
            <a:bodyPr anchor="ctr"/>
            <a:lstStyle/>
            <a:p>
              <a:pPr algn="ctr"/>
            </a:p>
          </p:txBody>
        </p:sp>
        <p:sp>
          <p:nvSpPr>
            <p:cNvPr id="1402" name="íSļiḓè"/>
            <p:cNvSpPr/>
            <p:nvPr userDrawn="1"/>
          </p:nvSpPr>
          <p:spPr bwMode="auto">
            <a:xfrm>
              <a:off x="2496790" y="2439884"/>
              <a:ext cx="131151" cy="74061"/>
            </a:xfrm>
            <a:custGeom>
              <a:avLst/>
              <a:gdLst>
                <a:gd name="T0" fmla="*/ 33 w 36"/>
                <a:gd name="T1" fmla="*/ 10 h 20"/>
                <a:gd name="T2" fmla="*/ 23 w 36"/>
                <a:gd name="T3" fmla="*/ 0 h 20"/>
                <a:gd name="T4" fmla="*/ 3 w 36"/>
                <a:gd name="T5" fmla="*/ 10 h 20"/>
                <a:gd name="T6" fmla="*/ 14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6" y="5"/>
                    <a:pt x="31" y="0"/>
                    <a:pt x="23" y="0"/>
                  </a:cubicBezTo>
                  <a:cubicBezTo>
                    <a:pt x="15" y="0"/>
                    <a:pt x="6" y="5"/>
                    <a:pt x="3" y="10"/>
                  </a:cubicBezTo>
                  <a:cubicBezTo>
                    <a:pt x="0" y="16"/>
                    <a:pt x="5" y="20"/>
                    <a:pt x="14" y="20"/>
                  </a:cubicBezTo>
                  <a:cubicBezTo>
                    <a:pt x="22" y="20"/>
                    <a:pt x="31" y="16"/>
                    <a:pt x="33" y="10"/>
                  </a:cubicBezTo>
                  <a:close/>
                </a:path>
              </a:pathLst>
            </a:custGeom>
            <a:grpFill/>
            <a:ln>
              <a:noFill/>
            </a:ln>
          </p:spPr>
          <p:txBody>
            <a:bodyPr anchor="ctr"/>
            <a:lstStyle/>
            <a:p>
              <a:pPr algn="ctr"/>
            </a:p>
          </p:txBody>
        </p:sp>
        <p:sp>
          <p:nvSpPr>
            <p:cNvPr id="1403" name="iṩľiḓé"/>
            <p:cNvSpPr/>
            <p:nvPr userDrawn="1"/>
          </p:nvSpPr>
          <p:spPr bwMode="auto">
            <a:xfrm>
              <a:off x="2456674" y="2532461"/>
              <a:ext cx="131151" cy="72519"/>
            </a:xfrm>
            <a:custGeom>
              <a:avLst/>
              <a:gdLst>
                <a:gd name="T0" fmla="*/ 33 w 36"/>
                <a:gd name="T1" fmla="*/ 10 h 20"/>
                <a:gd name="T2" fmla="*/ 22 w 36"/>
                <a:gd name="T3" fmla="*/ 0 h 20"/>
                <a:gd name="T4" fmla="*/ 2 w 36"/>
                <a:gd name="T5" fmla="*/ 10 h 20"/>
                <a:gd name="T6" fmla="*/ 13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6" y="4"/>
                    <a:pt x="31" y="0"/>
                    <a:pt x="22" y="0"/>
                  </a:cubicBezTo>
                  <a:cubicBezTo>
                    <a:pt x="14" y="0"/>
                    <a:pt x="5" y="4"/>
                    <a:pt x="2" y="10"/>
                  </a:cubicBezTo>
                  <a:cubicBezTo>
                    <a:pt x="0" y="15"/>
                    <a:pt x="4" y="20"/>
                    <a:pt x="13" y="20"/>
                  </a:cubicBezTo>
                  <a:cubicBezTo>
                    <a:pt x="21" y="20"/>
                    <a:pt x="31" y="15"/>
                    <a:pt x="33" y="10"/>
                  </a:cubicBezTo>
                  <a:close/>
                </a:path>
              </a:pathLst>
            </a:custGeom>
            <a:grpFill/>
            <a:ln>
              <a:noFill/>
            </a:ln>
          </p:spPr>
          <p:txBody>
            <a:bodyPr anchor="ctr"/>
            <a:lstStyle/>
            <a:p>
              <a:pPr algn="ctr"/>
            </a:p>
          </p:txBody>
        </p:sp>
        <p:sp>
          <p:nvSpPr>
            <p:cNvPr id="1404" name="îşļiḓé"/>
            <p:cNvSpPr/>
            <p:nvPr userDrawn="1"/>
          </p:nvSpPr>
          <p:spPr bwMode="auto">
            <a:xfrm>
              <a:off x="2413471" y="2623494"/>
              <a:ext cx="131151" cy="72519"/>
            </a:xfrm>
            <a:custGeom>
              <a:avLst/>
              <a:gdLst>
                <a:gd name="T0" fmla="*/ 33 w 36"/>
                <a:gd name="T1" fmla="*/ 10 h 20"/>
                <a:gd name="T2" fmla="*/ 23 w 36"/>
                <a:gd name="T3" fmla="*/ 0 h 20"/>
                <a:gd name="T4" fmla="*/ 2 w 36"/>
                <a:gd name="T5" fmla="*/ 10 h 20"/>
                <a:gd name="T6" fmla="*/ 13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6" y="4"/>
                    <a:pt x="31" y="0"/>
                    <a:pt x="23" y="0"/>
                  </a:cubicBezTo>
                  <a:cubicBezTo>
                    <a:pt x="14" y="0"/>
                    <a:pt x="5" y="4"/>
                    <a:pt x="2" y="10"/>
                  </a:cubicBezTo>
                  <a:cubicBezTo>
                    <a:pt x="0" y="16"/>
                    <a:pt x="4" y="20"/>
                    <a:pt x="13" y="20"/>
                  </a:cubicBezTo>
                  <a:cubicBezTo>
                    <a:pt x="22" y="20"/>
                    <a:pt x="31" y="16"/>
                    <a:pt x="33" y="10"/>
                  </a:cubicBezTo>
                  <a:close/>
                </a:path>
              </a:pathLst>
            </a:custGeom>
            <a:grpFill/>
            <a:ln>
              <a:noFill/>
            </a:ln>
          </p:spPr>
          <p:txBody>
            <a:bodyPr anchor="ctr"/>
            <a:lstStyle/>
            <a:p>
              <a:pPr algn="ctr"/>
            </a:p>
          </p:txBody>
        </p:sp>
        <p:sp>
          <p:nvSpPr>
            <p:cNvPr id="1405" name="ïṧlíďê"/>
            <p:cNvSpPr/>
            <p:nvPr userDrawn="1"/>
          </p:nvSpPr>
          <p:spPr bwMode="auto">
            <a:xfrm>
              <a:off x="2365639" y="2714528"/>
              <a:ext cx="134237" cy="80233"/>
            </a:xfrm>
            <a:custGeom>
              <a:avLst/>
              <a:gdLst>
                <a:gd name="T0" fmla="*/ 35 w 37"/>
                <a:gd name="T1" fmla="*/ 11 h 22"/>
                <a:gd name="T2" fmla="*/ 24 w 37"/>
                <a:gd name="T3" fmla="*/ 0 h 22"/>
                <a:gd name="T4" fmla="*/ 3 w 37"/>
                <a:gd name="T5" fmla="*/ 11 h 22"/>
                <a:gd name="T6" fmla="*/ 14 w 37"/>
                <a:gd name="T7" fmla="*/ 22 h 22"/>
                <a:gd name="T8" fmla="*/ 35 w 37"/>
                <a:gd name="T9" fmla="*/ 11 h 22"/>
              </a:gdLst>
              <a:ahLst/>
              <a:cxnLst>
                <a:cxn ang="0">
                  <a:pos x="T0" y="T1"/>
                </a:cxn>
                <a:cxn ang="0">
                  <a:pos x="T2" y="T3"/>
                </a:cxn>
                <a:cxn ang="0">
                  <a:pos x="T4" y="T5"/>
                </a:cxn>
                <a:cxn ang="0">
                  <a:pos x="T6" y="T7"/>
                </a:cxn>
                <a:cxn ang="0">
                  <a:pos x="T8" y="T9"/>
                </a:cxn>
              </a:cxnLst>
              <a:rect l="0" t="0" r="r" b="b"/>
              <a:pathLst>
                <a:path w="37" h="22">
                  <a:moveTo>
                    <a:pt x="35" y="11"/>
                  </a:moveTo>
                  <a:cubicBezTo>
                    <a:pt x="37" y="5"/>
                    <a:pt x="32" y="0"/>
                    <a:pt x="24" y="0"/>
                  </a:cubicBezTo>
                  <a:cubicBezTo>
                    <a:pt x="15" y="0"/>
                    <a:pt x="6" y="5"/>
                    <a:pt x="3" y="11"/>
                  </a:cubicBezTo>
                  <a:cubicBezTo>
                    <a:pt x="0" y="17"/>
                    <a:pt x="5" y="22"/>
                    <a:pt x="14" y="22"/>
                  </a:cubicBezTo>
                  <a:cubicBezTo>
                    <a:pt x="22" y="22"/>
                    <a:pt x="32" y="17"/>
                    <a:pt x="35" y="11"/>
                  </a:cubicBezTo>
                  <a:close/>
                </a:path>
              </a:pathLst>
            </a:custGeom>
            <a:grpFill/>
            <a:ln>
              <a:noFill/>
            </a:ln>
          </p:spPr>
          <p:txBody>
            <a:bodyPr anchor="ctr"/>
            <a:lstStyle/>
            <a:p>
              <a:pPr algn="ctr"/>
            </a:p>
          </p:txBody>
        </p:sp>
        <p:sp>
          <p:nvSpPr>
            <p:cNvPr id="1406" name="iṩ1îḍê"/>
            <p:cNvSpPr/>
            <p:nvPr userDrawn="1"/>
          </p:nvSpPr>
          <p:spPr bwMode="auto">
            <a:xfrm>
              <a:off x="2317808" y="2810191"/>
              <a:ext cx="138865" cy="80233"/>
            </a:xfrm>
            <a:custGeom>
              <a:avLst/>
              <a:gdLst>
                <a:gd name="T0" fmla="*/ 35 w 38"/>
                <a:gd name="T1" fmla="*/ 11 h 22"/>
                <a:gd name="T2" fmla="*/ 24 w 38"/>
                <a:gd name="T3" fmla="*/ 0 h 22"/>
                <a:gd name="T4" fmla="*/ 3 w 38"/>
                <a:gd name="T5" fmla="*/ 11 h 22"/>
                <a:gd name="T6" fmla="*/ 14 w 38"/>
                <a:gd name="T7" fmla="*/ 22 h 22"/>
                <a:gd name="T8" fmla="*/ 35 w 38"/>
                <a:gd name="T9" fmla="*/ 11 h 22"/>
              </a:gdLst>
              <a:ahLst/>
              <a:cxnLst>
                <a:cxn ang="0">
                  <a:pos x="T0" y="T1"/>
                </a:cxn>
                <a:cxn ang="0">
                  <a:pos x="T2" y="T3"/>
                </a:cxn>
                <a:cxn ang="0">
                  <a:pos x="T4" y="T5"/>
                </a:cxn>
                <a:cxn ang="0">
                  <a:pos x="T6" y="T7"/>
                </a:cxn>
                <a:cxn ang="0">
                  <a:pos x="T8" y="T9"/>
                </a:cxn>
              </a:cxnLst>
              <a:rect l="0" t="0" r="r" b="b"/>
              <a:pathLst>
                <a:path w="38" h="22">
                  <a:moveTo>
                    <a:pt x="35" y="11"/>
                  </a:moveTo>
                  <a:cubicBezTo>
                    <a:pt x="38" y="5"/>
                    <a:pt x="33" y="0"/>
                    <a:pt x="24" y="0"/>
                  </a:cubicBezTo>
                  <a:cubicBezTo>
                    <a:pt x="16" y="0"/>
                    <a:pt x="6" y="5"/>
                    <a:pt x="3" y="11"/>
                  </a:cubicBezTo>
                  <a:cubicBezTo>
                    <a:pt x="0" y="17"/>
                    <a:pt x="5" y="22"/>
                    <a:pt x="14" y="22"/>
                  </a:cubicBezTo>
                  <a:cubicBezTo>
                    <a:pt x="23" y="22"/>
                    <a:pt x="33" y="17"/>
                    <a:pt x="35" y="11"/>
                  </a:cubicBezTo>
                  <a:close/>
                </a:path>
              </a:pathLst>
            </a:custGeom>
            <a:grpFill/>
            <a:ln>
              <a:noFill/>
            </a:ln>
          </p:spPr>
          <p:txBody>
            <a:bodyPr anchor="ctr"/>
            <a:lstStyle/>
            <a:p>
              <a:pPr algn="ctr"/>
            </a:p>
          </p:txBody>
        </p:sp>
        <p:sp>
          <p:nvSpPr>
            <p:cNvPr id="1407" name="iṡļïde"/>
            <p:cNvSpPr/>
            <p:nvPr userDrawn="1"/>
          </p:nvSpPr>
          <p:spPr bwMode="auto">
            <a:xfrm>
              <a:off x="2269977" y="2907396"/>
              <a:ext cx="143495" cy="84863"/>
            </a:xfrm>
            <a:custGeom>
              <a:avLst/>
              <a:gdLst>
                <a:gd name="T0" fmla="*/ 36 w 39"/>
                <a:gd name="T1" fmla="*/ 11 h 23"/>
                <a:gd name="T2" fmla="*/ 25 w 39"/>
                <a:gd name="T3" fmla="*/ 0 h 23"/>
                <a:gd name="T4" fmla="*/ 3 w 39"/>
                <a:gd name="T5" fmla="*/ 11 h 23"/>
                <a:gd name="T6" fmla="*/ 14 w 39"/>
                <a:gd name="T7" fmla="*/ 23 h 23"/>
                <a:gd name="T8" fmla="*/ 36 w 39"/>
                <a:gd name="T9" fmla="*/ 11 h 23"/>
              </a:gdLst>
              <a:ahLst/>
              <a:cxnLst>
                <a:cxn ang="0">
                  <a:pos x="T0" y="T1"/>
                </a:cxn>
                <a:cxn ang="0">
                  <a:pos x="T2" y="T3"/>
                </a:cxn>
                <a:cxn ang="0">
                  <a:pos x="T4" y="T5"/>
                </a:cxn>
                <a:cxn ang="0">
                  <a:pos x="T6" y="T7"/>
                </a:cxn>
                <a:cxn ang="0">
                  <a:pos x="T8" y="T9"/>
                </a:cxn>
              </a:cxnLst>
              <a:rect l="0" t="0" r="r" b="b"/>
              <a:pathLst>
                <a:path w="39" h="23">
                  <a:moveTo>
                    <a:pt x="36" y="11"/>
                  </a:moveTo>
                  <a:cubicBezTo>
                    <a:pt x="39" y="5"/>
                    <a:pt x="34" y="0"/>
                    <a:pt x="25" y="0"/>
                  </a:cubicBezTo>
                  <a:cubicBezTo>
                    <a:pt x="16" y="0"/>
                    <a:pt x="6" y="5"/>
                    <a:pt x="3" y="11"/>
                  </a:cubicBezTo>
                  <a:cubicBezTo>
                    <a:pt x="0" y="18"/>
                    <a:pt x="5" y="23"/>
                    <a:pt x="14" y="23"/>
                  </a:cubicBezTo>
                  <a:cubicBezTo>
                    <a:pt x="23" y="23"/>
                    <a:pt x="33" y="18"/>
                    <a:pt x="36" y="11"/>
                  </a:cubicBezTo>
                  <a:close/>
                </a:path>
              </a:pathLst>
            </a:custGeom>
            <a:grpFill/>
            <a:ln>
              <a:noFill/>
            </a:ln>
          </p:spPr>
          <p:txBody>
            <a:bodyPr anchor="ctr"/>
            <a:lstStyle/>
            <a:p>
              <a:pPr algn="ctr"/>
            </a:p>
          </p:txBody>
        </p:sp>
        <p:sp>
          <p:nvSpPr>
            <p:cNvPr id="1408" name="ïSlïdè"/>
            <p:cNvSpPr/>
            <p:nvPr userDrawn="1"/>
          </p:nvSpPr>
          <p:spPr bwMode="auto">
            <a:xfrm>
              <a:off x="2354839" y="1734757"/>
              <a:ext cx="115721" cy="58632"/>
            </a:xfrm>
            <a:custGeom>
              <a:avLst/>
              <a:gdLst>
                <a:gd name="T0" fmla="*/ 29 w 32"/>
                <a:gd name="T1" fmla="*/ 8 h 16"/>
                <a:gd name="T2" fmla="*/ 20 w 32"/>
                <a:gd name="T3" fmla="*/ 0 h 16"/>
                <a:gd name="T4" fmla="*/ 2 w 32"/>
                <a:gd name="T5" fmla="*/ 8 h 16"/>
                <a:gd name="T6" fmla="*/ 11 w 32"/>
                <a:gd name="T7" fmla="*/ 16 h 16"/>
                <a:gd name="T8" fmla="*/ 29 w 32"/>
                <a:gd name="T9" fmla="*/ 8 h 16"/>
              </a:gdLst>
              <a:ahLst/>
              <a:cxnLst>
                <a:cxn ang="0">
                  <a:pos x="T0" y="T1"/>
                </a:cxn>
                <a:cxn ang="0">
                  <a:pos x="T2" y="T3"/>
                </a:cxn>
                <a:cxn ang="0">
                  <a:pos x="T4" y="T5"/>
                </a:cxn>
                <a:cxn ang="0">
                  <a:pos x="T6" y="T7"/>
                </a:cxn>
                <a:cxn ang="0">
                  <a:pos x="T8" y="T9"/>
                </a:cxn>
              </a:cxnLst>
              <a:rect l="0" t="0" r="r" b="b"/>
              <a:pathLst>
                <a:path w="32" h="16">
                  <a:moveTo>
                    <a:pt x="29" y="8"/>
                  </a:moveTo>
                  <a:cubicBezTo>
                    <a:pt x="32" y="3"/>
                    <a:pt x="27" y="0"/>
                    <a:pt x="20" y="0"/>
                  </a:cubicBezTo>
                  <a:cubicBezTo>
                    <a:pt x="12" y="0"/>
                    <a:pt x="4" y="3"/>
                    <a:pt x="2" y="8"/>
                  </a:cubicBezTo>
                  <a:cubicBezTo>
                    <a:pt x="0" y="12"/>
                    <a:pt x="4" y="16"/>
                    <a:pt x="11" y="16"/>
                  </a:cubicBezTo>
                  <a:cubicBezTo>
                    <a:pt x="19" y="16"/>
                    <a:pt x="27" y="12"/>
                    <a:pt x="29" y="8"/>
                  </a:cubicBezTo>
                  <a:close/>
                </a:path>
              </a:pathLst>
            </a:custGeom>
            <a:grpFill/>
            <a:ln>
              <a:noFill/>
            </a:ln>
          </p:spPr>
          <p:txBody>
            <a:bodyPr anchor="ctr"/>
            <a:lstStyle/>
            <a:p>
              <a:pPr algn="ctr"/>
            </a:p>
          </p:txBody>
        </p:sp>
        <p:sp>
          <p:nvSpPr>
            <p:cNvPr id="1409" name="ïṡlïḍè"/>
            <p:cNvSpPr/>
            <p:nvPr userDrawn="1"/>
          </p:nvSpPr>
          <p:spPr bwMode="auto">
            <a:xfrm>
              <a:off x="2475189" y="1734757"/>
              <a:ext cx="115721" cy="58632"/>
            </a:xfrm>
            <a:custGeom>
              <a:avLst/>
              <a:gdLst>
                <a:gd name="T0" fmla="*/ 30 w 32"/>
                <a:gd name="T1" fmla="*/ 8 h 16"/>
                <a:gd name="T2" fmla="*/ 20 w 32"/>
                <a:gd name="T3" fmla="*/ 0 h 16"/>
                <a:gd name="T4" fmla="*/ 2 w 32"/>
                <a:gd name="T5" fmla="*/ 8 h 16"/>
                <a:gd name="T6" fmla="*/ 12 w 32"/>
                <a:gd name="T7" fmla="*/ 16 h 16"/>
                <a:gd name="T8" fmla="*/ 30 w 32"/>
                <a:gd name="T9" fmla="*/ 8 h 16"/>
              </a:gdLst>
              <a:ahLst/>
              <a:cxnLst>
                <a:cxn ang="0">
                  <a:pos x="T0" y="T1"/>
                </a:cxn>
                <a:cxn ang="0">
                  <a:pos x="T2" y="T3"/>
                </a:cxn>
                <a:cxn ang="0">
                  <a:pos x="T4" y="T5"/>
                </a:cxn>
                <a:cxn ang="0">
                  <a:pos x="T6" y="T7"/>
                </a:cxn>
                <a:cxn ang="0">
                  <a:pos x="T8" y="T9"/>
                </a:cxn>
              </a:cxnLst>
              <a:rect l="0" t="0" r="r" b="b"/>
              <a:pathLst>
                <a:path w="32" h="16">
                  <a:moveTo>
                    <a:pt x="30" y="8"/>
                  </a:moveTo>
                  <a:cubicBezTo>
                    <a:pt x="32" y="3"/>
                    <a:pt x="28" y="0"/>
                    <a:pt x="20" y="0"/>
                  </a:cubicBezTo>
                  <a:cubicBezTo>
                    <a:pt x="13" y="0"/>
                    <a:pt x="5" y="3"/>
                    <a:pt x="2" y="8"/>
                  </a:cubicBezTo>
                  <a:cubicBezTo>
                    <a:pt x="0" y="12"/>
                    <a:pt x="4" y="16"/>
                    <a:pt x="12" y="16"/>
                  </a:cubicBezTo>
                  <a:cubicBezTo>
                    <a:pt x="19" y="16"/>
                    <a:pt x="27" y="12"/>
                    <a:pt x="30" y="8"/>
                  </a:cubicBezTo>
                  <a:close/>
                </a:path>
              </a:pathLst>
            </a:custGeom>
            <a:grpFill/>
            <a:ln>
              <a:noFill/>
            </a:ln>
          </p:spPr>
          <p:txBody>
            <a:bodyPr anchor="ctr"/>
            <a:lstStyle/>
            <a:p>
              <a:pPr algn="ctr"/>
            </a:p>
          </p:txBody>
        </p:sp>
        <p:sp>
          <p:nvSpPr>
            <p:cNvPr id="1410" name="isľïḓe"/>
            <p:cNvSpPr/>
            <p:nvPr userDrawn="1"/>
          </p:nvSpPr>
          <p:spPr bwMode="auto">
            <a:xfrm>
              <a:off x="2595539" y="1734757"/>
              <a:ext cx="117264" cy="58632"/>
            </a:xfrm>
            <a:custGeom>
              <a:avLst/>
              <a:gdLst>
                <a:gd name="T0" fmla="*/ 30 w 32"/>
                <a:gd name="T1" fmla="*/ 8 h 16"/>
                <a:gd name="T2" fmla="*/ 20 w 32"/>
                <a:gd name="T3" fmla="*/ 0 h 16"/>
                <a:gd name="T4" fmla="*/ 3 w 32"/>
                <a:gd name="T5" fmla="*/ 8 h 16"/>
                <a:gd name="T6" fmla="*/ 12 w 32"/>
                <a:gd name="T7" fmla="*/ 16 h 16"/>
                <a:gd name="T8" fmla="*/ 30 w 32"/>
                <a:gd name="T9" fmla="*/ 8 h 16"/>
              </a:gdLst>
              <a:ahLst/>
              <a:cxnLst>
                <a:cxn ang="0">
                  <a:pos x="T0" y="T1"/>
                </a:cxn>
                <a:cxn ang="0">
                  <a:pos x="T2" y="T3"/>
                </a:cxn>
                <a:cxn ang="0">
                  <a:pos x="T4" y="T5"/>
                </a:cxn>
                <a:cxn ang="0">
                  <a:pos x="T6" y="T7"/>
                </a:cxn>
                <a:cxn ang="0">
                  <a:pos x="T8" y="T9"/>
                </a:cxn>
              </a:cxnLst>
              <a:rect l="0" t="0" r="r" b="b"/>
              <a:pathLst>
                <a:path w="32" h="16">
                  <a:moveTo>
                    <a:pt x="30" y="8"/>
                  </a:moveTo>
                  <a:cubicBezTo>
                    <a:pt x="32" y="3"/>
                    <a:pt x="28" y="0"/>
                    <a:pt x="20" y="0"/>
                  </a:cubicBezTo>
                  <a:cubicBezTo>
                    <a:pt x="13" y="0"/>
                    <a:pt x="5" y="3"/>
                    <a:pt x="3" y="8"/>
                  </a:cubicBezTo>
                  <a:cubicBezTo>
                    <a:pt x="0" y="12"/>
                    <a:pt x="5" y="16"/>
                    <a:pt x="12" y="16"/>
                  </a:cubicBezTo>
                  <a:cubicBezTo>
                    <a:pt x="20" y="16"/>
                    <a:pt x="28" y="12"/>
                    <a:pt x="30" y="8"/>
                  </a:cubicBezTo>
                  <a:close/>
                </a:path>
              </a:pathLst>
            </a:custGeom>
            <a:grpFill/>
            <a:ln>
              <a:noFill/>
            </a:ln>
          </p:spPr>
          <p:txBody>
            <a:bodyPr anchor="ctr"/>
            <a:lstStyle/>
            <a:p>
              <a:pPr algn="ctr"/>
            </a:p>
          </p:txBody>
        </p:sp>
        <p:sp>
          <p:nvSpPr>
            <p:cNvPr id="1411" name="iş1îde"/>
            <p:cNvSpPr/>
            <p:nvPr userDrawn="1"/>
          </p:nvSpPr>
          <p:spPr bwMode="auto">
            <a:xfrm>
              <a:off x="2558508" y="1804190"/>
              <a:ext cx="117264" cy="61718"/>
            </a:xfrm>
            <a:custGeom>
              <a:avLst/>
              <a:gdLst>
                <a:gd name="T0" fmla="*/ 30 w 32"/>
                <a:gd name="T1" fmla="*/ 9 h 17"/>
                <a:gd name="T2" fmla="*/ 20 w 32"/>
                <a:gd name="T3" fmla="*/ 0 h 17"/>
                <a:gd name="T4" fmla="*/ 3 w 32"/>
                <a:gd name="T5" fmla="*/ 9 h 17"/>
                <a:gd name="T6" fmla="*/ 12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8" y="0"/>
                    <a:pt x="20" y="0"/>
                  </a:cubicBezTo>
                  <a:cubicBezTo>
                    <a:pt x="13" y="0"/>
                    <a:pt x="5" y="4"/>
                    <a:pt x="3" y="9"/>
                  </a:cubicBezTo>
                  <a:cubicBezTo>
                    <a:pt x="0" y="13"/>
                    <a:pt x="4" y="17"/>
                    <a:pt x="12" y="17"/>
                  </a:cubicBezTo>
                  <a:cubicBezTo>
                    <a:pt x="20" y="17"/>
                    <a:pt x="28" y="13"/>
                    <a:pt x="30" y="9"/>
                  </a:cubicBezTo>
                  <a:close/>
                </a:path>
              </a:pathLst>
            </a:custGeom>
            <a:grpFill/>
            <a:ln>
              <a:noFill/>
            </a:ln>
          </p:spPr>
          <p:txBody>
            <a:bodyPr anchor="ctr"/>
            <a:lstStyle/>
            <a:p>
              <a:pPr algn="ctr"/>
            </a:p>
          </p:txBody>
        </p:sp>
        <p:sp>
          <p:nvSpPr>
            <p:cNvPr id="1412" name="iś1îdè"/>
            <p:cNvSpPr/>
            <p:nvPr userDrawn="1"/>
          </p:nvSpPr>
          <p:spPr bwMode="auto">
            <a:xfrm>
              <a:off x="2523020" y="1878251"/>
              <a:ext cx="115721" cy="61718"/>
            </a:xfrm>
            <a:custGeom>
              <a:avLst/>
              <a:gdLst>
                <a:gd name="T0" fmla="*/ 30 w 32"/>
                <a:gd name="T1" fmla="*/ 9 h 17"/>
                <a:gd name="T2" fmla="*/ 20 w 32"/>
                <a:gd name="T3" fmla="*/ 0 h 17"/>
                <a:gd name="T4" fmla="*/ 2 w 32"/>
                <a:gd name="T5" fmla="*/ 9 h 17"/>
                <a:gd name="T6" fmla="*/ 12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8" y="0"/>
                    <a:pt x="20" y="0"/>
                  </a:cubicBezTo>
                  <a:cubicBezTo>
                    <a:pt x="13" y="0"/>
                    <a:pt x="4" y="4"/>
                    <a:pt x="2" y="9"/>
                  </a:cubicBezTo>
                  <a:cubicBezTo>
                    <a:pt x="0" y="13"/>
                    <a:pt x="4" y="17"/>
                    <a:pt x="12" y="17"/>
                  </a:cubicBezTo>
                  <a:cubicBezTo>
                    <a:pt x="19" y="17"/>
                    <a:pt x="28" y="13"/>
                    <a:pt x="30" y="9"/>
                  </a:cubicBezTo>
                  <a:close/>
                </a:path>
              </a:pathLst>
            </a:custGeom>
            <a:grpFill/>
            <a:ln>
              <a:noFill/>
            </a:ln>
          </p:spPr>
          <p:txBody>
            <a:bodyPr anchor="ctr"/>
            <a:lstStyle/>
            <a:p>
              <a:pPr algn="ctr"/>
            </a:p>
          </p:txBody>
        </p:sp>
        <p:sp>
          <p:nvSpPr>
            <p:cNvPr id="1413" name="išḻîdé"/>
            <p:cNvSpPr/>
            <p:nvPr userDrawn="1"/>
          </p:nvSpPr>
          <p:spPr bwMode="auto">
            <a:xfrm>
              <a:off x="2482903" y="1953855"/>
              <a:ext cx="120350" cy="63261"/>
            </a:xfrm>
            <a:custGeom>
              <a:avLst/>
              <a:gdLst>
                <a:gd name="T0" fmla="*/ 31 w 33"/>
                <a:gd name="T1" fmla="*/ 8 h 17"/>
                <a:gd name="T2" fmla="*/ 21 w 33"/>
                <a:gd name="T3" fmla="*/ 0 h 17"/>
                <a:gd name="T4" fmla="*/ 2 w 33"/>
                <a:gd name="T5" fmla="*/ 8 h 17"/>
                <a:gd name="T6" fmla="*/ 12 w 33"/>
                <a:gd name="T7" fmla="*/ 17 h 17"/>
                <a:gd name="T8" fmla="*/ 31 w 33"/>
                <a:gd name="T9" fmla="*/ 8 h 17"/>
              </a:gdLst>
              <a:ahLst/>
              <a:cxnLst>
                <a:cxn ang="0">
                  <a:pos x="T0" y="T1"/>
                </a:cxn>
                <a:cxn ang="0">
                  <a:pos x="T2" y="T3"/>
                </a:cxn>
                <a:cxn ang="0">
                  <a:pos x="T4" y="T5"/>
                </a:cxn>
                <a:cxn ang="0">
                  <a:pos x="T6" y="T7"/>
                </a:cxn>
                <a:cxn ang="0">
                  <a:pos x="T8" y="T9"/>
                </a:cxn>
              </a:cxnLst>
              <a:rect l="0" t="0" r="r" b="b"/>
              <a:pathLst>
                <a:path w="33" h="17">
                  <a:moveTo>
                    <a:pt x="31" y="8"/>
                  </a:moveTo>
                  <a:cubicBezTo>
                    <a:pt x="33" y="4"/>
                    <a:pt x="29" y="0"/>
                    <a:pt x="21" y="0"/>
                  </a:cubicBezTo>
                  <a:cubicBezTo>
                    <a:pt x="13" y="0"/>
                    <a:pt x="5" y="4"/>
                    <a:pt x="2" y="8"/>
                  </a:cubicBezTo>
                  <a:cubicBezTo>
                    <a:pt x="0" y="13"/>
                    <a:pt x="4" y="17"/>
                    <a:pt x="12" y="17"/>
                  </a:cubicBezTo>
                  <a:cubicBezTo>
                    <a:pt x="20" y="17"/>
                    <a:pt x="28" y="13"/>
                    <a:pt x="31" y="8"/>
                  </a:cubicBezTo>
                  <a:close/>
                </a:path>
              </a:pathLst>
            </a:custGeom>
            <a:grpFill/>
            <a:ln>
              <a:noFill/>
            </a:ln>
          </p:spPr>
          <p:txBody>
            <a:bodyPr anchor="ctr"/>
            <a:lstStyle/>
            <a:p>
              <a:pPr algn="ctr"/>
            </a:p>
          </p:txBody>
        </p:sp>
        <p:sp>
          <p:nvSpPr>
            <p:cNvPr id="1414" name="îsḷïḍè"/>
            <p:cNvSpPr/>
            <p:nvPr userDrawn="1"/>
          </p:nvSpPr>
          <p:spPr bwMode="auto">
            <a:xfrm>
              <a:off x="2442787" y="2031003"/>
              <a:ext cx="120350" cy="61718"/>
            </a:xfrm>
            <a:custGeom>
              <a:avLst/>
              <a:gdLst>
                <a:gd name="T0" fmla="*/ 31 w 33"/>
                <a:gd name="T1" fmla="*/ 9 h 17"/>
                <a:gd name="T2" fmla="*/ 21 w 33"/>
                <a:gd name="T3" fmla="*/ 0 h 17"/>
                <a:gd name="T4" fmla="*/ 3 w 33"/>
                <a:gd name="T5" fmla="*/ 9 h 17"/>
                <a:gd name="T6" fmla="*/ 12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33" y="4"/>
                    <a:pt x="29" y="0"/>
                    <a:pt x="21" y="0"/>
                  </a:cubicBezTo>
                  <a:cubicBezTo>
                    <a:pt x="13" y="0"/>
                    <a:pt x="5" y="4"/>
                    <a:pt x="3" y="9"/>
                  </a:cubicBezTo>
                  <a:cubicBezTo>
                    <a:pt x="0" y="13"/>
                    <a:pt x="4" y="17"/>
                    <a:pt x="12" y="17"/>
                  </a:cubicBezTo>
                  <a:cubicBezTo>
                    <a:pt x="20" y="17"/>
                    <a:pt x="29" y="13"/>
                    <a:pt x="31" y="9"/>
                  </a:cubicBezTo>
                  <a:close/>
                </a:path>
              </a:pathLst>
            </a:custGeom>
            <a:grpFill/>
            <a:ln>
              <a:noFill/>
            </a:ln>
          </p:spPr>
          <p:txBody>
            <a:bodyPr anchor="ctr"/>
            <a:lstStyle/>
            <a:p>
              <a:pPr algn="ctr"/>
            </a:p>
          </p:txBody>
        </p:sp>
        <p:sp>
          <p:nvSpPr>
            <p:cNvPr id="1415" name="î$1ïḍe"/>
            <p:cNvSpPr/>
            <p:nvPr userDrawn="1"/>
          </p:nvSpPr>
          <p:spPr bwMode="auto">
            <a:xfrm>
              <a:off x="2401127" y="2108150"/>
              <a:ext cx="124979" cy="64804"/>
            </a:xfrm>
            <a:custGeom>
              <a:avLst/>
              <a:gdLst>
                <a:gd name="T0" fmla="*/ 31 w 34"/>
                <a:gd name="T1" fmla="*/ 9 h 18"/>
                <a:gd name="T2" fmla="*/ 21 w 34"/>
                <a:gd name="T3" fmla="*/ 0 h 18"/>
                <a:gd name="T4" fmla="*/ 2 w 34"/>
                <a:gd name="T5" fmla="*/ 9 h 18"/>
                <a:gd name="T6" fmla="*/ 12 w 34"/>
                <a:gd name="T7" fmla="*/ 18 h 18"/>
                <a:gd name="T8" fmla="*/ 31 w 34"/>
                <a:gd name="T9" fmla="*/ 9 h 18"/>
              </a:gdLst>
              <a:ahLst/>
              <a:cxnLst>
                <a:cxn ang="0">
                  <a:pos x="T0" y="T1"/>
                </a:cxn>
                <a:cxn ang="0">
                  <a:pos x="T2" y="T3"/>
                </a:cxn>
                <a:cxn ang="0">
                  <a:pos x="T4" y="T5"/>
                </a:cxn>
                <a:cxn ang="0">
                  <a:pos x="T6" y="T7"/>
                </a:cxn>
                <a:cxn ang="0">
                  <a:pos x="T8" y="T9"/>
                </a:cxn>
              </a:cxnLst>
              <a:rect l="0" t="0" r="r" b="b"/>
              <a:pathLst>
                <a:path w="34" h="18">
                  <a:moveTo>
                    <a:pt x="31" y="9"/>
                  </a:moveTo>
                  <a:cubicBezTo>
                    <a:pt x="34" y="4"/>
                    <a:pt x="29" y="0"/>
                    <a:pt x="21" y="0"/>
                  </a:cubicBezTo>
                  <a:cubicBezTo>
                    <a:pt x="13" y="0"/>
                    <a:pt x="5" y="4"/>
                    <a:pt x="2" y="9"/>
                  </a:cubicBezTo>
                  <a:cubicBezTo>
                    <a:pt x="0" y="14"/>
                    <a:pt x="4" y="18"/>
                    <a:pt x="12" y="18"/>
                  </a:cubicBezTo>
                  <a:cubicBezTo>
                    <a:pt x="20" y="18"/>
                    <a:pt x="29" y="14"/>
                    <a:pt x="31" y="9"/>
                  </a:cubicBezTo>
                  <a:close/>
                </a:path>
              </a:pathLst>
            </a:custGeom>
            <a:grpFill/>
            <a:ln>
              <a:noFill/>
            </a:ln>
          </p:spPr>
          <p:txBody>
            <a:bodyPr anchor="ctr"/>
            <a:lstStyle/>
            <a:p>
              <a:pPr algn="ctr"/>
            </a:p>
          </p:txBody>
        </p:sp>
        <p:sp>
          <p:nvSpPr>
            <p:cNvPr id="1416" name="íśļîḓe"/>
            <p:cNvSpPr/>
            <p:nvPr userDrawn="1"/>
          </p:nvSpPr>
          <p:spPr bwMode="auto">
            <a:xfrm>
              <a:off x="2357925" y="2188383"/>
              <a:ext cx="128065" cy="69433"/>
            </a:xfrm>
            <a:custGeom>
              <a:avLst/>
              <a:gdLst>
                <a:gd name="T0" fmla="*/ 32 w 35"/>
                <a:gd name="T1" fmla="*/ 9 h 19"/>
                <a:gd name="T2" fmla="*/ 22 w 35"/>
                <a:gd name="T3" fmla="*/ 0 h 19"/>
                <a:gd name="T4" fmla="*/ 3 w 35"/>
                <a:gd name="T5" fmla="*/ 9 h 19"/>
                <a:gd name="T6" fmla="*/ 1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5" y="4"/>
                    <a:pt x="30" y="0"/>
                    <a:pt x="22" y="0"/>
                  </a:cubicBezTo>
                  <a:cubicBezTo>
                    <a:pt x="14" y="0"/>
                    <a:pt x="5" y="4"/>
                    <a:pt x="3" y="9"/>
                  </a:cubicBezTo>
                  <a:cubicBezTo>
                    <a:pt x="0" y="14"/>
                    <a:pt x="5" y="19"/>
                    <a:pt x="13" y="19"/>
                  </a:cubicBezTo>
                  <a:cubicBezTo>
                    <a:pt x="21" y="19"/>
                    <a:pt x="30" y="14"/>
                    <a:pt x="32" y="9"/>
                  </a:cubicBezTo>
                  <a:close/>
                </a:path>
              </a:pathLst>
            </a:custGeom>
            <a:grpFill/>
            <a:ln>
              <a:noFill/>
            </a:ln>
          </p:spPr>
          <p:txBody>
            <a:bodyPr anchor="ctr"/>
            <a:lstStyle/>
            <a:p>
              <a:pPr algn="ctr"/>
            </a:p>
          </p:txBody>
        </p:sp>
        <p:sp>
          <p:nvSpPr>
            <p:cNvPr id="1417" name="ïṡ1ïḑé"/>
            <p:cNvSpPr/>
            <p:nvPr userDrawn="1"/>
          </p:nvSpPr>
          <p:spPr bwMode="auto">
            <a:xfrm>
              <a:off x="2314722" y="2271702"/>
              <a:ext cx="128065" cy="69433"/>
            </a:xfrm>
            <a:custGeom>
              <a:avLst/>
              <a:gdLst>
                <a:gd name="T0" fmla="*/ 33 w 35"/>
                <a:gd name="T1" fmla="*/ 9 h 19"/>
                <a:gd name="T2" fmla="*/ 23 w 35"/>
                <a:gd name="T3" fmla="*/ 0 h 19"/>
                <a:gd name="T4" fmla="*/ 3 w 35"/>
                <a:gd name="T5" fmla="*/ 9 h 19"/>
                <a:gd name="T6" fmla="*/ 13 w 35"/>
                <a:gd name="T7" fmla="*/ 19 h 19"/>
                <a:gd name="T8" fmla="*/ 33 w 35"/>
                <a:gd name="T9" fmla="*/ 9 h 19"/>
              </a:gdLst>
              <a:ahLst/>
              <a:cxnLst>
                <a:cxn ang="0">
                  <a:pos x="T0" y="T1"/>
                </a:cxn>
                <a:cxn ang="0">
                  <a:pos x="T2" y="T3"/>
                </a:cxn>
                <a:cxn ang="0">
                  <a:pos x="T4" y="T5"/>
                </a:cxn>
                <a:cxn ang="0">
                  <a:pos x="T6" y="T7"/>
                </a:cxn>
                <a:cxn ang="0">
                  <a:pos x="T8" y="T9"/>
                </a:cxn>
              </a:cxnLst>
              <a:rect l="0" t="0" r="r" b="b"/>
              <a:pathLst>
                <a:path w="35" h="19">
                  <a:moveTo>
                    <a:pt x="33" y="9"/>
                  </a:moveTo>
                  <a:cubicBezTo>
                    <a:pt x="35" y="4"/>
                    <a:pt x="31" y="0"/>
                    <a:pt x="23" y="0"/>
                  </a:cubicBezTo>
                  <a:cubicBezTo>
                    <a:pt x="15" y="0"/>
                    <a:pt x="6" y="4"/>
                    <a:pt x="3" y="9"/>
                  </a:cubicBezTo>
                  <a:cubicBezTo>
                    <a:pt x="0" y="14"/>
                    <a:pt x="5" y="19"/>
                    <a:pt x="13" y="19"/>
                  </a:cubicBezTo>
                  <a:cubicBezTo>
                    <a:pt x="21" y="19"/>
                    <a:pt x="30" y="14"/>
                    <a:pt x="33" y="9"/>
                  </a:cubicBezTo>
                  <a:close/>
                </a:path>
              </a:pathLst>
            </a:custGeom>
            <a:grpFill/>
            <a:ln>
              <a:noFill/>
            </a:ln>
          </p:spPr>
          <p:txBody>
            <a:bodyPr anchor="ctr"/>
            <a:lstStyle/>
            <a:p>
              <a:pPr algn="ctr"/>
            </a:p>
          </p:txBody>
        </p:sp>
        <p:sp>
          <p:nvSpPr>
            <p:cNvPr id="1418" name="iṡlïḑé"/>
            <p:cNvSpPr/>
            <p:nvPr userDrawn="1"/>
          </p:nvSpPr>
          <p:spPr bwMode="auto">
            <a:xfrm>
              <a:off x="2269977" y="2356565"/>
              <a:ext cx="131151" cy="69433"/>
            </a:xfrm>
            <a:custGeom>
              <a:avLst/>
              <a:gdLst>
                <a:gd name="T0" fmla="*/ 33 w 36"/>
                <a:gd name="T1" fmla="*/ 9 h 19"/>
                <a:gd name="T2" fmla="*/ 23 w 36"/>
                <a:gd name="T3" fmla="*/ 0 h 19"/>
                <a:gd name="T4" fmla="*/ 3 w 36"/>
                <a:gd name="T5" fmla="*/ 9 h 19"/>
                <a:gd name="T6" fmla="*/ 13 w 36"/>
                <a:gd name="T7" fmla="*/ 19 h 19"/>
                <a:gd name="T8" fmla="*/ 33 w 36"/>
                <a:gd name="T9" fmla="*/ 9 h 19"/>
              </a:gdLst>
              <a:ahLst/>
              <a:cxnLst>
                <a:cxn ang="0">
                  <a:pos x="T0" y="T1"/>
                </a:cxn>
                <a:cxn ang="0">
                  <a:pos x="T2" y="T3"/>
                </a:cxn>
                <a:cxn ang="0">
                  <a:pos x="T4" y="T5"/>
                </a:cxn>
                <a:cxn ang="0">
                  <a:pos x="T6" y="T7"/>
                </a:cxn>
                <a:cxn ang="0">
                  <a:pos x="T8" y="T9"/>
                </a:cxn>
              </a:cxnLst>
              <a:rect l="0" t="0" r="r" b="b"/>
              <a:pathLst>
                <a:path w="36" h="19">
                  <a:moveTo>
                    <a:pt x="33" y="9"/>
                  </a:moveTo>
                  <a:cubicBezTo>
                    <a:pt x="36" y="4"/>
                    <a:pt x="31" y="0"/>
                    <a:pt x="23" y="0"/>
                  </a:cubicBezTo>
                  <a:cubicBezTo>
                    <a:pt x="15" y="0"/>
                    <a:pt x="6" y="4"/>
                    <a:pt x="3" y="9"/>
                  </a:cubicBezTo>
                  <a:cubicBezTo>
                    <a:pt x="0" y="15"/>
                    <a:pt x="5" y="19"/>
                    <a:pt x="13" y="19"/>
                  </a:cubicBezTo>
                  <a:cubicBezTo>
                    <a:pt x="21" y="19"/>
                    <a:pt x="30" y="15"/>
                    <a:pt x="33" y="9"/>
                  </a:cubicBezTo>
                  <a:close/>
                </a:path>
              </a:pathLst>
            </a:custGeom>
            <a:grpFill/>
            <a:ln>
              <a:noFill/>
            </a:ln>
          </p:spPr>
          <p:txBody>
            <a:bodyPr anchor="ctr"/>
            <a:lstStyle/>
            <a:p>
              <a:pPr algn="ctr"/>
            </a:p>
          </p:txBody>
        </p:sp>
        <p:sp>
          <p:nvSpPr>
            <p:cNvPr id="1419" name="íṣ1îḋé"/>
            <p:cNvSpPr/>
            <p:nvPr userDrawn="1"/>
          </p:nvSpPr>
          <p:spPr bwMode="auto">
            <a:xfrm>
              <a:off x="2226774" y="2439884"/>
              <a:ext cx="131151" cy="74061"/>
            </a:xfrm>
            <a:custGeom>
              <a:avLst/>
              <a:gdLst>
                <a:gd name="T0" fmla="*/ 33 w 36"/>
                <a:gd name="T1" fmla="*/ 10 h 20"/>
                <a:gd name="T2" fmla="*/ 23 w 36"/>
                <a:gd name="T3" fmla="*/ 0 h 20"/>
                <a:gd name="T4" fmla="*/ 3 w 36"/>
                <a:gd name="T5" fmla="*/ 10 h 20"/>
                <a:gd name="T6" fmla="*/ 13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6" y="5"/>
                    <a:pt x="31" y="0"/>
                    <a:pt x="23" y="0"/>
                  </a:cubicBezTo>
                  <a:cubicBezTo>
                    <a:pt x="15" y="0"/>
                    <a:pt x="6" y="5"/>
                    <a:pt x="3" y="10"/>
                  </a:cubicBezTo>
                  <a:cubicBezTo>
                    <a:pt x="0" y="16"/>
                    <a:pt x="4" y="20"/>
                    <a:pt x="13" y="20"/>
                  </a:cubicBezTo>
                  <a:cubicBezTo>
                    <a:pt x="21" y="20"/>
                    <a:pt x="30" y="16"/>
                    <a:pt x="33" y="10"/>
                  </a:cubicBezTo>
                  <a:close/>
                </a:path>
              </a:pathLst>
            </a:custGeom>
            <a:grpFill/>
            <a:ln>
              <a:noFill/>
            </a:ln>
          </p:spPr>
          <p:txBody>
            <a:bodyPr anchor="ctr"/>
            <a:lstStyle/>
            <a:p>
              <a:pPr algn="ctr"/>
            </a:p>
          </p:txBody>
        </p:sp>
        <p:sp>
          <p:nvSpPr>
            <p:cNvPr id="1420" name="iSľîďê"/>
            <p:cNvSpPr/>
            <p:nvPr userDrawn="1"/>
          </p:nvSpPr>
          <p:spPr bwMode="auto">
            <a:xfrm>
              <a:off x="2178943" y="2532461"/>
              <a:ext cx="135779" cy="72519"/>
            </a:xfrm>
            <a:custGeom>
              <a:avLst/>
              <a:gdLst>
                <a:gd name="T0" fmla="*/ 34 w 37"/>
                <a:gd name="T1" fmla="*/ 10 h 20"/>
                <a:gd name="T2" fmla="*/ 24 w 37"/>
                <a:gd name="T3" fmla="*/ 0 h 20"/>
                <a:gd name="T4" fmla="*/ 3 w 37"/>
                <a:gd name="T5" fmla="*/ 10 h 20"/>
                <a:gd name="T6" fmla="*/ 13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7" y="4"/>
                    <a:pt x="32" y="0"/>
                    <a:pt x="24" y="0"/>
                  </a:cubicBezTo>
                  <a:cubicBezTo>
                    <a:pt x="15" y="0"/>
                    <a:pt x="6" y="4"/>
                    <a:pt x="3" y="10"/>
                  </a:cubicBezTo>
                  <a:cubicBezTo>
                    <a:pt x="0" y="15"/>
                    <a:pt x="5" y="20"/>
                    <a:pt x="13" y="20"/>
                  </a:cubicBezTo>
                  <a:cubicBezTo>
                    <a:pt x="22" y="20"/>
                    <a:pt x="31" y="15"/>
                    <a:pt x="34" y="10"/>
                  </a:cubicBezTo>
                  <a:close/>
                </a:path>
              </a:pathLst>
            </a:custGeom>
            <a:grpFill/>
            <a:ln>
              <a:noFill/>
            </a:ln>
          </p:spPr>
          <p:txBody>
            <a:bodyPr anchor="ctr"/>
            <a:lstStyle/>
            <a:p>
              <a:pPr algn="ctr"/>
            </a:p>
          </p:txBody>
        </p:sp>
        <p:sp>
          <p:nvSpPr>
            <p:cNvPr id="1421" name="iṩḷïḋê"/>
            <p:cNvSpPr/>
            <p:nvPr userDrawn="1"/>
          </p:nvSpPr>
          <p:spPr bwMode="auto">
            <a:xfrm>
              <a:off x="2131111" y="2623494"/>
              <a:ext cx="135779" cy="72519"/>
            </a:xfrm>
            <a:custGeom>
              <a:avLst/>
              <a:gdLst>
                <a:gd name="T0" fmla="*/ 34 w 37"/>
                <a:gd name="T1" fmla="*/ 10 h 20"/>
                <a:gd name="T2" fmla="*/ 24 w 37"/>
                <a:gd name="T3" fmla="*/ 0 h 20"/>
                <a:gd name="T4" fmla="*/ 3 w 37"/>
                <a:gd name="T5" fmla="*/ 10 h 20"/>
                <a:gd name="T6" fmla="*/ 13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7" y="4"/>
                    <a:pt x="32" y="0"/>
                    <a:pt x="24" y="0"/>
                  </a:cubicBezTo>
                  <a:cubicBezTo>
                    <a:pt x="15" y="0"/>
                    <a:pt x="6" y="4"/>
                    <a:pt x="3" y="10"/>
                  </a:cubicBezTo>
                  <a:cubicBezTo>
                    <a:pt x="0" y="16"/>
                    <a:pt x="5" y="20"/>
                    <a:pt x="13" y="20"/>
                  </a:cubicBezTo>
                  <a:cubicBezTo>
                    <a:pt x="22" y="20"/>
                    <a:pt x="31" y="16"/>
                    <a:pt x="34" y="10"/>
                  </a:cubicBezTo>
                  <a:close/>
                </a:path>
              </a:pathLst>
            </a:custGeom>
            <a:grpFill/>
            <a:ln>
              <a:noFill/>
            </a:ln>
          </p:spPr>
          <p:txBody>
            <a:bodyPr anchor="ctr"/>
            <a:lstStyle/>
            <a:p>
              <a:pPr algn="ctr"/>
            </a:p>
          </p:txBody>
        </p:sp>
        <p:sp>
          <p:nvSpPr>
            <p:cNvPr id="1422" name="ïṣ1ïḓé"/>
            <p:cNvSpPr/>
            <p:nvPr userDrawn="1"/>
          </p:nvSpPr>
          <p:spPr bwMode="auto">
            <a:xfrm>
              <a:off x="2189743" y="1804190"/>
              <a:ext cx="117264" cy="61718"/>
            </a:xfrm>
            <a:custGeom>
              <a:avLst/>
              <a:gdLst>
                <a:gd name="T0" fmla="*/ 30 w 32"/>
                <a:gd name="T1" fmla="*/ 9 h 17"/>
                <a:gd name="T2" fmla="*/ 21 w 32"/>
                <a:gd name="T3" fmla="*/ 0 h 17"/>
                <a:gd name="T4" fmla="*/ 2 w 32"/>
                <a:gd name="T5" fmla="*/ 9 h 17"/>
                <a:gd name="T6" fmla="*/ 11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8" y="0"/>
                    <a:pt x="21" y="0"/>
                  </a:cubicBezTo>
                  <a:cubicBezTo>
                    <a:pt x="13" y="0"/>
                    <a:pt x="5" y="4"/>
                    <a:pt x="2" y="9"/>
                  </a:cubicBezTo>
                  <a:cubicBezTo>
                    <a:pt x="0" y="13"/>
                    <a:pt x="4" y="17"/>
                    <a:pt x="11" y="17"/>
                  </a:cubicBezTo>
                  <a:cubicBezTo>
                    <a:pt x="19" y="17"/>
                    <a:pt x="27" y="13"/>
                    <a:pt x="30" y="9"/>
                  </a:cubicBezTo>
                  <a:close/>
                </a:path>
              </a:pathLst>
            </a:custGeom>
            <a:grpFill/>
            <a:ln>
              <a:noFill/>
            </a:ln>
          </p:spPr>
          <p:txBody>
            <a:bodyPr anchor="ctr"/>
            <a:lstStyle/>
            <a:p>
              <a:pPr algn="ctr"/>
            </a:p>
          </p:txBody>
        </p:sp>
        <p:sp>
          <p:nvSpPr>
            <p:cNvPr id="1423" name="îṥļiḓe"/>
            <p:cNvSpPr/>
            <p:nvPr userDrawn="1"/>
          </p:nvSpPr>
          <p:spPr bwMode="auto">
            <a:xfrm>
              <a:off x="2314722" y="1804190"/>
              <a:ext cx="115721" cy="61718"/>
            </a:xfrm>
            <a:custGeom>
              <a:avLst/>
              <a:gdLst>
                <a:gd name="T0" fmla="*/ 30 w 32"/>
                <a:gd name="T1" fmla="*/ 9 h 17"/>
                <a:gd name="T2" fmla="*/ 20 w 32"/>
                <a:gd name="T3" fmla="*/ 0 h 17"/>
                <a:gd name="T4" fmla="*/ 2 w 32"/>
                <a:gd name="T5" fmla="*/ 9 h 17"/>
                <a:gd name="T6" fmla="*/ 11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8" y="0"/>
                    <a:pt x="20" y="0"/>
                  </a:cubicBezTo>
                  <a:cubicBezTo>
                    <a:pt x="13" y="0"/>
                    <a:pt x="5" y="4"/>
                    <a:pt x="2" y="9"/>
                  </a:cubicBezTo>
                  <a:cubicBezTo>
                    <a:pt x="0" y="13"/>
                    <a:pt x="4" y="17"/>
                    <a:pt x="11" y="17"/>
                  </a:cubicBezTo>
                  <a:cubicBezTo>
                    <a:pt x="19" y="17"/>
                    <a:pt x="27" y="13"/>
                    <a:pt x="30" y="9"/>
                  </a:cubicBezTo>
                  <a:close/>
                </a:path>
              </a:pathLst>
            </a:custGeom>
            <a:grpFill/>
            <a:ln>
              <a:noFill/>
            </a:ln>
          </p:spPr>
          <p:txBody>
            <a:bodyPr anchor="ctr"/>
            <a:lstStyle/>
            <a:p>
              <a:pPr algn="ctr"/>
            </a:p>
          </p:txBody>
        </p:sp>
        <p:sp>
          <p:nvSpPr>
            <p:cNvPr id="1424" name="iṧļîḍê"/>
            <p:cNvSpPr/>
            <p:nvPr userDrawn="1"/>
          </p:nvSpPr>
          <p:spPr bwMode="auto">
            <a:xfrm>
              <a:off x="2435072" y="1804190"/>
              <a:ext cx="120350" cy="61718"/>
            </a:xfrm>
            <a:custGeom>
              <a:avLst/>
              <a:gdLst>
                <a:gd name="T0" fmla="*/ 30 w 33"/>
                <a:gd name="T1" fmla="*/ 9 h 17"/>
                <a:gd name="T2" fmla="*/ 21 w 33"/>
                <a:gd name="T3" fmla="*/ 0 h 17"/>
                <a:gd name="T4" fmla="*/ 3 w 33"/>
                <a:gd name="T5" fmla="*/ 9 h 17"/>
                <a:gd name="T6" fmla="*/ 12 w 33"/>
                <a:gd name="T7" fmla="*/ 17 h 17"/>
                <a:gd name="T8" fmla="*/ 30 w 33"/>
                <a:gd name="T9" fmla="*/ 9 h 17"/>
              </a:gdLst>
              <a:ahLst/>
              <a:cxnLst>
                <a:cxn ang="0">
                  <a:pos x="T0" y="T1"/>
                </a:cxn>
                <a:cxn ang="0">
                  <a:pos x="T2" y="T3"/>
                </a:cxn>
                <a:cxn ang="0">
                  <a:pos x="T4" y="T5"/>
                </a:cxn>
                <a:cxn ang="0">
                  <a:pos x="T6" y="T7"/>
                </a:cxn>
                <a:cxn ang="0">
                  <a:pos x="T8" y="T9"/>
                </a:cxn>
              </a:cxnLst>
              <a:rect l="0" t="0" r="r" b="b"/>
              <a:pathLst>
                <a:path w="33" h="17">
                  <a:moveTo>
                    <a:pt x="30" y="9"/>
                  </a:moveTo>
                  <a:cubicBezTo>
                    <a:pt x="33" y="4"/>
                    <a:pt x="28" y="0"/>
                    <a:pt x="21" y="0"/>
                  </a:cubicBezTo>
                  <a:cubicBezTo>
                    <a:pt x="13" y="0"/>
                    <a:pt x="5" y="4"/>
                    <a:pt x="3" y="9"/>
                  </a:cubicBezTo>
                  <a:cubicBezTo>
                    <a:pt x="0" y="13"/>
                    <a:pt x="5" y="17"/>
                    <a:pt x="12" y="17"/>
                  </a:cubicBezTo>
                  <a:cubicBezTo>
                    <a:pt x="20" y="17"/>
                    <a:pt x="28" y="13"/>
                    <a:pt x="30" y="9"/>
                  </a:cubicBezTo>
                  <a:close/>
                </a:path>
              </a:pathLst>
            </a:custGeom>
            <a:grpFill/>
            <a:ln>
              <a:noFill/>
            </a:ln>
          </p:spPr>
          <p:txBody>
            <a:bodyPr anchor="ctr"/>
            <a:lstStyle/>
            <a:p>
              <a:pPr algn="ctr"/>
            </a:p>
          </p:txBody>
        </p:sp>
        <p:sp>
          <p:nvSpPr>
            <p:cNvPr id="1425" name="iṣḻiḋê"/>
            <p:cNvSpPr/>
            <p:nvPr userDrawn="1"/>
          </p:nvSpPr>
          <p:spPr bwMode="auto">
            <a:xfrm>
              <a:off x="1895041" y="1878251"/>
              <a:ext cx="123436" cy="61718"/>
            </a:xfrm>
            <a:custGeom>
              <a:avLst/>
              <a:gdLst>
                <a:gd name="T0" fmla="*/ 31 w 34"/>
                <a:gd name="T1" fmla="*/ 9 h 17"/>
                <a:gd name="T2" fmla="*/ 22 w 34"/>
                <a:gd name="T3" fmla="*/ 0 h 17"/>
                <a:gd name="T4" fmla="*/ 3 w 34"/>
                <a:gd name="T5" fmla="*/ 9 h 17"/>
                <a:gd name="T6" fmla="*/ 1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2" y="0"/>
                  </a:cubicBezTo>
                  <a:cubicBezTo>
                    <a:pt x="15" y="0"/>
                    <a:pt x="6" y="4"/>
                    <a:pt x="3" y="9"/>
                  </a:cubicBezTo>
                  <a:cubicBezTo>
                    <a:pt x="0" y="13"/>
                    <a:pt x="4" y="17"/>
                    <a:pt x="12" y="17"/>
                  </a:cubicBezTo>
                  <a:cubicBezTo>
                    <a:pt x="20" y="17"/>
                    <a:pt x="28" y="13"/>
                    <a:pt x="31" y="9"/>
                  </a:cubicBezTo>
                  <a:close/>
                </a:path>
              </a:pathLst>
            </a:custGeom>
            <a:grpFill/>
            <a:ln>
              <a:noFill/>
            </a:ln>
          </p:spPr>
          <p:txBody>
            <a:bodyPr anchor="ctr"/>
            <a:lstStyle/>
            <a:p>
              <a:pPr algn="ctr"/>
            </a:p>
          </p:txBody>
        </p:sp>
        <p:sp>
          <p:nvSpPr>
            <p:cNvPr id="1426" name="î$ľiḓe"/>
            <p:cNvSpPr/>
            <p:nvPr userDrawn="1"/>
          </p:nvSpPr>
          <p:spPr bwMode="auto">
            <a:xfrm>
              <a:off x="2023105" y="1878251"/>
              <a:ext cx="120350" cy="61718"/>
            </a:xfrm>
            <a:custGeom>
              <a:avLst/>
              <a:gdLst>
                <a:gd name="T0" fmla="*/ 30 w 33"/>
                <a:gd name="T1" fmla="*/ 9 h 17"/>
                <a:gd name="T2" fmla="*/ 21 w 33"/>
                <a:gd name="T3" fmla="*/ 0 h 17"/>
                <a:gd name="T4" fmla="*/ 2 w 33"/>
                <a:gd name="T5" fmla="*/ 9 h 17"/>
                <a:gd name="T6" fmla="*/ 11 w 33"/>
                <a:gd name="T7" fmla="*/ 17 h 17"/>
                <a:gd name="T8" fmla="*/ 30 w 33"/>
                <a:gd name="T9" fmla="*/ 9 h 17"/>
              </a:gdLst>
              <a:ahLst/>
              <a:cxnLst>
                <a:cxn ang="0">
                  <a:pos x="T0" y="T1"/>
                </a:cxn>
                <a:cxn ang="0">
                  <a:pos x="T2" y="T3"/>
                </a:cxn>
                <a:cxn ang="0">
                  <a:pos x="T4" y="T5"/>
                </a:cxn>
                <a:cxn ang="0">
                  <a:pos x="T6" y="T7"/>
                </a:cxn>
                <a:cxn ang="0">
                  <a:pos x="T8" y="T9"/>
                </a:cxn>
              </a:cxnLst>
              <a:rect l="0" t="0" r="r" b="b"/>
              <a:pathLst>
                <a:path w="33" h="17">
                  <a:moveTo>
                    <a:pt x="30" y="9"/>
                  </a:moveTo>
                  <a:cubicBezTo>
                    <a:pt x="33" y="4"/>
                    <a:pt x="29" y="0"/>
                    <a:pt x="21" y="0"/>
                  </a:cubicBezTo>
                  <a:cubicBezTo>
                    <a:pt x="14" y="0"/>
                    <a:pt x="5" y="4"/>
                    <a:pt x="2" y="9"/>
                  </a:cubicBezTo>
                  <a:cubicBezTo>
                    <a:pt x="0" y="13"/>
                    <a:pt x="4" y="17"/>
                    <a:pt x="11" y="17"/>
                  </a:cubicBezTo>
                  <a:cubicBezTo>
                    <a:pt x="19" y="17"/>
                    <a:pt x="28" y="13"/>
                    <a:pt x="30" y="9"/>
                  </a:cubicBezTo>
                  <a:close/>
                </a:path>
              </a:pathLst>
            </a:custGeom>
            <a:grpFill/>
            <a:ln>
              <a:noFill/>
            </a:ln>
          </p:spPr>
          <p:txBody>
            <a:bodyPr anchor="ctr"/>
            <a:lstStyle/>
            <a:p>
              <a:pPr algn="ctr"/>
            </a:p>
          </p:txBody>
        </p:sp>
        <p:sp>
          <p:nvSpPr>
            <p:cNvPr id="1427" name="ïṡ1ídê"/>
            <p:cNvSpPr/>
            <p:nvPr userDrawn="1"/>
          </p:nvSpPr>
          <p:spPr bwMode="auto">
            <a:xfrm>
              <a:off x="2146541" y="1878251"/>
              <a:ext cx="120350" cy="61718"/>
            </a:xfrm>
            <a:custGeom>
              <a:avLst/>
              <a:gdLst>
                <a:gd name="T0" fmla="*/ 31 w 33"/>
                <a:gd name="T1" fmla="*/ 9 h 17"/>
                <a:gd name="T2" fmla="*/ 21 w 33"/>
                <a:gd name="T3" fmla="*/ 0 h 17"/>
                <a:gd name="T4" fmla="*/ 3 w 33"/>
                <a:gd name="T5" fmla="*/ 9 h 17"/>
                <a:gd name="T6" fmla="*/ 12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33" y="4"/>
                    <a:pt x="29" y="0"/>
                    <a:pt x="21" y="0"/>
                  </a:cubicBezTo>
                  <a:cubicBezTo>
                    <a:pt x="14" y="0"/>
                    <a:pt x="5" y="4"/>
                    <a:pt x="3" y="9"/>
                  </a:cubicBezTo>
                  <a:cubicBezTo>
                    <a:pt x="0" y="13"/>
                    <a:pt x="4" y="17"/>
                    <a:pt x="12" y="17"/>
                  </a:cubicBezTo>
                  <a:cubicBezTo>
                    <a:pt x="20" y="17"/>
                    <a:pt x="28" y="13"/>
                    <a:pt x="31" y="9"/>
                  </a:cubicBezTo>
                  <a:close/>
                </a:path>
              </a:pathLst>
            </a:custGeom>
            <a:grpFill/>
            <a:ln>
              <a:noFill/>
            </a:ln>
          </p:spPr>
          <p:txBody>
            <a:bodyPr anchor="ctr"/>
            <a:lstStyle/>
            <a:p>
              <a:pPr algn="ctr"/>
            </a:p>
          </p:txBody>
        </p:sp>
        <p:sp>
          <p:nvSpPr>
            <p:cNvPr id="1428" name="íṥḻídé"/>
            <p:cNvSpPr/>
            <p:nvPr userDrawn="1"/>
          </p:nvSpPr>
          <p:spPr bwMode="auto">
            <a:xfrm>
              <a:off x="2269977" y="1878251"/>
              <a:ext cx="120350" cy="61718"/>
            </a:xfrm>
            <a:custGeom>
              <a:avLst/>
              <a:gdLst>
                <a:gd name="T0" fmla="*/ 31 w 33"/>
                <a:gd name="T1" fmla="*/ 9 h 17"/>
                <a:gd name="T2" fmla="*/ 21 w 33"/>
                <a:gd name="T3" fmla="*/ 0 h 17"/>
                <a:gd name="T4" fmla="*/ 3 w 33"/>
                <a:gd name="T5" fmla="*/ 9 h 17"/>
                <a:gd name="T6" fmla="*/ 12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33" y="4"/>
                    <a:pt x="29" y="0"/>
                    <a:pt x="21" y="0"/>
                  </a:cubicBezTo>
                  <a:cubicBezTo>
                    <a:pt x="14" y="0"/>
                    <a:pt x="5" y="4"/>
                    <a:pt x="3" y="9"/>
                  </a:cubicBezTo>
                  <a:cubicBezTo>
                    <a:pt x="0" y="13"/>
                    <a:pt x="4" y="17"/>
                    <a:pt x="12" y="17"/>
                  </a:cubicBezTo>
                  <a:cubicBezTo>
                    <a:pt x="20" y="17"/>
                    <a:pt x="28" y="13"/>
                    <a:pt x="31" y="9"/>
                  </a:cubicBezTo>
                  <a:close/>
                </a:path>
              </a:pathLst>
            </a:custGeom>
            <a:grpFill/>
            <a:ln>
              <a:noFill/>
            </a:ln>
          </p:spPr>
          <p:txBody>
            <a:bodyPr anchor="ctr"/>
            <a:lstStyle/>
            <a:p>
              <a:pPr algn="ctr"/>
            </a:p>
          </p:txBody>
        </p:sp>
        <p:sp>
          <p:nvSpPr>
            <p:cNvPr id="1429" name="islíḑe"/>
            <p:cNvSpPr/>
            <p:nvPr userDrawn="1"/>
          </p:nvSpPr>
          <p:spPr bwMode="auto">
            <a:xfrm>
              <a:off x="2394956" y="1878251"/>
              <a:ext cx="120350" cy="61718"/>
            </a:xfrm>
            <a:custGeom>
              <a:avLst/>
              <a:gdLst>
                <a:gd name="T0" fmla="*/ 31 w 33"/>
                <a:gd name="T1" fmla="*/ 9 h 17"/>
                <a:gd name="T2" fmla="*/ 21 w 33"/>
                <a:gd name="T3" fmla="*/ 0 h 17"/>
                <a:gd name="T4" fmla="*/ 3 w 33"/>
                <a:gd name="T5" fmla="*/ 9 h 17"/>
                <a:gd name="T6" fmla="*/ 12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33" y="4"/>
                    <a:pt x="29" y="0"/>
                    <a:pt x="21" y="0"/>
                  </a:cubicBezTo>
                  <a:cubicBezTo>
                    <a:pt x="14" y="0"/>
                    <a:pt x="5" y="4"/>
                    <a:pt x="3" y="9"/>
                  </a:cubicBezTo>
                  <a:cubicBezTo>
                    <a:pt x="0" y="13"/>
                    <a:pt x="5" y="17"/>
                    <a:pt x="12" y="17"/>
                  </a:cubicBezTo>
                  <a:cubicBezTo>
                    <a:pt x="20" y="17"/>
                    <a:pt x="28" y="13"/>
                    <a:pt x="31" y="9"/>
                  </a:cubicBezTo>
                  <a:close/>
                </a:path>
              </a:pathLst>
            </a:custGeom>
            <a:grpFill/>
            <a:ln>
              <a:noFill/>
            </a:ln>
          </p:spPr>
          <p:txBody>
            <a:bodyPr anchor="ctr"/>
            <a:lstStyle/>
            <a:p>
              <a:pPr algn="ctr"/>
            </a:p>
          </p:txBody>
        </p:sp>
        <p:sp>
          <p:nvSpPr>
            <p:cNvPr id="1430" name="íṥ1ïḓé"/>
            <p:cNvSpPr/>
            <p:nvPr userDrawn="1"/>
          </p:nvSpPr>
          <p:spPr bwMode="auto">
            <a:xfrm>
              <a:off x="1850295" y="1953855"/>
              <a:ext cx="124979" cy="63261"/>
            </a:xfrm>
            <a:custGeom>
              <a:avLst/>
              <a:gdLst>
                <a:gd name="T0" fmla="*/ 31 w 34"/>
                <a:gd name="T1" fmla="*/ 8 h 17"/>
                <a:gd name="T2" fmla="*/ 22 w 34"/>
                <a:gd name="T3" fmla="*/ 0 h 17"/>
                <a:gd name="T4" fmla="*/ 3 w 34"/>
                <a:gd name="T5" fmla="*/ 8 h 17"/>
                <a:gd name="T6" fmla="*/ 12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34" y="4"/>
                    <a:pt x="30" y="0"/>
                    <a:pt x="22" y="0"/>
                  </a:cubicBezTo>
                  <a:cubicBezTo>
                    <a:pt x="14" y="0"/>
                    <a:pt x="6" y="4"/>
                    <a:pt x="3" y="8"/>
                  </a:cubicBezTo>
                  <a:cubicBezTo>
                    <a:pt x="0" y="13"/>
                    <a:pt x="4" y="17"/>
                    <a:pt x="12" y="17"/>
                  </a:cubicBezTo>
                  <a:cubicBezTo>
                    <a:pt x="19" y="17"/>
                    <a:pt x="28" y="13"/>
                    <a:pt x="31" y="8"/>
                  </a:cubicBezTo>
                  <a:close/>
                </a:path>
              </a:pathLst>
            </a:custGeom>
            <a:grpFill/>
            <a:ln>
              <a:noFill/>
            </a:ln>
          </p:spPr>
          <p:txBody>
            <a:bodyPr anchor="ctr"/>
            <a:lstStyle/>
            <a:p>
              <a:pPr algn="ctr"/>
            </a:p>
          </p:txBody>
        </p:sp>
        <p:sp>
          <p:nvSpPr>
            <p:cNvPr id="1431" name="ïŝľíḋé"/>
            <p:cNvSpPr/>
            <p:nvPr userDrawn="1"/>
          </p:nvSpPr>
          <p:spPr bwMode="auto">
            <a:xfrm>
              <a:off x="1975274" y="1953855"/>
              <a:ext cx="123436" cy="63261"/>
            </a:xfrm>
            <a:custGeom>
              <a:avLst/>
              <a:gdLst>
                <a:gd name="T0" fmla="*/ 31 w 34"/>
                <a:gd name="T1" fmla="*/ 8 h 17"/>
                <a:gd name="T2" fmla="*/ 22 w 34"/>
                <a:gd name="T3" fmla="*/ 0 h 17"/>
                <a:gd name="T4" fmla="*/ 3 w 34"/>
                <a:gd name="T5" fmla="*/ 8 h 17"/>
                <a:gd name="T6" fmla="*/ 12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34" y="4"/>
                    <a:pt x="30" y="0"/>
                    <a:pt x="22" y="0"/>
                  </a:cubicBezTo>
                  <a:cubicBezTo>
                    <a:pt x="15" y="0"/>
                    <a:pt x="6" y="4"/>
                    <a:pt x="3" y="8"/>
                  </a:cubicBezTo>
                  <a:cubicBezTo>
                    <a:pt x="0" y="13"/>
                    <a:pt x="4" y="17"/>
                    <a:pt x="12" y="17"/>
                  </a:cubicBezTo>
                  <a:cubicBezTo>
                    <a:pt x="20" y="17"/>
                    <a:pt x="29" y="13"/>
                    <a:pt x="31" y="8"/>
                  </a:cubicBezTo>
                  <a:close/>
                </a:path>
              </a:pathLst>
            </a:custGeom>
            <a:grpFill/>
            <a:ln>
              <a:noFill/>
            </a:ln>
          </p:spPr>
          <p:txBody>
            <a:bodyPr anchor="ctr"/>
            <a:lstStyle/>
            <a:p>
              <a:pPr algn="ctr"/>
            </a:p>
          </p:txBody>
        </p:sp>
        <p:sp>
          <p:nvSpPr>
            <p:cNvPr id="1432" name="iṥḷíḋè"/>
            <p:cNvSpPr/>
            <p:nvPr userDrawn="1"/>
          </p:nvSpPr>
          <p:spPr bwMode="auto">
            <a:xfrm>
              <a:off x="2103338" y="1953855"/>
              <a:ext cx="123436" cy="63261"/>
            </a:xfrm>
            <a:custGeom>
              <a:avLst/>
              <a:gdLst>
                <a:gd name="T0" fmla="*/ 31 w 34"/>
                <a:gd name="T1" fmla="*/ 8 h 17"/>
                <a:gd name="T2" fmla="*/ 22 w 34"/>
                <a:gd name="T3" fmla="*/ 0 h 17"/>
                <a:gd name="T4" fmla="*/ 3 w 34"/>
                <a:gd name="T5" fmla="*/ 8 h 17"/>
                <a:gd name="T6" fmla="*/ 12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34" y="4"/>
                    <a:pt x="29" y="0"/>
                    <a:pt x="22" y="0"/>
                  </a:cubicBezTo>
                  <a:cubicBezTo>
                    <a:pt x="14" y="0"/>
                    <a:pt x="5" y="4"/>
                    <a:pt x="3" y="8"/>
                  </a:cubicBezTo>
                  <a:cubicBezTo>
                    <a:pt x="0" y="13"/>
                    <a:pt x="4" y="17"/>
                    <a:pt x="12" y="17"/>
                  </a:cubicBezTo>
                  <a:cubicBezTo>
                    <a:pt x="20" y="17"/>
                    <a:pt x="28" y="13"/>
                    <a:pt x="31" y="8"/>
                  </a:cubicBezTo>
                  <a:close/>
                </a:path>
              </a:pathLst>
            </a:custGeom>
            <a:grpFill/>
            <a:ln>
              <a:noFill/>
            </a:ln>
          </p:spPr>
          <p:txBody>
            <a:bodyPr anchor="ctr"/>
            <a:lstStyle/>
            <a:p>
              <a:pPr algn="ctr"/>
            </a:p>
          </p:txBody>
        </p:sp>
        <p:sp>
          <p:nvSpPr>
            <p:cNvPr id="1433" name="ïŝḷîdê"/>
            <p:cNvSpPr/>
            <p:nvPr userDrawn="1"/>
          </p:nvSpPr>
          <p:spPr bwMode="auto">
            <a:xfrm>
              <a:off x="2229860" y="1953855"/>
              <a:ext cx="120350" cy="63261"/>
            </a:xfrm>
            <a:custGeom>
              <a:avLst/>
              <a:gdLst>
                <a:gd name="T0" fmla="*/ 31 w 33"/>
                <a:gd name="T1" fmla="*/ 8 h 17"/>
                <a:gd name="T2" fmla="*/ 21 w 33"/>
                <a:gd name="T3" fmla="*/ 0 h 17"/>
                <a:gd name="T4" fmla="*/ 2 w 33"/>
                <a:gd name="T5" fmla="*/ 8 h 17"/>
                <a:gd name="T6" fmla="*/ 12 w 33"/>
                <a:gd name="T7" fmla="*/ 17 h 17"/>
                <a:gd name="T8" fmla="*/ 31 w 33"/>
                <a:gd name="T9" fmla="*/ 8 h 17"/>
              </a:gdLst>
              <a:ahLst/>
              <a:cxnLst>
                <a:cxn ang="0">
                  <a:pos x="T0" y="T1"/>
                </a:cxn>
                <a:cxn ang="0">
                  <a:pos x="T2" y="T3"/>
                </a:cxn>
                <a:cxn ang="0">
                  <a:pos x="T4" y="T5"/>
                </a:cxn>
                <a:cxn ang="0">
                  <a:pos x="T6" y="T7"/>
                </a:cxn>
                <a:cxn ang="0">
                  <a:pos x="T8" y="T9"/>
                </a:cxn>
              </a:cxnLst>
              <a:rect l="0" t="0" r="r" b="b"/>
              <a:pathLst>
                <a:path w="33" h="17">
                  <a:moveTo>
                    <a:pt x="31" y="8"/>
                  </a:moveTo>
                  <a:cubicBezTo>
                    <a:pt x="33" y="4"/>
                    <a:pt x="29" y="0"/>
                    <a:pt x="21" y="0"/>
                  </a:cubicBezTo>
                  <a:cubicBezTo>
                    <a:pt x="13" y="0"/>
                    <a:pt x="5" y="4"/>
                    <a:pt x="2" y="8"/>
                  </a:cubicBezTo>
                  <a:cubicBezTo>
                    <a:pt x="0" y="13"/>
                    <a:pt x="4" y="17"/>
                    <a:pt x="12" y="17"/>
                  </a:cubicBezTo>
                  <a:cubicBezTo>
                    <a:pt x="20" y="17"/>
                    <a:pt x="28" y="13"/>
                    <a:pt x="31" y="8"/>
                  </a:cubicBezTo>
                  <a:close/>
                </a:path>
              </a:pathLst>
            </a:custGeom>
            <a:grpFill/>
            <a:ln>
              <a:noFill/>
            </a:ln>
          </p:spPr>
          <p:txBody>
            <a:bodyPr anchor="ctr"/>
            <a:lstStyle/>
            <a:p>
              <a:pPr algn="ctr"/>
            </a:p>
          </p:txBody>
        </p:sp>
        <p:sp>
          <p:nvSpPr>
            <p:cNvPr id="1434" name="ïṥļide"/>
            <p:cNvSpPr/>
            <p:nvPr userDrawn="1"/>
          </p:nvSpPr>
          <p:spPr bwMode="auto">
            <a:xfrm>
              <a:off x="2354839" y="1953855"/>
              <a:ext cx="123436" cy="63261"/>
            </a:xfrm>
            <a:custGeom>
              <a:avLst/>
              <a:gdLst>
                <a:gd name="T0" fmla="*/ 31 w 34"/>
                <a:gd name="T1" fmla="*/ 8 h 17"/>
                <a:gd name="T2" fmla="*/ 21 w 34"/>
                <a:gd name="T3" fmla="*/ 0 h 17"/>
                <a:gd name="T4" fmla="*/ 3 w 34"/>
                <a:gd name="T5" fmla="*/ 8 h 17"/>
                <a:gd name="T6" fmla="*/ 12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34" y="4"/>
                    <a:pt x="29" y="0"/>
                    <a:pt x="21" y="0"/>
                  </a:cubicBezTo>
                  <a:cubicBezTo>
                    <a:pt x="14" y="0"/>
                    <a:pt x="5" y="4"/>
                    <a:pt x="3" y="8"/>
                  </a:cubicBezTo>
                  <a:cubicBezTo>
                    <a:pt x="0" y="13"/>
                    <a:pt x="5" y="17"/>
                    <a:pt x="12" y="17"/>
                  </a:cubicBezTo>
                  <a:cubicBezTo>
                    <a:pt x="20" y="17"/>
                    <a:pt x="29" y="13"/>
                    <a:pt x="31" y="8"/>
                  </a:cubicBezTo>
                  <a:close/>
                </a:path>
              </a:pathLst>
            </a:custGeom>
            <a:grpFill/>
            <a:ln>
              <a:noFill/>
            </a:ln>
          </p:spPr>
          <p:txBody>
            <a:bodyPr anchor="ctr"/>
            <a:lstStyle/>
            <a:p>
              <a:pPr algn="ctr"/>
            </a:p>
          </p:txBody>
        </p:sp>
        <p:sp>
          <p:nvSpPr>
            <p:cNvPr id="1435" name="îśļíḓè"/>
            <p:cNvSpPr/>
            <p:nvPr userDrawn="1"/>
          </p:nvSpPr>
          <p:spPr bwMode="auto">
            <a:xfrm>
              <a:off x="1804007" y="2031003"/>
              <a:ext cx="123436" cy="61718"/>
            </a:xfrm>
            <a:custGeom>
              <a:avLst/>
              <a:gdLst>
                <a:gd name="T0" fmla="*/ 31 w 34"/>
                <a:gd name="T1" fmla="*/ 9 h 17"/>
                <a:gd name="T2" fmla="*/ 22 w 34"/>
                <a:gd name="T3" fmla="*/ 0 h 17"/>
                <a:gd name="T4" fmla="*/ 3 w 34"/>
                <a:gd name="T5" fmla="*/ 9 h 17"/>
                <a:gd name="T6" fmla="*/ 1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2" y="0"/>
                  </a:cubicBezTo>
                  <a:cubicBezTo>
                    <a:pt x="14" y="0"/>
                    <a:pt x="6" y="4"/>
                    <a:pt x="3" y="9"/>
                  </a:cubicBezTo>
                  <a:cubicBezTo>
                    <a:pt x="0" y="13"/>
                    <a:pt x="4" y="17"/>
                    <a:pt x="12" y="17"/>
                  </a:cubicBezTo>
                  <a:cubicBezTo>
                    <a:pt x="19" y="17"/>
                    <a:pt x="28" y="13"/>
                    <a:pt x="31" y="9"/>
                  </a:cubicBezTo>
                  <a:close/>
                </a:path>
              </a:pathLst>
            </a:custGeom>
            <a:grpFill/>
            <a:ln>
              <a:noFill/>
            </a:ln>
          </p:spPr>
          <p:txBody>
            <a:bodyPr anchor="ctr"/>
            <a:lstStyle/>
            <a:p>
              <a:pPr algn="ctr"/>
            </a:p>
          </p:txBody>
        </p:sp>
        <p:sp>
          <p:nvSpPr>
            <p:cNvPr id="1436" name="işļîḑè"/>
            <p:cNvSpPr/>
            <p:nvPr userDrawn="1"/>
          </p:nvSpPr>
          <p:spPr bwMode="auto">
            <a:xfrm>
              <a:off x="1930528" y="2031003"/>
              <a:ext cx="124979" cy="61718"/>
            </a:xfrm>
            <a:custGeom>
              <a:avLst/>
              <a:gdLst>
                <a:gd name="T0" fmla="*/ 31 w 34"/>
                <a:gd name="T1" fmla="*/ 9 h 17"/>
                <a:gd name="T2" fmla="*/ 22 w 34"/>
                <a:gd name="T3" fmla="*/ 0 h 17"/>
                <a:gd name="T4" fmla="*/ 3 w 34"/>
                <a:gd name="T5" fmla="*/ 9 h 17"/>
                <a:gd name="T6" fmla="*/ 1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2" y="0"/>
                  </a:cubicBezTo>
                  <a:cubicBezTo>
                    <a:pt x="14" y="0"/>
                    <a:pt x="5" y="4"/>
                    <a:pt x="3" y="9"/>
                  </a:cubicBezTo>
                  <a:cubicBezTo>
                    <a:pt x="0" y="13"/>
                    <a:pt x="4" y="17"/>
                    <a:pt x="12" y="17"/>
                  </a:cubicBezTo>
                  <a:cubicBezTo>
                    <a:pt x="20" y="17"/>
                    <a:pt x="28" y="13"/>
                    <a:pt x="31" y="9"/>
                  </a:cubicBezTo>
                  <a:close/>
                </a:path>
              </a:pathLst>
            </a:custGeom>
            <a:grpFill/>
            <a:ln>
              <a:noFill/>
            </a:ln>
          </p:spPr>
          <p:txBody>
            <a:bodyPr anchor="ctr"/>
            <a:lstStyle/>
            <a:p>
              <a:pPr algn="ctr"/>
            </a:p>
          </p:txBody>
        </p:sp>
        <p:sp>
          <p:nvSpPr>
            <p:cNvPr id="1437" name="î$ľíḋè"/>
            <p:cNvSpPr/>
            <p:nvPr userDrawn="1"/>
          </p:nvSpPr>
          <p:spPr bwMode="auto">
            <a:xfrm>
              <a:off x="2058593" y="2031003"/>
              <a:ext cx="124979" cy="61718"/>
            </a:xfrm>
            <a:custGeom>
              <a:avLst/>
              <a:gdLst>
                <a:gd name="T0" fmla="*/ 31 w 34"/>
                <a:gd name="T1" fmla="*/ 9 h 17"/>
                <a:gd name="T2" fmla="*/ 22 w 34"/>
                <a:gd name="T3" fmla="*/ 0 h 17"/>
                <a:gd name="T4" fmla="*/ 3 w 34"/>
                <a:gd name="T5" fmla="*/ 9 h 17"/>
                <a:gd name="T6" fmla="*/ 1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2" y="0"/>
                  </a:cubicBezTo>
                  <a:cubicBezTo>
                    <a:pt x="14" y="0"/>
                    <a:pt x="5" y="4"/>
                    <a:pt x="3" y="9"/>
                  </a:cubicBezTo>
                  <a:cubicBezTo>
                    <a:pt x="0" y="13"/>
                    <a:pt x="4" y="17"/>
                    <a:pt x="12" y="17"/>
                  </a:cubicBezTo>
                  <a:cubicBezTo>
                    <a:pt x="20" y="17"/>
                    <a:pt x="28" y="13"/>
                    <a:pt x="31" y="9"/>
                  </a:cubicBezTo>
                  <a:close/>
                </a:path>
              </a:pathLst>
            </a:custGeom>
            <a:grpFill/>
            <a:ln>
              <a:noFill/>
            </a:ln>
          </p:spPr>
          <p:txBody>
            <a:bodyPr anchor="ctr"/>
            <a:lstStyle/>
            <a:p>
              <a:pPr algn="ctr"/>
            </a:p>
          </p:txBody>
        </p:sp>
        <p:sp>
          <p:nvSpPr>
            <p:cNvPr id="1438" name="ïṥḻïḍê"/>
            <p:cNvSpPr/>
            <p:nvPr userDrawn="1"/>
          </p:nvSpPr>
          <p:spPr bwMode="auto">
            <a:xfrm>
              <a:off x="2186657" y="2031003"/>
              <a:ext cx="123436" cy="61718"/>
            </a:xfrm>
            <a:custGeom>
              <a:avLst/>
              <a:gdLst>
                <a:gd name="T0" fmla="*/ 31 w 34"/>
                <a:gd name="T1" fmla="*/ 9 h 17"/>
                <a:gd name="T2" fmla="*/ 22 w 34"/>
                <a:gd name="T3" fmla="*/ 0 h 17"/>
                <a:gd name="T4" fmla="*/ 3 w 34"/>
                <a:gd name="T5" fmla="*/ 9 h 17"/>
                <a:gd name="T6" fmla="*/ 1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29" y="0"/>
                    <a:pt x="22" y="0"/>
                  </a:cubicBezTo>
                  <a:cubicBezTo>
                    <a:pt x="14" y="0"/>
                    <a:pt x="5" y="4"/>
                    <a:pt x="3" y="9"/>
                  </a:cubicBezTo>
                  <a:cubicBezTo>
                    <a:pt x="0" y="13"/>
                    <a:pt x="4" y="17"/>
                    <a:pt x="12" y="17"/>
                  </a:cubicBezTo>
                  <a:cubicBezTo>
                    <a:pt x="20" y="17"/>
                    <a:pt x="28" y="13"/>
                    <a:pt x="31" y="9"/>
                  </a:cubicBezTo>
                  <a:close/>
                </a:path>
              </a:pathLst>
            </a:custGeom>
            <a:grpFill/>
            <a:ln>
              <a:noFill/>
            </a:ln>
          </p:spPr>
          <p:txBody>
            <a:bodyPr anchor="ctr"/>
            <a:lstStyle/>
            <a:p>
              <a:pPr algn="ctr"/>
            </a:p>
          </p:txBody>
        </p:sp>
        <p:sp>
          <p:nvSpPr>
            <p:cNvPr id="1439" name="íṧľide"/>
            <p:cNvSpPr/>
            <p:nvPr userDrawn="1"/>
          </p:nvSpPr>
          <p:spPr bwMode="auto">
            <a:xfrm>
              <a:off x="2314722" y="2031003"/>
              <a:ext cx="123436" cy="61718"/>
            </a:xfrm>
            <a:custGeom>
              <a:avLst/>
              <a:gdLst>
                <a:gd name="T0" fmla="*/ 31 w 34"/>
                <a:gd name="T1" fmla="*/ 9 h 17"/>
                <a:gd name="T2" fmla="*/ 21 w 34"/>
                <a:gd name="T3" fmla="*/ 0 h 17"/>
                <a:gd name="T4" fmla="*/ 3 w 34"/>
                <a:gd name="T5" fmla="*/ 9 h 17"/>
                <a:gd name="T6" fmla="*/ 1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29" y="0"/>
                    <a:pt x="21" y="0"/>
                  </a:cubicBezTo>
                  <a:cubicBezTo>
                    <a:pt x="14" y="0"/>
                    <a:pt x="5" y="4"/>
                    <a:pt x="3" y="9"/>
                  </a:cubicBezTo>
                  <a:cubicBezTo>
                    <a:pt x="0" y="13"/>
                    <a:pt x="4" y="17"/>
                    <a:pt x="12" y="17"/>
                  </a:cubicBezTo>
                  <a:cubicBezTo>
                    <a:pt x="20" y="17"/>
                    <a:pt x="29" y="13"/>
                    <a:pt x="31" y="9"/>
                  </a:cubicBezTo>
                  <a:close/>
                </a:path>
              </a:pathLst>
            </a:custGeom>
            <a:grpFill/>
            <a:ln>
              <a:noFill/>
            </a:ln>
          </p:spPr>
          <p:txBody>
            <a:bodyPr anchor="ctr"/>
            <a:lstStyle/>
            <a:p>
              <a:pPr algn="ctr"/>
            </a:p>
          </p:txBody>
        </p:sp>
        <p:sp>
          <p:nvSpPr>
            <p:cNvPr id="1440" name="ïṣḷiḓê"/>
            <p:cNvSpPr/>
            <p:nvPr userDrawn="1"/>
          </p:nvSpPr>
          <p:spPr bwMode="auto">
            <a:xfrm>
              <a:off x="1625025" y="2108150"/>
              <a:ext cx="128065" cy="64804"/>
            </a:xfrm>
            <a:custGeom>
              <a:avLst/>
              <a:gdLst>
                <a:gd name="T0" fmla="*/ 32 w 35"/>
                <a:gd name="T1" fmla="*/ 9 h 18"/>
                <a:gd name="T2" fmla="*/ 23 w 35"/>
                <a:gd name="T3" fmla="*/ 0 h 18"/>
                <a:gd name="T4" fmla="*/ 3 w 35"/>
                <a:gd name="T5" fmla="*/ 9 h 18"/>
                <a:gd name="T6" fmla="*/ 12 w 35"/>
                <a:gd name="T7" fmla="*/ 18 h 18"/>
                <a:gd name="T8" fmla="*/ 32 w 35"/>
                <a:gd name="T9" fmla="*/ 9 h 18"/>
              </a:gdLst>
              <a:ahLst/>
              <a:cxnLst>
                <a:cxn ang="0">
                  <a:pos x="T0" y="T1"/>
                </a:cxn>
                <a:cxn ang="0">
                  <a:pos x="T2" y="T3"/>
                </a:cxn>
                <a:cxn ang="0">
                  <a:pos x="T4" y="T5"/>
                </a:cxn>
                <a:cxn ang="0">
                  <a:pos x="T6" y="T7"/>
                </a:cxn>
                <a:cxn ang="0">
                  <a:pos x="T8" y="T9"/>
                </a:cxn>
              </a:cxnLst>
              <a:rect l="0" t="0" r="r" b="b"/>
              <a:pathLst>
                <a:path w="35" h="18">
                  <a:moveTo>
                    <a:pt x="32" y="9"/>
                  </a:moveTo>
                  <a:cubicBezTo>
                    <a:pt x="35" y="4"/>
                    <a:pt x="31" y="0"/>
                    <a:pt x="23" y="0"/>
                  </a:cubicBezTo>
                  <a:cubicBezTo>
                    <a:pt x="15" y="0"/>
                    <a:pt x="6" y="4"/>
                    <a:pt x="3" y="9"/>
                  </a:cubicBezTo>
                  <a:cubicBezTo>
                    <a:pt x="0" y="14"/>
                    <a:pt x="4" y="18"/>
                    <a:pt x="12" y="18"/>
                  </a:cubicBezTo>
                  <a:cubicBezTo>
                    <a:pt x="20" y="18"/>
                    <a:pt x="29" y="14"/>
                    <a:pt x="32" y="9"/>
                  </a:cubicBezTo>
                  <a:close/>
                </a:path>
              </a:pathLst>
            </a:custGeom>
            <a:grpFill/>
            <a:ln>
              <a:noFill/>
            </a:ln>
          </p:spPr>
          <p:txBody>
            <a:bodyPr anchor="ctr"/>
            <a:lstStyle/>
            <a:p>
              <a:pPr algn="ctr"/>
            </a:p>
          </p:txBody>
        </p:sp>
        <p:sp>
          <p:nvSpPr>
            <p:cNvPr id="1441" name="ïşḷîḍè"/>
            <p:cNvSpPr/>
            <p:nvPr userDrawn="1"/>
          </p:nvSpPr>
          <p:spPr bwMode="auto">
            <a:xfrm>
              <a:off x="1753090" y="2108150"/>
              <a:ext cx="126522" cy="64804"/>
            </a:xfrm>
            <a:custGeom>
              <a:avLst/>
              <a:gdLst>
                <a:gd name="T0" fmla="*/ 32 w 35"/>
                <a:gd name="T1" fmla="*/ 9 h 18"/>
                <a:gd name="T2" fmla="*/ 23 w 35"/>
                <a:gd name="T3" fmla="*/ 0 h 18"/>
                <a:gd name="T4" fmla="*/ 3 w 35"/>
                <a:gd name="T5" fmla="*/ 9 h 18"/>
                <a:gd name="T6" fmla="*/ 12 w 35"/>
                <a:gd name="T7" fmla="*/ 18 h 18"/>
                <a:gd name="T8" fmla="*/ 32 w 35"/>
                <a:gd name="T9" fmla="*/ 9 h 18"/>
              </a:gdLst>
              <a:ahLst/>
              <a:cxnLst>
                <a:cxn ang="0">
                  <a:pos x="T0" y="T1"/>
                </a:cxn>
                <a:cxn ang="0">
                  <a:pos x="T2" y="T3"/>
                </a:cxn>
                <a:cxn ang="0">
                  <a:pos x="T4" y="T5"/>
                </a:cxn>
                <a:cxn ang="0">
                  <a:pos x="T6" y="T7"/>
                </a:cxn>
                <a:cxn ang="0">
                  <a:pos x="T8" y="T9"/>
                </a:cxn>
              </a:cxnLst>
              <a:rect l="0" t="0" r="r" b="b"/>
              <a:pathLst>
                <a:path w="35" h="18">
                  <a:moveTo>
                    <a:pt x="32" y="9"/>
                  </a:moveTo>
                  <a:cubicBezTo>
                    <a:pt x="35" y="4"/>
                    <a:pt x="31" y="0"/>
                    <a:pt x="23" y="0"/>
                  </a:cubicBezTo>
                  <a:cubicBezTo>
                    <a:pt x="15" y="0"/>
                    <a:pt x="6" y="4"/>
                    <a:pt x="3" y="9"/>
                  </a:cubicBezTo>
                  <a:cubicBezTo>
                    <a:pt x="0" y="14"/>
                    <a:pt x="4" y="18"/>
                    <a:pt x="12" y="18"/>
                  </a:cubicBezTo>
                  <a:cubicBezTo>
                    <a:pt x="20" y="18"/>
                    <a:pt x="29" y="14"/>
                    <a:pt x="32" y="9"/>
                  </a:cubicBezTo>
                  <a:close/>
                </a:path>
              </a:pathLst>
            </a:custGeom>
            <a:grpFill/>
            <a:ln>
              <a:noFill/>
            </a:ln>
          </p:spPr>
          <p:txBody>
            <a:bodyPr anchor="ctr"/>
            <a:lstStyle/>
            <a:p>
              <a:pPr algn="ctr"/>
            </a:p>
          </p:txBody>
        </p:sp>
        <p:sp>
          <p:nvSpPr>
            <p:cNvPr id="1442" name="ïṡ1íďê"/>
            <p:cNvSpPr/>
            <p:nvPr userDrawn="1"/>
          </p:nvSpPr>
          <p:spPr bwMode="auto">
            <a:xfrm>
              <a:off x="1884240" y="2108150"/>
              <a:ext cx="123436" cy="64804"/>
            </a:xfrm>
            <a:custGeom>
              <a:avLst/>
              <a:gdLst>
                <a:gd name="T0" fmla="*/ 32 w 34"/>
                <a:gd name="T1" fmla="*/ 9 h 18"/>
                <a:gd name="T2" fmla="*/ 22 w 34"/>
                <a:gd name="T3" fmla="*/ 0 h 18"/>
                <a:gd name="T4" fmla="*/ 3 w 34"/>
                <a:gd name="T5" fmla="*/ 9 h 18"/>
                <a:gd name="T6" fmla="*/ 12 w 34"/>
                <a:gd name="T7" fmla="*/ 18 h 18"/>
                <a:gd name="T8" fmla="*/ 32 w 34"/>
                <a:gd name="T9" fmla="*/ 9 h 18"/>
              </a:gdLst>
              <a:ahLst/>
              <a:cxnLst>
                <a:cxn ang="0">
                  <a:pos x="T0" y="T1"/>
                </a:cxn>
                <a:cxn ang="0">
                  <a:pos x="T2" y="T3"/>
                </a:cxn>
                <a:cxn ang="0">
                  <a:pos x="T4" y="T5"/>
                </a:cxn>
                <a:cxn ang="0">
                  <a:pos x="T6" y="T7"/>
                </a:cxn>
                <a:cxn ang="0">
                  <a:pos x="T8" y="T9"/>
                </a:cxn>
              </a:cxnLst>
              <a:rect l="0" t="0" r="r" b="b"/>
              <a:pathLst>
                <a:path w="34" h="18">
                  <a:moveTo>
                    <a:pt x="32" y="9"/>
                  </a:moveTo>
                  <a:cubicBezTo>
                    <a:pt x="34" y="4"/>
                    <a:pt x="30" y="0"/>
                    <a:pt x="22" y="0"/>
                  </a:cubicBezTo>
                  <a:cubicBezTo>
                    <a:pt x="14" y="0"/>
                    <a:pt x="6" y="4"/>
                    <a:pt x="3" y="9"/>
                  </a:cubicBezTo>
                  <a:cubicBezTo>
                    <a:pt x="0" y="14"/>
                    <a:pt x="4" y="18"/>
                    <a:pt x="12" y="18"/>
                  </a:cubicBezTo>
                  <a:cubicBezTo>
                    <a:pt x="20" y="18"/>
                    <a:pt x="29" y="14"/>
                    <a:pt x="32" y="9"/>
                  </a:cubicBezTo>
                  <a:close/>
                </a:path>
              </a:pathLst>
            </a:custGeom>
            <a:grpFill/>
            <a:ln>
              <a:noFill/>
            </a:ln>
          </p:spPr>
          <p:txBody>
            <a:bodyPr anchor="ctr"/>
            <a:lstStyle/>
            <a:p>
              <a:pPr algn="ctr"/>
            </a:p>
          </p:txBody>
        </p:sp>
        <p:sp>
          <p:nvSpPr>
            <p:cNvPr id="1443" name="íṥliḋé"/>
            <p:cNvSpPr/>
            <p:nvPr userDrawn="1"/>
          </p:nvSpPr>
          <p:spPr bwMode="auto">
            <a:xfrm>
              <a:off x="2010761" y="2108150"/>
              <a:ext cx="128065" cy="64804"/>
            </a:xfrm>
            <a:custGeom>
              <a:avLst/>
              <a:gdLst>
                <a:gd name="T0" fmla="*/ 32 w 35"/>
                <a:gd name="T1" fmla="*/ 9 h 18"/>
                <a:gd name="T2" fmla="*/ 23 w 35"/>
                <a:gd name="T3" fmla="*/ 0 h 18"/>
                <a:gd name="T4" fmla="*/ 3 w 35"/>
                <a:gd name="T5" fmla="*/ 9 h 18"/>
                <a:gd name="T6" fmla="*/ 12 w 35"/>
                <a:gd name="T7" fmla="*/ 18 h 18"/>
                <a:gd name="T8" fmla="*/ 32 w 35"/>
                <a:gd name="T9" fmla="*/ 9 h 18"/>
              </a:gdLst>
              <a:ahLst/>
              <a:cxnLst>
                <a:cxn ang="0">
                  <a:pos x="T0" y="T1"/>
                </a:cxn>
                <a:cxn ang="0">
                  <a:pos x="T2" y="T3"/>
                </a:cxn>
                <a:cxn ang="0">
                  <a:pos x="T4" y="T5"/>
                </a:cxn>
                <a:cxn ang="0">
                  <a:pos x="T6" y="T7"/>
                </a:cxn>
                <a:cxn ang="0">
                  <a:pos x="T8" y="T9"/>
                </a:cxn>
              </a:cxnLst>
              <a:rect l="0" t="0" r="r" b="b"/>
              <a:pathLst>
                <a:path w="35" h="18">
                  <a:moveTo>
                    <a:pt x="32" y="9"/>
                  </a:moveTo>
                  <a:cubicBezTo>
                    <a:pt x="35" y="4"/>
                    <a:pt x="31" y="0"/>
                    <a:pt x="23" y="0"/>
                  </a:cubicBezTo>
                  <a:cubicBezTo>
                    <a:pt x="15" y="0"/>
                    <a:pt x="6" y="4"/>
                    <a:pt x="3" y="9"/>
                  </a:cubicBezTo>
                  <a:cubicBezTo>
                    <a:pt x="0" y="14"/>
                    <a:pt x="4" y="18"/>
                    <a:pt x="12" y="18"/>
                  </a:cubicBezTo>
                  <a:cubicBezTo>
                    <a:pt x="20" y="18"/>
                    <a:pt x="29" y="14"/>
                    <a:pt x="32" y="9"/>
                  </a:cubicBezTo>
                  <a:close/>
                </a:path>
              </a:pathLst>
            </a:custGeom>
            <a:grpFill/>
            <a:ln>
              <a:noFill/>
            </a:ln>
          </p:spPr>
          <p:txBody>
            <a:bodyPr anchor="ctr"/>
            <a:lstStyle/>
            <a:p>
              <a:pPr algn="ctr"/>
            </a:p>
          </p:txBody>
        </p:sp>
        <p:sp>
          <p:nvSpPr>
            <p:cNvPr id="1444" name="íṣḻïḓe"/>
            <p:cNvSpPr/>
            <p:nvPr userDrawn="1"/>
          </p:nvSpPr>
          <p:spPr bwMode="auto">
            <a:xfrm>
              <a:off x="2143455" y="2108150"/>
              <a:ext cx="123436" cy="64804"/>
            </a:xfrm>
            <a:custGeom>
              <a:avLst/>
              <a:gdLst>
                <a:gd name="T0" fmla="*/ 31 w 34"/>
                <a:gd name="T1" fmla="*/ 9 h 18"/>
                <a:gd name="T2" fmla="*/ 22 w 34"/>
                <a:gd name="T3" fmla="*/ 0 h 18"/>
                <a:gd name="T4" fmla="*/ 3 w 34"/>
                <a:gd name="T5" fmla="*/ 9 h 18"/>
                <a:gd name="T6" fmla="*/ 12 w 34"/>
                <a:gd name="T7" fmla="*/ 18 h 18"/>
                <a:gd name="T8" fmla="*/ 31 w 34"/>
                <a:gd name="T9" fmla="*/ 9 h 18"/>
              </a:gdLst>
              <a:ahLst/>
              <a:cxnLst>
                <a:cxn ang="0">
                  <a:pos x="T0" y="T1"/>
                </a:cxn>
                <a:cxn ang="0">
                  <a:pos x="T2" y="T3"/>
                </a:cxn>
                <a:cxn ang="0">
                  <a:pos x="T4" y="T5"/>
                </a:cxn>
                <a:cxn ang="0">
                  <a:pos x="T6" y="T7"/>
                </a:cxn>
                <a:cxn ang="0">
                  <a:pos x="T8" y="T9"/>
                </a:cxn>
              </a:cxnLst>
              <a:rect l="0" t="0" r="r" b="b"/>
              <a:pathLst>
                <a:path w="34" h="18">
                  <a:moveTo>
                    <a:pt x="31" y="9"/>
                  </a:moveTo>
                  <a:cubicBezTo>
                    <a:pt x="34" y="4"/>
                    <a:pt x="30" y="0"/>
                    <a:pt x="22" y="0"/>
                  </a:cubicBezTo>
                  <a:cubicBezTo>
                    <a:pt x="14" y="0"/>
                    <a:pt x="5" y="4"/>
                    <a:pt x="3" y="9"/>
                  </a:cubicBezTo>
                  <a:cubicBezTo>
                    <a:pt x="0" y="14"/>
                    <a:pt x="4" y="18"/>
                    <a:pt x="12" y="18"/>
                  </a:cubicBezTo>
                  <a:cubicBezTo>
                    <a:pt x="20" y="18"/>
                    <a:pt x="29" y="14"/>
                    <a:pt x="31" y="9"/>
                  </a:cubicBezTo>
                  <a:close/>
                </a:path>
              </a:pathLst>
            </a:custGeom>
            <a:grpFill/>
            <a:ln>
              <a:noFill/>
            </a:ln>
          </p:spPr>
          <p:txBody>
            <a:bodyPr anchor="ctr"/>
            <a:lstStyle/>
            <a:p>
              <a:pPr algn="ctr"/>
            </a:p>
          </p:txBody>
        </p:sp>
        <p:sp>
          <p:nvSpPr>
            <p:cNvPr id="1445" name="ïšḻíḓe"/>
            <p:cNvSpPr/>
            <p:nvPr userDrawn="1"/>
          </p:nvSpPr>
          <p:spPr bwMode="auto">
            <a:xfrm>
              <a:off x="2269977" y="2108150"/>
              <a:ext cx="124979" cy="64804"/>
            </a:xfrm>
            <a:custGeom>
              <a:avLst/>
              <a:gdLst>
                <a:gd name="T0" fmla="*/ 32 w 34"/>
                <a:gd name="T1" fmla="*/ 9 h 18"/>
                <a:gd name="T2" fmla="*/ 22 w 34"/>
                <a:gd name="T3" fmla="*/ 0 h 18"/>
                <a:gd name="T4" fmla="*/ 3 w 34"/>
                <a:gd name="T5" fmla="*/ 9 h 18"/>
                <a:gd name="T6" fmla="*/ 13 w 34"/>
                <a:gd name="T7" fmla="*/ 18 h 18"/>
                <a:gd name="T8" fmla="*/ 32 w 34"/>
                <a:gd name="T9" fmla="*/ 9 h 18"/>
              </a:gdLst>
              <a:ahLst/>
              <a:cxnLst>
                <a:cxn ang="0">
                  <a:pos x="T0" y="T1"/>
                </a:cxn>
                <a:cxn ang="0">
                  <a:pos x="T2" y="T3"/>
                </a:cxn>
                <a:cxn ang="0">
                  <a:pos x="T4" y="T5"/>
                </a:cxn>
                <a:cxn ang="0">
                  <a:pos x="T6" y="T7"/>
                </a:cxn>
                <a:cxn ang="0">
                  <a:pos x="T8" y="T9"/>
                </a:cxn>
              </a:cxnLst>
              <a:rect l="0" t="0" r="r" b="b"/>
              <a:pathLst>
                <a:path w="34" h="18">
                  <a:moveTo>
                    <a:pt x="32" y="9"/>
                  </a:moveTo>
                  <a:cubicBezTo>
                    <a:pt x="34" y="4"/>
                    <a:pt x="30" y="0"/>
                    <a:pt x="22" y="0"/>
                  </a:cubicBezTo>
                  <a:cubicBezTo>
                    <a:pt x="14" y="0"/>
                    <a:pt x="6" y="4"/>
                    <a:pt x="3" y="9"/>
                  </a:cubicBezTo>
                  <a:cubicBezTo>
                    <a:pt x="0" y="14"/>
                    <a:pt x="5" y="18"/>
                    <a:pt x="13" y="18"/>
                  </a:cubicBezTo>
                  <a:cubicBezTo>
                    <a:pt x="21" y="18"/>
                    <a:pt x="29" y="14"/>
                    <a:pt x="32" y="9"/>
                  </a:cubicBezTo>
                  <a:close/>
                </a:path>
              </a:pathLst>
            </a:custGeom>
            <a:grpFill/>
            <a:ln>
              <a:noFill/>
            </a:ln>
          </p:spPr>
          <p:txBody>
            <a:bodyPr anchor="ctr"/>
            <a:lstStyle/>
            <a:p>
              <a:pPr algn="ctr"/>
            </a:p>
          </p:txBody>
        </p:sp>
        <p:sp>
          <p:nvSpPr>
            <p:cNvPr id="1446" name="îṥľîḍè"/>
            <p:cNvSpPr/>
            <p:nvPr userDrawn="1"/>
          </p:nvSpPr>
          <p:spPr bwMode="auto">
            <a:xfrm>
              <a:off x="1023276" y="1878251"/>
              <a:ext cx="126522" cy="61718"/>
            </a:xfrm>
            <a:custGeom>
              <a:avLst/>
              <a:gdLst>
                <a:gd name="T0" fmla="*/ 31 w 35"/>
                <a:gd name="T1" fmla="*/ 9 h 17"/>
                <a:gd name="T2" fmla="*/ 23 w 35"/>
                <a:gd name="T3" fmla="*/ 0 h 17"/>
                <a:gd name="T4" fmla="*/ 3 w 35"/>
                <a:gd name="T5" fmla="*/ 9 h 17"/>
                <a:gd name="T6" fmla="*/ 11 w 35"/>
                <a:gd name="T7" fmla="*/ 17 h 17"/>
                <a:gd name="T8" fmla="*/ 31 w 35"/>
                <a:gd name="T9" fmla="*/ 9 h 17"/>
              </a:gdLst>
              <a:ahLst/>
              <a:cxnLst>
                <a:cxn ang="0">
                  <a:pos x="T0" y="T1"/>
                </a:cxn>
                <a:cxn ang="0">
                  <a:pos x="T2" y="T3"/>
                </a:cxn>
                <a:cxn ang="0">
                  <a:pos x="T4" y="T5"/>
                </a:cxn>
                <a:cxn ang="0">
                  <a:pos x="T6" y="T7"/>
                </a:cxn>
                <a:cxn ang="0">
                  <a:pos x="T8" y="T9"/>
                </a:cxn>
              </a:cxnLst>
              <a:rect l="0" t="0" r="r" b="b"/>
              <a:pathLst>
                <a:path w="35" h="17">
                  <a:moveTo>
                    <a:pt x="31" y="9"/>
                  </a:moveTo>
                  <a:cubicBezTo>
                    <a:pt x="35" y="4"/>
                    <a:pt x="31" y="0"/>
                    <a:pt x="23" y="0"/>
                  </a:cubicBezTo>
                  <a:cubicBezTo>
                    <a:pt x="16" y="0"/>
                    <a:pt x="7" y="4"/>
                    <a:pt x="3" y="9"/>
                  </a:cubicBezTo>
                  <a:cubicBezTo>
                    <a:pt x="0" y="13"/>
                    <a:pt x="3" y="17"/>
                    <a:pt x="11" y="17"/>
                  </a:cubicBezTo>
                  <a:cubicBezTo>
                    <a:pt x="19" y="17"/>
                    <a:pt x="28" y="13"/>
                    <a:pt x="31" y="9"/>
                  </a:cubicBezTo>
                  <a:close/>
                </a:path>
              </a:pathLst>
            </a:custGeom>
            <a:grpFill/>
            <a:ln>
              <a:noFill/>
            </a:ln>
          </p:spPr>
          <p:txBody>
            <a:bodyPr anchor="ctr"/>
            <a:lstStyle/>
            <a:p>
              <a:pPr algn="ctr"/>
            </a:p>
          </p:txBody>
        </p:sp>
        <p:sp>
          <p:nvSpPr>
            <p:cNvPr id="1447" name="îṩ1îde"/>
            <p:cNvSpPr/>
            <p:nvPr userDrawn="1"/>
          </p:nvSpPr>
          <p:spPr bwMode="auto">
            <a:xfrm>
              <a:off x="1146711" y="1878251"/>
              <a:ext cx="128065" cy="61718"/>
            </a:xfrm>
            <a:custGeom>
              <a:avLst/>
              <a:gdLst>
                <a:gd name="T0" fmla="*/ 31 w 35"/>
                <a:gd name="T1" fmla="*/ 9 h 17"/>
                <a:gd name="T2" fmla="*/ 23 w 35"/>
                <a:gd name="T3" fmla="*/ 0 h 17"/>
                <a:gd name="T4" fmla="*/ 3 w 35"/>
                <a:gd name="T5" fmla="*/ 9 h 17"/>
                <a:gd name="T6" fmla="*/ 11 w 35"/>
                <a:gd name="T7" fmla="*/ 17 h 17"/>
                <a:gd name="T8" fmla="*/ 31 w 35"/>
                <a:gd name="T9" fmla="*/ 9 h 17"/>
              </a:gdLst>
              <a:ahLst/>
              <a:cxnLst>
                <a:cxn ang="0">
                  <a:pos x="T0" y="T1"/>
                </a:cxn>
                <a:cxn ang="0">
                  <a:pos x="T2" y="T3"/>
                </a:cxn>
                <a:cxn ang="0">
                  <a:pos x="T4" y="T5"/>
                </a:cxn>
                <a:cxn ang="0">
                  <a:pos x="T6" y="T7"/>
                </a:cxn>
                <a:cxn ang="0">
                  <a:pos x="T8" y="T9"/>
                </a:cxn>
              </a:cxnLst>
              <a:rect l="0" t="0" r="r" b="b"/>
              <a:pathLst>
                <a:path w="35" h="17">
                  <a:moveTo>
                    <a:pt x="31" y="9"/>
                  </a:moveTo>
                  <a:cubicBezTo>
                    <a:pt x="35" y="4"/>
                    <a:pt x="31" y="0"/>
                    <a:pt x="23" y="0"/>
                  </a:cubicBezTo>
                  <a:cubicBezTo>
                    <a:pt x="16" y="0"/>
                    <a:pt x="7" y="4"/>
                    <a:pt x="3" y="9"/>
                  </a:cubicBezTo>
                  <a:cubicBezTo>
                    <a:pt x="0" y="13"/>
                    <a:pt x="4" y="17"/>
                    <a:pt x="11" y="17"/>
                  </a:cubicBezTo>
                  <a:cubicBezTo>
                    <a:pt x="19" y="17"/>
                    <a:pt x="28" y="13"/>
                    <a:pt x="31" y="9"/>
                  </a:cubicBezTo>
                  <a:close/>
                </a:path>
              </a:pathLst>
            </a:custGeom>
            <a:grpFill/>
            <a:ln>
              <a:noFill/>
            </a:ln>
          </p:spPr>
          <p:txBody>
            <a:bodyPr anchor="ctr"/>
            <a:lstStyle/>
            <a:p>
              <a:pPr algn="ctr"/>
            </a:p>
          </p:txBody>
        </p:sp>
        <p:sp>
          <p:nvSpPr>
            <p:cNvPr id="1448" name="ïsḻíḓé"/>
            <p:cNvSpPr/>
            <p:nvPr userDrawn="1"/>
          </p:nvSpPr>
          <p:spPr bwMode="auto">
            <a:xfrm>
              <a:off x="1270147" y="1878251"/>
              <a:ext cx="128065" cy="61718"/>
            </a:xfrm>
            <a:custGeom>
              <a:avLst/>
              <a:gdLst>
                <a:gd name="T0" fmla="*/ 31 w 35"/>
                <a:gd name="T1" fmla="*/ 9 h 17"/>
                <a:gd name="T2" fmla="*/ 23 w 35"/>
                <a:gd name="T3" fmla="*/ 0 h 17"/>
                <a:gd name="T4" fmla="*/ 4 w 35"/>
                <a:gd name="T5" fmla="*/ 9 h 17"/>
                <a:gd name="T6" fmla="*/ 12 w 35"/>
                <a:gd name="T7" fmla="*/ 17 h 17"/>
                <a:gd name="T8" fmla="*/ 31 w 35"/>
                <a:gd name="T9" fmla="*/ 9 h 17"/>
              </a:gdLst>
              <a:ahLst/>
              <a:cxnLst>
                <a:cxn ang="0">
                  <a:pos x="T0" y="T1"/>
                </a:cxn>
                <a:cxn ang="0">
                  <a:pos x="T2" y="T3"/>
                </a:cxn>
                <a:cxn ang="0">
                  <a:pos x="T4" y="T5"/>
                </a:cxn>
                <a:cxn ang="0">
                  <a:pos x="T6" y="T7"/>
                </a:cxn>
                <a:cxn ang="0">
                  <a:pos x="T8" y="T9"/>
                </a:cxn>
              </a:cxnLst>
              <a:rect l="0" t="0" r="r" b="b"/>
              <a:pathLst>
                <a:path w="35" h="17">
                  <a:moveTo>
                    <a:pt x="31" y="9"/>
                  </a:moveTo>
                  <a:cubicBezTo>
                    <a:pt x="35" y="4"/>
                    <a:pt x="31" y="0"/>
                    <a:pt x="23" y="0"/>
                  </a:cubicBezTo>
                  <a:cubicBezTo>
                    <a:pt x="16" y="0"/>
                    <a:pt x="7" y="4"/>
                    <a:pt x="4" y="9"/>
                  </a:cubicBezTo>
                  <a:cubicBezTo>
                    <a:pt x="0" y="13"/>
                    <a:pt x="4" y="17"/>
                    <a:pt x="12" y="17"/>
                  </a:cubicBezTo>
                  <a:cubicBezTo>
                    <a:pt x="19" y="17"/>
                    <a:pt x="28" y="13"/>
                    <a:pt x="31" y="9"/>
                  </a:cubicBezTo>
                  <a:close/>
                </a:path>
              </a:pathLst>
            </a:custGeom>
            <a:grpFill/>
            <a:ln>
              <a:noFill/>
            </a:ln>
          </p:spPr>
          <p:txBody>
            <a:bodyPr anchor="ctr"/>
            <a:lstStyle/>
            <a:p>
              <a:pPr algn="ctr"/>
            </a:p>
          </p:txBody>
        </p:sp>
        <p:sp>
          <p:nvSpPr>
            <p:cNvPr id="1449" name="ïŝľiďe"/>
            <p:cNvSpPr/>
            <p:nvPr userDrawn="1"/>
          </p:nvSpPr>
          <p:spPr bwMode="auto">
            <a:xfrm>
              <a:off x="1398211" y="1878251"/>
              <a:ext cx="124979" cy="61718"/>
            </a:xfrm>
            <a:custGeom>
              <a:avLst/>
              <a:gdLst>
                <a:gd name="T0" fmla="*/ 31 w 34"/>
                <a:gd name="T1" fmla="*/ 9 h 17"/>
                <a:gd name="T2" fmla="*/ 22 w 34"/>
                <a:gd name="T3" fmla="*/ 0 h 17"/>
                <a:gd name="T4" fmla="*/ 3 w 34"/>
                <a:gd name="T5" fmla="*/ 9 h 17"/>
                <a:gd name="T6" fmla="*/ 11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2" y="0"/>
                  </a:cubicBezTo>
                  <a:cubicBezTo>
                    <a:pt x="15" y="0"/>
                    <a:pt x="6" y="4"/>
                    <a:pt x="3" y="9"/>
                  </a:cubicBezTo>
                  <a:cubicBezTo>
                    <a:pt x="0" y="13"/>
                    <a:pt x="3" y="17"/>
                    <a:pt x="11" y="17"/>
                  </a:cubicBezTo>
                  <a:cubicBezTo>
                    <a:pt x="19" y="17"/>
                    <a:pt x="27" y="13"/>
                    <a:pt x="31" y="9"/>
                  </a:cubicBezTo>
                  <a:close/>
                </a:path>
              </a:pathLst>
            </a:custGeom>
            <a:grpFill/>
            <a:ln>
              <a:noFill/>
            </a:ln>
          </p:spPr>
          <p:txBody>
            <a:bodyPr anchor="ctr"/>
            <a:lstStyle/>
            <a:p>
              <a:pPr algn="ctr"/>
            </a:p>
          </p:txBody>
        </p:sp>
        <p:sp>
          <p:nvSpPr>
            <p:cNvPr id="1450" name="ïS1îḑè"/>
            <p:cNvSpPr/>
            <p:nvPr userDrawn="1"/>
          </p:nvSpPr>
          <p:spPr bwMode="auto">
            <a:xfrm>
              <a:off x="1523190" y="1878251"/>
              <a:ext cx="123436" cy="61718"/>
            </a:xfrm>
            <a:custGeom>
              <a:avLst/>
              <a:gdLst>
                <a:gd name="T0" fmla="*/ 31 w 34"/>
                <a:gd name="T1" fmla="*/ 9 h 17"/>
                <a:gd name="T2" fmla="*/ 22 w 34"/>
                <a:gd name="T3" fmla="*/ 0 h 17"/>
                <a:gd name="T4" fmla="*/ 3 w 34"/>
                <a:gd name="T5" fmla="*/ 9 h 17"/>
                <a:gd name="T6" fmla="*/ 11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2" y="0"/>
                  </a:cubicBezTo>
                  <a:cubicBezTo>
                    <a:pt x="15" y="0"/>
                    <a:pt x="6" y="4"/>
                    <a:pt x="3" y="9"/>
                  </a:cubicBezTo>
                  <a:cubicBezTo>
                    <a:pt x="0" y="13"/>
                    <a:pt x="3" y="17"/>
                    <a:pt x="11" y="17"/>
                  </a:cubicBezTo>
                  <a:cubicBezTo>
                    <a:pt x="19" y="17"/>
                    <a:pt x="28" y="13"/>
                    <a:pt x="31" y="9"/>
                  </a:cubicBezTo>
                  <a:close/>
                </a:path>
              </a:pathLst>
            </a:custGeom>
            <a:grpFill/>
            <a:ln>
              <a:noFill/>
            </a:ln>
          </p:spPr>
          <p:txBody>
            <a:bodyPr anchor="ctr"/>
            <a:lstStyle/>
            <a:p>
              <a:pPr algn="ctr"/>
            </a:p>
          </p:txBody>
        </p:sp>
        <p:sp>
          <p:nvSpPr>
            <p:cNvPr id="1451" name="íṡļiḓè"/>
            <p:cNvSpPr/>
            <p:nvPr userDrawn="1"/>
          </p:nvSpPr>
          <p:spPr bwMode="auto">
            <a:xfrm>
              <a:off x="1646626" y="1878251"/>
              <a:ext cx="123436" cy="61718"/>
            </a:xfrm>
            <a:custGeom>
              <a:avLst/>
              <a:gdLst>
                <a:gd name="T0" fmla="*/ 31 w 34"/>
                <a:gd name="T1" fmla="*/ 9 h 17"/>
                <a:gd name="T2" fmla="*/ 22 w 34"/>
                <a:gd name="T3" fmla="*/ 0 h 17"/>
                <a:gd name="T4" fmla="*/ 3 w 34"/>
                <a:gd name="T5" fmla="*/ 9 h 17"/>
                <a:gd name="T6" fmla="*/ 1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2" y="0"/>
                  </a:cubicBezTo>
                  <a:cubicBezTo>
                    <a:pt x="15" y="0"/>
                    <a:pt x="6" y="4"/>
                    <a:pt x="3" y="9"/>
                  </a:cubicBezTo>
                  <a:cubicBezTo>
                    <a:pt x="0" y="13"/>
                    <a:pt x="4" y="17"/>
                    <a:pt x="12" y="17"/>
                  </a:cubicBezTo>
                  <a:cubicBezTo>
                    <a:pt x="19" y="17"/>
                    <a:pt x="28" y="13"/>
                    <a:pt x="31" y="9"/>
                  </a:cubicBezTo>
                  <a:close/>
                </a:path>
              </a:pathLst>
            </a:custGeom>
            <a:grpFill/>
            <a:ln>
              <a:noFill/>
            </a:ln>
          </p:spPr>
          <p:txBody>
            <a:bodyPr anchor="ctr"/>
            <a:lstStyle/>
            <a:p>
              <a:pPr algn="ctr"/>
            </a:p>
          </p:txBody>
        </p:sp>
        <p:sp>
          <p:nvSpPr>
            <p:cNvPr id="1452" name="îş1ïḍê"/>
            <p:cNvSpPr/>
            <p:nvPr userDrawn="1"/>
          </p:nvSpPr>
          <p:spPr bwMode="auto">
            <a:xfrm>
              <a:off x="1770062" y="1878251"/>
              <a:ext cx="124979" cy="61718"/>
            </a:xfrm>
            <a:custGeom>
              <a:avLst/>
              <a:gdLst>
                <a:gd name="T0" fmla="*/ 31 w 34"/>
                <a:gd name="T1" fmla="*/ 9 h 17"/>
                <a:gd name="T2" fmla="*/ 22 w 34"/>
                <a:gd name="T3" fmla="*/ 0 h 17"/>
                <a:gd name="T4" fmla="*/ 3 w 34"/>
                <a:gd name="T5" fmla="*/ 9 h 17"/>
                <a:gd name="T6" fmla="*/ 12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2" y="0"/>
                  </a:cubicBezTo>
                  <a:cubicBezTo>
                    <a:pt x="15" y="0"/>
                    <a:pt x="6" y="4"/>
                    <a:pt x="3" y="9"/>
                  </a:cubicBezTo>
                  <a:cubicBezTo>
                    <a:pt x="0" y="13"/>
                    <a:pt x="4" y="17"/>
                    <a:pt x="12" y="17"/>
                  </a:cubicBezTo>
                  <a:cubicBezTo>
                    <a:pt x="20" y="17"/>
                    <a:pt x="28" y="13"/>
                    <a:pt x="31" y="9"/>
                  </a:cubicBezTo>
                  <a:close/>
                </a:path>
              </a:pathLst>
            </a:custGeom>
            <a:grpFill/>
            <a:ln>
              <a:noFill/>
            </a:ln>
          </p:spPr>
          <p:txBody>
            <a:bodyPr anchor="ctr"/>
            <a:lstStyle/>
            <a:p>
              <a:pPr algn="ctr"/>
            </a:p>
          </p:txBody>
        </p:sp>
        <p:sp>
          <p:nvSpPr>
            <p:cNvPr id="1453" name="íṣļïdé"/>
            <p:cNvSpPr/>
            <p:nvPr userDrawn="1"/>
          </p:nvSpPr>
          <p:spPr bwMode="auto">
            <a:xfrm>
              <a:off x="839665" y="1953855"/>
              <a:ext cx="128065" cy="63261"/>
            </a:xfrm>
            <a:custGeom>
              <a:avLst/>
              <a:gdLst>
                <a:gd name="T0" fmla="*/ 31 w 35"/>
                <a:gd name="T1" fmla="*/ 8 h 17"/>
                <a:gd name="T2" fmla="*/ 24 w 35"/>
                <a:gd name="T3" fmla="*/ 0 h 17"/>
                <a:gd name="T4" fmla="*/ 3 w 35"/>
                <a:gd name="T5" fmla="*/ 8 h 17"/>
                <a:gd name="T6" fmla="*/ 11 w 35"/>
                <a:gd name="T7" fmla="*/ 17 h 17"/>
                <a:gd name="T8" fmla="*/ 31 w 35"/>
                <a:gd name="T9" fmla="*/ 8 h 17"/>
              </a:gdLst>
              <a:ahLst/>
              <a:cxnLst>
                <a:cxn ang="0">
                  <a:pos x="T0" y="T1"/>
                </a:cxn>
                <a:cxn ang="0">
                  <a:pos x="T2" y="T3"/>
                </a:cxn>
                <a:cxn ang="0">
                  <a:pos x="T4" y="T5"/>
                </a:cxn>
                <a:cxn ang="0">
                  <a:pos x="T6" y="T7"/>
                </a:cxn>
                <a:cxn ang="0">
                  <a:pos x="T8" y="T9"/>
                </a:cxn>
              </a:cxnLst>
              <a:rect l="0" t="0" r="r" b="b"/>
              <a:pathLst>
                <a:path w="35" h="17">
                  <a:moveTo>
                    <a:pt x="31" y="8"/>
                  </a:moveTo>
                  <a:cubicBezTo>
                    <a:pt x="35" y="4"/>
                    <a:pt x="32" y="0"/>
                    <a:pt x="24" y="0"/>
                  </a:cubicBezTo>
                  <a:cubicBezTo>
                    <a:pt x="16" y="0"/>
                    <a:pt x="7" y="4"/>
                    <a:pt x="3" y="8"/>
                  </a:cubicBezTo>
                  <a:cubicBezTo>
                    <a:pt x="0" y="13"/>
                    <a:pt x="3" y="17"/>
                    <a:pt x="11" y="17"/>
                  </a:cubicBezTo>
                  <a:cubicBezTo>
                    <a:pt x="19" y="17"/>
                    <a:pt x="28" y="13"/>
                    <a:pt x="31" y="8"/>
                  </a:cubicBezTo>
                  <a:close/>
                </a:path>
              </a:pathLst>
            </a:custGeom>
            <a:grpFill/>
            <a:ln>
              <a:noFill/>
            </a:ln>
          </p:spPr>
          <p:txBody>
            <a:bodyPr anchor="ctr"/>
            <a:lstStyle/>
            <a:p>
              <a:pPr algn="ctr"/>
            </a:p>
          </p:txBody>
        </p:sp>
        <p:sp>
          <p:nvSpPr>
            <p:cNvPr id="1454" name="iṥlíḑe"/>
            <p:cNvSpPr/>
            <p:nvPr userDrawn="1"/>
          </p:nvSpPr>
          <p:spPr bwMode="auto">
            <a:xfrm>
              <a:off x="964644" y="1953855"/>
              <a:ext cx="126522" cy="63261"/>
            </a:xfrm>
            <a:custGeom>
              <a:avLst/>
              <a:gdLst>
                <a:gd name="T0" fmla="*/ 32 w 35"/>
                <a:gd name="T1" fmla="*/ 8 h 17"/>
                <a:gd name="T2" fmla="*/ 24 w 35"/>
                <a:gd name="T3" fmla="*/ 0 h 17"/>
                <a:gd name="T4" fmla="*/ 4 w 35"/>
                <a:gd name="T5" fmla="*/ 8 h 17"/>
                <a:gd name="T6" fmla="*/ 11 w 35"/>
                <a:gd name="T7" fmla="*/ 17 h 17"/>
                <a:gd name="T8" fmla="*/ 32 w 35"/>
                <a:gd name="T9" fmla="*/ 8 h 17"/>
              </a:gdLst>
              <a:ahLst/>
              <a:cxnLst>
                <a:cxn ang="0">
                  <a:pos x="T0" y="T1"/>
                </a:cxn>
                <a:cxn ang="0">
                  <a:pos x="T2" y="T3"/>
                </a:cxn>
                <a:cxn ang="0">
                  <a:pos x="T4" y="T5"/>
                </a:cxn>
                <a:cxn ang="0">
                  <a:pos x="T6" y="T7"/>
                </a:cxn>
                <a:cxn ang="0">
                  <a:pos x="T8" y="T9"/>
                </a:cxn>
              </a:cxnLst>
              <a:rect l="0" t="0" r="r" b="b"/>
              <a:pathLst>
                <a:path w="35" h="17">
                  <a:moveTo>
                    <a:pt x="32" y="8"/>
                  </a:moveTo>
                  <a:cubicBezTo>
                    <a:pt x="35" y="4"/>
                    <a:pt x="32" y="0"/>
                    <a:pt x="24" y="0"/>
                  </a:cubicBezTo>
                  <a:cubicBezTo>
                    <a:pt x="16" y="0"/>
                    <a:pt x="7" y="4"/>
                    <a:pt x="4" y="8"/>
                  </a:cubicBezTo>
                  <a:cubicBezTo>
                    <a:pt x="0" y="13"/>
                    <a:pt x="4" y="17"/>
                    <a:pt x="11" y="17"/>
                  </a:cubicBezTo>
                  <a:cubicBezTo>
                    <a:pt x="19" y="17"/>
                    <a:pt x="28" y="13"/>
                    <a:pt x="32" y="8"/>
                  </a:cubicBezTo>
                  <a:close/>
                </a:path>
              </a:pathLst>
            </a:custGeom>
            <a:grpFill/>
            <a:ln>
              <a:noFill/>
            </a:ln>
          </p:spPr>
          <p:txBody>
            <a:bodyPr anchor="ctr"/>
            <a:lstStyle/>
            <a:p>
              <a:pPr algn="ctr"/>
            </a:p>
          </p:txBody>
        </p:sp>
        <p:sp>
          <p:nvSpPr>
            <p:cNvPr id="1455" name="îṩļíḑè"/>
            <p:cNvSpPr/>
            <p:nvPr userDrawn="1"/>
          </p:nvSpPr>
          <p:spPr bwMode="auto">
            <a:xfrm>
              <a:off x="1091165" y="1953855"/>
              <a:ext cx="128065" cy="63261"/>
            </a:xfrm>
            <a:custGeom>
              <a:avLst/>
              <a:gdLst>
                <a:gd name="T0" fmla="*/ 32 w 35"/>
                <a:gd name="T1" fmla="*/ 8 h 17"/>
                <a:gd name="T2" fmla="*/ 24 w 35"/>
                <a:gd name="T3" fmla="*/ 0 h 17"/>
                <a:gd name="T4" fmla="*/ 3 w 35"/>
                <a:gd name="T5" fmla="*/ 8 h 17"/>
                <a:gd name="T6" fmla="*/ 11 w 35"/>
                <a:gd name="T7" fmla="*/ 17 h 17"/>
                <a:gd name="T8" fmla="*/ 32 w 35"/>
                <a:gd name="T9" fmla="*/ 8 h 17"/>
              </a:gdLst>
              <a:ahLst/>
              <a:cxnLst>
                <a:cxn ang="0">
                  <a:pos x="T0" y="T1"/>
                </a:cxn>
                <a:cxn ang="0">
                  <a:pos x="T2" y="T3"/>
                </a:cxn>
                <a:cxn ang="0">
                  <a:pos x="T4" y="T5"/>
                </a:cxn>
                <a:cxn ang="0">
                  <a:pos x="T6" y="T7"/>
                </a:cxn>
                <a:cxn ang="0">
                  <a:pos x="T8" y="T9"/>
                </a:cxn>
              </a:cxnLst>
              <a:rect l="0" t="0" r="r" b="b"/>
              <a:pathLst>
                <a:path w="35" h="17">
                  <a:moveTo>
                    <a:pt x="32" y="8"/>
                  </a:moveTo>
                  <a:cubicBezTo>
                    <a:pt x="35" y="4"/>
                    <a:pt x="31" y="0"/>
                    <a:pt x="24" y="0"/>
                  </a:cubicBezTo>
                  <a:cubicBezTo>
                    <a:pt x="16" y="0"/>
                    <a:pt x="7" y="4"/>
                    <a:pt x="3" y="8"/>
                  </a:cubicBezTo>
                  <a:cubicBezTo>
                    <a:pt x="0" y="13"/>
                    <a:pt x="3" y="17"/>
                    <a:pt x="11" y="17"/>
                  </a:cubicBezTo>
                  <a:cubicBezTo>
                    <a:pt x="19" y="17"/>
                    <a:pt x="28" y="13"/>
                    <a:pt x="32" y="8"/>
                  </a:cubicBezTo>
                  <a:close/>
                </a:path>
              </a:pathLst>
            </a:custGeom>
            <a:grpFill/>
            <a:ln>
              <a:noFill/>
            </a:ln>
          </p:spPr>
          <p:txBody>
            <a:bodyPr anchor="ctr"/>
            <a:lstStyle/>
            <a:p>
              <a:pPr algn="ctr"/>
            </a:p>
          </p:txBody>
        </p:sp>
        <p:sp>
          <p:nvSpPr>
            <p:cNvPr id="1456" name="iSḻîḋé"/>
            <p:cNvSpPr/>
            <p:nvPr userDrawn="1"/>
          </p:nvSpPr>
          <p:spPr bwMode="auto">
            <a:xfrm>
              <a:off x="1216144" y="1953855"/>
              <a:ext cx="128065" cy="63261"/>
            </a:xfrm>
            <a:custGeom>
              <a:avLst/>
              <a:gdLst>
                <a:gd name="T0" fmla="*/ 32 w 35"/>
                <a:gd name="T1" fmla="*/ 8 h 17"/>
                <a:gd name="T2" fmla="*/ 24 w 35"/>
                <a:gd name="T3" fmla="*/ 0 h 17"/>
                <a:gd name="T4" fmla="*/ 4 w 35"/>
                <a:gd name="T5" fmla="*/ 8 h 17"/>
                <a:gd name="T6" fmla="*/ 12 w 35"/>
                <a:gd name="T7" fmla="*/ 17 h 17"/>
                <a:gd name="T8" fmla="*/ 32 w 35"/>
                <a:gd name="T9" fmla="*/ 8 h 17"/>
              </a:gdLst>
              <a:ahLst/>
              <a:cxnLst>
                <a:cxn ang="0">
                  <a:pos x="T0" y="T1"/>
                </a:cxn>
                <a:cxn ang="0">
                  <a:pos x="T2" y="T3"/>
                </a:cxn>
                <a:cxn ang="0">
                  <a:pos x="T4" y="T5"/>
                </a:cxn>
                <a:cxn ang="0">
                  <a:pos x="T6" y="T7"/>
                </a:cxn>
                <a:cxn ang="0">
                  <a:pos x="T8" y="T9"/>
                </a:cxn>
              </a:cxnLst>
              <a:rect l="0" t="0" r="r" b="b"/>
              <a:pathLst>
                <a:path w="35" h="17">
                  <a:moveTo>
                    <a:pt x="32" y="8"/>
                  </a:moveTo>
                  <a:cubicBezTo>
                    <a:pt x="35" y="4"/>
                    <a:pt x="32" y="0"/>
                    <a:pt x="24" y="0"/>
                  </a:cubicBezTo>
                  <a:cubicBezTo>
                    <a:pt x="16" y="0"/>
                    <a:pt x="7" y="4"/>
                    <a:pt x="4" y="8"/>
                  </a:cubicBezTo>
                  <a:cubicBezTo>
                    <a:pt x="0" y="13"/>
                    <a:pt x="4" y="17"/>
                    <a:pt x="12" y="17"/>
                  </a:cubicBezTo>
                  <a:cubicBezTo>
                    <a:pt x="20" y="17"/>
                    <a:pt x="29" y="13"/>
                    <a:pt x="32" y="8"/>
                  </a:cubicBezTo>
                  <a:close/>
                </a:path>
              </a:pathLst>
            </a:custGeom>
            <a:grpFill/>
            <a:ln>
              <a:noFill/>
            </a:ln>
          </p:spPr>
          <p:txBody>
            <a:bodyPr anchor="ctr"/>
            <a:lstStyle/>
            <a:p>
              <a:pPr algn="ctr"/>
            </a:p>
          </p:txBody>
        </p:sp>
        <p:sp>
          <p:nvSpPr>
            <p:cNvPr id="1457" name="íŝľîḓê"/>
            <p:cNvSpPr/>
            <p:nvPr userDrawn="1"/>
          </p:nvSpPr>
          <p:spPr bwMode="auto">
            <a:xfrm>
              <a:off x="1344209" y="1953855"/>
              <a:ext cx="126522" cy="63261"/>
            </a:xfrm>
            <a:custGeom>
              <a:avLst/>
              <a:gdLst>
                <a:gd name="T0" fmla="*/ 32 w 35"/>
                <a:gd name="T1" fmla="*/ 8 h 17"/>
                <a:gd name="T2" fmla="*/ 23 w 35"/>
                <a:gd name="T3" fmla="*/ 0 h 17"/>
                <a:gd name="T4" fmla="*/ 3 w 35"/>
                <a:gd name="T5" fmla="*/ 8 h 17"/>
                <a:gd name="T6" fmla="*/ 12 w 35"/>
                <a:gd name="T7" fmla="*/ 17 h 17"/>
                <a:gd name="T8" fmla="*/ 32 w 35"/>
                <a:gd name="T9" fmla="*/ 8 h 17"/>
              </a:gdLst>
              <a:ahLst/>
              <a:cxnLst>
                <a:cxn ang="0">
                  <a:pos x="T0" y="T1"/>
                </a:cxn>
                <a:cxn ang="0">
                  <a:pos x="T2" y="T3"/>
                </a:cxn>
                <a:cxn ang="0">
                  <a:pos x="T4" y="T5"/>
                </a:cxn>
                <a:cxn ang="0">
                  <a:pos x="T6" y="T7"/>
                </a:cxn>
                <a:cxn ang="0">
                  <a:pos x="T8" y="T9"/>
                </a:cxn>
              </a:cxnLst>
              <a:rect l="0" t="0" r="r" b="b"/>
              <a:pathLst>
                <a:path w="35" h="17">
                  <a:moveTo>
                    <a:pt x="32" y="8"/>
                  </a:moveTo>
                  <a:cubicBezTo>
                    <a:pt x="35" y="4"/>
                    <a:pt x="31" y="0"/>
                    <a:pt x="23" y="0"/>
                  </a:cubicBezTo>
                  <a:cubicBezTo>
                    <a:pt x="16" y="0"/>
                    <a:pt x="7" y="4"/>
                    <a:pt x="3" y="8"/>
                  </a:cubicBezTo>
                  <a:cubicBezTo>
                    <a:pt x="0" y="13"/>
                    <a:pt x="4" y="17"/>
                    <a:pt x="12" y="17"/>
                  </a:cubicBezTo>
                  <a:cubicBezTo>
                    <a:pt x="19" y="17"/>
                    <a:pt x="28" y="13"/>
                    <a:pt x="32" y="8"/>
                  </a:cubicBezTo>
                  <a:close/>
                </a:path>
              </a:pathLst>
            </a:custGeom>
            <a:grpFill/>
            <a:ln>
              <a:noFill/>
            </a:ln>
          </p:spPr>
          <p:txBody>
            <a:bodyPr anchor="ctr"/>
            <a:lstStyle/>
            <a:p>
              <a:pPr algn="ctr"/>
            </a:p>
          </p:txBody>
        </p:sp>
        <p:sp>
          <p:nvSpPr>
            <p:cNvPr id="1458" name="îşlîḓè"/>
            <p:cNvSpPr/>
            <p:nvPr userDrawn="1"/>
          </p:nvSpPr>
          <p:spPr bwMode="auto">
            <a:xfrm>
              <a:off x="1470730" y="1953855"/>
              <a:ext cx="124979" cy="63261"/>
            </a:xfrm>
            <a:custGeom>
              <a:avLst/>
              <a:gdLst>
                <a:gd name="T0" fmla="*/ 31 w 34"/>
                <a:gd name="T1" fmla="*/ 8 h 17"/>
                <a:gd name="T2" fmla="*/ 23 w 34"/>
                <a:gd name="T3" fmla="*/ 0 h 17"/>
                <a:gd name="T4" fmla="*/ 3 w 34"/>
                <a:gd name="T5" fmla="*/ 8 h 17"/>
                <a:gd name="T6" fmla="*/ 11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34" y="4"/>
                    <a:pt x="30" y="0"/>
                    <a:pt x="23" y="0"/>
                  </a:cubicBezTo>
                  <a:cubicBezTo>
                    <a:pt x="15" y="0"/>
                    <a:pt x="6" y="4"/>
                    <a:pt x="3" y="8"/>
                  </a:cubicBezTo>
                  <a:cubicBezTo>
                    <a:pt x="0" y="13"/>
                    <a:pt x="4" y="17"/>
                    <a:pt x="11" y="17"/>
                  </a:cubicBezTo>
                  <a:cubicBezTo>
                    <a:pt x="19" y="17"/>
                    <a:pt x="28" y="13"/>
                    <a:pt x="31" y="8"/>
                  </a:cubicBezTo>
                  <a:close/>
                </a:path>
              </a:pathLst>
            </a:custGeom>
            <a:grpFill/>
            <a:ln>
              <a:noFill/>
            </a:ln>
          </p:spPr>
          <p:txBody>
            <a:bodyPr anchor="ctr"/>
            <a:lstStyle/>
            <a:p>
              <a:pPr algn="ctr"/>
            </a:p>
          </p:txBody>
        </p:sp>
        <p:sp>
          <p:nvSpPr>
            <p:cNvPr id="1459" name="îş1íḑe"/>
            <p:cNvSpPr/>
            <p:nvPr userDrawn="1"/>
          </p:nvSpPr>
          <p:spPr bwMode="auto">
            <a:xfrm>
              <a:off x="1595708" y="1953855"/>
              <a:ext cx="128065" cy="63261"/>
            </a:xfrm>
            <a:custGeom>
              <a:avLst/>
              <a:gdLst>
                <a:gd name="T0" fmla="*/ 32 w 35"/>
                <a:gd name="T1" fmla="*/ 8 h 17"/>
                <a:gd name="T2" fmla="*/ 23 w 35"/>
                <a:gd name="T3" fmla="*/ 0 h 17"/>
                <a:gd name="T4" fmla="*/ 4 w 35"/>
                <a:gd name="T5" fmla="*/ 8 h 17"/>
                <a:gd name="T6" fmla="*/ 12 w 35"/>
                <a:gd name="T7" fmla="*/ 17 h 17"/>
                <a:gd name="T8" fmla="*/ 32 w 35"/>
                <a:gd name="T9" fmla="*/ 8 h 17"/>
              </a:gdLst>
              <a:ahLst/>
              <a:cxnLst>
                <a:cxn ang="0">
                  <a:pos x="T0" y="T1"/>
                </a:cxn>
                <a:cxn ang="0">
                  <a:pos x="T2" y="T3"/>
                </a:cxn>
                <a:cxn ang="0">
                  <a:pos x="T4" y="T5"/>
                </a:cxn>
                <a:cxn ang="0">
                  <a:pos x="T6" y="T7"/>
                </a:cxn>
                <a:cxn ang="0">
                  <a:pos x="T8" y="T9"/>
                </a:cxn>
              </a:cxnLst>
              <a:rect l="0" t="0" r="r" b="b"/>
              <a:pathLst>
                <a:path w="35" h="17">
                  <a:moveTo>
                    <a:pt x="32" y="8"/>
                  </a:moveTo>
                  <a:cubicBezTo>
                    <a:pt x="35" y="4"/>
                    <a:pt x="31" y="0"/>
                    <a:pt x="23" y="0"/>
                  </a:cubicBezTo>
                  <a:cubicBezTo>
                    <a:pt x="15" y="0"/>
                    <a:pt x="7" y="4"/>
                    <a:pt x="4" y="8"/>
                  </a:cubicBezTo>
                  <a:cubicBezTo>
                    <a:pt x="0" y="13"/>
                    <a:pt x="4" y="17"/>
                    <a:pt x="12" y="17"/>
                  </a:cubicBezTo>
                  <a:cubicBezTo>
                    <a:pt x="20" y="17"/>
                    <a:pt x="29" y="13"/>
                    <a:pt x="32" y="8"/>
                  </a:cubicBezTo>
                  <a:close/>
                </a:path>
              </a:pathLst>
            </a:custGeom>
            <a:grpFill/>
            <a:ln>
              <a:noFill/>
            </a:ln>
          </p:spPr>
          <p:txBody>
            <a:bodyPr anchor="ctr"/>
            <a:lstStyle/>
            <a:p>
              <a:pPr algn="ctr"/>
            </a:p>
          </p:txBody>
        </p:sp>
        <p:sp>
          <p:nvSpPr>
            <p:cNvPr id="1460" name="ísḻîḍe"/>
            <p:cNvSpPr/>
            <p:nvPr userDrawn="1"/>
          </p:nvSpPr>
          <p:spPr bwMode="auto">
            <a:xfrm>
              <a:off x="1723773" y="1953855"/>
              <a:ext cx="123436" cy="63261"/>
            </a:xfrm>
            <a:custGeom>
              <a:avLst/>
              <a:gdLst>
                <a:gd name="T0" fmla="*/ 31 w 34"/>
                <a:gd name="T1" fmla="*/ 8 h 17"/>
                <a:gd name="T2" fmla="*/ 23 w 34"/>
                <a:gd name="T3" fmla="*/ 0 h 17"/>
                <a:gd name="T4" fmla="*/ 3 w 34"/>
                <a:gd name="T5" fmla="*/ 8 h 17"/>
                <a:gd name="T6" fmla="*/ 12 w 34"/>
                <a:gd name="T7" fmla="*/ 17 h 17"/>
                <a:gd name="T8" fmla="*/ 31 w 34"/>
                <a:gd name="T9" fmla="*/ 8 h 17"/>
              </a:gdLst>
              <a:ahLst/>
              <a:cxnLst>
                <a:cxn ang="0">
                  <a:pos x="T0" y="T1"/>
                </a:cxn>
                <a:cxn ang="0">
                  <a:pos x="T2" y="T3"/>
                </a:cxn>
                <a:cxn ang="0">
                  <a:pos x="T4" y="T5"/>
                </a:cxn>
                <a:cxn ang="0">
                  <a:pos x="T6" y="T7"/>
                </a:cxn>
                <a:cxn ang="0">
                  <a:pos x="T8" y="T9"/>
                </a:cxn>
              </a:cxnLst>
              <a:rect l="0" t="0" r="r" b="b"/>
              <a:pathLst>
                <a:path w="34" h="17">
                  <a:moveTo>
                    <a:pt x="31" y="8"/>
                  </a:moveTo>
                  <a:cubicBezTo>
                    <a:pt x="34" y="4"/>
                    <a:pt x="30" y="0"/>
                    <a:pt x="23" y="0"/>
                  </a:cubicBezTo>
                  <a:cubicBezTo>
                    <a:pt x="15" y="0"/>
                    <a:pt x="6" y="4"/>
                    <a:pt x="3" y="8"/>
                  </a:cubicBezTo>
                  <a:cubicBezTo>
                    <a:pt x="0" y="13"/>
                    <a:pt x="4" y="17"/>
                    <a:pt x="12" y="17"/>
                  </a:cubicBezTo>
                  <a:cubicBezTo>
                    <a:pt x="20" y="17"/>
                    <a:pt x="28" y="13"/>
                    <a:pt x="31" y="8"/>
                  </a:cubicBezTo>
                  <a:close/>
                </a:path>
              </a:pathLst>
            </a:custGeom>
            <a:grpFill/>
            <a:ln>
              <a:noFill/>
            </a:ln>
          </p:spPr>
          <p:txBody>
            <a:bodyPr anchor="ctr"/>
            <a:lstStyle/>
            <a:p>
              <a:pPr algn="ctr"/>
            </a:p>
          </p:txBody>
        </p:sp>
        <p:sp>
          <p:nvSpPr>
            <p:cNvPr id="1461" name="î$lîḓè"/>
            <p:cNvSpPr/>
            <p:nvPr userDrawn="1"/>
          </p:nvSpPr>
          <p:spPr bwMode="auto">
            <a:xfrm>
              <a:off x="906012" y="2031003"/>
              <a:ext cx="131151" cy="61718"/>
            </a:xfrm>
            <a:custGeom>
              <a:avLst/>
              <a:gdLst>
                <a:gd name="T0" fmla="*/ 32 w 36"/>
                <a:gd name="T1" fmla="*/ 9 h 17"/>
                <a:gd name="T2" fmla="*/ 25 w 36"/>
                <a:gd name="T3" fmla="*/ 0 h 17"/>
                <a:gd name="T4" fmla="*/ 4 w 36"/>
                <a:gd name="T5" fmla="*/ 9 h 17"/>
                <a:gd name="T6" fmla="*/ 12 w 36"/>
                <a:gd name="T7" fmla="*/ 17 h 17"/>
                <a:gd name="T8" fmla="*/ 32 w 36"/>
                <a:gd name="T9" fmla="*/ 9 h 17"/>
              </a:gdLst>
              <a:ahLst/>
              <a:cxnLst>
                <a:cxn ang="0">
                  <a:pos x="T0" y="T1"/>
                </a:cxn>
                <a:cxn ang="0">
                  <a:pos x="T2" y="T3"/>
                </a:cxn>
                <a:cxn ang="0">
                  <a:pos x="T4" y="T5"/>
                </a:cxn>
                <a:cxn ang="0">
                  <a:pos x="T6" y="T7"/>
                </a:cxn>
                <a:cxn ang="0">
                  <a:pos x="T8" y="T9"/>
                </a:cxn>
              </a:cxnLst>
              <a:rect l="0" t="0" r="r" b="b"/>
              <a:pathLst>
                <a:path w="36" h="17">
                  <a:moveTo>
                    <a:pt x="32" y="9"/>
                  </a:moveTo>
                  <a:cubicBezTo>
                    <a:pt x="36" y="4"/>
                    <a:pt x="32" y="0"/>
                    <a:pt x="25" y="0"/>
                  </a:cubicBezTo>
                  <a:cubicBezTo>
                    <a:pt x="17" y="0"/>
                    <a:pt x="7" y="4"/>
                    <a:pt x="4" y="9"/>
                  </a:cubicBezTo>
                  <a:cubicBezTo>
                    <a:pt x="0" y="13"/>
                    <a:pt x="4" y="17"/>
                    <a:pt x="12" y="17"/>
                  </a:cubicBezTo>
                  <a:cubicBezTo>
                    <a:pt x="20" y="17"/>
                    <a:pt x="29" y="13"/>
                    <a:pt x="32" y="9"/>
                  </a:cubicBezTo>
                  <a:close/>
                </a:path>
              </a:pathLst>
            </a:custGeom>
            <a:grpFill/>
            <a:ln>
              <a:noFill/>
            </a:ln>
          </p:spPr>
          <p:txBody>
            <a:bodyPr anchor="ctr"/>
            <a:lstStyle/>
            <a:p>
              <a:pPr algn="ctr"/>
            </a:p>
          </p:txBody>
        </p:sp>
        <p:sp>
          <p:nvSpPr>
            <p:cNvPr id="1462" name="ïŝlïḑè"/>
            <p:cNvSpPr/>
            <p:nvPr userDrawn="1"/>
          </p:nvSpPr>
          <p:spPr bwMode="auto">
            <a:xfrm>
              <a:off x="1034076" y="2031003"/>
              <a:ext cx="131151" cy="61718"/>
            </a:xfrm>
            <a:custGeom>
              <a:avLst/>
              <a:gdLst>
                <a:gd name="T0" fmla="*/ 32 w 36"/>
                <a:gd name="T1" fmla="*/ 9 h 17"/>
                <a:gd name="T2" fmla="*/ 24 w 36"/>
                <a:gd name="T3" fmla="*/ 0 h 17"/>
                <a:gd name="T4" fmla="*/ 4 w 36"/>
                <a:gd name="T5" fmla="*/ 9 h 17"/>
                <a:gd name="T6" fmla="*/ 12 w 36"/>
                <a:gd name="T7" fmla="*/ 17 h 17"/>
                <a:gd name="T8" fmla="*/ 32 w 36"/>
                <a:gd name="T9" fmla="*/ 9 h 17"/>
              </a:gdLst>
              <a:ahLst/>
              <a:cxnLst>
                <a:cxn ang="0">
                  <a:pos x="T0" y="T1"/>
                </a:cxn>
                <a:cxn ang="0">
                  <a:pos x="T2" y="T3"/>
                </a:cxn>
                <a:cxn ang="0">
                  <a:pos x="T4" y="T5"/>
                </a:cxn>
                <a:cxn ang="0">
                  <a:pos x="T6" y="T7"/>
                </a:cxn>
                <a:cxn ang="0">
                  <a:pos x="T8" y="T9"/>
                </a:cxn>
              </a:cxnLst>
              <a:rect l="0" t="0" r="r" b="b"/>
              <a:pathLst>
                <a:path w="36" h="17">
                  <a:moveTo>
                    <a:pt x="32" y="9"/>
                  </a:moveTo>
                  <a:cubicBezTo>
                    <a:pt x="36" y="4"/>
                    <a:pt x="32" y="0"/>
                    <a:pt x="24" y="0"/>
                  </a:cubicBezTo>
                  <a:cubicBezTo>
                    <a:pt x="17" y="0"/>
                    <a:pt x="7" y="4"/>
                    <a:pt x="4" y="9"/>
                  </a:cubicBezTo>
                  <a:cubicBezTo>
                    <a:pt x="0" y="13"/>
                    <a:pt x="4" y="17"/>
                    <a:pt x="12" y="17"/>
                  </a:cubicBezTo>
                  <a:cubicBezTo>
                    <a:pt x="20" y="17"/>
                    <a:pt x="29" y="13"/>
                    <a:pt x="32" y="9"/>
                  </a:cubicBezTo>
                  <a:close/>
                </a:path>
              </a:pathLst>
            </a:custGeom>
            <a:grpFill/>
            <a:ln>
              <a:noFill/>
            </a:ln>
          </p:spPr>
          <p:txBody>
            <a:bodyPr anchor="ctr"/>
            <a:lstStyle/>
            <a:p>
              <a:pPr algn="ctr"/>
            </a:p>
          </p:txBody>
        </p:sp>
        <p:sp>
          <p:nvSpPr>
            <p:cNvPr id="1463" name="íṣḷíḓé"/>
            <p:cNvSpPr/>
            <p:nvPr userDrawn="1"/>
          </p:nvSpPr>
          <p:spPr bwMode="auto">
            <a:xfrm>
              <a:off x="1160597" y="2031003"/>
              <a:ext cx="132693" cy="61718"/>
            </a:xfrm>
            <a:custGeom>
              <a:avLst/>
              <a:gdLst>
                <a:gd name="T0" fmla="*/ 32 w 36"/>
                <a:gd name="T1" fmla="*/ 9 h 17"/>
                <a:gd name="T2" fmla="*/ 24 w 36"/>
                <a:gd name="T3" fmla="*/ 0 h 17"/>
                <a:gd name="T4" fmla="*/ 4 w 36"/>
                <a:gd name="T5" fmla="*/ 9 h 17"/>
                <a:gd name="T6" fmla="*/ 12 w 36"/>
                <a:gd name="T7" fmla="*/ 17 h 17"/>
                <a:gd name="T8" fmla="*/ 32 w 36"/>
                <a:gd name="T9" fmla="*/ 9 h 17"/>
              </a:gdLst>
              <a:ahLst/>
              <a:cxnLst>
                <a:cxn ang="0">
                  <a:pos x="T0" y="T1"/>
                </a:cxn>
                <a:cxn ang="0">
                  <a:pos x="T2" y="T3"/>
                </a:cxn>
                <a:cxn ang="0">
                  <a:pos x="T4" y="T5"/>
                </a:cxn>
                <a:cxn ang="0">
                  <a:pos x="T6" y="T7"/>
                </a:cxn>
                <a:cxn ang="0">
                  <a:pos x="T8" y="T9"/>
                </a:cxn>
              </a:cxnLst>
              <a:rect l="0" t="0" r="r" b="b"/>
              <a:pathLst>
                <a:path w="36" h="17">
                  <a:moveTo>
                    <a:pt x="32" y="9"/>
                  </a:moveTo>
                  <a:cubicBezTo>
                    <a:pt x="36" y="4"/>
                    <a:pt x="32" y="0"/>
                    <a:pt x="24" y="0"/>
                  </a:cubicBezTo>
                  <a:cubicBezTo>
                    <a:pt x="16" y="0"/>
                    <a:pt x="7" y="4"/>
                    <a:pt x="4" y="9"/>
                  </a:cubicBezTo>
                  <a:cubicBezTo>
                    <a:pt x="0" y="13"/>
                    <a:pt x="4" y="17"/>
                    <a:pt x="12" y="17"/>
                  </a:cubicBezTo>
                  <a:cubicBezTo>
                    <a:pt x="20" y="17"/>
                    <a:pt x="29" y="13"/>
                    <a:pt x="32" y="9"/>
                  </a:cubicBezTo>
                  <a:close/>
                </a:path>
              </a:pathLst>
            </a:custGeom>
            <a:grpFill/>
            <a:ln>
              <a:noFill/>
            </a:ln>
          </p:spPr>
          <p:txBody>
            <a:bodyPr anchor="ctr"/>
            <a:lstStyle/>
            <a:p>
              <a:pPr algn="ctr"/>
            </a:p>
          </p:txBody>
        </p:sp>
        <p:sp>
          <p:nvSpPr>
            <p:cNvPr id="1464" name="ïsļíḓé"/>
            <p:cNvSpPr/>
            <p:nvPr userDrawn="1"/>
          </p:nvSpPr>
          <p:spPr bwMode="auto">
            <a:xfrm>
              <a:off x="1288663" y="2031003"/>
              <a:ext cx="131151" cy="61718"/>
            </a:xfrm>
            <a:custGeom>
              <a:avLst/>
              <a:gdLst>
                <a:gd name="T0" fmla="*/ 32 w 36"/>
                <a:gd name="T1" fmla="*/ 9 h 17"/>
                <a:gd name="T2" fmla="*/ 24 w 36"/>
                <a:gd name="T3" fmla="*/ 0 h 17"/>
                <a:gd name="T4" fmla="*/ 4 w 36"/>
                <a:gd name="T5" fmla="*/ 9 h 17"/>
                <a:gd name="T6" fmla="*/ 12 w 36"/>
                <a:gd name="T7" fmla="*/ 17 h 17"/>
                <a:gd name="T8" fmla="*/ 32 w 36"/>
                <a:gd name="T9" fmla="*/ 9 h 17"/>
              </a:gdLst>
              <a:ahLst/>
              <a:cxnLst>
                <a:cxn ang="0">
                  <a:pos x="T0" y="T1"/>
                </a:cxn>
                <a:cxn ang="0">
                  <a:pos x="T2" y="T3"/>
                </a:cxn>
                <a:cxn ang="0">
                  <a:pos x="T4" y="T5"/>
                </a:cxn>
                <a:cxn ang="0">
                  <a:pos x="T6" y="T7"/>
                </a:cxn>
                <a:cxn ang="0">
                  <a:pos x="T8" y="T9"/>
                </a:cxn>
              </a:cxnLst>
              <a:rect l="0" t="0" r="r" b="b"/>
              <a:pathLst>
                <a:path w="36" h="17">
                  <a:moveTo>
                    <a:pt x="32" y="9"/>
                  </a:moveTo>
                  <a:cubicBezTo>
                    <a:pt x="36" y="4"/>
                    <a:pt x="32" y="0"/>
                    <a:pt x="24" y="0"/>
                  </a:cubicBezTo>
                  <a:cubicBezTo>
                    <a:pt x="16" y="0"/>
                    <a:pt x="7" y="4"/>
                    <a:pt x="4" y="9"/>
                  </a:cubicBezTo>
                  <a:cubicBezTo>
                    <a:pt x="0" y="13"/>
                    <a:pt x="4" y="17"/>
                    <a:pt x="12" y="17"/>
                  </a:cubicBezTo>
                  <a:cubicBezTo>
                    <a:pt x="20" y="17"/>
                    <a:pt x="29" y="13"/>
                    <a:pt x="32" y="9"/>
                  </a:cubicBezTo>
                  <a:close/>
                </a:path>
              </a:pathLst>
            </a:custGeom>
            <a:grpFill/>
            <a:ln>
              <a:noFill/>
            </a:ln>
          </p:spPr>
          <p:txBody>
            <a:bodyPr anchor="ctr"/>
            <a:lstStyle/>
            <a:p>
              <a:pPr algn="ctr"/>
            </a:p>
          </p:txBody>
        </p:sp>
        <p:sp>
          <p:nvSpPr>
            <p:cNvPr id="1465" name="íṧľïḍe"/>
            <p:cNvSpPr/>
            <p:nvPr userDrawn="1"/>
          </p:nvSpPr>
          <p:spPr bwMode="auto">
            <a:xfrm>
              <a:off x="1416727" y="2031003"/>
              <a:ext cx="128065" cy="61718"/>
            </a:xfrm>
            <a:custGeom>
              <a:avLst/>
              <a:gdLst>
                <a:gd name="T0" fmla="*/ 32 w 35"/>
                <a:gd name="T1" fmla="*/ 9 h 17"/>
                <a:gd name="T2" fmla="*/ 24 w 35"/>
                <a:gd name="T3" fmla="*/ 0 h 17"/>
                <a:gd name="T4" fmla="*/ 4 w 35"/>
                <a:gd name="T5" fmla="*/ 9 h 17"/>
                <a:gd name="T6" fmla="*/ 12 w 35"/>
                <a:gd name="T7" fmla="*/ 17 h 17"/>
                <a:gd name="T8" fmla="*/ 32 w 35"/>
                <a:gd name="T9" fmla="*/ 9 h 17"/>
              </a:gdLst>
              <a:ahLst/>
              <a:cxnLst>
                <a:cxn ang="0">
                  <a:pos x="T0" y="T1"/>
                </a:cxn>
                <a:cxn ang="0">
                  <a:pos x="T2" y="T3"/>
                </a:cxn>
                <a:cxn ang="0">
                  <a:pos x="T4" y="T5"/>
                </a:cxn>
                <a:cxn ang="0">
                  <a:pos x="T6" y="T7"/>
                </a:cxn>
                <a:cxn ang="0">
                  <a:pos x="T8" y="T9"/>
                </a:cxn>
              </a:cxnLst>
              <a:rect l="0" t="0" r="r" b="b"/>
              <a:pathLst>
                <a:path w="35" h="17">
                  <a:moveTo>
                    <a:pt x="32" y="9"/>
                  </a:moveTo>
                  <a:cubicBezTo>
                    <a:pt x="35" y="4"/>
                    <a:pt x="32" y="0"/>
                    <a:pt x="24" y="0"/>
                  </a:cubicBezTo>
                  <a:cubicBezTo>
                    <a:pt x="16" y="0"/>
                    <a:pt x="7" y="4"/>
                    <a:pt x="4" y="9"/>
                  </a:cubicBezTo>
                  <a:cubicBezTo>
                    <a:pt x="0" y="13"/>
                    <a:pt x="4" y="17"/>
                    <a:pt x="12" y="17"/>
                  </a:cubicBezTo>
                  <a:cubicBezTo>
                    <a:pt x="20" y="17"/>
                    <a:pt x="29" y="13"/>
                    <a:pt x="32" y="9"/>
                  </a:cubicBezTo>
                  <a:close/>
                </a:path>
              </a:pathLst>
            </a:custGeom>
            <a:grpFill/>
            <a:ln>
              <a:noFill/>
            </a:ln>
          </p:spPr>
          <p:txBody>
            <a:bodyPr anchor="ctr"/>
            <a:lstStyle/>
            <a:p>
              <a:pPr algn="ctr"/>
            </a:p>
          </p:txBody>
        </p:sp>
        <p:sp>
          <p:nvSpPr>
            <p:cNvPr id="1466" name="îŝľiḓé"/>
            <p:cNvSpPr/>
            <p:nvPr userDrawn="1"/>
          </p:nvSpPr>
          <p:spPr bwMode="auto">
            <a:xfrm>
              <a:off x="1547878" y="2031003"/>
              <a:ext cx="124979" cy="61718"/>
            </a:xfrm>
            <a:custGeom>
              <a:avLst/>
              <a:gdLst>
                <a:gd name="T0" fmla="*/ 31 w 34"/>
                <a:gd name="T1" fmla="*/ 9 h 17"/>
                <a:gd name="T2" fmla="*/ 23 w 34"/>
                <a:gd name="T3" fmla="*/ 0 h 17"/>
                <a:gd name="T4" fmla="*/ 3 w 34"/>
                <a:gd name="T5" fmla="*/ 9 h 17"/>
                <a:gd name="T6" fmla="*/ 11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3" y="0"/>
                  </a:cubicBezTo>
                  <a:cubicBezTo>
                    <a:pt x="15" y="0"/>
                    <a:pt x="6" y="4"/>
                    <a:pt x="3" y="9"/>
                  </a:cubicBezTo>
                  <a:cubicBezTo>
                    <a:pt x="0" y="13"/>
                    <a:pt x="3" y="17"/>
                    <a:pt x="11" y="17"/>
                  </a:cubicBezTo>
                  <a:cubicBezTo>
                    <a:pt x="19" y="17"/>
                    <a:pt x="28" y="13"/>
                    <a:pt x="31" y="9"/>
                  </a:cubicBezTo>
                  <a:close/>
                </a:path>
              </a:pathLst>
            </a:custGeom>
            <a:grpFill/>
            <a:ln>
              <a:noFill/>
            </a:ln>
          </p:spPr>
          <p:txBody>
            <a:bodyPr anchor="ctr"/>
            <a:lstStyle/>
            <a:p>
              <a:pPr algn="ctr"/>
            </a:p>
          </p:txBody>
        </p:sp>
        <p:sp>
          <p:nvSpPr>
            <p:cNvPr id="1467" name="îš1îḑe"/>
            <p:cNvSpPr/>
            <p:nvPr userDrawn="1"/>
          </p:nvSpPr>
          <p:spPr bwMode="auto">
            <a:xfrm>
              <a:off x="1675942" y="2031003"/>
              <a:ext cx="123436" cy="61718"/>
            </a:xfrm>
            <a:custGeom>
              <a:avLst/>
              <a:gdLst>
                <a:gd name="T0" fmla="*/ 31 w 34"/>
                <a:gd name="T1" fmla="*/ 9 h 17"/>
                <a:gd name="T2" fmla="*/ 22 w 34"/>
                <a:gd name="T3" fmla="*/ 0 h 17"/>
                <a:gd name="T4" fmla="*/ 3 w 34"/>
                <a:gd name="T5" fmla="*/ 9 h 17"/>
                <a:gd name="T6" fmla="*/ 11 w 34"/>
                <a:gd name="T7" fmla="*/ 17 h 17"/>
                <a:gd name="T8" fmla="*/ 31 w 34"/>
                <a:gd name="T9" fmla="*/ 9 h 17"/>
              </a:gdLst>
              <a:ahLst/>
              <a:cxnLst>
                <a:cxn ang="0">
                  <a:pos x="T0" y="T1"/>
                </a:cxn>
                <a:cxn ang="0">
                  <a:pos x="T2" y="T3"/>
                </a:cxn>
                <a:cxn ang="0">
                  <a:pos x="T4" y="T5"/>
                </a:cxn>
                <a:cxn ang="0">
                  <a:pos x="T6" y="T7"/>
                </a:cxn>
                <a:cxn ang="0">
                  <a:pos x="T8" y="T9"/>
                </a:cxn>
              </a:cxnLst>
              <a:rect l="0" t="0" r="r" b="b"/>
              <a:pathLst>
                <a:path w="34" h="17">
                  <a:moveTo>
                    <a:pt x="31" y="9"/>
                  </a:moveTo>
                  <a:cubicBezTo>
                    <a:pt x="34" y="4"/>
                    <a:pt x="30" y="0"/>
                    <a:pt x="22" y="0"/>
                  </a:cubicBezTo>
                  <a:cubicBezTo>
                    <a:pt x="15" y="0"/>
                    <a:pt x="6" y="4"/>
                    <a:pt x="3" y="9"/>
                  </a:cubicBezTo>
                  <a:cubicBezTo>
                    <a:pt x="0" y="13"/>
                    <a:pt x="4" y="17"/>
                    <a:pt x="11" y="17"/>
                  </a:cubicBezTo>
                  <a:cubicBezTo>
                    <a:pt x="19" y="17"/>
                    <a:pt x="28" y="13"/>
                    <a:pt x="31" y="9"/>
                  </a:cubicBezTo>
                  <a:close/>
                </a:path>
              </a:pathLst>
            </a:custGeom>
            <a:grpFill/>
            <a:ln>
              <a:noFill/>
            </a:ln>
          </p:spPr>
          <p:txBody>
            <a:bodyPr anchor="ctr"/>
            <a:lstStyle/>
            <a:p>
              <a:pPr algn="ctr"/>
            </a:p>
          </p:txBody>
        </p:sp>
        <p:sp>
          <p:nvSpPr>
            <p:cNvPr id="1468" name="ïṣľïdê"/>
            <p:cNvSpPr/>
            <p:nvPr userDrawn="1"/>
          </p:nvSpPr>
          <p:spPr bwMode="auto">
            <a:xfrm>
              <a:off x="975444" y="2108150"/>
              <a:ext cx="131151" cy="64804"/>
            </a:xfrm>
            <a:custGeom>
              <a:avLst/>
              <a:gdLst>
                <a:gd name="T0" fmla="*/ 33 w 36"/>
                <a:gd name="T1" fmla="*/ 9 h 18"/>
                <a:gd name="T2" fmla="*/ 25 w 36"/>
                <a:gd name="T3" fmla="*/ 0 h 18"/>
                <a:gd name="T4" fmla="*/ 4 w 36"/>
                <a:gd name="T5" fmla="*/ 9 h 18"/>
                <a:gd name="T6" fmla="*/ 12 w 36"/>
                <a:gd name="T7" fmla="*/ 18 h 18"/>
                <a:gd name="T8" fmla="*/ 33 w 36"/>
                <a:gd name="T9" fmla="*/ 9 h 18"/>
              </a:gdLst>
              <a:ahLst/>
              <a:cxnLst>
                <a:cxn ang="0">
                  <a:pos x="T0" y="T1"/>
                </a:cxn>
                <a:cxn ang="0">
                  <a:pos x="T2" y="T3"/>
                </a:cxn>
                <a:cxn ang="0">
                  <a:pos x="T4" y="T5"/>
                </a:cxn>
                <a:cxn ang="0">
                  <a:pos x="T6" y="T7"/>
                </a:cxn>
                <a:cxn ang="0">
                  <a:pos x="T8" y="T9"/>
                </a:cxn>
              </a:cxnLst>
              <a:rect l="0" t="0" r="r" b="b"/>
              <a:pathLst>
                <a:path w="36" h="18">
                  <a:moveTo>
                    <a:pt x="33" y="9"/>
                  </a:moveTo>
                  <a:cubicBezTo>
                    <a:pt x="36" y="4"/>
                    <a:pt x="33" y="0"/>
                    <a:pt x="25" y="0"/>
                  </a:cubicBezTo>
                  <a:cubicBezTo>
                    <a:pt x="17" y="0"/>
                    <a:pt x="8" y="4"/>
                    <a:pt x="4" y="9"/>
                  </a:cubicBezTo>
                  <a:cubicBezTo>
                    <a:pt x="0" y="14"/>
                    <a:pt x="4" y="18"/>
                    <a:pt x="12" y="18"/>
                  </a:cubicBezTo>
                  <a:cubicBezTo>
                    <a:pt x="20" y="18"/>
                    <a:pt x="29" y="14"/>
                    <a:pt x="33" y="9"/>
                  </a:cubicBezTo>
                  <a:close/>
                </a:path>
              </a:pathLst>
            </a:custGeom>
            <a:grpFill/>
            <a:ln>
              <a:noFill/>
            </a:ln>
          </p:spPr>
          <p:txBody>
            <a:bodyPr anchor="ctr"/>
            <a:lstStyle/>
            <a:p>
              <a:pPr algn="ctr"/>
            </a:p>
          </p:txBody>
        </p:sp>
        <p:sp>
          <p:nvSpPr>
            <p:cNvPr id="1469" name="íšľíḓè"/>
            <p:cNvSpPr/>
            <p:nvPr userDrawn="1"/>
          </p:nvSpPr>
          <p:spPr bwMode="auto">
            <a:xfrm>
              <a:off x="1106595" y="2108150"/>
              <a:ext cx="131151" cy="64804"/>
            </a:xfrm>
            <a:custGeom>
              <a:avLst/>
              <a:gdLst>
                <a:gd name="T0" fmla="*/ 32 w 36"/>
                <a:gd name="T1" fmla="*/ 9 h 18"/>
                <a:gd name="T2" fmla="*/ 24 w 36"/>
                <a:gd name="T3" fmla="*/ 0 h 18"/>
                <a:gd name="T4" fmla="*/ 3 w 36"/>
                <a:gd name="T5" fmla="*/ 9 h 18"/>
                <a:gd name="T6" fmla="*/ 11 w 36"/>
                <a:gd name="T7" fmla="*/ 18 h 18"/>
                <a:gd name="T8" fmla="*/ 32 w 36"/>
                <a:gd name="T9" fmla="*/ 9 h 18"/>
              </a:gdLst>
              <a:ahLst/>
              <a:cxnLst>
                <a:cxn ang="0">
                  <a:pos x="T0" y="T1"/>
                </a:cxn>
                <a:cxn ang="0">
                  <a:pos x="T2" y="T3"/>
                </a:cxn>
                <a:cxn ang="0">
                  <a:pos x="T4" y="T5"/>
                </a:cxn>
                <a:cxn ang="0">
                  <a:pos x="T6" y="T7"/>
                </a:cxn>
                <a:cxn ang="0">
                  <a:pos x="T8" y="T9"/>
                </a:cxn>
              </a:cxnLst>
              <a:rect l="0" t="0" r="r" b="b"/>
              <a:pathLst>
                <a:path w="36" h="18">
                  <a:moveTo>
                    <a:pt x="32" y="9"/>
                  </a:moveTo>
                  <a:cubicBezTo>
                    <a:pt x="36" y="4"/>
                    <a:pt x="32" y="0"/>
                    <a:pt x="24" y="0"/>
                  </a:cubicBezTo>
                  <a:cubicBezTo>
                    <a:pt x="16" y="0"/>
                    <a:pt x="7" y="4"/>
                    <a:pt x="3" y="9"/>
                  </a:cubicBezTo>
                  <a:cubicBezTo>
                    <a:pt x="0" y="14"/>
                    <a:pt x="3" y="18"/>
                    <a:pt x="11" y="18"/>
                  </a:cubicBezTo>
                  <a:cubicBezTo>
                    <a:pt x="19" y="18"/>
                    <a:pt x="29" y="14"/>
                    <a:pt x="32" y="9"/>
                  </a:cubicBezTo>
                  <a:close/>
                </a:path>
              </a:pathLst>
            </a:custGeom>
            <a:grpFill/>
            <a:ln>
              <a:noFill/>
            </a:ln>
          </p:spPr>
          <p:txBody>
            <a:bodyPr anchor="ctr"/>
            <a:lstStyle/>
            <a:p>
              <a:pPr algn="ctr"/>
            </a:p>
          </p:txBody>
        </p:sp>
        <p:sp>
          <p:nvSpPr>
            <p:cNvPr id="1470" name="îṡľîḋê"/>
            <p:cNvSpPr/>
            <p:nvPr userDrawn="1"/>
          </p:nvSpPr>
          <p:spPr bwMode="auto">
            <a:xfrm>
              <a:off x="654511" y="2188383"/>
              <a:ext cx="134237" cy="69433"/>
            </a:xfrm>
            <a:custGeom>
              <a:avLst/>
              <a:gdLst>
                <a:gd name="T0" fmla="*/ 33 w 37"/>
                <a:gd name="T1" fmla="*/ 9 h 19"/>
                <a:gd name="T2" fmla="*/ 26 w 37"/>
                <a:gd name="T3" fmla="*/ 0 h 19"/>
                <a:gd name="T4" fmla="*/ 4 w 37"/>
                <a:gd name="T5" fmla="*/ 9 h 19"/>
                <a:gd name="T6" fmla="*/ 12 w 37"/>
                <a:gd name="T7" fmla="*/ 19 h 19"/>
                <a:gd name="T8" fmla="*/ 33 w 37"/>
                <a:gd name="T9" fmla="*/ 9 h 19"/>
              </a:gdLst>
              <a:ahLst/>
              <a:cxnLst>
                <a:cxn ang="0">
                  <a:pos x="T0" y="T1"/>
                </a:cxn>
                <a:cxn ang="0">
                  <a:pos x="T2" y="T3"/>
                </a:cxn>
                <a:cxn ang="0">
                  <a:pos x="T4" y="T5"/>
                </a:cxn>
                <a:cxn ang="0">
                  <a:pos x="T6" y="T7"/>
                </a:cxn>
                <a:cxn ang="0">
                  <a:pos x="T8" y="T9"/>
                </a:cxn>
              </a:cxnLst>
              <a:rect l="0" t="0" r="r" b="b"/>
              <a:pathLst>
                <a:path w="37" h="19">
                  <a:moveTo>
                    <a:pt x="33" y="9"/>
                  </a:moveTo>
                  <a:cubicBezTo>
                    <a:pt x="37" y="4"/>
                    <a:pt x="34" y="0"/>
                    <a:pt x="26" y="0"/>
                  </a:cubicBezTo>
                  <a:cubicBezTo>
                    <a:pt x="18" y="0"/>
                    <a:pt x="8" y="4"/>
                    <a:pt x="4" y="9"/>
                  </a:cubicBezTo>
                  <a:cubicBezTo>
                    <a:pt x="0" y="14"/>
                    <a:pt x="4" y="19"/>
                    <a:pt x="12" y="19"/>
                  </a:cubicBezTo>
                  <a:cubicBezTo>
                    <a:pt x="20" y="19"/>
                    <a:pt x="29" y="14"/>
                    <a:pt x="33" y="9"/>
                  </a:cubicBezTo>
                  <a:close/>
                </a:path>
              </a:pathLst>
            </a:custGeom>
            <a:grpFill/>
            <a:ln>
              <a:noFill/>
            </a:ln>
          </p:spPr>
          <p:txBody>
            <a:bodyPr anchor="ctr"/>
            <a:lstStyle/>
            <a:p>
              <a:pPr algn="ctr"/>
            </a:p>
          </p:txBody>
        </p:sp>
        <p:sp>
          <p:nvSpPr>
            <p:cNvPr id="1471" name="ï$liḋê"/>
            <p:cNvSpPr/>
            <p:nvPr userDrawn="1"/>
          </p:nvSpPr>
          <p:spPr bwMode="auto">
            <a:xfrm>
              <a:off x="785662" y="2188383"/>
              <a:ext cx="134237" cy="69433"/>
            </a:xfrm>
            <a:custGeom>
              <a:avLst/>
              <a:gdLst>
                <a:gd name="T0" fmla="*/ 33 w 37"/>
                <a:gd name="T1" fmla="*/ 9 h 19"/>
                <a:gd name="T2" fmla="*/ 25 w 37"/>
                <a:gd name="T3" fmla="*/ 0 h 19"/>
                <a:gd name="T4" fmla="*/ 4 w 37"/>
                <a:gd name="T5" fmla="*/ 9 h 19"/>
                <a:gd name="T6" fmla="*/ 12 w 37"/>
                <a:gd name="T7" fmla="*/ 19 h 19"/>
                <a:gd name="T8" fmla="*/ 33 w 37"/>
                <a:gd name="T9" fmla="*/ 9 h 19"/>
              </a:gdLst>
              <a:ahLst/>
              <a:cxnLst>
                <a:cxn ang="0">
                  <a:pos x="T0" y="T1"/>
                </a:cxn>
                <a:cxn ang="0">
                  <a:pos x="T2" y="T3"/>
                </a:cxn>
                <a:cxn ang="0">
                  <a:pos x="T4" y="T5"/>
                </a:cxn>
                <a:cxn ang="0">
                  <a:pos x="T6" y="T7"/>
                </a:cxn>
                <a:cxn ang="0">
                  <a:pos x="T8" y="T9"/>
                </a:cxn>
              </a:cxnLst>
              <a:rect l="0" t="0" r="r" b="b"/>
              <a:pathLst>
                <a:path w="37" h="19">
                  <a:moveTo>
                    <a:pt x="33" y="9"/>
                  </a:moveTo>
                  <a:cubicBezTo>
                    <a:pt x="37" y="4"/>
                    <a:pt x="33" y="0"/>
                    <a:pt x="25" y="0"/>
                  </a:cubicBezTo>
                  <a:cubicBezTo>
                    <a:pt x="17" y="0"/>
                    <a:pt x="8" y="4"/>
                    <a:pt x="4" y="9"/>
                  </a:cubicBezTo>
                  <a:cubicBezTo>
                    <a:pt x="0" y="14"/>
                    <a:pt x="4" y="19"/>
                    <a:pt x="12" y="19"/>
                  </a:cubicBezTo>
                  <a:cubicBezTo>
                    <a:pt x="20" y="19"/>
                    <a:pt x="29" y="14"/>
                    <a:pt x="33" y="9"/>
                  </a:cubicBezTo>
                  <a:close/>
                </a:path>
              </a:pathLst>
            </a:custGeom>
            <a:grpFill/>
            <a:ln>
              <a:noFill/>
            </a:ln>
          </p:spPr>
          <p:txBody>
            <a:bodyPr anchor="ctr"/>
            <a:lstStyle/>
            <a:p>
              <a:pPr algn="ctr"/>
            </a:p>
          </p:txBody>
        </p:sp>
        <p:sp>
          <p:nvSpPr>
            <p:cNvPr id="1472" name="ïsḷiďê"/>
            <p:cNvSpPr/>
            <p:nvPr userDrawn="1"/>
          </p:nvSpPr>
          <p:spPr bwMode="auto">
            <a:xfrm>
              <a:off x="1836408" y="2188383"/>
              <a:ext cx="128065" cy="69433"/>
            </a:xfrm>
            <a:custGeom>
              <a:avLst/>
              <a:gdLst>
                <a:gd name="T0" fmla="*/ 32 w 35"/>
                <a:gd name="T1" fmla="*/ 9 h 19"/>
                <a:gd name="T2" fmla="*/ 23 w 35"/>
                <a:gd name="T3" fmla="*/ 0 h 19"/>
                <a:gd name="T4" fmla="*/ 3 w 35"/>
                <a:gd name="T5" fmla="*/ 9 h 19"/>
                <a:gd name="T6" fmla="*/ 12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5" y="4"/>
                    <a:pt x="31" y="0"/>
                    <a:pt x="23" y="0"/>
                  </a:cubicBezTo>
                  <a:cubicBezTo>
                    <a:pt x="15" y="0"/>
                    <a:pt x="6" y="4"/>
                    <a:pt x="3" y="9"/>
                  </a:cubicBezTo>
                  <a:cubicBezTo>
                    <a:pt x="0" y="14"/>
                    <a:pt x="4" y="19"/>
                    <a:pt x="12" y="19"/>
                  </a:cubicBezTo>
                  <a:cubicBezTo>
                    <a:pt x="20" y="19"/>
                    <a:pt x="29" y="14"/>
                    <a:pt x="32" y="9"/>
                  </a:cubicBezTo>
                  <a:close/>
                </a:path>
              </a:pathLst>
            </a:custGeom>
            <a:grpFill/>
            <a:ln>
              <a:noFill/>
            </a:ln>
          </p:spPr>
          <p:txBody>
            <a:bodyPr anchor="ctr"/>
            <a:lstStyle/>
            <a:p>
              <a:pPr algn="ctr"/>
            </a:p>
          </p:txBody>
        </p:sp>
        <p:sp>
          <p:nvSpPr>
            <p:cNvPr id="1473" name="ísļîḍe"/>
            <p:cNvSpPr/>
            <p:nvPr userDrawn="1"/>
          </p:nvSpPr>
          <p:spPr bwMode="auto">
            <a:xfrm>
              <a:off x="1964473" y="2188383"/>
              <a:ext cx="126522" cy="69433"/>
            </a:xfrm>
            <a:custGeom>
              <a:avLst/>
              <a:gdLst>
                <a:gd name="T0" fmla="*/ 33 w 35"/>
                <a:gd name="T1" fmla="*/ 9 h 19"/>
                <a:gd name="T2" fmla="*/ 23 w 35"/>
                <a:gd name="T3" fmla="*/ 0 h 19"/>
                <a:gd name="T4" fmla="*/ 3 w 35"/>
                <a:gd name="T5" fmla="*/ 9 h 19"/>
                <a:gd name="T6" fmla="*/ 13 w 35"/>
                <a:gd name="T7" fmla="*/ 19 h 19"/>
                <a:gd name="T8" fmla="*/ 33 w 35"/>
                <a:gd name="T9" fmla="*/ 9 h 19"/>
              </a:gdLst>
              <a:ahLst/>
              <a:cxnLst>
                <a:cxn ang="0">
                  <a:pos x="T0" y="T1"/>
                </a:cxn>
                <a:cxn ang="0">
                  <a:pos x="T2" y="T3"/>
                </a:cxn>
                <a:cxn ang="0">
                  <a:pos x="T4" y="T5"/>
                </a:cxn>
                <a:cxn ang="0">
                  <a:pos x="T6" y="T7"/>
                </a:cxn>
                <a:cxn ang="0">
                  <a:pos x="T8" y="T9"/>
                </a:cxn>
              </a:cxnLst>
              <a:rect l="0" t="0" r="r" b="b"/>
              <a:pathLst>
                <a:path w="35" h="19">
                  <a:moveTo>
                    <a:pt x="33" y="9"/>
                  </a:moveTo>
                  <a:cubicBezTo>
                    <a:pt x="35" y="4"/>
                    <a:pt x="31" y="0"/>
                    <a:pt x="23" y="0"/>
                  </a:cubicBezTo>
                  <a:cubicBezTo>
                    <a:pt x="15" y="0"/>
                    <a:pt x="6" y="4"/>
                    <a:pt x="3" y="9"/>
                  </a:cubicBezTo>
                  <a:cubicBezTo>
                    <a:pt x="0" y="14"/>
                    <a:pt x="5" y="19"/>
                    <a:pt x="13" y="19"/>
                  </a:cubicBezTo>
                  <a:cubicBezTo>
                    <a:pt x="21" y="19"/>
                    <a:pt x="30" y="14"/>
                    <a:pt x="33" y="9"/>
                  </a:cubicBezTo>
                  <a:close/>
                </a:path>
              </a:pathLst>
            </a:custGeom>
            <a:grpFill/>
            <a:ln>
              <a:noFill/>
            </a:ln>
          </p:spPr>
          <p:txBody>
            <a:bodyPr anchor="ctr"/>
            <a:lstStyle/>
            <a:p>
              <a:pPr algn="ctr"/>
            </a:p>
          </p:txBody>
        </p:sp>
        <p:sp>
          <p:nvSpPr>
            <p:cNvPr id="1474" name="íṥḷîḍé"/>
            <p:cNvSpPr/>
            <p:nvPr userDrawn="1"/>
          </p:nvSpPr>
          <p:spPr bwMode="auto">
            <a:xfrm>
              <a:off x="2095623" y="2188383"/>
              <a:ext cx="128065" cy="69433"/>
            </a:xfrm>
            <a:custGeom>
              <a:avLst/>
              <a:gdLst>
                <a:gd name="T0" fmla="*/ 32 w 35"/>
                <a:gd name="T1" fmla="*/ 9 h 19"/>
                <a:gd name="T2" fmla="*/ 23 w 35"/>
                <a:gd name="T3" fmla="*/ 0 h 19"/>
                <a:gd name="T4" fmla="*/ 3 w 35"/>
                <a:gd name="T5" fmla="*/ 9 h 19"/>
                <a:gd name="T6" fmla="*/ 1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5" y="4"/>
                    <a:pt x="31" y="0"/>
                    <a:pt x="23" y="0"/>
                  </a:cubicBezTo>
                  <a:cubicBezTo>
                    <a:pt x="15" y="0"/>
                    <a:pt x="6" y="4"/>
                    <a:pt x="3" y="9"/>
                  </a:cubicBezTo>
                  <a:cubicBezTo>
                    <a:pt x="0" y="14"/>
                    <a:pt x="5" y="19"/>
                    <a:pt x="13" y="19"/>
                  </a:cubicBezTo>
                  <a:cubicBezTo>
                    <a:pt x="21" y="19"/>
                    <a:pt x="30" y="14"/>
                    <a:pt x="32" y="9"/>
                  </a:cubicBezTo>
                  <a:close/>
                </a:path>
              </a:pathLst>
            </a:custGeom>
            <a:grpFill/>
            <a:ln>
              <a:noFill/>
            </a:ln>
          </p:spPr>
          <p:txBody>
            <a:bodyPr anchor="ctr"/>
            <a:lstStyle/>
            <a:p>
              <a:pPr algn="ctr"/>
            </a:p>
          </p:txBody>
        </p:sp>
        <p:sp>
          <p:nvSpPr>
            <p:cNvPr id="1475" name="îṡḻiḓè"/>
            <p:cNvSpPr/>
            <p:nvPr userDrawn="1"/>
          </p:nvSpPr>
          <p:spPr bwMode="auto">
            <a:xfrm>
              <a:off x="2226774" y="2188383"/>
              <a:ext cx="128065" cy="69433"/>
            </a:xfrm>
            <a:custGeom>
              <a:avLst/>
              <a:gdLst>
                <a:gd name="T0" fmla="*/ 32 w 35"/>
                <a:gd name="T1" fmla="*/ 9 h 19"/>
                <a:gd name="T2" fmla="*/ 22 w 35"/>
                <a:gd name="T3" fmla="*/ 0 h 19"/>
                <a:gd name="T4" fmla="*/ 3 w 35"/>
                <a:gd name="T5" fmla="*/ 9 h 19"/>
                <a:gd name="T6" fmla="*/ 1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5" y="4"/>
                    <a:pt x="31" y="0"/>
                    <a:pt x="22" y="0"/>
                  </a:cubicBezTo>
                  <a:cubicBezTo>
                    <a:pt x="14" y="0"/>
                    <a:pt x="6" y="4"/>
                    <a:pt x="3" y="9"/>
                  </a:cubicBezTo>
                  <a:cubicBezTo>
                    <a:pt x="0" y="14"/>
                    <a:pt x="5" y="19"/>
                    <a:pt x="13" y="19"/>
                  </a:cubicBezTo>
                  <a:cubicBezTo>
                    <a:pt x="21" y="19"/>
                    <a:pt x="30" y="14"/>
                    <a:pt x="32" y="9"/>
                  </a:cubicBezTo>
                  <a:close/>
                </a:path>
              </a:pathLst>
            </a:custGeom>
            <a:grpFill/>
            <a:ln>
              <a:noFill/>
            </a:ln>
          </p:spPr>
          <p:txBody>
            <a:bodyPr anchor="ctr"/>
            <a:lstStyle/>
            <a:p>
              <a:pPr algn="ctr"/>
            </a:p>
          </p:txBody>
        </p:sp>
        <p:sp>
          <p:nvSpPr>
            <p:cNvPr id="1476" name="išļiḓè"/>
            <p:cNvSpPr/>
            <p:nvPr userDrawn="1"/>
          </p:nvSpPr>
          <p:spPr bwMode="auto">
            <a:xfrm>
              <a:off x="1785491" y="2271702"/>
              <a:ext cx="131151" cy="69433"/>
            </a:xfrm>
            <a:custGeom>
              <a:avLst/>
              <a:gdLst>
                <a:gd name="T0" fmla="*/ 33 w 36"/>
                <a:gd name="T1" fmla="*/ 9 h 19"/>
                <a:gd name="T2" fmla="*/ 23 w 36"/>
                <a:gd name="T3" fmla="*/ 0 h 19"/>
                <a:gd name="T4" fmla="*/ 3 w 36"/>
                <a:gd name="T5" fmla="*/ 9 h 19"/>
                <a:gd name="T6" fmla="*/ 12 w 36"/>
                <a:gd name="T7" fmla="*/ 19 h 19"/>
                <a:gd name="T8" fmla="*/ 33 w 36"/>
                <a:gd name="T9" fmla="*/ 9 h 19"/>
              </a:gdLst>
              <a:ahLst/>
              <a:cxnLst>
                <a:cxn ang="0">
                  <a:pos x="T0" y="T1"/>
                </a:cxn>
                <a:cxn ang="0">
                  <a:pos x="T2" y="T3"/>
                </a:cxn>
                <a:cxn ang="0">
                  <a:pos x="T4" y="T5"/>
                </a:cxn>
                <a:cxn ang="0">
                  <a:pos x="T6" y="T7"/>
                </a:cxn>
                <a:cxn ang="0">
                  <a:pos x="T8" y="T9"/>
                </a:cxn>
              </a:cxnLst>
              <a:rect l="0" t="0" r="r" b="b"/>
              <a:pathLst>
                <a:path w="36" h="19">
                  <a:moveTo>
                    <a:pt x="33" y="9"/>
                  </a:moveTo>
                  <a:cubicBezTo>
                    <a:pt x="36" y="4"/>
                    <a:pt x="31" y="0"/>
                    <a:pt x="23" y="0"/>
                  </a:cubicBezTo>
                  <a:cubicBezTo>
                    <a:pt x="15" y="0"/>
                    <a:pt x="6" y="4"/>
                    <a:pt x="3" y="9"/>
                  </a:cubicBezTo>
                  <a:cubicBezTo>
                    <a:pt x="0" y="14"/>
                    <a:pt x="4" y="19"/>
                    <a:pt x="12" y="19"/>
                  </a:cubicBezTo>
                  <a:cubicBezTo>
                    <a:pt x="20" y="19"/>
                    <a:pt x="30" y="14"/>
                    <a:pt x="33" y="9"/>
                  </a:cubicBezTo>
                  <a:close/>
                </a:path>
              </a:pathLst>
            </a:custGeom>
            <a:grpFill/>
            <a:ln>
              <a:noFill/>
            </a:ln>
          </p:spPr>
          <p:txBody>
            <a:bodyPr anchor="ctr"/>
            <a:lstStyle/>
            <a:p>
              <a:pPr algn="ctr"/>
            </a:p>
          </p:txBody>
        </p:sp>
        <p:sp>
          <p:nvSpPr>
            <p:cNvPr id="1477" name="ïŝľîďê"/>
            <p:cNvSpPr/>
            <p:nvPr userDrawn="1"/>
          </p:nvSpPr>
          <p:spPr bwMode="auto">
            <a:xfrm>
              <a:off x="1916641" y="2271702"/>
              <a:ext cx="131151" cy="69433"/>
            </a:xfrm>
            <a:custGeom>
              <a:avLst/>
              <a:gdLst>
                <a:gd name="T0" fmla="*/ 33 w 36"/>
                <a:gd name="T1" fmla="*/ 9 h 19"/>
                <a:gd name="T2" fmla="*/ 23 w 36"/>
                <a:gd name="T3" fmla="*/ 0 h 19"/>
                <a:gd name="T4" fmla="*/ 3 w 36"/>
                <a:gd name="T5" fmla="*/ 9 h 19"/>
                <a:gd name="T6" fmla="*/ 13 w 36"/>
                <a:gd name="T7" fmla="*/ 19 h 19"/>
                <a:gd name="T8" fmla="*/ 33 w 36"/>
                <a:gd name="T9" fmla="*/ 9 h 19"/>
              </a:gdLst>
              <a:ahLst/>
              <a:cxnLst>
                <a:cxn ang="0">
                  <a:pos x="T0" y="T1"/>
                </a:cxn>
                <a:cxn ang="0">
                  <a:pos x="T2" y="T3"/>
                </a:cxn>
                <a:cxn ang="0">
                  <a:pos x="T4" y="T5"/>
                </a:cxn>
                <a:cxn ang="0">
                  <a:pos x="T6" y="T7"/>
                </a:cxn>
                <a:cxn ang="0">
                  <a:pos x="T8" y="T9"/>
                </a:cxn>
              </a:cxnLst>
              <a:rect l="0" t="0" r="r" b="b"/>
              <a:pathLst>
                <a:path w="36" h="19">
                  <a:moveTo>
                    <a:pt x="33" y="9"/>
                  </a:moveTo>
                  <a:cubicBezTo>
                    <a:pt x="36" y="4"/>
                    <a:pt x="32" y="0"/>
                    <a:pt x="23" y="0"/>
                  </a:cubicBezTo>
                  <a:cubicBezTo>
                    <a:pt x="15" y="0"/>
                    <a:pt x="6" y="4"/>
                    <a:pt x="3" y="9"/>
                  </a:cubicBezTo>
                  <a:cubicBezTo>
                    <a:pt x="0" y="14"/>
                    <a:pt x="4" y="19"/>
                    <a:pt x="13" y="19"/>
                  </a:cubicBezTo>
                  <a:cubicBezTo>
                    <a:pt x="21" y="19"/>
                    <a:pt x="30" y="14"/>
                    <a:pt x="33" y="9"/>
                  </a:cubicBezTo>
                  <a:close/>
                </a:path>
              </a:pathLst>
            </a:custGeom>
            <a:grpFill/>
            <a:ln>
              <a:noFill/>
            </a:ln>
          </p:spPr>
          <p:txBody>
            <a:bodyPr anchor="ctr"/>
            <a:lstStyle/>
            <a:p>
              <a:pPr algn="ctr"/>
            </a:p>
          </p:txBody>
        </p:sp>
        <p:sp>
          <p:nvSpPr>
            <p:cNvPr id="1478" name="iśḻîďé"/>
            <p:cNvSpPr/>
            <p:nvPr userDrawn="1"/>
          </p:nvSpPr>
          <p:spPr bwMode="auto">
            <a:xfrm>
              <a:off x="2050878" y="2271702"/>
              <a:ext cx="128065" cy="69433"/>
            </a:xfrm>
            <a:custGeom>
              <a:avLst/>
              <a:gdLst>
                <a:gd name="T0" fmla="*/ 32 w 35"/>
                <a:gd name="T1" fmla="*/ 9 h 19"/>
                <a:gd name="T2" fmla="*/ 22 w 35"/>
                <a:gd name="T3" fmla="*/ 0 h 19"/>
                <a:gd name="T4" fmla="*/ 3 w 35"/>
                <a:gd name="T5" fmla="*/ 9 h 19"/>
                <a:gd name="T6" fmla="*/ 12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5" y="4"/>
                    <a:pt x="31" y="0"/>
                    <a:pt x="22" y="0"/>
                  </a:cubicBezTo>
                  <a:cubicBezTo>
                    <a:pt x="14" y="0"/>
                    <a:pt x="5" y="4"/>
                    <a:pt x="3" y="9"/>
                  </a:cubicBezTo>
                  <a:cubicBezTo>
                    <a:pt x="0" y="14"/>
                    <a:pt x="4" y="19"/>
                    <a:pt x="12" y="19"/>
                  </a:cubicBezTo>
                  <a:cubicBezTo>
                    <a:pt x="20" y="19"/>
                    <a:pt x="29" y="14"/>
                    <a:pt x="32" y="9"/>
                  </a:cubicBezTo>
                  <a:close/>
                </a:path>
              </a:pathLst>
            </a:custGeom>
            <a:grpFill/>
            <a:ln>
              <a:noFill/>
            </a:ln>
          </p:spPr>
          <p:txBody>
            <a:bodyPr anchor="ctr"/>
            <a:lstStyle/>
            <a:p>
              <a:pPr algn="ctr"/>
            </a:p>
          </p:txBody>
        </p:sp>
        <p:sp>
          <p:nvSpPr>
            <p:cNvPr id="1479" name="îSḻíḋé"/>
            <p:cNvSpPr/>
            <p:nvPr userDrawn="1"/>
          </p:nvSpPr>
          <p:spPr bwMode="auto">
            <a:xfrm>
              <a:off x="2183571" y="2271702"/>
              <a:ext cx="126522" cy="69433"/>
            </a:xfrm>
            <a:custGeom>
              <a:avLst/>
              <a:gdLst>
                <a:gd name="T0" fmla="*/ 32 w 35"/>
                <a:gd name="T1" fmla="*/ 9 h 19"/>
                <a:gd name="T2" fmla="*/ 23 w 35"/>
                <a:gd name="T3" fmla="*/ 0 h 19"/>
                <a:gd name="T4" fmla="*/ 3 w 35"/>
                <a:gd name="T5" fmla="*/ 9 h 19"/>
                <a:gd name="T6" fmla="*/ 13 w 35"/>
                <a:gd name="T7" fmla="*/ 19 h 19"/>
                <a:gd name="T8" fmla="*/ 32 w 35"/>
                <a:gd name="T9" fmla="*/ 9 h 19"/>
              </a:gdLst>
              <a:ahLst/>
              <a:cxnLst>
                <a:cxn ang="0">
                  <a:pos x="T0" y="T1"/>
                </a:cxn>
                <a:cxn ang="0">
                  <a:pos x="T2" y="T3"/>
                </a:cxn>
                <a:cxn ang="0">
                  <a:pos x="T4" y="T5"/>
                </a:cxn>
                <a:cxn ang="0">
                  <a:pos x="T6" y="T7"/>
                </a:cxn>
                <a:cxn ang="0">
                  <a:pos x="T8" y="T9"/>
                </a:cxn>
              </a:cxnLst>
              <a:rect l="0" t="0" r="r" b="b"/>
              <a:pathLst>
                <a:path w="35" h="19">
                  <a:moveTo>
                    <a:pt x="32" y="9"/>
                  </a:moveTo>
                  <a:cubicBezTo>
                    <a:pt x="35" y="4"/>
                    <a:pt x="31" y="0"/>
                    <a:pt x="23" y="0"/>
                  </a:cubicBezTo>
                  <a:cubicBezTo>
                    <a:pt x="14" y="0"/>
                    <a:pt x="6" y="4"/>
                    <a:pt x="3" y="9"/>
                  </a:cubicBezTo>
                  <a:cubicBezTo>
                    <a:pt x="0" y="14"/>
                    <a:pt x="4" y="19"/>
                    <a:pt x="13" y="19"/>
                  </a:cubicBezTo>
                  <a:cubicBezTo>
                    <a:pt x="21" y="19"/>
                    <a:pt x="30" y="14"/>
                    <a:pt x="32" y="9"/>
                  </a:cubicBezTo>
                  <a:close/>
                </a:path>
              </a:pathLst>
            </a:custGeom>
            <a:grpFill/>
            <a:ln>
              <a:noFill/>
            </a:ln>
          </p:spPr>
          <p:txBody>
            <a:bodyPr anchor="ctr"/>
            <a:lstStyle/>
            <a:p>
              <a:pPr algn="ctr"/>
            </a:p>
          </p:txBody>
        </p:sp>
        <p:sp>
          <p:nvSpPr>
            <p:cNvPr id="1480" name="iṡḷïḑê"/>
            <p:cNvSpPr/>
            <p:nvPr userDrawn="1"/>
          </p:nvSpPr>
          <p:spPr bwMode="auto">
            <a:xfrm>
              <a:off x="1868810" y="2356565"/>
              <a:ext cx="131151" cy="69433"/>
            </a:xfrm>
            <a:custGeom>
              <a:avLst/>
              <a:gdLst>
                <a:gd name="T0" fmla="*/ 33 w 36"/>
                <a:gd name="T1" fmla="*/ 9 h 19"/>
                <a:gd name="T2" fmla="*/ 23 w 36"/>
                <a:gd name="T3" fmla="*/ 0 h 19"/>
                <a:gd name="T4" fmla="*/ 3 w 36"/>
                <a:gd name="T5" fmla="*/ 9 h 19"/>
                <a:gd name="T6" fmla="*/ 12 w 36"/>
                <a:gd name="T7" fmla="*/ 19 h 19"/>
                <a:gd name="T8" fmla="*/ 33 w 36"/>
                <a:gd name="T9" fmla="*/ 9 h 19"/>
              </a:gdLst>
              <a:ahLst/>
              <a:cxnLst>
                <a:cxn ang="0">
                  <a:pos x="T0" y="T1"/>
                </a:cxn>
                <a:cxn ang="0">
                  <a:pos x="T2" y="T3"/>
                </a:cxn>
                <a:cxn ang="0">
                  <a:pos x="T4" y="T5"/>
                </a:cxn>
                <a:cxn ang="0">
                  <a:pos x="T6" y="T7"/>
                </a:cxn>
                <a:cxn ang="0">
                  <a:pos x="T8" y="T9"/>
                </a:cxn>
              </a:cxnLst>
              <a:rect l="0" t="0" r="r" b="b"/>
              <a:pathLst>
                <a:path w="36" h="19">
                  <a:moveTo>
                    <a:pt x="33" y="9"/>
                  </a:moveTo>
                  <a:cubicBezTo>
                    <a:pt x="36" y="4"/>
                    <a:pt x="32" y="0"/>
                    <a:pt x="23" y="0"/>
                  </a:cubicBezTo>
                  <a:cubicBezTo>
                    <a:pt x="15" y="0"/>
                    <a:pt x="6" y="4"/>
                    <a:pt x="3" y="9"/>
                  </a:cubicBezTo>
                  <a:cubicBezTo>
                    <a:pt x="0" y="15"/>
                    <a:pt x="4" y="19"/>
                    <a:pt x="12" y="19"/>
                  </a:cubicBezTo>
                  <a:cubicBezTo>
                    <a:pt x="21" y="19"/>
                    <a:pt x="30" y="15"/>
                    <a:pt x="33" y="9"/>
                  </a:cubicBezTo>
                  <a:close/>
                </a:path>
              </a:pathLst>
            </a:custGeom>
            <a:grpFill/>
            <a:ln>
              <a:noFill/>
            </a:ln>
          </p:spPr>
          <p:txBody>
            <a:bodyPr anchor="ctr"/>
            <a:lstStyle/>
            <a:p>
              <a:pPr algn="ctr"/>
            </a:p>
          </p:txBody>
        </p:sp>
        <p:sp>
          <p:nvSpPr>
            <p:cNvPr id="1481" name="ïšľíďê"/>
            <p:cNvSpPr/>
            <p:nvPr userDrawn="1"/>
          </p:nvSpPr>
          <p:spPr bwMode="auto">
            <a:xfrm>
              <a:off x="2004590" y="2356565"/>
              <a:ext cx="126522" cy="69433"/>
            </a:xfrm>
            <a:custGeom>
              <a:avLst/>
              <a:gdLst>
                <a:gd name="T0" fmla="*/ 33 w 35"/>
                <a:gd name="T1" fmla="*/ 9 h 19"/>
                <a:gd name="T2" fmla="*/ 23 w 35"/>
                <a:gd name="T3" fmla="*/ 0 h 19"/>
                <a:gd name="T4" fmla="*/ 3 w 35"/>
                <a:gd name="T5" fmla="*/ 9 h 19"/>
                <a:gd name="T6" fmla="*/ 12 w 35"/>
                <a:gd name="T7" fmla="*/ 19 h 19"/>
                <a:gd name="T8" fmla="*/ 33 w 35"/>
                <a:gd name="T9" fmla="*/ 9 h 19"/>
              </a:gdLst>
              <a:ahLst/>
              <a:cxnLst>
                <a:cxn ang="0">
                  <a:pos x="T0" y="T1"/>
                </a:cxn>
                <a:cxn ang="0">
                  <a:pos x="T2" y="T3"/>
                </a:cxn>
                <a:cxn ang="0">
                  <a:pos x="T4" y="T5"/>
                </a:cxn>
                <a:cxn ang="0">
                  <a:pos x="T6" y="T7"/>
                </a:cxn>
                <a:cxn ang="0">
                  <a:pos x="T8" y="T9"/>
                </a:cxn>
              </a:cxnLst>
              <a:rect l="0" t="0" r="r" b="b"/>
              <a:pathLst>
                <a:path w="35" h="19">
                  <a:moveTo>
                    <a:pt x="33" y="9"/>
                  </a:moveTo>
                  <a:cubicBezTo>
                    <a:pt x="35" y="4"/>
                    <a:pt x="31" y="0"/>
                    <a:pt x="23" y="0"/>
                  </a:cubicBezTo>
                  <a:cubicBezTo>
                    <a:pt x="15" y="0"/>
                    <a:pt x="6" y="4"/>
                    <a:pt x="3" y="9"/>
                  </a:cubicBezTo>
                  <a:cubicBezTo>
                    <a:pt x="0" y="15"/>
                    <a:pt x="4" y="19"/>
                    <a:pt x="12" y="19"/>
                  </a:cubicBezTo>
                  <a:cubicBezTo>
                    <a:pt x="21" y="19"/>
                    <a:pt x="30" y="15"/>
                    <a:pt x="33" y="9"/>
                  </a:cubicBezTo>
                  <a:close/>
                </a:path>
              </a:pathLst>
            </a:custGeom>
            <a:grpFill/>
            <a:ln>
              <a:noFill/>
            </a:ln>
          </p:spPr>
          <p:txBody>
            <a:bodyPr anchor="ctr"/>
            <a:lstStyle/>
            <a:p>
              <a:pPr algn="ctr"/>
            </a:p>
          </p:txBody>
        </p:sp>
        <p:sp>
          <p:nvSpPr>
            <p:cNvPr id="1482" name="í$liḓé"/>
            <p:cNvSpPr/>
            <p:nvPr userDrawn="1"/>
          </p:nvSpPr>
          <p:spPr bwMode="auto">
            <a:xfrm>
              <a:off x="2135740" y="2356565"/>
              <a:ext cx="131151" cy="69433"/>
            </a:xfrm>
            <a:custGeom>
              <a:avLst/>
              <a:gdLst>
                <a:gd name="T0" fmla="*/ 33 w 36"/>
                <a:gd name="T1" fmla="*/ 9 h 19"/>
                <a:gd name="T2" fmla="*/ 23 w 36"/>
                <a:gd name="T3" fmla="*/ 0 h 19"/>
                <a:gd name="T4" fmla="*/ 3 w 36"/>
                <a:gd name="T5" fmla="*/ 9 h 19"/>
                <a:gd name="T6" fmla="*/ 13 w 36"/>
                <a:gd name="T7" fmla="*/ 19 h 19"/>
                <a:gd name="T8" fmla="*/ 33 w 36"/>
                <a:gd name="T9" fmla="*/ 9 h 19"/>
              </a:gdLst>
              <a:ahLst/>
              <a:cxnLst>
                <a:cxn ang="0">
                  <a:pos x="T0" y="T1"/>
                </a:cxn>
                <a:cxn ang="0">
                  <a:pos x="T2" y="T3"/>
                </a:cxn>
                <a:cxn ang="0">
                  <a:pos x="T4" y="T5"/>
                </a:cxn>
                <a:cxn ang="0">
                  <a:pos x="T6" y="T7"/>
                </a:cxn>
                <a:cxn ang="0">
                  <a:pos x="T8" y="T9"/>
                </a:cxn>
              </a:cxnLst>
              <a:rect l="0" t="0" r="r" b="b"/>
              <a:pathLst>
                <a:path w="36" h="19">
                  <a:moveTo>
                    <a:pt x="33" y="9"/>
                  </a:moveTo>
                  <a:cubicBezTo>
                    <a:pt x="36" y="4"/>
                    <a:pt x="32" y="0"/>
                    <a:pt x="23" y="0"/>
                  </a:cubicBezTo>
                  <a:cubicBezTo>
                    <a:pt x="15" y="0"/>
                    <a:pt x="6" y="4"/>
                    <a:pt x="3" y="9"/>
                  </a:cubicBezTo>
                  <a:cubicBezTo>
                    <a:pt x="0" y="15"/>
                    <a:pt x="5" y="19"/>
                    <a:pt x="13" y="19"/>
                  </a:cubicBezTo>
                  <a:cubicBezTo>
                    <a:pt x="21" y="19"/>
                    <a:pt x="31" y="15"/>
                    <a:pt x="33" y="9"/>
                  </a:cubicBezTo>
                  <a:close/>
                </a:path>
              </a:pathLst>
            </a:custGeom>
            <a:grpFill/>
            <a:ln>
              <a:noFill/>
            </a:ln>
          </p:spPr>
          <p:txBody>
            <a:bodyPr anchor="ctr"/>
            <a:lstStyle/>
            <a:p>
              <a:pPr algn="ctr"/>
            </a:p>
          </p:txBody>
        </p:sp>
        <p:sp>
          <p:nvSpPr>
            <p:cNvPr id="1483" name="ïṧḷïḍe"/>
            <p:cNvSpPr/>
            <p:nvPr userDrawn="1"/>
          </p:nvSpPr>
          <p:spPr bwMode="auto">
            <a:xfrm>
              <a:off x="1817893" y="2439884"/>
              <a:ext cx="135779" cy="74061"/>
            </a:xfrm>
            <a:custGeom>
              <a:avLst/>
              <a:gdLst>
                <a:gd name="T0" fmla="*/ 33 w 37"/>
                <a:gd name="T1" fmla="*/ 10 h 20"/>
                <a:gd name="T2" fmla="*/ 24 w 37"/>
                <a:gd name="T3" fmla="*/ 0 h 20"/>
                <a:gd name="T4" fmla="*/ 3 w 37"/>
                <a:gd name="T5" fmla="*/ 10 h 20"/>
                <a:gd name="T6" fmla="*/ 13 w 37"/>
                <a:gd name="T7" fmla="*/ 20 h 20"/>
                <a:gd name="T8" fmla="*/ 33 w 37"/>
                <a:gd name="T9" fmla="*/ 10 h 20"/>
              </a:gdLst>
              <a:ahLst/>
              <a:cxnLst>
                <a:cxn ang="0">
                  <a:pos x="T0" y="T1"/>
                </a:cxn>
                <a:cxn ang="0">
                  <a:pos x="T2" y="T3"/>
                </a:cxn>
                <a:cxn ang="0">
                  <a:pos x="T4" y="T5"/>
                </a:cxn>
                <a:cxn ang="0">
                  <a:pos x="T6" y="T7"/>
                </a:cxn>
                <a:cxn ang="0">
                  <a:pos x="T8" y="T9"/>
                </a:cxn>
              </a:cxnLst>
              <a:rect l="0" t="0" r="r" b="b"/>
              <a:pathLst>
                <a:path w="37" h="20">
                  <a:moveTo>
                    <a:pt x="33" y="10"/>
                  </a:moveTo>
                  <a:cubicBezTo>
                    <a:pt x="37" y="5"/>
                    <a:pt x="32" y="0"/>
                    <a:pt x="24" y="0"/>
                  </a:cubicBezTo>
                  <a:cubicBezTo>
                    <a:pt x="16" y="0"/>
                    <a:pt x="6" y="5"/>
                    <a:pt x="3" y="10"/>
                  </a:cubicBezTo>
                  <a:cubicBezTo>
                    <a:pt x="0" y="16"/>
                    <a:pt x="4" y="20"/>
                    <a:pt x="13" y="20"/>
                  </a:cubicBezTo>
                  <a:cubicBezTo>
                    <a:pt x="21" y="20"/>
                    <a:pt x="30" y="16"/>
                    <a:pt x="33" y="10"/>
                  </a:cubicBezTo>
                  <a:close/>
                </a:path>
              </a:pathLst>
            </a:custGeom>
            <a:grpFill/>
            <a:ln>
              <a:noFill/>
            </a:ln>
          </p:spPr>
          <p:txBody>
            <a:bodyPr anchor="ctr"/>
            <a:lstStyle/>
            <a:p>
              <a:pPr algn="ctr"/>
            </a:p>
          </p:txBody>
        </p:sp>
        <p:sp>
          <p:nvSpPr>
            <p:cNvPr id="1484" name="îsļiḍé"/>
            <p:cNvSpPr/>
            <p:nvPr userDrawn="1"/>
          </p:nvSpPr>
          <p:spPr bwMode="auto">
            <a:xfrm>
              <a:off x="1953672" y="2439884"/>
              <a:ext cx="134237" cy="74061"/>
            </a:xfrm>
            <a:custGeom>
              <a:avLst/>
              <a:gdLst>
                <a:gd name="T0" fmla="*/ 34 w 37"/>
                <a:gd name="T1" fmla="*/ 10 h 20"/>
                <a:gd name="T2" fmla="*/ 24 w 37"/>
                <a:gd name="T3" fmla="*/ 0 h 20"/>
                <a:gd name="T4" fmla="*/ 3 w 37"/>
                <a:gd name="T5" fmla="*/ 10 h 20"/>
                <a:gd name="T6" fmla="*/ 13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7" y="5"/>
                    <a:pt x="32" y="0"/>
                    <a:pt x="24" y="0"/>
                  </a:cubicBezTo>
                  <a:cubicBezTo>
                    <a:pt x="16" y="0"/>
                    <a:pt x="6" y="5"/>
                    <a:pt x="3" y="10"/>
                  </a:cubicBezTo>
                  <a:cubicBezTo>
                    <a:pt x="0" y="16"/>
                    <a:pt x="5" y="20"/>
                    <a:pt x="13" y="20"/>
                  </a:cubicBezTo>
                  <a:cubicBezTo>
                    <a:pt x="21" y="20"/>
                    <a:pt x="31" y="16"/>
                    <a:pt x="34" y="10"/>
                  </a:cubicBezTo>
                  <a:close/>
                </a:path>
              </a:pathLst>
            </a:custGeom>
            <a:grpFill/>
            <a:ln>
              <a:noFill/>
            </a:ln>
          </p:spPr>
          <p:txBody>
            <a:bodyPr anchor="ctr"/>
            <a:lstStyle/>
            <a:p>
              <a:pPr algn="ctr"/>
            </a:p>
          </p:txBody>
        </p:sp>
        <p:sp>
          <p:nvSpPr>
            <p:cNvPr id="1485" name="íšļïdè"/>
            <p:cNvSpPr/>
            <p:nvPr userDrawn="1"/>
          </p:nvSpPr>
          <p:spPr bwMode="auto">
            <a:xfrm>
              <a:off x="2090995" y="2439884"/>
              <a:ext cx="132693" cy="74061"/>
            </a:xfrm>
            <a:custGeom>
              <a:avLst/>
              <a:gdLst>
                <a:gd name="T0" fmla="*/ 33 w 36"/>
                <a:gd name="T1" fmla="*/ 10 h 20"/>
                <a:gd name="T2" fmla="*/ 23 w 36"/>
                <a:gd name="T3" fmla="*/ 0 h 20"/>
                <a:gd name="T4" fmla="*/ 2 w 36"/>
                <a:gd name="T5" fmla="*/ 10 h 20"/>
                <a:gd name="T6" fmla="*/ 12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6" y="5"/>
                    <a:pt x="31" y="0"/>
                    <a:pt x="23" y="0"/>
                  </a:cubicBezTo>
                  <a:cubicBezTo>
                    <a:pt x="15" y="0"/>
                    <a:pt x="5" y="5"/>
                    <a:pt x="2" y="10"/>
                  </a:cubicBezTo>
                  <a:cubicBezTo>
                    <a:pt x="0" y="16"/>
                    <a:pt x="4" y="20"/>
                    <a:pt x="12" y="20"/>
                  </a:cubicBezTo>
                  <a:cubicBezTo>
                    <a:pt x="21" y="20"/>
                    <a:pt x="30" y="16"/>
                    <a:pt x="33" y="10"/>
                  </a:cubicBezTo>
                  <a:close/>
                </a:path>
              </a:pathLst>
            </a:custGeom>
            <a:grpFill/>
            <a:ln>
              <a:noFill/>
            </a:ln>
          </p:spPr>
          <p:txBody>
            <a:bodyPr anchor="ctr"/>
            <a:lstStyle/>
            <a:p>
              <a:pPr algn="ctr"/>
            </a:p>
          </p:txBody>
        </p:sp>
        <p:sp>
          <p:nvSpPr>
            <p:cNvPr id="1486" name="îSlîḑê"/>
            <p:cNvSpPr/>
            <p:nvPr userDrawn="1"/>
          </p:nvSpPr>
          <p:spPr bwMode="auto">
            <a:xfrm>
              <a:off x="1766976" y="2532461"/>
              <a:ext cx="134237" cy="72519"/>
            </a:xfrm>
            <a:custGeom>
              <a:avLst/>
              <a:gdLst>
                <a:gd name="T0" fmla="*/ 34 w 37"/>
                <a:gd name="T1" fmla="*/ 10 h 20"/>
                <a:gd name="T2" fmla="*/ 24 w 37"/>
                <a:gd name="T3" fmla="*/ 0 h 20"/>
                <a:gd name="T4" fmla="*/ 3 w 37"/>
                <a:gd name="T5" fmla="*/ 10 h 20"/>
                <a:gd name="T6" fmla="*/ 13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7" y="4"/>
                    <a:pt x="33" y="0"/>
                    <a:pt x="24" y="0"/>
                  </a:cubicBezTo>
                  <a:cubicBezTo>
                    <a:pt x="16" y="0"/>
                    <a:pt x="6" y="4"/>
                    <a:pt x="3" y="10"/>
                  </a:cubicBezTo>
                  <a:cubicBezTo>
                    <a:pt x="0" y="15"/>
                    <a:pt x="4" y="20"/>
                    <a:pt x="13" y="20"/>
                  </a:cubicBezTo>
                  <a:cubicBezTo>
                    <a:pt x="21" y="20"/>
                    <a:pt x="31" y="15"/>
                    <a:pt x="34" y="10"/>
                  </a:cubicBezTo>
                  <a:close/>
                </a:path>
              </a:pathLst>
            </a:custGeom>
            <a:grpFill/>
            <a:ln>
              <a:noFill/>
            </a:ln>
          </p:spPr>
          <p:txBody>
            <a:bodyPr anchor="ctr"/>
            <a:lstStyle/>
            <a:p>
              <a:pPr algn="ctr"/>
            </a:p>
          </p:txBody>
        </p:sp>
        <p:sp>
          <p:nvSpPr>
            <p:cNvPr id="1487" name="îŝlïḋé"/>
            <p:cNvSpPr/>
            <p:nvPr userDrawn="1"/>
          </p:nvSpPr>
          <p:spPr bwMode="auto">
            <a:xfrm>
              <a:off x="1905841" y="2532461"/>
              <a:ext cx="131151" cy="72519"/>
            </a:xfrm>
            <a:custGeom>
              <a:avLst/>
              <a:gdLst>
                <a:gd name="T0" fmla="*/ 33 w 36"/>
                <a:gd name="T1" fmla="*/ 10 h 20"/>
                <a:gd name="T2" fmla="*/ 24 w 36"/>
                <a:gd name="T3" fmla="*/ 0 h 20"/>
                <a:gd name="T4" fmla="*/ 3 w 36"/>
                <a:gd name="T5" fmla="*/ 10 h 20"/>
                <a:gd name="T6" fmla="*/ 12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6" y="4"/>
                    <a:pt x="32" y="0"/>
                    <a:pt x="24" y="0"/>
                  </a:cubicBezTo>
                  <a:cubicBezTo>
                    <a:pt x="15" y="0"/>
                    <a:pt x="6" y="4"/>
                    <a:pt x="3" y="10"/>
                  </a:cubicBezTo>
                  <a:cubicBezTo>
                    <a:pt x="0" y="15"/>
                    <a:pt x="4" y="20"/>
                    <a:pt x="12" y="20"/>
                  </a:cubicBezTo>
                  <a:cubicBezTo>
                    <a:pt x="21" y="20"/>
                    <a:pt x="30" y="15"/>
                    <a:pt x="33" y="10"/>
                  </a:cubicBezTo>
                  <a:close/>
                </a:path>
              </a:pathLst>
            </a:custGeom>
            <a:grpFill/>
            <a:ln>
              <a:noFill/>
            </a:ln>
          </p:spPr>
          <p:txBody>
            <a:bodyPr anchor="ctr"/>
            <a:lstStyle/>
            <a:p>
              <a:pPr algn="ctr"/>
            </a:p>
          </p:txBody>
        </p:sp>
        <p:sp>
          <p:nvSpPr>
            <p:cNvPr id="1488" name="íṥlíḑè"/>
            <p:cNvSpPr/>
            <p:nvPr userDrawn="1"/>
          </p:nvSpPr>
          <p:spPr bwMode="auto">
            <a:xfrm>
              <a:off x="2040077" y="2532461"/>
              <a:ext cx="135779" cy="72519"/>
            </a:xfrm>
            <a:custGeom>
              <a:avLst/>
              <a:gdLst>
                <a:gd name="T0" fmla="*/ 34 w 37"/>
                <a:gd name="T1" fmla="*/ 10 h 20"/>
                <a:gd name="T2" fmla="*/ 24 w 37"/>
                <a:gd name="T3" fmla="*/ 0 h 20"/>
                <a:gd name="T4" fmla="*/ 3 w 37"/>
                <a:gd name="T5" fmla="*/ 10 h 20"/>
                <a:gd name="T6" fmla="*/ 13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7" y="4"/>
                    <a:pt x="33" y="0"/>
                    <a:pt x="24" y="0"/>
                  </a:cubicBezTo>
                  <a:cubicBezTo>
                    <a:pt x="16" y="0"/>
                    <a:pt x="6" y="4"/>
                    <a:pt x="3" y="10"/>
                  </a:cubicBezTo>
                  <a:cubicBezTo>
                    <a:pt x="0" y="15"/>
                    <a:pt x="5" y="20"/>
                    <a:pt x="13" y="20"/>
                  </a:cubicBezTo>
                  <a:cubicBezTo>
                    <a:pt x="22" y="20"/>
                    <a:pt x="31" y="15"/>
                    <a:pt x="34" y="10"/>
                  </a:cubicBezTo>
                  <a:close/>
                </a:path>
              </a:pathLst>
            </a:custGeom>
            <a:grpFill/>
            <a:ln>
              <a:noFill/>
            </a:ln>
          </p:spPr>
          <p:txBody>
            <a:bodyPr anchor="ctr"/>
            <a:lstStyle/>
            <a:p>
              <a:pPr algn="ctr"/>
            </a:p>
          </p:txBody>
        </p:sp>
        <p:sp>
          <p:nvSpPr>
            <p:cNvPr id="1489" name="iṡḻîḋè"/>
            <p:cNvSpPr/>
            <p:nvPr userDrawn="1"/>
          </p:nvSpPr>
          <p:spPr bwMode="auto">
            <a:xfrm>
              <a:off x="1850295" y="2623494"/>
              <a:ext cx="138865" cy="72519"/>
            </a:xfrm>
            <a:custGeom>
              <a:avLst/>
              <a:gdLst>
                <a:gd name="T0" fmla="*/ 35 w 38"/>
                <a:gd name="T1" fmla="*/ 10 h 20"/>
                <a:gd name="T2" fmla="*/ 25 w 38"/>
                <a:gd name="T3" fmla="*/ 0 h 20"/>
                <a:gd name="T4" fmla="*/ 4 w 38"/>
                <a:gd name="T5" fmla="*/ 10 h 20"/>
                <a:gd name="T6" fmla="*/ 14 w 38"/>
                <a:gd name="T7" fmla="*/ 20 h 20"/>
                <a:gd name="T8" fmla="*/ 35 w 38"/>
                <a:gd name="T9" fmla="*/ 10 h 20"/>
              </a:gdLst>
              <a:ahLst/>
              <a:cxnLst>
                <a:cxn ang="0">
                  <a:pos x="T0" y="T1"/>
                </a:cxn>
                <a:cxn ang="0">
                  <a:pos x="T2" y="T3"/>
                </a:cxn>
                <a:cxn ang="0">
                  <a:pos x="T4" y="T5"/>
                </a:cxn>
                <a:cxn ang="0">
                  <a:pos x="T6" y="T7"/>
                </a:cxn>
                <a:cxn ang="0">
                  <a:pos x="T8" y="T9"/>
                </a:cxn>
              </a:cxnLst>
              <a:rect l="0" t="0" r="r" b="b"/>
              <a:pathLst>
                <a:path w="38" h="20">
                  <a:moveTo>
                    <a:pt x="35" y="10"/>
                  </a:moveTo>
                  <a:cubicBezTo>
                    <a:pt x="38" y="4"/>
                    <a:pt x="34" y="0"/>
                    <a:pt x="25" y="0"/>
                  </a:cubicBezTo>
                  <a:cubicBezTo>
                    <a:pt x="16" y="0"/>
                    <a:pt x="7" y="4"/>
                    <a:pt x="4" y="10"/>
                  </a:cubicBezTo>
                  <a:cubicBezTo>
                    <a:pt x="0" y="16"/>
                    <a:pt x="5" y="20"/>
                    <a:pt x="14" y="20"/>
                  </a:cubicBezTo>
                  <a:cubicBezTo>
                    <a:pt x="22" y="20"/>
                    <a:pt x="32" y="16"/>
                    <a:pt x="35" y="10"/>
                  </a:cubicBezTo>
                  <a:close/>
                </a:path>
              </a:pathLst>
            </a:custGeom>
            <a:grpFill/>
            <a:ln>
              <a:noFill/>
            </a:ln>
          </p:spPr>
          <p:txBody>
            <a:bodyPr anchor="ctr"/>
            <a:lstStyle/>
            <a:p>
              <a:pPr algn="ctr"/>
            </a:p>
          </p:txBody>
        </p:sp>
        <p:sp>
          <p:nvSpPr>
            <p:cNvPr id="1490" name="íṧľïďe"/>
            <p:cNvSpPr/>
            <p:nvPr userDrawn="1"/>
          </p:nvSpPr>
          <p:spPr bwMode="auto">
            <a:xfrm>
              <a:off x="1993789" y="2623494"/>
              <a:ext cx="134237" cy="72519"/>
            </a:xfrm>
            <a:custGeom>
              <a:avLst/>
              <a:gdLst>
                <a:gd name="T0" fmla="*/ 34 w 37"/>
                <a:gd name="T1" fmla="*/ 10 h 20"/>
                <a:gd name="T2" fmla="*/ 24 w 37"/>
                <a:gd name="T3" fmla="*/ 0 h 20"/>
                <a:gd name="T4" fmla="*/ 3 w 37"/>
                <a:gd name="T5" fmla="*/ 10 h 20"/>
                <a:gd name="T6" fmla="*/ 13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7" y="4"/>
                    <a:pt x="32" y="0"/>
                    <a:pt x="24" y="0"/>
                  </a:cubicBezTo>
                  <a:cubicBezTo>
                    <a:pt x="15" y="0"/>
                    <a:pt x="6" y="4"/>
                    <a:pt x="3" y="10"/>
                  </a:cubicBezTo>
                  <a:cubicBezTo>
                    <a:pt x="0" y="16"/>
                    <a:pt x="4" y="20"/>
                    <a:pt x="13" y="20"/>
                  </a:cubicBezTo>
                  <a:cubicBezTo>
                    <a:pt x="22" y="20"/>
                    <a:pt x="31" y="16"/>
                    <a:pt x="34" y="10"/>
                  </a:cubicBezTo>
                  <a:close/>
                </a:path>
              </a:pathLst>
            </a:custGeom>
            <a:grpFill/>
            <a:ln>
              <a:noFill/>
            </a:ln>
          </p:spPr>
          <p:txBody>
            <a:bodyPr anchor="ctr"/>
            <a:lstStyle/>
            <a:p>
              <a:pPr algn="ctr"/>
            </a:p>
          </p:txBody>
        </p:sp>
        <p:sp>
          <p:nvSpPr>
            <p:cNvPr id="1491" name="íṩlïḑé"/>
            <p:cNvSpPr/>
            <p:nvPr userDrawn="1"/>
          </p:nvSpPr>
          <p:spPr bwMode="auto">
            <a:xfrm>
              <a:off x="1942872" y="2714528"/>
              <a:ext cx="137323" cy="80233"/>
            </a:xfrm>
            <a:custGeom>
              <a:avLst/>
              <a:gdLst>
                <a:gd name="T0" fmla="*/ 35 w 38"/>
                <a:gd name="T1" fmla="*/ 11 h 22"/>
                <a:gd name="T2" fmla="*/ 24 w 38"/>
                <a:gd name="T3" fmla="*/ 0 h 22"/>
                <a:gd name="T4" fmla="*/ 3 w 38"/>
                <a:gd name="T5" fmla="*/ 11 h 22"/>
                <a:gd name="T6" fmla="*/ 13 w 38"/>
                <a:gd name="T7" fmla="*/ 22 h 22"/>
                <a:gd name="T8" fmla="*/ 35 w 38"/>
                <a:gd name="T9" fmla="*/ 11 h 22"/>
              </a:gdLst>
              <a:ahLst/>
              <a:cxnLst>
                <a:cxn ang="0">
                  <a:pos x="T0" y="T1"/>
                </a:cxn>
                <a:cxn ang="0">
                  <a:pos x="T2" y="T3"/>
                </a:cxn>
                <a:cxn ang="0">
                  <a:pos x="T4" y="T5"/>
                </a:cxn>
                <a:cxn ang="0">
                  <a:pos x="T6" y="T7"/>
                </a:cxn>
                <a:cxn ang="0">
                  <a:pos x="T8" y="T9"/>
                </a:cxn>
              </a:cxnLst>
              <a:rect l="0" t="0" r="r" b="b"/>
              <a:pathLst>
                <a:path w="38" h="22">
                  <a:moveTo>
                    <a:pt x="35" y="11"/>
                  </a:moveTo>
                  <a:cubicBezTo>
                    <a:pt x="38" y="5"/>
                    <a:pt x="33" y="0"/>
                    <a:pt x="24" y="0"/>
                  </a:cubicBezTo>
                  <a:cubicBezTo>
                    <a:pt x="16" y="0"/>
                    <a:pt x="6" y="5"/>
                    <a:pt x="3" y="11"/>
                  </a:cubicBezTo>
                  <a:cubicBezTo>
                    <a:pt x="0" y="17"/>
                    <a:pt x="4" y="22"/>
                    <a:pt x="13" y="22"/>
                  </a:cubicBezTo>
                  <a:cubicBezTo>
                    <a:pt x="22" y="22"/>
                    <a:pt x="31" y="17"/>
                    <a:pt x="35" y="11"/>
                  </a:cubicBezTo>
                  <a:close/>
                </a:path>
              </a:pathLst>
            </a:custGeom>
            <a:grpFill/>
            <a:ln>
              <a:noFill/>
            </a:ln>
          </p:spPr>
          <p:txBody>
            <a:bodyPr anchor="ctr"/>
            <a:lstStyle/>
            <a:p>
              <a:pPr algn="ctr"/>
            </a:p>
          </p:txBody>
        </p:sp>
        <p:sp>
          <p:nvSpPr>
            <p:cNvPr id="1492" name="îslîḋê"/>
            <p:cNvSpPr/>
            <p:nvPr userDrawn="1"/>
          </p:nvSpPr>
          <p:spPr bwMode="auto">
            <a:xfrm>
              <a:off x="2084823" y="2714528"/>
              <a:ext cx="134237" cy="80233"/>
            </a:xfrm>
            <a:custGeom>
              <a:avLst/>
              <a:gdLst>
                <a:gd name="T0" fmla="*/ 34 w 37"/>
                <a:gd name="T1" fmla="*/ 11 h 22"/>
                <a:gd name="T2" fmla="*/ 24 w 37"/>
                <a:gd name="T3" fmla="*/ 0 h 22"/>
                <a:gd name="T4" fmla="*/ 3 w 37"/>
                <a:gd name="T5" fmla="*/ 11 h 22"/>
                <a:gd name="T6" fmla="*/ 13 w 37"/>
                <a:gd name="T7" fmla="*/ 22 h 22"/>
                <a:gd name="T8" fmla="*/ 34 w 37"/>
                <a:gd name="T9" fmla="*/ 11 h 22"/>
              </a:gdLst>
              <a:ahLst/>
              <a:cxnLst>
                <a:cxn ang="0">
                  <a:pos x="T0" y="T1"/>
                </a:cxn>
                <a:cxn ang="0">
                  <a:pos x="T2" y="T3"/>
                </a:cxn>
                <a:cxn ang="0">
                  <a:pos x="T4" y="T5"/>
                </a:cxn>
                <a:cxn ang="0">
                  <a:pos x="T6" y="T7"/>
                </a:cxn>
                <a:cxn ang="0">
                  <a:pos x="T8" y="T9"/>
                </a:cxn>
              </a:cxnLst>
              <a:rect l="0" t="0" r="r" b="b"/>
              <a:pathLst>
                <a:path w="37" h="22">
                  <a:moveTo>
                    <a:pt x="34" y="11"/>
                  </a:moveTo>
                  <a:cubicBezTo>
                    <a:pt x="37" y="5"/>
                    <a:pt x="33" y="0"/>
                    <a:pt x="24" y="0"/>
                  </a:cubicBezTo>
                  <a:cubicBezTo>
                    <a:pt x="15" y="0"/>
                    <a:pt x="6" y="5"/>
                    <a:pt x="3" y="11"/>
                  </a:cubicBezTo>
                  <a:cubicBezTo>
                    <a:pt x="0" y="17"/>
                    <a:pt x="4" y="22"/>
                    <a:pt x="13" y="22"/>
                  </a:cubicBezTo>
                  <a:cubicBezTo>
                    <a:pt x="22" y="22"/>
                    <a:pt x="31" y="17"/>
                    <a:pt x="34" y="11"/>
                  </a:cubicBezTo>
                  <a:close/>
                </a:path>
              </a:pathLst>
            </a:custGeom>
            <a:grpFill/>
            <a:ln>
              <a:noFill/>
            </a:ln>
          </p:spPr>
          <p:txBody>
            <a:bodyPr anchor="ctr"/>
            <a:lstStyle/>
            <a:p>
              <a:pPr algn="ctr"/>
            </a:p>
          </p:txBody>
        </p:sp>
        <p:sp>
          <p:nvSpPr>
            <p:cNvPr id="1493" name="ïṥḷïḓê"/>
            <p:cNvSpPr/>
            <p:nvPr userDrawn="1"/>
          </p:nvSpPr>
          <p:spPr bwMode="auto">
            <a:xfrm>
              <a:off x="2033905" y="2810191"/>
              <a:ext cx="137323" cy="80233"/>
            </a:xfrm>
            <a:custGeom>
              <a:avLst/>
              <a:gdLst>
                <a:gd name="T0" fmla="*/ 35 w 38"/>
                <a:gd name="T1" fmla="*/ 11 h 22"/>
                <a:gd name="T2" fmla="*/ 25 w 38"/>
                <a:gd name="T3" fmla="*/ 0 h 22"/>
                <a:gd name="T4" fmla="*/ 3 w 38"/>
                <a:gd name="T5" fmla="*/ 11 h 22"/>
                <a:gd name="T6" fmla="*/ 13 w 38"/>
                <a:gd name="T7" fmla="*/ 22 h 22"/>
                <a:gd name="T8" fmla="*/ 35 w 38"/>
                <a:gd name="T9" fmla="*/ 11 h 22"/>
              </a:gdLst>
              <a:ahLst/>
              <a:cxnLst>
                <a:cxn ang="0">
                  <a:pos x="T0" y="T1"/>
                </a:cxn>
                <a:cxn ang="0">
                  <a:pos x="T2" y="T3"/>
                </a:cxn>
                <a:cxn ang="0">
                  <a:pos x="T4" y="T5"/>
                </a:cxn>
                <a:cxn ang="0">
                  <a:pos x="T6" y="T7"/>
                </a:cxn>
                <a:cxn ang="0">
                  <a:pos x="T8" y="T9"/>
                </a:cxn>
              </a:cxnLst>
              <a:rect l="0" t="0" r="r" b="b"/>
              <a:pathLst>
                <a:path w="38" h="22">
                  <a:moveTo>
                    <a:pt x="35" y="11"/>
                  </a:moveTo>
                  <a:cubicBezTo>
                    <a:pt x="38" y="5"/>
                    <a:pt x="33" y="0"/>
                    <a:pt x="25" y="0"/>
                  </a:cubicBezTo>
                  <a:cubicBezTo>
                    <a:pt x="16" y="0"/>
                    <a:pt x="6" y="5"/>
                    <a:pt x="3" y="11"/>
                  </a:cubicBezTo>
                  <a:cubicBezTo>
                    <a:pt x="0" y="17"/>
                    <a:pt x="4" y="22"/>
                    <a:pt x="13" y="22"/>
                  </a:cubicBezTo>
                  <a:cubicBezTo>
                    <a:pt x="22" y="22"/>
                    <a:pt x="32" y="17"/>
                    <a:pt x="35" y="11"/>
                  </a:cubicBezTo>
                  <a:close/>
                </a:path>
              </a:pathLst>
            </a:custGeom>
            <a:grpFill/>
            <a:ln>
              <a:noFill/>
            </a:ln>
          </p:spPr>
          <p:txBody>
            <a:bodyPr anchor="ctr"/>
            <a:lstStyle/>
            <a:p>
              <a:pPr algn="ctr"/>
            </a:p>
          </p:txBody>
        </p:sp>
        <p:sp>
          <p:nvSpPr>
            <p:cNvPr id="1494" name="í$liḓé"/>
            <p:cNvSpPr/>
            <p:nvPr userDrawn="1"/>
          </p:nvSpPr>
          <p:spPr bwMode="auto">
            <a:xfrm>
              <a:off x="2718973" y="1734757"/>
              <a:ext cx="114178" cy="58632"/>
            </a:xfrm>
            <a:custGeom>
              <a:avLst/>
              <a:gdLst>
                <a:gd name="T0" fmla="*/ 29 w 31"/>
                <a:gd name="T1" fmla="*/ 8 h 16"/>
                <a:gd name="T2" fmla="*/ 20 w 31"/>
                <a:gd name="T3" fmla="*/ 0 h 16"/>
                <a:gd name="T4" fmla="*/ 2 w 31"/>
                <a:gd name="T5" fmla="*/ 8 h 16"/>
                <a:gd name="T6" fmla="*/ 12 w 31"/>
                <a:gd name="T7" fmla="*/ 16 h 16"/>
                <a:gd name="T8" fmla="*/ 29 w 31"/>
                <a:gd name="T9" fmla="*/ 8 h 16"/>
              </a:gdLst>
              <a:ahLst/>
              <a:cxnLst>
                <a:cxn ang="0">
                  <a:pos x="T0" y="T1"/>
                </a:cxn>
                <a:cxn ang="0">
                  <a:pos x="T2" y="T3"/>
                </a:cxn>
                <a:cxn ang="0">
                  <a:pos x="T4" y="T5"/>
                </a:cxn>
                <a:cxn ang="0">
                  <a:pos x="T6" y="T7"/>
                </a:cxn>
                <a:cxn ang="0">
                  <a:pos x="T8" y="T9"/>
                </a:cxn>
              </a:cxnLst>
              <a:rect l="0" t="0" r="r" b="b"/>
              <a:pathLst>
                <a:path w="31" h="16">
                  <a:moveTo>
                    <a:pt x="29" y="8"/>
                  </a:moveTo>
                  <a:cubicBezTo>
                    <a:pt x="31" y="3"/>
                    <a:pt x="27" y="0"/>
                    <a:pt x="20" y="0"/>
                  </a:cubicBezTo>
                  <a:cubicBezTo>
                    <a:pt x="12" y="0"/>
                    <a:pt x="4" y="3"/>
                    <a:pt x="2" y="8"/>
                  </a:cubicBezTo>
                  <a:cubicBezTo>
                    <a:pt x="0" y="12"/>
                    <a:pt x="4" y="16"/>
                    <a:pt x="12" y="16"/>
                  </a:cubicBezTo>
                  <a:cubicBezTo>
                    <a:pt x="19" y="16"/>
                    <a:pt x="27" y="12"/>
                    <a:pt x="29" y="8"/>
                  </a:cubicBezTo>
                  <a:close/>
                </a:path>
              </a:pathLst>
            </a:custGeom>
            <a:grpFill/>
            <a:ln>
              <a:noFill/>
            </a:ln>
          </p:spPr>
          <p:txBody>
            <a:bodyPr anchor="ctr"/>
            <a:lstStyle/>
            <a:p>
              <a:pPr algn="ctr"/>
            </a:p>
          </p:txBody>
        </p:sp>
        <p:sp>
          <p:nvSpPr>
            <p:cNvPr id="1495" name="îšḷîḍê"/>
            <p:cNvSpPr/>
            <p:nvPr userDrawn="1"/>
          </p:nvSpPr>
          <p:spPr bwMode="auto">
            <a:xfrm>
              <a:off x="2683486" y="1804190"/>
              <a:ext cx="115721" cy="61718"/>
            </a:xfrm>
            <a:custGeom>
              <a:avLst/>
              <a:gdLst>
                <a:gd name="T0" fmla="*/ 30 w 32"/>
                <a:gd name="T1" fmla="*/ 9 h 17"/>
                <a:gd name="T2" fmla="*/ 20 w 32"/>
                <a:gd name="T3" fmla="*/ 0 h 17"/>
                <a:gd name="T4" fmla="*/ 2 w 32"/>
                <a:gd name="T5" fmla="*/ 9 h 17"/>
                <a:gd name="T6" fmla="*/ 12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8" y="0"/>
                    <a:pt x="20" y="0"/>
                  </a:cubicBezTo>
                  <a:cubicBezTo>
                    <a:pt x="12" y="0"/>
                    <a:pt x="5" y="4"/>
                    <a:pt x="2" y="9"/>
                  </a:cubicBezTo>
                  <a:cubicBezTo>
                    <a:pt x="0" y="13"/>
                    <a:pt x="4" y="17"/>
                    <a:pt x="12" y="17"/>
                  </a:cubicBezTo>
                  <a:cubicBezTo>
                    <a:pt x="20" y="17"/>
                    <a:pt x="28" y="13"/>
                    <a:pt x="30" y="9"/>
                  </a:cubicBezTo>
                  <a:close/>
                </a:path>
              </a:pathLst>
            </a:custGeom>
            <a:grpFill/>
            <a:ln>
              <a:noFill/>
            </a:ln>
          </p:spPr>
          <p:txBody>
            <a:bodyPr anchor="ctr"/>
            <a:lstStyle/>
            <a:p>
              <a:pPr algn="ctr"/>
            </a:p>
          </p:txBody>
        </p:sp>
        <p:sp>
          <p:nvSpPr>
            <p:cNvPr id="1496" name="îṧḷiḑê"/>
            <p:cNvSpPr/>
            <p:nvPr userDrawn="1"/>
          </p:nvSpPr>
          <p:spPr bwMode="auto">
            <a:xfrm>
              <a:off x="2646455" y="1878251"/>
              <a:ext cx="117264" cy="61718"/>
            </a:xfrm>
            <a:custGeom>
              <a:avLst/>
              <a:gdLst>
                <a:gd name="T0" fmla="*/ 30 w 32"/>
                <a:gd name="T1" fmla="*/ 9 h 17"/>
                <a:gd name="T2" fmla="*/ 20 w 32"/>
                <a:gd name="T3" fmla="*/ 0 h 17"/>
                <a:gd name="T4" fmla="*/ 2 w 32"/>
                <a:gd name="T5" fmla="*/ 9 h 17"/>
                <a:gd name="T6" fmla="*/ 12 w 32"/>
                <a:gd name="T7" fmla="*/ 17 h 17"/>
                <a:gd name="T8" fmla="*/ 30 w 32"/>
                <a:gd name="T9" fmla="*/ 9 h 17"/>
              </a:gdLst>
              <a:ahLst/>
              <a:cxnLst>
                <a:cxn ang="0">
                  <a:pos x="T0" y="T1"/>
                </a:cxn>
                <a:cxn ang="0">
                  <a:pos x="T2" y="T3"/>
                </a:cxn>
                <a:cxn ang="0">
                  <a:pos x="T4" y="T5"/>
                </a:cxn>
                <a:cxn ang="0">
                  <a:pos x="T6" y="T7"/>
                </a:cxn>
                <a:cxn ang="0">
                  <a:pos x="T8" y="T9"/>
                </a:cxn>
              </a:cxnLst>
              <a:rect l="0" t="0" r="r" b="b"/>
              <a:pathLst>
                <a:path w="32" h="17">
                  <a:moveTo>
                    <a:pt x="30" y="9"/>
                  </a:moveTo>
                  <a:cubicBezTo>
                    <a:pt x="32" y="4"/>
                    <a:pt x="28" y="0"/>
                    <a:pt x="20" y="0"/>
                  </a:cubicBezTo>
                  <a:cubicBezTo>
                    <a:pt x="13" y="0"/>
                    <a:pt x="5" y="4"/>
                    <a:pt x="2" y="9"/>
                  </a:cubicBezTo>
                  <a:cubicBezTo>
                    <a:pt x="0" y="13"/>
                    <a:pt x="4" y="17"/>
                    <a:pt x="12" y="17"/>
                  </a:cubicBezTo>
                  <a:cubicBezTo>
                    <a:pt x="20" y="17"/>
                    <a:pt x="28" y="13"/>
                    <a:pt x="30" y="9"/>
                  </a:cubicBezTo>
                  <a:close/>
                </a:path>
              </a:pathLst>
            </a:custGeom>
            <a:grpFill/>
            <a:ln>
              <a:noFill/>
            </a:ln>
          </p:spPr>
          <p:txBody>
            <a:bodyPr anchor="ctr"/>
            <a:lstStyle/>
            <a:p>
              <a:pPr algn="ctr"/>
            </a:p>
          </p:txBody>
        </p:sp>
        <p:sp>
          <p:nvSpPr>
            <p:cNvPr id="1497" name="íṩḻîḓè"/>
            <p:cNvSpPr/>
            <p:nvPr userDrawn="1"/>
          </p:nvSpPr>
          <p:spPr bwMode="auto">
            <a:xfrm>
              <a:off x="2609425" y="1953855"/>
              <a:ext cx="117264" cy="63261"/>
            </a:xfrm>
            <a:custGeom>
              <a:avLst/>
              <a:gdLst>
                <a:gd name="T0" fmla="*/ 30 w 32"/>
                <a:gd name="T1" fmla="*/ 8 h 17"/>
                <a:gd name="T2" fmla="*/ 20 w 32"/>
                <a:gd name="T3" fmla="*/ 0 h 17"/>
                <a:gd name="T4" fmla="*/ 2 w 32"/>
                <a:gd name="T5" fmla="*/ 8 h 17"/>
                <a:gd name="T6" fmla="*/ 12 w 32"/>
                <a:gd name="T7" fmla="*/ 17 h 17"/>
                <a:gd name="T8" fmla="*/ 30 w 32"/>
                <a:gd name="T9" fmla="*/ 8 h 17"/>
              </a:gdLst>
              <a:ahLst/>
              <a:cxnLst>
                <a:cxn ang="0">
                  <a:pos x="T0" y="T1"/>
                </a:cxn>
                <a:cxn ang="0">
                  <a:pos x="T2" y="T3"/>
                </a:cxn>
                <a:cxn ang="0">
                  <a:pos x="T4" y="T5"/>
                </a:cxn>
                <a:cxn ang="0">
                  <a:pos x="T6" y="T7"/>
                </a:cxn>
                <a:cxn ang="0">
                  <a:pos x="T8" y="T9"/>
                </a:cxn>
              </a:cxnLst>
              <a:rect l="0" t="0" r="r" b="b"/>
              <a:pathLst>
                <a:path w="32" h="17">
                  <a:moveTo>
                    <a:pt x="30" y="8"/>
                  </a:moveTo>
                  <a:cubicBezTo>
                    <a:pt x="32" y="4"/>
                    <a:pt x="28" y="0"/>
                    <a:pt x="20" y="0"/>
                  </a:cubicBezTo>
                  <a:cubicBezTo>
                    <a:pt x="13" y="0"/>
                    <a:pt x="4" y="4"/>
                    <a:pt x="2" y="8"/>
                  </a:cubicBezTo>
                  <a:cubicBezTo>
                    <a:pt x="0" y="13"/>
                    <a:pt x="4" y="17"/>
                    <a:pt x="12" y="17"/>
                  </a:cubicBezTo>
                  <a:cubicBezTo>
                    <a:pt x="20" y="17"/>
                    <a:pt x="28" y="13"/>
                    <a:pt x="30" y="8"/>
                  </a:cubicBezTo>
                  <a:close/>
                </a:path>
              </a:pathLst>
            </a:custGeom>
            <a:grpFill/>
            <a:ln>
              <a:noFill/>
            </a:ln>
          </p:spPr>
          <p:txBody>
            <a:bodyPr anchor="ctr"/>
            <a:lstStyle/>
            <a:p>
              <a:pPr algn="ctr"/>
            </a:p>
          </p:txBody>
        </p:sp>
        <p:sp>
          <p:nvSpPr>
            <p:cNvPr id="1498" name="iś1iďê"/>
            <p:cNvSpPr/>
            <p:nvPr userDrawn="1"/>
          </p:nvSpPr>
          <p:spPr bwMode="auto">
            <a:xfrm>
              <a:off x="2569308" y="2031003"/>
              <a:ext cx="120350" cy="61718"/>
            </a:xfrm>
            <a:custGeom>
              <a:avLst/>
              <a:gdLst>
                <a:gd name="T0" fmla="*/ 31 w 33"/>
                <a:gd name="T1" fmla="*/ 9 h 17"/>
                <a:gd name="T2" fmla="*/ 21 w 33"/>
                <a:gd name="T3" fmla="*/ 0 h 17"/>
                <a:gd name="T4" fmla="*/ 2 w 33"/>
                <a:gd name="T5" fmla="*/ 9 h 17"/>
                <a:gd name="T6" fmla="*/ 12 w 33"/>
                <a:gd name="T7" fmla="*/ 17 h 17"/>
                <a:gd name="T8" fmla="*/ 31 w 33"/>
                <a:gd name="T9" fmla="*/ 9 h 17"/>
              </a:gdLst>
              <a:ahLst/>
              <a:cxnLst>
                <a:cxn ang="0">
                  <a:pos x="T0" y="T1"/>
                </a:cxn>
                <a:cxn ang="0">
                  <a:pos x="T2" y="T3"/>
                </a:cxn>
                <a:cxn ang="0">
                  <a:pos x="T4" y="T5"/>
                </a:cxn>
                <a:cxn ang="0">
                  <a:pos x="T6" y="T7"/>
                </a:cxn>
                <a:cxn ang="0">
                  <a:pos x="T8" y="T9"/>
                </a:cxn>
              </a:cxnLst>
              <a:rect l="0" t="0" r="r" b="b"/>
              <a:pathLst>
                <a:path w="33" h="17">
                  <a:moveTo>
                    <a:pt x="31" y="9"/>
                  </a:moveTo>
                  <a:cubicBezTo>
                    <a:pt x="33" y="4"/>
                    <a:pt x="29" y="0"/>
                    <a:pt x="21" y="0"/>
                  </a:cubicBezTo>
                  <a:cubicBezTo>
                    <a:pt x="13" y="0"/>
                    <a:pt x="5" y="4"/>
                    <a:pt x="2" y="9"/>
                  </a:cubicBezTo>
                  <a:cubicBezTo>
                    <a:pt x="0" y="13"/>
                    <a:pt x="5" y="17"/>
                    <a:pt x="12" y="17"/>
                  </a:cubicBezTo>
                  <a:cubicBezTo>
                    <a:pt x="20" y="17"/>
                    <a:pt x="29" y="13"/>
                    <a:pt x="31" y="9"/>
                  </a:cubicBezTo>
                  <a:close/>
                </a:path>
              </a:pathLst>
            </a:custGeom>
            <a:grpFill/>
            <a:ln>
              <a:noFill/>
            </a:ln>
          </p:spPr>
          <p:txBody>
            <a:bodyPr anchor="ctr"/>
            <a:lstStyle/>
            <a:p>
              <a:pPr algn="ctr"/>
            </a:p>
          </p:txBody>
        </p:sp>
        <p:sp>
          <p:nvSpPr>
            <p:cNvPr id="1499" name="îṩḻîḍé"/>
            <p:cNvSpPr/>
            <p:nvPr userDrawn="1"/>
          </p:nvSpPr>
          <p:spPr bwMode="auto">
            <a:xfrm>
              <a:off x="2529192" y="2108150"/>
              <a:ext cx="124979" cy="64804"/>
            </a:xfrm>
            <a:custGeom>
              <a:avLst/>
              <a:gdLst>
                <a:gd name="T0" fmla="*/ 32 w 34"/>
                <a:gd name="T1" fmla="*/ 9 h 18"/>
                <a:gd name="T2" fmla="*/ 22 w 34"/>
                <a:gd name="T3" fmla="*/ 0 h 18"/>
                <a:gd name="T4" fmla="*/ 3 w 34"/>
                <a:gd name="T5" fmla="*/ 9 h 18"/>
                <a:gd name="T6" fmla="*/ 13 w 34"/>
                <a:gd name="T7" fmla="*/ 18 h 18"/>
                <a:gd name="T8" fmla="*/ 32 w 34"/>
                <a:gd name="T9" fmla="*/ 9 h 18"/>
              </a:gdLst>
              <a:ahLst/>
              <a:cxnLst>
                <a:cxn ang="0">
                  <a:pos x="T0" y="T1"/>
                </a:cxn>
                <a:cxn ang="0">
                  <a:pos x="T2" y="T3"/>
                </a:cxn>
                <a:cxn ang="0">
                  <a:pos x="T4" y="T5"/>
                </a:cxn>
                <a:cxn ang="0">
                  <a:pos x="T6" y="T7"/>
                </a:cxn>
                <a:cxn ang="0">
                  <a:pos x="T8" y="T9"/>
                </a:cxn>
              </a:cxnLst>
              <a:rect l="0" t="0" r="r" b="b"/>
              <a:pathLst>
                <a:path w="34" h="18">
                  <a:moveTo>
                    <a:pt x="32" y="9"/>
                  </a:moveTo>
                  <a:cubicBezTo>
                    <a:pt x="34" y="4"/>
                    <a:pt x="29" y="0"/>
                    <a:pt x="22" y="0"/>
                  </a:cubicBezTo>
                  <a:cubicBezTo>
                    <a:pt x="14" y="0"/>
                    <a:pt x="5" y="4"/>
                    <a:pt x="3" y="9"/>
                  </a:cubicBezTo>
                  <a:cubicBezTo>
                    <a:pt x="0" y="14"/>
                    <a:pt x="5" y="18"/>
                    <a:pt x="13" y="18"/>
                  </a:cubicBezTo>
                  <a:cubicBezTo>
                    <a:pt x="21" y="18"/>
                    <a:pt x="29" y="14"/>
                    <a:pt x="32" y="9"/>
                  </a:cubicBezTo>
                  <a:close/>
                </a:path>
              </a:pathLst>
            </a:custGeom>
            <a:grpFill/>
            <a:ln>
              <a:noFill/>
            </a:ln>
          </p:spPr>
          <p:txBody>
            <a:bodyPr anchor="ctr"/>
            <a:lstStyle/>
            <a:p>
              <a:pPr algn="ctr"/>
            </a:p>
          </p:txBody>
        </p:sp>
        <p:sp>
          <p:nvSpPr>
            <p:cNvPr id="1500" name="ï$ļîḍê"/>
            <p:cNvSpPr/>
            <p:nvPr userDrawn="1"/>
          </p:nvSpPr>
          <p:spPr bwMode="auto">
            <a:xfrm>
              <a:off x="2489075" y="2188383"/>
              <a:ext cx="124979" cy="69433"/>
            </a:xfrm>
            <a:custGeom>
              <a:avLst/>
              <a:gdLst>
                <a:gd name="T0" fmla="*/ 32 w 34"/>
                <a:gd name="T1" fmla="*/ 9 h 19"/>
                <a:gd name="T2" fmla="*/ 22 w 34"/>
                <a:gd name="T3" fmla="*/ 0 h 19"/>
                <a:gd name="T4" fmla="*/ 3 w 34"/>
                <a:gd name="T5" fmla="*/ 9 h 19"/>
                <a:gd name="T6" fmla="*/ 13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30" y="0"/>
                    <a:pt x="22" y="0"/>
                  </a:cubicBezTo>
                  <a:cubicBezTo>
                    <a:pt x="14" y="0"/>
                    <a:pt x="5" y="4"/>
                    <a:pt x="3" y="9"/>
                  </a:cubicBezTo>
                  <a:cubicBezTo>
                    <a:pt x="0" y="14"/>
                    <a:pt x="5" y="19"/>
                    <a:pt x="13" y="19"/>
                  </a:cubicBezTo>
                  <a:cubicBezTo>
                    <a:pt x="21" y="19"/>
                    <a:pt x="29" y="14"/>
                    <a:pt x="32" y="9"/>
                  </a:cubicBezTo>
                  <a:close/>
                </a:path>
              </a:pathLst>
            </a:custGeom>
            <a:grpFill/>
            <a:ln>
              <a:noFill/>
            </a:ln>
          </p:spPr>
          <p:txBody>
            <a:bodyPr anchor="ctr"/>
            <a:lstStyle/>
            <a:p>
              <a:pPr algn="ctr"/>
            </a:p>
          </p:txBody>
        </p:sp>
        <p:sp>
          <p:nvSpPr>
            <p:cNvPr id="1501" name="ïṧḷíḋè"/>
            <p:cNvSpPr/>
            <p:nvPr userDrawn="1"/>
          </p:nvSpPr>
          <p:spPr bwMode="auto">
            <a:xfrm>
              <a:off x="2448958" y="2271702"/>
              <a:ext cx="124979" cy="69433"/>
            </a:xfrm>
            <a:custGeom>
              <a:avLst/>
              <a:gdLst>
                <a:gd name="T0" fmla="*/ 32 w 34"/>
                <a:gd name="T1" fmla="*/ 9 h 19"/>
                <a:gd name="T2" fmla="*/ 22 w 34"/>
                <a:gd name="T3" fmla="*/ 0 h 19"/>
                <a:gd name="T4" fmla="*/ 2 w 34"/>
                <a:gd name="T5" fmla="*/ 9 h 19"/>
                <a:gd name="T6" fmla="*/ 13 w 34"/>
                <a:gd name="T7" fmla="*/ 19 h 19"/>
                <a:gd name="T8" fmla="*/ 32 w 34"/>
                <a:gd name="T9" fmla="*/ 9 h 19"/>
              </a:gdLst>
              <a:ahLst/>
              <a:cxnLst>
                <a:cxn ang="0">
                  <a:pos x="T0" y="T1"/>
                </a:cxn>
                <a:cxn ang="0">
                  <a:pos x="T2" y="T3"/>
                </a:cxn>
                <a:cxn ang="0">
                  <a:pos x="T4" y="T5"/>
                </a:cxn>
                <a:cxn ang="0">
                  <a:pos x="T6" y="T7"/>
                </a:cxn>
                <a:cxn ang="0">
                  <a:pos x="T8" y="T9"/>
                </a:cxn>
              </a:cxnLst>
              <a:rect l="0" t="0" r="r" b="b"/>
              <a:pathLst>
                <a:path w="34" h="19">
                  <a:moveTo>
                    <a:pt x="32" y="9"/>
                  </a:moveTo>
                  <a:cubicBezTo>
                    <a:pt x="34" y="4"/>
                    <a:pt x="30" y="0"/>
                    <a:pt x="22" y="0"/>
                  </a:cubicBezTo>
                  <a:cubicBezTo>
                    <a:pt x="14" y="0"/>
                    <a:pt x="5" y="4"/>
                    <a:pt x="2" y="9"/>
                  </a:cubicBezTo>
                  <a:cubicBezTo>
                    <a:pt x="0" y="14"/>
                    <a:pt x="4" y="19"/>
                    <a:pt x="13" y="19"/>
                  </a:cubicBezTo>
                  <a:cubicBezTo>
                    <a:pt x="21" y="19"/>
                    <a:pt x="29" y="14"/>
                    <a:pt x="32" y="9"/>
                  </a:cubicBezTo>
                  <a:close/>
                </a:path>
              </a:pathLst>
            </a:custGeom>
            <a:grpFill/>
            <a:ln>
              <a:noFill/>
            </a:ln>
          </p:spPr>
          <p:txBody>
            <a:bodyPr anchor="ctr"/>
            <a:lstStyle/>
            <a:p>
              <a:pPr algn="ctr"/>
            </a:p>
          </p:txBody>
        </p:sp>
        <p:sp>
          <p:nvSpPr>
            <p:cNvPr id="1502" name="ïṣḻïḋè"/>
            <p:cNvSpPr/>
            <p:nvPr userDrawn="1"/>
          </p:nvSpPr>
          <p:spPr bwMode="auto">
            <a:xfrm>
              <a:off x="2405756" y="2356565"/>
              <a:ext cx="128065" cy="69433"/>
            </a:xfrm>
            <a:custGeom>
              <a:avLst/>
              <a:gdLst>
                <a:gd name="T0" fmla="*/ 33 w 35"/>
                <a:gd name="T1" fmla="*/ 9 h 19"/>
                <a:gd name="T2" fmla="*/ 22 w 35"/>
                <a:gd name="T3" fmla="*/ 0 h 19"/>
                <a:gd name="T4" fmla="*/ 3 w 35"/>
                <a:gd name="T5" fmla="*/ 9 h 19"/>
                <a:gd name="T6" fmla="*/ 13 w 35"/>
                <a:gd name="T7" fmla="*/ 19 h 19"/>
                <a:gd name="T8" fmla="*/ 33 w 35"/>
                <a:gd name="T9" fmla="*/ 9 h 19"/>
              </a:gdLst>
              <a:ahLst/>
              <a:cxnLst>
                <a:cxn ang="0">
                  <a:pos x="T0" y="T1"/>
                </a:cxn>
                <a:cxn ang="0">
                  <a:pos x="T2" y="T3"/>
                </a:cxn>
                <a:cxn ang="0">
                  <a:pos x="T4" y="T5"/>
                </a:cxn>
                <a:cxn ang="0">
                  <a:pos x="T6" y="T7"/>
                </a:cxn>
                <a:cxn ang="0">
                  <a:pos x="T8" y="T9"/>
                </a:cxn>
              </a:cxnLst>
              <a:rect l="0" t="0" r="r" b="b"/>
              <a:pathLst>
                <a:path w="35" h="19">
                  <a:moveTo>
                    <a:pt x="33" y="9"/>
                  </a:moveTo>
                  <a:cubicBezTo>
                    <a:pt x="35" y="4"/>
                    <a:pt x="31" y="0"/>
                    <a:pt x="22" y="0"/>
                  </a:cubicBezTo>
                  <a:cubicBezTo>
                    <a:pt x="14" y="0"/>
                    <a:pt x="5" y="4"/>
                    <a:pt x="3" y="9"/>
                  </a:cubicBezTo>
                  <a:cubicBezTo>
                    <a:pt x="0" y="15"/>
                    <a:pt x="5" y="19"/>
                    <a:pt x="13" y="19"/>
                  </a:cubicBezTo>
                  <a:cubicBezTo>
                    <a:pt x="21" y="19"/>
                    <a:pt x="30" y="15"/>
                    <a:pt x="33" y="9"/>
                  </a:cubicBezTo>
                  <a:close/>
                </a:path>
              </a:pathLst>
            </a:custGeom>
            <a:grpFill/>
            <a:ln>
              <a:noFill/>
            </a:ln>
          </p:spPr>
          <p:txBody>
            <a:bodyPr anchor="ctr"/>
            <a:lstStyle/>
            <a:p>
              <a:pPr algn="ctr"/>
            </a:p>
          </p:txBody>
        </p:sp>
        <p:sp>
          <p:nvSpPr>
            <p:cNvPr id="1503" name="ïṣľïďé"/>
            <p:cNvSpPr/>
            <p:nvPr userDrawn="1"/>
          </p:nvSpPr>
          <p:spPr bwMode="auto">
            <a:xfrm>
              <a:off x="2361010" y="2439884"/>
              <a:ext cx="132693" cy="74061"/>
            </a:xfrm>
            <a:custGeom>
              <a:avLst/>
              <a:gdLst>
                <a:gd name="T0" fmla="*/ 33 w 36"/>
                <a:gd name="T1" fmla="*/ 10 h 20"/>
                <a:gd name="T2" fmla="*/ 23 w 36"/>
                <a:gd name="T3" fmla="*/ 0 h 20"/>
                <a:gd name="T4" fmla="*/ 3 w 36"/>
                <a:gd name="T5" fmla="*/ 10 h 20"/>
                <a:gd name="T6" fmla="*/ 13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6" y="5"/>
                    <a:pt x="31" y="0"/>
                    <a:pt x="23" y="0"/>
                  </a:cubicBezTo>
                  <a:cubicBezTo>
                    <a:pt x="15" y="0"/>
                    <a:pt x="6" y="5"/>
                    <a:pt x="3" y="10"/>
                  </a:cubicBezTo>
                  <a:cubicBezTo>
                    <a:pt x="0" y="16"/>
                    <a:pt x="5" y="20"/>
                    <a:pt x="13" y="20"/>
                  </a:cubicBezTo>
                  <a:cubicBezTo>
                    <a:pt x="22" y="20"/>
                    <a:pt x="31" y="16"/>
                    <a:pt x="33" y="10"/>
                  </a:cubicBezTo>
                  <a:close/>
                </a:path>
              </a:pathLst>
            </a:custGeom>
            <a:grpFill/>
            <a:ln>
              <a:noFill/>
            </a:ln>
          </p:spPr>
          <p:txBody>
            <a:bodyPr anchor="ctr"/>
            <a:lstStyle/>
            <a:p>
              <a:pPr algn="ctr"/>
            </a:p>
          </p:txBody>
        </p:sp>
        <p:sp>
          <p:nvSpPr>
            <p:cNvPr id="1504" name="íṡḻïdê"/>
            <p:cNvSpPr/>
            <p:nvPr userDrawn="1"/>
          </p:nvSpPr>
          <p:spPr bwMode="auto">
            <a:xfrm>
              <a:off x="2317807" y="2532461"/>
              <a:ext cx="131151" cy="72519"/>
            </a:xfrm>
            <a:custGeom>
              <a:avLst/>
              <a:gdLst>
                <a:gd name="T0" fmla="*/ 33 w 36"/>
                <a:gd name="T1" fmla="*/ 10 h 20"/>
                <a:gd name="T2" fmla="*/ 23 w 36"/>
                <a:gd name="T3" fmla="*/ 0 h 20"/>
                <a:gd name="T4" fmla="*/ 3 w 36"/>
                <a:gd name="T5" fmla="*/ 10 h 20"/>
                <a:gd name="T6" fmla="*/ 13 w 36"/>
                <a:gd name="T7" fmla="*/ 20 h 20"/>
                <a:gd name="T8" fmla="*/ 33 w 36"/>
                <a:gd name="T9" fmla="*/ 10 h 20"/>
              </a:gdLst>
              <a:ahLst/>
              <a:cxnLst>
                <a:cxn ang="0">
                  <a:pos x="T0" y="T1"/>
                </a:cxn>
                <a:cxn ang="0">
                  <a:pos x="T2" y="T3"/>
                </a:cxn>
                <a:cxn ang="0">
                  <a:pos x="T4" y="T5"/>
                </a:cxn>
                <a:cxn ang="0">
                  <a:pos x="T6" y="T7"/>
                </a:cxn>
                <a:cxn ang="0">
                  <a:pos x="T8" y="T9"/>
                </a:cxn>
              </a:cxnLst>
              <a:rect l="0" t="0" r="r" b="b"/>
              <a:pathLst>
                <a:path w="36" h="20">
                  <a:moveTo>
                    <a:pt x="33" y="10"/>
                  </a:moveTo>
                  <a:cubicBezTo>
                    <a:pt x="36" y="4"/>
                    <a:pt x="31" y="0"/>
                    <a:pt x="23" y="0"/>
                  </a:cubicBezTo>
                  <a:cubicBezTo>
                    <a:pt x="15" y="0"/>
                    <a:pt x="5" y="4"/>
                    <a:pt x="3" y="10"/>
                  </a:cubicBezTo>
                  <a:cubicBezTo>
                    <a:pt x="0" y="15"/>
                    <a:pt x="5" y="20"/>
                    <a:pt x="13" y="20"/>
                  </a:cubicBezTo>
                  <a:cubicBezTo>
                    <a:pt x="22" y="20"/>
                    <a:pt x="31" y="15"/>
                    <a:pt x="33" y="10"/>
                  </a:cubicBezTo>
                  <a:close/>
                </a:path>
              </a:pathLst>
            </a:custGeom>
            <a:grpFill/>
            <a:ln>
              <a:noFill/>
            </a:ln>
          </p:spPr>
          <p:txBody>
            <a:bodyPr anchor="ctr"/>
            <a:lstStyle/>
            <a:p>
              <a:pPr algn="ctr"/>
            </a:p>
          </p:txBody>
        </p:sp>
        <p:sp>
          <p:nvSpPr>
            <p:cNvPr id="1505" name="ïšliḍè"/>
            <p:cNvSpPr/>
            <p:nvPr userDrawn="1"/>
          </p:nvSpPr>
          <p:spPr bwMode="auto">
            <a:xfrm>
              <a:off x="2269977" y="2623494"/>
              <a:ext cx="135779" cy="72519"/>
            </a:xfrm>
            <a:custGeom>
              <a:avLst/>
              <a:gdLst>
                <a:gd name="T0" fmla="*/ 34 w 37"/>
                <a:gd name="T1" fmla="*/ 10 h 20"/>
                <a:gd name="T2" fmla="*/ 24 w 37"/>
                <a:gd name="T3" fmla="*/ 0 h 20"/>
                <a:gd name="T4" fmla="*/ 3 w 37"/>
                <a:gd name="T5" fmla="*/ 10 h 20"/>
                <a:gd name="T6" fmla="*/ 14 w 37"/>
                <a:gd name="T7" fmla="*/ 20 h 20"/>
                <a:gd name="T8" fmla="*/ 34 w 37"/>
                <a:gd name="T9" fmla="*/ 10 h 20"/>
              </a:gdLst>
              <a:ahLst/>
              <a:cxnLst>
                <a:cxn ang="0">
                  <a:pos x="T0" y="T1"/>
                </a:cxn>
                <a:cxn ang="0">
                  <a:pos x="T2" y="T3"/>
                </a:cxn>
                <a:cxn ang="0">
                  <a:pos x="T4" y="T5"/>
                </a:cxn>
                <a:cxn ang="0">
                  <a:pos x="T6" y="T7"/>
                </a:cxn>
                <a:cxn ang="0">
                  <a:pos x="T8" y="T9"/>
                </a:cxn>
              </a:cxnLst>
              <a:rect l="0" t="0" r="r" b="b"/>
              <a:pathLst>
                <a:path w="37" h="20">
                  <a:moveTo>
                    <a:pt x="34" y="10"/>
                  </a:moveTo>
                  <a:cubicBezTo>
                    <a:pt x="37" y="4"/>
                    <a:pt x="32" y="0"/>
                    <a:pt x="24" y="0"/>
                  </a:cubicBezTo>
                  <a:cubicBezTo>
                    <a:pt x="15" y="0"/>
                    <a:pt x="6" y="4"/>
                    <a:pt x="3" y="10"/>
                  </a:cubicBezTo>
                  <a:cubicBezTo>
                    <a:pt x="0" y="16"/>
                    <a:pt x="5" y="20"/>
                    <a:pt x="14" y="20"/>
                  </a:cubicBezTo>
                  <a:cubicBezTo>
                    <a:pt x="22" y="20"/>
                    <a:pt x="32" y="16"/>
                    <a:pt x="34" y="10"/>
                  </a:cubicBezTo>
                  <a:close/>
                </a:path>
              </a:pathLst>
            </a:custGeom>
            <a:grpFill/>
            <a:ln>
              <a:noFill/>
            </a:ln>
          </p:spPr>
          <p:txBody>
            <a:bodyPr anchor="ctr"/>
            <a:lstStyle/>
            <a:p>
              <a:pPr algn="ctr"/>
            </a:p>
          </p:txBody>
        </p:sp>
        <p:sp>
          <p:nvSpPr>
            <p:cNvPr id="1506" name="íš1iḓe"/>
            <p:cNvSpPr/>
            <p:nvPr userDrawn="1"/>
          </p:nvSpPr>
          <p:spPr bwMode="auto">
            <a:xfrm>
              <a:off x="2223688" y="2714528"/>
              <a:ext cx="137323" cy="80233"/>
            </a:xfrm>
            <a:custGeom>
              <a:avLst/>
              <a:gdLst>
                <a:gd name="T0" fmla="*/ 35 w 38"/>
                <a:gd name="T1" fmla="*/ 11 h 22"/>
                <a:gd name="T2" fmla="*/ 24 w 38"/>
                <a:gd name="T3" fmla="*/ 0 h 22"/>
                <a:gd name="T4" fmla="*/ 3 w 38"/>
                <a:gd name="T5" fmla="*/ 11 h 22"/>
                <a:gd name="T6" fmla="*/ 14 w 38"/>
                <a:gd name="T7" fmla="*/ 22 h 22"/>
                <a:gd name="T8" fmla="*/ 35 w 38"/>
                <a:gd name="T9" fmla="*/ 11 h 22"/>
              </a:gdLst>
              <a:ahLst/>
              <a:cxnLst>
                <a:cxn ang="0">
                  <a:pos x="T0" y="T1"/>
                </a:cxn>
                <a:cxn ang="0">
                  <a:pos x="T2" y="T3"/>
                </a:cxn>
                <a:cxn ang="0">
                  <a:pos x="T4" y="T5"/>
                </a:cxn>
                <a:cxn ang="0">
                  <a:pos x="T6" y="T7"/>
                </a:cxn>
                <a:cxn ang="0">
                  <a:pos x="T8" y="T9"/>
                </a:cxn>
              </a:cxnLst>
              <a:rect l="0" t="0" r="r" b="b"/>
              <a:pathLst>
                <a:path w="38" h="22">
                  <a:moveTo>
                    <a:pt x="35" y="11"/>
                  </a:moveTo>
                  <a:cubicBezTo>
                    <a:pt x="38" y="5"/>
                    <a:pt x="33" y="0"/>
                    <a:pt x="24" y="0"/>
                  </a:cubicBezTo>
                  <a:cubicBezTo>
                    <a:pt x="16" y="0"/>
                    <a:pt x="6" y="5"/>
                    <a:pt x="3" y="11"/>
                  </a:cubicBezTo>
                  <a:cubicBezTo>
                    <a:pt x="0" y="17"/>
                    <a:pt x="5" y="22"/>
                    <a:pt x="14" y="22"/>
                  </a:cubicBezTo>
                  <a:cubicBezTo>
                    <a:pt x="23" y="22"/>
                    <a:pt x="32" y="17"/>
                    <a:pt x="35" y="11"/>
                  </a:cubicBezTo>
                  <a:close/>
                </a:path>
              </a:pathLst>
            </a:custGeom>
            <a:grpFill/>
            <a:ln>
              <a:noFill/>
            </a:ln>
          </p:spPr>
          <p:txBody>
            <a:bodyPr anchor="ctr"/>
            <a:lstStyle/>
            <a:p>
              <a:pPr algn="ctr"/>
            </a:p>
          </p:txBody>
        </p:sp>
        <p:sp>
          <p:nvSpPr>
            <p:cNvPr id="1507" name="îṧ1îdè"/>
            <p:cNvSpPr/>
            <p:nvPr userDrawn="1"/>
          </p:nvSpPr>
          <p:spPr bwMode="auto">
            <a:xfrm>
              <a:off x="2175856" y="2810191"/>
              <a:ext cx="138865" cy="80233"/>
            </a:xfrm>
            <a:custGeom>
              <a:avLst/>
              <a:gdLst>
                <a:gd name="T0" fmla="*/ 35 w 38"/>
                <a:gd name="T1" fmla="*/ 11 h 22"/>
                <a:gd name="T2" fmla="*/ 25 w 38"/>
                <a:gd name="T3" fmla="*/ 0 h 22"/>
                <a:gd name="T4" fmla="*/ 3 w 38"/>
                <a:gd name="T5" fmla="*/ 11 h 22"/>
                <a:gd name="T6" fmla="*/ 14 w 38"/>
                <a:gd name="T7" fmla="*/ 22 h 22"/>
                <a:gd name="T8" fmla="*/ 35 w 38"/>
                <a:gd name="T9" fmla="*/ 11 h 22"/>
              </a:gdLst>
              <a:ahLst/>
              <a:cxnLst>
                <a:cxn ang="0">
                  <a:pos x="T0" y="T1"/>
                </a:cxn>
                <a:cxn ang="0">
                  <a:pos x="T2" y="T3"/>
                </a:cxn>
                <a:cxn ang="0">
                  <a:pos x="T4" y="T5"/>
                </a:cxn>
                <a:cxn ang="0">
                  <a:pos x="T6" y="T7"/>
                </a:cxn>
                <a:cxn ang="0">
                  <a:pos x="T8" y="T9"/>
                </a:cxn>
              </a:cxnLst>
              <a:rect l="0" t="0" r="r" b="b"/>
              <a:pathLst>
                <a:path w="38" h="22">
                  <a:moveTo>
                    <a:pt x="35" y="11"/>
                  </a:moveTo>
                  <a:cubicBezTo>
                    <a:pt x="38" y="5"/>
                    <a:pt x="33" y="0"/>
                    <a:pt x="25" y="0"/>
                  </a:cubicBezTo>
                  <a:cubicBezTo>
                    <a:pt x="16" y="0"/>
                    <a:pt x="6" y="5"/>
                    <a:pt x="3" y="11"/>
                  </a:cubicBezTo>
                  <a:cubicBezTo>
                    <a:pt x="0" y="17"/>
                    <a:pt x="5" y="22"/>
                    <a:pt x="14" y="22"/>
                  </a:cubicBezTo>
                  <a:cubicBezTo>
                    <a:pt x="23" y="22"/>
                    <a:pt x="32" y="17"/>
                    <a:pt x="35" y="11"/>
                  </a:cubicBezTo>
                  <a:close/>
                </a:path>
              </a:pathLst>
            </a:custGeom>
            <a:grpFill/>
            <a:ln>
              <a:noFill/>
            </a:ln>
          </p:spPr>
          <p:txBody>
            <a:bodyPr anchor="ctr"/>
            <a:lstStyle/>
            <a:p>
              <a:pPr algn="ctr"/>
            </a:p>
          </p:txBody>
        </p:sp>
        <p:sp>
          <p:nvSpPr>
            <p:cNvPr id="1508" name="ïŝ1îḑê"/>
            <p:cNvSpPr/>
            <p:nvPr userDrawn="1"/>
          </p:nvSpPr>
          <p:spPr bwMode="auto">
            <a:xfrm>
              <a:off x="2124940" y="2907396"/>
              <a:ext cx="141951" cy="84863"/>
            </a:xfrm>
            <a:custGeom>
              <a:avLst/>
              <a:gdLst>
                <a:gd name="T0" fmla="*/ 36 w 39"/>
                <a:gd name="T1" fmla="*/ 11 h 23"/>
                <a:gd name="T2" fmla="*/ 25 w 39"/>
                <a:gd name="T3" fmla="*/ 0 h 23"/>
                <a:gd name="T4" fmla="*/ 4 w 39"/>
                <a:gd name="T5" fmla="*/ 11 h 23"/>
                <a:gd name="T6" fmla="*/ 14 w 39"/>
                <a:gd name="T7" fmla="*/ 23 h 23"/>
                <a:gd name="T8" fmla="*/ 36 w 39"/>
                <a:gd name="T9" fmla="*/ 11 h 23"/>
              </a:gdLst>
              <a:ahLst/>
              <a:cxnLst>
                <a:cxn ang="0">
                  <a:pos x="T0" y="T1"/>
                </a:cxn>
                <a:cxn ang="0">
                  <a:pos x="T2" y="T3"/>
                </a:cxn>
                <a:cxn ang="0">
                  <a:pos x="T4" y="T5"/>
                </a:cxn>
                <a:cxn ang="0">
                  <a:pos x="T6" y="T7"/>
                </a:cxn>
                <a:cxn ang="0">
                  <a:pos x="T8" y="T9"/>
                </a:cxn>
              </a:cxnLst>
              <a:rect l="0" t="0" r="r" b="b"/>
              <a:pathLst>
                <a:path w="39" h="23">
                  <a:moveTo>
                    <a:pt x="36" y="11"/>
                  </a:moveTo>
                  <a:cubicBezTo>
                    <a:pt x="39" y="5"/>
                    <a:pt x="34" y="0"/>
                    <a:pt x="25" y="0"/>
                  </a:cubicBezTo>
                  <a:cubicBezTo>
                    <a:pt x="16" y="0"/>
                    <a:pt x="7" y="5"/>
                    <a:pt x="4" y="11"/>
                  </a:cubicBezTo>
                  <a:cubicBezTo>
                    <a:pt x="0" y="18"/>
                    <a:pt x="5" y="23"/>
                    <a:pt x="14" y="23"/>
                  </a:cubicBezTo>
                  <a:cubicBezTo>
                    <a:pt x="23" y="23"/>
                    <a:pt x="33" y="18"/>
                    <a:pt x="36" y="11"/>
                  </a:cubicBezTo>
                  <a:close/>
                </a:path>
              </a:pathLst>
            </a:custGeom>
            <a:grpFill/>
            <a:ln>
              <a:noFill/>
            </a:ln>
          </p:spPr>
          <p:txBody>
            <a:bodyPr anchor="ctr"/>
            <a:lstStyle/>
            <a:p>
              <a:pPr algn="ctr"/>
            </a:p>
          </p:txBody>
        </p:sp>
        <p:sp>
          <p:nvSpPr>
            <p:cNvPr id="1509" name="íšliḋe"/>
            <p:cNvSpPr/>
            <p:nvPr userDrawn="1"/>
          </p:nvSpPr>
          <p:spPr bwMode="auto">
            <a:xfrm>
              <a:off x="2074022" y="3010774"/>
              <a:ext cx="145037" cy="83319"/>
            </a:xfrm>
            <a:custGeom>
              <a:avLst/>
              <a:gdLst>
                <a:gd name="T0" fmla="*/ 37 w 40"/>
                <a:gd name="T1" fmla="*/ 11 h 23"/>
                <a:gd name="T2" fmla="*/ 26 w 40"/>
                <a:gd name="T3" fmla="*/ 0 h 23"/>
                <a:gd name="T4" fmla="*/ 4 w 40"/>
                <a:gd name="T5" fmla="*/ 11 h 23"/>
                <a:gd name="T6" fmla="*/ 14 w 40"/>
                <a:gd name="T7" fmla="*/ 23 h 23"/>
                <a:gd name="T8" fmla="*/ 37 w 40"/>
                <a:gd name="T9" fmla="*/ 11 h 23"/>
              </a:gdLst>
              <a:ahLst/>
              <a:cxnLst>
                <a:cxn ang="0">
                  <a:pos x="T0" y="T1"/>
                </a:cxn>
                <a:cxn ang="0">
                  <a:pos x="T2" y="T3"/>
                </a:cxn>
                <a:cxn ang="0">
                  <a:pos x="T4" y="T5"/>
                </a:cxn>
                <a:cxn ang="0">
                  <a:pos x="T6" y="T7"/>
                </a:cxn>
                <a:cxn ang="0">
                  <a:pos x="T8" y="T9"/>
                </a:cxn>
              </a:cxnLst>
              <a:rect l="0" t="0" r="r" b="b"/>
              <a:pathLst>
                <a:path w="40" h="23">
                  <a:moveTo>
                    <a:pt x="37" y="11"/>
                  </a:moveTo>
                  <a:cubicBezTo>
                    <a:pt x="40" y="5"/>
                    <a:pt x="35" y="0"/>
                    <a:pt x="26" y="0"/>
                  </a:cubicBezTo>
                  <a:cubicBezTo>
                    <a:pt x="17" y="0"/>
                    <a:pt x="7" y="5"/>
                    <a:pt x="4" y="11"/>
                  </a:cubicBezTo>
                  <a:cubicBezTo>
                    <a:pt x="0" y="18"/>
                    <a:pt x="5" y="23"/>
                    <a:pt x="14" y="23"/>
                  </a:cubicBezTo>
                  <a:cubicBezTo>
                    <a:pt x="24" y="23"/>
                    <a:pt x="33" y="18"/>
                    <a:pt x="37" y="11"/>
                  </a:cubicBezTo>
                  <a:close/>
                </a:path>
              </a:pathLst>
            </a:custGeom>
            <a:grpFill/>
            <a:ln>
              <a:noFill/>
            </a:ln>
          </p:spPr>
          <p:txBody>
            <a:bodyPr anchor="ctr"/>
            <a:lstStyle/>
            <a:p>
              <a:pPr algn="ctr"/>
            </a:p>
          </p:txBody>
        </p:sp>
        <p:sp>
          <p:nvSpPr>
            <p:cNvPr id="1510" name="ïşḷïḑè"/>
            <p:cNvSpPr/>
            <p:nvPr userDrawn="1"/>
          </p:nvSpPr>
          <p:spPr bwMode="auto">
            <a:xfrm>
              <a:off x="2223688" y="3010774"/>
              <a:ext cx="141951" cy="83319"/>
            </a:xfrm>
            <a:custGeom>
              <a:avLst/>
              <a:gdLst>
                <a:gd name="T0" fmla="*/ 36 w 39"/>
                <a:gd name="T1" fmla="*/ 11 h 23"/>
                <a:gd name="T2" fmla="*/ 25 w 39"/>
                <a:gd name="T3" fmla="*/ 0 h 23"/>
                <a:gd name="T4" fmla="*/ 3 w 39"/>
                <a:gd name="T5" fmla="*/ 11 h 23"/>
                <a:gd name="T6" fmla="*/ 14 w 39"/>
                <a:gd name="T7" fmla="*/ 23 h 23"/>
                <a:gd name="T8" fmla="*/ 36 w 39"/>
                <a:gd name="T9" fmla="*/ 11 h 23"/>
              </a:gdLst>
              <a:ahLst/>
              <a:cxnLst>
                <a:cxn ang="0">
                  <a:pos x="T0" y="T1"/>
                </a:cxn>
                <a:cxn ang="0">
                  <a:pos x="T2" y="T3"/>
                </a:cxn>
                <a:cxn ang="0">
                  <a:pos x="T4" y="T5"/>
                </a:cxn>
                <a:cxn ang="0">
                  <a:pos x="T6" y="T7"/>
                </a:cxn>
                <a:cxn ang="0">
                  <a:pos x="T8" y="T9"/>
                </a:cxn>
              </a:cxnLst>
              <a:rect l="0" t="0" r="r" b="b"/>
              <a:pathLst>
                <a:path w="39" h="23">
                  <a:moveTo>
                    <a:pt x="36" y="11"/>
                  </a:moveTo>
                  <a:cubicBezTo>
                    <a:pt x="39" y="5"/>
                    <a:pt x="34" y="0"/>
                    <a:pt x="25" y="0"/>
                  </a:cubicBezTo>
                  <a:cubicBezTo>
                    <a:pt x="16" y="0"/>
                    <a:pt x="6" y="5"/>
                    <a:pt x="3" y="11"/>
                  </a:cubicBezTo>
                  <a:cubicBezTo>
                    <a:pt x="0" y="18"/>
                    <a:pt x="5" y="23"/>
                    <a:pt x="14" y="23"/>
                  </a:cubicBezTo>
                  <a:cubicBezTo>
                    <a:pt x="23" y="23"/>
                    <a:pt x="33" y="18"/>
                    <a:pt x="36" y="11"/>
                  </a:cubicBezTo>
                  <a:close/>
                </a:path>
              </a:pathLst>
            </a:custGeom>
            <a:grpFill/>
            <a:ln>
              <a:noFill/>
            </a:ln>
          </p:spPr>
          <p:txBody>
            <a:bodyPr anchor="ctr"/>
            <a:lstStyle/>
            <a:p>
              <a:pPr algn="ctr"/>
            </a:p>
          </p:txBody>
        </p:sp>
        <p:sp>
          <p:nvSpPr>
            <p:cNvPr id="1511" name="išlîḓè"/>
            <p:cNvSpPr/>
            <p:nvPr userDrawn="1"/>
          </p:nvSpPr>
          <p:spPr bwMode="auto">
            <a:xfrm>
              <a:off x="2368725" y="3010774"/>
              <a:ext cx="141951" cy="83319"/>
            </a:xfrm>
            <a:custGeom>
              <a:avLst/>
              <a:gdLst>
                <a:gd name="T0" fmla="*/ 36 w 39"/>
                <a:gd name="T1" fmla="*/ 11 h 23"/>
                <a:gd name="T2" fmla="*/ 25 w 39"/>
                <a:gd name="T3" fmla="*/ 0 h 23"/>
                <a:gd name="T4" fmla="*/ 3 w 39"/>
                <a:gd name="T5" fmla="*/ 11 h 23"/>
                <a:gd name="T6" fmla="*/ 14 w 39"/>
                <a:gd name="T7" fmla="*/ 23 h 23"/>
                <a:gd name="T8" fmla="*/ 36 w 39"/>
                <a:gd name="T9" fmla="*/ 11 h 23"/>
              </a:gdLst>
              <a:ahLst/>
              <a:cxnLst>
                <a:cxn ang="0">
                  <a:pos x="T0" y="T1"/>
                </a:cxn>
                <a:cxn ang="0">
                  <a:pos x="T2" y="T3"/>
                </a:cxn>
                <a:cxn ang="0">
                  <a:pos x="T4" y="T5"/>
                </a:cxn>
                <a:cxn ang="0">
                  <a:pos x="T6" y="T7"/>
                </a:cxn>
                <a:cxn ang="0">
                  <a:pos x="T8" y="T9"/>
                </a:cxn>
              </a:cxnLst>
              <a:rect l="0" t="0" r="r" b="b"/>
              <a:pathLst>
                <a:path w="39" h="23">
                  <a:moveTo>
                    <a:pt x="36" y="11"/>
                  </a:moveTo>
                  <a:cubicBezTo>
                    <a:pt x="39" y="5"/>
                    <a:pt x="34" y="0"/>
                    <a:pt x="25" y="0"/>
                  </a:cubicBezTo>
                  <a:cubicBezTo>
                    <a:pt x="16" y="0"/>
                    <a:pt x="6" y="5"/>
                    <a:pt x="3" y="11"/>
                  </a:cubicBezTo>
                  <a:cubicBezTo>
                    <a:pt x="0" y="18"/>
                    <a:pt x="5" y="23"/>
                    <a:pt x="14" y="23"/>
                  </a:cubicBezTo>
                  <a:cubicBezTo>
                    <a:pt x="24" y="23"/>
                    <a:pt x="33" y="18"/>
                    <a:pt x="36" y="11"/>
                  </a:cubicBezTo>
                  <a:close/>
                </a:path>
              </a:pathLst>
            </a:custGeom>
            <a:grpFill/>
            <a:ln>
              <a:noFill/>
            </a:ln>
          </p:spPr>
          <p:txBody>
            <a:bodyPr anchor="ctr"/>
            <a:lstStyle/>
            <a:p>
              <a:pPr algn="ctr"/>
            </a:p>
          </p:txBody>
        </p:sp>
        <p:sp>
          <p:nvSpPr>
            <p:cNvPr id="1512" name="íšḻíḋe"/>
            <p:cNvSpPr/>
            <p:nvPr userDrawn="1"/>
          </p:nvSpPr>
          <p:spPr bwMode="auto">
            <a:xfrm>
              <a:off x="2518390" y="3010774"/>
              <a:ext cx="138865" cy="83319"/>
            </a:xfrm>
            <a:custGeom>
              <a:avLst/>
              <a:gdLst>
                <a:gd name="T0" fmla="*/ 35 w 38"/>
                <a:gd name="T1" fmla="*/ 11 h 23"/>
                <a:gd name="T2" fmla="*/ 24 w 38"/>
                <a:gd name="T3" fmla="*/ 0 h 23"/>
                <a:gd name="T4" fmla="*/ 2 w 38"/>
                <a:gd name="T5" fmla="*/ 11 h 23"/>
                <a:gd name="T6" fmla="*/ 14 w 38"/>
                <a:gd name="T7" fmla="*/ 23 h 23"/>
                <a:gd name="T8" fmla="*/ 35 w 38"/>
                <a:gd name="T9" fmla="*/ 11 h 23"/>
              </a:gdLst>
              <a:ahLst/>
              <a:cxnLst>
                <a:cxn ang="0">
                  <a:pos x="T0" y="T1"/>
                </a:cxn>
                <a:cxn ang="0">
                  <a:pos x="T2" y="T3"/>
                </a:cxn>
                <a:cxn ang="0">
                  <a:pos x="T4" y="T5"/>
                </a:cxn>
                <a:cxn ang="0">
                  <a:pos x="T6" y="T7"/>
                </a:cxn>
                <a:cxn ang="0">
                  <a:pos x="T8" y="T9"/>
                </a:cxn>
              </a:cxnLst>
              <a:rect l="0" t="0" r="r" b="b"/>
              <a:pathLst>
                <a:path w="38" h="23">
                  <a:moveTo>
                    <a:pt x="35" y="11"/>
                  </a:moveTo>
                  <a:cubicBezTo>
                    <a:pt x="38" y="5"/>
                    <a:pt x="33" y="0"/>
                    <a:pt x="24" y="0"/>
                  </a:cubicBezTo>
                  <a:cubicBezTo>
                    <a:pt x="15" y="0"/>
                    <a:pt x="5" y="5"/>
                    <a:pt x="2" y="11"/>
                  </a:cubicBezTo>
                  <a:cubicBezTo>
                    <a:pt x="0" y="18"/>
                    <a:pt x="5" y="23"/>
                    <a:pt x="14" y="23"/>
                  </a:cubicBezTo>
                  <a:cubicBezTo>
                    <a:pt x="23" y="23"/>
                    <a:pt x="33" y="18"/>
                    <a:pt x="35" y="11"/>
                  </a:cubicBezTo>
                  <a:close/>
                </a:path>
              </a:pathLst>
            </a:custGeom>
            <a:grpFill/>
            <a:ln>
              <a:noFill/>
            </a:ln>
          </p:spPr>
          <p:txBody>
            <a:bodyPr anchor="ctr"/>
            <a:lstStyle/>
            <a:p>
              <a:pPr algn="ctr"/>
            </a:p>
          </p:txBody>
        </p:sp>
        <p:sp>
          <p:nvSpPr>
            <p:cNvPr id="1513" name="îṧlîdè"/>
            <p:cNvSpPr/>
            <p:nvPr userDrawn="1"/>
          </p:nvSpPr>
          <p:spPr bwMode="auto">
            <a:xfrm>
              <a:off x="2320893" y="3112609"/>
              <a:ext cx="143495" cy="87948"/>
            </a:xfrm>
            <a:custGeom>
              <a:avLst/>
              <a:gdLst>
                <a:gd name="T0" fmla="*/ 36 w 39"/>
                <a:gd name="T1" fmla="*/ 12 h 24"/>
                <a:gd name="T2" fmla="*/ 25 w 39"/>
                <a:gd name="T3" fmla="*/ 0 h 24"/>
                <a:gd name="T4" fmla="*/ 3 w 39"/>
                <a:gd name="T5" fmla="*/ 12 h 24"/>
                <a:gd name="T6" fmla="*/ 14 w 39"/>
                <a:gd name="T7" fmla="*/ 24 h 24"/>
                <a:gd name="T8" fmla="*/ 36 w 39"/>
                <a:gd name="T9" fmla="*/ 12 h 24"/>
              </a:gdLst>
              <a:ahLst/>
              <a:cxnLst>
                <a:cxn ang="0">
                  <a:pos x="T0" y="T1"/>
                </a:cxn>
                <a:cxn ang="0">
                  <a:pos x="T2" y="T3"/>
                </a:cxn>
                <a:cxn ang="0">
                  <a:pos x="T4" y="T5"/>
                </a:cxn>
                <a:cxn ang="0">
                  <a:pos x="T6" y="T7"/>
                </a:cxn>
                <a:cxn ang="0">
                  <a:pos x="T8" y="T9"/>
                </a:cxn>
              </a:cxnLst>
              <a:rect l="0" t="0" r="r" b="b"/>
              <a:pathLst>
                <a:path w="39" h="24">
                  <a:moveTo>
                    <a:pt x="36" y="12"/>
                  </a:moveTo>
                  <a:cubicBezTo>
                    <a:pt x="39" y="6"/>
                    <a:pt x="34" y="0"/>
                    <a:pt x="25" y="0"/>
                  </a:cubicBezTo>
                  <a:cubicBezTo>
                    <a:pt x="16" y="0"/>
                    <a:pt x="6" y="6"/>
                    <a:pt x="3" y="12"/>
                  </a:cubicBezTo>
                  <a:cubicBezTo>
                    <a:pt x="0" y="19"/>
                    <a:pt x="5" y="24"/>
                    <a:pt x="14" y="24"/>
                  </a:cubicBezTo>
                  <a:cubicBezTo>
                    <a:pt x="24" y="24"/>
                    <a:pt x="33" y="19"/>
                    <a:pt x="36" y="12"/>
                  </a:cubicBezTo>
                  <a:close/>
                </a:path>
              </a:pathLst>
            </a:custGeom>
            <a:grpFill/>
            <a:ln>
              <a:noFill/>
            </a:ln>
          </p:spPr>
          <p:txBody>
            <a:bodyPr anchor="ctr"/>
            <a:lstStyle/>
            <a:p>
              <a:pPr algn="ctr"/>
            </a:p>
          </p:txBody>
        </p:sp>
        <p:sp>
          <p:nvSpPr>
            <p:cNvPr id="1514" name="ïslîḓè"/>
            <p:cNvSpPr/>
            <p:nvPr userDrawn="1"/>
          </p:nvSpPr>
          <p:spPr bwMode="auto">
            <a:xfrm>
              <a:off x="2470560" y="3112609"/>
              <a:ext cx="143495" cy="87948"/>
            </a:xfrm>
            <a:custGeom>
              <a:avLst/>
              <a:gdLst>
                <a:gd name="T0" fmla="*/ 36 w 39"/>
                <a:gd name="T1" fmla="*/ 12 h 24"/>
                <a:gd name="T2" fmla="*/ 25 w 39"/>
                <a:gd name="T3" fmla="*/ 0 h 24"/>
                <a:gd name="T4" fmla="*/ 3 w 39"/>
                <a:gd name="T5" fmla="*/ 12 h 24"/>
                <a:gd name="T6" fmla="*/ 14 w 39"/>
                <a:gd name="T7" fmla="*/ 24 h 24"/>
                <a:gd name="T8" fmla="*/ 36 w 39"/>
                <a:gd name="T9" fmla="*/ 12 h 24"/>
              </a:gdLst>
              <a:ahLst/>
              <a:cxnLst>
                <a:cxn ang="0">
                  <a:pos x="T0" y="T1"/>
                </a:cxn>
                <a:cxn ang="0">
                  <a:pos x="T2" y="T3"/>
                </a:cxn>
                <a:cxn ang="0">
                  <a:pos x="T4" y="T5"/>
                </a:cxn>
                <a:cxn ang="0">
                  <a:pos x="T6" y="T7"/>
                </a:cxn>
                <a:cxn ang="0">
                  <a:pos x="T8" y="T9"/>
                </a:cxn>
              </a:cxnLst>
              <a:rect l="0" t="0" r="r" b="b"/>
              <a:pathLst>
                <a:path w="39" h="24">
                  <a:moveTo>
                    <a:pt x="36" y="12"/>
                  </a:moveTo>
                  <a:cubicBezTo>
                    <a:pt x="39" y="6"/>
                    <a:pt x="34" y="0"/>
                    <a:pt x="25" y="0"/>
                  </a:cubicBezTo>
                  <a:cubicBezTo>
                    <a:pt x="15" y="0"/>
                    <a:pt x="6" y="6"/>
                    <a:pt x="3" y="12"/>
                  </a:cubicBezTo>
                  <a:cubicBezTo>
                    <a:pt x="0" y="19"/>
                    <a:pt x="5" y="24"/>
                    <a:pt x="14" y="24"/>
                  </a:cubicBezTo>
                  <a:cubicBezTo>
                    <a:pt x="24" y="24"/>
                    <a:pt x="33" y="19"/>
                    <a:pt x="36" y="12"/>
                  </a:cubicBezTo>
                  <a:close/>
                </a:path>
              </a:pathLst>
            </a:custGeom>
            <a:grpFill/>
            <a:ln>
              <a:noFill/>
            </a:ln>
          </p:spPr>
          <p:txBody>
            <a:bodyPr anchor="ctr"/>
            <a:lstStyle/>
            <a:p>
              <a:pPr algn="ctr"/>
            </a:p>
          </p:txBody>
        </p:sp>
        <p:sp>
          <p:nvSpPr>
            <p:cNvPr id="1515" name="i$ḷïḋê"/>
            <p:cNvSpPr/>
            <p:nvPr userDrawn="1"/>
          </p:nvSpPr>
          <p:spPr bwMode="auto">
            <a:xfrm>
              <a:off x="2620225" y="3112609"/>
              <a:ext cx="143495" cy="87948"/>
            </a:xfrm>
            <a:custGeom>
              <a:avLst/>
              <a:gdLst>
                <a:gd name="T0" fmla="*/ 36 w 39"/>
                <a:gd name="T1" fmla="*/ 12 h 24"/>
                <a:gd name="T2" fmla="*/ 24 w 39"/>
                <a:gd name="T3" fmla="*/ 0 h 24"/>
                <a:gd name="T4" fmla="*/ 3 w 39"/>
                <a:gd name="T5" fmla="*/ 12 h 24"/>
                <a:gd name="T6" fmla="*/ 14 w 39"/>
                <a:gd name="T7" fmla="*/ 24 h 24"/>
                <a:gd name="T8" fmla="*/ 36 w 39"/>
                <a:gd name="T9" fmla="*/ 12 h 24"/>
              </a:gdLst>
              <a:ahLst/>
              <a:cxnLst>
                <a:cxn ang="0">
                  <a:pos x="T0" y="T1"/>
                </a:cxn>
                <a:cxn ang="0">
                  <a:pos x="T2" y="T3"/>
                </a:cxn>
                <a:cxn ang="0">
                  <a:pos x="T4" y="T5"/>
                </a:cxn>
                <a:cxn ang="0">
                  <a:pos x="T6" y="T7"/>
                </a:cxn>
                <a:cxn ang="0">
                  <a:pos x="T8" y="T9"/>
                </a:cxn>
              </a:cxnLst>
              <a:rect l="0" t="0" r="r" b="b"/>
              <a:pathLst>
                <a:path w="39" h="24">
                  <a:moveTo>
                    <a:pt x="36" y="12"/>
                  </a:moveTo>
                  <a:cubicBezTo>
                    <a:pt x="39" y="6"/>
                    <a:pt x="33" y="0"/>
                    <a:pt x="24" y="0"/>
                  </a:cubicBezTo>
                  <a:cubicBezTo>
                    <a:pt x="15" y="0"/>
                    <a:pt x="5" y="6"/>
                    <a:pt x="3" y="12"/>
                  </a:cubicBezTo>
                  <a:cubicBezTo>
                    <a:pt x="0" y="19"/>
                    <a:pt x="5" y="24"/>
                    <a:pt x="14" y="24"/>
                  </a:cubicBezTo>
                  <a:cubicBezTo>
                    <a:pt x="24" y="24"/>
                    <a:pt x="33" y="19"/>
                    <a:pt x="36" y="12"/>
                  </a:cubicBezTo>
                  <a:close/>
                </a:path>
              </a:pathLst>
            </a:custGeom>
            <a:grpFill/>
            <a:ln>
              <a:noFill/>
            </a:ln>
          </p:spPr>
          <p:txBody>
            <a:bodyPr anchor="ctr"/>
            <a:lstStyle/>
            <a:p>
              <a:pPr algn="ctr"/>
            </a:p>
          </p:txBody>
        </p:sp>
        <p:sp>
          <p:nvSpPr>
            <p:cNvPr id="1516" name="íş1îḍè"/>
            <p:cNvSpPr/>
            <p:nvPr userDrawn="1"/>
          </p:nvSpPr>
          <p:spPr bwMode="auto">
            <a:xfrm>
              <a:off x="2573936" y="3222157"/>
              <a:ext cx="145037" cy="87948"/>
            </a:xfrm>
            <a:custGeom>
              <a:avLst/>
              <a:gdLst>
                <a:gd name="T0" fmla="*/ 37 w 40"/>
                <a:gd name="T1" fmla="*/ 12 h 24"/>
                <a:gd name="T2" fmla="*/ 25 w 40"/>
                <a:gd name="T3" fmla="*/ 0 h 24"/>
                <a:gd name="T4" fmla="*/ 3 w 40"/>
                <a:gd name="T5" fmla="*/ 12 h 24"/>
                <a:gd name="T6" fmla="*/ 15 w 40"/>
                <a:gd name="T7" fmla="*/ 24 h 24"/>
                <a:gd name="T8" fmla="*/ 37 w 40"/>
                <a:gd name="T9" fmla="*/ 12 h 24"/>
              </a:gdLst>
              <a:ahLst/>
              <a:cxnLst>
                <a:cxn ang="0">
                  <a:pos x="T0" y="T1"/>
                </a:cxn>
                <a:cxn ang="0">
                  <a:pos x="T2" y="T3"/>
                </a:cxn>
                <a:cxn ang="0">
                  <a:pos x="T4" y="T5"/>
                </a:cxn>
                <a:cxn ang="0">
                  <a:pos x="T6" y="T7"/>
                </a:cxn>
                <a:cxn ang="0">
                  <a:pos x="T8" y="T9"/>
                </a:cxn>
              </a:cxnLst>
              <a:rect l="0" t="0" r="r" b="b"/>
              <a:pathLst>
                <a:path w="40" h="24">
                  <a:moveTo>
                    <a:pt x="37" y="12"/>
                  </a:moveTo>
                  <a:cubicBezTo>
                    <a:pt x="40" y="5"/>
                    <a:pt x="34" y="0"/>
                    <a:pt x="25" y="0"/>
                  </a:cubicBezTo>
                  <a:cubicBezTo>
                    <a:pt x="16" y="0"/>
                    <a:pt x="6" y="5"/>
                    <a:pt x="3" y="12"/>
                  </a:cubicBezTo>
                  <a:cubicBezTo>
                    <a:pt x="0" y="19"/>
                    <a:pt x="6" y="24"/>
                    <a:pt x="15" y="24"/>
                  </a:cubicBezTo>
                  <a:cubicBezTo>
                    <a:pt x="24" y="24"/>
                    <a:pt x="34" y="19"/>
                    <a:pt x="37" y="12"/>
                  </a:cubicBezTo>
                  <a:close/>
                </a:path>
              </a:pathLst>
            </a:custGeom>
            <a:grpFill/>
            <a:ln>
              <a:noFill/>
            </a:ln>
          </p:spPr>
          <p:txBody>
            <a:bodyPr anchor="ctr"/>
            <a:lstStyle/>
            <a:p>
              <a:pPr algn="ctr"/>
            </a:p>
          </p:txBody>
        </p:sp>
        <p:sp>
          <p:nvSpPr>
            <p:cNvPr id="1517" name="i$1îḍé"/>
            <p:cNvSpPr/>
            <p:nvPr userDrawn="1"/>
          </p:nvSpPr>
          <p:spPr bwMode="auto">
            <a:xfrm>
              <a:off x="3029106" y="3222157"/>
              <a:ext cx="141951" cy="87948"/>
            </a:xfrm>
            <a:custGeom>
              <a:avLst/>
              <a:gdLst>
                <a:gd name="T0" fmla="*/ 36 w 39"/>
                <a:gd name="T1" fmla="*/ 12 h 24"/>
                <a:gd name="T2" fmla="*/ 24 w 39"/>
                <a:gd name="T3" fmla="*/ 0 h 24"/>
                <a:gd name="T4" fmla="*/ 3 w 39"/>
                <a:gd name="T5" fmla="*/ 12 h 24"/>
                <a:gd name="T6" fmla="*/ 15 w 39"/>
                <a:gd name="T7" fmla="*/ 24 h 24"/>
                <a:gd name="T8" fmla="*/ 36 w 39"/>
                <a:gd name="T9" fmla="*/ 12 h 24"/>
              </a:gdLst>
              <a:ahLst/>
              <a:cxnLst>
                <a:cxn ang="0">
                  <a:pos x="T0" y="T1"/>
                </a:cxn>
                <a:cxn ang="0">
                  <a:pos x="T2" y="T3"/>
                </a:cxn>
                <a:cxn ang="0">
                  <a:pos x="T4" y="T5"/>
                </a:cxn>
                <a:cxn ang="0">
                  <a:pos x="T6" y="T7"/>
                </a:cxn>
                <a:cxn ang="0">
                  <a:pos x="T8" y="T9"/>
                </a:cxn>
              </a:cxnLst>
              <a:rect l="0" t="0" r="r" b="b"/>
              <a:pathLst>
                <a:path w="39" h="24">
                  <a:moveTo>
                    <a:pt x="36" y="12"/>
                  </a:moveTo>
                  <a:cubicBezTo>
                    <a:pt x="39" y="5"/>
                    <a:pt x="33" y="0"/>
                    <a:pt x="24" y="0"/>
                  </a:cubicBezTo>
                  <a:cubicBezTo>
                    <a:pt x="14" y="0"/>
                    <a:pt x="5" y="5"/>
                    <a:pt x="3" y="12"/>
                  </a:cubicBezTo>
                  <a:cubicBezTo>
                    <a:pt x="0" y="19"/>
                    <a:pt x="6" y="24"/>
                    <a:pt x="15" y="24"/>
                  </a:cubicBezTo>
                  <a:cubicBezTo>
                    <a:pt x="24" y="24"/>
                    <a:pt x="34" y="19"/>
                    <a:pt x="36" y="12"/>
                  </a:cubicBezTo>
                  <a:close/>
                </a:path>
              </a:pathLst>
            </a:custGeom>
            <a:grpFill/>
            <a:ln>
              <a:noFill/>
            </a:ln>
          </p:spPr>
          <p:txBody>
            <a:bodyPr anchor="ctr"/>
            <a:lstStyle/>
            <a:p>
              <a:pPr algn="ctr"/>
            </a:p>
          </p:txBody>
        </p:sp>
        <p:sp>
          <p:nvSpPr>
            <p:cNvPr id="1518" name="ïşḷiḑè"/>
            <p:cNvSpPr/>
            <p:nvPr userDrawn="1"/>
          </p:nvSpPr>
          <p:spPr bwMode="auto">
            <a:xfrm>
              <a:off x="3183401" y="3222157"/>
              <a:ext cx="137323" cy="87948"/>
            </a:xfrm>
            <a:custGeom>
              <a:avLst/>
              <a:gdLst>
                <a:gd name="T0" fmla="*/ 36 w 38"/>
                <a:gd name="T1" fmla="*/ 12 h 24"/>
                <a:gd name="T2" fmla="*/ 23 w 38"/>
                <a:gd name="T3" fmla="*/ 0 h 24"/>
                <a:gd name="T4" fmla="*/ 2 w 38"/>
                <a:gd name="T5" fmla="*/ 12 h 24"/>
                <a:gd name="T6" fmla="*/ 15 w 38"/>
                <a:gd name="T7" fmla="*/ 24 h 24"/>
                <a:gd name="T8" fmla="*/ 36 w 38"/>
                <a:gd name="T9" fmla="*/ 12 h 24"/>
              </a:gdLst>
              <a:ahLst/>
              <a:cxnLst>
                <a:cxn ang="0">
                  <a:pos x="T0" y="T1"/>
                </a:cxn>
                <a:cxn ang="0">
                  <a:pos x="T2" y="T3"/>
                </a:cxn>
                <a:cxn ang="0">
                  <a:pos x="T4" y="T5"/>
                </a:cxn>
                <a:cxn ang="0">
                  <a:pos x="T6" y="T7"/>
                </a:cxn>
                <a:cxn ang="0">
                  <a:pos x="T8" y="T9"/>
                </a:cxn>
              </a:cxnLst>
              <a:rect l="0" t="0" r="r" b="b"/>
              <a:pathLst>
                <a:path w="38" h="24">
                  <a:moveTo>
                    <a:pt x="36" y="12"/>
                  </a:moveTo>
                  <a:cubicBezTo>
                    <a:pt x="38" y="5"/>
                    <a:pt x="32" y="0"/>
                    <a:pt x="23" y="0"/>
                  </a:cubicBezTo>
                  <a:cubicBezTo>
                    <a:pt x="14" y="0"/>
                    <a:pt x="4" y="5"/>
                    <a:pt x="2" y="12"/>
                  </a:cubicBezTo>
                  <a:cubicBezTo>
                    <a:pt x="0" y="19"/>
                    <a:pt x="5" y="24"/>
                    <a:pt x="15" y="24"/>
                  </a:cubicBezTo>
                  <a:cubicBezTo>
                    <a:pt x="24" y="24"/>
                    <a:pt x="33" y="19"/>
                    <a:pt x="36" y="12"/>
                  </a:cubicBezTo>
                  <a:close/>
                </a:path>
              </a:pathLst>
            </a:custGeom>
            <a:grpFill/>
            <a:ln>
              <a:noFill/>
            </a:ln>
          </p:spPr>
          <p:txBody>
            <a:bodyPr anchor="ctr"/>
            <a:lstStyle/>
            <a:p>
              <a:pPr algn="ctr"/>
            </a:p>
          </p:txBody>
        </p:sp>
        <p:sp>
          <p:nvSpPr>
            <p:cNvPr id="1519" name="ïśḷídé"/>
            <p:cNvSpPr/>
            <p:nvPr userDrawn="1"/>
          </p:nvSpPr>
          <p:spPr bwMode="auto">
            <a:xfrm>
              <a:off x="3333066" y="3222157"/>
              <a:ext cx="137323" cy="87948"/>
            </a:xfrm>
            <a:custGeom>
              <a:avLst/>
              <a:gdLst>
                <a:gd name="T0" fmla="*/ 36 w 38"/>
                <a:gd name="T1" fmla="*/ 12 h 24"/>
                <a:gd name="T2" fmla="*/ 23 w 38"/>
                <a:gd name="T3" fmla="*/ 0 h 24"/>
                <a:gd name="T4" fmla="*/ 2 w 38"/>
                <a:gd name="T5" fmla="*/ 12 h 24"/>
                <a:gd name="T6" fmla="*/ 15 w 38"/>
                <a:gd name="T7" fmla="*/ 24 h 24"/>
                <a:gd name="T8" fmla="*/ 36 w 38"/>
                <a:gd name="T9" fmla="*/ 12 h 24"/>
              </a:gdLst>
              <a:ahLst/>
              <a:cxnLst>
                <a:cxn ang="0">
                  <a:pos x="T0" y="T1"/>
                </a:cxn>
                <a:cxn ang="0">
                  <a:pos x="T2" y="T3"/>
                </a:cxn>
                <a:cxn ang="0">
                  <a:pos x="T4" y="T5"/>
                </a:cxn>
                <a:cxn ang="0">
                  <a:pos x="T6" y="T7"/>
                </a:cxn>
                <a:cxn ang="0">
                  <a:pos x="T8" y="T9"/>
                </a:cxn>
              </a:cxnLst>
              <a:rect l="0" t="0" r="r" b="b"/>
              <a:pathLst>
                <a:path w="38" h="24">
                  <a:moveTo>
                    <a:pt x="36" y="12"/>
                  </a:moveTo>
                  <a:cubicBezTo>
                    <a:pt x="38" y="5"/>
                    <a:pt x="32" y="0"/>
                    <a:pt x="23" y="0"/>
                  </a:cubicBezTo>
                  <a:cubicBezTo>
                    <a:pt x="14" y="0"/>
                    <a:pt x="4" y="5"/>
                    <a:pt x="2" y="12"/>
                  </a:cubicBezTo>
                  <a:cubicBezTo>
                    <a:pt x="0" y="19"/>
                    <a:pt x="6" y="24"/>
                    <a:pt x="15" y="24"/>
                  </a:cubicBezTo>
                  <a:cubicBezTo>
                    <a:pt x="25" y="24"/>
                    <a:pt x="34" y="19"/>
                    <a:pt x="36" y="12"/>
                  </a:cubicBezTo>
                  <a:close/>
                </a:path>
              </a:pathLst>
            </a:custGeom>
            <a:grpFill/>
            <a:ln>
              <a:noFill/>
            </a:ln>
          </p:spPr>
          <p:txBody>
            <a:bodyPr anchor="ctr"/>
            <a:lstStyle/>
            <a:p>
              <a:pPr algn="ctr"/>
            </a:p>
          </p:txBody>
        </p:sp>
        <p:sp>
          <p:nvSpPr>
            <p:cNvPr id="1520" name="iṣ1ïḑè"/>
            <p:cNvSpPr/>
            <p:nvPr userDrawn="1"/>
          </p:nvSpPr>
          <p:spPr bwMode="auto">
            <a:xfrm>
              <a:off x="2683486" y="3331707"/>
              <a:ext cx="141951" cy="91034"/>
            </a:xfrm>
            <a:custGeom>
              <a:avLst/>
              <a:gdLst>
                <a:gd name="T0" fmla="*/ 37 w 39"/>
                <a:gd name="T1" fmla="*/ 12 h 25"/>
                <a:gd name="T2" fmla="*/ 25 w 39"/>
                <a:gd name="T3" fmla="*/ 0 h 25"/>
                <a:gd name="T4" fmla="*/ 3 w 39"/>
                <a:gd name="T5" fmla="*/ 12 h 25"/>
                <a:gd name="T6" fmla="*/ 15 w 39"/>
                <a:gd name="T7" fmla="*/ 25 h 25"/>
                <a:gd name="T8" fmla="*/ 37 w 39"/>
                <a:gd name="T9" fmla="*/ 12 h 25"/>
              </a:gdLst>
              <a:ahLst/>
              <a:cxnLst>
                <a:cxn ang="0">
                  <a:pos x="T0" y="T1"/>
                </a:cxn>
                <a:cxn ang="0">
                  <a:pos x="T2" y="T3"/>
                </a:cxn>
                <a:cxn ang="0">
                  <a:pos x="T4" y="T5"/>
                </a:cxn>
                <a:cxn ang="0">
                  <a:pos x="T6" y="T7"/>
                </a:cxn>
                <a:cxn ang="0">
                  <a:pos x="T8" y="T9"/>
                </a:cxn>
              </a:cxnLst>
              <a:rect l="0" t="0" r="r" b="b"/>
              <a:pathLst>
                <a:path w="39" h="25">
                  <a:moveTo>
                    <a:pt x="37" y="12"/>
                  </a:moveTo>
                  <a:cubicBezTo>
                    <a:pt x="39" y="5"/>
                    <a:pt x="34" y="0"/>
                    <a:pt x="25" y="0"/>
                  </a:cubicBezTo>
                  <a:cubicBezTo>
                    <a:pt x="15" y="0"/>
                    <a:pt x="5" y="5"/>
                    <a:pt x="3" y="12"/>
                  </a:cubicBezTo>
                  <a:cubicBezTo>
                    <a:pt x="0" y="19"/>
                    <a:pt x="5" y="25"/>
                    <a:pt x="15" y="25"/>
                  </a:cubicBezTo>
                  <a:cubicBezTo>
                    <a:pt x="24" y="25"/>
                    <a:pt x="34" y="19"/>
                    <a:pt x="37" y="12"/>
                  </a:cubicBezTo>
                  <a:close/>
                </a:path>
              </a:pathLst>
            </a:custGeom>
            <a:grpFill/>
            <a:ln>
              <a:noFill/>
            </a:ln>
          </p:spPr>
          <p:txBody>
            <a:bodyPr anchor="ctr"/>
            <a:lstStyle/>
            <a:p>
              <a:pPr algn="ctr"/>
            </a:p>
          </p:txBody>
        </p:sp>
        <p:sp>
          <p:nvSpPr>
            <p:cNvPr id="1521" name="îśḷidè"/>
            <p:cNvSpPr/>
            <p:nvPr userDrawn="1"/>
          </p:nvSpPr>
          <p:spPr bwMode="auto">
            <a:xfrm>
              <a:off x="2836237" y="3331707"/>
              <a:ext cx="141951" cy="91034"/>
            </a:xfrm>
            <a:custGeom>
              <a:avLst/>
              <a:gdLst>
                <a:gd name="T0" fmla="*/ 37 w 39"/>
                <a:gd name="T1" fmla="*/ 12 h 25"/>
                <a:gd name="T2" fmla="*/ 24 w 39"/>
                <a:gd name="T3" fmla="*/ 0 h 25"/>
                <a:gd name="T4" fmla="*/ 3 w 39"/>
                <a:gd name="T5" fmla="*/ 12 h 25"/>
                <a:gd name="T6" fmla="*/ 15 w 39"/>
                <a:gd name="T7" fmla="*/ 25 h 25"/>
                <a:gd name="T8" fmla="*/ 37 w 39"/>
                <a:gd name="T9" fmla="*/ 12 h 25"/>
              </a:gdLst>
              <a:ahLst/>
              <a:cxnLst>
                <a:cxn ang="0">
                  <a:pos x="T0" y="T1"/>
                </a:cxn>
                <a:cxn ang="0">
                  <a:pos x="T2" y="T3"/>
                </a:cxn>
                <a:cxn ang="0">
                  <a:pos x="T4" y="T5"/>
                </a:cxn>
                <a:cxn ang="0">
                  <a:pos x="T6" y="T7"/>
                </a:cxn>
                <a:cxn ang="0">
                  <a:pos x="T8" y="T9"/>
                </a:cxn>
              </a:cxnLst>
              <a:rect l="0" t="0" r="r" b="b"/>
              <a:pathLst>
                <a:path w="39" h="25">
                  <a:moveTo>
                    <a:pt x="37" y="12"/>
                  </a:moveTo>
                  <a:cubicBezTo>
                    <a:pt x="39" y="5"/>
                    <a:pt x="34" y="0"/>
                    <a:pt x="24" y="0"/>
                  </a:cubicBezTo>
                  <a:cubicBezTo>
                    <a:pt x="15" y="0"/>
                    <a:pt x="5" y="5"/>
                    <a:pt x="3" y="12"/>
                  </a:cubicBezTo>
                  <a:cubicBezTo>
                    <a:pt x="0" y="19"/>
                    <a:pt x="5" y="25"/>
                    <a:pt x="15" y="25"/>
                  </a:cubicBezTo>
                  <a:cubicBezTo>
                    <a:pt x="24" y="25"/>
                    <a:pt x="34" y="19"/>
                    <a:pt x="37" y="12"/>
                  </a:cubicBezTo>
                  <a:close/>
                </a:path>
              </a:pathLst>
            </a:custGeom>
            <a:grpFill/>
            <a:ln>
              <a:noFill/>
            </a:ln>
          </p:spPr>
          <p:txBody>
            <a:bodyPr anchor="ctr"/>
            <a:lstStyle/>
            <a:p>
              <a:pPr algn="ctr"/>
            </a:p>
          </p:txBody>
        </p:sp>
        <p:sp>
          <p:nvSpPr>
            <p:cNvPr id="1522" name="išlïḍê"/>
            <p:cNvSpPr/>
            <p:nvPr userDrawn="1"/>
          </p:nvSpPr>
          <p:spPr bwMode="auto">
            <a:xfrm>
              <a:off x="2988990" y="3331707"/>
              <a:ext cx="141951" cy="91034"/>
            </a:xfrm>
            <a:custGeom>
              <a:avLst/>
              <a:gdLst>
                <a:gd name="T0" fmla="*/ 37 w 39"/>
                <a:gd name="T1" fmla="*/ 12 h 25"/>
                <a:gd name="T2" fmla="*/ 24 w 39"/>
                <a:gd name="T3" fmla="*/ 0 h 25"/>
                <a:gd name="T4" fmla="*/ 3 w 39"/>
                <a:gd name="T5" fmla="*/ 12 h 25"/>
                <a:gd name="T6" fmla="*/ 15 w 39"/>
                <a:gd name="T7" fmla="*/ 25 h 25"/>
                <a:gd name="T8" fmla="*/ 37 w 39"/>
                <a:gd name="T9" fmla="*/ 12 h 25"/>
              </a:gdLst>
              <a:ahLst/>
              <a:cxnLst>
                <a:cxn ang="0">
                  <a:pos x="T0" y="T1"/>
                </a:cxn>
                <a:cxn ang="0">
                  <a:pos x="T2" y="T3"/>
                </a:cxn>
                <a:cxn ang="0">
                  <a:pos x="T4" y="T5"/>
                </a:cxn>
                <a:cxn ang="0">
                  <a:pos x="T6" y="T7"/>
                </a:cxn>
                <a:cxn ang="0">
                  <a:pos x="T8" y="T9"/>
                </a:cxn>
              </a:cxnLst>
              <a:rect l="0" t="0" r="r" b="b"/>
              <a:pathLst>
                <a:path w="39" h="25">
                  <a:moveTo>
                    <a:pt x="37" y="12"/>
                  </a:moveTo>
                  <a:cubicBezTo>
                    <a:pt x="39" y="5"/>
                    <a:pt x="34" y="0"/>
                    <a:pt x="24" y="0"/>
                  </a:cubicBezTo>
                  <a:cubicBezTo>
                    <a:pt x="15" y="0"/>
                    <a:pt x="5" y="5"/>
                    <a:pt x="3" y="12"/>
                  </a:cubicBezTo>
                  <a:cubicBezTo>
                    <a:pt x="0" y="19"/>
                    <a:pt x="6" y="25"/>
                    <a:pt x="15" y="25"/>
                  </a:cubicBezTo>
                  <a:cubicBezTo>
                    <a:pt x="25" y="25"/>
                    <a:pt x="34" y="19"/>
                    <a:pt x="37" y="12"/>
                  </a:cubicBezTo>
                  <a:close/>
                </a:path>
              </a:pathLst>
            </a:custGeom>
            <a:grpFill/>
            <a:ln>
              <a:noFill/>
            </a:ln>
          </p:spPr>
          <p:txBody>
            <a:bodyPr anchor="ctr"/>
            <a:lstStyle/>
            <a:p>
              <a:pPr algn="ctr"/>
            </a:p>
          </p:txBody>
        </p:sp>
        <p:sp>
          <p:nvSpPr>
            <p:cNvPr id="1523" name="íSḷîḓê"/>
            <p:cNvSpPr/>
            <p:nvPr userDrawn="1"/>
          </p:nvSpPr>
          <p:spPr bwMode="auto">
            <a:xfrm>
              <a:off x="3143284" y="3331707"/>
              <a:ext cx="141951" cy="91034"/>
            </a:xfrm>
            <a:custGeom>
              <a:avLst/>
              <a:gdLst>
                <a:gd name="T0" fmla="*/ 37 w 39"/>
                <a:gd name="T1" fmla="*/ 12 h 25"/>
                <a:gd name="T2" fmla="*/ 24 w 39"/>
                <a:gd name="T3" fmla="*/ 0 h 25"/>
                <a:gd name="T4" fmla="*/ 3 w 39"/>
                <a:gd name="T5" fmla="*/ 12 h 25"/>
                <a:gd name="T6" fmla="*/ 15 w 39"/>
                <a:gd name="T7" fmla="*/ 25 h 25"/>
                <a:gd name="T8" fmla="*/ 37 w 39"/>
                <a:gd name="T9" fmla="*/ 12 h 25"/>
              </a:gdLst>
              <a:ahLst/>
              <a:cxnLst>
                <a:cxn ang="0">
                  <a:pos x="T0" y="T1"/>
                </a:cxn>
                <a:cxn ang="0">
                  <a:pos x="T2" y="T3"/>
                </a:cxn>
                <a:cxn ang="0">
                  <a:pos x="T4" y="T5"/>
                </a:cxn>
                <a:cxn ang="0">
                  <a:pos x="T6" y="T7"/>
                </a:cxn>
                <a:cxn ang="0">
                  <a:pos x="T8" y="T9"/>
                </a:cxn>
              </a:cxnLst>
              <a:rect l="0" t="0" r="r" b="b"/>
              <a:pathLst>
                <a:path w="39" h="25">
                  <a:moveTo>
                    <a:pt x="37" y="12"/>
                  </a:moveTo>
                  <a:cubicBezTo>
                    <a:pt x="39" y="5"/>
                    <a:pt x="33" y="0"/>
                    <a:pt x="24" y="0"/>
                  </a:cubicBezTo>
                  <a:cubicBezTo>
                    <a:pt x="14" y="0"/>
                    <a:pt x="5" y="5"/>
                    <a:pt x="3" y="12"/>
                  </a:cubicBezTo>
                  <a:cubicBezTo>
                    <a:pt x="0" y="19"/>
                    <a:pt x="6" y="25"/>
                    <a:pt x="15" y="25"/>
                  </a:cubicBezTo>
                  <a:cubicBezTo>
                    <a:pt x="25" y="25"/>
                    <a:pt x="35" y="19"/>
                    <a:pt x="37" y="12"/>
                  </a:cubicBezTo>
                  <a:close/>
                </a:path>
              </a:pathLst>
            </a:custGeom>
            <a:grpFill/>
            <a:ln>
              <a:noFill/>
            </a:ln>
          </p:spPr>
          <p:txBody>
            <a:bodyPr anchor="ctr"/>
            <a:lstStyle/>
            <a:p>
              <a:pPr algn="ctr"/>
            </a:p>
          </p:txBody>
        </p:sp>
        <p:sp>
          <p:nvSpPr>
            <p:cNvPr id="1524" name="ïšḷíḋê"/>
            <p:cNvSpPr/>
            <p:nvPr userDrawn="1"/>
          </p:nvSpPr>
          <p:spPr bwMode="auto">
            <a:xfrm>
              <a:off x="3296035" y="3331707"/>
              <a:ext cx="141951" cy="91034"/>
            </a:xfrm>
            <a:custGeom>
              <a:avLst/>
              <a:gdLst>
                <a:gd name="T0" fmla="*/ 37 w 39"/>
                <a:gd name="T1" fmla="*/ 12 h 25"/>
                <a:gd name="T2" fmla="*/ 24 w 39"/>
                <a:gd name="T3" fmla="*/ 0 h 25"/>
                <a:gd name="T4" fmla="*/ 3 w 39"/>
                <a:gd name="T5" fmla="*/ 12 h 25"/>
                <a:gd name="T6" fmla="*/ 16 w 39"/>
                <a:gd name="T7" fmla="*/ 25 h 25"/>
                <a:gd name="T8" fmla="*/ 37 w 39"/>
                <a:gd name="T9" fmla="*/ 12 h 25"/>
              </a:gdLst>
              <a:ahLst/>
              <a:cxnLst>
                <a:cxn ang="0">
                  <a:pos x="T0" y="T1"/>
                </a:cxn>
                <a:cxn ang="0">
                  <a:pos x="T2" y="T3"/>
                </a:cxn>
                <a:cxn ang="0">
                  <a:pos x="T4" y="T5"/>
                </a:cxn>
                <a:cxn ang="0">
                  <a:pos x="T6" y="T7"/>
                </a:cxn>
                <a:cxn ang="0">
                  <a:pos x="T8" y="T9"/>
                </a:cxn>
              </a:cxnLst>
              <a:rect l="0" t="0" r="r" b="b"/>
              <a:pathLst>
                <a:path w="39" h="25">
                  <a:moveTo>
                    <a:pt x="37" y="12"/>
                  </a:moveTo>
                  <a:cubicBezTo>
                    <a:pt x="39" y="5"/>
                    <a:pt x="33" y="0"/>
                    <a:pt x="24" y="0"/>
                  </a:cubicBezTo>
                  <a:cubicBezTo>
                    <a:pt x="14" y="0"/>
                    <a:pt x="5" y="5"/>
                    <a:pt x="3" y="12"/>
                  </a:cubicBezTo>
                  <a:cubicBezTo>
                    <a:pt x="0" y="19"/>
                    <a:pt x="6" y="25"/>
                    <a:pt x="16" y="25"/>
                  </a:cubicBezTo>
                  <a:cubicBezTo>
                    <a:pt x="25" y="25"/>
                    <a:pt x="35" y="19"/>
                    <a:pt x="37" y="12"/>
                  </a:cubicBezTo>
                  <a:close/>
                </a:path>
              </a:pathLst>
            </a:custGeom>
            <a:grpFill/>
            <a:ln>
              <a:noFill/>
            </a:ln>
          </p:spPr>
          <p:txBody>
            <a:bodyPr anchor="ctr"/>
            <a:lstStyle/>
            <a:p>
              <a:pPr algn="ctr"/>
            </a:p>
          </p:txBody>
        </p:sp>
        <p:sp>
          <p:nvSpPr>
            <p:cNvPr id="1525" name="işḻîḑê"/>
            <p:cNvSpPr/>
            <p:nvPr userDrawn="1"/>
          </p:nvSpPr>
          <p:spPr bwMode="auto">
            <a:xfrm>
              <a:off x="3448788" y="3331707"/>
              <a:ext cx="141951" cy="91034"/>
            </a:xfrm>
            <a:custGeom>
              <a:avLst/>
              <a:gdLst>
                <a:gd name="T0" fmla="*/ 37 w 39"/>
                <a:gd name="T1" fmla="*/ 12 h 25"/>
                <a:gd name="T2" fmla="*/ 23 w 39"/>
                <a:gd name="T3" fmla="*/ 0 h 25"/>
                <a:gd name="T4" fmla="*/ 3 w 39"/>
                <a:gd name="T5" fmla="*/ 12 h 25"/>
                <a:gd name="T6" fmla="*/ 16 w 39"/>
                <a:gd name="T7" fmla="*/ 25 h 25"/>
                <a:gd name="T8" fmla="*/ 37 w 39"/>
                <a:gd name="T9" fmla="*/ 12 h 25"/>
              </a:gdLst>
              <a:ahLst/>
              <a:cxnLst>
                <a:cxn ang="0">
                  <a:pos x="T0" y="T1"/>
                </a:cxn>
                <a:cxn ang="0">
                  <a:pos x="T2" y="T3"/>
                </a:cxn>
                <a:cxn ang="0">
                  <a:pos x="T4" y="T5"/>
                </a:cxn>
                <a:cxn ang="0">
                  <a:pos x="T6" y="T7"/>
                </a:cxn>
                <a:cxn ang="0">
                  <a:pos x="T8" y="T9"/>
                </a:cxn>
              </a:cxnLst>
              <a:rect l="0" t="0" r="r" b="b"/>
              <a:pathLst>
                <a:path w="39" h="25">
                  <a:moveTo>
                    <a:pt x="37" y="12"/>
                  </a:moveTo>
                  <a:cubicBezTo>
                    <a:pt x="39" y="5"/>
                    <a:pt x="33" y="0"/>
                    <a:pt x="23" y="0"/>
                  </a:cubicBezTo>
                  <a:cubicBezTo>
                    <a:pt x="14" y="0"/>
                    <a:pt x="5" y="5"/>
                    <a:pt x="3" y="12"/>
                  </a:cubicBezTo>
                  <a:cubicBezTo>
                    <a:pt x="0" y="19"/>
                    <a:pt x="6" y="25"/>
                    <a:pt x="16" y="25"/>
                  </a:cubicBezTo>
                  <a:cubicBezTo>
                    <a:pt x="25" y="25"/>
                    <a:pt x="35" y="19"/>
                    <a:pt x="37" y="12"/>
                  </a:cubicBezTo>
                  <a:close/>
                </a:path>
              </a:pathLst>
            </a:custGeom>
            <a:grpFill/>
            <a:ln>
              <a:noFill/>
            </a:ln>
          </p:spPr>
          <p:txBody>
            <a:bodyPr anchor="ctr"/>
            <a:lstStyle/>
            <a:p>
              <a:pPr algn="ctr"/>
            </a:p>
          </p:txBody>
        </p:sp>
        <p:sp>
          <p:nvSpPr>
            <p:cNvPr id="1526" name="iśḷîďe"/>
            <p:cNvSpPr/>
            <p:nvPr userDrawn="1"/>
          </p:nvSpPr>
          <p:spPr bwMode="auto">
            <a:xfrm>
              <a:off x="2793035" y="3445885"/>
              <a:ext cx="145037" cy="94120"/>
            </a:xfrm>
            <a:custGeom>
              <a:avLst/>
              <a:gdLst>
                <a:gd name="T0" fmla="*/ 37 w 40"/>
                <a:gd name="T1" fmla="*/ 12 h 26"/>
                <a:gd name="T2" fmla="*/ 25 w 40"/>
                <a:gd name="T3" fmla="*/ 0 h 26"/>
                <a:gd name="T4" fmla="*/ 3 w 40"/>
                <a:gd name="T5" fmla="*/ 12 h 26"/>
                <a:gd name="T6" fmla="*/ 15 w 40"/>
                <a:gd name="T7" fmla="*/ 26 h 26"/>
                <a:gd name="T8" fmla="*/ 37 w 40"/>
                <a:gd name="T9" fmla="*/ 12 h 26"/>
              </a:gdLst>
              <a:ahLst/>
              <a:cxnLst>
                <a:cxn ang="0">
                  <a:pos x="T0" y="T1"/>
                </a:cxn>
                <a:cxn ang="0">
                  <a:pos x="T2" y="T3"/>
                </a:cxn>
                <a:cxn ang="0">
                  <a:pos x="T4" y="T5"/>
                </a:cxn>
                <a:cxn ang="0">
                  <a:pos x="T6" y="T7"/>
                </a:cxn>
                <a:cxn ang="0">
                  <a:pos x="T8" y="T9"/>
                </a:cxn>
              </a:cxnLst>
              <a:rect l="0" t="0" r="r" b="b"/>
              <a:pathLst>
                <a:path w="40" h="26">
                  <a:moveTo>
                    <a:pt x="37" y="12"/>
                  </a:moveTo>
                  <a:cubicBezTo>
                    <a:pt x="40" y="5"/>
                    <a:pt x="34" y="0"/>
                    <a:pt x="25" y="0"/>
                  </a:cubicBezTo>
                  <a:cubicBezTo>
                    <a:pt x="15" y="0"/>
                    <a:pt x="5" y="5"/>
                    <a:pt x="3" y="12"/>
                  </a:cubicBezTo>
                  <a:cubicBezTo>
                    <a:pt x="0" y="20"/>
                    <a:pt x="5" y="26"/>
                    <a:pt x="15" y="26"/>
                  </a:cubicBezTo>
                  <a:cubicBezTo>
                    <a:pt x="25" y="26"/>
                    <a:pt x="35" y="20"/>
                    <a:pt x="37" y="12"/>
                  </a:cubicBezTo>
                  <a:close/>
                </a:path>
              </a:pathLst>
            </a:custGeom>
            <a:grpFill/>
            <a:ln>
              <a:noFill/>
            </a:ln>
          </p:spPr>
          <p:txBody>
            <a:bodyPr anchor="ctr"/>
            <a:lstStyle/>
            <a:p>
              <a:pPr algn="ctr"/>
            </a:p>
          </p:txBody>
        </p:sp>
        <p:sp>
          <p:nvSpPr>
            <p:cNvPr id="1527" name="iŝḻídé"/>
            <p:cNvSpPr/>
            <p:nvPr userDrawn="1"/>
          </p:nvSpPr>
          <p:spPr bwMode="auto">
            <a:xfrm>
              <a:off x="2948873" y="3445885"/>
              <a:ext cx="141951" cy="94120"/>
            </a:xfrm>
            <a:custGeom>
              <a:avLst/>
              <a:gdLst>
                <a:gd name="T0" fmla="*/ 37 w 39"/>
                <a:gd name="T1" fmla="*/ 12 h 26"/>
                <a:gd name="T2" fmla="*/ 24 w 39"/>
                <a:gd name="T3" fmla="*/ 0 h 26"/>
                <a:gd name="T4" fmla="*/ 2 w 39"/>
                <a:gd name="T5" fmla="*/ 12 h 26"/>
                <a:gd name="T6" fmla="*/ 15 w 39"/>
                <a:gd name="T7" fmla="*/ 26 h 26"/>
                <a:gd name="T8" fmla="*/ 37 w 39"/>
                <a:gd name="T9" fmla="*/ 12 h 26"/>
              </a:gdLst>
              <a:ahLst/>
              <a:cxnLst>
                <a:cxn ang="0">
                  <a:pos x="T0" y="T1"/>
                </a:cxn>
                <a:cxn ang="0">
                  <a:pos x="T2" y="T3"/>
                </a:cxn>
                <a:cxn ang="0">
                  <a:pos x="T4" y="T5"/>
                </a:cxn>
                <a:cxn ang="0">
                  <a:pos x="T6" y="T7"/>
                </a:cxn>
                <a:cxn ang="0">
                  <a:pos x="T8" y="T9"/>
                </a:cxn>
              </a:cxnLst>
              <a:rect l="0" t="0" r="r" b="b"/>
              <a:pathLst>
                <a:path w="39" h="26">
                  <a:moveTo>
                    <a:pt x="37" y="12"/>
                  </a:moveTo>
                  <a:cubicBezTo>
                    <a:pt x="39" y="5"/>
                    <a:pt x="34" y="0"/>
                    <a:pt x="24" y="0"/>
                  </a:cubicBezTo>
                  <a:cubicBezTo>
                    <a:pt x="15" y="0"/>
                    <a:pt x="5" y="5"/>
                    <a:pt x="2" y="12"/>
                  </a:cubicBezTo>
                  <a:cubicBezTo>
                    <a:pt x="0" y="20"/>
                    <a:pt x="5" y="26"/>
                    <a:pt x="15" y="26"/>
                  </a:cubicBezTo>
                  <a:cubicBezTo>
                    <a:pt x="25" y="26"/>
                    <a:pt x="35" y="20"/>
                    <a:pt x="37" y="12"/>
                  </a:cubicBezTo>
                  <a:close/>
                </a:path>
              </a:pathLst>
            </a:custGeom>
            <a:grpFill/>
            <a:ln>
              <a:noFill/>
            </a:ln>
          </p:spPr>
          <p:txBody>
            <a:bodyPr anchor="ctr"/>
            <a:lstStyle/>
            <a:p>
              <a:pPr algn="ctr"/>
            </a:p>
          </p:txBody>
        </p:sp>
        <p:sp>
          <p:nvSpPr>
            <p:cNvPr id="1528" name="iṧḷïdê"/>
            <p:cNvSpPr/>
            <p:nvPr userDrawn="1"/>
          </p:nvSpPr>
          <p:spPr bwMode="auto">
            <a:xfrm>
              <a:off x="3103168" y="3445885"/>
              <a:ext cx="145037" cy="94120"/>
            </a:xfrm>
            <a:custGeom>
              <a:avLst/>
              <a:gdLst>
                <a:gd name="T0" fmla="*/ 38 w 40"/>
                <a:gd name="T1" fmla="*/ 12 h 26"/>
                <a:gd name="T2" fmla="*/ 25 w 40"/>
                <a:gd name="T3" fmla="*/ 0 h 26"/>
                <a:gd name="T4" fmla="*/ 3 w 40"/>
                <a:gd name="T5" fmla="*/ 12 h 26"/>
                <a:gd name="T6" fmla="*/ 16 w 40"/>
                <a:gd name="T7" fmla="*/ 26 h 26"/>
                <a:gd name="T8" fmla="*/ 38 w 40"/>
                <a:gd name="T9" fmla="*/ 12 h 26"/>
              </a:gdLst>
              <a:ahLst/>
              <a:cxnLst>
                <a:cxn ang="0">
                  <a:pos x="T0" y="T1"/>
                </a:cxn>
                <a:cxn ang="0">
                  <a:pos x="T2" y="T3"/>
                </a:cxn>
                <a:cxn ang="0">
                  <a:pos x="T4" y="T5"/>
                </a:cxn>
                <a:cxn ang="0">
                  <a:pos x="T6" y="T7"/>
                </a:cxn>
                <a:cxn ang="0">
                  <a:pos x="T8" y="T9"/>
                </a:cxn>
              </a:cxnLst>
              <a:rect l="0" t="0" r="r" b="b"/>
              <a:pathLst>
                <a:path w="40" h="26">
                  <a:moveTo>
                    <a:pt x="38" y="12"/>
                  </a:moveTo>
                  <a:cubicBezTo>
                    <a:pt x="40" y="5"/>
                    <a:pt x="34" y="0"/>
                    <a:pt x="25" y="0"/>
                  </a:cubicBezTo>
                  <a:cubicBezTo>
                    <a:pt x="15" y="0"/>
                    <a:pt x="5" y="5"/>
                    <a:pt x="3" y="12"/>
                  </a:cubicBezTo>
                  <a:cubicBezTo>
                    <a:pt x="0" y="20"/>
                    <a:pt x="6" y="26"/>
                    <a:pt x="16" y="26"/>
                  </a:cubicBezTo>
                  <a:cubicBezTo>
                    <a:pt x="26" y="26"/>
                    <a:pt x="35" y="20"/>
                    <a:pt x="38" y="12"/>
                  </a:cubicBezTo>
                  <a:close/>
                </a:path>
              </a:pathLst>
            </a:custGeom>
            <a:grpFill/>
            <a:ln>
              <a:noFill/>
            </a:ln>
          </p:spPr>
          <p:txBody>
            <a:bodyPr anchor="ctr"/>
            <a:lstStyle/>
            <a:p>
              <a:pPr algn="ctr"/>
            </a:p>
          </p:txBody>
        </p:sp>
        <p:sp>
          <p:nvSpPr>
            <p:cNvPr id="1529" name="ïṥḻidé"/>
            <p:cNvSpPr/>
            <p:nvPr userDrawn="1"/>
          </p:nvSpPr>
          <p:spPr bwMode="auto">
            <a:xfrm>
              <a:off x="3259005" y="3445885"/>
              <a:ext cx="141951" cy="94120"/>
            </a:xfrm>
            <a:custGeom>
              <a:avLst/>
              <a:gdLst>
                <a:gd name="T0" fmla="*/ 37 w 39"/>
                <a:gd name="T1" fmla="*/ 12 h 26"/>
                <a:gd name="T2" fmla="*/ 24 w 39"/>
                <a:gd name="T3" fmla="*/ 0 h 26"/>
                <a:gd name="T4" fmla="*/ 2 w 39"/>
                <a:gd name="T5" fmla="*/ 12 h 26"/>
                <a:gd name="T6" fmla="*/ 16 w 39"/>
                <a:gd name="T7" fmla="*/ 26 h 26"/>
                <a:gd name="T8" fmla="*/ 37 w 39"/>
                <a:gd name="T9" fmla="*/ 12 h 26"/>
              </a:gdLst>
              <a:ahLst/>
              <a:cxnLst>
                <a:cxn ang="0">
                  <a:pos x="T0" y="T1"/>
                </a:cxn>
                <a:cxn ang="0">
                  <a:pos x="T2" y="T3"/>
                </a:cxn>
                <a:cxn ang="0">
                  <a:pos x="T4" y="T5"/>
                </a:cxn>
                <a:cxn ang="0">
                  <a:pos x="T6" y="T7"/>
                </a:cxn>
                <a:cxn ang="0">
                  <a:pos x="T8" y="T9"/>
                </a:cxn>
              </a:cxnLst>
              <a:rect l="0" t="0" r="r" b="b"/>
              <a:pathLst>
                <a:path w="39" h="26">
                  <a:moveTo>
                    <a:pt x="37" y="12"/>
                  </a:moveTo>
                  <a:cubicBezTo>
                    <a:pt x="39" y="5"/>
                    <a:pt x="33" y="0"/>
                    <a:pt x="24" y="0"/>
                  </a:cubicBezTo>
                  <a:cubicBezTo>
                    <a:pt x="14" y="0"/>
                    <a:pt x="5" y="5"/>
                    <a:pt x="2" y="12"/>
                  </a:cubicBezTo>
                  <a:cubicBezTo>
                    <a:pt x="0" y="20"/>
                    <a:pt x="6" y="26"/>
                    <a:pt x="16" y="26"/>
                  </a:cubicBezTo>
                  <a:cubicBezTo>
                    <a:pt x="25" y="26"/>
                    <a:pt x="35" y="20"/>
                    <a:pt x="37" y="12"/>
                  </a:cubicBezTo>
                  <a:close/>
                </a:path>
              </a:pathLst>
            </a:custGeom>
            <a:grpFill/>
            <a:ln>
              <a:noFill/>
            </a:ln>
          </p:spPr>
          <p:txBody>
            <a:bodyPr anchor="ctr"/>
            <a:lstStyle/>
            <a:p>
              <a:pPr algn="ctr"/>
            </a:p>
          </p:txBody>
        </p:sp>
        <p:sp>
          <p:nvSpPr>
            <p:cNvPr id="1530" name="ïṩ1ïde"/>
            <p:cNvSpPr/>
            <p:nvPr userDrawn="1"/>
          </p:nvSpPr>
          <p:spPr bwMode="auto">
            <a:xfrm>
              <a:off x="3416385" y="3445885"/>
              <a:ext cx="141951" cy="94120"/>
            </a:xfrm>
            <a:custGeom>
              <a:avLst/>
              <a:gdLst>
                <a:gd name="T0" fmla="*/ 37 w 39"/>
                <a:gd name="T1" fmla="*/ 12 h 26"/>
                <a:gd name="T2" fmla="*/ 23 w 39"/>
                <a:gd name="T3" fmla="*/ 0 h 26"/>
                <a:gd name="T4" fmla="*/ 2 w 39"/>
                <a:gd name="T5" fmla="*/ 12 h 26"/>
                <a:gd name="T6" fmla="*/ 16 w 39"/>
                <a:gd name="T7" fmla="*/ 26 h 26"/>
                <a:gd name="T8" fmla="*/ 37 w 39"/>
                <a:gd name="T9" fmla="*/ 12 h 26"/>
              </a:gdLst>
              <a:ahLst/>
              <a:cxnLst>
                <a:cxn ang="0">
                  <a:pos x="T0" y="T1"/>
                </a:cxn>
                <a:cxn ang="0">
                  <a:pos x="T2" y="T3"/>
                </a:cxn>
                <a:cxn ang="0">
                  <a:pos x="T4" y="T5"/>
                </a:cxn>
                <a:cxn ang="0">
                  <a:pos x="T6" y="T7"/>
                </a:cxn>
                <a:cxn ang="0">
                  <a:pos x="T8" y="T9"/>
                </a:cxn>
              </a:cxnLst>
              <a:rect l="0" t="0" r="r" b="b"/>
              <a:pathLst>
                <a:path w="39" h="26">
                  <a:moveTo>
                    <a:pt x="37" y="12"/>
                  </a:moveTo>
                  <a:cubicBezTo>
                    <a:pt x="39" y="5"/>
                    <a:pt x="33" y="0"/>
                    <a:pt x="23" y="0"/>
                  </a:cubicBezTo>
                  <a:cubicBezTo>
                    <a:pt x="14" y="0"/>
                    <a:pt x="4" y="5"/>
                    <a:pt x="2" y="12"/>
                  </a:cubicBezTo>
                  <a:cubicBezTo>
                    <a:pt x="0" y="20"/>
                    <a:pt x="6" y="26"/>
                    <a:pt x="16" y="26"/>
                  </a:cubicBezTo>
                  <a:cubicBezTo>
                    <a:pt x="25" y="26"/>
                    <a:pt x="35" y="20"/>
                    <a:pt x="37" y="12"/>
                  </a:cubicBezTo>
                  <a:close/>
                </a:path>
              </a:pathLst>
            </a:custGeom>
            <a:grpFill/>
            <a:ln>
              <a:noFill/>
            </a:ln>
          </p:spPr>
          <p:txBody>
            <a:bodyPr anchor="ctr"/>
            <a:lstStyle/>
            <a:p>
              <a:pPr algn="ctr"/>
            </a:p>
          </p:txBody>
        </p:sp>
        <p:sp>
          <p:nvSpPr>
            <p:cNvPr id="1531" name="íṩlíḓe"/>
            <p:cNvSpPr/>
            <p:nvPr userDrawn="1"/>
          </p:nvSpPr>
          <p:spPr bwMode="auto">
            <a:xfrm>
              <a:off x="3573766" y="3445885"/>
              <a:ext cx="137323" cy="94120"/>
            </a:xfrm>
            <a:custGeom>
              <a:avLst/>
              <a:gdLst>
                <a:gd name="T0" fmla="*/ 36 w 38"/>
                <a:gd name="T1" fmla="*/ 12 h 26"/>
                <a:gd name="T2" fmla="*/ 23 w 38"/>
                <a:gd name="T3" fmla="*/ 0 h 26"/>
                <a:gd name="T4" fmla="*/ 2 w 38"/>
                <a:gd name="T5" fmla="*/ 12 h 26"/>
                <a:gd name="T6" fmla="*/ 15 w 38"/>
                <a:gd name="T7" fmla="*/ 26 h 26"/>
                <a:gd name="T8" fmla="*/ 36 w 38"/>
                <a:gd name="T9" fmla="*/ 12 h 26"/>
              </a:gdLst>
              <a:ahLst/>
              <a:cxnLst>
                <a:cxn ang="0">
                  <a:pos x="T0" y="T1"/>
                </a:cxn>
                <a:cxn ang="0">
                  <a:pos x="T2" y="T3"/>
                </a:cxn>
                <a:cxn ang="0">
                  <a:pos x="T4" y="T5"/>
                </a:cxn>
                <a:cxn ang="0">
                  <a:pos x="T6" y="T7"/>
                </a:cxn>
                <a:cxn ang="0">
                  <a:pos x="T8" y="T9"/>
                </a:cxn>
              </a:cxnLst>
              <a:rect l="0" t="0" r="r" b="b"/>
              <a:pathLst>
                <a:path w="38" h="26">
                  <a:moveTo>
                    <a:pt x="36" y="12"/>
                  </a:moveTo>
                  <a:cubicBezTo>
                    <a:pt x="38" y="5"/>
                    <a:pt x="32" y="0"/>
                    <a:pt x="23" y="0"/>
                  </a:cubicBezTo>
                  <a:cubicBezTo>
                    <a:pt x="13" y="0"/>
                    <a:pt x="4" y="5"/>
                    <a:pt x="2" y="12"/>
                  </a:cubicBezTo>
                  <a:cubicBezTo>
                    <a:pt x="0" y="20"/>
                    <a:pt x="6" y="26"/>
                    <a:pt x="15" y="26"/>
                  </a:cubicBezTo>
                  <a:cubicBezTo>
                    <a:pt x="25" y="26"/>
                    <a:pt x="35" y="20"/>
                    <a:pt x="36" y="12"/>
                  </a:cubicBezTo>
                  <a:close/>
                </a:path>
              </a:pathLst>
            </a:custGeom>
            <a:grpFill/>
            <a:ln>
              <a:noFill/>
            </a:ln>
          </p:spPr>
          <p:txBody>
            <a:bodyPr anchor="ctr"/>
            <a:lstStyle/>
            <a:p>
              <a:pPr algn="ctr"/>
            </a:p>
          </p:txBody>
        </p:sp>
        <p:sp>
          <p:nvSpPr>
            <p:cNvPr id="1532" name="iŝ1îḑê"/>
            <p:cNvSpPr/>
            <p:nvPr userDrawn="1"/>
          </p:nvSpPr>
          <p:spPr bwMode="auto">
            <a:xfrm>
              <a:off x="2587823" y="3558520"/>
              <a:ext cx="149666" cy="98749"/>
            </a:xfrm>
            <a:custGeom>
              <a:avLst/>
              <a:gdLst>
                <a:gd name="T0" fmla="*/ 38 w 41"/>
                <a:gd name="T1" fmla="*/ 14 h 27"/>
                <a:gd name="T2" fmla="*/ 26 w 41"/>
                <a:gd name="T3" fmla="*/ 0 h 27"/>
                <a:gd name="T4" fmla="*/ 3 w 41"/>
                <a:gd name="T5" fmla="*/ 14 h 27"/>
                <a:gd name="T6" fmla="*/ 16 w 41"/>
                <a:gd name="T7" fmla="*/ 27 h 27"/>
                <a:gd name="T8" fmla="*/ 38 w 41"/>
                <a:gd name="T9" fmla="*/ 14 h 27"/>
              </a:gdLst>
              <a:ahLst/>
              <a:cxnLst>
                <a:cxn ang="0">
                  <a:pos x="T0" y="T1"/>
                </a:cxn>
                <a:cxn ang="0">
                  <a:pos x="T2" y="T3"/>
                </a:cxn>
                <a:cxn ang="0">
                  <a:pos x="T4" y="T5"/>
                </a:cxn>
                <a:cxn ang="0">
                  <a:pos x="T6" y="T7"/>
                </a:cxn>
                <a:cxn ang="0">
                  <a:pos x="T8" y="T9"/>
                </a:cxn>
              </a:cxnLst>
              <a:rect l="0" t="0" r="r" b="b"/>
              <a:pathLst>
                <a:path w="41" h="27">
                  <a:moveTo>
                    <a:pt x="38" y="14"/>
                  </a:moveTo>
                  <a:cubicBezTo>
                    <a:pt x="41" y="6"/>
                    <a:pt x="36" y="0"/>
                    <a:pt x="26" y="0"/>
                  </a:cubicBezTo>
                  <a:cubicBezTo>
                    <a:pt x="16" y="0"/>
                    <a:pt x="6" y="6"/>
                    <a:pt x="3" y="14"/>
                  </a:cubicBezTo>
                  <a:cubicBezTo>
                    <a:pt x="0" y="21"/>
                    <a:pt x="6" y="27"/>
                    <a:pt x="16" y="27"/>
                  </a:cubicBezTo>
                  <a:cubicBezTo>
                    <a:pt x="25" y="27"/>
                    <a:pt x="36" y="21"/>
                    <a:pt x="38" y="14"/>
                  </a:cubicBezTo>
                  <a:close/>
                </a:path>
              </a:pathLst>
            </a:custGeom>
            <a:grpFill/>
            <a:ln>
              <a:noFill/>
            </a:ln>
          </p:spPr>
          <p:txBody>
            <a:bodyPr anchor="ctr"/>
            <a:lstStyle/>
            <a:p>
              <a:pPr algn="ctr"/>
            </a:p>
          </p:txBody>
        </p:sp>
        <p:sp>
          <p:nvSpPr>
            <p:cNvPr id="1533" name="ïṡḷïḋè"/>
            <p:cNvSpPr/>
            <p:nvPr userDrawn="1"/>
          </p:nvSpPr>
          <p:spPr bwMode="auto">
            <a:xfrm>
              <a:off x="2748290" y="3558520"/>
              <a:ext cx="146580" cy="98749"/>
            </a:xfrm>
            <a:custGeom>
              <a:avLst/>
              <a:gdLst>
                <a:gd name="T0" fmla="*/ 38 w 40"/>
                <a:gd name="T1" fmla="*/ 14 h 27"/>
                <a:gd name="T2" fmla="*/ 25 w 40"/>
                <a:gd name="T3" fmla="*/ 0 h 27"/>
                <a:gd name="T4" fmla="*/ 2 w 40"/>
                <a:gd name="T5" fmla="*/ 14 h 27"/>
                <a:gd name="T6" fmla="*/ 15 w 40"/>
                <a:gd name="T7" fmla="*/ 27 h 27"/>
                <a:gd name="T8" fmla="*/ 38 w 40"/>
                <a:gd name="T9" fmla="*/ 14 h 27"/>
              </a:gdLst>
              <a:ahLst/>
              <a:cxnLst>
                <a:cxn ang="0">
                  <a:pos x="T0" y="T1"/>
                </a:cxn>
                <a:cxn ang="0">
                  <a:pos x="T2" y="T3"/>
                </a:cxn>
                <a:cxn ang="0">
                  <a:pos x="T4" y="T5"/>
                </a:cxn>
                <a:cxn ang="0">
                  <a:pos x="T6" y="T7"/>
                </a:cxn>
                <a:cxn ang="0">
                  <a:pos x="T8" y="T9"/>
                </a:cxn>
              </a:cxnLst>
              <a:rect l="0" t="0" r="r" b="b"/>
              <a:pathLst>
                <a:path w="40" h="27">
                  <a:moveTo>
                    <a:pt x="38" y="14"/>
                  </a:moveTo>
                  <a:cubicBezTo>
                    <a:pt x="40" y="6"/>
                    <a:pt x="35" y="0"/>
                    <a:pt x="25" y="0"/>
                  </a:cubicBezTo>
                  <a:cubicBezTo>
                    <a:pt x="15" y="0"/>
                    <a:pt x="5" y="6"/>
                    <a:pt x="2" y="14"/>
                  </a:cubicBezTo>
                  <a:cubicBezTo>
                    <a:pt x="0" y="21"/>
                    <a:pt x="5" y="27"/>
                    <a:pt x="15" y="27"/>
                  </a:cubicBezTo>
                  <a:cubicBezTo>
                    <a:pt x="25" y="27"/>
                    <a:pt x="35" y="21"/>
                    <a:pt x="38" y="14"/>
                  </a:cubicBezTo>
                  <a:close/>
                </a:path>
              </a:pathLst>
            </a:custGeom>
            <a:grpFill/>
            <a:ln>
              <a:noFill/>
            </a:ln>
          </p:spPr>
          <p:txBody>
            <a:bodyPr anchor="ctr"/>
            <a:lstStyle/>
            <a:p>
              <a:pPr algn="ctr"/>
            </a:p>
          </p:txBody>
        </p:sp>
        <p:sp>
          <p:nvSpPr>
            <p:cNvPr id="1534" name="isḻïďe"/>
            <p:cNvSpPr/>
            <p:nvPr userDrawn="1"/>
          </p:nvSpPr>
          <p:spPr bwMode="auto">
            <a:xfrm>
              <a:off x="2905670" y="3558520"/>
              <a:ext cx="145037" cy="98749"/>
            </a:xfrm>
            <a:custGeom>
              <a:avLst/>
              <a:gdLst>
                <a:gd name="T0" fmla="*/ 38 w 40"/>
                <a:gd name="T1" fmla="*/ 14 h 27"/>
                <a:gd name="T2" fmla="*/ 25 w 40"/>
                <a:gd name="T3" fmla="*/ 0 h 27"/>
                <a:gd name="T4" fmla="*/ 3 w 40"/>
                <a:gd name="T5" fmla="*/ 14 h 27"/>
                <a:gd name="T6" fmla="*/ 16 w 40"/>
                <a:gd name="T7" fmla="*/ 27 h 27"/>
                <a:gd name="T8" fmla="*/ 38 w 40"/>
                <a:gd name="T9" fmla="*/ 14 h 27"/>
              </a:gdLst>
              <a:ahLst/>
              <a:cxnLst>
                <a:cxn ang="0">
                  <a:pos x="T0" y="T1"/>
                </a:cxn>
                <a:cxn ang="0">
                  <a:pos x="T2" y="T3"/>
                </a:cxn>
                <a:cxn ang="0">
                  <a:pos x="T4" y="T5"/>
                </a:cxn>
                <a:cxn ang="0">
                  <a:pos x="T6" y="T7"/>
                </a:cxn>
                <a:cxn ang="0">
                  <a:pos x="T8" y="T9"/>
                </a:cxn>
              </a:cxnLst>
              <a:rect l="0" t="0" r="r" b="b"/>
              <a:pathLst>
                <a:path w="40" h="27">
                  <a:moveTo>
                    <a:pt x="38" y="14"/>
                  </a:moveTo>
                  <a:cubicBezTo>
                    <a:pt x="40" y="6"/>
                    <a:pt x="35" y="0"/>
                    <a:pt x="25" y="0"/>
                  </a:cubicBezTo>
                  <a:cubicBezTo>
                    <a:pt x="15" y="0"/>
                    <a:pt x="5" y="6"/>
                    <a:pt x="3" y="14"/>
                  </a:cubicBezTo>
                  <a:cubicBezTo>
                    <a:pt x="0" y="21"/>
                    <a:pt x="6" y="27"/>
                    <a:pt x="16" y="27"/>
                  </a:cubicBezTo>
                  <a:cubicBezTo>
                    <a:pt x="25" y="27"/>
                    <a:pt x="35" y="21"/>
                    <a:pt x="38" y="14"/>
                  </a:cubicBezTo>
                  <a:close/>
                </a:path>
              </a:pathLst>
            </a:custGeom>
            <a:grpFill/>
            <a:ln>
              <a:noFill/>
            </a:ln>
          </p:spPr>
          <p:txBody>
            <a:bodyPr anchor="ctr"/>
            <a:lstStyle/>
            <a:p>
              <a:pPr algn="ctr"/>
            </a:p>
          </p:txBody>
        </p:sp>
        <p:sp>
          <p:nvSpPr>
            <p:cNvPr id="1535" name="ïşliḓé"/>
            <p:cNvSpPr/>
            <p:nvPr userDrawn="1"/>
          </p:nvSpPr>
          <p:spPr bwMode="auto">
            <a:xfrm>
              <a:off x="3063051" y="3558520"/>
              <a:ext cx="149666" cy="98749"/>
            </a:xfrm>
            <a:custGeom>
              <a:avLst/>
              <a:gdLst>
                <a:gd name="T0" fmla="*/ 38 w 41"/>
                <a:gd name="T1" fmla="*/ 14 h 27"/>
                <a:gd name="T2" fmla="*/ 25 w 41"/>
                <a:gd name="T3" fmla="*/ 0 h 27"/>
                <a:gd name="T4" fmla="*/ 3 w 41"/>
                <a:gd name="T5" fmla="*/ 14 h 27"/>
                <a:gd name="T6" fmla="*/ 16 w 41"/>
                <a:gd name="T7" fmla="*/ 27 h 27"/>
                <a:gd name="T8" fmla="*/ 38 w 41"/>
                <a:gd name="T9" fmla="*/ 14 h 27"/>
              </a:gdLst>
              <a:ahLst/>
              <a:cxnLst>
                <a:cxn ang="0">
                  <a:pos x="T0" y="T1"/>
                </a:cxn>
                <a:cxn ang="0">
                  <a:pos x="T2" y="T3"/>
                </a:cxn>
                <a:cxn ang="0">
                  <a:pos x="T4" y="T5"/>
                </a:cxn>
                <a:cxn ang="0">
                  <a:pos x="T6" y="T7"/>
                </a:cxn>
                <a:cxn ang="0">
                  <a:pos x="T8" y="T9"/>
                </a:cxn>
              </a:cxnLst>
              <a:rect l="0" t="0" r="r" b="b"/>
              <a:pathLst>
                <a:path w="41" h="27">
                  <a:moveTo>
                    <a:pt x="38" y="14"/>
                  </a:moveTo>
                  <a:cubicBezTo>
                    <a:pt x="41" y="6"/>
                    <a:pt x="35" y="0"/>
                    <a:pt x="25" y="0"/>
                  </a:cubicBezTo>
                  <a:cubicBezTo>
                    <a:pt x="15" y="0"/>
                    <a:pt x="5" y="6"/>
                    <a:pt x="3" y="14"/>
                  </a:cubicBezTo>
                  <a:cubicBezTo>
                    <a:pt x="0" y="21"/>
                    <a:pt x="6" y="27"/>
                    <a:pt x="16" y="27"/>
                  </a:cubicBezTo>
                  <a:cubicBezTo>
                    <a:pt x="26" y="27"/>
                    <a:pt x="36" y="21"/>
                    <a:pt x="38" y="14"/>
                  </a:cubicBezTo>
                  <a:close/>
                </a:path>
              </a:pathLst>
            </a:custGeom>
            <a:grpFill/>
            <a:ln>
              <a:noFill/>
            </a:ln>
          </p:spPr>
          <p:txBody>
            <a:bodyPr anchor="ctr"/>
            <a:lstStyle/>
            <a:p>
              <a:pPr algn="ctr"/>
            </a:p>
          </p:txBody>
        </p:sp>
        <p:sp>
          <p:nvSpPr>
            <p:cNvPr id="1536" name="iśļîdé"/>
            <p:cNvSpPr/>
            <p:nvPr userDrawn="1"/>
          </p:nvSpPr>
          <p:spPr bwMode="auto">
            <a:xfrm>
              <a:off x="3223517" y="3558520"/>
              <a:ext cx="145037" cy="98749"/>
            </a:xfrm>
            <a:custGeom>
              <a:avLst/>
              <a:gdLst>
                <a:gd name="T0" fmla="*/ 37 w 40"/>
                <a:gd name="T1" fmla="*/ 14 h 27"/>
                <a:gd name="T2" fmla="*/ 24 w 40"/>
                <a:gd name="T3" fmla="*/ 0 h 27"/>
                <a:gd name="T4" fmla="*/ 2 w 40"/>
                <a:gd name="T5" fmla="*/ 14 h 27"/>
                <a:gd name="T6" fmla="*/ 15 w 40"/>
                <a:gd name="T7" fmla="*/ 27 h 27"/>
                <a:gd name="T8" fmla="*/ 37 w 40"/>
                <a:gd name="T9" fmla="*/ 14 h 27"/>
              </a:gdLst>
              <a:ahLst/>
              <a:cxnLst>
                <a:cxn ang="0">
                  <a:pos x="T0" y="T1"/>
                </a:cxn>
                <a:cxn ang="0">
                  <a:pos x="T2" y="T3"/>
                </a:cxn>
                <a:cxn ang="0">
                  <a:pos x="T4" y="T5"/>
                </a:cxn>
                <a:cxn ang="0">
                  <a:pos x="T6" y="T7"/>
                </a:cxn>
                <a:cxn ang="0">
                  <a:pos x="T8" y="T9"/>
                </a:cxn>
              </a:cxnLst>
              <a:rect l="0" t="0" r="r" b="b"/>
              <a:pathLst>
                <a:path w="40" h="27">
                  <a:moveTo>
                    <a:pt x="37" y="14"/>
                  </a:moveTo>
                  <a:cubicBezTo>
                    <a:pt x="40" y="6"/>
                    <a:pt x="34" y="0"/>
                    <a:pt x="24" y="0"/>
                  </a:cubicBezTo>
                  <a:cubicBezTo>
                    <a:pt x="14" y="0"/>
                    <a:pt x="4" y="6"/>
                    <a:pt x="2" y="14"/>
                  </a:cubicBezTo>
                  <a:cubicBezTo>
                    <a:pt x="0" y="21"/>
                    <a:pt x="6" y="27"/>
                    <a:pt x="15" y="27"/>
                  </a:cubicBezTo>
                  <a:cubicBezTo>
                    <a:pt x="25" y="27"/>
                    <a:pt x="35" y="21"/>
                    <a:pt x="37" y="14"/>
                  </a:cubicBezTo>
                  <a:close/>
                </a:path>
              </a:pathLst>
            </a:custGeom>
            <a:grpFill/>
            <a:ln>
              <a:noFill/>
            </a:ln>
          </p:spPr>
          <p:txBody>
            <a:bodyPr anchor="ctr"/>
            <a:lstStyle/>
            <a:p>
              <a:pPr algn="ctr"/>
            </a:p>
          </p:txBody>
        </p:sp>
        <p:sp>
          <p:nvSpPr>
            <p:cNvPr id="1537" name="íṣ1îḓè"/>
            <p:cNvSpPr/>
            <p:nvPr userDrawn="1"/>
          </p:nvSpPr>
          <p:spPr bwMode="auto">
            <a:xfrm>
              <a:off x="3379355" y="3558520"/>
              <a:ext cx="146580" cy="98749"/>
            </a:xfrm>
            <a:custGeom>
              <a:avLst/>
              <a:gdLst>
                <a:gd name="T0" fmla="*/ 38 w 40"/>
                <a:gd name="T1" fmla="*/ 14 h 27"/>
                <a:gd name="T2" fmla="*/ 24 w 40"/>
                <a:gd name="T3" fmla="*/ 0 h 27"/>
                <a:gd name="T4" fmla="*/ 2 w 40"/>
                <a:gd name="T5" fmla="*/ 14 h 27"/>
                <a:gd name="T6" fmla="*/ 16 w 40"/>
                <a:gd name="T7" fmla="*/ 27 h 27"/>
                <a:gd name="T8" fmla="*/ 38 w 40"/>
                <a:gd name="T9" fmla="*/ 14 h 27"/>
              </a:gdLst>
              <a:ahLst/>
              <a:cxnLst>
                <a:cxn ang="0">
                  <a:pos x="T0" y="T1"/>
                </a:cxn>
                <a:cxn ang="0">
                  <a:pos x="T2" y="T3"/>
                </a:cxn>
                <a:cxn ang="0">
                  <a:pos x="T4" y="T5"/>
                </a:cxn>
                <a:cxn ang="0">
                  <a:pos x="T6" y="T7"/>
                </a:cxn>
                <a:cxn ang="0">
                  <a:pos x="T8" y="T9"/>
                </a:cxn>
              </a:cxnLst>
              <a:rect l="0" t="0" r="r" b="b"/>
              <a:pathLst>
                <a:path w="40" h="27">
                  <a:moveTo>
                    <a:pt x="38" y="14"/>
                  </a:moveTo>
                  <a:cubicBezTo>
                    <a:pt x="40" y="6"/>
                    <a:pt x="34" y="0"/>
                    <a:pt x="24" y="0"/>
                  </a:cubicBezTo>
                  <a:cubicBezTo>
                    <a:pt x="14" y="0"/>
                    <a:pt x="5" y="6"/>
                    <a:pt x="2" y="14"/>
                  </a:cubicBezTo>
                  <a:cubicBezTo>
                    <a:pt x="0" y="21"/>
                    <a:pt x="6" y="27"/>
                    <a:pt x="16" y="27"/>
                  </a:cubicBezTo>
                  <a:cubicBezTo>
                    <a:pt x="26" y="27"/>
                    <a:pt x="35" y="21"/>
                    <a:pt x="38" y="14"/>
                  </a:cubicBezTo>
                  <a:close/>
                </a:path>
              </a:pathLst>
            </a:custGeom>
            <a:grpFill/>
            <a:ln>
              <a:noFill/>
            </a:ln>
          </p:spPr>
          <p:txBody>
            <a:bodyPr anchor="ctr"/>
            <a:lstStyle/>
            <a:p>
              <a:pPr algn="ctr"/>
            </a:p>
          </p:txBody>
        </p:sp>
        <p:sp>
          <p:nvSpPr>
            <p:cNvPr id="1538" name="ïs1ïḋé"/>
            <p:cNvSpPr/>
            <p:nvPr userDrawn="1"/>
          </p:nvSpPr>
          <p:spPr bwMode="auto">
            <a:xfrm>
              <a:off x="3536735" y="3558520"/>
              <a:ext cx="146580" cy="98749"/>
            </a:xfrm>
            <a:custGeom>
              <a:avLst/>
              <a:gdLst>
                <a:gd name="T0" fmla="*/ 38 w 40"/>
                <a:gd name="T1" fmla="*/ 14 h 27"/>
                <a:gd name="T2" fmla="*/ 24 w 40"/>
                <a:gd name="T3" fmla="*/ 0 h 27"/>
                <a:gd name="T4" fmla="*/ 3 w 40"/>
                <a:gd name="T5" fmla="*/ 14 h 27"/>
                <a:gd name="T6" fmla="*/ 17 w 40"/>
                <a:gd name="T7" fmla="*/ 27 h 27"/>
                <a:gd name="T8" fmla="*/ 38 w 40"/>
                <a:gd name="T9" fmla="*/ 14 h 27"/>
              </a:gdLst>
              <a:ahLst/>
              <a:cxnLst>
                <a:cxn ang="0">
                  <a:pos x="T0" y="T1"/>
                </a:cxn>
                <a:cxn ang="0">
                  <a:pos x="T2" y="T3"/>
                </a:cxn>
                <a:cxn ang="0">
                  <a:pos x="T4" y="T5"/>
                </a:cxn>
                <a:cxn ang="0">
                  <a:pos x="T6" y="T7"/>
                </a:cxn>
                <a:cxn ang="0">
                  <a:pos x="T8" y="T9"/>
                </a:cxn>
              </a:cxnLst>
              <a:rect l="0" t="0" r="r" b="b"/>
              <a:pathLst>
                <a:path w="40" h="27">
                  <a:moveTo>
                    <a:pt x="38" y="14"/>
                  </a:moveTo>
                  <a:cubicBezTo>
                    <a:pt x="40" y="6"/>
                    <a:pt x="34" y="0"/>
                    <a:pt x="24" y="0"/>
                  </a:cubicBezTo>
                  <a:cubicBezTo>
                    <a:pt x="14" y="0"/>
                    <a:pt x="5" y="6"/>
                    <a:pt x="3" y="14"/>
                  </a:cubicBezTo>
                  <a:cubicBezTo>
                    <a:pt x="0" y="21"/>
                    <a:pt x="7" y="27"/>
                    <a:pt x="17" y="27"/>
                  </a:cubicBezTo>
                  <a:cubicBezTo>
                    <a:pt x="26" y="27"/>
                    <a:pt x="36" y="21"/>
                    <a:pt x="38" y="14"/>
                  </a:cubicBezTo>
                  <a:close/>
                </a:path>
              </a:pathLst>
            </a:custGeom>
            <a:grpFill/>
            <a:ln>
              <a:noFill/>
            </a:ln>
          </p:spPr>
          <p:txBody>
            <a:bodyPr anchor="ctr"/>
            <a:lstStyle/>
            <a:p>
              <a:pPr algn="ctr"/>
            </a:p>
          </p:txBody>
        </p:sp>
        <p:sp>
          <p:nvSpPr>
            <p:cNvPr id="1539" name="ïṧlîḓê"/>
            <p:cNvSpPr/>
            <p:nvPr userDrawn="1"/>
          </p:nvSpPr>
          <p:spPr bwMode="auto">
            <a:xfrm>
              <a:off x="3697202" y="3558520"/>
              <a:ext cx="141951" cy="98749"/>
            </a:xfrm>
            <a:custGeom>
              <a:avLst/>
              <a:gdLst>
                <a:gd name="T0" fmla="*/ 37 w 39"/>
                <a:gd name="T1" fmla="*/ 14 h 27"/>
                <a:gd name="T2" fmla="*/ 23 w 39"/>
                <a:gd name="T3" fmla="*/ 0 h 27"/>
                <a:gd name="T4" fmla="*/ 2 w 39"/>
                <a:gd name="T5" fmla="*/ 14 h 27"/>
                <a:gd name="T6" fmla="*/ 16 w 39"/>
                <a:gd name="T7" fmla="*/ 27 h 27"/>
                <a:gd name="T8" fmla="*/ 37 w 39"/>
                <a:gd name="T9" fmla="*/ 14 h 27"/>
              </a:gdLst>
              <a:ahLst/>
              <a:cxnLst>
                <a:cxn ang="0">
                  <a:pos x="T0" y="T1"/>
                </a:cxn>
                <a:cxn ang="0">
                  <a:pos x="T2" y="T3"/>
                </a:cxn>
                <a:cxn ang="0">
                  <a:pos x="T4" y="T5"/>
                </a:cxn>
                <a:cxn ang="0">
                  <a:pos x="T6" y="T7"/>
                </a:cxn>
                <a:cxn ang="0">
                  <a:pos x="T8" y="T9"/>
                </a:cxn>
              </a:cxnLst>
              <a:rect l="0" t="0" r="r" b="b"/>
              <a:pathLst>
                <a:path w="39" h="27">
                  <a:moveTo>
                    <a:pt x="37" y="14"/>
                  </a:moveTo>
                  <a:cubicBezTo>
                    <a:pt x="39" y="6"/>
                    <a:pt x="33" y="0"/>
                    <a:pt x="23" y="0"/>
                  </a:cubicBezTo>
                  <a:cubicBezTo>
                    <a:pt x="13" y="0"/>
                    <a:pt x="4" y="6"/>
                    <a:pt x="2" y="14"/>
                  </a:cubicBezTo>
                  <a:cubicBezTo>
                    <a:pt x="0" y="21"/>
                    <a:pt x="6" y="27"/>
                    <a:pt x="16" y="27"/>
                  </a:cubicBezTo>
                  <a:cubicBezTo>
                    <a:pt x="26" y="27"/>
                    <a:pt x="35" y="21"/>
                    <a:pt x="37" y="14"/>
                  </a:cubicBezTo>
                  <a:close/>
                </a:path>
              </a:pathLst>
            </a:custGeom>
            <a:grpFill/>
            <a:ln>
              <a:noFill/>
            </a:ln>
          </p:spPr>
          <p:txBody>
            <a:bodyPr anchor="ctr"/>
            <a:lstStyle/>
            <a:p>
              <a:pPr algn="ctr"/>
            </a:p>
          </p:txBody>
        </p:sp>
        <p:sp>
          <p:nvSpPr>
            <p:cNvPr id="1540" name="íṡļiḑê"/>
            <p:cNvSpPr/>
            <p:nvPr userDrawn="1"/>
          </p:nvSpPr>
          <p:spPr bwMode="auto">
            <a:xfrm>
              <a:off x="2539992" y="3678869"/>
              <a:ext cx="154295" cy="103378"/>
            </a:xfrm>
            <a:custGeom>
              <a:avLst/>
              <a:gdLst>
                <a:gd name="T0" fmla="*/ 39 w 42"/>
                <a:gd name="T1" fmla="*/ 14 h 28"/>
                <a:gd name="T2" fmla="*/ 26 w 42"/>
                <a:gd name="T3" fmla="*/ 0 h 28"/>
                <a:gd name="T4" fmla="*/ 3 w 42"/>
                <a:gd name="T5" fmla="*/ 14 h 28"/>
                <a:gd name="T6" fmla="*/ 15 w 42"/>
                <a:gd name="T7" fmla="*/ 28 h 28"/>
                <a:gd name="T8" fmla="*/ 39 w 42"/>
                <a:gd name="T9" fmla="*/ 14 h 28"/>
              </a:gdLst>
              <a:ahLst/>
              <a:cxnLst>
                <a:cxn ang="0">
                  <a:pos x="T0" y="T1"/>
                </a:cxn>
                <a:cxn ang="0">
                  <a:pos x="T2" y="T3"/>
                </a:cxn>
                <a:cxn ang="0">
                  <a:pos x="T4" y="T5"/>
                </a:cxn>
                <a:cxn ang="0">
                  <a:pos x="T6" y="T7"/>
                </a:cxn>
                <a:cxn ang="0">
                  <a:pos x="T8" y="T9"/>
                </a:cxn>
              </a:cxnLst>
              <a:rect l="0" t="0" r="r" b="b"/>
              <a:pathLst>
                <a:path w="42" h="28">
                  <a:moveTo>
                    <a:pt x="39" y="14"/>
                  </a:moveTo>
                  <a:cubicBezTo>
                    <a:pt x="42" y="6"/>
                    <a:pt x="36" y="0"/>
                    <a:pt x="26" y="0"/>
                  </a:cubicBezTo>
                  <a:cubicBezTo>
                    <a:pt x="16" y="0"/>
                    <a:pt x="6" y="6"/>
                    <a:pt x="3" y="14"/>
                  </a:cubicBezTo>
                  <a:cubicBezTo>
                    <a:pt x="0" y="22"/>
                    <a:pt x="5" y="28"/>
                    <a:pt x="15" y="28"/>
                  </a:cubicBezTo>
                  <a:cubicBezTo>
                    <a:pt x="25" y="28"/>
                    <a:pt x="36" y="22"/>
                    <a:pt x="39" y="14"/>
                  </a:cubicBezTo>
                  <a:close/>
                </a:path>
              </a:pathLst>
            </a:custGeom>
            <a:grpFill/>
            <a:ln>
              <a:noFill/>
            </a:ln>
          </p:spPr>
          <p:txBody>
            <a:bodyPr anchor="ctr"/>
            <a:lstStyle/>
            <a:p>
              <a:pPr algn="ctr"/>
            </a:p>
          </p:txBody>
        </p:sp>
        <p:sp>
          <p:nvSpPr>
            <p:cNvPr id="1541" name="ïSḻîḑe"/>
            <p:cNvSpPr/>
            <p:nvPr userDrawn="1"/>
          </p:nvSpPr>
          <p:spPr bwMode="auto">
            <a:xfrm>
              <a:off x="2700458" y="3678869"/>
              <a:ext cx="149666" cy="103378"/>
            </a:xfrm>
            <a:custGeom>
              <a:avLst/>
              <a:gdLst>
                <a:gd name="T0" fmla="*/ 39 w 41"/>
                <a:gd name="T1" fmla="*/ 14 h 28"/>
                <a:gd name="T2" fmla="*/ 26 w 41"/>
                <a:gd name="T3" fmla="*/ 0 h 28"/>
                <a:gd name="T4" fmla="*/ 3 w 41"/>
                <a:gd name="T5" fmla="*/ 14 h 28"/>
                <a:gd name="T6" fmla="*/ 15 w 41"/>
                <a:gd name="T7" fmla="*/ 28 h 28"/>
                <a:gd name="T8" fmla="*/ 39 w 41"/>
                <a:gd name="T9" fmla="*/ 14 h 28"/>
              </a:gdLst>
              <a:ahLst/>
              <a:cxnLst>
                <a:cxn ang="0">
                  <a:pos x="T0" y="T1"/>
                </a:cxn>
                <a:cxn ang="0">
                  <a:pos x="T2" y="T3"/>
                </a:cxn>
                <a:cxn ang="0">
                  <a:pos x="T4" y="T5"/>
                </a:cxn>
                <a:cxn ang="0">
                  <a:pos x="T6" y="T7"/>
                </a:cxn>
                <a:cxn ang="0">
                  <a:pos x="T8" y="T9"/>
                </a:cxn>
              </a:cxnLst>
              <a:rect l="0" t="0" r="r" b="b"/>
              <a:pathLst>
                <a:path w="41" h="28">
                  <a:moveTo>
                    <a:pt x="39" y="14"/>
                  </a:moveTo>
                  <a:cubicBezTo>
                    <a:pt x="41" y="6"/>
                    <a:pt x="36" y="0"/>
                    <a:pt x="26" y="0"/>
                  </a:cubicBezTo>
                  <a:cubicBezTo>
                    <a:pt x="16" y="0"/>
                    <a:pt x="6" y="6"/>
                    <a:pt x="3" y="14"/>
                  </a:cubicBezTo>
                  <a:cubicBezTo>
                    <a:pt x="0" y="22"/>
                    <a:pt x="6" y="28"/>
                    <a:pt x="15" y="28"/>
                  </a:cubicBezTo>
                  <a:cubicBezTo>
                    <a:pt x="25" y="28"/>
                    <a:pt x="36" y="22"/>
                    <a:pt x="39" y="14"/>
                  </a:cubicBezTo>
                  <a:close/>
                </a:path>
              </a:pathLst>
            </a:custGeom>
            <a:grpFill/>
            <a:ln>
              <a:noFill/>
            </a:ln>
          </p:spPr>
          <p:txBody>
            <a:bodyPr anchor="ctr"/>
            <a:lstStyle/>
            <a:p>
              <a:pPr algn="ctr"/>
            </a:p>
          </p:txBody>
        </p:sp>
        <p:sp>
          <p:nvSpPr>
            <p:cNvPr id="1542" name="íśliḑé"/>
            <p:cNvSpPr/>
            <p:nvPr userDrawn="1"/>
          </p:nvSpPr>
          <p:spPr bwMode="auto">
            <a:xfrm>
              <a:off x="2860925" y="3678869"/>
              <a:ext cx="149666" cy="103378"/>
            </a:xfrm>
            <a:custGeom>
              <a:avLst/>
              <a:gdLst>
                <a:gd name="T0" fmla="*/ 38 w 41"/>
                <a:gd name="T1" fmla="*/ 14 h 28"/>
                <a:gd name="T2" fmla="*/ 25 w 41"/>
                <a:gd name="T3" fmla="*/ 0 h 28"/>
                <a:gd name="T4" fmla="*/ 3 w 41"/>
                <a:gd name="T5" fmla="*/ 14 h 28"/>
                <a:gd name="T6" fmla="*/ 16 w 41"/>
                <a:gd name="T7" fmla="*/ 28 h 28"/>
                <a:gd name="T8" fmla="*/ 38 w 41"/>
                <a:gd name="T9" fmla="*/ 14 h 28"/>
              </a:gdLst>
              <a:ahLst/>
              <a:cxnLst>
                <a:cxn ang="0">
                  <a:pos x="T0" y="T1"/>
                </a:cxn>
                <a:cxn ang="0">
                  <a:pos x="T2" y="T3"/>
                </a:cxn>
                <a:cxn ang="0">
                  <a:pos x="T4" y="T5"/>
                </a:cxn>
                <a:cxn ang="0">
                  <a:pos x="T6" y="T7"/>
                </a:cxn>
                <a:cxn ang="0">
                  <a:pos x="T8" y="T9"/>
                </a:cxn>
              </a:cxnLst>
              <a:rect l="0" t="0" r="r" b="b"/>
              <a:pathLst>
                <a:path w="41" h="28">
                  <a:moveTo>
                    <a:pt x="38" y="14"/>
                  </a:moveTo>
                  <a:cubicBezTo>
                    <a:pt x="41" y="6"/>
                    <a:pt x="35" y="0"/>
                    <a:pt x="25" y="0"/>
                  </a:cubicBezTo>
                  <a:cubicBezTo>
                    <a:pt x="16" y="0"/>
                    <a:pt x="5" y="6"/>
                    <a:pt x="3" y="14"/>
                  </a:cubicBezTo>
                  <a:cubicBezTo>
                    <a:pt x="0" y="22"/>
                    <a:pt x="6" y="28"/>
                    <a:pt x="16" y="28"/>
                  </a:cubicBezTo>
                  <a:cubicBezTo>
                    <a:pt x="26" y="28"/>
                    <a:pt x="36" y="22"/>
                    <a:pt x="38" y="14"/>
                  </a:cubicBezTo>
                  <a:close/>
                </a:path>
              </a:pathLst>
            </a:custGeom>
            <a:grpFill/>
            <a:ln>
              <a:noFill/>
            </a:ln>
          </p:spPr>
          <p:txBody>
            <a:bodyPr anchor="ctr"/>
            <a:lstStyle/>
            <a:p>
              <a:pPr algn="ctr"/>
            </a:p>
          </p:txBody>
        </p:sp>
        <p:sp>
          <p:nvSpPr>
            <p:cNvPr id="1543" name="íṩľîdé"/>
            <p:cNvSpPr/>
            <p:nvPr userDrawn="1"/>
          </p:nvSpPr>
          <p:spPr bwMode="auto">
            <a:xfrm>
              <a:off x="3022934" y="3678869"/>
              <a:ext cx="148123" cy="103378"/>
            </a:xfrm>
            <a:custGeom>
              <a:avLst/>
              <a:gdLst>
                <a:gd name="T0" fmla="*/ 38 w 41"/>
                <a:gd name="T1" fmla="*/ 14 h 28"/>
                <a:gd name="T2" fmla="*/ 25 w 41"/>
                <a:gd name="T3" fmla="*/ 0 h 28"/>
                <a:gd name="T4" fmla="*/ 3 w 41"/>
                <a:gd name="T5" fmla="*/ 14 h 28"/>
                <a:gd name="T6" fmla="*/ 16 w 41"/>
                <a:gd name="T7" fmla="*/ 28 h 28"/>
                <a:gd name="T8" fmla="*/ 38 w 41"/>
                <a:gd name="T9" fmla="*/ 14 h 28"/>
              </a:gdLst>
              <a:ahLst/>
              <a:cxnLst>
                <a:cxn ang="0">
                  <a:pos x="T0" y="T1"/>
                </a:cxn>
                <a:cxn ang="0">
                  <a:pos x="T2" y="T3"/>
                </a:cxn>
                <a:cxn ang="0">
                  <a:pos x="T4" y="T5"/>
                </a:cxn>
                <a:cxn ang="0">
                  <a:pos x="T6" y="T7"/>
                </a:cxn>
                <a:cxn ang="0">
                  <a:pos x="T8" y="T9"/>
                </a:cxn>
              </a:cxnLst>
              <a:rect l="0" t="0" r="r" b="b"/>
              <a:pathLst>
                <a:path w="41" h="28">
                  <a:moveTo>
                    <a:pt x="38" y="14"/>
                  </a:moveTo>
                  <a:cubicBezTo>
                    <a:pt x="41" y="6"/>
                    <a:pt x="35" y="0"/>
                    <a:pt x="25" y="0"/>
                  </a:cubicBezTo>
                  <a:cubicBezTo>
                    <a:pt x="15" y="0"/>
                    <a:pt x="5" y="6"/>
                    <a:pt x="3" y="14"/>
                  </a:cubicBezTo>
                  <a:cubicBezTo>
                    <a:pt x="0" y="22"/>
                    <a:pt x="6" y="28"/>
                    <a:pt x="16" y="28"/>
                  </a:cubicBezTo>
                  <a:cubicBezTo>
                    <a:pt x="26" y="28"/>
                    <a:pt x="36" y="22"/>
                    <a:pt x="38" y="14"/>
                  </a:cubicBezTo>
                  <a:close/>
                </a:path>
              </a:pathLst>
            </a:custGeom>
            <a:grpFill/>
            <a:ln>
              <a:noFill/>
            </a:ln>
          </p:spPr>
          <p:txBody>
            <a:bodyPr anchor="ctr"/>
            <a:lstStyle/>
            <a:p>
              <a:pPr algn="ctr"/>
            </a:p>
          </p:txBody>
        </p:sp>
        <p:sp>
          <p:nvSpPr>
            <p:cNvPr id="1544" name="işḷîḋê"/>
            <p:cNvSpPr/>
            <p:nvPr userDrawn="1"/>
          </p:nvSpPr>
          <p:spPr bwMode="auto">
            <a:xfrm>
              <a:off x="3183401" y="3678869"/>
              <a:ext cx="149666" cy="103378"/>
            </a:xfrm>
            <a:custGeom>
              <a:avLst/>
              <a:gdLst>
                <a:gd name="T0" fmla="*/ 38 w 41"/>
                <a:gd name="T1" fmla="*/ 14 h 28"/>
                <a:gd name="T2" fmla="*/ 25 w 41"/>
                <a:gd name="T3" fmla="*/ 0 h 28"/>
                <a:gd name="T4" fmla="*/ 2 w 41"/>
                <a:gd name="T5" fmla="*/ 14 h 28"/>
                <a:gd name="T6" fmla="*/ 16 w 41"/>
                <a:gd name="T7" fmla="*/ 28 h 28"/>
                <a:gd name="T8" fmla="*/ 38 w 41"/>
                <a:gd name="T9" fmla="*/ 14 h 28"/>
              </a:gdLst>
              <a:ahLst/>
              <a:cxnLst>
                <a:cxn ang="0">
                  <a:pos x="T0" y="T1"/>
                </a:cxn>
                <a:cxn ang="0">
                  <a:pos x="T2" y="T3"/>
                </a:cxn>
                <a:cxn ang="0">
                  <a:pos x="T4" y="T5"/>
                </a:cxn>
                <a:cxn ang="0">
                  <a:pos x="T6" y="T7"/>
                </a:cxn>
                <a:cxn ang="0">
                  <a:pos x="T8" y="T9"/>
                </a:cxn>
              </a:cxnLst>
              <a:rect l="0" t="0" r="r" b="b"/>
              <a:pathLst>
                <a:path w="41" h="28">
                  <a:moveTo>
                    <a:pt x="38" y="14"/>
                  </a:moveTo>
                  <a:cubicBezTo>
                    <a:pt x="41" y="6"/>
                    <a:pt x="34" y="0"/>
                    <a:pt x="25" y="0"/>
                  </a:cubicBezTo>
                  <a:cubicBezTo>
                    <a:pt x="15" y="0"/>
                    <a:pt x="5" y="6"/>
                    <a:pt x="2" y="14"/>
                  </a:cubicBezTo>
                  <a:cubicBezTo>
                    <a:pt x="0" y="22"/>
                    <a:pt x="6" y="28"/>
                    <a:pt x="16" y="28"/>
                  </a:cubicBezTo>
                  <a:cubicBezTo>
                    <a:pt x="26" y="28"/>
                    <a:pt x="36" y="22"/>
                    <a:pt x="38" y="14"/>
                  </a:cubicBezTo>
                  <a:close/>
                </a:path>
              </a:pathLst>
            </a:custGeom>
            <a:grpFill/>
            <a:ln>
              <a:noFill/>
            </a:ln>
          </p:spPr>
          <p:txBody>
            <a:bodyPr anchor="ctr"/>
            <a:lstStyle/>
            <a:p>
              <a:pPr algn="ctr"/>
            </a:p>
          </p:txBody>
        </p:sp>
        <p:sp>
          <p:nvSpPr>
            <p:cNvPr id="1545" name="íṡļîḍé"/>
            <p:cNvSpPr/>
            <p:nvPr userDrawn="1"/>
          </p:nvSpPr>
          <p:spPr bwMode="auto">
            <a:xfrm>
              <a:off x="3343867" y="3678869"/>
              <a:ext cx="145037" cy="103378"/>
            </a:xfrm>
            <a:custGeom>
              <a:avLst/>
              <a:gdLst>
                <a:gd name="T0" fmla="*/ 38 w 40"/>
                <a:gd name="T1" fmla="*/ 14 h 28"/>
                <a:gd name="T2" fmla="*/ 24 w 40"/>
                <a:gd name="T3" fmla="*/ 0 h 28"/>
                <a:gd name="T4" fmla="*/ 2 w 40"/>
                <a:gd name="T5" fmla="*/ 14 h 28"/>
                <a:gd name="T6" fmla="*/ 16 w 40"/>
                <a:gd name="T7" fmla="*/ 28 h 28"/>
                <a:gd name="T8" fmla="*/ 38 w 40"/>
                <a:gd name="T9" fmla="*/ 14 h 28"/>
              </a:gdLst>
              <a:ahLst/>
              <a:cxnLst>
                <a:cxn ang="0">
                  <a:pos x="T0" y="T1"/>
                </a:cxn>
                <a:cxn ang="0">
                  <a:pos x="T2" y="T3"/>
                </a:cxn>
                <a:cxn ang="0">
                  <a:pos x="T4" y="T5"/>
                </a:cxn>
                <a:cxn ang="0">
                  <a:pos x="T6" y="T7"/>
                </a:cxn>
                <a:cxn ang="0">
                  <a:pos x="T8" y="T9"/>
                </a:cxn>
              </a:cxnLst>
              <a:rect l="0" t="0" r="r" b="b"/>
              <a:pathLst>
                <a:path w="40" h="28">
                  <a:moveTo>
                    <a:pt x="38" y="14"/>
                  </a:moveTo>
                  <a:cubicBezTo>
                    <a:pt x="40" y="6"/>
                    <a:pt x="34" y="0"/>
                    <a:pt x="24" y="0"/>
                  </a:cubicBezTo>
                  <a:cubicBezTo>
                    <a:pt x="14" y="0"/>
                    <a:pt x="5" y="6"/>
                    <a:pt x="2" y="14"/>
                  </a:cubicBezTo>
                  <a:cubicBezTo>
                    <a:pt x="0" y="22"/>
                    <a:pt x="6" y="28"/>
                    <a:pt x="16" y="28"/>
                  </a:cubicBezTo>
                  <a:cubicBezTo>
                    <a:pt x="26" y="28"/>
                    <a:pt x="36" y="22"/>
                    <a:pt x="38" y="14"/>
                  </a:cubicBezTo>
                  <a:close/>
                </a:path>
              </a:pathLst>
            </a:custGeom>
            <a:grpFill/>
            <a:ln>
              <a:noFill/>
            </a:ln>
          </p:spPr>
          <p:txBody>
            <a:bodyPr anchor="ctr"/>
            <a:lstStyle/>
            <a:p>
              <a:pPr algn="ctr"/>
            </a:p>
          </p:txBody>
        </p:sp>
        <p:sp>
          <p:nvSpPr>
            <p:cNvPr id="1546" name="iś1íďé"/>
            <p:cNvSpPr/>
            <p:nvPr userDrawn="1"/>
          </p:nvSpPr>
          <p:spPr bwMode="auto">
            <a:xfrm>
              <a:off x="3504334" y="3678869"/>
              <a:ext cx="145037" cy="103378"/>
            </a:xfrm>
            <a:custGeom>
              <a:avLst/>
              <a:gdLst>
                <a:gd name="T0" fmla="*/ 38 w 40"/>
                <a:gd name="T1" fmla="*/ 14 h 28"/>
                <a:gd name="T2" fmla="*/ 24 w 40"/>
                <a:gd name="T3" fmla="*/ 0 h 28"/>
                <a:gd name="T4" fmla="*/ 2 w 40"/>
                <a:gd name="T5" fmla="*/ 14 h 28"/>
                <a:gd name="T6" fmla="*/ 16 w 40"/>
                <a:gd name="T7" fmla="*/ 28 h 28"/>
                <a:gd name="T8" fmla="*/ 38 w 40"/>
                <a:gd name="T9" fmla="*/ 14 h 28"/>
              </a:gdLst>
              <a:ahLst/>
              <a:cxnLst>
                <a:cxn ang="0">
                  <a:pos x="T0" y="T1"/>
                </a:cxn>
                <a:cxn ang="0">
                  <a:pos x="T2" y="T3"/>
                </a:cxn>
                <a:cxn ang="0">
                  <a:pos x="T4" y="T5"/>
                </a:cxn>
                <a:cxn ang="0">
                  <a:pos x="T6" y="T7"/>
                </a:cxn>
                <a:cxn ang="0">
                  <a:pos x="T8" y="T9"/>
                </a:cxn>
              </a:cxnLst>
              <a:rect l="0" t="0" r="r" b="b"/>
              <a:pathLst>
                <a:path w="40" h="28">
                  <a:moveTo>
                    <a:pt x="38" y="14"/>
                  </a:moveTo>
                  <a:cubicBezTo>
                    <a:pt x="40" y="6"/>
                    <a:pt x="34" y="0"/>
                    <a:pt x="24" y="0"/>
                  </a:cubicBezTo>
                  <a:cubicBezTo>
                    <a:pt x="14" y="0"/>
                    <a:pt x="4" y="6"/>
                    <a:pt x="2" y="14"/>
                  </a:cubicBezTo>
                  <a:cubicBezTo>
                    <a:pt x="0" y="22"/>
                    <a:pt x="6" y="28"/>
                    <a:pt x="16" y="28"/>
                  </a:cubicBezTo>
                  <a:cubicBezTo>
                    <a:pt x="26" y="28"/>
                    <a:pt x="36" y="22"/>
                    <a:pt x="38" y="14"/>
                  </a:cubicBezTo>
                  <a:close/>
                </a:path>
              </a:pathLst>
            </a:custGeom>
            <a:grpFill/>
            <a:ln>
              <a:noFill/>
            </a:ln>
          </p:spPr>
          <p:txBody>
            <a:bodyPr anchor="ctr"/>
            <a:lstStyle/>
            <a:p>
              <a:pPr algn="ctr"/>
            </a:p>
          </p:txBody>
        </p:sp>
        <p:sp>
          <p:nvSpPr>
            <p:cNvPr id="1547" name="íṡļïḑê"/>
            <p:cNvSpPr/>
            <p:nvPr userDrawn="1"/>
          </p:nvSpPr>
          <p:spPr bwMode="auto">
            <a:xfrm>
              <a:off x="3664800" y="3678869"/>
              <a:ext cx="145037" cy="103378"/>
            </a:xfrm>
            <a:custGeom>
              <a:avLst/>
              <a:gdLst>
                <a:gd name="T0" fmla="*/ 38 w 40"/>
                <a:gd name="T1" fmla="*/ 14 h 28"/>
                <a:gd name="T2" fmla="*/ 23 w 40"/>
                <a:gd name="T3" fmla="*/ 0 h 28"/>
                <a:gd name="T4" fmla="*/ 2 w 40"/>
                <a:gd name="T5" fmla="*/ 14 h 28"/>
                <a:gd name="T6" fmla="*/ 16 w 40"/>
                <a:gd name="T7" fmla="*/ 28 h 28"/>
                <a:gd name="T8" fmla="*/ 38 w 40"/>
                <a:gd name="T9" fmla="*/ 14 h 28"/>
              </a:gdLst>
              <a:ahLst/>
              <a:cxnLst>
                <a:cxn ang="0">
                  <a:pos x="T0" y="T1"/>
                </a:cxn>
                <a:cxn ang="0">
                  <a:pos x="T2" y="T3"/>
                </a:cxn>
                <a:cxn ang="0">
                  <a:pos x="T4" y="T5"/>
                </a:cxn>
                <a:cxn ang="0">
                  <a:pos x="T6" y="T7"/>
                </a:cxn>
                <a:cxn ang="0">
                  <a:pos x="T8" y="T9"/>
                </a:cxn>
              </a:cxnLst>
              <a:rect l="0" t="0" r="r" b="b"/>
              <a:pathLst>
                <a:path w="40" h="28">
                  <a:moveTo>
                    <a:pt x="38" y="14"/>
                  </a:moveTo>
                  <a:cubicBezTo>
                    <a:pt x="40" y="6"/>
                    <a:pt x="33" y="0"/>
                    <a:pt x="23" y="0"/>
                  </a:cubicBezTo>
                  <a:cubicBezTo>
                    <a:pt x="14" y="0"/>
                    <a:pt x="4" y="6"/>
                    <a:pt x="2" y="14"/>
                  </a:cubicBezTo>
                  <a:cubicBezTo>
                    <a:pt x="0" y="22"/>
                    <a:pt x="6" y="28"/>
                    <a:pt x="16" y="28"/>
                  </a:cubicBezTo>
                  <a:cubicBezTo>
                    <a:pt x="26" y="28"/>
                    <a:pt x="36" y="22"/>
                    <a:pt x="38" y="14"/>
                  </a:cubicBezTo>
                  <a:close/>
                </a:path>
              </a:pathLst>
            </a:custGeom>
            <a:grpFill/>
            <a:ln>
              <a:noFill/>
            </a:ln>
          </p:spPr>
          <p:txBody>
            <a:bodyPr anchor="ctr"/>
            <a:lstStyle/>
            <a:p>
              <a:pPr algn="ctr"/>
            </a:p>
          </p:txBody>
        </p:sp>
        <p:sp>
          <p:nvSpPr>
            <p:cNvPr id="1548" name="íṣlîḋè"/>
            <p:cNvSpPr/>
            <p:nvPr userDrawn="1"/>
          </p:nvSpPr>
          <p:spPr bwMode="auto">
            <a:xfrm>
              <a:off x="3825267" y="3678869"/>
              <a:ext cx="141951" cy="103378"/>
            </a:xfrm>
            <a:custGeom>
              <a:avLst/>
              <a:gdLst>
                <a:gd name="T0" fmla="*/ 38 w 39"/>
                <a:gd name="T1" fmla="*/ 14 h 28"/>
                <a:gd name="T2" fmla="*/ 23 w 39"/>
                <a:gd name="T3" fmla="*/ 0 h 28"/>
                <a:gd name="T4" fmla="*/ 2 w 39"/>
                <a:gd name="T5" fmla="*/ 14 h 28"/>
                <a:gd name="T6" fmla="*/ 17 w 39"/>
                <a:gd name="T7" fmla="*/ 28 h 28"/>
                <a:gd name="T8" fmla="*/ 38 w 39"/>
                <a:gd name="T9" fmla="*/ 14 h 28"/>
              </a:gdLst>
              <a:ahLst/>
              <a:cxnLst>
                <a:cxn ang="0">
                  <a:pos x="T0" y="T1"/>
                </a:cxn>
                <a:cxn ang="0">
                  <a:pos x="T2" y="T3"/>
                </a:cxn>
                <a:cxn ang="0">
                  <a:pos x="T4" y="T5"/>
                </a:cxn>
                <a:cxn ang="0">
                  <a:pos x="T6" y="T7"/>
                </a:cxn>
                <a:cxn ang="0">
                  <a:pos x="T8" y="T9"/>
                </a:cxn>
              </a:cxnLst>
              <a:rect l="0" t="0" r="r" b="b"/>
              <a:pathLst>
                <a:path w="39" h="28">
                  <a:moveTo>
                    <a:pt x="38" y="14"/>
                  </a:moveTo>
                  <a:cubicBezTo>
                    <a:pt x="39" y="6"/>
                    <a:pt x="33" y="0"/>
                    <a:pt x="23" y="0"/>
                  </a:cubicBezTo>
                  <a:cubicBezTo>
                    <a:pt x="13" y="0"/>
                    <a:pt x="4" y="6"/>
                    <a:pt x="2" y="14"/>
                  </a:cubicBezTo>
                  <a:cubicBezTo>
                    <a:pt x="0" y="22"/>
                    <a:pt x="7" y="28"/>
                    <a:pt x="17" y="28"/>
                  </a:cubicBezTo>
                  <a:cubicBezTo>
                    <a:pt x="27" y="28"/>
                    <a:pt x="36" y="22"/>
                    <a:pt x="38" y="14"/>
                  </a:cubicBezTo>
                  <a:close/>
                </a:path>
              </a:pathLst>
            </a:custGeom>
            <a:grpFill/>
            <a:ln>
              <a:noFill/>
            </a:ln>
          </p:spPr>
          <p:txBody>
            <a:bodyPr anchor="ctr"/>
            <a:lstStyle/>
            <a:p>
              <a:pPr algn="ctr"/>
            </a:p>
          </p:txBody>
        </p:sp>
        <p:sp>
          <p:nvSpPr>
            <p:cNvPr id="1549" name="îṧlïdé"/>
            <p:cNvSpPr/>
            <p:nvPr userDrawn="1"/>
          </p:nvSpPr>
          <p:spPr bwMode="auto">
            <a:xfrm>
              <a:off x="3985733" y="3678869"/>
              <a:ext cx="141951" cy="103378"/>
            </a:xfrm>
            <a:custGeom>
              <a:avLst/>
              <a:gdLst>
                <a:gd name="T0" fmla="*/ 38 w 39"/>
                <a:gd name="T1" fmla="*/ 14 h 28"/>
                <a:gd name="T2" fmla="*/ 23 w 39"/>
                <a:gd name="T3" fmla="*/ 0 h 28"/>
                <a:gd name="T4" fmla="*/ 2 w 39"/>
                <a:gd name="T5" fmla="*/ 14 h 28"/>
                <a:gd name="T6" fmla="*/ 17 w 39"/>
                <a:gd name="T7" fmla="*/ 28 h 28"/>
                <a:gd name="T8" fmla="*/ 38 w 39"/>
                <a:gd name="T9" fmla="*/ 14 h 28"/>
              </a:gdLst>
              <a:ahLst/>
              <a:cxnLst>
                <a:cxn ang="0">
                  <a:pos x="T0" y="T1"/>
                </a:cxn>
                <a:cxn ang="0">
                  <a:pos x="T2" y="T3"/>
                </a:cxn>
                <a:cxn ang="0">
                  <a:pos x="T4" y="T5"/>
                </a:cxn>
                <a:cxn ang="0">
                  <a:pos x="T6" y="T7"/>
                </a:cxn>
                <a:cxn ang="0">
                  <a:pos x="T8" y="T9"/>
                </a:cxn>
              </a:cxnLst>
              <a:rect l="0" t="0" r="r" b="b"/>
              <a:pathLst>
                <a:path w="39" h="28">
                  <a:moveTo>
                    <a:pt x="38" y="14"/>
                  </a:moveTo>
                  <a:cubicBezTo>
                    <a:pt x="39" y="6"/>
                    <a:pt x="33" y="0"/>
                    <a:pt x="23" y="0"/>
                  </a:cubicBezTo>
                  <a:cubicBezTo>
                    <a:pt x="13" y="0"/>
                    <a:pt x="4" y="6"/>
                    <a:pt x="2" y="14"/>
                  </a:cubicBezTo>
                  <a:cubicBezTo>
                    <a:pt x="0" y="22"/>
                    <a:pt x="7" y="28"/>
                    <a:pt x="17" y="28"/>
                  </a:cubicBezTo>
                  <a:cubicBezTo>
                    <a:pt x="27" y="28"/>
                    <a:pt x="36" y="22"/>
                    <a:pt x="38" y="14"/>
                  </a:cubicBezTo>
                  <a:close/>
                </a:path>
              </a:pathLst>
            </a:custGeom>
            <a:grpFill/>
            <a:ln>
              <a:noFill/>
            </a:ln>
          </p:spPr>
          <p:txBody>
            <a:bodyPr anchor="ctr"/>
            <a:lstStyle/>
            <a:p>
              <a:pPr algn="ctr"/>
            </a:p>
          </p:txBody>
        </p:sp>
        <p:sp>
          <p:nvSpPr>
            <p:cNvPr id="1550" name="i$ḷidè"/>
            <p:cNvSpPr/>
            <p:nvPr userDrawn="1"/>
          </p:nvSpPr>
          <p:spPr bwMode="auto">
            <a:xfrm>
              <a:off x="2654170" y="3803849"/>
              <a:ext cx="152752" cy="101834"/>
            </a:xfrm>
            <a:custGeom>
              <a:avLst/>
              <a:gdLst>
                <a:gd name="T0" fmla="*/ 39 w 42"/>
                <a:gd name="T1" fmla="*/ 14 h 28"/>
                <a:gd name="T2" fmla="*/ 26 w 42"/>
                <a:gd name="T3" fmla="*/ 0 h 28"/>
                <a:gd name="T4" fmla="*/ 3 w 42"/>
                <a:gd name="T5" fmla="*/ 14 h 28"/>
                <a:gd name="T6" fmla="*/ 16 w 42"/>
                <a:gd name="T7" fmla="*/ 28 h 28"/>
                <a:gd name="T8" fmla="*/ 39 w 42"/>
                <a:gd name="T9" fmla="*/ 14 h 28"/>
              </a:gdLst>
              <a:ahLst/>
              <a:cxnLst>
                <a:cxn ang="0">
                  <a:pos x="T0" y="T1"/>
                </a:cxn>
                <a:cxn ang="0">
                  <a:pos x="T2" y="T3"/>
                </a:cxn>
                <a:cxn ang="0">
                  <a:pos x="T4" y="T5"/>
                </a:cxn>
                <a:cxn ang="0">
                  <a:pos x="T6" y="T7"/>
                </a:cxn>
                <a:cxn ang="0">
                  <a:pos x="T8" y="T9"/>
                </a:cxn>
              </a:cxnLst>
              <a:rect l="0" t="0" r="r" b="b"/>
              <a:pathLst>
                <a:path w="42" h="28">
                  <a:moveTo>
                    <a:pt x="39" y="14"/>
                  </a:moveTo>
                  <a:cubicBezTo>
                    <a:pt x="42" y="6"/>
                    <a:pt x="36" y="0"/>
                    <a:pt x="26" y="0"/>
                  </a:cubicBezTo>
                  <a:cubicBezTo>
                    <a:pt x="16" y="0"/>
                    <a:pt x="6" y="6"/>
                    <a:pt x="3" y="14"/>
                  </a:cubicBezTo>
                  <a:cubicBezTo>
                    <a:pt x="0" y="22"/>
                    <a:pt x="5" y="28"/>
                    <a:pt x="16" y="28"/>
                  </a:cubicBezTo>
                  <a:cubicBezTo>
                    <a:pt x="26" y="28"/>
                    <a:pt x="36" y="22"/>
                    <a:pt x="39" y="14"/>
                  </a:cubicBezTo>
                  <a:close/>
                </a:path>
              </a:pathLst>
            </a:custGeom>
            <a:grpFill/>
            <a:ln>
              <a:noFill/>
            </a:ln>
          </p:spPr>
          <p:txBody>
            <a:bodyPr anchor="ctr"/>
            <a:lstStyle/>
            <a:p>
              <a:pPr algn="ctr"/>
            </a:p>
          </p:txBody>
        </p:sp>
        <p:sp>
          <p:nvSpPr>
            <p:cNvPr id="1551" name="îšḻîdè"/>
            <p:cNvSpPr/>
            <p:nvPr userDrawn="1"/>
          </p:nvSpPr>
          <p:spPr bwMode="auto">
            <a:xfrm>
              <a:off x="2814636" y="3803849"/>
              <a:ext cx="152752" cy="101834"/>
            </a:xfrm>
            <a:custGeom>
              <a:avLst/>
              <a:gdLst>
                <a:gd name="T0" fmla="*/ 40 w 42"/>
                <a:gd name="T1" fmla="*/ 14 h 28"/>
                <a:gd name="T2" fmla="*/ 26 w 42"/>
                <a:gd name="T3" fmla="*/ 0 h 28"/>
                <a:gd name="T4" fmla="*/ 3 w 42"/>
                <a:gd name="T5" fmla="*/ 14 h 28"/>
                <a:gd name="T6" fmla="*/ 16 w 42"/>
                <a:gd name="T7" fmla="*/ 28 h 28"/>
                <a:gd name="T8" fmla="*/ 40 w 42"/>
                <a:gd name="T9" fmla="*/ 14 h 28"/>
              </a:gdLst>
              <a:ahLst/>
              <a:cxnLst>
                <a:cxn ang="0">
                  <a:pos x="T0" y="T1"/>
                </a:cxn>
                <a:cxn ang="0">
                  <a:pos x="T2" y="T3"/>
                </a:cxn>
                <a:cxn ang="0">
                  <a:pos x="T4" y="T5"/>
                </a:cxn>
                <a:cxn ang="0">
                  <a:pos x="T6" y="T7"/>
                </a:cxn>
                <a:cxn ang="0">
                  <a:pos x="T8" y="T9"/>
                </a:cxn>
              </a:cxnLst>
              <a:rect l="0" t="0" r="r" b="b"/>
              <a:pathLst>
                <a:path w="42" h="28">
                  <a:moveTo>
                    <a:pt x="40" y="14"/>
                  </a:moveTo>
                  <a:cubicBezTo>
                    <a:pt x="42" y="6"/>
                    <a:pt x="36" y="0"/>
                    <a:pt x="26" y="0"/>
                  </a:cubicBezTo>
                  <a:cubicBezTo>
                    <a:pt x="17" y="0"/>
                    <a:pt x="6" y="6"/>
                    <a:pt x="3" y="14"/>
                  </a:cubicBezTo>
                  <a:cubicBezTo>
                    <a:pt x="0" y="22"/>
                    <a:pt x="6" y="28"/>
                    <a:pt x="16" y="28"/>
                  </a:cubicBezTo>
                  <a:cubicBezTo>
                    <a:pt x="27" y="28"/>
                    <a:pt x="37" y="22"/>
                    <a:pt x="40" y="14"/>
                  </a:cubicBezTo>
                  <a:close/>
                </a:path>
              </a:pathLst>
            </a:custGeom>
            <a:grpFill/>
            <a:ln>
              <a:noFill/>
            </a:ln>
          </p:spPr>
          <p:txBody>
            <a:bodyPr anchor="ctr"/>
            <a:lstStyle/>
            <a:p>
              <a:pPr algn="ctr"/>
            </a:p>
          </p:txBody>
        </p:sp>
        <p:sp>
          <p:nvSpPr>
            <p:cNvPr id="1552" name="îSļïdê"/>
            <p:cNvSpPr/>
            <p:nvPr userDrawn="1"/>
          </p:nvSpPr>
          <p:spPr bwMode="auto">
            <a:xfrm>
              <a:off x="2978188" y="3803849"/>
              <a:ext cx="152752" cy="101834"/>
            </a:xfrm>
            <a:custGeom>
              <a:avLst/>
              <a:gdLst>
                <a:gd name="T0" fmla="*/ 39 w 42"/>
                <a:gd name="T1" fmla="*/ 14 h 28"/>
                <a:gd name="T2" fmla="*/ 26 w 42"/>
                <a:gd name="T3" fmla="*/ 0 h 28"/>
                <a:gd name="T4" fmla="*/ 3 w 42"/>
                <a:gd name="T5" fmla="*/ 14 h 28"/>
                <a:gd name="T6" fmla="*/ 16 w 42"/>
                <a:gd name="T7" fmla="*/ 28 h 28"/>
                <a:gd name="T8" fmla="*/ 39 w 42"/>
                <a:gd name="T9" fmla="*/ 14 h 28"/>
              </a:gdLst>
              <a:ahLst/>
              <a:cxnLst>
                <a:cxn ang="0">
                  <a:pos x="T0" y="T1"/>
                </a:cxn>
                <a:cxn ang="0">
                  <a:pos x="T2" y="T3"/>
                </a:cxn>
                <a:cxn ang="0">
                  <a:pos x="T4" y="T5"/>
                </a:cxn>
                <a:cxn ang="0">
                  <a:pos x="T6" y="T7"/>
                </a:cxn>
                <a:cxn ang="0">
                  <a:pos x="T8" y="T9"/>
                </a:cxn>
              </a:cxnLst>
              <a:rect l="0" t="0" r="r" b="b"/>
              <a:pathLst>
                <a:path w="42" h="28">
                  <a:moveTo>
                    <a:pt x="39" y="14"/>
                  </a:moveTo>
                  <a:cubicBezTo>
                    <a:pt x="42" y="6"/>
                    <a:pt x="36" y="0"/>
                    <a:pt x="26" y="0"/>
                  </a:cubicBezTo>
                  <a:cubicBezTo>
                    <a:pt x="16" y="0"/>
                    <a:pt x="6" y="6"/>
                    <a:pt x="3" y="14"/>
                  </a:cubicBezTo>
                  <a:cubicBezTo>
                    <a:pt x="0" y="22"/>
                    <a:pt x="6" y="28"/>
                    <a:pt x="16" y="28"/>
                  </a:cubicBezTo>
                  <a:cubicBezTo>
                    <a:pt x="26" y="28"/>
                    <a:pt x="37" y="22"/>
                    <a:pt x="39" y="14"/>
                  </a:cubicBezTo>
                  <a:close/>
                </a:path>
              </a:pathLst>
            </a:custGeom>
            <a:grpFill/>
            <a:ln>
              <a:noFill/>
            </a:ln>
          </p:spPr>
          <p:txBody>
            <a:bodyPr anchor="ctr"/>
            <a:lstStyle/>
            <a:p>
              <a:pPr algn="ctr"/>
            </a:p>
          </p:txBody>
        </p:sp>
        <p:sp>
          <p:nvSpPr>
            <p:cNvPr id="1553" name="iśľîḋé"/>
            <p:cNvSpPr/>
            <p:nvPr userDrawn="1"/>
          </p:nvSpPr>
          <p:spPr bwMode="auto">
            <a:xfrm>
              <a:off x="3143284" y="3803849"/>
              <a:ext cx="149666" cy="101834"/>
            </a:xfrm>
            <a:custGeom>
              <a:avLst/>
              <a:gdLst>
                <a:gd name="T0" fmla="*/ 39 w 41"/>
                <a:gd name="T1" fmla="*/ 14 h 28"/>
                <a:gd name="T2" fmla="*/ 25 w 41"/>
                <a:gd name="T3" fmla="*/ 0 h 28"/>
                <a:gd name="T4" fmla="*/ 2 w 41"/>
                <a:gd name="T5" fmla="*/ 14 h 28"/>
                <a:gd name="T6" fmla="*/ 16 w 41"/>
                <a:gd name="T7" fmla="*/ 28 h 28"/>
                <a:gd name="T8" fmla="*/ 39 w 41"/>
                <a:gd name="T9" fmla="*/ 14 h 28"/>
              </a:gdLst>
              <a:ahLst/>
              <a:cxnLst>
                <a:cxn ang="0">
                  <a:pos x="T0" y="T1"/>
                </a:cxn>
                <a:cxn ang="0">
                  <a:pos x="T2" y="T3"/>
                </a:cxn>
                <a:cxn ang="0">
                  <a:pos x="T4" y="T5"/>
                </a:cxn>
                <a:cxn ang="0">
                  <a:pos x="T6" y="T7"/>
                </a:cxn>
                <a:cxn ang="0">
                  <a:pos x="T8" y="T9"/>
                </a:cxn>
              </a:cxnLst>
              <a:rect l="0" t="0" r="r" b="b"/>
              <a:pathLst>
                <a:path w="41" h="28">
                  <a:moveTo>
                    <a:pt x="39" y="14"/>
                  </a:moveTo>
                  <a:cubicBezTo>
                    <a:pt x="41" y="6"/>
                    <a:pt x="35" y="0"/>
                    <a:pt x="25" y="0"/>
                  </a:cubicBezTo>
                  <a:cubicBezTo>
                    <a:pt x="15" y="0"/>
                    <a:pt x="5" y="6"/>
                    <a:pt x="2" y="14"/>
                  </a:cubicBezTo>
                  <a:cubicBezTo>
                    <a:pt x="0" y="22"/>
                    <a:pt x="6" y="28"/>
                    <a:pt x="16" y="28"/>
                  </a:cubicBezTo>
                  <a:cubicBezTo>
                    <a:pt x="26" y="28"/>
                    <a:pt x="36" y="22"/>
                    <a:pt x="39" y="14"/>
                  </a:cubicBezTo>
                  <a:close/>
                </a:path>
              </a:pathLst>
            </a:custGeom>
            <a:grpFill/>
            <a:ln>
              <a:noFill/>
            </a:ln>
          </p:spPr>
          <p:txBody>
            <a:bodyPr anchor="ctr"/>
            <a:lstStyle/>
            <a:p>
              <a:pPr algn="ctr"/>
            </a:p>
          </p:txBody>
        </p:sp>
        <p:sp>
          <p:nvSpPr>
            <p:cNvPr id="1554" name="îš1ídé"/>
            <p:cNvSpPr/>
            <p:nvPr userDrawn="1"/>
          </p:nvSpPr>
          <p:spPr bwMode="auto">
            <a:xfrm>
              <a:off x="3306837" y="3803849"/>
              <a:ext cx="149666" cy="101834"/>
            </a:xfrm>
            <a:custGeom>
              <a:avLst/>
              <a:gdLst>
                <a:gd name="T0" fmla="*/ 38 w 41"/>
                <a:gd name="T1" fmla="*/ 14 h 28"/>
                <a:gd name="T2" fmla="*/ 24 w 41"/>
                <a:gd name="T3" fmla="*/ 0 h 28"/>
                <a:gd name="T4" fmla="*/ 2 w 41"/>
                <a:gd name="T5" fmla="*/ 14 h 28"/>
                <a:gd name="T6" fmla="*/ 16 w 41"/>
                <a:gd name="T7" fmla="*/ 28 h 28"/>
                <a:gd name="T8" fmla="*/ 38 w 41"/>
                <a:gd name="T9" fmla="*/ 14 h 28"/>
              </a:gdLst>
              <a:ahLst/>
              <a:cxnLst>
                <a:cxn ang="0">
                  <a:pos x="T0" y="T1"/>
                </a:cxn>
                <a:cxn ang="0">
                  <a:pos x="T2" y="T3"/>
                </a:cxn>
                <a:cxn ang="0">
                  <a:pos x="T4" y="T5"/>
                </a:cxn>
                <a:cxn ang="0">
                  <a:pos x="T6" y="T7"/>
                </a:cxn>
                <a:cxn ang="0">
                  <a:pos x="T8" y="T9"/>
                </a:cxn>
              </a:cxnLst>
              <a:rect l="0" t="0" r="r" b="b"/>
              <a:pathLst>
                <a:path w="41" h="28">
                  <a:moveTo>
                    <a:pt x="38" y="14"/>
                  </a:moveTo>
                  <a:cubicBezTo>
                    <a:pt x="41" y="6"/>
                    <a:pt x="34" y="0"/>
                    <a:pt x="24" y="0"/>
                  </a:cubicBezTo>
                  <a:cubicBezTo>
                    <a:pt x="14" y="0"/>
                    <a:pt x="4" y="6"/>
                    <a:pt x="2" y="14"/>
                  </a:cubicBezTo>
                  <a:cubicBezTo>
                    <a:pt x="0" y="22"/>
                    <a:pt x="6" y="28"/>
                    <a:pt x="16" y="28"/>
                  </a:cubicBezTo>
                  <a:cubicBezTo>
                    <a:pt x="26" y="28"/>
                    <a:pt x="36" y="22"/>
                    <a:pt x="38" y="14"/>
                  </a:cubicBezTo>
                  <a:close/>
                </a:path>
              </a:pathLst>
            </a:custGeom>
            <a:grpFill/>
            <a:ln>
              <a:noFill/>
            </a:ln>
          </p:spPr>
          <p:txBody>
            <a:bodyPr anchor="ctr"/>
            <a:lstStyle/>
            <a:p>
              <a:pPr algn="ctr"/>
            </a:p>
          </p:txBody>
        </p:sp>
        <p:sp>
          <p:nvSpPr>
            <p:cNvPr id="1555" name="ís1íḋé"/>
            <p:cNvSpPr/>
            <p:nvPr userDrawn="1"/>
          </p:nvSpPr>
          <p:spPr bwMode="auto">
            <a:xfrm>
              <a:off x="3467303" y="3803849"/>
              <a:ext cx="149666" cy="101834"/>
            </a:xfrm>
            <a:custGeom>
              <a:avLst/>
              <a:gdLst>
                <a:gd name="T0" fmla="*/ 39 w 41"/>
                <a:gd name="T1" fmla="*/ 14 h 28"/>
                <a:gd name="T2" fmla="*/ 25 w 41"/>
                <a:gd name="T3" fmla="*/ 0 h 28"/>
                <a:gd name="T4" fmla="*/ 3 w 41"/>
                <a:gd name="T5" fmla="*/ 14 h 28"/>
                <a:gd name="T6" fmla="*/ 17 w 41"/>
                <a:gd name="T7" fmla="*/ 28 h 28"/>
                <a:gd name="T8" fmla="*/ 39 w 41"/>
                <a:gd name="T9" fmla="*/ 14 h 28"/>
              </a:gdLst>
              <a:ahLst/>
              <a:cxnLst>
                <a:cxn ang="0">
                  <a:pos x="T0" y="T1"/>
                </a:cxn>
                <a:cxn ang="0">
                  <a:pos x="T2" y="T3"/>
                </a:cxn>
                <a:cxn ang="0">
                  <a:pos x="T4" y="T5"/>
                </a:cxn>
                <a:cxn ang="0">
                  <a:pos x="T6" y="T7"/>
                </a:cxn>
                <a:cxn ang="0">
                  <a:pos x="T8" y="T9"/>
                </a:cxn>
              </a:cxnLst>
              <a:rect l="0" t="0" r="r" b="b"/>
              <a:pathLst>
                <a:path w="41" h="28">
                  <a:moveTo>
                    <a:pt x="39" y="14"/>
                  </a:moveTo>
                  <a:cubicBezTo>
                    <a:pt x="41" y="6"/>
                    <a:pt x="35" y="0"/>
                    <a:pt x="25" y="0"/>
                  </a:cubicBezTo>
                  <a:cubicBezTo>
                    <a:pt x="15" y="0"/>
                    <a:pt x="5" y="6"/>
                    <a:pt x="3" y="14"/>
                  </a:cubicBezTo>
                  <a:cubicBezTo>
                    <a:pt x="0" y="22"/>
                    <a:pt x="7" y="28"/>
                    <a:pt x="17" y="28"/>
                  </a:cubicBezTo>
                  <a:cubicBezTo>
                    <a:pt x="27" y="28"/>
                    <a:pt x="37" y="22"/>
                    <a:pt x="39" y="14"/>
                  </a:cubicBezTo>
                  <a:close/>
                </a:path>
              </a:pathLst>
            </a:custGeom>
            <a:grpFill/>
            <a:ln>
              <a:noFill/>
            </a:ln>
          </p:spPr>
          <p:txBody>
            <a:bodyPr anchor="ctr"/>
            <a:lstStyle/>
            <a:p>
              <a:pPr algn="ctr"/>
            </a:p>
          </p:txBody>
        </p:sp>
        <p:sp>
          <p:nvSpPr>
            <p:cNvPr id="1556" name="ïṡlídé"/>
            <p:cNvSpPr/>
            <p:nvPr userDrawn="1"/>
          </p:nvSpPr>
          <p:spPr bwMode="auto">
            <a:xfrm>
              <a:off x="3630855" y="3803849"/>
              <a:ext cx="146580" cy="101834"/>
            </a:xfrm>
            <a:custGeom>
              <a:avLst/>
              <a:gdLst>
                <a:gd name="T0" fmla="*/ 38 w 40"/>
                <a:gd name="T1" fmla="*/ 14 h 28"/>
                <a:gd name="T2" fmla="*/ 24 w 40"/>
                <a:gd name="T3" fmla="*/ 0 h 28"/>
                <a:gd name="T4" fmla="*/ 2 w 40"/>
                <a:gd name="T5" fmla="*/ 14 h 28"/>
                <a:gd name="T6" fmla="*/ 17 w 40"/>
                <a:gd name="T7" fmla="*/ 28 h 28"/>
                <a:gd name="T8" fmla="*/ 38 w 40"/>
                <a:gd name="T9" fmla="*/ 14 h 28"/>
              </a:gdLst>
              <a:ahLst/>
              <a:cxnLst>
                <a:cxn ang="0">
                  <a:pos x="T0" y="T1"/>
                </a:cxn>
                <a:cxn ang="0">
                  <a:pos x="T2" y="T3"/>
                </a:cxn>
                <a:cxn ang="0">
                  <a:pos x="T4" y="T5"/>
                </a:cxn>
                <a:cxn ang="0">
                  <a:pos x="T6" y="T7"/>
                </a:cxn>
                <a:cxn ang="0">
                  <a:pos x="T8" y="T9"/>
                </a:cxn>
              </a:cxnLst>
              <a:rect l="0" t="0" r="r" b="b"/>
              <a:pathLst>
                <a:path w="40" h="28">
                  <a:moveTo>
                    <a:pt x="38" y="14"/>
                  </a:moveTo>
                  <a:cubicBezTo>
                    <a:pt x="40" y="6"/>
                    <a:pt x="34" y="0"/>
                    <a:pt x="24" y="0"/>
                  </a:cubicBezTo>
                  <a:cubicBezTo>
                    <a:pt x="14" y="0"/>
                    <a:pt x="4" y="6"/>
                    <a:pt x="2" y="14"/>
                  </a:cubicBezTo>
                  <a:cubicBezTo>
                    <a:pt x="0" y="22"/>
                    <a:pt x="6" y="28"/>
                    <a:pt x="17" y="28"/>
                  </a:cubicBezTo>
                  <a:cubicBezTo>
                    <a:pt x="27" y="28"/>
                    <a:pt x="36" y="22"/>
                    <a:pt x="38" y="14"/>
                  </a:cubicBezTo>
                  <a:close/>
                </a:path>
              </a:pathLst>
            </a:custGeom>
            <a:grpFill/>
            <a:ln>
              <a:noFill/>
            </a:ln>
          </p:spPr>
          <p:txBody>
            <a:bodyPr anchor="ctr"/>
            <a:lstStyle/>
            <a:p>
              <a:pPr algn="ctr"/>
            </a:p>
          </p:txBody>
        </p:sp>
        <p:sp>
          <p:nvSpPr>
            <p:cNvPr id="1557" name="iŝļïďe"/>
            <p:cNvSpPr/>
            <p:nvPr userDrawn="1"/>
          </p:nvSpPr>
          <p:spPr bwMode="auto">
            <a:xfrm>
              <a:off x="3795950" y="3803849"/>
              <a:ext cx="145037" cy="101834"/>
            </a:xfrm>
            <a:custGeom>
              <a:avLst/>
              <a:gdLst>
                <a:gd name="T0" fmla="*/ 38 w 40"/>
                <a:gd name="T1" fmla="*/ 14 h 28"/>
                <a:gd name="T2" fmla="*/ 23 w 40"/>
                <a:gd name="T3" fmla="*/ 0 h 28"/>
                <a:gd name="T4" fmla="*/ 2 w 40"/>
                <a:gd name="T5" fmla="*/ 14 h 28"/>
                <a:gd name="T6" fmla="*/ 16 w 40"/>
                <a:gd name="T7" fmla="*/ 28 h 28"/>
                <a:gd name="T8" fmla="*/ 38 w 40"/>
                <a:gd name="T9" fmla="*/ 14 h 28"/>
              </a:gdLst>
              <a:ahLst/>
              <a:cxnLst>
                <a:cxn ang="0">
                  <a:pos x="T0" y="T1"/>
                </a:cxn>
                <a:cxn ang="0">
                  <a:pos x="T2" y="T3"/>
                </a:cxn>
                <a:cxn ang="0">
                  <a:pos x="T4" y="T5"/>
                </a:cxn>
                <a:cxn ang="0">
                  <a:pos x="T6" y="T7"/>
                </a:cxn>
                <a:cxn ang="0">
                  <a:pos x="T8" y="T9"/>
                </a:cxn>
              </a:cxnLst>
              <a:rect l="0" t="0" r="r" b="b"/>
              <a:pathLst>
                <a:path w="40" h="28">
                  <a:moveTo>
                    <a:pt x="38" y="14"/>
                  </a:moveTo>
                  <a:cubicBezTo>
                    <a:pt x="40" y="6"/>
                    <a:pt x="33" y="0"/>
                    <a:pt x="23" y="0"/>
                  </a:cubicBezTo>
                  <a:cubicBezTo>
                    <a:pt x="13" y="0"/>
                    <a:pt x="4" y="6"/>
                    <a:pt x="2" y="14"/>
                  </a:cubicBezTo>
                  <a:cubicBezTo>
                    <a:pt x="0" y="22"/>
                    <a:pt x="6" y="28"/>
                    <a:pt x="16" y="28"/>
                  </a:cubicBezTo>
                  <a:cubicBezTo>
                    <a:pt x="27" y="28"/>
                    <a:pt x="36" y="22"/>
                    <a:pt x="38" y="14"/>
                  </a:cubicBezTo>
                  <a:close/>
                </a:path>
              </a:pathLst>
            </a:custGeom>
            <a:grpFill/>
            <a:ln>
              <a:noFill/>
            </a:ln>
          </p:spPr>
          <p:txBody>
            <a:bodyPr anchor="ctr"/>
            <a:lstStyle/>
            <a:p>
              <a:pPr algn="ctr"/>
            </a:p>
          </p:txBody>
        </p:sp>
        <p:sp>
          <p:nvSpPr>
            <p:cNvPr id="1558" name="îṣļîḓê"/>
            <p:cNvSpPr/>
            <p:nvPr userDrawn="1"/>
          </p:nvSpPr>
          <p:spPr bwMode="auto">
            <a:xfrm>
              <a:off x="3956417" y="3803849"/>
              <a:ext cx="146580" cy="101834"/>
            </a:xfrm>
            <a:custGeom>
              <a:avLst/>
              <a:gdLst>
                <a:gd name="T0" fmla="*/ 39 w 40"/>
                <a:gd name="T1" fmla="*/ 14 h 28"/>
                <a:gd name="T2" fmla="*/ 23 w 40"/>
                <a:gd name="T3" fmla="*/ 0 h 28"/>
                <a:gd name="T4" fmla="*/ 2 w 40"/>
                <a:gd name="T5" fmla="*/ 14 h 28"/>
                <a:gd name="T6" fmla="*/ 17 w 40"/>
                <a:gd name="T7" fmla="*/ 28 h 28"/>
                <a:gd name="T8" fmla="*/ 39 w 40"/>
                <a:gd name="T9" fmla="*/ 14 h 28"/>
              </a:gdLst>
              <a:ahLst/>
              <a:cxnLst>
                <a:cxn ang="0">
                  <a:pos x="T0" y="T1"/>
                </a:cxn>
                <a:cxn ang="0">
                  <a:pos x="T2" y="T3"/>
                </a:cxn>
                <a:cxn ang="0">
                  <a:pos x="T4" y="T5"/>
                </a:cxn>
                <a:cxn ang="0">
                  <a:pos x="T6" y="T7"/>
                </a:cxn>
                <a:cxn ang="0">
                  <a:pos x="T8" y="T9"/>
                </a:cxn>
              </a:cxnLst>
              <a:rect l="0" t="0" r="r" b="b"/>
              <a:pathLst>
                <a:path w="40" h="28">
                  <a:moveTo>
                    <a:pt x="39" y="14"/>
                  </a:moveTo>
                  <a:cubicBezTo>
                    <a:pt x="40" y="6"/>
                    <a:pt x="33" y="0"/>
                    <a:pt x="23" y="0"/>
                  </a:cubicBezTo>
                  <a:cubicBezTo>
                    <a:pt x="13" y="0"/>
                    <a:pt x="4" y="6"/>
                    <a:pt x="2" y="14"/>
                  </a:cubicBezTo>
                  <a:cubicBezTo>
                    <a:pt x="0" y="22"/>
                    <a:pt x="7" y="28"/>
                    <a:pt x="17" y="28"/>
                  </a:cubicBezTo>
                  <a:cubicBezTo>
                    <a:pt x="27" y="28"/>
                    <a:pt x="37" y="22"/>
                    <a:pt x="39" y="14"/>
                  </a:cubicBezTo>
                  <a:close/>
                </a:path>
              </a:pathLst>
            </a:custGeom>
            <a:grpFill/>
            <a:ln>
              <a:noFill/>
            </a:ln>
          </p:spPr>
          <p:txBody>
            <a:bodyPr anchor="ctr"/>
            <a:lstStyle/>
            <a:p>
              <a:pPr algn="ctr"/>
            </a:p>
          </p:txBody>
        </p:sp>
        <p:sp>
          <p:nvSpPr>
            <p:cNvPr id="1559" name="iśḻiḋè"/>
            <p:cNvSpPr/>
            <p:nvPr userDrawn="1"/>
          </p:nvSpPr>
          <p:spPr bwMode="auto">
            <a:xfrm>
              <a:off x="4119969" y="3803849"/>
              <a:ext cx="146580" cy="101834"/>
            </a:xfrm>
            <a:custGeom>
              <a:avLst/>
              <a:gdLst>
                <a:gd name="T0" fmla="*/ 38 w 40"/>
                <a:gd name="T1" fmla="*/ 14 h 28"/>
                <a:gd name="T2" fmla="*/ 23 w 40"/>
                <a:gd name="T3" fmla="*/ 0 h 28"/>
                <a:gd name="T4" fmla="*/ 2 w 40"/>
                <a:gd name="T5" fmla="*/ 14 h 28"/>
                <a:gd name="T6" fmla="*/ 17 w 40"/>
                <a:gd name="T7" fmla="*/ 28 h 28"/>
                <a:gd name="T8" fmla="*/ 38 w 40"/>
                <a:gd name="T9" fmla="*/ 14 h 28"/>
              </a:gdLst>
              <a:ahLst/>
              <a:cxnLst>
                <a:cxn ang="0">
                  <a:pos x="T0" y="T1"/>
                </a:cxn>
                <a:cxn ang="0">
                  <a:pos x="T2" y="T3"/>
                </a:cxn>
                <a:cxn ang="0">
                  <a:pos x="T4" y="T5"/>
                </a:cxn>
                <a:cxn ang="0">
                  <a:pos x="T6" y="T7"/>
                </a:cxn>
                <a:cxn ang="0">
                  <a:pos x="T8" y="T9"/>
                </a:cxn>
              </a:cxnLst>
              <a:rect l="0" t="0" r="r" b="b"/>
              <a:pathLst>
                <a:path w="40" h="28">
                  <a:moveTo>
                    <a:pt x="38" y="14"/>
                  </a:moveTo>
                  <a:cubicBezTo>
                    <a:pt x="40" y="6"/>
                    <a:pt x="33" y="0"/>
                    <a:pt x="23" y="0"/>
                  </a:cubicBezTo>
                  <a:cubicBezTo>
                    <a:pt x="13" y="0"/>
                    <a:pt x="3" y="6"/>
                    <a:pt x="2" y="14"/>
                  </a:cubicBezTo>
                  <a:cubicBezTo>
                    <a:pt x="0" y="22"/>
                    <a:pt x="7" y="28"/>
                    <a:pt x="17" y="28"/>
                  </a:cubicBezTo>
                  <a:cubicBezTo>
                    <a:pt x="27" y="28"/>
                    <a:pt x="37" y="22"/>
                    <a:pt x="38" y="14"/>
                  </a:cubicBezTo>
                  <a:close/>
                </a:path>
              </a:pathLst>
            </a:custGeom>
            <a:grpFill/>
            <a:ln>
              <a:noFill/>
            </a:ln>
          </p:spPr>
          <p:txBody>
            <a:bodyPr anchor="ctr"/>
            <a:lstStyle/>
            <a:p>
              <a:pPr algn="ctr"/>
            </a:p>
          </p:txBody>
        </p:sp>
        <p:sp>
          <p:nvSpPr>
            <p:cNvPr id="1560" name="iśḷiḋê"/>
            <p:cNvSpPr/>
            <p:nvPr userDrawn="1"/>
          </p:nvSpPr>
          <p:spPr bwMode="auto">
            <a:xfrm>
              <a:off x="2603253" y="3931913"/>
              <a:ext cx="155838" cy="104920"/>
            </a:xfrm>
            <a:custGeom>
              <a:avLst/>
              <a:gdLst>
                <a:gd name="T0" fmla="*/ 40 w 43"/>
                <a:gd name="T1" fmla="*/ 14 h 29"/>
                <a:gd name="T2" fmla="*/ 27 w 43"/>
                <a:gd name="T3" fmla="*/ 0 h 29"/>
                <a:gd name="T4" fmla="*/ 3 w 43"/>
                <a:gd name="T5" fmla="*/ 14 h 29"/>
                <a:gd name="T6" fmla="*/ 16 w 43"/>
                <a:gd name="T7" fmla="*/ 29 h 29"/>
                <a:gd name="T8" fmla="*/ 40 w 43"/>
                <a:gd name="T9" fmla="*/ 14 h 29"/>
              </a:gdLst>
              <a:ahLst/>
              <a:cxnLst>
                <a:cxn ang="0">
                  <a:pos x="T0" y="T1"/>
                </a:cxn>
                <a:cxn ang="0">
                  <a:pos x="T2" y="T3"/>
                </a:cxn>
                <a:cxn ang="0">
                  <a:pos x="T4" y="T5"/>
                </a:cxn>
                <a:cxn ang="0">
                  <a:pos x="T6" y="T7"/>
                </a:cxn>
                <a:cxn ang="0">
                  <a:pos x="T8" y="T9"/>
                </a:cxn>
              </a:cxnLst>
              <a:rect l="0" t="0" r="r" b="b"/>
              <a:pathLst>
                <a:path w="43" h="29">
                  <a:moveTo>
                    <a:pt x="40" y="14"/>
                  </a:moveTo>
                  <a:cubicBezTo>
                    <a:pt x="43" y="6"/>
                    <a:pt x="37" y="0"/>
                    <a:pt x="27" y="0"/>
                  </a:cubicBezTo>
                  <a:cubicBezTo>
                    <a:pt x="17" y="0"/>
                    <a:pt x="6" y="6"/>
                    <a:pt x="3" y="14"/>
                  </a:cubicBezTo>
                  <a:cubicBezTo>
                    <a:pt x="0" y="22"/>
                    <a:pt x="6" y="29"/>
                    <a:pt x="16" y="29"/>
                  </a:cubicBezTo>
                  <a:cubicBezTo>
                    <a:pt x="27" y="29"/>
                    <a:pt x="37" y="22"/>
                    <a:pt x="40" y="14"/>
                  </a:cubicBezTo>
                  <a:close/>
                </a:path>
              </a:pathLst>
            </a:custGeom>
            <a:grpFill/>
            <a:ln>
              <a:noFill/>
            </a:ln>
          </p:spPr>
          <p:txBody>
            <a:bodyPr anchor="ctr"/>
            <a:lstStyle/>
            <a:p>
              <a:pPr algn="ctr"/>
            </a:p>
          </p:txBody>
        </p:sp>
        <p:sp>
          <p:nvSpPr>
            <p:cNvPr id="1561" name="iSḻïdê"/>
            <p:cNvSpPr/>
            <p:nvPr userDrawn="1"/>
          </p:nvSpPr>
          <p:spPr bwMode="auto">
            <a:xfrm>
              <a:off x="2769891" y="3931913"/>
              <a:ext cx="154295" cy="104920"/>
            </a:xfrm>
            <a:custGeom>
              <a:avLst/>
              <a:gdLst>
                <a:gd name="T0" fmla="*/ 39 w 42"/>
                <a:gd name="T1" fmla="*/ 14 h 29"/>
                <a:gd name="T2" fmla="*/ 26 w 42"/>
                <a:gd name="T3" fmla="*/ 0 h 29"/>
                <a:gd name="T4" fmla="*/ 3 w 42"/>
                <a:gd name="T5" fmla="*/ 14 h 29"/>
                <a:gd name="T6" fmla="*/ 16 w 42"/>
                <a:gd name="T7" fmla="*/ 29 h 29"/>
                <a:gd name="T8" fmla="*/ 39 w 42"/>
                <a:gd name="T9" fmla="*/ 14 h 29"/>
              </a:gdLst>
              <a:ahLst/>
              <a:cxnLst>
                <a:cxn ang="0">
                  <a:pos x="T0" y="T1"/>
                </a:cxn>
                <a:cxn ang="0">
                  <a:pos x="T2" y="T3"/>
                </a:cxn>
                <a:cxn ang="0">
                  <a:pos x="T4" y="T5"/>
                </a:cxn>
                <a:cxn ang="0">
                  <a:pos x="T6" y="T7"/>
                </a:cxn>
                <a:cxn ang="0">
                  <a:pos x="T8" y="T9"/>
                </a:cxn>
              </a:cxnLst>
              <a:rect l="0" t="0" r="r" b="b"/>
              <a:pathLst>
                <a:path w="42" h="29">
                  <a:moveTo>
                    <a:pt x="39" y="14"/>
                  </a:moveTo>
                  <a:cubicBezTo>
                    <a:pt x="42" y="6"/>
                    <a:pt x="36" y="0"/>
                    <a:pt x="26" y="0"/>
                  </a:cubicBezTo>
                  <a:cubicBezTo>
                    <a:pt x="16" y="0"/>
                    <a:pt x="5" y="6"/>
                    <a:pt x="3" y="14"/>
                  </a:cubicBezTo>
                  <a:cubicBezTo>
                    <a:pt x="0" y="22"/>
                    <a:pt x="6" y="29"/>
                    <a:pt x="16" y="29"/>
                  </a:cubicBezTo>
                  <a:cubicBezTo>
                    <a:pt x="26" y="29"/>
                    <a:pt x="37" y="22"/>
                    <a:pt x="39" y="14"/>
                  </a:cubicBezTo>
                  <a:close/>
                </a:path>
              </a:pathLst>
            </a:custGeom>
            <a:grpFill/>
            <a:ln>
              <a:noFill/>
            </a:ln>
          </p:spPr>
          <p:txBody>
            <a:bodyPr anchor="ctr"/>
            <a:lstStyle/>
            <a:p>
              <a:pPr algn="ctr"/>
            </a:p>
          </p:txBody>
        </p:sp>
        <p:sp>
          <p:nvSpPr>
            <p:cNvPr id="1562" name="îş1ïḑé"/>
            <p:cNvSpPr/>
            <p:nvPr userDrawn="1"/>
          </p:nvSpPr>
          <p:spPr bwMode="auto">
            <a:xfrm>
              <a:off x="2934986" y="3931913"/>
              <a:ext cx="152752" cy="104920"/>
            </a:xfrm>
            <a:custGeom>
              <a:avLst/>
              <a:gdLst>
                <a:gd name="T0" fmla="*/ 40 w 42"/>
                <a:gd name="T1" fmla="*/ 14 h 29"/>
                <a:gd name="T2" fmla="*/ 26 w 42"/>
                <a:gd name="T3" fmla="*/ 0 h 29"/>
                <a:gd name="T4" fmla="*/ 3 w 42"/>
                <a:gd name="T5" fmla="*/ 14 h 29"/>
                <a:gd name="T6" fmla="*/ 16 w 42"/>
                <a:gd name="T7" fmla="*/ 29 h 29"/>
                <a:gd name="T8" fmla="*/ 40 w 42"/>
                <a:gd name="T9" fmla="*/ 14 h 29"/>
              </a:gdLst>
              <a:ahLst/>
              <a:cxnLst>
                <a:cxn ang="0">
                  <a:pos x="T0" y="T1"/>
                </a:cxn>
                <a:cxn ang="0">
                  <a:pos x="T2" y="T3"/>
                </a:cxn>
                <a:cxn ang="0">
                  <a:pos x="T4" y="T5"/>
                </a:cxn>
                <a:cxn ang="0">
                  <a:pos x="T6" y="T7"/>
                </a:cxn>
                <a:cxn ang="0">
                  <a:pos x="T8" y="T9"/>
                </a:cxn>
              </a:cxnLst>
              <a:rect l="0" t="0" r="r" b="b"/>
              <a:pathLst>
                <a:path w="42" h="29">
                  <a:moveTo>
                    <a:pt x="40" y="14"/>
                  </a:moveTo>
                  <a:cubicBezTo>
                    <a:pt x="42" y="6"/>
                    <a:pt x="36" y="0"/>
                    <a:pt x="26" y="0"/>
                  </a:cubicBezTo>
                  <a:cubicBezTo>
                    <a:pt x="16" y="0"/>
                    <a:pt x="6" y="6"/>
                    <a:pt x="3" y="14"/>
                  </a:cubicBezTo>
                  <a:cubicBezTo>
                    <a:pt x="0" y="22"/>
                    <a:pt x="6" y="29"/>
                    <a:pt x="16" y="29"/>
                  </a:cubicBezTo>
                  <a:cubicBezTo>
                    <a:pt x="27" y="29"/>
                    <a:pt x="37" y="22"/>
                    <a:pt x="40" y="14"/>
                  </a:cubicBezTo>
                  <a:close/>
                </a:path>
              </a:pathLst>
            </a:custGeom>
            <a:grpFill/>
            <a:ln>
              <a:noFill/>
            </a:ln>
          </p:spPr>
          <p:txBody>
            <a:bodyPr anchor="ctr"/>
            <a:lstStyle/>
            <a:p>
              <a:pPr algn="ctr"/>
            </a:p>
          </p:txBody>
        </p:sp>
        <p:sp>
          <p:nvSpPr>
            <p:cNvPr id="1563" name="iṧḻïḑè"/>
            <p:cNvSpPr/>
            <p:nvPr userDrawn="1"/>
          </p:nvSpPr>
          <p:spPr bwMode="auto">
            <a:xfrm>
              <a:off x="3098538" y="3931913"/>
              <a:ext cx="154295" cy="104920"/>
            </a:xfrm>
            <a:custGeom>
              <a:avLst/>
              <a:gdLst>
                <a:gd name="T0" fmla="*/ 40 w 42"/>
                <a:gd name="T1" fmla="*/ 14 h 29"/>
                <a:gd name="T2" fmla="*/ 26 w 42"/>
                <a:gd name="T3" fmla="*/ 0 h 29"/>
                <a:gd name="T4" fmla="*/ 3 w 42"/>
                <a:gd name="T5" fmla="*/ 14 h 29"/>
                <a:gd name="T6" fmla="*/ 17 w 42"/>
                <a:gd name="T7" fmla="*/ 29 h 29"/>
                <a:gd name="T8" fmla="*/ 40 w 42"/>
                <a:gd name="T9" fmla="*/ 14 h 29"/>
              </a:gdLst>
              <a:ahLst/>
              <a:cxnLst>
                <a:cxn ang="0">
                  <a:pos x="T0" y="T1"/>
                </a:cxn>
                <a:cxn ang="0">
                  <a:pos x="T2" y="T3"/>
                </a:cxn>
                <a:cxn ang="0">
                  <a:pos x="T4" y="T5"/>
                </a:cxn>
                <a:cxn ang="0">
                  <a:pos x="T6" y="T7"/>
                </a:cxn>
                <a:cxn ang="0">
                  <a:pos x="T8" y="T9"/>
                </a:cxn>
              </a:cxnLst>
              <a:rect l="0" t="0" r="r" b="b"/>
              <a:pathLst>
                <a:path w="42" h="29">
                  <a:moveTo>
                    <a:pt x="40" y="14"/>
                  </a:moveTo>
                  <a:cubicBezTo>
                    <a:pt x="42" y="6"/>
                    <a:pt x="36" y="0"/>
                    <a:pt x="26" y="0"/>
                  </a:cubicBezTo>
                  <a:cubicBezTo>
                    <a:pt x="16" y="0"/>
                    <a:pt x="6" y="6"/>
                    <a:pt x="3" y="14"/>
                  </a:cubicBezTo>
                  <a:cubicBezTo>
                    <a:pt x="0" y="22"/>
                    <a:pt x="7" y="29"/>
                    <a:pt x="17" y="29"/>
                  </a:cubicBezTo>
                  <a:cubicBezTo>
                    <a:pt x="27" y="29"/>
                    <a:pt x="37" y="22"/>
                    <a:pt x="40" y="14"/>
                  </a:cubicBezTo>
                  <a:close/>
                </a:path>
              </a:pathLst>
            </a:custGeom>
            <a:grpFill/>
            <a:ln>
              <a:noFill/>
            </a:ln>
          </p:spPr>
          <p:txBody>
            <a:bodyPr anchor="ctr"/>
            <a:lstStyle/>
            <a:p>
              <a:pPr algn="ctr"/>
            </a:p>
          </p:txBody>
        </p:sp>
        <p:sp>
          <p:nvSpPr>
            <p:cNvPr id="1564" name="ïṧľíḍê"/>
            <p:cNvSpPr/>
            <p:nvPr userDrawn="1"/>
          </p:nvSpPr>
          <p:spPr bwMode="auto">
            <a:xfrm>
              <a:off x="3266720" y="3931913"/>
              <a:ext cx="152752" cy="104920"/>
            </a:xfrm>
            <a:custGeom>
              <a:avLst/>
              <a:gdLst>
                <a:gd name="T0" fmla="*/ 39 w 42"/>
                <a:gd name="T1" fmla="*/ 14 h 29"/>
                <a:gd name="T2" fmla="*/ 25 w 42"/>
                <a:gd name="T3" fmla="*/ 0 h 29"/>
                <a:gd name="T4" fmla="*/ 2 w 42"/>
                <a:gd name="T5" fmla="*/ 14 h 29"/>
                <a:gd name="T6" fmla="*/ 16 w 42"/>
                <a:gd name="T7" fmla="*/ 29 h 29"/>
                <a:gd name="T8" fmla="*/ 39 w 42"/>
                <a:gd name="T9" fmla="*/ 14 h 29"/>
              </a:gdLst>
              <a:ahLst/>
              <a:cxnLst>
                <a:cxn ang="0">
                  <a:pos x="T0" y="T1"/>
                </a:cxn>
                <a:cxn ang="0">
                  <a:pos x="T2" y="T3"/>
                </a:cxn>
                <a:cxn ang="0">
                  <a:pos x="T4" y="T5"/>
                </a:cxn>
                <a:cxn ang="0">
                  <a:pos x="T6" y="T7"/>
                </a:cxn>
                <a:cxn ang="0">
                  <a:pos x="T8" y="T9"/>
                </a:cxn>
              </a:cxnLst>
              <a:rect l="0" t="0" r="r" b="b"/>
              <a:pathLst>
                <a:path w="42" h="29">
                  <a:moveTo>
                    <a:pt x="39" y="14"/>
                  </a:moveTo>
                  <a:cubicBezTo>
                    <a:pt x="42" y="6"/>
                    <a:pt x="35" y="0"/>
                    <a:pt x="25" y="0"/>
                  </a:cubicBezTo>
                  <a:cubicBezTo>
                    <a:pt x="15" y="0"/>
                    <a:pt x="5" y="6"/>
                    <a:pt x="2" y="14"/>
                  </a:cubicBezTo>
                  <a:cubicBezTo>
                    <a:pt x="0" y="22"/>
                    <a:pt x="6" y="29"/>
                    <a:pt x="16" y="29"/>
                  </a:cubicBezTo>
                  <a:cubicBezTo>
                    <a:pt x="27" y="29"/>
                    <a:pt x="37" y="22"/>
                    <a:pt x="39" y="14"/>
                  </a:cubicBezTo>
                  <a:close/>
                </a:path>
              </a:pathLst>
            </a:custGeom>
            <a:grpFill/>
            <a:ln>
              <a:noFill/>
            </a:ln>
          </p:spPr>
          <p:txBody>
            <a:bodyPr anchor="ctr"/>
            <a:lstStyle/>
            <a:p>
              <a:pPr algn="ctr"/>
            </a:p>
          </p:txBody>
        </p:sp>
        <p:sp>
          <p:nvSpPr>
            <p:cNvPr id="1565" name="ïŝ1ïdê"/>
            <p:cNvSpPr/>
            <p:nvPr userDrawn="1"/>
          </p:nvSpPr>
          <p:spPr bwMode="auto">
            <a:xfrm>
              <a:off x="3430272" y="3931913"/>
              <a:ext cx="154295" cy="104920"/>
            </a:xfrm>
            <a:custGeom>
              <a:avLst/>
              <a:gdLst>
                <a:gd name="T0" fmla="*/ 39 w 42"/>
                <a:gd name="T1" fmla="*/ 14 h 29"/>
                <a:gd name="T2" fmla="*/ 25 w 42"/>
                <a:gd name="T3" fmla="*/ 0 h 29"/>
                <a:gd name="T4" fmla="*/ 3 w 42"/>
                <a:gd name="T5" fmla="*/ 14 h 29"/>
                <a:gd name="T6" fmla="*/ 17 w 42"/>
                <a:gd name="T7" fmla="*/ 29 h 29"/>
                <a:gd name="T8" fmla="*/ 39 w 42"/>
                <a:gd name="T9" fmla="*/ 14 h 29"/>
              </a:gdLst>
              <a:ahLst/>
              <a:cxnLst>
                <a:cxn ang="0">
                  <a:pos x="T0" y="T1"/>
                </a:cxn>
                <a:cxn ang="0">
                  <a:pos x="T2" y="T3"/>
                </a:cxn>
                <a:cxn ang="0">
                  <a:pos x="T4" y="T5"/>
                </a:cxn>
                <a:cxn ang="0">
                  <a:pos x="T6" y="T7"/>
                </a:cxn>
                <a:cxn ang="0">
                  <a:pos x="T8" y="T9"/>
                </a:cxn>
              </a:cxnLst>
              <a:rect l="0" t="0" r="r" b="b"/>
              <a:pathLst>
                <a:path w="42" h="29">
                  <a:moveTo>
                    <a:pt x="39" y="14"/>
                  </a:moveTo>
                  <a:cubicBezTo>
                    <a:pt x="42" y="6"/>
                    <a:pt x="35" y="0"/>
                    <a:pt x="25" y="0"/>
                  </a:cubicBezTo>
                  <a:cubicBezTo>
                    <a:pt x="15" y="0"/>
                    <a:pt x="5" y="6"/>
                    <a:pt x="3" y="14"/>
                  </a:cubicBezTo>
                  <a:cubicBezTo>
                    <a:pt x="0" y="22"/>
                    <a:pt x="7" y="29"/>
                    <a:pt x="17" y="29"/>
                  </a:cubicBezTo>
                  <a:cubicBezTo>
                    <a:pt x="27" y="29"/>
                    <a:pt x="37" y="22"/>
                    <a:pt x="39" y="14"/>
                  </a:cubicBezTo>
                  <a:close/>
                </a:path>
              </a:pathLst>
            </a:custGeom>
            <a:grpFill/>
            <a:ln>
              <a:noFill/>
            </a:ln>
          </p:spPr>
          <p:txBody>
            <a:bodyPr anchor="ctr"/>
            <a:lstStyle/>
            <a:p>
              <a:pPr algn="ctr"/>
            </a:p>
          </p:txBody>
        </p:sp>
        <p:sp>
          <p:nvSpPr>
            <p:cNvPr id="1566" name="ïşľîḓê"/>
            <p:cNvSpPr/>
            <p:nvPr userDrawn="1"/>
          </p:nvSpPr>
          <p:spPr bwMode="auto">
            <a:xfrm>
              <a:off x="3598453" y="3931913"/>
              <a:ext cx="149666" cy="104920"/>
            </a:xfrm>
            <a:custGeom>
              <a:avLst/>
              <a:gdLst>
                <a:gd name="T0" fmla="*/ 39 w 41"/>
                <a:gd name="T1" fmla="*/ 14 h 29"/>
                <a:gd name="T2" fmla="*/ 24 w 41"/>
                <a:gd name="T3" fmla="*/ 0 h 29"/>
                <a:gd name="T4" fmla="*/ 2 w 41"/>
                <a:gd name="T5" fmla="*/ 14 h 29"/>
                <a:gd name="T6" fmla="*/ 16 w 41"/>
                <a:gd name="T7" fmla="*/ 29 h 29"/>
                <a:gd name="T8" fmla="*/ 39 w 41"/>
                <a:gd name="T9" fmla="*/ 14 h 29"/>
              </a:gdLst>
              <a:ahLst/>
              <a:cxnLst>
                <a:cxn ang="0">
                  <a:pos x="T0" y="T1"/>
                </a:cxn>
                <a:cxn ang="0">
                  <a:pos x="T2" y="T3"/>
                </a:cxn>
                <a:cxn ang="0">
                  <a:pos x="T4" y="T5"/>
                </a:cxn>
                <a:cxn ang="0">
                  <a:pos x="T6" y="T7"/>
                </a:cxn>
                <a:cxn ang="0">
                  <a:pos x="T8" y="T9"/>
                </a:cxn>
              </a:cxnLst>
              <a:rect l="0" t="0" r="r" b="b"/>
              <a:pathLst>
                <a:path w="41" h="29">
                  <a:moveTo>
                    <a:pt x="39" y="14"/>
                  </a:moveTo>
                  <a:cubicBezTo>
                    <a:pt x="41" y="6"/>
                    <a:pt x="34" y="0"/>
                    <a:pt x="24" y="0"/>
                  </a:cubicBezTo>
                  <a:cubicBezTo>
                    <a:pt x="14" y="0"/>
                    <a:pt x="4" y="6"/>
                    <a:pt x="2" y="14"/>
                  </a:cubicBezTo>
                  <a:cubicBezTo>
                    <a:pt x="0" y="22"/>
                    <a:pt x="6" y="29"/>
                    <a:pt x="16" y="29"/>
                  </a:cubicBezTo>
                  <a:cubicBezTo>
                    <a:pt x="27" y="29"/>
                    <a:pt x="37" y="22"/>
                    <a:pt x="39" y="14"/>
                  </a:cubicBezTo>
                  <a:close/>
                </a:path>
              </a:pathLst>
            </a:custGeom>
            <a:grpFill/>
            <a:ln>
              <a:noFill/>
            </a:ln>
          </p:spPr>
          <p:txBody>
            <a:bodyPr anchor="ctr"/>
            <a:lstStyle/>
            <a:p>
              <a:pPr algn="ctr"/>
            </a:p>
          </p:txBody>
        </p:sp>
        <p:sp>
          <p:nvSpPr>
            <p:cNvPr id="1567" name="íṧļïdé"/>
            <p:cNvSpPr/>
            <p:nvPr userDrawn="1"/>
          </p:nvSpPr>
          <p:spPr bwMode="auto">
            <a:xfrm>
              <a:off x="3763549" y="3931913"/>
              <a:ext cx="149666" cy="104920"/>
            </a:xfrm>
            <a:custGeom>
              <a:avLst/>
              <a:gdLst>
                <a:gd name="T0" fmla="*/ 39 w 41"/>
                <a:gd name="T1" fmla="*/ 14 h 29"/>
                <a:gd name="T2" fmla="*/ 24 w 41"/>
                <a:gd name="T3" fmla="*/ 0 h 29"/>
                <a:gd name="T4" fmla="*/ 2 w 41"/>
                <a:gd name="T5" fmla="*/ 14 h 29"/>
                <a:gd name="T6" fmla="*/ 17 w 41"/>
                <a:gd name="T7" fmla="*/ 29 h 29"/>
                <a:gd name="T8" fmla="*/ 39 w 41"/>
                <a:gd name="T9" fmla="*/ 14 h 29"/>
              </a:gdLst>
              <a:ahLst/>
              <a:cxnLst>
                <a:cxn ang="0">
                  <a:pos x="T0" y="T1"/>
                </a:cxn>
                <a:cxn ang="0">
                  <a:pos x="T2" y="T3"/>
                </a:cxn>
                <a:cxn ang="0">
                  <a:pos x="T4" y="T5"/>
                </a:cxn>
                <a:cxn ang="0">
                  <a:pos x="T6" y="T7"/>
                </a:cxn>
                <a:cxn ang="0">
                  <a:pos x="T8" y="T9"/>
                </a:cxn>
              </a:cxnLst>
              <a:rect l="0" t="0" r="r" b="b"/>
              <a:pathLst>
                <a:path w="41" h="29">
                  <a:moveTo>
                    <a:pt x="39" y="14"/>
                  </a:moveTo>
                  <a:cubicBezTo>
                    <a:pt x="41" y="6"/>
                    <a:pt x="34" y="0"/>
                    <a:pt x="24" y="0"/>
                  </a:cubicBezTo>
                  <a:cubicBezTo>
                    <a:pt x="14" y="0"/>
                    <a:pt x="4" y="6"/>
                    <a:pt x="2" y="14"/>
                  </a:cubicBezTo>
                  <a:cubicBezTo>
                    <a:pt x="0" y="22"/>
                    <a:pt x="7" y="29"/>
                    <a:pt x="17" y="29"/>
                  </a:cubicBezTo>
                  <a:cubicBezTo>
                    <a:pt x="27" y="29"/>
                    <a:pt x="37" y="22"/>
                    <a:pt x="39" y="14"/>
                  </a:cubicBezTo>
                  <a:close/>
                </a:path>
              </a:pathLst>
            </a:custGeom>
            <a:grpFill/>
            <a:ln>
              <a:noFill/>
            </a:ln>
          </p:spPr>
          <p:txBody>
            <a:bodyPr anchor="ctr"/>
            <a:lstStyle/>
            <a:p>
              <a:pPr algn="ctr"/>
            </a:p>
          </p:txBody>
        </p:sp>
        <p:sp>
          <p:nvSpPr>
            <p:cNvPr id="1568" name="îṡḷíďé"/>
            <p:cNvSpPr/>
            <p:nvPr userDrawn="1"/>
          </p:nvSpPr>
          <p:spPr bwMode="auto">
            <a:xfrm>
              <a:off x="3927101" y="3931913"/>
              <a:ext cx="149666" cy="104920"/>
            </a:xfrm>
            <a:custGeom>
              <a:avLst/>
              <a:gdLst>
                <a:gd name="T0" fmla="*/ 39 w 41"/>
                <a:gd name="T1" fmla="*/ 14 h 29"/>
                <a:gd name="T2" fmla="*/ 24 w 41"/>
                <a:gd name="T3" fmla="*/ 0 h 29"/>
                <a:gd name="T4" fmla="*/ 2 w 41"/>
                <a:gd name="T5" fmla="*/ 14 h 29"/>
                <a:gd name="T6" fmla="*/ 18 w 41"/>
                <a:gd name="T7" fmla="*/ 29 h 29"/>
                <a:gd name="T8" fmla="*/ 39 w 41"/>
                <a:gd name="T9" fmla="*/ 14 h 29"/>
              </a:gdLst>
              <a:ahLst/>
              <a:cxnLst>
                <a:cxn ang="0">
                  <a:pos x="T0" y="T1"/>
                </a:cxn>
                <a:cxn ang="0">
                  <a:pos x="T2" y="T3"/>
                </a:cxn>
                <a:cxn ang="0">
                  <a:pos x="T4" y="T5"/>
                </a:cxn>
                <a:cxn ang="0">
                  <a:pos x="T6" y="T7"/>
                </a:cxn>
                <a:cxn ang="0">
                  <a:pos x="T8" y="T9"/>
                </a:cxn>
              </a:cxnLst>
              <a:rect l="0" t="0" r="r" b="b"/>
              <a:pathLst>
                <a:path w="41" h="29">
                  <a:moveTo>
                    <a:pt x="39" y="14"/>
                  </a:moveTo>
                  <a:cubicBezTo>
                    <a:pt x="41" y="6"/>
                    <a:pt x="34" y="0"/>
                    <a:pt x="24" y="0"/>
                  </a:cubicBezTo>
                  <a:cubicBezTo>
                    <a:pt x="14" y="0"/>
                    <a:pt x="4" y="6"/>
                    <a:pt x="2" y="14"/>
                  </a:cubicBezTo>
                  <a:cubicBezTo>
                    <a:pt x="0" y="22"/>
                    <a:pt x="7" y="29"/>
                    <a:pt x="18" y="29"/>
                  </a:cubicBezTo>
                  <a:cubicBezTo>
                    <a:pt x="28" y="29"/>
                    <a:pt x="38" y="22"/>
                    <a:pt x="39" y="14"/>
                  </a:cubicBezTo>
                  <a:close/>
                </a:path>
              </a:pathLst>
            </a:custGeom>
            <a:grpFill/>
            <a:ln>
              <a:noFill/>
            </a:ln>
          </p:spPr>
          <p:txBody>
            <a:bodyPr anchor="ctr"/>
            <a:lstStyle/>
            <a:p>
              <a:pPr algn="ctr"/>
            </a:p>
          </p:txBody>
        </p:sp>
        <p:sp>
          <p:nvSpPr>
            <p:cNvPr id="1569" name="íṡḷíḋè"/>
            <p:cNvSpPr/>
            <p:nvPr userDrawn="1"/>
          </p:nvSpPr>
          <p:spPr bwMode="auto">
            <a:xfrm>
              <a:off x="2718973" y="4063064"/>
              <a:ext cx="160466" cy="109550"/>
            </a:xfrm>
            <a:custGeom>
              <a:avLst/>
              <a:gdLst>
                <a:gd name="T0" fmla="*/ 41 w 44"/>
                <a:gd name="T1" fmla="*/ 15 h 30"/>
                <a:gd name="T2" fmla="*/ 28 w 44"/>
                <a:gd name="T3" fmla="*/ 0 h 30"/>
                <a:gd name="T4" fmla="*/ 3 w 44"/>
                <a:gd name="T5" fmla="*/ 15 h 30"/>
                <a:gd name="T6" fmla="*/ 17 w 44"/>
                <a:gd name="T7" fmla="*/ 30 h 30"/>
                <a:gd name="T8" fmla="*/ 41 w 44"/>
                <a:gd name="T9" fmla="*/ 15 h 30"/>
              </a:gdLst>
              <a:ahLst/>
              <a:cxnLst>
                <a:cxn ang="0">
                  <a:pos x="T0" y="T1"/>
                </a:cxn>
                <a:cxn ang="0">
                  <a:pos x="T2" y="T3"/>
                </a:cxn>
                <a:cxn ang="0">
                  <a:pos x="T4" y="T5"/>
                </a:cxn>
                <a:cxn ang="0">
                  <a:pos x="T6" y="T7"/>
                </a:cxn>
                <a:cxn ang="0">
                  <a:pos x="T8" y="T9"/>
                </a:cxn>
              </a:cxnLst>
              <a:rect l="0" t="0" r="r" b="b"/>
              <a:pathLst>
                <a:path w="44" h="30">
                  <a:moveTo>
                    <a:pt x="41" y="15"/>
                  </a:moveTo>
                  <a:cubicBezTo>
                    <a:pt x="44" y="6"/>
                    <a:pt x="38" y="0"/>
                    <a:pt x="28" y="0"/>
                  </a:cubicBezTo>
                  <a:cubicBezTo>
                    <a:pt x="17" y="0"/>
                    <a:pt x="6" y="6"/>
                    <a:pt x="3" y="15"/>
                  </a:cubicBezTo>
                  <a:cubicBezTo>
                    <a:pt x="0" y="23"/>
                    <a:pt x="6" y="30"/>
                    <a:pt x="17" y="30"/>
                  </a:cubicBezTo>
                  <a:cubicBezTo>
                    <a:pt x="27" y="30"/>
                    <a:pt x="38" y="23"/>
                    <a:pt x="41" y="15"/>
                  </a:cubicBezTo>
                  <a:close/>
                </a:path>
              </a:pathLst>
            </a:custGeom>
            <a:grpFill/>
            <a:ln>
              <a:noFill/>
            </a:ln>
          </p:spPr>
          <p:txBody>
            <a:bodyPr anchor="ctr"/>
            <a:lstStyle/>
            <a:p>
              <a:pPr algn="ctr"/>
            </a:p>
          </p:txBody>
        </p:sp>
        <p:sp>
          <p:nvSpPr>
            <p:cNvPr id="1570" name="íšḷïdè"/>
            <p:cNvSpPr/>
            <p:nvPr userDrawn="1"/>
          </p:nvSpPr>
          <p:spPr bwMode="auto">
            <a:xfrm>
              <a:off x="2890241" y="4063064"/>
              <a:ext cx="157381" cy="109550"/>
            </a:xfrm>
            <a:custGeom>
              <a:avLst/>
              <a:gdLst>
                <a:gd name="T0" fmla="*/ 40 w 43"/>
                <a:gd name="T1" fmla="*/ 15 h 30"/>
                <a:gd name="T2" fmla="*/ 26 w 43"/>
                <a:gd name="T3" fmla="*/ 0 h 30"/>
                <a:gd name="T4" fmla="*/ 2 w 43"/>
                <a:gd name="T5" fmla="*/ 15 h 30"/>
                <a:gd name="T6" fmla="*/ 16 w 43"/>
                <a:gd name="T7" fmla="*/ 30 h 30"/>
                <a:gd name="T8" fmla="*/ 40 w 43"/>
                <a:gd name="T9" fmla="*/ 15 h 30"/>
              </a:gdLst>
              <a:ahLst/>
              <a:cxnLst>
                <a:cxn ang="0">
                  <a:pos x="T0" y="T1"/>
                </a:cxn>
                <a:cxn ang="0">
                  <a:pos x="T2" y="T3"/>
                </a:cxn>
                <a:cxn ang="0">
                  <a:pos x="T4" y="T5"/>
                </a:cxn>
                <a:cxn ang="0">
                  <a:pos x="T6" y="T7"/>
                </a:cxn>
                <a:cxn ang="0">
                  <a:pos x="T8" y="T9"/>
                </a:cxn>
              </a:cxnLst>
              <a:rect l="0" t="0" r="r" b="b"/>
              <a:pathLst>
                <a:path w="43" h="30">
                  <a:moveTo>
                    <a:pt x="40" y="15"/>
                  </a:moveTo>
                  <a:cubicBezTo>
                    <a:pt x="43" y="6"/>
                    <a:pt x="36" y="0"/>
                    <a:pt x="26" y="0"/>
                  </a:cubicBezTo>
                  <a:cubicBezTo>
                    <a:pt x="16" y="0"/>
                    <a:pt x="5" y="6"/>
                    <a:pt x="2" y="15"/>
                  </a:cubicBezTo>
                  <a:cubicBezTo>
                    <a:pt x="0" y="23"/>
                    <a:pt x="6" y="30"/>
                    <a:pt x="16" y="30"/>
                  </a:cubicBezTo>
                  <a:cubicBezTo>
                    <a:pt x="27" y="30"/>
                    <a:pt x="37" y="23"/>
                    <a:pt x="40" y="15"/>
                  </a:cubicBezTo>
                  <a:close/>
                </a:path>
              </a:pathLst>
            </a:custGeom>
            <a:grpFill/>
            <a:ln>
              <a:noFill/>
            </a:ln>
          </p:spPr>
          <p:txBody>
            <a:bodyPr anchor="ctr"/>
            <a:lstStyle/>
            <a:p>
              <a:pPr algn="ctr"/>
            </a:p>
          </p:txBody>
        </p:sp>
        <p:sp>
          <p:nvSpPr>
            <p:cNvPr id="1571" name="îṣḻíďé"/>
            <p:cNvSpPr/>
            <p:nvPr userDrawn="1"/>
          </p:nvSpPr>
          <p:spPr bwMode="auto">
            <a:xfrm>
              <a:off x="3058422" y="4063064"/>
              <a:ext cx="154295" cy="109550"/>
            </a:xfrm>
            <a:custGeom>
              <a:avLst/>
              <a:gdLst>
                <a:gd name="T0" fmla="*/ 40 w 42"/>
                <a:gd name="T1" fmla="*/ 15 h 30"/>
                <a:gd name="T2" fmla="*/ 26 w 42"/>
                <a:gd name="T3" fmla="*/ 0 h 30"/>
                <a:gd name="T4" fmla="*/ 2 w 42"/>
                <a:gd name="T5" fmla="*/ 15 h 30"/>
                <a:gd name="T6" fmla="*/ 16 w 42"/>
                <a:gd name="T7" fmla="*/ 30 h 30"/>
                <a:gd name="T8" fmla="*/ 40 w 42"/>
                <a:gd name="T9" fmla="*/ 15 h 30"/>
              </a:gdLst>
              <a:ahLst/>
              <a:cxnLst>
                <a:cxn ang="0">
                  <a:pos x="T0" y="T1"/>
                </a:cxn>
                <a:cxn ang="0">
                  <a:pos x="T2" y="T3"/>
                </a:cxn>
                <a:cxn ang="0">
                  <a:pos x="T4" y="T5"/>
                </a:cxn>
                <a:cxn ang="0">
                  <a:pos x="T6" y="T7"/>
                </a:cxn>
                <a:cxn ang="0">
                  <a:pos x="T8" y="T9"/>
                </a:cxn>
              </a:cxnLst>
              <a:rect l="0" t="0" r="r" b="b"/>
              <a:pathLst>
                <a:path w="42" h="30">
                  <a:moveTo>
                    <a:pt x="40" y="15"/>
                  </a:moveTo>
                  <a:cubicBezTo>
                    <a:pt x="42" y="6"/>
                    <a:pt x="36" y="0"/>
                    <a:pt x="26" y="0"/>
                  </a:cubicBezTo>
                  <a:cubicBezTo>
                    <a:pt x="16" y="0"/>
                    <a:pt x="5" y="6"/>
                    <a:pt x="2" y="15"/>
                  </a:cubicBezTo>
                  <a:cubicBezTo>
                    <a:pt x="0" y="23"/>
                    <a:pt x="6" y="30"/>
                    <a:pt x="16" y="30"/>
                  </a:cubicBezTo>
                  <a:cubicBezTo>
                    <a:pt x="27" y="30"/>
                    <a:pt x="37" y="23"/>
                    <a:pt x="40" y="15"/>
                  </a:cubicBezTo>
                  <a:close/>
                </a:path>
              </a:pathLst>
            </a:custGeom>
            <a:grpFill/>
            <a:ln>
              <a:noFill/>
            </a:ln>
          </p:spPr>
          <p:txBody>
            <a:bodyPr anchor="ctr"/>
            <a:lstStyle/>
            <a:p>
              <a:pPr algn="ctr"/>
            </a:p>
          </p:txBody>
        </p:sp>
        <p:sp>
          <p:nvSpPr>
            <p:cNvPr id="1572" name="iṥḻïḍê"/>
            <p:cNvSpPr/>
            <p:nvPr userDrawn="1"/>
          </p:nvSpPr>
          <p:spPr bwMode="auto">
            <a:xfrm>
              <a:off x="3226603" y="4063064"/>
              <a:ext cx="152752" cy="109550"/>
            </a:xfrm>
            <a:custGeom>
              <a:avLst/>
              <a:gdLst>
                <a:gd name="T0" fmla="*/ 40 w 42"/>
                <a:gd name="T1" fmla="*/ 15 h 30"/>
                <a:gd name="T2" fmla="*/ 25 w 42"/>
                <a:gd name="T3" fmla="*/ 0 h 30"/>
                <a:gd name="T4" fmla="*/ 2 w 42"/>
                <a:gd name="T5" fmla="*/ 15 h 30"/>
                <a:gd name="T6" fmla="*/ 17 w 42"/>
                <a:gd name="T7" fmla="*/ 30 h 30"/>
                <a:gd name="T8" fmla="*/ 40 w 42"/>
                <a:gd name="T9" fmla="*/ 15 h 30"/>
              </a:gdLst>
              <a:ahLst/>
              <a:cxnLst>
                <a:cxn ang="0">
                  <a:pos x="T0" y="T1"/>
                </a:cxn>
                <a:cxn ang="0">
                  <a:pos x="T2" y="T3"/>
                </a:cxn>
                <a:cxn ang="0">
                  <a:pos x="T4" y="T5"/>
                </a:cxn>
                <a:cxn ang="0">
                  <a:pos x="T6" y="T7"/>
                </a:cxn>
                <a:cxn ang="0">
                  <a:pos x="T8" y="T9"/>
                </a:cxn>
              </a:cxnLst>
              <a:rect l="0" t="0" r="r" b="b"/>
              <a:pathLst>
                <a:path w="42" h="30">
                  <a:moveTo>
                    <a:pt x="40" y="15"/>
                  </a:moveTo>
                  <a:cubicBezTo>
                    <a:pt x="42" y="6"/>
                    <a:pt x="36" y="0"/>
                    <a:pt x="25" y="0"/>
                  </a:cubicBezTo>
                  <a:cubicBezTo>
                    <a:pt x="15" y="0"/>
                    <a:pt x="5" y="6"/>
                    <a:pt x="2" y="15"/>
                  </a:cubicBezTo>
                  <a:cubicBezTo>
                    <a:pt x="0" y="23"/>
                    <a:pt x="6" y="30"/>
                    <a:pt x="17" y="30"/>
                  </a:cubicBezTo>
                  <a:cubicBezTo>
                    <a:pt x="27" y="30"/>
                    <a:pt x="37" y="23"/>
                    <a:pt x="40" y="15"/>
                  </a:cubicBezTo>
                  <a:close/>
                </a:path>
              </a:pathLst>
            </a:custGeom>
            <a:grpFill/>
            <a:ln>
              <a:noFill/>
            </a:ln>
          </p:spPr>
          <p:txBody>
            <a:bodyPr anchor="ctr"/>
            <a:lstStyle/>
            <a:p>
              <a:pPr algn="ctr"/>
            </a:p>
          </p:txBody>
        </p:sp>
        <p:sp>
          <p:nvSpPr>
            <p:cNvPr id="1573" name="ïSḷîḑe"/>
            <p:cNvSpPr/>
            <p:nvPr userDrawn="1"/>
          </p:nvSpPr>
          <p:spPr bwMode="auto">
            <a:xfrm>
              <a:off x="3394784" y="4063064"/>
              <a:ext cx="152752" cy="109550"/>
            </a:xfrm>
            <a:custGeom>
              <a:avLst/>
              <a:gdLst>
                <a:gd name="T0" fmla="*/ 40 w 42"/>
                <a:gd name="T1" fmla="*/ 15 h 30"/>
                <a:gd name="T2" fmla="*/ 25 w 42"/>
                <a:gd name="T3" fmla="*/ 0 h 30"/>
                <a:gd name="T4" fmla="*/ 2 w 42"/>
                <a:gd name="T5" fmla="*/ 15 h 30"/>
                <a:gd name="T6" fmla="*/ 17 w 42"/>
                <a:gd name="T7" fmla="*/ 30 h 30"/>
                <a:gd name="T8" fmla="*/ 40 w 42"/>
                <a:gd name="T9" fmla="*/ 15 h 30"/>
              </a:gdLst>
              <a:ahLst/>
              <a:cxnLst>
                <a:cxn ang="0">
                  <a:pos x="T0" y="T1"/>
                </a:cxn>
                <a:cxn ang="0">
                  <a:pos x="T2" y="T3"/>
                </a:cxn>
                <a:cxn ang="0">
                  <a:pos x="T4" y="T5"/>
                </a:cxn>
                <a:cxn ang="0">
                  <a:pos x="T6" y="T7"/>
                </a:cxn>
                <a:cxn ang="0">
                  <a:pos x="T8" y="T9"/>
                </a:cxn>
              </a:cxnLst>
              <a:rect l="0" t="0" r="r" b="b"/>
              <a:pathLst>
                <a:path w="42" h="30">
                  <a:moveTo>
                    <a:pt x="40" y="15"/>
                  </a:moveTo>
                  <a:cubicBezTo>
                    <a:pt x="42" y="6"/>
                    <a:pt x="35" y="0"/>
                    <a:pt x="25" y="0"/>
                  </a:cubicBezTo>
                  <a:cubicBezTo>
                    <a:pt x="15" y="0"/>
                    <a:pt x="5" y="6"/>
                    <a:pt x="2" y="15"/>
                  </a:cubicBezTo>
                  <a:cubicBezTo>
                    <a:pt x="0" y="23"/>
                    <a:pt x="6" y="30"/>
                    <a:pt x="17" y="30"/>
                  </a:cubicBezTo>
                  <a:cubicBezTo>
                    <a:pt x="27" y="30"/>
                    <a:pt x="38" y="23"/>
                    <a:pt x="40" y="15"/>
                  </a:cubicBezTo>
                  <a:close/>
                </a:path>
              </a:pathLst>
            </a:custGeom>
            <a:grpFill/>
            <a:ln>
              <a:noFill/>
            </a:ln>
          </p:spPr>
          <p:txBody>
            <a:bodyPr anchor="ctr"/>
            <a:lstStyle/>
            <a:p>
              <a:pPr algn="ctr"/>
            </a:p>
          </p:txBody>
        </p:sp>
        <p:sp>
          <p:nvSpPr>
            <p:cNvPr id="1574" name="iṡḷíḑé"/>
            <p:cNvSpPr/>
            <p:nvPr userDrawn="1"/>
          </p:nvSpPr>
          <p:spPr bwMode="auto">
            <a:xfrm>
              <a:off x="3562966" y="4063064"/>
              <a:ext cx="152752" cy="109550"/>
            </a:xfrm>
            <a:custGeom>
              <a:avLst/>
              <a:gdLst>
                <a:gd name="T0" fmla="*/ 40 w 42"/>
                <a:gd name="T1" fmla="*/ 15 h 30"/>
                <a:gd name="T2" fmla="*/ 25 w 42"/>
                <a:gd name="T3" fmla="*/ 0 h 30"/>
                <a:gd name="T4" fmla="*/ 2 w 42"/>
                <a:gd name="T5" fmla="*/ 15 h 30"/>
                <a:gd name="T6" fmla="*/ 17 w 42"/>
                <a:gd name="T7" fmla="*/ 30 h 30"/>
                <a:gd name="T8" fmla="*/ 40 w 42"/>
                <a:gd name="T9" fmla="*/ 15 h 30"/>
              </a:gdLst>
              <a:ahLst/>
              <a:cxnLst>
                <a:cxn ang="0">
                  <a:pos x="T0" y="T1"/>
                </a:cxn>
                <a:cxn ang="0">
                  <a:pos x="T2" y="T3"/>
                </a:cxn>
                <a:cxn ang="0">
                  <a:pos x="T4" y="T5"/>
                </a:cxn>
                <a:cxn ang="0">
                  <a:pos x="T6" y="T7"/>
                </a:cxn>
                <a:cxn ang="0">
                  <a:pos x="T8" y="T9"/>
                </a:cxn>
              </a:cxnLst>
              <a:rect l="0" t="0" r="r" b="b"/>
              <a:pathLst>
                <a:path w="42" h="30">
                  <a:moveTo>
                    <a:pt x="40" y="15"/>
                  </a:moveTo>
                  <a:cubicBezTo>
                    <a:pt x="42" y="6"/>
                    <a:pt x="35" y="0"/>
                    <a:pt x="25" y="0"/>
                  </a:cubicBezTo>
                  <a:cubicBezTo>
                    <a:pt x="15" y="0"/>
                    <a:pt x="4" y="6"/>
                    <a:pt x="2" y="15"/>
                  </a:cubicBezTo>
                  <a:cubicBezTo>
                    <a:pt x="0" y="23"/>
                    <a:pt x="7" y="30"/>
                    <a:pt x="17" y="30"/>
                  </a:cubicBezTo>
                  <a:cubicBezTo>
                    <a:pt x="28" y="30"/>
                    <a:pt x="38" y="23"/>
                    <a:pt x="40" y="15"/>
                  </a:cubicBezTo>
                  <a:close/>
                </a:path>
              </a:pathLst>
            </a:custGeom>
            <a:grpFill/>
            <a:ln>
              <a:noFill/>
            </a:ln>
          </p:spPr>
          <p:txBody>
            <a:bodyPr anchor="ctr"/>
            <a:lstStyle/>
            <a:p>
              <a:pPr algn="ctr"/>
            </a:p>
          </p:txBody>
        </p:sp>
        <p:sp>
          <p:nvSpPr>
            <p:cNvPr id="1575" name="iṩļidê"/>
            <p:cNvSpPr/>
            <p:nvPr userDrawn="1"/>
          </p:nvSpPr>
          <p:spPr bwMode="auto">
            <a:xfrm>
              <a:off x="3729604" y="4063064"/>
              <a:ext cx="154295" cy="109550"/>
            </a:xfrm>
            <a:custGeom>
              <a:avLst/>
              <a:gdLst>
                <a:gd name="T0" fmla="*/ 40 w 42"/>
                <a:gd name="T1" fmla="*/ 15 h 30"/>
                <a:gd name="T2" fmla="*/ 24 w 42"/>
                <a:gd name="T3" fmla="*/ 0 h 30"/>
                <a:gd name="T4" fmla="*/ 2 w 42"/>
                <a:gd name="T5" fmla="*/ 15 h 30"/>
                <a:gd name="T6" fmla="*/ 17 w 42"/>
                <a:gd name="T7" fmla="*/ 30 h 30"/>
                <a:gd name="T8" fmla="*/ 40 w 42"/>
                <a:gd name="T9" fmla="*/ 15 h 30"/>
              </a:gdLst>
              <a:ahLst/>
              <a:cxnLst>
                <a:cxn ang="0">
                  <a:pos x="T0" y="T1"/>
                </a:cxn>
                <a:cxn ang="0">
                  <a:pos x="T2" y="T3"/>
                </a:cxn>
                <a:cxn ang="0">
                  <a:pos x="T4" y="T5"/>
                </a:cxn>
                <a:cxn ang="0">
                  <a:pos x="T6" y="T7"/>
                </a:cxn>
                <a:cxn ang="0">
                  <a:pos x="T8" y="T9"/>
                </a:cxn>
              </a:cxnLst>
              <a:rect l="0" t="0" r="r" b="b"/>
              <a:pathLst>
                <a:path w="42" h="30">
                  <a:moveTo>
                    <a:pt x="40" y="15"/>
                  </a:moveTo>
                  <a:cubicBezTo>
                    <a:pt x="42" y="6"/>
                    <a:pt x="35" y="0"/>
                    <a:pt x="24" y="0"/>
                  </a:cubicBezTo>
                  <a:cubicBezTo>
                    <a:pt x="14" y="0"/>
                    <a:pt x="4" y="6"/>
                    <a:pt x="2" y="15"/>
                  </a:cubicBezTo>
                  <a:cubicBezTo>
                    <a:pt x="0" y="23"/>
                    <a:pt x="7" y="30"/>
                    <a:pt x="17" y="30"/>
                  </a:cubicBezTo>
                  <a:cubicBezTo>
                    <a:pt x="28" y="30"/>
                    <a:pt x="38" y="23"/>
                    <a:pt x="40" y="15"/>
                  </a:cubicBezTo>
                  <a:close/>
                </a:path>
              </a:pathLst>
            </a:custGeom>
            <a:grpFill/>
            <a:ln>
              <a:noFill/>
            </a:ln>
          </p:spPr>
          <p:txBody>
            <a:bodyPr anchor="ctr"/>
            <a:lstStyle/>
            <a:p>
              <a:pPr algn="ctr"/>
            </a:p>
          </p:txBody>
        </p:sp>
        <p:sp>
          <p:nvSpPr>
            <p:cNvPr id="1576" name="iṩļídè"/>
            <p:cNvSpPr/>
            <p:nvPr userDrawn="1"/>
          </p:nvSpPr>
          <p:spPr bwMode="auto">
            <a:xfrm>
              <a:off x="3897785" y="4063064"/>
              <a:ext cx="149666" cy="109550"/>
            </a:xfrm>
            <a:custGeom>
              <a:avLst/>
              <a:gdLst>
                <a:gd name="T0" fmla="*/ 40 w 41"/>
                <a:gd name="T1" fmla="*/ 15 h 30"/>
                <a:gd name="T2" fmla="*/ 24 w 41"/>
                <a:gd name="T3" fmla="*/ 0 h 30"/>
                <a:gd name="T4" fmla="*/ 2 w 41"/>
                <a:gd name="T5" fmla="*/ 15 h 30"/>
                <a:gd name="T6" fmla="*/ 18 w 41"/>
                <a:gd name="T7" fmla="*/ 30 h 30"/>
                <a:gd name="T8" fmla="*/ 40 w 41"/>
                <a:gd name="T9" fmla="*/ 15 h 30"/>
              </a:gdLst>
              <a:ahLst/>
              <a:cxnLst>
                <a:cxn ang="0">
                  <a:pos x="T0" y="T1"/>
                </a:cxn>
                <a:cxn ang="0">
                  <a:pos x="T2" y="T3"/>
                </a:cxn>
                <a:cxn ang="0">
                  <a:pos x="T4" y="T5"/>
                </a:cxn>
                <a:cxn ang="0">
                  <a:pos x="T6" y="T7"/>
                </a:cxn>
                <a:cxn ang="0">
                  <a:pos x="T8" y="T9"/>
                </a:cxn>
              </a:cxnLst>
              <a:rect l="0" t="0" r="r" b="b"/>
              <a:pathLst>
                <a:path w="41" h="30">
                  <a:moveTo>
                    <a:pt x="40" y="15"/>
                  </a:moveTo>
                  <a:cubicBezTo>
                    <a:pt x="41" y="6"/>
                    <a:pt x="34" y="0"/>
                    <a:pt x="24" y="0"/>
                  </a:cubicBezTo>
                  <a:cubicBezTo>
                    <a:pt x="14" y="0"/>
                    <a:pt x="4" y="6"/>
                    <a:pt x="2" y="15"/>
                  </a:cubicBezTo>
                  <a:cubicBezTo>
                    <a:pt x="0" y="23"/>
                    <a:pt x="7" y="30"/>
                    <a:pt x="18" y="30"/>
                  </a:cubicBezTo>
                  <a:cubicBezTo>
                    <a:pt x="28" y="30"/>
                    <a:pt x="38" y="23"/>
                    <a:pt x="40" y="15"/>
                  </a:cubicBezTo>
                  <a:close/>
                </a:path>
              </a:pathLst>
            </a:custGeom>
            <a:grpFill/>
            <a:ln>
              <a:noFill/>
            </a:ln>
          </p:spPr>
          <p:txBody>
            <a:bodyPr anchor="ctr"/>
            <a:lstStyle/>
            <a:p>
              <a:pPr algn="ctr"/>
            </a:p>
          </p:txBody>
        </p:sp>
        <p:sp>
          <p:nvSpPr>
            <p:cNvPr id="1577" name="ïṩľiḋè"/>
            <p:cNvSpPr/>
            <p:nvPr userDrawn="1"/>
          </p:nvSpPr>
          <p:spPr bwMode="auto">
            <a:xfrm>
              <a:off x="2843953" y="4198843"/>
              <a:ext cx="160466" cy="112636"/>
            </a:xfrm>
            <a:custGeom>
              <a:avLst/>
              <a:gdLst>
                <a:gd name="T0" fmla="*/ 41 w 44"/>
                <a:gd name="T1" fmla="*/ 15 h 31"/>
                <a:gd name="T2" fmla="*/ 27 w 44"/>
                <a:gd name="T3" fmla="*/ 0 h 31"/>
                <a:gd name="T4" fmla="*/ 3 w 44"/>
                <a:gd name="T5" fmla="*/ 15 h 31"/>
                <a:gd name="T6" fmla="*/ 16 w 44"/>
                <a:gd name="T7" fmla="*/ 31 h 31"/>
                <a:gd name="T8" fmla="*/ 41 w 44"/>
                <a:gd name="T9" fmla="*/ 15 h 31"/>
              </a:gdLst>
              <a:ahLst/>
              <a:cxnLst>
                <a:cxn ang="0">
                  <a:pos x="T0" y="T1"/>
                </a:cxn>
                <a:cxn ang="0">
                  <a:pos x="T2" y="T3"/>
                </a:cxn>
                <a:cxn ang="0">
                  <a:pos x="T4" y="T5"/>
                </a:cxn>
                <a:cxn ang="0">
                  <a:pos x="T6" y="T7"/>
                </a:cxn>
                <a:cxn ang="0">
                  <a:pos x="T8" y="T9"/>
                </a:cxn>
              </a:cxnLst>
              <a:rect l="0" t="0" r="r" b="b"/>
              <a:pathLst>
                <a:path w="44" h="31">
                  <a:moveTo>
                    <a:pt x="41" y="15"/>
                  </a:moveTo>
                  <a:cubicBezTo>
                    <a:pt x="44" y="7"/>
                    <a:pt x="37" y="0"/>
                    <a:pt x="27" y="0"/>
                  </a:cubicBezTo>
                  <a:cubicBezTo>
                    <a:pt x="16" y="0"/>
                    <a:pt x="6" y="7"/>
                    <a:pt x="3" y="15"/>
                  </a:cubicBezTo>
                  <a:cubicBezTo>
                    <a:pt x="0" y="24"/>
                    <a:pt x="6" y="31"/>
                    <a:pt x="16" y="31"/>
                  </a:cubicBezTo>
                  <a:cubicBezTo>
                    <a:pt x="27" y="31"/>
                    <a:pt x="38" y="24"/>
                    <a:pt x="41" y="15"/>
                  </a:cubicBezTo>
                  <a:close/>
                </a:path>
              </a:pathLst>
            </a:custGeom>
            <a:grpFill/>
            <a:ln>
              <a:noFill/>
            </a:ln>
          </p:spPr>
          <p:txBody>
            <a:bodyPr anchor="ctr"/>
            <a:lstStyle/>
            <a:p>
              <a:pPr algn="ctr"/>
            </a:p>
          </p:txBody>
        </p:sp>
        <p:sp>
          <p:nvSpPr>
            <p:cNvPr id="1578" name="îṩḻïḑe"/>
            <p:cNvSpPr/>
            <p:nvPr userDrawn="1"/>
          </p:nvSpPr>
          <p:spPr bwMode="auto">
            <a:xfrm>
              <a:off x="3015219" y="4198843"/>
              <a:ext cx="155838" cy="112636"/>
            </a:xfrm>
            <a:custGeom>
              <a:avLst/>
              <a:gdLst>
                <a:gd name="T0" fmla="*/ 40 w 43"/>
                <a:gd name="T1" fmla="*/ 15 h 31"/>
                <a:gd name="T2" fmla="*/ 26 w 43"/>
                <a:gd name="T3" fmla="*/ 0 h 31"/>
                <a:gd name="T4" fmla="*/ 2 w 43"/>
                <a:gd name="T5" fmla="*/ 15 h 31"/>
                <a:gd name="T6" fmla="*/ 16 w 43"/>
                <a:gd name="T7" fmla="*/ 31 h 31"/>
                <a:gd name="T8" fmla="*/ 40 w 43"/>
                <a:gd name="T9" fmla="*/ 15 h 31"/>
              </a:gdLst>
              <a:ahLst/>
              <a:cxnLst>
                <a:cxn ang="0">
                  <a:pos x="T0" y="T1"/>
                </a:cxn>
                <a:cxn ang="0">
                  <a:pos x="T2" y="T3"/>
                </a:cxn>
                <a:cxn ang="0">
                  <a:pos x="T4" y="T5"/>
                </a:cxn>
                <a:cxn ang="0">
                  <a:pos x="T6" y="T7"/>
                </a:cxn>
                <a:cxn ang="0">
                  <a:pos x="T8" y="T9"/>
                </a:cxn>
              </a:cxnLst>
              <a:rect l="0" t="0" r="r" b="b"/>
              <a:pathLst>
                <a:path w="43" h="31">
                  <a:moveTo>
                    <a:pt x="40" y="15"/>
                  </a:moveTo>
                  <a:cubicBezTo>
                    <a:pt x="43" y="7"/>
                    <a:pt x="37" y="0"/>
                    <a:pt x="26" y="0"/>
                  </a:cubicBezTo>
                  <a:cubicBezTo>
                    <a:pt x="16" y="0"/>
                    <a:pt x="5" y="7"/>
                    <a:pt x="2" y="15"/>
                  </a:cubicBezTo>
                  <a:cubicBezTo>
                    <a:pt x="0" y="24"/>
                    <a:pt x="6" y="31"/>
                    <a:pt x="16" y="31"/>
                  </a:cubicBezTo>
                  <a:cubicBezTo>
                    <a:pt x="27" y="31"/>
                    <a:pt x="38" y="24"/>
                    <a:pt x="40" y="15"/>
                  </a:cubicBezTo>
                  <a:close/>
                </a:path>
              </a:pathLst>
            </a:custGeom>
            <a:grpFill/>
            <a:ln>
              <a:noFill/>
            </a:ln>
          </p:spPr>
          <p:txBody>
            <a:bodyPr anchor="ctr"/>
            <a:lstStyle/>
            <a:p>
              <a:pPr algn="ctr"/>
            </a:p>
          </p:txBody>
        </p:sp>
        <p:sp>
          <p:nvSpPr>
            <p:cNvPr id="1579" name="îṧlîḓé"/>
            <p:cNvSpPr/>
            <p:nvPr userDrawn="1"/>
          </p:nvSpPr>
          <p:spPr bwMode="auto">
            <a:xfrm>
              <a:off x="3183401" y="4198843"/>
              <a:ext cx="160466" cy="112636"/>
            </a:xfrm>
            <a:custGeom>
              <a:avLst/>
              <a:gdLst>
                <a:gd name="T0" fmla="*/ 41 w 44"/>
                <a:gd name="T1" fmla="*/ 15 h 31"/>
                <a:gd name="T2" fmla="*/ 27 w 44"/>
                <a:gd name="T3" fmla="*/ 0 h 31"/>
                <a:gd name="T4" fmla="*/ 3 w 44"/>
                <a:gd name="T5" fmla="*/ 15 h 31"/>
                <a:gd name="T6" fmla="*/ 17 w 44"/>
                <a:gd name="T7" fmla="*/ 31 h 31"/>
                <a:gd name="T8" fmla="*/ 41 w 44"/>
                <a:gd name="T9" fmla="*/ 15 h 31"/>
              </a:gdLst>
              <a:ahLst/>
              <a:cxnLst>
                <a:cxn ang="0">
                  <a:pos x="T0" y="T1"/>
                </a:cxn>
                <a:cxn ang="0">
                  <a:pos x="T2" y="T3"/>
                </a:cxn>
                <a:cxn ang="0">
                  <a:pos x="T4" y="T5"/>
                </a:cxn>
                <a:cxn ang="0">
                  <a:pos x="T6" y="T7"/>
                </a:cxn>
                <a:cxn ang="0">
                  <a:pos x="T8" y="T9"/>
                </a:cxn>
              </a:cxnLst>
              <a:rect l="0" t="0" r="r" b="b"/>
              <a:pathLst>
                <a:path w="44" h="31">
                  <a:moveTo>
                    <a:pt x="41" y="15"/>
                  </a:moveTo>
                  <a:cubicBezTo>
                    <a:pt x="44" y="7"/>
                    <a:pt x="37" y="0"/>
                    <a:pt x="27" y="0"/>
                  </a:cubicBezTo>
                  <a:cubicBezTo>
                    <a:pt x="16" y="0"/>
                    <a:pt x="6" y="7"/>
                    <a:pt x="3" y="15"/>
                  </a:cubicBezTo>
                  <a:cubicBezTo>
                    <a:pt x="0" y="24"/>
                    <a:pt x="7" y="31"/>
                    <a:pt x="17" y="31"/>
                  </a:cubicBezTo>
                  <a:cubicBezTo>
                    <a:pt x="28" y="31"/>
                    <a:pt x="39" y="24"/>
                    <a:pt x="41" y="15"/>
                  </a:cubicBezTo>
                  <a:close/>
                </a:path>
              </a:pathLst>
            </a:custGeom>
            <a:grpFill/>
            <a:ln>
              <a:noFill/>
            </a:ln>
          </p:spPr>
          <p:txBody>
            <a:bodyPr anchor="ctr"/>
            <a:lstStyle/>
            <a:p>
              <a:pPr algn="ctr"/>
            </a:p>
          </p:txBody>
        </p:sp>
        <p:sp>
          <p:nvSpPr>
            <p:cNvPr id="1580" name="îś1ídè"/>
            <p:cNvSpPr/>
            <p:nvPr userDrawn="1"/>
          </p:nvSpPr>
          <p:spPr bwMode="auto">
            <a:xfrm>
              <a:off x="3354667" y="4198843"/>
              <a:ext cx="155838" cy="112636"/>
            </a:xfrm>
            <a:custGeom>
              <a:avLst/>
              <a:gdLst>
                <a:gd name="T0" fmla="*/ 41 w 43"/>
                <a:gd name="T1" fmla="*/ 15 h 31"/>
                <a:gd name="T2" fmla="*/ 26 w 43"/>
                <a:gd name="T3" fmla="*/ 0 h 31"/>
                <a:gd name="T4" fmla="*/ 3 w 43"/>
                <a:gd name="T5" fmla="*/ 15 h 31"/>
                <a:gd name="T6" fmla="*/ 17 w 43"/>
                <a:gd name="T7" fmla="*/ 31 h 31"/>
                <a:gd name="T8" fmla="*/ 41 w 43"/>
                <a:gd name="T9" fmla="*/ 15 h 31"/>
              </a:gdLst>
              <a:ahLst/>
              <a:cxnLst>
                <a:cxn ang="0">
                  <a:pos x="T0" y="T1"/>
                </a:cxn>
                <a:cxn ang="0">
                  <a:pos x="T2" y="T3"/>
                </a:cxn>
                <a:cxn ang="0">
                  <a:pos x="T4" y="T5"/>
                </a:cxn>
                <a:cxn ang="0">
                  <a:pos x="T6" y="T7"/>
                </a:cxn>
                <a:cxn ang="0">
                  <a:pos x="T8" y="T9"/>
                </a:cxn>
              </a:cxnLst>
              <a:rect l="0" t="0" r="r" b="b"/>
              <a:pathLst>
                <a:path w="43" h="31">
                  <a:moveTo>
                    <a:pt x="41" y="15"/>
                  </a:moveTo>
                  <a:cubicBezTo>
                    <a:pt x="43" y="7"/>
                    <a:pt x="36" y="0"/>
                    <a:pt x="26" y="0"/>
                  </a:cubicBezTo>
                  <a:cubicBezTo>
                    <a:pt x="16" y="0"/>
                    <a:pt x="5" y="7"/>
                    <a:pt x="3" y="15"/>
                  </a:cubicBezTo>
                  <a:cubicBezTo>
                    <a:pt x="0" y="24"/>
                    <a:pt x="7" y="31"/>
                    <a:pt x="17" y="31"/>
                  </a:cubicBezTo>
                  <a:cubicBezTo>
                    <a:pt x="28" y="31"/>
                    <a:pt x="38" y="24"/>
                    <a:pt x="41" y="15"/>
                  </a:cubicBezTo>
                  <a:close/>
                </a:path>
              </a:pathLst>
            </a:custGeom>
            <a:grpFill/>
            <a:ln>
              <a:noFill/>
            </a:ln>
          </p:spPr>
          <p:txBody>
            <a:bodyPr anchor="ctr"/>
            <a:lstStyle/>
            <a:p>
              <a:pPr algn="ctr"/>
            </a:p>
          </p:txBody>
        </p:sp>
        <p:sp>
          <p:nvSpPr>
            <p:cNvPr id="1581" name="ïSļïḓe"/>
            <p:cNvSpPr/>
            <p:nvPr userDrawn="1"/>
          </p:nvSpPr>
          <p:spPr bwMode="auto">
            <a:xfrm>
              <a:off x="3525935" y="4198843"/>
              <a:ext cx="157381" cy="112636"/>
            </a:xfrm>
            <a:custGeom>
              <a:avLst/>
              <a:gdLst>
                <a:gd name="T0" fmla="*/ 40 w 43"/>
                <a:gd name="T1" fmla="*/ 15 h 31"/>
                <a:gd name="T2" fmla="*/ 25 w 43"/>
                <a:gd name="T3" fmla="*/ 0 h 31"/>
                <a:gd name="T4" fmla="*/ 2 w 43"/>
                <a:gd name="T5" fmla="*/ 15 h 31"/>
                <a:gd name="T6" fmla="*/ 17 w 43"/>
                <a:gd name="T7" fmla="*/ 31 h 31"/>
                <a:gd name="T8" fmla="*/ 40 w 43"/>
                <a:gd name="T9" fmla="*/ 15 h 31"/>
              </a:gdLst>
              <a:ahLst/>
              <a:cxnLst>
                <a:cxn ang="0">
                  <a:pos x="T0" y="T1"/>
                </a:cxn>
                <a:cxn ang="0">
                  <a:pos x="T2" y="T3"/>
                </a:cxn>
                <a:cxn ang="0">
                  <a:pos x="T4" y="T5"/>
                </a:cxn>
                <a:cxn ang="0">
                  <a:pos x="T6" y="T7"/>
                </a:cxn>
                <a:cxn ang="0">
                  <a:pos x="T8" y="T9"/>
                </a:cxn>
              </a:cxnLst>
              <a:rect l="0" t="0" r="r" b="b"/>
              <a:pathLst>
                <a:path w="43" h="31">
                  <a:moveTo>
                    <a:pt x="40" y="15"/>
                  </a:moveTo>
                  <a:cubicBezTo>
                    <a:pt x="43" y="7"/>
                    <a:pt x="36" y="0"/>
                    <a:pt x="25" y="0"/>
                  </a:cubicBezTo>
                  <a:cubicBezTo>
                    <a:pt x="15" y="0"/>
                    <a:pt x="5" y="7"/>
                    <a:pt x="2" y="15"/>
                  </a:cubicBezTo>
                  <a:cubicBezTo>
                    <a:pt x="0" y="24"/>
                    <a:pt x="7" y="31"/>
                    <a:pt x="17" y="31"/>
                  </a:cubicBezTo>
                  <a:cubicBezTo>
                    <a:pt x="28" y="31"/>
                    <a:pt x="38" y="24"/>
                    <a:pt x="40" y="15"/>
                  </a:cubicBezTo>
                  <a:close/>
                </a:path>
              </a:pathLst>
            </a:custGeom>
            <a:grpFill/>
            <a:ln>
              <a:noFill/>
            </a:ln>
          </p:spPr>
          <p:txBody>
            <a:bodyPr anchor="ctr"/>
            <a:lstStyle/>
            <a:p>
              <a:pPr algn="ctr"/>
            </a:p>
          </p:txBody>
        </p:sp>
        <p:sp>
          <p:nvSpPr>
            <p:cNvPr id="1582" name="íṩḻíďe"/>
            <p:cNvSpPr/>
            <p:nvPr userDrawn="1"/>
          </p:nvSpPr>
          <p:spPr bwMode="auto">
            <a:xfrm>
              <a:off x="3697202" y="4198843"/>
              <a:ext cx="152752" cy="112636"/>
            </a:xfrm>
            <a:custGeom>
              <a:avLst/>
              <a:gdLst>
                <a:gd name="T0" fmla="*/ 40 w 42"/>
                <a:gd name="T1" fmla="*/ 15 h 31"/>
                <a:gd name="T2" fmla="*/ 25 w 42"/>
                <a:gd name="T3" fmla="*/ 0 h 31"/>
                <a:gd name="T4" fmla="*/ 2 w 42"/>
                <a:gd name="T5" fmla="*/ 15 h 31"/>
                <a:gd name="T6" fmla="*/ 17 w 42"/>
                <a:gd name="T7" fmla="*/ 31 h 31"/>
                <a:gd name="T8" fmla="*/ 40 w 42"/>
                <a:gd name="T9" fmla="*/ 15 h 31"/>
              </a:gdLst>
              <a:ahLst/>
              <a:cxnLst>
                <a:cxn ang="0">
                  <a:pos x="T0" y="T1"/>
                </a:cxn>
                <a:cxn ang="0">
                  <a:pos x="T2" y="T3"/>
                </a:cxn>
                <a:cxn ang="0">
                  <a:pos x="T4" y="T5"/>
                </a:cxn>
                <a:cxn ang="0">
                  <a:pos x="T6" y="T7"/>
                </a:cxn>
                <a:cxn ang="0">
                  <a:pos x="T8" y="T9"/>
                </a:cxn>
              </a:cxnLst>
              <a:rect l="0" t="0" r="r" b="b"/>
              <a:pathLst>
                <a:path w="42" h="31">
                  <a:moveTo>
                    <a:pt x="40" y="15"/>
                  </a:moveTo>
                  <a:cubicBezTo>
                    <a:pt x="42" y="7"/>
                    <a:pt x="35" y="0"/>
                    <a:pt x="25" y="0"/>
                  </a:cubicBezTo>
                  <a:cubicBezTo>
                    <a:pt x="14" y="0"/>
                    <a:pt x="4" y="7"/>
                    <a:pt x="2" y="15"/>
                  </a:cubicBezTo>
                  <a:cubicBezTo>
                    <a:pt x="0" y="24"/>
                    <a:pt x="7" y="31"/>
                    <a:pt x="17" y="31"/>
                  </a:cubicBezTo>
                  <a:cubicBezTo>
                    <a:pt x="28" y="31"/>
                    <a:pt x="38" y="24"/>
                    <a:pt x="40" y="15"/>
                  </a:cubicBezTo>
                  <a:close/>
                </a:path>
              </a:pathLst>
            </a:custGeom>
            <a:grpFill/>
            <a:ln>
              <a:noFill/>
            </a:ln>
          </p:spPr>
          <p:txBody>
            <a:bodyPr anchor="ctr"/>
            <a:lstStyle/>
            <a:p>
              <a:pPr algn="ctr"/>
            </a:p>
          </p:txBody>
        </p:sp>
        <p:sp>
          <p:nvSpPr>
            <p:cNvPr id="1583" name="îs1íďe"/>
            <p:cNvSpPr/>
            <p:nvPr userDrawn="1"/>
          </p:nvSpPr>
          <p:spPr bwMode="auto">
            <a:xfrm>
              <a:off x="3868469" y="4198843"/>
              <a:ext cx="154295" cy="112636"/>
            </a:xfrm>
            <a:custGeom>
              <a:avLst/>
              <a:gdLst>
                <a:gd name="T0" fmla="*/ 40 w 42"/>
                <a:gd name="T1" fmla="*/ 15 h 31"/>
                <a:gd name="T2" fmla="*/ 24 w 42"/>
                <a:gd name="T3" fmla="*/ 0 h 31"/>
                <a:gd name="T4" fmla="*/ 2 w 42"/>
                <a:gd name="T5" fmla="*/ 15 h 31"/>
                <a:gd name="T6" fmla="*/ 17 w 42"/>
                <a:gd name="T7" fmla="*/ 31 h 31"/>
                <a:gd name="T8" fmla="*/ 40 w 42"/>
                <a:gd name="T9" fmla="*/ 15 h 31"/>
              </a:gdLst>
              <a:ahLst/>
              <a:cxnLst>
                <a:cxn ang="0">
                  <a:pos x="T0" y="T1"/>
                </a:cxn>
                <a:cxn ang="0">
                  <a:pos x="T2" y="T3"/>
                </a:cxn>
                <a:cxn ang="0">
                  <a:pos x="T4" y="T5"/>
                </a:cxn>
                <a:cxn ang="0">
                  <a:pos x="T6" y="T7"/>
                </a:cxn>
                <a:cxn ang="0">
                  <a:pos x="T8" y="T9"/>
                </a:cxn>
              </a:cxnLst>
              <a:rect l="0" t="0" r="r" b="b"/>
              <a:pathLst>
                <a:path w="42" h="31">
                  <a:moveTo>
                    <a:pt x="40" y="15"/>
                  </a:moveTo>
                  <a:cubicBezTo>
                    <a:pt x="42" y="7"/>
                    <a:pt x="35" y="0"/>
                    <a:pt x="24" y="0"/>
                  </a:cubicBezTo>
                  <a:cubicBezTo>
                    <a:pt x="14" y="0"/>
                    <a:pt x="4" y="7"/>
                    <a:pt x="2" y="15"/>
                  </a:cubicBezTo>
                  <a:cubicBezTo>
                    <a:pt x="0" y="24"/>
                    <a:pt x="7" y="31"/>
                    <a:pt x="17" y="31"/>
                  </a:cubicBezTo>
                  <a:cubicBezTo>
                    <a:pt x="28" y="31"/>
                    <a:pt x="38" y="24"/>
                    <a:pt x="40" y="15"/>
                  </a:cubicBezTo>
                  <a:close/>
                </a:path>
              </a:pathLst>
            </a:custGeom>
            <a:grpFill/>
            <a:ln>
              <a:noFill/>
            </a:ln>
          </p:spPr>
          <p:txBody>
            <a:bodyPr anchor="ctr"/>
            <a:lstStyle/>
            <a:p>
              <a:pPr algn="ctr"/>
            </a:p>
          </p:txBody>
        </p:sp>
        <p:sp>
          <p:nvSpPr>
            <p:cNvPr id="1584" name="îṡḷíḍè"/>
            <p:cNvSpPr/>
            <p:nvPr userDrawn="1"/>
          </p:nvSpPr>
          <p:spPr bwMode="auto">
            <a:xfrm>
              <a:off x="2793035" y="4337708"/>
              <a:ext cx="163552" cy="115721"/>
            </a:xfrm>
            <a:custGeom>
              <a:avLst/>
              <a:gdLst>
                <a:gd name="T0" fmla="*/ 42 w 45"/>
                <a:gd name="T1" fmla="*/ 16 h 32"/>
                <a:gd name="T2" fmla="*/ 28 w 45"/>
                <a:gd name="T3" fmla="*/ 0 h 32"/>
                <a:gd name="T4" fmla="*/ 3 w 45"/>
                <a:gd name="T5" fmla="*/ 16 h 32"/>
                <a:gd name="T6" fmla="*/ 17 w 45"/>
                <a:gd name="T7" fmla="*/ 32 h 32"/>
                <a:gd name="T8" fmla="*/ 42 w 45"/>
                <a:gd name="T9" fmla="*/ 16 h 32"/>
              </a:gdLst>
              <a:ahLst/>
              <a:cxnLst>
                <a:cxn ang="0">
                  <a:pos x="T0" y="T1"/>
                </a:cxn>
                <a:cxn ang="0">
                  <a:pos x="T2" y="T3"/>
                </a:cxn>
                <a:cxn ang="0">
                  <a:pos x="T4" y="T5"/>
                </a:cxn>
                <a:cxn ang="0">
                  <a:pos x="T6" y="T7"/>
                </a:cxn>
                <a:cxn ang="0">
                  <a:pos x="T8" y="T9"/>
                </a:cxn>
              </a:cxnLst>
              <a:rect l="0" t="0" r="r" b="b"/>
              <a:pathLst>
                <a:path w="45" h="32">
                  <a:moveTo>
                    <a:pt x="42" y="16"/>
                  </a:moveTo>
                  <a:cubicBezTo>
                    <a:pt x="45" y="7"/>
                    <a:pt x="39" y="0"/>
                    <a:pt x="28" y="0"/>
                  </a:cubicBezTo>
                  <a:cubicBezTo>
                    <a:pt x="17" y="0"/>
                    <a:pt x="6" y="7"/>
                    <a:pt x="3" y="16"/>
                  </a:cubicBezTo>
                  <a:cubicBezTo>
                    <a:pt x="0" y="25"/>
                    <a:pt x="7" y="32"/>
                    <a:pt x="17" y="32"/>
                  </a:cubicBezTo>
                  <a:cubicBezTo>
                    <a:pt x="28" y="32"/>
                    <a:pt x="39" y="25"/>
                    <a:pt x="42" y="16"/>
                  </a:cubicBezTo>
                  <a:close/>
                </a:path>
              </a:pathLst>
            </a:custGeom>
            <a:grpFill/>
            <a:ln>
              <a:noFill/>
            </a:ln>
          </p:spPr>
          <p:txBody>
            <a:bodyPr anchor="ctr"/>
            <a:lstStyle/>
            <a:p>
              <a:pPr algn="ctr"/>
            </a:p>
          </p:txBody>
        </p:sp>
        <p:sp>
          <p:nvSpPr>
            <p:cNvPr id="1585" name="îṥļïḓê"/>
            <p:cNvSpPr/>
            <p:nvPr userDrawn="1"/>
          </p:nvSpPr>
          <p:spPr bwMode="auto">
            <a:xfrm>
              <a:off x="2967388" y="4337708"/>
              <a:ext cx="160466" cy="115721"/>
            </a:xfrm>
            <a:custGeom>
              <a:avLst/>
              <a:gdLst>
                <a:gd name="T0" fmla="*/ 42 w 44"/>
                <a:gd name="T1" fmla="*/ 16 h 32"/>
                <a:gd name="T2" fmla="*/ 27 w 44"/>
                <a:gd name="T3" fmla="*/ 0 h 32"/>
                <a:gd name="T4" fmla="*/ 3 w 44"/>
                <a:gd name="T5" fmla="*/ 16 h 32"/>
                <a:gd name="T6" fmla="*/ 17 w 44"/>
                <a:gd name="T7" fmla="*/ 32 h 32"/>
                <a:gd name="T8" fmla="*/ 42 w 44"/>
                <a:gd name="T9" fmla="*/ 16 h 32"/>
              </a:gdLst>
              <a:ahLst/>
              <a:cxnLst>
                <a:cxn ang="0">
                  <a:pos x="T0" y="T1"/>
                </a:cxn>
                <a:cxn ang="0">
                  <a:pos x="T2" y="T3"/>
                </a:cxn>
                <a:cxn ang="0">
                  <a:pos x="T4" y="T5"/>
                </a:cxn>
                <a:cxn ang="0">
                  <a:pos x="T6" y="T7"/>
                </a:cxn>
                <a:cxn ang="0">
                  <a:pos x="T8" y="T9"/>
                </a:cxn>
              </a:cxnLst>
              <a:rect l="0" t="0" r="r" b="b"/>
              <a:pathLst>
                <a:path w="44" h="32">
                  <a:moveTo>
                    <a:pt x="42" y="16"/>
                  </a:moveTo>
                  <a:cubicBezTo>
                    <a:pt x="44" y="7"/>
                    <a:pt x="38" y="0"/>
                    <a:pt x="27" y="0"/>
                  </a:cubicBezTo>
                  <a:cubicBezTo>
                    <a:pt x="17" y="0"/>
                    <a:pt x="6" y="7"/>
                    <a:pt x="3" y="16"/>
                  </a:cubicBezTo>
                  <a:cubicBezTo>
                    <a:pt x="0" y="25"/>
                    <a:pt x="6" y="32"/>
                    <a:pt x="17" y="32"/>
                  </a:cubicBezTo>
                  <a:cubicBezTo>
                    <a:pt x="28" y="32"/>
                    <a:pt x="39" y="25"/>
                    <a:pt x="42" y="16"/>
                  </a:cubicBezTo>
                  <a:close/>
                </a:path>
              </a:pathLst>
            </a:custGeom>
            <a:grpFill/>
            <a:ln>
              <a:noFill/>
            </a:ln>
          </p:spPr>
          <p:txBody>
            <a:bodyPr anchor="ctr"/>
            <a:lstStyle/>
            <a:p>
              <a:pPr algn="ctr"/>
            </a:p>
          </p:txBody>
        </p:sp>
        <p:sp>
          <p:nvSpPr>
            <p:cNvPr id="1586" name="íṥlïde"/>
            <p:cNvSpPr/>
            <p:nvPr userDrawn="1"/>
          </p:nvSpPr>
          <p:spPr bwMode="auto">
            <a:xfrm>
              <a:off x="3143284" y="4337708"/>
              <a:ext cx="160466" cy="115721"/>
            </a:xfrm>
            <a:custGeom>
              <a:avLst/>
              <a:gdLst>
                <a:gd name="T0" fmla="*/ 41 w 44"/>
                <a:gd name="T1" fmla="*/ 16 h 32"/>
                <a:gd name="T2" fmla="*/ 26 w 44"/>
                <a:gd name="T3" fmla="*/ 0 h 32"/>
                <a:gd name="T4" fmla="*/ 2 w 44"/>
                <a:gd name="T5" fmla="*/ 16 h 32"/>
                <a:gd name="T6" fmla="*/ 17 w 44"/>
                <a:gd name="T7" fmla="*/ 32 h 32"/>
                <a:gd name="T8" fmla="*/ 41 w 44"/>
                <a:gd name="T9" fmla="*/ 16 h 32"/>
              </a:gdLst>
              <a:ahLst/>
              <a:cxnLst>
                <a:cxn ang="0">
                  <a:pos x="T0" y="T1"/>
                </a:cxn>
                <a:cxn ang="0">
                  <a:pos x="T2" y="T3"/>
                </a:cxn>
                <a:cxn ang="0">
                  <a:pos x="T4" y="T5"/>
                </a:cxn>
                <a:cxn ang="0">
                  <a:pos x="T6" y="T7"/>
                </a:cxn>
                <a:cxn ang="0">
                  <a:pos x="T8" y="T9"/>
                </a:cxn>
              </a:cxnLst>
              <a:rect l="0" t="0" r="r" b="b"/>
              <a:pathLst>
                <a:path w="44" h="32">
                  <a:moveTo>
                    <a:pt x="41" y="16"/>
                  </a:moveTo>
                  <a:cubicBezTo>
                    <a:pt x="44" y="7"/>
                    <a:pt x="37" y="0"/>
                    <a:pt x="26" y="0"/>
                  </a:cubicBezTo>
                  <a:cubicBezTo>
                    <a:pt x="16" y="0"/>
                    <a:pt x="5" y="7"/>
                    <a:pt x="2" y="16"/>
                  </a:cubicBezTo>
                  <a:cubicBezTo>
                    <a:pt x="0" y="25"/>
                    <a:pt x="6" y="32"/>
                    <a:pt x="17" y="32"/>
                  </a:cubicBezTo>
                  <a:cubicBezTo>
                    <a:pt x="28" y="32"/>
                    <a:pt x="38" y="25"/>
                    <a:pt x="41" y="16"/>
                  </a:cubicBezTo>
                  <a:close/>
                </a:path>
              </a:pathLst>
            </a:custGeom>
            <a:grpFill/>
            <a:ln>
              <a:noFill/>
            </a:ln>
          </p:spPr>
          <p:txBody>
            <a:bodyPr anchor="ctr"/>
            <a:lstStyle/>
            <a:p>
              <a:pPr algn="ctr"/>
            </a:p>
          </p:txBody>
        </p:sp>
        <p:sp>
          <p:nvSpPr>
            <p:cNvPr id="1587" name="ïṣḷïḑe"/>
            <p:cNvSpPr/>
            <p:nvPr userDrawn="1"/>
          </p:nvSpPr>
          <p:spPr bwMode="auto">
            <a:xfrm>
              <a:off x="3314551" y="4337708"/>
              <a:ext cx="160466" cy="115721"/>
            </a:xfrm>
            <a:custGeom>
              <a:avLst/>
              <a:gdLst>
                <a:gd name="T0" fmla="*/ 41 w 44"/>
                <a:gd name="T1" fmla="*/ 16 h 32"/>
                <a:gd name="T2" fmla="*/ 26 w 44"/>
                <a:gd name="T3" fmla="*/ 0 h 32"/>
                <a:gd name="T4" fmla="*/ 3 w 44"/>
                <a:gd name="T5" fmla="*/ 16 h 32"/>
                <a:gd name="T6" fmla="*/ 18 w 44"/>
                <a:gd name="T7" fmla="*/ 32 h 32"/>
                <a:gd name="T8" fmla="*/ 41 w 44"/>
                <a:gd name="T9" fmla="*/ 16 h 32"/>
              </a:gdLst>
              <a:ahLst/>
              <a:cxnLst>
                <a:cxn ang="0">
                  <a:pos x="T0" y="T1"/>
                </a:cxn>
                <a:cxn ang="0">
                  <a:pos x="T2" y="T3"/>
                </a:cxn>
                <a:cxn ang="0">
                  <a:pos x="T4" y="T5"/>
                </a:cxn>
                <a:cxn ang="0">
                  <a:pos x="T6" y="T7"/>
                </a:cxn>
                <a:cxn ang="0">
                  <a:pos x="T8" y="T9"/>
                </a:cxn>
              </a:cxnLst>
              <a:rect l="0" t="0" r="r" b="b"/>
              <a:pathLst>
                <a:path w="44" h="32">
                  <a:moveTo>
                    <a:pt x="41" y="16"/>
                  </a:moveTo>
                  <a:cubicBezTo>
                    <a:pt x="44" y="7"/>
                    <a:pt x="37" y="0"/>
                    <a:pt x="26" y="0"/>
                  </a:cubicBezTo>
                  <a:cubicBezTo>
                    <a:pt x="16" y="0"/>
                    <a:pt x="5" y="7"/>
                    <a:pt x="3" y="16"/>
                  </a:cubicBezTo>
                  <a:cubicBezTo>
                    <a:pt x="0" y="25"/>
                    <a:pt x="7" y="32"/>
                    <a:pt x="18" y="32"/>
                  </a:cubicBezTo>
                  <a:cubicBezTo>
                    <a:pt x="28" y="32"/>
                    <a:pt x="39" y="25"/>
                    <a:pt x="41" y="16"/>
                  </a:cubicBezTo>
                  <a:close/>
                </a:path>
              </a:pathLst>
            </a:custGeom>
            <a:grpFill/>
            <a:ln>
              <a:noFill/>
            </a:ln>
          </p:spPr>
          <p:txBody>
            <a:bodyPr anchor="ctr"/>
            <a:lstStyle/>
            <a:p>
              <a:pPr algn="ctr"/>
            </a:p>
          </p:txBody>
        </p:sp>
        <p:sp>
          <p:nvSpPr>
            <p:cNvPr id="1588" name="í$ḻidé"/>
            <p:cNvSpPr/>
            <p:nvPr userDrawn="1"/>
          </p:nvSpPr>
          <p:spPr bwMode="auto">
            <a:xfrm>
              <a:off x="3488904" y="4337708"/>
              <a:ext cx="157381" cy="115721"/>
            </a:xfrm>
            <a:custGeom>
              <a:avLst/>
              <a:gdLst>
                <a:gd name="T0" fmla="*/ 41 w 43"/>
                <a:gd name="T1" fmla="*/ 16 h 32"/>
                <a:gd name="T2" fmla="*/ 26 w 43"/>
                <a:gd name="T3" fmla="*/ 0 h 32"/>
                <a:gd name="T4" fmla="*/ 2 w 43"/>
                <a:gd name="T5" fmla="*/ 16 h 32"/>
                <a:gd name="T6" fmla="*/ 17 w 43"/>
                <a:gd name="T7" fmla="*/ 32 h 32"/>
                <a:gd name="T8" fmla="*/ 41 w 43"/>
                <a:gd name="T9" fmla="*/ 16 h 32"/>
              </a:gdLst>
              <a:ahLst/>
              <a:cxnLst>
                <a:cxn ang="0">
                  <a:pos x="T0" y="T1"/>
                </a:cxn>
                <a:cxn ang="0">
                  <a:pos x="T2" y="T3"/>
                </a:cxn>
                <a:cxn ang="0">
                  <a:pos x="T4" y="T5"/>
                </a:cxn>
                <a:cxn ang="0">
                  <a:pos x="T6" y="T7"/>
                </a:cxn>
                <a:cxn ang="0">
                  <a:pos x="T8" y="T9"/>
                </a:cxn>
              </a:cxnLst>
              <a:rect l="0" t="0" r="r" b="b"/>
              <a:pathLst>
                <a:path w="43" h="32">
                  <a:moveTo>
                    <a:pt x="41" y="16"/>
                  </a:moveTo>
                  <a:cubicBezTo>
                    <a:pt x="43" y="7"/>
                    <a:pt x="36" y="0"/>
                    <a:pt x="26" y="0"/>
                  </a:cubicBezTo>
                  <a:cubicBezTo>
                    <a:pt x="15" y="0"/>
                    <a:pt x="4" y="7"/>
                    <a:pt x="2" y="16"/>
                  </a:cubicBezTo>
                  <a:cubicBezTo>
                    <a:pt x="0" y="25"/>
                    <a:pt x="7" y="32"/>
                    <a:pt x="17" y="32"/>
                  </a:cubicBezTo>
                  <a:cubicBezTo>
                    <a:pt x="28" y="32"/>
                    <a:pt x="39" y="25"/>
                    <a:pt x="41" y="16"/>
                  </a:cubicBezTo>
                  <a:close/>
                </a:path>
              </a:pathLst>
            </a:custGeom>
            <a:grpFill/>
            <a:ln>
              <a:noFill/>
            </a:ln>
          </p:spPr>
          <p:txBody>
            <a:bodyPr anchor="ctr"/>
            <a:lstStyle/>
            <a:p>
              <a:pPr algn="ctr"/>
            </a:p>
          </p:txBody>
        </p:sp>
        <p:sp>
          <p:nvSpPr>
            <p:cNvPr id="1589" name="îsľïḑê"/>
            <p:cNvSpPr/>
            <p:nvPr userDrawn="1"/>
          </p:nvSpPr>
          <p:spPr bwMode="auto">
            <a:xfrm>
              <a:off x="2745204" y="4479659"/>
              <a:ext cx="163552" cy="123436"/>
            </a:xfrm>
            <a:custGeom>
              <a:avLst/>
              <a:gdLst>
                <a:gd name="T0" fmla="*/ 42 w 45"/>
                <a:gd name="T1" fmla="*/ 17 h 34"/>
                <a:gd name="T2" fmla="*/ 28 w 45"/>
                <a:gd name="T3" fmla="*/ 0 h 34"/>
                <a:gd name="T4" fmla="*/ 3 w 45"/>
                <a:gd name="T5" fmla="*/ 17 h 34"/>
                <a:gd name="T6" fmla="*/ 17 w 45"/>
                <a:gd name="T7" fmla="*/ 34 h 34"/>
                <a:gd name="T8" fmla="*/ 42 w 45"/>
                <a:gd name="T9" fmla="*/ 17 h 34"/>
              </a:gdLst>
              <a:ahLst/>
              <a:cxnLst>
                <a:cxn ang="0">
                  <a:pos x="T0" y="T1"/>
                </a:cxn>
                <a:cxn ang="0">
                  <a:pos x="T2" y="T3"/>
                </a:cxn>
                <a:cxn ang="0">
                  <a:pos x="T4" y="T5"/>
                </a:cxn>
                <a:cxn ang="0">
                  <a:pos x="T6" y="T7"/>
                </a:cxn>
                <a:cxn ang="0">
                  <a:pos x="T8" y="T9"/>
                </a:cxn>
              </a:cxnLst>
              <a:rect l="0" t="0" r="r" b="b"/>
              <a:pathLst>
                <a:path w="45" h="34">
                  <a:moveTo>
                    <a:pt x="42" y="17"/>
                  </a:moveTo>
                  <a:cubicBezTo>
                    <a:pt x="45" y="8"/>
                    <a:pt x="39" y="0"/>
                    <a:pt x="28" y="0"/>
                  </a:cubicBezTo>
                  <a:cubicBezTo>
                    <a:pt x="17" y="0"/>
                    <a:pt x="6" y="8"/>
                    <a:pt x="3" y="17"/>
                  </a:cubicBezTo>
                  <a:cubicBezTo>
                    <a:pt x="0" y="26"/>
                    <a:pt x="6" y="34"/>
                    <a:pt x="17" y="34"/>
                  </a:cubicBezTo>
                  <a:cubicBezTo>
                    <a:pt x="28" y="34"/>
                    <a:pt x="39" y="26"/>
                    <a:pt x="42" y="17"/>
                  </a:cubicBezTo>
                  <a:close/>
                </a:path>
              </a:pathLst>
            </a:custGeom>
            <a:grpFill/>
            <a:ln>
              <a:noFill/>
            </a:ln>
          </p:spPr>
          <p:txBody>
            <a:bodyPr anchor="ctr"/>
            <a:lstStyle/>
            <a:p>
              <a:pPr algn="ctr"/>
            </a:p>
          </p:txBody>
        </p:sp>
        <p:sp>
          <p:nvSpPr>
            <p:cNvPr id="1590" name="îṥļiḋe"/>
            <p:cNvSpPr/>
            <p:nvPr userDrawn="1"/>
          </p:nvSpPr>
          <p:spPr bwMode="auto">
            <a:xfrm>
              <a:off x="2919557" y="4479659"/>
              <a:ext cx="165096" cy="123436"/>
            </a:xfrm>
            <a:custGeom>
              <a:avLst/>
              <a:gdLst>
                <a:gd name="T0" fmla="*/ 42 w 45"/>
                <a:gd name="T1" fmla="*/ 17 h 34"/>
                <a:gd name="T2" fmla="*/ 28 w 45"/>
                <a:gd name="T3" fmla="*/ 0 h 34"/>
                <a:gd name="T4" fmla="*/ 3 w 45"/>
                <a:gd name="T5" fmla="*/ 17 h 34"/>
                <a:gd name="T6" fmla="*/ 17 w 45"/>
                <a:gd name="T7" fmla="*/ 34 h 34"/>
                <a:gd name="T8" fmla="*/ 42 w 45"/>
                <a:gd name="T9" fmla="*/ 17 h 34"/>
              </a:gdLst>
              <a:ahLst/>
              <a:cxnLst>
                <a:cxn ang="0">
                  <a:pos x="T0" y="T1"/>
                </a:cxn>
                <a:cxn ang="0">
                  <a:pos x="T2" y="T3"/>
                </a:cxn>
                <a:cxn ang="0">
                  <a:pos x="T4" y="T5"/>
                </a:cxn>
                <a:cxn ang="0">
                  <a:pos x="T6" y="T7"/>
                </a:cxn>
                <a:cxn ang="0">
                  <a:pos x="T8" y="T9"/>
                </a:cxn>
              </a:cxnLst>
              <a:rect l="0" t="0" r="r" b="b"/>
              <a:pathLst>
                <a:path w="45" h="34">
                  <a:moveTo>
                    <a:pt x="42" y="17"/>
                  </a:moveTo>
                  <a:cubicBezTo>
                    <a:pt x="45" y="8"/>
                    <a:pt x="39" y="0"/>
                    <a:pt x="28" y="0"/>
                  </a:cubicBezTo>
                  <a:cubicBezTo>
                    <a:pt x="17" y="0"/>
                    <a:pt x="6" y="8"/>
                    <a:pt x="3" y="17"/>
                  </a:cubicBezTo>
                  <a:cubicBezTo>
                    <a:pt x="0" y="26"/>
                    <a:pt x="6" y="34"/>
                    <a:pt x="17" y="34"/>
                  </a:cubicBezTo>
                  <a:cubicBezTo>
                    <a:pt x="28" y="34"/>
                    <a:pt x="39" y="26"/>
                    <a:pt x="42" y="17"/>
                  </a:cubicBezTo>
                  <a:close/>
                </a:path>
              </a:pathLst>
            </a:custGeom>
            <a:grpFill/>
            <a:ln>
              <a:noFill/>
            </a:ln>
          </p:spPr>
          <p:txBody>
            <a:bodyPr anchor="ctr"/>
            <a:lstStyle/>
            <a:p>
              <a:pPr algn="ctr"/>
            </a:p>
          </p:txBody>
        </p:sp>
        <p:sp>
          <p:nvSpPr>
            <p:cNvPr id="1591" name="íṡļidè"/>
            <p:cNvSpPr/>
            <p:nvPr userDrawn="1"/>
          </p:nvSpPr>
          <p:spPr bwMode="auto">
            <a:xfrm>
              <a:off x="3095452" y="4479659"/>
              <a:ext cx="163552" cy="123436"/>
            </a:xfrm>
            <a:custGeom>
              <a:avLst/>
              <a:gdLst>
                <a:gd name="T0" fmla="*/ 43 w 45"/>
                <a:gd name="T1" fmla="*/ 17 h 34"/>
                <a:gd name="T2" fmla="*/ 28 w 45"/>
                <a:gd name="T3" fmla="*/ 0 h 34"/>
                <a:gd name="T4" fmla="*/ 3 w 45"/>
                <a:gd name="T5" fmla="*/ 17 h 34"/>
                <a:gd name="T6" fmla="*/ 18 w 45"/>
                <a:gd name="T7" fmla="*/ 34 h 34"/>
                <a:gd name="T8" fmla="*/ 43 w 45"/>
                <a:gd name="T9" fmla="*/ 17 h 34"/>
              </a:gdLst>
              <a:ahLst/>
              <a:cxnLst>
                <a:cxn ang="0">
                  <a:pos x="T0" y="T1"/>
                </a:cxn>
                <a:cxn ang="0">
                  <a:pos x="T2" y="T3"/>
                </a:cxn>
                <a:cxn ang="0">
                  <a:pos x="T4" y="T5"/>
                </a:cxn>
                <a:cxn ang="0">
                  <a:pos x="T6" y="T7"/>
                </a:cxn>
                <a:cxn ang="0">
                  <a:pos x="T8" y="T9"/>
                </a:cxn>
              </a:cxnLst>
              <a:rect l="0" t="0" r="r" b="b"/>
              <a:pathLst>
                <a:path w="45" h="34">
                  <a:moveTo>
                    <a:pt x="43" y="17"/>
                  </a:moveTo>
                  <a:cubicBezTo>
                    <a:pt x="45" y="8"/>
                    <a:pt x="39" y="0"/>
                    <a:pt x="28" y="0"/>
                  </a:cubicBezTo>
                  <a:cubicBezTo>
                    <a:pt x="17" y="0"/>
                    <a:pt x="6" y="8"/>
                    <a:pt x="3" y="17"/>
                  </a:cubicBezTo>
                  <a:cubicBezTo>
                    <a:pt x="0" y="26"/>
                    <a:pt x="7" y="34"/>
                    <a:pt x="18" y="34"/>
                  </a:cubicBezTo>
                  <a:cubicBezTo>
                    <a:pt x="29" y="34"/>
                    <a:pt x="40" y="26"/>
                    <a:pt x="43" y="17"/>
                  </a:cubicBezTo>
                  <a:close/>
                </a:path>
              </a:pathLst>
            </a:custGeom>
            <a:grpFill/>
            <a:ln>
              <a:noFill/>
            </a:ln>
          </p:spPr>
          <p:txBody>
            <a:bodyPr anchor="ctr"/>
            <a:lstStyle/>
            <a:p>
              <a:pPr algn="ctr"/>
            </a:p>
          </p:txBody>
        </p:sp>
        <p:sp>
          <p:nvSpPr>
            <p:cNvPr id="1592" name="ïṣ1ïḑe"/>
            <p:cNvSpPr/>
            <p:nvPr userDrawn="1"/>
          </p:nvSpPr>
          <p:spPr bwMode="auto">
            <a:xfrm>
              <a:off x="3274434" y="4479659"/>
              <a:ext cx="160466" cy="123436"/>
            </a:xfrm>
            <a:custGeom>
              <a:avLst/>
              <a:gdLst>
                <a:gd name="T0" fmla="*/ 42 w 44"/>
                <a:gd name="T1" fmla="*/ 17 h 34"/>
                <a:gd name="T2" fmla="*/ 27 w 44"/>
                <a:gd name="T3" fmla="*/ 0 h 34"/>
                <a:gd name="T4" fmla="*/ 2 w 44"/>
                <a:gd name="T5" fmla="*/ 17 h 34"/>
                <a:gd name="T6" fmla="*/ 17 w 44"/>
                <a:gd name="T7" fmla="*/ 34 h 34"/>
                <a:gd name="T8" fmla="*/ 42 w 44"/>
                <a:gd name="T9" fmla="*/ 17 h 34"/>
              </a:gdLst>
              <a:ahLst/>
              <a:cxnLst>
                <a:cxn ang="0">
                  <a:pos x="T0" y="T1"/>
                </a:cxn>
                <a:cxn ang="0">
                  <a:pos x="T2" y="T3"/>
                </a:cxn>
                <a:cxn ang="0">
                  <a:pos x="T4" y="T5"/>
                </a:cxn>
                <a:cxn ang="0">
                  <a:pos x="T6" y="T7"/>
                </a:cxn>
                <a:cxn ang="0">
                  <a:pos x="T8" y="T9"/>
                </a:cxn>
              </a:cxnLst>
              <a:rect l="0" t="0" r="r" b="b"/>
              <a:pathLst>
                <a:path w="44" h="34">
                  <a:moveTo>
                    <a:pt x="42" y="17"/>
                  </a:moveTo>
                  <a:cubicBezTo>
                    <a:pt x="44" y="8"/>
                    <a:pt x="37" y="0"/>
                    <a:pt x="27" y="0"/>
                  </a:cubicBezTo>
                  <a:cubicBezTo>
                    <a:pt x="16" y="0"/>
                    <a:pt x="5" y="8"/>
                    <a:pt x="2" y="17"/>
                  </a:cubicBezTo>
                  <a:cubicBezTo>
                    <a:pt x="0" y="26"/>
                    <a:pt x="7" y="34"/>
                    <a:pt x="17" y="34"/>
                  </a:cubicBezTo>
                  <a:cubicBezTo>
                    <a:pt x="28" y="34"/>
                    <a:pt x="39" y="26"/>
                    <a:pt x="42" y="17"/>
                  </a:cubicBezTo>
                  <a:close/>
                </a:path>
              </a:pathLst>
            </a:custGeom>
            <a:grpFill/>
            <a:ln>
              <a:noFill/>
            </a:ln>
          </p:spPr>
          <p:txBody>
            <a:bodyPr anchor="ctr"/>
            <a:lstStyle/>
            <a:p>
              <a:pPr algn="ctr"/>
            </a:p>
          </p:txBody>
        </p:sp>
        <p:sp>
          <p:nvSpPr>
            <p:cNvPr id="1593" name="íŝḷîḋe"/>
            <p:cNvSpPr/>
            <p:nvPr userDrawn="1"/>
          </p:nvSpPr>
          <p:spPr bwMode="auto">
            <a:xfrm>
              <a:off x="3448788" y="4479659"/>
              <a:ext cx="160466" cy="123436"/>
            </a:xfrm>
            <a:custGeom>
              <a:avLst/>
              <a:gdLst>
                <a:gd name="T0" fmla="*/ 42 w 44"/>
                <a:gd name="T1" fmla="*/ 17 h 34"/>
                <a:gd name="T2" fmla="*/ 27 w 44"/>
                <a:gd name="T3" fmla="*/ 0 h 34"/>
                <a:gd name="T4" fmla="*/ 3 w 44"/>
                <a:gd name="T5" fmla="*/ 17 h 34"/>
                <a:gd name="T6" fmla="*/ 18 w 44"/>
                <a:gd name="T7" fmla="*/ 34 h 34"/>
                <a:gd name="T8" fmla="*/ 42 w 44"/>
                <a:gd name="T9" fmla="*/ 17 h 34"/>
              </a:gdLst>
              <a:ahLst/>
              <a:cxnLst>
                <a:cxn ang="0">
                  <a:pos x="T0" y="T1"/>
                </a:cxn>
                <a:cxn ang="0">
                  <a:pos x="T2" y="T3"/>
                </a:cxn>
                <a:cxn ang="0">
                  <a:pos x="T4" y="T5"/>
                </a:cxn>
                <a:cxn ang="0">
                  <a:pos x="T6" y="T7"/>
                </a:cxn>
                <a:cxn ang="0">
                  <a:pos x="T8" y="T9"/>
                </a:cxn>
              </a:cxnLst>
              <a:rect l="0" t="0" r="r" b="b"/>
              <a:pathLst>
                <a:path w="44" h="34">
                  <a:moveTo>
                    <a:pt x="42" y="17"/>
                  </a:moveTo>
                  <a:cubicBezTo>
                    <a:pt x="44" y="8"/>
                    <a:pt x="37" y="0"/>
                    <a:pt x="27" y="0"/>
                  </a:cubicBezTo>
                  <a:cubicBezTo>
                    <a:pt x="16" y="0"/>
                    <a:pt x="5" y="8"/>
                    <a:pt x="3" y="17"/>
                  </a:cubicBezTo>
                  <a:cubicBezTo>
                    <a:pt x="0" y="26"/>
                    <a:pt x="7" y="34"/>
                    <a:pt x="18" y="34"/>
                  </a:cubicBezTo>
                  <a:cubicBezTo>
                    <a:pt x="29" y="34"/>
                    <a:pt x="40" y="26"/>
                    <a:pt x="42" y="17"/>
                  </a:cubicBezTo>
                  <a:close/>
                </a:path>
              </a:pathLst>
            </a:custGeom>
            <a:grpFill/>
            <a:ln>
              <a:noFill/>
            </a:ln>
          </p:spPr>
          <p:txBody>
            <a:bodyPr anchor="ctr"/>
            <a:lstStyle/>
            <a:p>
              <a:pPr algn="ctr"/>
            </a:p>
          </p:txBody>
        </p:sp>
        <p:sp>
          <p:nvSpPr>
            <p:cNvPr id="1594" name="íṥľïḋé"/>
            <p:cNvSpPr/>
            <p:nvPr userDrawn="1"/>
          </p:nvSpPr>
          <p:spPr bwMode="auto">
            <a:xfrm>
              <a:off x="2689658" y="4629324"/>
              <a:ext cx="171268" cy="128065"/>
            </a:xfrm>
            <a:custGeom>
              <a:avLst/>
              <a:gdLst>
                <a:gd name="T0" fmla="*/ 44 w 47"/>
                <a:gd name="T1" fmla="*/ 17 h 35"/>
                <a:gd name="T2" fmla="*/ 29 w 47"/>
                <a:gd name="T3" fmla="*/ 0 h 35"/>
                <a:gd name="T4" fmla="*/ 4 w 47"/>
                <a:gd name="T5" fmla="*/ 17 h 35"/>
                <a:gd name="T6" fmla="*/ 18 w 47"/>
                <a:gd name="T7" fmla="*/ 35 h 35"/>
                <a:gd name="T8" fmla="*/ 44 w 47"/>
                <a:gd name="T9" fmla="*/ 17 h 35"/>
              </a:gdLst>
              <a:ahLst/>
              <a:cxnLst>
                <a:cxn ang="0">
                  <a:pos x="T0" y="T1"/>
                </a:cxn>
                <a:cxn ang="0">
                  <a:pos x="T2" y="T3"/>
                </a:cxn>
                <a:cxn ang="0">
                  <a:pos x="T4" y="T5"/>
                </a:cxn>
                <a:cxn ang="0">
                  <a:pos x="T6" y="T7"/>
                </a:cxn>
                <a:cxn ang="0">
                  <a:pos x="T8" y="T9"/>
                </a:cxn>
              </a:cxnLst>
              <a:rect l="0" t="0" r="r" b="b"/>
              <a:pathLst>
                <a:path w="47" h="35">
                  <a:moveTo>
                    <a:pt x="44" y="17"/>
                  </a:moveTo>
                  <a:cubicBezTo>
                    <a:pt x="47" y="8"/>
                    <a:pt x="40" y="0"/>
                    <a:pt x="29" y="0"/>
                  </a:cubicBezTo>
                  <a:cubicBezTo>
                    <a:pt x="18" y="0"/>
                    <a:pt x="7" y="8"/>
                    <a:pt x="4" y="17"/>
                  </a:cubicBezTo>
                  <a:cubicBezTo>
                    <a:pt x="0" y="27"/>
                    <a:pt x="7" y="35"/>
                    <a:pt x="18" y="35"/>
                  </a:cubicBezTo>
                  <a:cubicBezTo>
                    <a:pt x="29" y="35"/>
                    <a:pt x="41" y="27"/>
                    <a:pt x="44" y="17"/>
                  </a:cubicBezTo>
                  <a:close/>
                </a:path>
              </a:pathLst>
            </a:custGeom>
            <a:grpFill/>
            <a:ln>
              <a:noFill/>
            </a:ln>
          </p:spPr>
          <p:txBody>
            <a:bodyPr anchor="ctr"/>
            <a:lstStyle/>
            <a:p>
              <a:pPr algn="ctr"/>
            </a:p>
          </p:txBody>
        </p:sp>
        <p:sp>
          <p:nvSpPr>
            <p:cNvPr id="1595" name="îṩḻîḋé"/>
            <p:cNvSpPr/>
            <p:nvPr userDrawn="1"/>
          </p:nvSpPr>
          <p:spPr bwMode="auto">
            <a:xfrm>
              <a:off x="2873268" y="4629324"/>
              <a:ext cx="166638" cy="128065"/>
            </a:xfrm>
            <a:custGeom>
              <a:avLst/>
              <a:gdLst>
                <a:gd name="T0" fmla="*/ 43 w 46"/>
                <a:gd name="T1" fmla="*/ 17 h 35"/>
                <a:gd name="T2" fmla="*/ 28 w 46"/>
                <a:gd name="T3" fmla="*/ 0 h 35"/>
                <a:gd name="T4" fmla="*/ 3 w 46"/>
                <a:gd name="T5" fmla="*/ 17 h 35"/>
                <a:gd name="T6" fmla="*/ 17 w 46"/>
                <a:gd name="T7" fmla="*/ 35 h 35"/>
                <a:gd name="T8" fmla="*/ 43 w 46"/>
                <a:gd name="T9" fmla="*/ 17 h 35"/>
              </a:gdLst>
              <a:ahLst/>
              <a:cxnLst>
                <a:cxn ang="0">
                  <a:pos x="T0" y="T1"/>
                </a:cxn>
                <a:cxn ang="0">
                  <a:pos x="T2" y="T3"/>
                </a:cxn>
                <a:cxn ang="0">
                  <a:pos x="T4" y="T5"/>
                </a:cxn>
                <a:cxn ang="0">
                  <a:pos x="T6" y="T7"/>
                </a:cxn>
                <a:cxn ang="0">
                  <a:pos x="T8" y="T9"/>
                </a:cxn>
              </a:cxnLst>
              <a:rect l="0" t="0" r="r" b="b"/>
              <a:pathLst>
                <a:path w="46" h="35">
                  <a:moveTo>
                    <a:pt x="43" y="17"/>
                  </a:moveTo>
                  <a:cubicBezTo>
                    <a:pt x="46" y="8"/>
                    <a:pt x="39" y="0"/>
                    <a:pt x="28" y="0"/>
                  </a:cubicBezTo>
                  <a:cubicBezTo>
                    <a:pt x="17" y="0"/>
                    <a:pt x="6" y="8"/>
                    <a:pt x="3" y="17"/>
                  </a:cubicBezTo>
                  <a:cubicBezTo>
                    <a:pt x="0" y="27"/>
                    <a:pt x="6" y="35"/>
                    <a:pt x="17" y="35"/>
                  </a:cubicBezTo>
                  <a:cubicBezTo>
                    <a:pt x="28" y="35"/>
                    <a:pt x="40" y="27"/>
                    <a:pt x="43" y="17"/>
                  </a:cubicBezTo>
                  <a:close/>
                </a:path>
              </a:pathLst>
            </a:custGeom>
            <a:grpFill/>
            <a:ln>
              <a:noFill/>
            </a:ln>
          </p:spPr>
          <p:txBody>
            <a:bodyPr anchor="ctr"/>
            <a:lstStyle/>
            <a:p>
              <a:pPr algn="ctr"/>
            </a:p>
          </p:txBody>
        </p:sp>
        <p:sp>
          <p:nvSpPr>
            <p:cNvPr id="1596" name="îŝľíḑe"/>
            <p:cNvSpPr/>
            <p:nvPr userDrawn="1"/>
          </p:nvSpPr>
          <p:spPr bwMode="auto">
            <a:xfrm>
              <a:off x="3050707" y="4629324"/>
              <a:ext cx="165096" cy="128065"/>
            </a:xfrm>
            <a:custGeom>
              <a:avLst/>
              <a:gdLst>
                <a:gd name="T0" fmla="*/ 43 w 45"/>
                <a:gd name="T1" fmla="*/ 17 h 35"/>
                <a:gd name="T2" fmla="*/ 28 w 45"/>
                <a:gd name="T3" fmla="*/ 0 h 35"/>
                <a:gd name="T4" fmla="*/ 3 w 45"/>
                <a:gd name="T5" fmla="*/ 17 h 35"/>
                <a:gd name="T6" fmla="*/ 18 w 45"/>
                <a:gd name="T7" fmla="*/ 35 h 35"/>
                <a:gd name="T8" fmla="*/ 43 w 45"/>
                <a:gd name="T9" fmla="*/ 17 h 35"/>
              </a:gdLst>
              <a:ahLst/>
              <a:cxnLst>
                <a:cxn ang="0">
                  <a:pos x="T0" y="T1"/>
                </a:cxn>
                <a:cxn ang="0">
                  <a:pos x="T2" y="T3"/>
                </a:cxn>
                <a:cxn ang="0">
                  <a:pos x="T4" y="T5"/>
                </a:cxn>
                <a:cxn ang="0">
                  <a:pos x="T6" y="T7"/>
                </a:cxn>
                <a:cxn ang="0">
                  <a:pos x="T8" y="T9"/>
                </a:cxn>
              </a:cxnLst>
              <a:rect l="0" t="0" r="r" b="b"/>
              <a:pathLst>
                <a:path w="45" h="35">
                  <a:moveTo>
                    <a:pt x="43" y="17"/>
                  </a:moveTo>
                  <a:cubicBezTo>
                    <a:pt x="45" y="8"/>
                    <a:pt x="39" y="0"/>
                    <a:pt x="28" y="0"/>
                  </a:cubicBezTo>
                  <a:cubicBezTo>
                    <a:pt x="17" y="0"/>
                    <a:pt x="6" y="8"/>
                    <a:pt x="3" y="17"/>
                  </a:cubicBezTo>
                  <a:cubicBezTo>
                    <a:pt x="0" y="27"/>
                    <a:pt x="6" y="35"/>
                    <a:pt x="18" y="35"/>
                  </a:cubicBezTo>
                  <a:cubicBezTo>
                    <a:pt x="29" y="35"/>
                    <a:pt x="40" y="27"/>
                    <a:pt x="43" y="17"/>
                  </a:cubicBezTo>
                  <a:close/>
                </a:path>
              </a:pathLst>
            </a:custGeom>
            <a:grpFill/>
            <a:ln>
              <a:noFill/>
            </a:ln>
          </p:spPr>
          <p:txBody>
            <a:bodyPr anchor="ctr"/>
            <a:lstStyle/>
            <a:p>
              <a:pPr algn="ctr"/>
            </a:p>
          </p:txBody>
        </p:sp>
        <p:sp>
          <p:nvSpPr>
            <p:cNvPr id="1597" name="îś1íḍè"/>
            <p:cNvSpPr/>
            <p:nvPr userDrawn="1"/>
          </p:nvSpPr>
          <p:spPr bwMode="auto">
            <a:xfrm>
              <a:off x="3229689" y="4629324"/>
              <a:ext cx="165096" cy="128065"/>
            </a:xfrm>
            <a:custGeom>
              <a:avLst/>
              <a:gdLst>
                <a:gd name="T0" fmla="*/ 43 w 45"/>
                <a:gd name="T1" fmla="*/ 17 h 35"/>
                <a:gd name="T2" fmla="*/ 27 w 45"/>
                <a:gd name="T3" fmla="*/ 0 h 35"/>
                <a:gd name="T4" fmla="*/ 3 w 45"/>
                <a:gd name="T5" fmla="*/ 17 h 35"/>
                <a:gd name="T6" fmla="*/ 18 w 45"/>
                <a:gd name="T7" fmla="*/ 35 h 35"/>
                <a:gd name="T8" fmla="*/ 43 w 45"/>
                <a:gd name="T9" fmla="*/ 17 h 35"/>
              </a:gdLst>
              <a:ahLst/>
              <a:cxnLst>
                <a:cxn ang="0">
                  <a:pos x="T0" y="T1"/>
                </a:cxn>
                <a:cxn ang="0">
                  <a:pos x="T2" y="T3"/>
                </a:cxn>
                <a:cxn ang="0">
                  <a:pos x="T4" y="T5"/>
                </a:cxn>
                <a:cxn ang="0">
                  <a:pos x="T6" y="T7"/>
                </a:cxn>
                <a:cxn ang="0">
                  <a:pos x="T8" y="T9"/>
                </a:cxn>
              </a:cxnLst>
              <a:rect l="0" t="0" r="r" b="b"/>
              <a:pathLst>
                <a:path w="45" h="35">
                  <a:moveTo>
                    <a:pt x="43" y="17"/>
                  </a:moveTo>
                  <a:cubicBezTo>
                    <a:pt x="45" y="8"/>
                    <a:pt x="38" y="0"/>
                    <a:pt x="27" y="0"/>
                  </a:cubicBezTo>
                  <a:cubicBezTo>
                    <a:pt x="16" y="0"/>
                    <a:pt x="5" y="8"/>
                    <a:pt x="3" y="17"/>
                  </a:cubicBezTo>
                  <a:cubicBezTo>
                    <a:pt x="0" y="27"/>
                    <a:pt x="7" y="35"/>
                    <a:pt x="18" y="35"/>
                  </a:cubicBezTo>
                  <a:cubicBezTo>
                    <a:pt x="29" y="35"/>
                    <a:pt x="40" y="27"/>
                    <a:pt x="43" y="17"/>
                  </a:cubicBezTo>
                  <a:close/>
                </a:path>
              </a:pathLst>
            </a:custGeom>
            <a:grpFill/>
            <a:ln>
              <a:noFill/>
            </a:ln>
          </p:spPr>
          <p:txBody>
            <a:bodyPr anchor="ctr"/>
            <a:lstStyle/>
            <a:p>
              <a:pPr algn="ctr"/>
            </a:p>
          </p:txBody>
        </p:sp>
        <p:sp>
          <p:nvSpPr>
            <p:cNvPr id="1598" name="îŝļiḍê"/>
            <p:cNvSpPr/>
            <p:nvPr userDrawn="1"/>
          </p:nvSpPr>
          <p:spPr bwMode="auto">
            <a:xfrm>
              <a:off x="2456673" y="4783619"/>
              <a:ext cx="171268" cy="131151"/>
            </a:xfrm>
            <a:custGeom>
              <a:avLst/>
              <a:gdLst>
                <a:gd name="T0" fmla="*/ 44 w 47"/>
                <a:gd name="T1" fmla="*/ 18 h 36"/>
                <a:gd name="T2" fmla="*/ 30 w 47"/>
                <a:gd name="T3" fmla="*/ 0 h 36"/>
                <a:gd name="T4" fmla="*/ 3 w 47"/>
                <a:gd name="T5" fmla="*/ 18 h 36"/>
                <a:gd name="T6" fmla="*/ 17 w 47"/>
                <a:gd name="T7" fmla="*/ 36 h 36"/>
                <a:gd name="T8" fmla="*/ 44 w 47"/>
                <a:gd name="T9" fmla="*/ 18 h 36"/>
              </a:gdLst>
              <a:ahLst/>
              <a:cxnLst>
                <a:cxn ang="0">
                  <a:pos x="T0" y="T1"/>
                </a:cxn>
                <a:cxn ang="0">
                  <a:pos x="T2" y="T3"/>
                </a:cxn>
                <a:cxn ang="0">
                  <a:pos x="T4" y="T5"/>
                </a:cxn>
                <a:cxn ang="0">
                  <a:pos x="T6" y="T7"/>
                </a:cxn>
                <a:cxn ang="0">
                  <a:pos x="T8" y="T9"/>
                </a:cxn>
              </a:cxnLst>
              <a:rect l="0" t="0" r="r" b="b"/>
              <a:pathLst>
                <a:path w="47" h="36">
                  <a:moveTo>
                    <a:pt x="44" y="18"/>
                  </a:moveTo>
                  <a:cubicBezTo>
                    <a:pt x="47" y="8"/>
                    <a:pt x="41" y="0"/>
                    <a:pt x="30" y="0"/>
                  </a:cubicBezTo>
                  <a:cubicBezTo>
                    <a:pt x="19" y="0"/>
                    <a:pt x="7" y="8"/>
                    <a:pt x="3" y="18"/>
                  </a:cubicBezTo>
                  <a:cubicBezTo>
                    <a:pt x="0" y="28"/>
                    <a:pt x="6" y="36"/>
                    <a:pt x="17" y="36"/>
                  </a:cubicBezTo>
                  <a:cubicBezTo>
                    <a:pt x="28" y="36"/>
                    <a:pt x="40" y="28"/>
                    <a:pt x="44" y="18"/>
                  </a:cubicBezTo>
                  <a:close/>
                </a:path>
              </a:pathLst>
            </a:custGeom>
            <a:grpFill/>
            <a:ln>
              <a:noFill/>
            </a:ln>
          </p:spPr>
          <p:txBody>
            <a:bodyPr anchor="ctr"/>
            <a:lstStyle/>
            <a:p>
              <a:pPr algn="ctr"/>
            </a:p>
          </p:txBody>
        </p:sp>
        <p:sp>
          <p:nvSpPr>
            <p:cNvPr id="1599" name="ïslíḓé"/>
            <p:cNvSpPr/>
            <p:nvPr userDrawn="1"/>
          </p:nvSpPr>
          <p:spPr bwMode="auto">
            <a:xfrm>
              <a:off x="2638740" y="4783619"/>
              <a:ext cx="171268" cy="131151"/>
            </a:xfrm>
            <a:custGeom>
              <a:avLst/>
              <a:gdLst>
                <a:gd name="T0" fmla="*/ 44 w 47"/>
                <a:gd name="T1" fmla="*/ 18 h 36"/>
                <a:gd name="T2" fmla="*/ 29 w 47"/>
                <a:gd name="T3" fmla="*/ 0 h 36"/>
                <a:gd name="T4" fmla="*/ 3 w 47"/>
                <a:gd name="T5" fmla="*/ 18 h 36"/>
                <a:gd name="T6" fmla="*/ 17 w 47"/>
                <a:gd name="T7" fmla="*/ 36 h 36"/>
                <a:gd name="T8" fmla="*/ 44 w 47"/>
                <a:gd name="T9" fmla="*/ 18 h 36"/>
              </a:gdLst>
              <a:ahLst/>
              <a:cxnLst>
                <a:cxn ang="0">
                  <a:pos x="T0" y="T1"/>
                </a:cxn>
                <a:cxn ang="0">
                  <a:pos x="T2" y="T3"/>
                </a:cxn>
                <a:cxn ang="0">
                  <a:pos x="T4" y="T5"/>
                </a:cxn>
                <a:cxn ang="0">
                  <a:pos x="T6" y="T7"/>
                </a:cxn>
                <a:cxn ang="0">
                  <a:pos x="T8" y="T9"/>
                </a:cxn>
              </a:cxnLst>
              <a:rect l="0" t="0" r="r" b="b"/>
              <a:pathLst>
                <a:path w="47" h="36">
                  <a:moveTo>
                    <a:pt x="44" y="18"/>
                  </a:moveTo>
                  <a:cubicBezTo>
                    <a:pt x="47" y="8"/>
                    <a:pt x="40" y="0"/>
                    <a:pt x="29" y="0"/>
                  </a:cubicBezTo>
                  <a:cubicBezTo>
                    <a:pt x="18" y="0"/>
                    <a:pt x="6" y="8"/>
                    <a:pt x="3" y="18"/>
                  </a:cubicBezTo>
                  <a:cubicBezTo>
                    <a:pt x="0" y="28"/>
                    <a:pt x="6" y="36"/>
                    <a:pt x="17" y="36"/>
                  </a:cubicBezTo>
                  <a:cubicBezTo>
                    <a:pt x="29" y="36"/>
                    <a:pt x="41" y="28"/>
                    <a:pt x="44" y="18"/>
                  </a:cubicBezTo>
                  <a:close/>
                </a:path>
              </a:pathLst>
            </a:custGeom>
            <a:grpFill/>
            <a:ln>
              <a:noFill/>
            </a:ln>
          </p:spPr>
          <p:txBody>
            <a:bodyPr anchor="ctr"/>
            <a:lstStyle/>
            <a:p>
              <a:pPr algn="ctr"/>
            </a:p>
          </p:txBody>
        </p:sp>
        <p:sp>
          <p:nvSpPr>
            <p:cNvPr id="1600" name="ïṡ1ïḍé"/>
            <p:cNvSpPr/>
            <p:nvPr userDrawn="1"/>
          </p:nvSpPr>
          <p:spPr bwMode="auto">
            <a:xfrm>
              <a:off x="2820808" y="4783619"/>
              <a:ext cx="172810" cy="131151"/>
            </a:xfrm>
            <a:custGeom>
              <a:avLst/>
              <a:gdLst>
                <a:gd name="T0" fmla="*/ 44 w 47"/>
                <a:gd name="T1" fmla="*/ 18 h 36"/>
                <a:gd name="T2" fmla="*/ 29 w 47"/>
                <a:gd name="T3" fmla="*/ 0 h 36"/>
                <a:gd name="T4" fmla="*/ 3 w 47"/>
                <a:gd name="T5" fmla="*/ 18 h 36"/>
                <a:gd name="T6" fmla="*/ 18 w 47"/>
                <a:gd name="T7" fmla="*/ 36 h 36"/>
                <a:gd name="T8" fmla="*/ 44 w 47"/>
                <a:gd name="T9" fmla="*/ 18 h 36"/>
              </a:gdLst>
              <a:ahLst/>
              <a:cxnLst>
                <a:cxn ang="0">
                  <a:pos x="T0" y="T1"/>
                </a:cxn>
                <a:cxn ang="0">
                  <a:pos x="T2" y="T3"/>
                </a:cxn>
                <a:cxn ang="0">
                  <a:pos x="T4" y="T5"/>
                </a:cxn>
                <a:cxn ang="0">
                  <a:pos x="T6" y="T7"/>
                </a:cxn>
                <a:cxn ang="0">
                  <a:pos x="T8" y="T9"/>
                </a:cxn>
              </a:cxnLst>
              <a:rect l="0" t="0" r="r" b="b"/>
              <a:pathLst>
                <a:path w="47" h="36">
                  <a:moveTo>
                    <a:pt x="44" y="18"/>
                  </a:moveTo>
                  <a:cubicBezTo>
                    <a:pt x="47" y="8"/>
                    <a:pt x="40" y="0"/>
                    <a:pt x="29" y="0"/>
                  </a:cubicBezTo>
                  <a:cubicBezTo>
                    <a:pt x="18" y="0"/>
                    <a:pt x="6" y="8"/>
                    <a:pt x="3" y="18"/>
                  </a:cubicBezTo>
                  <a:cubicBezTo>
                    <a:pt x="0" y="28"/>
                    <a:pt x="6" y="36"/>
                    <a:pt x="18" y="36"/>
                  </a:cubicBezTo>
                  <a:cubicBezTo>
                    <a:pt x="29" y="36"/>
                    <a:pt x="41" y="28"/>
                    <a:pt x="44" y="18"/>
                  </a:cubicBezTo>
                  <a:close/>
                </a:path>
              </a:pathLst>
            </a:custGeom>
            <a:grpFill/>
            <a:ln>
              <a:noFill/>
            </a:ln>
          </p:spPr>
          <p:txBody>
            <a:bodyPr anchor="ctr"/>
            <a:lstStyle/>
            <a:p>
              <a:pPr algn="ctr"/>
            </a:p>
          </p:txBody>
        </p:sp>
        <p:sp>
          <p:nvSpPr>
            <p:cNvPr id="1601" name="íśľíḋê"/>
            <p:cNvSpPr/>
            <p:nvPr userDrawn="1"/>
          </p:nvSpPr>
          <p:spPr bwMode="auto">
            <a:xfrm>
              <a:off x="3004419" y="4783619"/>
              <a:ext cx="166638" cy="131151"/>
            </a:xfrm>
            <a:custGeom>
              <a:avLst/>
              <a:gdLst>
                <a:gd name="T0" fmla="*/ 43 w 46"/>
                <a:gd name="T1" fmla="*/ 18 h 36"/>
                <a:gd name="T2" fmla="*/ 28 w 46"/>
                <a:gd name="T3" fmla="*/ 0 h 36"/>
                <a:gd name="T4" fmla="*/ 3 w 46"/>
                <a:gd name="T5" fmla="*/ 18 h 36"/>
                <a:gd name="T6" fmla="*/ 18 w 46"/>
                <a:gd name="T7" fmla="*/ 36 h 36"/>
                <a:gd name="T8" fmla="*/ 43 w 46"/>
                <a:gd name="T9" fmla="*/ 18 h 36"/>
              </a:gdLst>
              <a:ahLst/>
              <a:cxnLst>
                <a:cxn ang="0">
                  <a:pos x="T0" y="T1"/>
                </a:cxn>
                <a:cxn ang="0">
                  <a:pos x="T2" y="T3"/>
                </a:cxn>
                <a:cxn ang="0">
                  <a:pos x="T4" y="T5"/>
                </a:cxn>
                <a:cxn ang="0">
                  <a:pos x="T6" y="T7"/>
                </a:cxn>
                <a:cxn ang="0">
                  <a:pos x="T8" y="T9"/>
                </a:cxn>
              </a:cxnLst>
              <a:rect l="0" t="0" r="r" b="b"/>
              <a:pathLst>
                <a:path w="46" h="36">
                  <a:moveTo>
                    <a:pt x="43" y="18"/>
                  </a:moveTo>
                  <a:cubicBezTo>
                    <a:pt x="46" y="8"/>
                    <a:pt x="39" y="0"/>
                    <a:pt x="28" y="0"/>
                  </a:cubicBezTo>
                  <a:cubicBezTo>
                    <a:pt x="17" y="0"/>
                    <a:pt x="6" y="8"/>
                    <a:pt x="3" y="18"/>
                  </a:cubicBezTo>
                  <a:cubicBezTo>
                    <a:pt x="0" y="28"/>
                    <a:pt x="7" y="36"/>
                    <a:pt x="18" y="36"/>
                  </a:cubicBezTo>
                  <a:cubicBezTo>
                    <a:pt x="29" y="36"/>
                    <a:pt x="41" y="28"/>
                    <a:pt x="43" y="18"/>
                  </a:cubicBezTo>
                  <a:close/>
                </a:path>
              </a:pathLst>
            </a:custGeom>
            <a:grpFill/>
            <a:ln>
              <a:noFill/>
            </a:ln>
          </p:spPr>
          <p:txBody>
            <a:bodyPr anchor="ctr"/>
            <a:lstStyle/>
            <a:p>
              <a:pPr algn="ctr"/>
            </a:p>
          </p:txBody>
        </p:sp>
        <p:sp>
          <p:nvSpPr>
            <p:cNvPr id="1602" name="ïS1îďê"/>
            <p:cNvSpPr/>
            <p:nvPr userDrawn="1"/>
          </p:nvSpPr>
          <p:spPr bwMode="auto">
            <a:xfrm>
              <a:off x="2398041" y="4944086"/>
              <a:ext cx="175896" cy="134237"/>
            </a:xfrm>
            <a:custGeom>
              <a:avLst/>
              <a:gdLst>
                <a:gd name="T0" fmla="*/ 45 w 48"/>
                <a:gd name="T1" fmla="*/ 18 h 37"/>
                <a:gd name="T2" fmla="*/ 30 w 48"/>
                <a:gd name="T3" fmla="*/ 0 h 37"/>
                <a:gd name="T4" fmla="*/ 3 w 48"/>
                <a:gd name="T5" fmla="*/ 18 h 37"/>
                <a:gd name="T6" fmla="*/ 17 w 48"/>
                <a:gd name="T7" fmla="*/ 37 h 37"/>
                <a:gd name="T8" fmla="*/ 45 w 48"/>
                <a:gd name="T9" fmla="*/ 18 h 37"/>
              </a:gdLst>
              <a:ahLst/>
              <a:cxnLst>
                <a:cxn ang="0">
                  <a:pos x="T0" y="T1"/>
                </a:cxn>
                <a:cxn ang="0">
                  <a:pos x="T2" y="T3"/>
                </a:cxn>
                <a:cxn ang="0">
                  <a:pos x="T4" y="T5"/>
                </a:cxn>
                <a:cxn ang="0">
                  <a:pos x="T6" y="T7"/>
                </a:cxn>
                <a:cxn ang="0">
                  <a:pos x="T8" y="T9"/>
                </a:cxn>
              </a:cxnLst>
              <a:rect l="0" t="0" r="r" b="b"/>
              <a:pathLst>
                <a:path w="48" h="37">
                  <a:moveTo>
                    <a:pt x="45" y="18"/>
                  </a:moveTo>
                  <a:cubicBezTo>
                    <a:pt x="48" y="8"/>
                    <a:pt x="42" y="0"/>
                    <a:pt x="30" y="0"/>
                  </a:cubicBezTo>
                  <a:cubicBezTo>
                    <a:pt x="19" y="0"/>
                    <a:pt x="7" y="8"/>
                    <a:pt x="3" y="18"/>
                  </a:cubicBezTo>
                  <a:cubicBezTo>
                    <a:pt x="0" y="29"/>
                    <a:pt x="6" y="37"/>
                    <a:pt x="17" y="37"/>
                  </a:cubicBezTo>
                  <a:cubicBezTo>
                    <a:pt x="29" y="37"/>
                    <a:pt x="41" y="29"/>
                    <a:pt x="45" y="18"/>
                  </a:cubicBezTo>
                  <a:close/>
                </a:path>
              </a:pathLst>
            </a:custGeom>
            <a:grpFill/>
            <a:ln>
              <a:noFill/>
            </a:ln>
          </p:spPr>
          <p:txBody>
            <a:bodyPr anchor="ctr"/>
            <a:lstStyle/>
            <a:p>
              <a:pPr algn="ctr"/>
            </a:p>
          </p:txBody>
        </p:sp>
        <p:sp>
          <p:nvSpPr>
            <p:cNvPr id="1603" name="iSlïḋè"/>
            <p:cNvSpPr/>
            <p:nvPr userDrawn="1"/>
          </p:nvSpPr>
          <p:spPr bwMode="auto">
            <a:xfrm>
              <a:off x="2580108" y="4944086"/>
              <a:ext cx="178982" cy="134237"/>
            </a:xfrm>
            <a:custGeom>
              <a:avLst/>
              <a:gdLst>
                <a:gd name="T0" fmla="*/ 45 w 49"/>
                <a:gd name="T1" fmla="*/ 18 h 37"/>
                <a:gd name="T2" fmla="*/ 31 w 49"/>
                <a:gd name="T3" fmla="*/ 0 h 37"/>
                <a:gd name="T4" fmla="*/ 4 w 49"/>
                <a:gd name="T5" fmla="*/ 18 h 37"/>
                <a:gd name="T6" fmla="*/ 18 w 49"/>
                <a:gd name="T7" fmla="*/ 37 h 37"/>
                <a:gd name="T8" fmla="*/ 45 w 49"/>
                <a:gd name="T9" fmla="*/ 18 h 37"/>
              </a:gdLst>
              <a:ahLst/>
              <a:cxnLst>
                <a:cxn ang="0">
                  <a:pos x="T0" y="T1"/>
                </a:cxn>
                <a:cxn ang="0">
                  <a:pos x="T2" y="T3"/>
                </a:cxn>
                <a:cxn ang="0">
                  <a:pos x="T4" y="T5"/>
                </a:cxn>
                <a:cxn ang="0">
                  <a:pos x="T6" y="T7"/>
                </a:cxn>
                <a:cxn ang="0">
                  <a:pos x="T8" y="T9"/>
                </a:cxn>
              </a:cxnLst>
              <a:rect l="0" t="0" r="r" b="b"/>
              <a:pathLst>
                <a:path w="49" h="37">
                  <a:moveTo>
                    <a:pt x="45" y="18"/>
                  </a:moveTo>
                  <a:cubicBezTo>
                    <a:pt x="49" y="8"/>
                    <a:pt x="42" y="0"/>
                    <a:pt x="31" y="0"/>
                  </a:cubicBezTo>
                  <a:cubicBezTo>
                    <a:pt x="19" y="0"/>
                    <a:pt x="7" y="8"/>
                    <a:pt x="4" y="18"/>
                  </a:cubicBezTo>
                  <a:cubicBezTo>
                    <a:pt x="0" y="29"/>
                    <a:pt x="7" y="37"/>
                    <a:pt x="18" y="37"/>
                  </a:cubicBezTo>
                  <a:cubicBezTo>
                    <a:pt x="30" y="37"/>
                    <a:pt x="42" y="29"/>
                    <a:pt x="45" y="18"/>
                  </a:cubicBezTo>
                  <a:close/>
                </a:path>
              </a:pathLst>
            </a:custGeom>
            <a:grpFill/>
            <a:ln>
              <a:noFill/>
            </a:ln>
          </p:spPr>
          <p:txBody>
            <a:bodyPr anchor="ctr"/>
            <a:lstStyle/>
            <a:p>
              <a:pPr algn="ctr"/>
            </a:p>
          </p:txBody>
        </p:sp>
        <p:sp>
          <p:nvSpPr>
            <p:cNvPr id="1604" name="iṡḻiḑe"/>
            <p:cNvSpPr/>
            <p:nvPr userDrawn="1"/>
          </p:nvSpPr>
          <p:spPr bwMode="auto">
            <a:xfrm>
              <a:off x="2766805" y="4944086"/>
              <a:ext cx="174353" cy="134237"/>
            </a:xfrm>
            <a:custGeom>
              <a:avLst/>
              <a:gdLst>
                <a:gd name="T0" fmla="*/ 45 w 48"/>
                <a:gd name="T1" fmla="*/ 18 h 37"/>
                <a:gd name="T2" fmla="*/ 30 w 48"/>
                <a:gd name="T3" fmla="*/ 0 h 37"/>
                <a:gd name="T4" fmla="*/ 4 w 48"/>
                <a:gd name="T5" fmla="*/ 18 h 37"/>
                <a:gd name="T6" fmla="*/ 19 w 48"/>
                <a:gd name="T7" fmla="*/ 37 h 37"/>
                <a:gd name="T8" fmla="*/ 45 w 48"/>
                <a:gd name="T9" fmla="*/ 18 h 37"/>
              </a:gdLst>
              <a:ahLst/>
              <a:cxnLst>
                <a:cxn ang="0">
                  <a:pos x="T0" y="T1"/>
                </a:cxn>
                <a:cxn ang="0">
                  <a:pos x="T2" y="T3"/>
                </a:cxn>
                <a:cxn ang="0">
                  <a:pos x="T4" y="T5"/>
                </a:cxn>
                <a:cxn ang="0">
                  <a:pos x="T6" y="T7"/>
                </a:cxn>
                <a:cxn ang="0">
                  <a:pos x="T8" y="T9"/>
                </a:cxn>
              </a:cxnLst>
              <a:rect l="0" t="0" r="r" b="b"/>
              <a:pathLst>
                <a:path w="48" h="37">
                  <a:moveTo>
                    <a:pt x="45" y="18"/>
                  </a:moveTo>
                  <a:cubicBezTo>
                    <a:pt x="48" y="8"/>
                    <a:pt x="41" y="0"/>
                    <a:pt x="30" y="0"/>
                  </a:cubicBezTo>
                  <a:cubicBezTo>
                    <a:pt x="19" y="0"/>
                    <a:pt x="7" y="8"/>
                    <a:pt x="4" y="18"/>
                  </a:cubicBezTo>
                  <a:cubicBezTo>
                    <a:pt x="0" y="29"/>
                    <a:pt x="7" y="37"/>
                    <a:pt x="19" y="37"/>
                  </a:cubicBezTo>
                  <a:cubicBezTo>
                    <a:pt x="30" y="37"/>
                    <a:pt x="42" y="29"/>
                    <a:pt x="45" y="18"/>
                  </a:cubicBezTo>
                  <a:close/>
                </a:path>
              </a:pathLst>
            </a:custGeom>
            <a:grpFill/>
            <a:ln>
              <a:noFill/>
            </a:ln>
          </p:spPr>
          <p:txBody>
            <a:bodyPr anchor="ctr"/>
            <a:lstStyle/>
            <a:p>
              <a:pPr algn="ctr"/>
            </a:p>
          </p:txBody>
        </p:sp>
        <p:sp>
          <p:nvSpPr>
            <p:cNvPr id="1605" name="iśḻîḑè"/>
            <p:cNvSpPr/>
            <p:nvPr userDrawn="1"/>
          </p:nvSpPr>
          <p:spPr bwMode="auto">
            <a:xfrm>
              <a:off x="2336323" y="5107638"/>
              <a:ext cx="178982" cy="138865"/>
            </a:xfrm>
            <a:custGeom>
              <a:avLst/>
              <a:gdLst>
                <a:gd name="T0" fmla="*/ 46 w 49"/>
                <a:gd name="T1" fmla="*/ 19 h 38"/>
                <a:gd name="T2" fmla="*/ 31 w 49"/>
                <a:gd name="T3" fmla="*/ 0 h 38"/>
                <a:gd name="T4" fmla="*/ 4 w 49"/>
                <a:gd name="T5" fmla="*/ 19 h 38"/>
                <a:gd name="T6" fmla="*/ 18 w 49"/>
                <a:gd name="T7" fmla="*/ 38 h 38"/>
                <a:gd name="T8" fmla="*/ 46 w 49"/>
                <a:gd name="T9" fmla="*/ 19 h 38"/>
              </a:gdLst>
              <a:ahLst/>
              <a:cxnLst>
                <a:cxn ang="0">
                  <a:pos x="T0" y="T1"/>
                </a:cxn>
                <a:cxn ang="0">
                  <a:pos x="T2" y="T3"/>
                </a:cxn>
                <a:cxn ang="0">
                  <a:pos x="T4" y="T5"/>
                </a:cxn>
                <a:cxn ang="0">
                  <a:pos x="T6" y="T7"/>
                </a:cxn>
                <a:cxn ang="0">
                  <a:pos x="T8" y="T9"/>
                </a:cxn>
              </a:cxnLst>
              <a:rect l="0" t="0" r="r" b="b"/>
              <a:pathLst>
                <a:path w="49" h="38">
                  <a:moveTo>
                    <a:pt x="46" y="19"/>
                  </a:moveTo>
                  <a:cubicBezTo>
                    <a:pt x="49" y="9"/>
                    <a:pt x="43" y="0"/>
                    <a:pt x="31" y="0"/>
                  </a:cubicBezTo>
                  <a:cubicBezTo>
                    <a:pt x="20" y="0"/>
                    <a:pt x="7" y="9"/>
                    <a:pt x="4" y="19"/>
                  </a:cubicBezTo>
                  <a:cubicBezTo>
                    <a:pt x="0" y="30"/>
                    <a:pt x="6" y="38"/>
                    <a:pt x="18" y="38"/>
                  </a:cubicBezTo>
                  <a:cubicBezTo>
                    <a:pt x="30" y="38"/>
                    <a:pt x="42" y="30"/>
                    <a:pt x="46" y="19"/>
                  </a:cubicBezTo>
                  <a:close/>
                </a:path>
              </a:pathLst>
            </a:custGeom>
            <a:grpFill/>
            <a:ln>
              <a:noFill/>
            </a:ln>
          </p:spPr>
          <p:txBody>
            <a:bodyPr anchor="ctr"/>
            <a:lstStyle/>
            <a:p>
              <a:pPr algn="ctr"/>
            </a:p>
          </p:txBody>
        </p:sp>
        <p:sp>
          <p:nvSpPr>
            <p:cNvPr id="1606" name="ïṣḷîde"/>
            <p:cNvSpPr/>
            <p:nvPr userDrawn="1"/>
          </p:nvSpPr>
          <p:spPr bwMode="auto">
            <a:xfrm>
              <a:off x="2526106" y="5107638"/>
              <a:ext cx="178982" cy="138865"/>
            </a:xfrm>
            <a:custGeom>
              <a:avLst/>
              <a:gdLst>
                <a:gd name="T0" fmla="*/ 45 w 49"/>
                <a:gd name="T1" fmla="*/ 19 h 38"/>
                <a:gd name="T2" fmla="*/ 31 w 49"/>
                <a:gd name="T3" fmla="*/ 0 h 38"/>
                <a:gd name="T4" fmla="*/ 3 w 49"/>
                <a:gd name="T5" fmla="*/ 19 h 38"/>
                <a:gd name="T6" fmla="*/ 18 w 49"/>
                <a:gd name="T7" fmla="*/ 38 h 38"/>
                <a:gd name="T8" fmla="*/ 45 w 49"/>
                <a:gd name="T9" fmla="*/ 19 h 38"/>
              </a:gdLst>
              <a:ahLst/>
              <a:cxnLst>
                <a:cxn ang="0">
                  <a:pos x="T0" y="T1"/>
                </a:cxn>
                <a:cxn ang="0">
                  <a:pos x="T2" y="T3"/>
                </a:cxn>
                <a:cxn ang="0">
                  <a:pos x="T4" y="T5"/>
                </a:cxn>
                <a:cxn ang="0">
                  <a:pos x="T6" y="T7"/>
                </a:cxn>
                <a:cxn ang="0">
                  <a:pos x="T8" y="T9"/>
                </a:cxn>
              </a:cxnLst>
              <a:rect l="0" t="0" r="r" b="b"/>
              <a:pathLst>
                <a:path w="49" h="38">
                  <a:moveTo>
                    <a:pt x="45" y="19"/>
                  </a:moveTo>
                  <a:cubicBezTo>
                    <a:pt x="49" y="9"/>
                    <a:pt x="42" y="0"/>
                    <a:pt x="31" y="0"/>
                  </a:cubicBezTo>
                  <a:cubicBezTo>
                    <a:pt x="19" y="0"/>
                    <a:pt x="7" y="9"/>
                    <a:pt x="3" y="19"/>
                  </a:cubicBezTo>
                  <a:cubicBezTo>
                    <a:pt x="0" y="30"/>
                    <a:pt x="6" y="38"/>
                    <a:pt x="18" y="38"/>
                  </a:cubicBezTo>
                  <a:cubicBezTo>
                    <a:pt x="30" y="38"/>
                    <a:pt x="42" y="30"/>
                    <a:pt x="45" y="19"/>
                  </a:cubicBezTo>
                  <a:close/>
                </a:path>
              </a:pathLst>
            </a:custGeom>
            <a:grpFill/>
            <a:ln>
              <a:noFill/>
            </a:ln>
          </p:spPr>
          <p:txBody>
            <a:bodyPr anchor="ctr"/>
            <a:lstStyle/>
            <a:p>
              <a:pPr algn="ctr"/>
            </a:p>
          </p:txBody>
        </p:sp>
        <p:sp>
          <p:nvSpPr>
            <p:cNvPr id="1607" name="i$ļîḍè"/>
            <p:cNvSpPr/>
            <p:nvPr userDrawn="1"/>
          </p:nvSpPr>
          <p:spPr bwMode="auto">
            <a:xfrm>
              <a:off x="2274605" y="5280448"/>
              <a:ext cx="182068" cy="145037"/>
            </a:xfrm>
            <a:custGeom>
              <a:avLst/>
              <a:gdLst>
                <a:gd name="T0" fmla="*/ 46 w 50"/>
                <a:gd name="T1" fmla="*/ 20 h 40"/>
                <a:gd name="T2" fmla="*/ 32 w 50"/>
                <a:gd name="T3" fmla="*/ 0 h 40"/>
                <a:gd name="T4" fmla="*/ 4 w 50"/>
                <a:gd name="T5" fmla="*/ 20 h 40"/>
                <a:gd name="T6" fmla="*/ 18 w 50"/>
                <a:gd name="T7" fmla="*/ 40 h 40"/>
                <a:gd name="T8" fmla="*/ 46 w 50"/>
                <a:gd name="T9" fmla="*/ 20 h 40"/>
              </a:gdLst>
              <a:ahLst/>
              <a:cxnLst>
                <a:cxn ang="0">
                  <a:pos x="T0" y="T1"/>
                </a:cxn>
                <a:cxn ang="0">
                  <a:pos x="T2" y="T3"/>
                </a:cxn>
                <a:cxn ang="0">
                  <a:pos x="T4" y="T5"/>
                </a:cxn>
                <a:cxn ang="0">
                  <a:pos x="T6" y="T7"/>
                </a:cxn>
                <a:cxn ang="0">
                  <a:pos x="T8" y="T9"/>
                </a:cxn>
              </a:cxnLst>
              <a:rect l="0" t="0" r="r" b="b"/>
              <a:pathLst>
                <a:path w="50" h="40">
                  <a:moveTo>
                    <a:pt x="46" y="20"/>
                  </a:moveTo>
                  <a:cubicBezTo>
                    <a:pt x="50" y="9"/>
                    <a:pt x="44" y="0"/>
                    <a:pt x="32" y="0"/>
                  </a:cubicBezTo>
                  <a:cubicBezTo>
                    <a:pt x="20" y="0"/>
                    <a:pt x="7" y="9"/>
                    <a:pt x="4" y="20"/>
                  </a:cubicBezTo>
                  <a:cubicBezTo>
                    <a:pt x="0" y="31"/>
                    <a:pt x="6" y="40"/>
                    <a:pt x="18" y="40"/>
                  </a:cubicBezTo>
                  <a:cubicBezTo>
                    <a:pt x="30" y="40"/>
                    <a:pt x="43" y="31"/>
                    <a:pt x="46" y="20"/>
                  </a:cubicBezTo>
                  <a:close/>
                </a:path>
              </a:pathLst>
            </a:custGeom>
            <a:grpFill/>
            <a:ln>
              <a:noFill/>
            </a:ln>
          </p:spPr>
          <p:txBody>
            <a:bodyPr anchor="ctr"/>
            <a:lstStyle/>
            <a:p>
              <a:pPr algn="ctr"/>
            </a:p>
          </p:txBody>
        </p:sp>
        <p:sp>
          <p:nvSpPr>
            <p:cNvPr id="1608" name="ïślíḋé"/>
            <p:cNvSpPr/>
            <p:nvPr userDrawn="1"/>
          </p:nvSpPr>
          <p:spPr bwMode="auto">
            <a:xfrm>
              <a:off x="2464388" y="5280448"/>
              <a:ext cx="185154" cy="145037"/>
            </a:xfrm>
            <a:custGeom>
              <a:avLst/>
              <a:gdLst>
                <a:gd name="T0" fmla="*/ 47 w 51"/>
                <a:gd name="T1" fmla="*/ 20 h 40"/>
                <a:gd name="T2" fmla="*/ 32 w 51"/>
                <a:gd name="T3" fmla="*/ 0 h 40"/>
                <a:gd name="T4" fmla="*/ 4 w 51"/>
                <a:gd name="T5" fmla="*/ 20 h 40"/>
                <a:gd name="T6" fmla="*/ 19 w 51"/>
                <a:gd name="T7" fmla="*/ 40 h 40"/>
                <a:gd name="T8" fmla="*/ 47 w 51"/>
                <a:gd name="T9" fmla="*/ 20 h 40"/>
              </a:gdLst>
              <a:ahLst/>
              <a:cxnLst>
                <a:cxn ang="0">
                  <a:pos x="T0" y="T1"/>
                </a:cxn>
                <a:cxn ang="0">
                  <a:pos x="T2" y="T3"/>
                </a:cxn>
                <a:cxn ang="0">
                  <a:pos x="T4" y="T5"/>
                </a:cxn>
                <a:cxn ang="0">
                  <a:pos x="T6" y="T7"/>
                </a:cxn>
                <a:cxn ang="0">
                  <a:pos x="T8" y="T9"/>
                </a:cxn>
              </a:cxnLst>
              <a:rect l="0" t="0" r="r" b="b"/>
              <a:pathLst>
                <a:path w="51" h="40">
                  <a:moveTo>
                    <a:pt x="47" y="20"/>
                  </a:moveTo>
                  <a:cubicBezTo>
                    <a:pt x="51" y="9"/>
                    <a:pt x="44" y="0"/>
                    <a:pt x="32" y="0"/>
                  </a:cubicBezTo>
                  <a:cubicBezTo>
                    <a:pt x="20" y="0"/>
                    <a:pt x="8" y="9"/>
                    <a:pt x="4" y="20"/>
                  </a:cubicBezTo>
                  <a:cubicBezTo>
                    <a:pt x="0" y="31"/>
                    <a:pt x="7" y="40"/>
                    <a:pt x="19" y="40"/>
                  </a:cubicBezTo>
                  <a:cubicBezTo>
                    <a:pt x="31" y="40"/>
                    <a:pt x="43" y="31"/>
                    <a:pt x="47" y="20"/>
                  </a:cubicBezTo>
                  <a:close/>
                </a:path>
              </a:pathLst>
            </a:custGeom>
            <a:grpFill/>
            <a:ln>
              <a:noFill/>
            </a:ln>
          </p:spPr>
          <p:txBody>
            <a:bodyPr anchor="ctr"/>
            <a:lstStyle/>
            <a:p>
              <a:pPr algn="ctr"/>
            </a:p>
          </p:txBody>
        </p:sp>
        <p:sp>
          <p:nvSpPr>
            <p:cNvPr id="1609" name="îş1îďe"/>
            <p:cNvSpPr/>
            <p:nvPr userDrawn="1"/>
          </p:nvSpPr>
          <p:spPr bwMode="auto">
            <a:xfrm>
              <a:off x="2208259" y="5454801"/>
              <a:ext cx="186697" cy="154295"/>
            </a:xfrm>
            <a:custGeom>
              <a:avLst/>
              <a:gdLst>
                <a:gd name="T0" fmla="*/ 47 w 51"/>
                <a:gd name="T1" fmla="*/ 21 h 42"/>
                <a:gd name="T2" fmla="*/ 33 w 51"/>
                <a:gd name="T3" fmla="*/ 0 h 42"/>
                <a:gd name="T4" fmla="*/ 4 w 51"/>
                <a:gd name="T5" fmla="*/ 21 h 42"/>
                <a:gd name="T6" fmla="*/ 18 w 51"/>
                <a:gd name="T7" fmla="*/ 42 h 42"/>
                <a:gd name="T8" fmla="*/ 47 w 51"/>
                <a:gd name="T9" fmla="*/ 21 h 42"/>
              </a:gdLst>
              <a:ahLst/>
              <a:cxnLst>
                <a:cxn ang="0">
                  <a:pos x="T0" y="T1"/>
                </a:cxn>
                <a:cxn ang="0">
                  <a:pos x="T2" y="T3"/>
                </a:cxn>
                <a:cxn ang="0">
                  <a:pos x="T4" y="T5"/>
                </a:cxn>
                <a:cxn ang="0">
                  <a:pos x="T6" y="T7"/>
                </a:cxn>
                <a:cxn ang="0">
                  <a:pos x="T8" y="T9"/>
                </a:cxn>
              </a:cxnLst>
              <a:rect l="0" t="0" r="r" b="b"/>
              <a:pathLst>
                <a:path w="51" h="42">
                  <a:moveTo>
                    <a:pt x="47" y="21"/>
                  </a:moveTo>
                  <a:cubicBezTo>
                    <a:pt x="51" y="10"/>
                    <a:pt x="45" y="0"/>
                    <a:pt x="33" y="0"/>
                  </a:cubicBezTo>
                  <a:cubicBezTo>
                    <a:pt x="21" y="0"/>
                    <a:pt x="8" y="10"/>
                    <a:pt x="4" y="21"/>
                  </a:cubicBezTo>
                  <a:cubicBezTo>
                    <a:pt x="0" y="32"/>
                    <a:pt x="6" y="42"/>
                    <a:pt x="18" y="42"/>
                  </a:cubicBezTo>
                  <a:cubicBezTo>
                    <a:pt x="30" y="42"/>
                    <a:pt x="44" y="32"/>
                    <a:pt x="47" y="21"/>
                  </a:cubicBezTo>
                  <a:close/>
                </a:path>
              </a:pathLst>
            </a:custGeom>
            <a:grpFill/>
            <a:ln>
              <a:noFill/>
            </a:ln>
          </p:spPr>
          <p:txBody>
            <a:bodyPr anchor="ctr"/>
            <a:lstStyle/>
            <a:p>
              <a:pPr algn="ctr"/>
            </a:p>
          </p:txBody>
        </p:sp>
        <p:sp>
          <p:nvSpPr>
            <p:cNvPr id="1610" name="îśḷíḋê"/>
            <p:cNvSpPr/>
            <p:nvPr userDrawn="1"/>
          </p:nvSpPr>
          <p:spPr bwMode="auto">
            <a:xfrm>
              <a:off x="2401126" y="5454801"/>
              <a:ext cx="189783" cy="154295"/>
            </a:xfrm>
            <a:custGeom>
              <a:avLst/>
              <a:gdLst>
                <a:gd name="T0" fmla="*/ 48 w 52"/>
                <a:gd name="T1" fmla="*/ 21 h 42"/>
                <a:gd name="T2" fmla="*/ 33 w 52"/>
                <a:gd name="T3" fmla="*/ 0 h 42"/>
                <a:gd name="T4" fmla="*/ 4 w 52"/>
                <a:gd name="T5" fmla="*/ 21 h 42"/>
                <a:gd name="T6" fmla="*/ 19 w 52"/>
                <a:gd name="T7" fmla="*/ 42 h 42"/>
                <a:gd name="T8" fmla="*/ 48 w 52"/>
                <a:gd name="T9" fmla="*/ 21 h 42"/>
              </a:gdLst>
              <a:ahLst/>
              <a:cxnLst>
                <a:cxn ang="0">
                  <a:pos x="T0" y="T1"/>
                </a:cxn>
                <a:cxn ang="0">
                  <a:pos x="T2" y="T3"/>
                </a:cxn>
                <a:cxn ang="0">
                  <a:pos x="T4" y="T5"/>
                </a:cxn>
                <a:cxn ang="0">
                  <a:pos x="T6" y="T7"/>
                </a:cxn>
                <a:cxn ang="0">
                  <a:pos x="T8" y="T9"/>
                </a:cxn>
              </a:cxnLst>
              <a:rect l="0" t="0" r="r" b="b"/>
              <a:pathLst>
                <a:path w="52" h="42">
                  <a:moveTo>
                    <a:pt x="48" y="21"/>
                  </a:moveTo>
                  <a:cubicBezTo>
                    <a:pt x="52" y="10"/>
                    <a:pt x="45" y="0"/>
                    <a:pt x="33" y="0"/>
                  </a:cubicBezTo>
                  <a:cubicBezTo>
                    <a:pt x="21" y="0"/>
                    <a:pt x="8" y="10"/>
                    <a:pt x="4" y="21"/>
                  </a:cubicBezTo>
                  <a:cubicBezTo>
                    <a:pt x="0" y="32"/>
                    <a:pt x="7" y="42"/>
                    <a:pt x="19" y="42"/>
                  </a:cubicBezTo>
                  <a:cubicBezTo>
                    <a:pt x="31" y="42"/>
                    <a:pt x="44" y="32"/>
                    <a:pt x="48" y="21"/>
                  </a:cubicBezTo>
                  <a:close/>
                </a:path>
              </a:pathLst>
            </a:custGeom>
            <a:grpFill/>
            <a:ln>
              <a:noFill/>
            </a:ln>
          </p:spPr>
          <p:txBody>
            <a:bodyPr anchor="ctr"/>
            <a:lstStyle/>
            <a:p>
              <a:pPr algn="ctr"/>
            </a:p>
          </p:txBody>
        </p:sp>
        <p:sp>
          <p:nvSpPr>
            <p:cNvPr id="1611" name="ïsľïḓè"/>
            <p:cNvSpPr/>
            <p:nvPr userDrawn="1"/>
          </p:nvSpPr>
          <p:spPr bwMode="auto">
            <a:xfrm>
              <a:off x="2138826" y="5641497"/>
              <a:ext cx="194411" cy="154295"/>
            </a:xfrm>
            <a:custGeom>
              <a:avLst/>
              <a:gdLst>
                <a:gd name="T0" fmla="*/ 49 w 53"/>
                <a:gd name="T1" fmla="*/ 21 h 42"/>
                <a:gd name="T2" fmla="*/ 34 w 53"/>
                <a:gd name="T3" fmla="*/ 0 h 42"/>
                <a:gd name="T4" fmla="*/ 4 w 53"/>
                <a:gd name="T5" fmla="*/ 21 h 42"/>
                <a:gd name="T6" fmla="*/ 19 w 53"/>
                <a:gd name="T7" fmla="*/ 42 h 42"/>
                <a:gd name="T8" fmla="*/ 49 w 53"/>
                <a:gd name="T9" fmla="*/ 21 h 42"/>
              </a:gdLst>
              <a:ahLst/>
              <a:cxnLst>
                <a:cxn ang="0">
                  <a:pos x="T0" y="T1"/>
                </a:cxn>
                <a:cxn ang="0">
                  <a:pos x="T2" y="T3"/>
                </a:cxn>
                <a:cxn ang="0">
                  <a:pos x="T4" y="T5"/>
                </a:cxn>
                <a:cxn ang="0">
                  <a:pos x="T6" y="T7"/>
                </a:cxn>
                <a:cxn ang="0">
                  <a:pos x="T8" y="T9"/>
                </a:cxn>
              </a:cxnLst>
              <a:rect l="0" t="0" r="r" b="b"/>
              <a:pathLst>
                <a:path w="53" h="42">
                  <a:moveTo>
                    <a:pt x="49" y="21"/>
                  </a:moveTo>
                  <a:cubicBezTo>
                    <a:pt x="53" y="9"/>
                    <a:pt x="46" y="0"/>
                    <a:pt x="34" y="0"/>
                  </a:cubicBezTo>
                  <a:cubicBezTo>
                    <a:pt x="22" y="0"/>
                    <a:pt x="9" y="9"/>
                    <a:pt x="4" y="21"/>
                  </a:cubicBezTo>
                  <a:cubicBezTo>
                    <a:pt x="0" y="33"/>
                    <a:pt x="7" y="42"/>
                    <a:pt x="19" y="42"/>
                  </a:cubicBezTo>
                  <a:cubicBezTo>
                    <a:pt x="31" y="42"/>
                    <a:pt x="45" y="33"/>
                    <a:pt x="49" y="21"/>
                  </a:cubicBezTo>
                  <a:close/>
                </a:path>
              </a:pathLst>
            </a:custGeom>
            <a:grpFill/>
            <a:ln>
              <a:noFill/>
            </a:ln>
          </p:spPr>
          <p:txBody>
            <a:bodyPr anchor="ctr"/>
            <a:lstStyle/>
            <a:p>
              <a:pPr algn="ctr"/>
            </a:p>
          </p:txBody>
        </p:sp>
        <p:sp>
          <p:nvSpPr>
            <p:cNvPr id="1612" name="iṩḻiḓe"/>
            <p:cNvSpPr/>
            <p:nvPr userDrawn="1"/>
          </p:nvSpPr>
          <p:spPr bwMode="auto">
            <a:xfrm>
              <a:off x="2339409" y="5641497"/>
              <a:ext cx="189783" cy="154295"/>
            </a:xfrm>
            <a:custGeom>
              <a:avLst/>
              <a:gdLst>
                <a:gd name="T0" fmla="*/ 48 w 52"/>
                <a:gd name="T1" fmla="*/ 21 h 42"/>
                <a:gd name="T2" fmla="*/ 33 w 52"/>
                <a:gd name="T3" fmla="*/ 0 h 42"/>
                <a:gd name="T4" fmla="*/ 4 w 52"/>
                <a:gd name="T5" fmla="*/ 21 h 42"/>
                <a:gd name="T6" fmla="*/ 19 w 52"/>
                <a:gd name="T7" fmla="*/ 42 h 42"/>
                <a:gd name="T8" fmla="*/ 48 w 52"/>
                <a:gd name="T9" fmla="*/ 21 h 42"/>
              </a:gdLst>
              <a:ahLst/>
              <a:cxnLst>
                <a:cxn ang="0">
                  <a:pos x="T0" y="T1"/>
                </a:cxn>
                <a:cxn ang="0">
                  <a:pos x="T2" y="T3"/>
                </a:cxn>
                <a:cxn ang="0">
                  <a:pos x="T4" y="T5"/>
                </a:cxn>
                <a:cxn ang="0">
                  <a:pos x="T6" y="T7"/>
                </a:cxn>
                <a:cxn ang="0">
                  <a:pos x="T8" y="T9"/>
                </a:cxn>
              </a:cxnLst>
              <a:rect l="0" t="0" r="r" b="b"/>
              <a:pathLst>
                <a:path w="52" h="42">
                  <a:moveTo>
                    <a:pt x="48" y="21"/>
                  </a:moveTo>
                  <a:cubicBezTo>
                    <a:pt x="52" y="9"/>
                    <a:pt x="45" y="0"/>
                    <a:pt x="33" y="0"/>
                  </a:cubicBezTo>
                  <a:cubicBezTo>
                    <a:pt x="21" y="0"/>
                    <a:pt x="8" y="9"/>
                    <a:pt x="4" y="21"/>
                  </a:cubicBezTo>
                  <a:cubicBezTo>
                    <a:pt x="0" y="33"/>
                    <a:pt x="7" y="42"/>
                    <a:pt x="19" y="42"/>
                  </a:cubicBezTo>
                  <a:cubicBezTo>
                    <a:pt x="31" y="42"/>
                    <a:pt x="45" y="33"/>
                    <a:pt x="48" y="21"/>
                  </a:cubicBezTo>
                  <a:close/>
                </a:path>
              </a:pathLst>
            </a:custGeom>
            <a:grpFill/>
            <a:ln>
              <a:noFill/>
            </a:ln>
          </p:spPr>
          <p:txBody>
            <a:bodyPr anchor="ctr"/>
            <a:lstStyle/>
            <a:p>
              <a:pPr algn="ctr"/>
            </a:p>
          </p:txBody>
        </p:sp>
        <p:sp>
          <p:nvSpPr>
            <p:cNvPr id="1613" name="ïṩḻîḋè"/>
            <p:cNvSpPr/>
            <p:nvPr userDrawn="1"/>
          </p:nvSpPr>
          <p:spPr bwMode="auto">
            <a:xfrm>
              <a:off x="2539992" y="5641497"/>
              <a:ext cx="186697" cy="154295"/>
            </a:xfrm>
            <a:custGeom>
              <a:avLst/>
              <a:gdLst>
                <a:gd name="T0" fmla="*/ 48 w 51"/>
                <a:gd name="T1" fmla="*/ 21 h 42"/>
                <a:gd name="T2" fmla="*/ 32 w 51"/>
                <a:gd name="T3" fmla="*/ 0 h 42"/>
                <a:gd name="T4" fmla="*/ 3 w 51"/>
                <a:gd name="T5" fmla="*/ 21 h 42"/>
                <a:gd name="T6" fmla="*/ 19 w 51"/>
                <a:gd name="T7" fmla="*/ 42 h 42"/>
                <a:gd name="T8" fmla="*/ 48 w 51"/>
                <a:gd name="T9" fmla="*/ 21 h 42"/>
              </a:gdLst>
              <a:ahLst/>
              <a:cxnLst>
                <a:cxn ang="0">
                  <a:pos x="T0" y="T1"/>
                </a:cxn>
                <a:cxn ang="0">
                  <a:pos x="T2" y="T3"/>
                </a:cxn>
                <a:cxn ang="0">
                  <a:pos x="T4" y="T5"/>
                </a:cxn>
                <a:cxn ang="0">
                  <a:pos x="T6" y="T7"/>
                </a:cxn>
                <a:cxn ang="0">
                  <a:pos x="T8" y="T9"/>
                </a:cxn>
              </a:cxnLst>
              <a:rect l="0" t="0" r="r" b="b"/>
              <a:pathLst>
                <a:path w="51" h="42">
                  <a:moveTo>
                    <a:pt x="48" y="21"/>
                  </a:moveTo>
                  <a:cubicBezTo>
                    <a:pt x="51" y="9"/>
                    <a:pt x="44" y="0"/>
                    <a:pt x="32" y="0"/>
                  </a:cubicBezTo>
                  <a:cubicBezTo>
                    <a:pt x="20" y="0"/>
                    <a:pt x="7" y="9"/>
                    <a:pt x="3" y="21"/>
                  </a:cubicBezTo>
                  <a:cubicBezTo>
                    <a:pt x="0" y="33"/>
                    <a:pt x="7" y="42"/>
                    <a:pt x="19" y="42"/>
                  </a:cubicBezTo>
                  <a:cubicBezTo>
                    <a:pt x="31" y="42"/>
                    <a:pt x="44" y="33"/>
                    <a:pt x="48" y="21"/>
                  </a:cubicBezTo>
                  <a:close/>
                </a:path>
              </a:pathLst>
            </a:custGeom>
            <a:grpFill/>
            <a:ln>
              <a:noFill/>
            </a:ln>
          </p:spPr>
          <p:txBody>
            <a:bodyPr anchor="ctr"/>
            <a:lstStyle/>
            <a:p>
              <a:pPr algn="ctr"/>
            </a:p>
          </p:txBody>
        </p:sp>
      </p:grpSp>
      <p:sp>
        <p:nvSpPr>
          <p:cNvPr id="9801" name="副标题 2"/>
          <p:cNvSpPr>
            <a:spLocks noGrp="1"/>
          </p:cNvSpPr>
          <p:nvPr userDrawn="1">
            <p:ph type="subTitle" idx="1"/>
          </p:nvPr>
        </p:nvSpPr>
        <p:spPr>
          <a:xfrm>
            <a:off x="673099" y="3850079"/>
            <a:ext cx="10540333" cy="558799"/>
          </a:xfrm>
          <a:prstGeom prst="rect">
            <a:avLst/>
          </a:prstGeom>
        </p:spPr>
        <p:txBody>
          <a:bodyPr anchor="t" anchorCtr="0">
            <a:normAutofit/>
          </a:bodyPr>
          <a:lstStyle>
            <a:lvl1pPr marL="0" indent="0" algn="r">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US" dirty="0"/>
          </a:p>
        </p:txBody>
      </p:sp>
      <p:sp>
        <p:nvSpPr>
          <p:cNvPr id="9802" name="标题 1"/>
          <p:cNvSpPr>
            <a:spLocks noGrp="1"/>
          </p:cNvSpPr>
          <p:nvPr userDrawn="1">
            <p:ph type="ctrTitle"/>
          </p:nvPr>
        </p:nvSpPr>
        <p:spPr>
          <a:xfrm>
            <a:off x="673099" y="1059749"/>
            <a:ext cx="10845800" cy="2289296"/>
          </a:xfrm>
          <a:prstGeom prst="rect">
            <a:avLst/>
          </a:prstGeom>
          <a:noFill/>
        </p:spPr>
        <p:txBody>
          <a:bodyPr anchor="b" anchorCtr="0">
            <a:normAutofit/>
          </a:bodyPr>
          <a:lstStyle>
            <a:lvl1pPr algn="r">
              <a:defRPr sz="4000">
                <a:gradFill>
                  <a:gsLst>
                    <a:gs pos="100000">
                      <a:schemeClr val="accent1"/>
                    </a:gs>
                    <a:gs pos="2000">
                      <a:schemeClr val="accent4"/>
                    </a:gs>
                  </a:gsLst>
                  <a:lin ang="2700000" scaled="0"/>
                </a:gradFill>
              </a:defRPr>
            </a:lvl1pPr>
          </a:lstStyle>
          <a:p>
            <a:r>
              <a:rPr lang="en-US" dirty="0"/>
              <a:t>Click to edit Master title style</a:t>
            </a:r>
            <a:endParaRPr lang="zh-CN" altLang="en-US" dirty="0"/>
          </a:p>
        </p:txBody>
      </p:sp>
      <p:sp>
        <p:nvSpPr>
          <p:cNvPr id="12" name="文本占位符 13"/>
          <p:cNvSpPr>
            <a:spLocks noGrp="1"/>
          </p:cNvSpPr>
          <p:nvPr userDrawn="1">
            <p:ph type="body" sz="quarter" idx="10" hasCustomPrompt="1"/>
          </p:nvPr>
        </p:nvSpPr>
        <p:spPr>
          <a:xfrm>
            <a:off x="673099" y="4930666"/>
            <a:ext cx="10845800" cy="296271"/>
          </a:xfrm>
          <a:prstGeom prst="rect">
            <a:avLst/>
          </a:prstGeom>
        </p:spPr>
        <p:txBody>
          <a:bodyPr vert="horz" anchor="ctr">
            <a:noAutofit/>
          </a:bodyPr>
          <a:lstStyle>
            <a:lvl1pPr marL="0" indent="0" algn="r">
              <a:buNone/>
              <a:defRPr sz="1500" b="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ltLang="zh-CN" dirty="0"/>
              <a:t>Signature</a:t>
            </a:r>
            <a:endParaRPr lang="en-US" altLang="zh-CN" dirty="0"/>
          </a:p>
        </p:txBody>
      </p:sp>
      <p:sp>
        <p:nvSpPr>
          <p:cNvPr id="13" name="文本占位符 13"/>
          <p:cNvSpPr>
            <a:spLocks noGrp="1"/>
          </p:cNvSpPr>
          <p:nvPr userDrawn="1">
            <p:ph type="body" sz="quarter" idx="11" hasCustomPrompt="1"/>
          </p:nvPr>
        </p:nvSpPr>
        <p:spPr>
          <a:xfrm>
            <a:off x="673099" y="5226937"/>
            <a:ext cx="10845800" cy="296271"/>
          </a:xfrm>
          <a:prstGeom prst="rect">
            <a:avLst/>
          </a:prstGeom>
        </p:spPr>
        <p:txBody>
          <a:bodyPr vert="horz" anchor="ctr">
            <a:noAutofit/>
          </a:bodyPr>
          <a:lstStyle>
            <a:lvl1pPr marL="0" indent="0" algn="r">
              <a:buNone/>
              <a:defRPr sz="1500" b="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ltLang="zh-CN" dirty="0"/>
              <a:t>Date</a:t>
            </a:r>
            <a:endParaRPr lang="zh-CN" altLang="en-US" dirty="0"/>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43"/>
                                        </p:tgtEl>
                                        <p:attrNameLst>
                                          <p:attrName>style.visibility</p:attrName>
                                        </p:attrNameLst>
                                      </p:cBhvr>
                                      <p:to>
                                        <p:strVal val="visible"/>
                                      </p:to>
                                    </p:set>
                                    <p:animEffect transition="in" filter="fade">
                                      <p:cBhvr>
                                        <p:cTn id="7" dur="500"/>
                                        <p:tgtEl>
                                          <p:spTgt spid="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cSld>
  <p:clrMapOvr>
    <a:masterClrMapping/>
  </p:clrMapOvr>
  <p:hf sldNum="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8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9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0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1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2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3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4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5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6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8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9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1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2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3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4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5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6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
        <p:nvSpPr>
          <p:cNvPr id="3" name="TextBox 8"/>
          <p:cNvSpPr txBox="1"/>
          <p:nvPr userDrawn="1"/>
        </p:nvSpPr>
        <p:spPr>
          <a:xfrm>
            <a:off x="453650" y="4"/>
            <a:ext cx="540060" cy="123111"/>
          </a:xfrm>
          <a:prstGeom prst="rect">
            <a:avLst/>
          </a:prstGeom>
          <a:noFill/>
        </p:spPr>
        <p:txBody>
          <a:bodyPr wrap="square" rtlCol="0">
            <a:spAutoFit/>
          </a:bodyPr>
          <a:lstStyle/>
          <a:p>
            <a:pPr>
              <a:lnSpc>
                <a:spcPct val="200000"/>
              </a:lnSpc>
            </a:pP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行业</a:t>
            </a:r>
            <a:r>
              <a:rPr lang="en-US" altLang="zh-CN" sz="100" dirty="0">
                <a:solidFill>
                  <a:schemeClr val="tx1">
                    <a:alpha val="0"/>
                  </a:schemeClr>
                </a:solidFill>
                <a:latin typeface="微软雅黑" panose="020B0503020204020204" pitchFamily="34" charset="-122"/>
                <a:ea typeface="微软雅黑" panose="020B0503020204020204" pitchFamily="34" charset="-122"/>
                <a:hlinkClick r:id="rId2"/>
              </a:rPr>
              <a:t>PPT</a:t>
            </a:r>
            <a:r>
              <a:rPr lang="zh-CN" altLang="en-US" sz="100" dirty="0">
                <a:solidFill>
                  <a:schemeClr val="tx1">
                    <a:alpha val="0"/>
                  </a:schemeClr>
                </a:solidFill>
                <a:latin typeface="微软雅黑" panose="020B0503020204020204" pitchFamily="34" charset="-122"/>
                <a:ea typeface="微软雅黑" panose="020B0503020204020204" pitchFamily="34" charset="-122"/>
                <a:hlinkClick r:id="rId2"/>
              </a:rPr>
              <a:t>模板</a:t>
            </a:r>
            <a:r>
              <a:rPr lang="en-US" altLang="zh-CN" sz="100" dirty="0">
                <a:solidFill>
                  <a:schemeClr val="tx1">
                    <a:alpha val="0"/>
                  </a:schemeClr>
                </a:solidFill>
                <a:latin typeface="微软雅黑" panose="020B0503020204020204" pitchFamily="34" charset="-122"/>
                <a:ea typeface="微软雅黑" panose="020B0503020204020204" pitchFamily="34" charset="-122"/>
              </a:rPr>
              <a:t>http://www.1ppt.com/hangye/</a:t>
            </a:r>
            <a:endParaRPr lang="en-US" altLang="zh-CN" sz="100" dirty="0">
              <a:solidFill>
                <a:schemeClr val="tx1">
                  <a:alpha val="0"/>
                </a:schemeClr>
              </a:solidFill>
              <a:latin typeface="微软雅黑" panose="020B0503020204020204" pitchFamily="34" charset="-122"/>
              <a:ea typeface="微软雅黑" panose="020B0503020204020204" pitchFamily="34" charset="-122"/>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7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8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9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showMasterSp="0" userDrawn="1">
  <p:cSld name="节标题">
    <p:spTree>
      <p:nvGrpSpPr>
        <p:cNvPr id="1" name=""/>
        <p:cNvGrpSpPr/>
        <p:nvPr/>
      </p:nvGrpSpPr>
      <p:grpSpPr>
        <a:xfrm>
          <a:off x="0" y="0"/>
          <a:ext cx="0" cy="0"/>
          <a:chOff x="0" y="0"/>
          <a:chExt cx="0" cy="0"/>
        </a:xfrm>
      </p:grpSpPr>
      <p:sp>
        <p:nvSpPr>
          <p:cNvPr id="20" name="标题 1"/>
          <p:cNvSpPr>
            <a:spLocks noGrp="1"/>
          </p:cNvSpPr>
          <p:nvPr userDrawn="1">
            <p:ph type="title"/>
          </p:nvPr>
        </p:nvSpPr>
        <p:spPr>
          <a:xfrm>
            <a:off x="3212433" y="3548456"/>
            <a:ext cx="4904044" cy="895350"/>
          </a:xfrm>
          <a:prstGeom prst="rect">
            <a:avLst/>
          </a:prstGeom>
        </p:spPr>
        <p:txBody>
          <a:bodyPr anchor="b">
            <a:normAutofit/>
          </a:bodyPr>
          <a:lstStyle>
            <a:lvl1pPr algn="l">
              <a:defRPr sz="2400" b="1">
                <a:solidFill>
                  <a:schemeClr val="tx2"/>
                </a:solidFill>
              </a:defRPr>
            </a:lvl1pPr>
          </a:lstStyle>
          <a:p>
            <a:r>
              <a:rPr lang="en-US" dirty="0"/>
              <a:t>Click to edit Master title style</a:t>
            </a:r>
            <a:endParaRPr lang="zh-CN" altLang="en-US" dirty="0"/>
          </a:p>
        </p:txBody>
      </p:sp>
      <p:sp>
        <p:nvSpPr>
          <p:cNvPr id="21" name="文本占位符 2"/>
          <p:cNvSpPr>
            <a:spLocks noGrp="1"/>
          </p:cNvSpPr>
          <p:nvPr userDrawn="1">
            <p:ph type="body" idx="1"/>
          </p:nvPr>
        </p:nvSpPr>
        <p:spPr>
          <a:xfrm>
            <a:off x="3213549" y="4443807"/>
            <a:ext cx="4904044" cy="665936"/>
          </a:xfrm>
          <a:prstGeom prst="rect">
            <a:avLst/>
          </a:prstGeom>
        </p:spPr>
        <p:txBody>
          <a:bodyPr anchor="t">
            <a:normAutofit/>
          </a:bodyPr>
          <a:lstStyle>
            <a:lvl1pPr marL="0" indent="0" algn="l">
              <a:lnSpc>
                <a:spcPct val="100000"/>
              </a:lnSpc>
              <a:buNone/>
              <a:defRPr sz="11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endParaRPr lang="en-US" dirty="0"/>
          </a:p>
        </p:txBody>
      </p:sp>
    </p:spTree>
  </p:cSld>
  <p:clrMapOvr>
    <a:overrideClrMapping bg1="lt1" tx1="dk1" bg2="lt2" tx2="dk2" accent1="accent1" accent2="accent2" accent3="accent3" accent4="accent4" accent5="accent5" accent6="accent6" hlink="hlink" folHlink="folHlink"/>
  </p:clrMapOvr>
  <p:hf sldNum="0" ftr="0" dt="0"/>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showMasterSp="0" userDrawn="1">
  <p:cSld name="末尾幻灯片">
    <p:spTree>
      <p:nvGrpSpPr>
        <p:cNvPr id="1" name=""/>
        <p:cNvGrpSpPr/>
        <p:nvPr/>
      </p:nvGrpSpPr>
      <p:grpSpPr>
        <a:xfrm>
          <a:off x="0" y="0"/>
          <a:ext cx="0" cy="0"/>
          <a:chOff x="0" y="0"/>
          <a:chExt cx="0" cy="0"/>
        </a:xfrm>
      </p:grpSpPr>
      <p:sp>
        <p:nvSpPr>
          <p:cNvPr id="631" name="任意多边形 630"/>
          <p:cNvSpPr/>
          <p:nvPr userDrawn="1"/>
        </p:nvSpPr>
        <p:spPr>
          <a:xfrm>
            <a:off x="1864832" y="0"/>
            <a:ext cx="10327169" cy="6858001"/>
          </a:xfrm>
          <a:custGeom>
            <a:avLst/>
            <a:gdLst>
              <a:gd name="connsiteX0" fmla="*/ 0 w 10327169"/>
              <a:gd name="connsiteY0" fmla="*/ 0 h 6858001"/>
              <a:gd name="connsiteX1" fmla="*/ 10327169 w 10327169"/>
              <a:gd name="connsiteY1" fmla="*/ 0 h 6858001"/>
              <a:gd name="connsiteX2" fmla="*/ 10327169 w 10327169"/>
              <a:gd name="connsiteY2" fmla="*/ 6858001 h 6858001"/>
              <a:gd name="connsiteX3" fmla="*/ 3535651 w 10327169"/>
              <a:gd name="connsiteY3" fmla="*/ 6858001 h 6858001"/>
              <a:gd name="connsiteX4" fmla="*/ 7685151 w 10327169"/>
              <a:gd name="connsiteY4" fmla="*/ 4471361 h 6858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27169" h="6858001">
                <a:moveTo>
                  <a:pt x="0" y="0"/>
                </a:moveTo>
                <a:lnTo>
                  <a:pt x="10327169" y="0"/>
                </a:lnTo>
                <a:lnTo>
                  <a:pt x="10327169" y="6858001"/>
                </a:lnTo>
                <a:lnTo>
                  <a:pt x="3535651" y="6858001"/>
                </a:lnTo>
                <a:lnTo>
                  <a:pt x="7685151" y="4471361"/>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标题 1"/>
          <p:cNvSpPr>
            <a:spLocks noGrp="1"/>
          </p:cNvSpPr>
          <p:nvPr userDrawn="1">
            <p:ph type="ctrTitle" hasCustomPrompt="1"/>
          </p:nvPr>
        </p:nvSpPr>
        <p:spPr>
          <a:xfrm>
            <a:off x="673100" y="1612056"/>
            <a:ext cx="10845798" cy="2418465"/>
          </a:xfrm>
          <a:prstGeom prst="rect">
            <a:avLst/>
          </a:prstGeom>
        </p:spPr>
        <p:txBody>
          <a:bodyPr anchor="b">
            <a:normAutofit/>
          </a:bodyPr>
          <a:lstStyle>
            <a:lvl1pPr marL="0" indent="0" algn="l">
              <a:buFont typeface="Arial" panose="020B0604020202020204" pitchFamily="34" charset="0"/>
              <a:buNone/>
              <a:defRPr sz="3200">
                <a:solidFill>
                  <a:schemeClr val="tx2"/>
                </a:solidFill>
              </a:defRPr>
            </a:lvl1pPr>
          </a:lstStyle>
          <a:p>
            <a:r>
              <a:rPr lang="en-US" altLang="zh-CN" dirty="0"/>
              <a:t>Conclusion</a:t>
            </a:r>
            <a:endParaRPr lang="zh-CN" altLang="en-US" dirty="0"/>
          </a:p>
        </p:txBody>
      </p:sp>
      <p:sp>
        <p:nvSpPr>
          <p:cNvPr id="15" name="文本占位符 62"/>
          <p:cNvSpPr>
            <a:spLocks noGrp="1"/>
          </p:cNvSpPr>
          <p:nvPr userDrawn="1">
            <p:ph type="body" sz="quarter" idx="18" hasCustomPrompt="1"/>
          </p:nvPr>
        </p:nvSpPr>
        <p:spPr>
          <a:xfrm>
            <a:off x="673100" y="4715248"/>
            <a:ext cx="10845798" cy="310871"/>
          </a:xfrm>
          <a:prstGeom prst="rect">
            <a:avLst/>
          </a:prstGeom>
        </p:spPr>
        <p:txBody>
          <a:bodyPr vert="horz" lIns="91440" tIns="45720" rIns="91440" bIns="45720" rtlCol="0">
            <a:normAutofit/>
          </a:bodyPr>
          <a:lstStyle>
            <a:lvl1pPr marL="0" indent="0" algn="l">
              <a:buNone/>
              <a:defRPr lang="zh-CN" altLang="en-US" sz="1500" smtClean="0">
                <a:solidFill>
                  <a:schemeClr val="tx2"/>
                </a:solidFill>
              </a:defRPr>
            </a:lvl1pPr>
            <a:lvl2pPr>
              <a:defRPr lang="zh-CN" altLang="en-US" sz="2000" smtClean="0"/>
            </a:lvl2pPr>
            <a:lvl3pPr>
              <a:defRPr lang="zh-CN" altLang="en-US" sz="1800" smtClean="0"/>
            </a:lvl3pPr>
            <a:lvl4pPr>
              <a:defRPr lang="zh-CN" altLang="en-US" sz="1600" smtClean="0"/>
            </a:lvl4pPr>
            <a:lvl5pPr>
              <a:defRPr lang="zh-CN" altLang="en-US" sz="1600"/>
            </a:lvl5pPr>
          </a:lstStyle>
          <a:p>
            <a:pPr marL="228600" marR="0" lvl="0" indent="-228600" fontAlgn="auto">
              <a:spcAft>
                <a:spcPts val="0"/>
              </a:spcAft>
              <a:buClrTx/>
              <a:buSzTx/>
            </a:pPr>
            <a:r>
              <a:rPr lang="en-US" altLang="zh-CN" dirty="0"/>
              <a:t>Data</a:t>
            </a:r>
            <a:endParaRPr lang="en-US" altLang="zh-CN" dirty="0"/>
          </a:p>
        </p:txBody>
      </p:sp>
      <p:sp>
        <p:nvSpPr>
          <p:cNvPr id="6" name="文本占位符 13"/>
          <p:cNvSpPr>
            <a:spLocks noGrp="1"/>
          </p:cNvSpPr>
          <p:nvPr>
            <p:ph type="body" sz="quarter" idx="10" hasCustomPrompt="1"/>
          </p:nvPr>
        </p:nvSpPr>
        <p:spPr>
          <a:xfrm>
            <a:off x="673102" y="4418977"/>
            <a:ext cx="10845798" cy="296271"/>
          </a:xfrm>
          <a:prstGeom prst="rect">
            <a:avLst/>
          </a:prstGeom>
        </p:spPr>
        <p:txBody>
          <a:bodyPr vert="horz" anchor="ctr">
            <a:noAutofit/>
          </a:bodyPr>
          <a:lstStyle>
            <a:lvl1pPr marL="0" indent="0" algn="l">
              <a:buNone/>
              <a:defRPr sz="1500" b="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ltLang="zh-CN" dirty="0"/>
              <a:t>Signature</a:t>
            </a:r>
            <a:endParaRPr lang="en-US" altLang="zh-CN" dirty="0"/>
          </a:p>
        </p:txBody>
      </p:sp>
      <p:grpSp>
        <p:nvGrpSpPr>
          <p:cNvPr id="7" name="组合 6"/>
          <p:cNvGrpSpPr/>
          <p:nvPr userDrawn="1"/>
        </p:nvGrpSpPr>
        <p:grpSpPr>
          <a:xfrm flipH="1">
            <a:off x="5822615" y="721895"/>
            <a:ext cx="4722133" cy="4531492"/>
            <a:chOff x="673099" y="1268846"/>
            <a:chExt cx="4954588" cy="4754562"/>
          </a:xfrm>
        </p:grpSpPr>
        <p:sp>
          <p:nvSpPr>
            <p:cNvPr id="8"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07" name="Group 406"/>
            <p:cNvGrpSpPr/>
            <p:nvPr userDrawn="1"/>
          </p:nvGrpSpPr>
          <p:grpSpPr bwMode="auto">
            <a:xfrm>
              <a:off x="920749" y="4186671"/>
              <a:ext cx="1984375" cy="1620837"/>
              <a:chOff x="506" y="2063"/>
              <a:chExt cx="1250" cy="1021"/>
            </a:xfrm>
          </p:grpSpPr>
          <p:sp>
            <p:nvSpPr>
              <p:cNvPr id="431"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8" name="Group 607"/>
            <p:cNvGrpSpPr/>
            <p:nvPr userDrawn="1"/>
          </p:nvGrpSpPr>
          <p:grpSpPr bwMode="auto">
            <a:xfrm>
              <a:off x="920749" y="4045383"/>
              <a:ext cx="4464050" cy="1177925"/>
              <a:chOff x="506" y="1974"/>
              <a:chExt cx="2812" cy="742"/>
            </a:xfrm>
          </p:grpSpPr>
          <p:sp>
            <p:nvSpPr>
              <p:cNvPr id="231"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9"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1"/>
                                        </p:tgtEl>
                                        <p:attrNameLst>
                                          <p:attrName>style.visibility</p:attrName>
                                        </p:attrNameLst>
                                      </p:cBhvr>
                                      <p:to>
                                        <p:strVal val="visible"/>
                                      </p:to>
                                    </p:set>
                                    <p:animEffect transition="in" filter="fade">
                                      <p:cBhvr>
                                        <p:cTn id="7" dur="500"/>
                                        <p:tgtEl>
                                          <p:spTgt spid="6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750" fill="hold"/>
                                        <p:tgtEl>
                                          <p:spTgt spid="7"/>
                                        </p:tgtEl>
                                        <p:attrNameLst>
                                          <p:attrName>ppt_w</p:attrName>
                                        </p:attrNameLst>
                                      </p:cBhvr>
                                      <p:tavLst>
                                        <p:tav tm="0">
                                          <p:val>
                                            <p:fltVal val="0"/>
                                          </p:val>
                                        </p:tav>
                                        <p:tav tm="100000">
                                          <p:val>
                                            <p:strVal val="#ppt_w"/>
                                          </p:val>
                                        </p:tav>
                                      </p:tavLst>
                                    </p:anim>
                                    <p:anim calcmode="lin" valueType="num">
                                      <p:cBhvr>
                                        <p:cTn id="12" dur="750" fill="hold"/>
                                        <p:tgtEl>
                                          <p:spTgt spid="7"/>
                                        </p:tgtEl>
                                        <p:attrNameLst>
                                          <p:attrName>ppt_h</p:attrName>
                                        </p:attrNameLst>
                                      </p:cBhvr>
                                      <p:tavLst>
                                        <p:tav tm="0">
                                          <p:val>
                                            <p:fltVal val="0"/>
                                          </p:val>
                                        </p:tav>
                                        <p:tav tm="100000">
                                          <p:val>
                                            <p:strVal val="#ppt_h"/>
                                          </p:val>
                                        </p:tav>
                                      </p:tavLst>
                                    </p:anim>
                                    <p:animEffect transition="in" filter="fade">
                                      <p:cBhvr>
                                        <p:cTn id="13"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animBg="1"/>
    </p:bldLst>
  </p:timing>
  <p:hf sldNum="0" ftr="0" dt="0"/>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endParaRPr lang="zh-CN" altLang="en-US"/>
          </a:p>
        </p:txBody>
      </p:sp>
    </p:spTree>
  </p:cSld>
  <p:clrMapOvr>
    <a:masterClrMapping/>
  </p:clrMapOvr>
  <p:hf sldNum="0" ftr="0" dt="0"/>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a:xfrm>
            <a:off x="4038600" y="6356350"/>
            <a:ext cx="4114800" cy="365125"/>
          </a:xfr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9"/>
            <a:ext cx="10972800" cy="1143000"/>
          </a:xfrm>
          <a:prstGeom prst="rect">
            <a:avLst/>
          </a:prstGeom>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609600" y="1600201"/>
            <a:ext cx="10972800" cy="4525963"/>
          </a:xfrm>
          <a:prstGeom prst="rect">
            <a:avLst/>
          </a:prstGeo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a:xfrm>
            <a:off x="609600" y="6356352"/>
            <a:ext cx="2844800" cy="365125"/>
          </a:xfrm>
          <a:prstGeom prst="rect">
            <a:avLst/>
          </a:prstGeom>
        </p:spPr>
        <p:txBody>
          <a:bodyPr/>
          <a:lstStyle/>
          <a:p>
            <a:pPr defTabSz="1219200"/>
            <a:fld id="{2E3AAC11-D570-4EA9-AFC0-30FB72BA45EB}" type="datetimeFigureOut">
              <a:rPr lang="zh-CN" altLang="en-US" sz="2400" smtClean="0">
                <a:solidFill>
                  <a:prstClr val="black"/>
                </a:solidFill>
              </a:rPr>
            </a:fld>
            <a:endParaRPr lang="zh-CN" altLang="en-US" sz="2400">
              <a:solidFill>
                <a:prstClr val="black"/>
              </a:solidFill>
            </a:endParaRPr>
          </a:p>
        </p:txBody>
      </p:sp>
      <p:sp>
        <p:nvSpPr>
          <p:cNvPr id="5" name="页脚占位符 4"/>
          <p:cNvSpPr>
            <a:spLocks noGrp="1"/>
          </p:cNvSpPr>
          <p:nvPr>
            <p:ph type="ftr" sz="quarter" idx="11"/>
          </p:nvPr>
        </p:nvSpPr>
        <p:spPr>
          <a:xfrm>
            <a:off x="4165600" y="6356352"/>
            <a:ext cx="3860800" cy="365125"/>
          </a:xfrm>
          <a:prstGeom prst="rect">
            <a:avLst/>
          </a:prstGeom>
        </p:spPr>
        <p:txBody>
          <a:bodyPr/>
          <a:lstStyle/>
          <a:p>
            <a:pPr defTabSz="1219200"/>
            <a:endParaRPr lang="zh-CN" altLang="en-US" sz="2400">
              <a:solidFill>
                <a:prstClr val="black"/>
              </a:solidFill>
            </a:endParaRPr>
          </a:p>
        </p:txBody>
      </p:sp>
      <p:sp>
        <p:nvSpPr>
          <p:cNvPr id="6" name="灯片编号占位符 5"/>
          <p:cNvSpPr>
            <a:spLocks noGrp="1"/>
          </p:cNvSpPr>
          <p:nvPr>
            <p:ph type="sldNum" sz="quarter" idx="12"/>
          </p:nvPr>
        </p:nvSpPr>
        <p:spPr>
          <a:xfrm>
            <a:off x="8737600" y="6356352"/>
            <a:ext cx="2844800" cy="365125"/>
          </a:xfrm>
          <a:prstGeom prst="rect">
            <a:avLst/>
          </a:prstGeom>
        </p:spPr>
        <p:txBody>
          <a:bodyPr/>
          <a:lstStyle/>
          <a:p>
            <a:pPr defTabSz="1219200"/>
            <a:fld id="{55ECCFAA-F4FB-487C-9F1E-C8836D0C3DC9}" type="slidenum">
              <a:rPr lang="zh-CN" altLang="en-US" sz="2400" smtClean="0">
                <a:solidFill>
                  <a:prstClr val="black"/>
                </a:solidFill>
              </a:rPr>
            </a:fld>
            <a:endParaRPr lang="zh-CN" altLang="en-US" sz="2400">
              <a:solidFill>
                <a:prstClr val="black"/>
              </a:solidFill>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40"/>
            <a:ext cx="2743200" cy="5851525"/>
          </a:xfrm>
          <a:prstGeom prst="rect">
            <a:avLst/>
          </a:prstGeo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609600" y="274640"/>
            <a:ext cx="8026400" cy="5851525"/>
          </a:xfrm>
          <a:prstGeom prst="rect">
            <a:avLst/>
          </a:prstGeo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a:xfrm>
            <a:off x="609600" y="6356352"/>
            <a:ext cx="2844800" cy="365125"/>
          </a:xfrm>
          <a:prstGeom prst="rect">
            <a:avLst/>
          </a:prstGeom>
        </p:spPr>
        <p:txBody>
          <a:bodyPr/>
          <a:lstStyle/>
          <a:p>
            <a:pPr defTabSz="1219200"/>
            <a:fld id="{2E3AAC11-D570-4EA9-AFC0-30FB72BA45EB}" type="datetimeFigureOut">
              <a:rPr lang="zh-CN" altLang="en-US" sz="2400" smtClean="0">
                <a:solidFill>
                  <a:prstClr val="black"/>
                </a:solidFill>
              </a:rPr>
            </a:fld>
            <a:endParaRPr lang="zh-CN" altLang="en-US" sz="2400">
              <a:solidFill>
                <a:prstClr val="black"/>
              </a:solidFill>
            </a:endParaRPr>
          </a:p>
        </p:txBody>
      </p:sp>
      <p:sp>
        <p:nvSpPr>
          <p:cNvPr id="5" name="页脚占位符 4"/>
          <p:cNvSpPr>
            <a:spLocks noGrp="1"/>
          </p:cNvSpPr>
          <p:nvPr>
            <p:ph type="ftr" sz="quarter" idx="11"/>
          </p:nvPr>
        </p:nvSpPr>
        <p:spPr>
          <a:xfrm>
            <a:off x="4165600" y="6356352"/>
            <a:ext cx="3860800" cy="365125"/>
          </a:xfrm>
          <a:prstGeom prst="rect">
            <a:avLst/>
          </a:prstGeom>
        </p:spPr>
        <p:txBody>
          <a:bodyPr/>
          <a:lstStyle/>
          <a:p>
            <a:pPr defTabSz="1219200"/>
            <a:endParaRPr lang="zh-CN" altLang="en-US" sz="2400">
              <a:solidFill>
                <a:prstClr val="black"/>
              </a:solidFill>
            </a:endParaRPr>
          </a:p>
        </p:txBody>
      </p:sp>
      <p:sp>
        <p:nvSpPr>
          <p:cNvPr id="6" name="灯片编号占位符 5"/>
          <p:cNvSpPr>
            <a:spLocks noGrp="1"/>
          </p:cNvSpPr>
          <p:nvPr>
            <p:ph type="sldNum" sz="quarter" idx="12"/>
          </p:nvPr>
        </p:nvSpPr>
        <p:spPr>
          <a:xfrm>
            <a:off x="8737600" y="6356352"/>
            <a:ext cx="2844800" cy="365125"/>
          </a:xfrm>
          <a:prstGeom prst="rect">
            <a:avLst/>
          </a:prstGeom>
        </p:spPr>
        <p:txBody>
          <a:bodyPr/>
          <a:lstStyle/>
          <a:p>
            <a:pPr defTabSz="1219200"/>
            <a:fld id="{55ECCFAA-F4FB-487C-9F1E-C8836D0C3DC9}" type="slidenum">
              <a:rPr lang="zh-CN" altLang="en-US" sz="2400" smtClean="0">
                <a:solidFill>
                  <a:prstClr val="black"/>
                </a:solidFill>
              </a:rPr>
            </a:fld>
            <a:endParaRPr lang="zh-CN" altLang="en-US" sz="2400">
              <a:solidFill>
                <a:prstClr val="black"/>
              </a:solidFill>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7" Type="http://schemas.openxmlformats.org/officeDocument/2006/relationships/theme" Target="../theme/theme1.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0" Type="http://schemas.openxmlformats.org/officeDocument/2006/relationships/slideLayout" Target="../slideLayouts/slideLayout40.xml"/><Relationship Id="rId4" Type="http://schemas.openxmlformats.org/officeDocument/2006/relationships/slideLayout" Target="../slideLayouts/slideLayout4.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4" Type="http://schemas.openxmlformats.org/officeDocument/2006/relationships/theme" Target="../theme/theme2.xml"/><Relationship Id="rId3" Type="http://schemas.openxmlformats.org/officeDocument/2006/relationships/slideLayout" Target="../slideLayouts/slideLayout49.xml"/><Relationship Id="rId2" Type="http://schemas.openxmlformats.org/officeDocument/2006/relationships/slideLayout" Target="../slideLayouts/slideLayout48.xml"/><Relationship Id="rId1" Type="http://schemas.openxmlformats.org/officeDocument/2006/relationships/slideLayout" Target="../slideLayouts/slideLayout4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hf sldNum="0" hdr="0" ftr="0" dt="0"/>
  <p:txStyles>
    <p:title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1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Lst>
  <p:txStyles>
    <p:titleStyle>
      <a:lvl1pPr algn="ctr" defTabSz="1219200" rtl="0" eaLnBrk="1" latinLnBrk="0" hangingPunct="1">
        <a:spcBef>
          <a:spcPct val="0"/>
        </a:spcBef>
        <a:buNone/>
        <a:defRPr sz="5865" kern="1200">
          <a:solidFill>
            <a:schemeClr val="tx1"/>
          </a:solidFill>
          <a:latin typeface="+mj-lt"/>
          <a:ea typeface="+mj-ea"/>
          <a:cs typeface="+mj-cs"/>
        </a:defRPr>
      </a:lvl1pPr>
    </p:titleStyle>
    <p:bodyStyle>
      <a:lvl1pPr marL="457200" indent="-457200" algn="l" defTabSz="1219200" rtl="0" eaLnBrk="1" latinLnBrk="0" hangingPunct="1">
        <a:spcBef>
          <a:spcPct val="20000"/>
        </a:spcBef>
        <a:buFont typeface="Arial" panose="020B0604020202020204" pitchFamily="34" charset="0"/>
        <a:buChar char="•"/>
        <a:defRPr sz="4265" kern="1200">
          <a:solidFill>
            <a:schemeClr val="tx1"/>
          </a:solidFill>
          <a:latin typeface="+mn-lt"/>
          <a:ea typeface="+mn-ea"/>
          <a:cs typeface="+mn-cs"/>
        </a:defRPr>
      </a:lvl1pPr>
      <a:lvl2pPr marL="990600" indent="-381000" algn="l" defTabSz="1219200" rtl="0" eaLnBrk="1" latinLnBrk="0" hangingPunct="1">
        <a:spcBef>
          <a:spcPct val="20000"/>
        </a:spcBef>
        <a:buFont typeface="Arial" panose="020B0604020202020204" pitchFamily="34" charset="0"/>
        <a:buChar char="–"/>
        <a:defRPr sz="3735" kern="1200">
          <a:solidFill>
            <a:schemeClr val="tx1"/>
          </a:solidFill>
          <a:latin typeface="+mn-lt"/>
          <a:ea typeface="+mn-ea"/>
          <a:cs typeface="+mn-cs"/>
        </a:defRPr>
      </a:lvl2pPr>
      <a:lvl3pPr marL="1524000" indent="-304800" algn="l" defTabSz="12192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6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4pPr>
      <a:lvl5pPr marL="27432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5pPr>
      <a:lvl6pPr marL="33528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6pPr>
      <a:lvl7pPr marL="39624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7pPr>
      <a:lvl8pPr marL="45720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8pPr>
      <a:lvl9pPr marL="5181600" indent="-304800" algn="l" defTabSz="12192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9pPr>
    </p:bodyStyle>
    <p:otherStyle>
      <a:defPPr>
        <a:defRPr lang="zh-CN"/>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slideLayout" Target="../slideLayouts/slideLayout46.xml"/><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2.xml.rels><?xml version="1.0" encoding="UTF-8" standalone="yes"?>
<Relationships xmlns="http://schemas.openxmlformats.org/package/2006/relationships"><Relationship Id="rId7" Type="http://schemas.openxmlformats.org/officeDocument/2006/relationships/vmlDrawing" Target="../drawings/vmlDrawing1.v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tags" Target="../tags/tag3.xml"/><Relationship Id="rId3" Type="http://schemas.openxmlformats.org/officeDocument/2006/relationships/image" Target="../media/image4.emf"/><Relationship Id="rId2" Type="http://schemas.openxmlformats.org/officeDocument/2006/relationships/oleObject" Target="../embeddings/oleObject1.bin"/><Relationship Id="rId1" Type="http://schemas.openxmlformats.org/officeDocument/2006/relationships/tags" Target="../tags/tag2.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22.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2.jpeg"/><Relationship Id="rId2" Type="http://schemas.openxmlformats.org/officeDocument/2006/relationships/image" Target="../media/image9.png"/><Relationship Id="rId1" Type="http://schemas.openxmlformats.org/officeDocument/2006/relationships/tags" Target="../tags/tag5.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3.xml"/><Relationship Id="rId1" Type="http://schemas.openxmlformats.org/officeDocument/2006/relationships/image" Target="../media/image2.jpeg"/></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2.jpeg"/><Relationship Id="rId1" Type="http://schemas.openxmlformats.org/officeDocument/2006/relationships/image" Target="../media/image5.jpeg"/></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_rels/slide42.xml.rels><?xml version="1.0" encoding="UTF-8" standalone="yes"?>
<Relationships xmlns="http://schemas.openxmlformats.org/package/2006/relationships"><Relationship Id="rId6" Type="http://schemas.openxmlformats.org/officeDocument/2006/relationships/vmlDrawing" Target="../drawings/vmlDrawing2.vml"/><Relationship Id="rId5" Type="http://schemas.openxmlformats.org/officeDocument/2006/relationships/slideLayout" Target="../slideLayouts/slideLayout44.xml"/><Relationship Id="rId4" Type="http://schemas.openxmlformats.org/officeDocument/2006/relationships/tags" Target="../tags/tag7.xml"/><Relationship Id="rId3" Type="http://schemas.openxmlformats.org/officeDocument/2006/relationships/image" Target="../media/image4.emf"/><Relationship Id="rId2" Type="http://schemas.openxmlformats.org/officeDocument/2006/relationships/oleObject" Target="../embeddings/oleObject2.bin"/><Relationship Id="rId1" Type="http://schemas.openxmlformats.org/officeDocument/2006/relationships/tags" Target="../tags/tag6.xml"/></Relationships>
</file>

<file path=ppt/slides/_rels/slide5.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2.xml"/><Relationship Id="rId3" Type="http://schemas.openxmlformats.org/officeDocument/2006/relationships/image" Target="../media/image2.jpeg"/><Relationship Id="rId2" Type="http://schemas.openxmlformats.org/officeDocument/2006/relationships/image" Target="../media/image7.png"/><Relationship Id="rId1" Type="http://schemas.openxmlformats.org/officeDocument/2006/relationships/image" Target="../media/image6.png"/></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43.xml"/><Relationship Id="rId1" Type="http://schemas.openxmlformats.org/officeDocument/2006/relationships/image" Target="../media/image2.jpe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2.jpeg"/><Relationship Id="rId1" Type="http://schemas.openxmlformats.org/officeDocument/2006/relationships/tags" Target="../tags/tag4.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2.jpeg"/><Relationship Id="rId1" Type="http://schemas.openxmlformats.org/officeDocument/2006/relationships/image" Target="../media/image8.pn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121" name="矩形 1"/>
          <p:cNvSpPr/>
          <p:nvPr/>
        </p:nvSpPr>
        <p:spPr>
          <a:xfrm>
            <a:off x="762000" y="1246188"/>
            <a:ext cx="6538913" cy="5016500"/>
          </a:xfrm>
          <a:prstGeom prst="rect">
            <a:avLst/>
          </a:prstGeom>
          <a:noFill/>
          <a:ln w="9525">
            <a:noFill/>
          </a:ln>
        </p:spPr>
        <p:txBody>
          <a:bodyPr wrap="square" anchor="t">
            <a:spAutoFit/>
          </a:bodyPr>
          <a:p>
            <a:r>
              <a:rPr lang="zh-CN" altLang="en-US" sz="4000" b="1">
                <a:solidFill>
                  <a:srgbClr val="FF0000"/>
                </a:solidFill>
                <a:latin typeface="HelveticaNeue" pitchFamily="2" charset="0"/>
                <a:ea typeface="宋体" panose="02010600030101010101" pitchFamily="2" charset="-122"/>
              </a:rPr>
              <a:t>感恩遇见，相互成就，本课件资料仅供您个人参考、教学使用，严禁自行在网络传播，违者依知识产权法追究法律责任。</a:t>
            </a:r>
            <a:endParaRPr lang="en-US" altLang="zh-CN" sz="4000" b="1">
              <a:solidFill>
                <a:srgbClr val="FF0000"/>
              </a:solidFill>
              <a:latin typeface="HelveticaNeue" pitchFamily="2" charset="0"/>
              <a:ea typeface="宋体" panose="02010600030101010101" pitchFamily="2" charset="-122"/>
            </a:endParaRPr>
          </a:p>
          <a:p>
            <a:endParaRPr lang="en-US" altLang="zh-CN" sz="4000" b="1">
              <a:solidFill>
                <a:srgbClr val="FF0000"/>
              </a:solidFill>
              <a:latin typeface="HelveticaNeue" pitchFamily="2" charset="0"/>
              <a:ea typeface="宋体" panose="02010600030101010101" pitchFamily="2" charset="-122"/>
            </a:endParaRPr>
          </a:p>
          <a:p>
            <a:r>
              <a:rPr lang="zh-CN" altLang="en-US" sz="4000" b="1">
                <a:solidFill>
                  <a:srgbClr val="FF0000"/>
                </a:solidFill>
                <a:latin typeface="HelveticaNeue" pitchFamily="2" charset="0"/>
                <a:ea typeface="宋体" panose="02010600030101010101" pitchFamily="2" charset="-122"/>
              </a:rPr>
              <a:t>更多教学资源请关注</a:t>
            </a:r>
            <a:endParaRPr lang="en-US" altLang="zh-CN" sz="4000" b="1">
              <a:solidFill>
                <a:srgbClr val="FF0000"/>
              </a:solidFill>
              <a:latin typeface="HelveticaNeue" pitchFamily="2" charset="0"/>
              <a:ea typeface="宋体" panose="02010600030101010101" pitchFamily="2" charset="-122"/>
            </a:endParaRPr>
          </a:p>
          <a:p>
            <a:r>
              <a:rPr lang="zh-CN" altLang="en-US" sz="4000" b="1">
                <a:solidFill>
                  <a:srgbClr val="FF0000"/>
                </a:solidFill>
                <a:latin typeface="HelveticaNeue" pitchFamily="2" charset="0"/>
                <a:ea typeface="宋体" panose="02010600030101010101" pitchFamily="2" charset="-122"/>
              </a:rPr>
              <a:t>公众号：溯恩英语</a:t>
            </a:r>
            <a:endParaRPr lang="zh-CN" altLang="en-US" sz="4000" b="1">
              <a:solidFill>
                <a:srgbClr val="FF0000"/>
              </a:solidFill>
              <a:latin typeface="HelveticaNeue" pitchFamily="2" charset="0"/>
              <a:ea typeface="宋体" panose="02010600030101010101" pitchFamily="2" charset="-122"/>
            </a:endParaRPr>
          </a:p>
        </p:txBody>
      </p:sp>
      <p:sp>
        <p:nvSpPr>
          <p:cNvPr id="5122" name="矩形 3"/>
          <p:cNvSpPr/>
          <p:nvPr/>
        </p:nvSpPr>
        <p:spPr>
          <a:xfrm>
            <a:off x="7835900" y="2009775"/>
            <a:ext cx="3603625" cy="708025"/>
          </a:xfrm>
          <a:prstGeom prst="rect">
            <a:avLst/>
          </a:prstGeom>
          <a:noFill/>
          <a:ln w="9525">
            <a:noFill/>
          </a:ln>
        </p:spPr>
        <p:txBody>
          <a:bodyPr wrap="square" anchor="t">
            <a:spAutoFit/>
          </a:bodyPr>
          <a:p>
            <a:r>
              <a:rPr lang="zh-CN" altLang="en-US" sz="4000" b="1">
                <a:latin typeface="华文新魏" pitchFamily="2" charset="-122"/>
                <a:ea typeface="宋体" panose="02010600030101010101" pitchFamily="2" charset="-122"/>
              </a:rPr>
              <a:t>知识产权声明</a:t>
            </a:r>
            <a:endParaRPr lang="zh-CN" altLang="en-US" sz="4000" b="1">
              <a:latin typeface="华文新魏" pitchFamily="2" charset="-122"/>
              <a:ea typeface="宋体" panose="02010600030101010101" pitchFamily="2" charset="-122"/>
            </a:endParaRPr>
          </a:p>
        </p:txBody>
      </p:sp>
      <p:pic>
        <p:nvPicPr>
          <p:cNvPr id="5123" name="图片 11" descr="水印"/>
          <p:cNvPicPr>
            <a:picLocks noChangeAspect="1"/>
          </p:cNvPicPr>
          <p:nvPr/>
        </p:nvPicPr>
        <p:blipFill>
          <a:blip r:embed="rId1"/>
          <a:stretch>
            <a:fillRect/>
          </a:stretch>
        </p:blipFill>
        <p:spPr>
          <a:xfrm>
            <a:off x="7186613" y="63500"/>
            <a:ext cx="4902200" cy="1587500"/>
          </a:xfrm>
          <a:prstGeom prst="rect">
            <a:avLst/>
          </a:prstGeom>
          <a:noFill/>
          <a:ln w="9525">
            <a:noFill/>
          </a:ln>
        </p:spPr>
      </p:pic>
      <p:pic>
        <p:nvPicPr>
          <p:cNvPr id="5124" name="图片 6" descr="logo横版 png"/>
          <p:cNvPicPr>
            <a:picLocks noChangeAspect="1"/>
          </p:cNvPicPr>
          <p:nvPr/>
        </p:nvPicPr>
        <p:blipFill>
          <a:blip r:embed="rId2"/>
          <a:stretch>
            <a:fillRect/>
          </a:stretch>
        </p:blipFill>
        <p:spPr>
          <a:xfrm>
            <a:off x="11477625" y="82550"/>
            <a:ext cx="608013" cy="642938"/>
          </a:xfrm>
          <a:prstGeom prst="rect">
            <a:avLst/>
          </a:prstGeom>
          <a:noFill/>
          <a:ln w="9525">
            <a:noFill/>
          </a:ln>
        </p:spPr>
      </p:pic>
      <p:pic>
        <p:nvPicPr>
          <p:cNvPr id="5125" name="图片 1" descr="qrcode_for_gh_3a435f224ccf_1280"/>
          <p:cNvPicPr>
            <a:picLocks noChangeAspect="1"/>
          </p:cNvPicPr>
          <p:nvPr/>
        </p:nvPicPr>
        <p:blipFill>
          <a:blip r:embed="rId3"/>
          <a:stretch>
            <a:fillRect/>
          </a:stretch>
        </p:blipFill>
        <p:spPr>
          <a:xfrm>
            <a:off x="7927975" y="2717800"/>
            <a:ext cx="3109913" cy="3108325"/>
          </a:xfrm>
          <a:prstGeom prst="rect">
            <a:avLst/>
          </a:prstGeom>
          <a:noFill/>
          <a:ln w="9525">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877050" y="1675765"/>
            <a:ext cx="4965700" cy="4132580"/>
          </a:xfrm>
          <a:prstGeom prst="rect">
            <a:avLst/>
          </a:prstGeom>
        </p:spPr>
        <p:txBody>
          <a:bodyPr>
            <a:noAutofit/>
          </a:bodyPr>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32. What does the phrase “In the wrong hands” in paragraph 2 probably mean?</a:t>
            </a: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r>
              <a:rPr lang="en-US" altLang="zh-CN" sz="2000" b="1">
                <a:latin typeface="Times New Roman" panose="02020603050405020304"/>
                <a:ea typeface="宋体" panose="02010600030101010101" pitchFamily="2" charset="-122"/>
              </a:rPr>
              <a:t>A. If read by someone poorly educated.	</a:t>
            </a: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r>
              <a:rPr lang="en-US" altLang="zh-CN" sz="2000" b="1">
                <a:latin typeface="Times New Roman" panose="02020603050405020304"/>
                <a:ea typeface="宋体" panose="02010600030101010101" pitchFamily="2" charset="-122"/>
              </a:rPr>
              <a:t>B. If reviewed by someone ill-intentioned.</a:t>
            </a: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r>
              <a:rPr lang="en-US" altLang="zh-CN" sz="2000" b="1">
                <a:latin typeface="Times New Roman" panose="02020603050405020304"/>
                <a:ea typeface="宋体" panose="02010600030101010101" pitchFamily="2" charset="-122"/>
              </a:rPr>
              <a:t>C. If written by someone less competent. </a:t>
            </a: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r>
              <a:rPr lang="en-US" altLang="zh-CN" sz="2000" b="1">
                <a:latin typeface="Times New Roman" panose="02020603050405020304"/>
                <a:ea typeface="宋体" panose="02010600030101010101" pitchFamily="2" charset="-122"/>
              </a:rPr>
              <a:t>D. If translated by someone unacademic.</a:t>
            </a: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r>
              <a:rPr lang="en-US" altLang="zh-CN" sz="2000" b="1">
                <a:latin typeface="Times New Roman" panose="02020603050405020304"/>
                <a:ea typeface="宋体" panose="02010600030101010101" pitchFamily="2" charset="-122"/>
              </a:rPr>
              <a:t>33. What is a feature of AI by Design according to the text?</a:t>
            </a: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r>
              <a:rPr lang="en-US" altLang="zh-CN" sz="2000" b="1">
                <a:latin typeface="Times New Roman" panose="02020603050405020304"/>
                <a:ea typeface="宋体" panose="02010600030101010101" pitchFamily="2" charset="-122"/>
              </a:rPr>
              <a:t>A. It is packed with complex codes.	</a:t>
            </a: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r>
              <a:rPr lang="en-US" altLang="zh-CN" sz="2000" b="1">
                <a:latin typeface="Times New Roman" panose="02020603050405020304"/>
                <a:ea typeface="宋体" panose="02010600030101010101" pitchFamily="2" charset="-122"/>
              </a:rPr>
              <a:t>B. It adopts a </a:t>
            </a:r>
            <a:r>
              <a:rPr lang="en-US" altLang="zh-CN" sz="2000" b="1">
                <a:solidFill>
                  <a:srgbClr val="FF0000"/>
                </a:solidFill>
                <a:highlight>
                  <a:srgbClr val="FFFF00"/>
                </a:highlight>
                <a:latin typeface="Times New Roman" panose="02020603050405020304"/>
                <a:ea typeface="宋体" panose="02010600030101010101" pitchFamily="2" charset="-122"/>
              </a:rPr>
              <a:t>down-to-earth</a:t>
            </a:r>
            <a:r>
              <a:rPr lang="en-US" altLang="zh-CN" sz="2000" b="1">
                <a:latin typeface="Times New Roman" panose="02020603050405020304"/>
                <a:ea typeface="宋体" panose="02010600030101010101" pitchFamily="2" charset="-122"/>
              </a:rPr>
              <a:t> writing style.</a:t>
            </a: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r>
              <a:rPr lang="en-US" altLang="zh-CN" sz="2000" b="1">
                <a:latin typeface="Times New Roman" panose="02020603050405020304"/>
                <a:ea typeface="宋体" panose="02010600030101010101" pitchFamily="2" charset="-122"/>
              </a:rPr>
              <a:t>C. It provides step-by-step instructions.</a:t>
            </a:r>
            <a:endParaRPr lang="en-US" altLang="zh-CN" sz="2000" b="1">
              <a:latin typeface="Times New Roman" panose="02020603050405020304"/>
              <a:ea typeface="宋体" panose="02010600030101010101" pitchFamily="2" charset="-122"/>
            </a:endParaRPr>
          </a:p>
          <a:p>
            <a:pPr marL="0" indent="266700" algn="just" defTabSz="266700">
              <a:spcBef>
                <a:spcPct val="0"/>
              </a:spcBef>
              <a:spcAft>
                <a:spcPct val="0"/>
              </a:spcAft>
            </a:pPr>
            <a:r>
              <a:rPr lang="en-US" altLang="zh-CN" sz="2000" b="1">
                <a:latin typeface="Times New Roman" panose="02020603050405020304"/>
                <a:ea typeface="宋体" panose="02010600030101010101" pitchFamily="2" charset="-122"/>
              </a:rPr>
              <a:t>D. It is intended for AI professionals.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p:txBody>
      </p:sp>
      <p:sp>
        <p:nvSpPr>
          <p:cNvPr id="3" name="文本框 2"/>
          <p:cNvSpPr txBox="1"/>
          <p:nvPr/>
        </p:nvSpPr>
        <p:spPr>
          <a:xfrm>
            <a:off x="140335" y="278765"/>
            <a:ext cx="6705600" cy="636587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3200" b="1">
                <a:solidFill>
                  <a:srgbClr val="FF0000"/>
                </a:solidFill>
                <a:latin typeface="Times New Roman" panose="02020603050405020304" charset="0"/>
                <a:ea typeface="Times New Roman" panose="02020603050405020304"/>
                <a:cs typeface="Times New Roman" panose="02020603050405020304" charset="0"/>
              </a:rPr>
              <a:t>In the wrong hands</a:t>
            </a:r>
            <a:r>
              <a:rPr lang="en-US" altLang="zh-CN" sz="3200" b="1">
                <a:solidFill>
                  <a:srgbClr val="000000"/>
                </a:solidFill>
                <a:latin typeface="Times New Roman" panose="02020603050405020304" charset="0"/>
                <a:ea typeface="Times New Roman" panose="02020603050405020304"/>
                <a:cs typeface="Times New Roman" panose="02020603050405020304" charset="0"/>
              </a:rPr>
              <a:t>, such a book could prove as complicated to process as the computer code (</a:t>
            </a:r>
            <a:r>
              <a:rPr lang="zh-CN" altLang="en-US" sz="3200" b="1">
                <a:solidFill>
                  <a:srgbClr val="000000"/>
                </a:solidFill>
                <a:latin typeface="Times New Roman" panose="02020603050405020304" charset="0"/>
                <a:ea typeface="Times New Roman" panose="02020603050405020304"/>
                <a:cs typeface="Times New Roman" panose="02020603050405020304" charset="0"/>
              </a:rPr>
              <a:t>代码</a:t>
            </a:r>
            <a:r>
              <a:rPr lang="en-US" altLang="zh-CN" sz="3200" b="1">
                <a:solidFill>
                  <a:srgbClr val="000000"/>
                </a:solidFill>
                <a:latin typeface="Times New Roman" panose="02020603050405020304" charset="0"/>
                <a:ea typeface="Times New Roman" panose="02020603050405020304"/>
                <a:cs typeface="Times New Roman" panose="02020603050405020304" charset="0"/>
              </a:rPr>
              <a:t>) that powers AI but, </a:t>
            </a:r>
            <a:r>
              <a:rPr lang="en-US" altLang="zh-CN" sz="3200" b="1">
                <a:solidFill>
                  <a:srgbClr val="FF0000"/>
                </a:solidFill>
                <a:latin typeface="Times New Roman" panose="02020603050405020304" charset="0"/>
                <a:ea typeface="Times New Roman" panose="02020603050405020304"/>
                <a:cs typeface="Times New Roman" panose="02020603050405020304" charset="0"/>
              </a:rPr>
              <a:t>thankfully, Campbell has more than two decades’ professional experience translating the heady into the understandable.</a:t>
            </a:r>
            <a:r>
              <a:rPr lang="en-US" altLang="zh-CN" sz="3200" b="1">
                <a:solidFill>
                  <a:srgbClr val="000000"/>
                </a:solidFill>
                <a:latin typeface="Times New Roman" panose="02020603050405020304" charset="0"/>
                <a:ea typeface="Times New Roman" panose="02020603050405020304"/>
                <a:cs typeface="Times New Roman" panose="02020603050405020304" charset="0"/>
              </a:rPr>
              <a:t> She writes from the </a:t>
            </a:r>
            <a:r>
              <a:rPr lang="en-US" altLang="zh-CN" sz="3200" b="1">
                <a:solidFill>
                  <a:srgbClr val="000000"/>
                </a:solidFill>
                <a:highlight>
                  <a:srgbClr val="FFFF00"/>
                </a:highlight>
                <a:latin typeface="Times New Roman" panose="02020603050405020304" charset="0"/>
                <a:ea typeface="Times New Roman" panose="02020603050405020304"/>
                <a:cs typeface="Times New Roman" panose="02020603050405020304" charset="0"/>
              </a:rPr>
              <a:t>practical</a:t>
            </a:r>
            <a:r>
              <a:rPr lang="en-US" altLang="zh-CN" sz="3200" b="1">
                <a:solidFill>
                  <a:srgbClr val="000000"/>
                </a:solidFill>
                <a:latin typeface="Times New Roman" panose="02020603050405020304" charset="0"/>
                <a:ea typeface="Times New Roman" panose="02020603050405020304"/>
                <a:cs typeface="Times New Roman" panose="02020603050405020304" charset="0"/>
              </a:rPr>
              <a:t> angle of </a:t>
            </a:r>
            <a:r>
              <a:rPr lang="en-US" altLang="zh-CN" sz="3200" b="1">
                <a:solidFill>
                  <a:srgbClr val="FF0000"/>
                </a:solidFill>
                <a:latin typeface="Times New Roman" panose="02020603050405020304" charset="0"/>
                <a:ea typeface="Times New Roman" panose="02020603050405020304"/>
                <a:cs typeface="Times New Roman" panose="02020603050405020304" charset="0"/>
              </a:rPr>
              <a:t>a business person rather than as an academic</a:t>
            </a:r>
            <a:r>
              <a:rPr lang="en-US" altLang="zh-CN" sz="3200" b="1">
                <a:solidFill>
                  <a:srgbClr val="000000"/>
                </a:solidFill>
                <a:latin typeface="Times New Roman" panose="02020603050405020304" charset="0"/>
                <a:ea typeface="Times New Roman" panose="02020603050405020304"/>
                <a:cs typeface="Times New Roman" panose="02020603050405020304" charset="0"/>
              </a:rPr>
              <a:t>, </a:t>
            </a:r>
            <a:r>
              <a:rPr lang="en-US" altLang="zh-CN" sz="3200" b="1">
                <a:solidFill>
                  <a:srgbClr val="FF0000"/>
                </a:solidFill>
                <a:latin typeface="Times New Roman" panose="02020603050405020304" charset="0"/>
                <a:ea typeface="Times New Roman" panose="02020603050405020304"/>
                <a:cs typeface="Times New Roman" panose="02020603050405020304" charset="0"/>
              </a:rPr>
              <a:t>making for a guide which is highly </a:t>
            </a:r>
            <a:r>
              <a:rPr lang="en-US" altLang="zh-CN" sz="32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accessible and informative</a:t>
            </a:r>
            <a:r>
              <a:rPr lang="en-US" altLang="zh-CN" sz="3200" b="1">
                <a:solidFill>
                  <a:srgbClr val="FF0000"/>
                </a:solidFill>
                <a:latin typeface="Times New Roman" panose="02020603050405020304" charset="0"/>
                <a:ea typeface="Times New Roman" panose="02020603050405020304"/>
                <a:cs typeface="Times New Roman" panose="02020603050405020304" charset="0"/>
              </a:rPr>
              <a:t> </a:t>
            </a:r>
            <a:r>
              <a:rPr lang="en-US" altLang="zh-CN" sz="3200" b="1">
                <a:solidFill>
                  <a:srgbClr val="000000"/>
                </a:solidFill>
                <a:latin typeface="Times New Roman" panose="02020603050405020304" charset="0"/>
                <a:ea typeface="Times New Roman" panose="02020603050405020304"/>
                <a:cs typeface="Times New Roman" panose="02020603050405020304" charset="0"/>
              </a:rPr>
              <a:t>and which, by the close, will make you feel almost as smart as AI.</a:t>
            </a:r>
            <a:endParaRPr lang="en-US" altLang="zh-CN" sz="32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endParaRPr lang="en-US" altLang="zh-CN" sz="3200" b="1">
              <a:solidFill>
                <a:srgbClr val="000000"/>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7075805" y="296354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7" name="圆角矩形 626"/>
          <p:cNvSpPr/>
          <p:nvPr/>
        </p:nvSpPr>
        <p:spPr>
          <a:xfrm>
            <a:off x="198755" y="2320290"/>
            <a:ext cx="6678295" cy="72961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Author’s background </a:t>
            </a:r>
            <a:endParaRPr lang="en-US" altLang="zh-CN" sz="3200" b="1" spc="300" dirty="0">
              <a:solidFill>
                <a:schemeClr val="bg1"/>
              </a:solidFill>
              <a:latin typeface="Times New Roman" panose="02020603050405020304" charset="0"/>
              <a:cs typeface="Times New Roman" panose="02020603050405020304" charset="0"/>
            </a:endParaRPr>
          </a:p>
        </p:txBody>
      </p:sp>
      <p:sp>
        <p:nvSpPr>
          <p:cNvPr id="626" name="圆角矩形 625"/>
          <p:cNvSpPr/>
          <p:nvPr/>
        </p:nvSpPr>
        <p:spPr>
          <a:xfrm>
            <a:off x="7075805" y="538988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8" name="圆角矩形 627"/>
          <p:cNvSpPr/>
          <p:nvPr/>
        </p:nvSpPr>
        <p:spPr>
          <a:xfrm>
            <a:off x="140335" y="4814570"/>
            <a:ext cx="6678295" cy="46037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Aut writing style</a:t>
            </a:r>
            <a:endParaRPr lang="en-US" altLang="zh-CN" sz="3200" b="1" spc="300" dirty="0">
              <a:solidFill>
                <a:schemeClr val="bg1"/>
              </a:solidFill>
              <a:latin typeface="Times New Roman" panose="02020603050405020304" charset="0"/>
              <a:cs typeface="Times New Roman" panose="0202060305040502030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7" grpId="0" bldLvl="0" animBg="1"/>
      <p:bldP spid="627" grpId="1" animBg="1"/>
      <p:bldP spid="626" grpId="0" bldLvl="0" animBg="1"/>
      <p:bldP spid="626" grpId="1" animBg="1"/>
      <p:bldP spid="628" grpId="0" bldLvl="0" animBg="1"/>
      <p:bldP spid="628"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705600" y="1002030"/>
            <a:ext cx="4965700" cy="4132580"/>
          </a:xfrm>
          <a:prstGeom prst="rect">
            <a:avLst/>
          </a:prstGeom>
        </p:spPr>
        <p:txBody>
          <a:bodyPr>
            <a:noAutofit/>
          </a:bodyPr>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34. What does Campbell </a:t>
            </a:r>
            <a:r>
              <a:rPr lang="en-US" altLang="zh-CN" sz="2400" b="1">
                <a:solidFill>
                  <a:srgbClr val="FF0000"/>
                </a:solidFill>
                <a:latin typeface="Times New Roman" panose="02020603050405020304"/>
                <a:ea typeface="宋体" panose="02010600030101010101" pitchFamily="2" charset="-122"/>
              </a:rPr>
              <a:t>urge </a:t>
            </a:r>
            <a:r>
              <a:rPr lang="en-US" altLang="zh-CN" sz="2400">
                <a:latin typeface="Times New Roman" panose="02020603050405020304"/>
                <a:ea typeface="宋体" panose="02010600030101010101" pitchFamily="2" charset="-122"/>
              </a:rPr>
              <a:t>people to do regarding AI development?</a:t>
            </a:r>
            <a:endParaRPr lang="en-US" altLang="zh-CN" sz="2400">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A. Observe existing regulations on it.</a:t>
            </a:r>
            <a:endParaRPr lang="en-US" altLang="zh-CN" sz="2400">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B. Reconsider expert opinions about it.</a:t>
            </a:r>
            <a:endParaRPr lang="en-US" altLang="zh-CN" sz="2400">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C. </a:t>
            </a:r>
            <a:r>
              <a:rPr lang="en-US" altLang="zh-CN" sz="2400" b="1">
                <a:solidFill>
                  <a:srgbClr val="FF0000"/>
                </a:solidFill>
                <a:latin typeface="Times New Roman" panose="02020603050405020304"/>
                <a:ea typeface="宋体" panose="02010600030101010101" pitchFamily="2" charset="-122"/>
              </a:rPr>
              <a:t>Make joint efforts to </a:t>
            </a:r>
            <a:r>
              <a:rPr lang="en-US" altLang="zh-CN" sz="2400" b="1">
                <a:solidFill>
                  <a:srgbClr val="FF0000"/>
                </a:solidFill>
                <a:highlight>
                  <a:srgbClr val="FFFF00"/>
                </a:highlight>
                <a:latin typeface="Times New Roman" panose="02020603050405020304"/>
                <a:ea typeface="宋体" panose="02010600030101010101" pitchFamily="2" charset="-122"/>
              </a:rPr>
              <a:t>keep it under control.</a:t>
            </a:r>
            <a:endParaRPr lang="en-US" altLang="zh-CN" sz="2400" b="1">
              <a:solidFill>
                <a:srgbClr val="FF0000"/>
              </a:solidFill>
              <a:highlight>
                <a:srgbClr val="FFFF00"/>
              </a:highlight>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D. Learn from prior experience to slow it down.</a:t>
            </a:r>
            <a:endParaRPr lang="en-US" altLang="zh-CN" sz="2400">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400">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35. What is the author’s purpose in writing the text?</a:t>
            </a:r>
            <a:endParaRPr lang="en-US" altLang="zh-CN" sz="2400">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A. To </a:t>
            </a:r>
            <a:r>
              <a:rPr lang="en-US" altLang="zh-CN" sz="2400" b="1">
                <a:solidFill>
                  <a:srgbClr val="FF0000"/>
                </a:solidFill>
                <a:highlight>
                  <a:srgbClr val="FFFF00"/>
                </a:highlight>
                <a:latin typeface="Times New Roman" panose="02020603050405020304"/>
                <a:ea typeface="宋体" panose="02010600030101010101" pitchFamily="2" charset="-122"/>
              </a:rPr>
              <a:t>recommend a book</a:t>
            </a:r>
            <a:r>
              <a:rPr lang="en-US" altLang="zh-CN" sz="2400" b="1">
                <a:latin typeface="Times New Roman" panose="02020603050405020304"/>
                <a:ea typeface="宋体" panose="02010600030101010101" pitchFamily="2" charset="-122"/>
              </a:rPr>
              <a:t> </a:t>
            </a:r>
            <a:r>
              <a:rPr lang="en-US" altLang="zh-CN" sz="2400">
                <a:latin typeface="Times New Roman" panose="02020603050405020304"/>
                <a:ea typeface="宋体" panose="02010600030101010101" pitchFamily="2" charset="-122"/>
              </a:rPr>
              <a:t>on AI.		</a:t>
            </a:r>
            <a:endParaRPr lang="en-US" altLang="zh-CN" sz="2400">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B. To give a brief account of AI history.</a:t>
            </a:r>
            <a:endParaRPr lang="en-US" altLang="zh-CN" sz="2400">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C. To clarify the definition of AI.		</a:t>
            </a:r>
            <a:endParaRPr lang="en-US" altLang="zh-CN" sz="2400">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a:latin typeface="Times New Roman" panose="02020603050405020304"/>
                <a:ea typeface="宋体" panose="02010600030101010101" pitchFamily="2" charset="-122"/>
              </a:rPr>
              <a:t>D. To honor an outstanding AI expert.</a:t>
            </a:r>
            <a:endParaRPr lang="en-US" altLang="zh-CN" sz="2400">
              <a:latin typeface="Times New Roman" panose="02020603050405020304"/>
              <a:ea typeface="宋体" panose="02010600030101010101" pitchFamily="2" charset="-122"/>
            </a:endParaRPr>
          </a:p>
        </p:txBody>
      </p:sp>
      <p:sp>
        <p:nvSpPr>
          <p:cNvPr id="3" name="文本框 2"/>
          <p:cNvSpPr txBox="1"/>
          <p:nvPr/>
        </p:nvSpPr>
        <p:spPr>
          <a:xfrm>
            <a:off x="0" y="0"/>
            <a:ext cx="6705600" cy="636587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sym typeface="+mn-ea"/>
              </a:rPr>
              <a:t>As we soon come to learn from AI by Design, AI is already super-smart and will become more capable, moving from the current generation of “narrow-AI” to Artificial General Intelligence. From there, Campbell says, will come Artificial Dominant Intelligence. This is why Campbell has set out to raise awareness of AI and its future now — several decades before these developments are expected to take place. </a:t>
            </a:r>
            <a:r>
              <a:rPr lang="en-US" altLang="zh-CN" sz="2000" b="1">
                <a:solidFill>
                  <a:srgbClr val="FF0000"/>
                </a:solidFill>
                <a:latin typeface="Times New Roman" panose="02020603050405020304" charset="0"/>
                <a:ea typeface="Times New Roman" panose="02020603050405020304"/>
                <a:cs typeface="Times New Roman" panose="02020603050405020304" charset="0"/>
                <a:sym typeface="+mn-ea"/>
              </a:rPr>
              <a:t>She says it is essential that we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sym typeface="+mn-ea"/>
              </a:rPr>
              <a:t>keep control of </a:t>
            </a:r>
            <a:r>
              <a:rPr lang="en-US" altLang="zh-CN" sz="2000" b="1">
                <a:solidFill>
                  <a:srgbClr val="FF0000"/>
                </a:solidFill>
                <a:latin typeface="Times New Roman" panose="02020603050405020304" charset="0"/>
                <a:ea typeface="Times New Roman" panose="02020603050405020304"/>
                <a:cs typeface="Times New Roman" panose="02020603050405020304" charset="0"/>
                <a:sym typeface="+mn-ea"/>
              </a:rPr>
              <a:t>artificial intelligence, or risk being sidelined and perhaps even worse.</a:t>
            </a:r>
            <a:endParaRPr lang="en-US" altLang="zh-CN" sz="2000" b="1">
              <a:solidFill>
                <a:srgbClr val="FF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sym typeface="+mn-ea"/>
              </a:rPr>
              <a:t>Campbell’s point is to wake up those responsible for AI — the technology companies and world leaders — so they are on the same page as all the experts currently developing it. She explains we are at a “tipping point” in history and must act now to prevent an extinction-level event for humanity. </a:t>
            </a:r>
            <a:r>
              <a:rPr lang="en-US" altLang="zh-CN" sz="2000" b="1">
                <a:solidFill>
                  <a:srgbClr val="FF0000"/>
                </a:solidFill>
                <a:latin typeface="Times New Roman" panose="02020603050405020304" charset="0"/>
                <a:ea typeface="Times New Roman" panose="02020603050405020304"/>
                <a:cs typeface="Times New Roman" panose="02020603050405020304" charset="0"/>
                <a:sym typeface="+mn-ea"/>
              </a:rPr>
              <a:t>We need to consider how we want our future with AI to pan out. </a:t>
            </a:r>
            <a:r>
              <a:rPr lang="en-US" altLang="zh-CN" sz="2000" b="1">
                <a:solidFill>
                  <a:srgbClr val="000000"/>
                </a:solidFill>
                <a:latin typeface="Times New Roman" panose="02020603050405020304" charset="0"/>
                <a:ea typeface="Times New Roman" panose="02020603050405020304"/>
                <a:cs typeface="Times New Roman" panose="02020603050405020304" charset="0"/>
                <a:sym typeface="+mn-ea"/>
              </a:rPr>
              <a:t>Such structured thinking, followed by global regulation, will enable us to achieve greatness rather than our downfall.</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sym typeface="+mn-ea"/>
              </a:rPr>
              <a:t>AI will affect us all, and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sym typeface="+mn-ea"/>
              </a:rPr>
              <a:t>if you only read one book on the subject, this is it.</a:t>
            </a:r>
            <a:endPar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sym typeface="+mn-ea"/>
            </a:endParaRPr>
          </a:p>
        </p:txBody>
      </p:sp>
      <p:sp>
        <p:nvSpPr>
          <p:cNvPr id="631" name="圆角矩形 630"/>
          <p:cNvSpPr/>
          <p:nvPr/>
        </p:nvSpPr>
        <p:spPr>
          <a:xfrm>
            <a:off x="6811010" y="2484755"/>
            <a:ext cx="540385" cy="38925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7" name="圆角矩形 626"/>
          <p:cNvSpPr/>
          <p:nvPr/>
        </p:nvSpPr>
        <p:spPr>
          <a:xfrm>
            <a:off x="132715" y="653415"/>
            <a:ext cx="6678295" cy="65468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a:solidFill>
                  <a:srgbClr val="000000"/>
                </a:solidFill>
                <a:latin typeface="Times New Roman" panose="02020603050405020304" charset="0"/>
                <a:ea typeface="Times New Roman" panose="02020603050405020304"/>
                <a:cs typeface="Times New Roman" panose="02020603050405020304" charset="0"/>
                <a:sym typeface="+mn-ea"/>
              </a:rPr>
              <a:t>Campbell’s points on AI </a:t>
            </a:r>
            <a:endParaRPr lang="en-US" altLang="zh-CN" sz="3200" b="1" spc="300" dirty="0">
              <a:solidFill>
                <a:schemeClr val="bg1"/>
              </a:solidFill>
              <a:latin typeface="Times New Roman" panose="02020603050405020304" charset="0"/>
              <a:cs typeface="Times New Roman" panose="02020603050405020304" charset="0"/>
            </a:endParaRPr>
          </a:p>
        </p:txBody>
      </p:sp>
      <p:sp>
        <p:nvSpPr>
          <p:cNvPr id="628" name="圆角矩形 627"/>
          <p:cNvSpPr/>
          <p:nvPr/>
        </p:nvSpPr>
        <p:spPr>
          <a:xfrm>
            <a:off x="-58420" y="5890260"/>
            <a:ext cx="6678295" cy="65468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zh-CN" altLang="en-US" sz="2400" b="1">
                <a:solidFill>
                  <a:srgbClr val="000000"/>
                </a:solidFill>
                <a:latin typeface="Times New Roman" panose="02020603050405020304" charset="0"/>
                <a:ea typeface="宋体" panose="02010600030101010101" pitchFamily="2" charset="-122"/>
                <a:cs typeface="Times New Roman" panose="02020603050405020304" charset="0"/>
                <a:sym typeface="+mn-ea"/>
              </a:rPr>
              <a:t>写作意图：</a:t>
            </a:r>
            <a:r>
              <a:rPr lang="en-US" altLang="zh-CN" sz="2400" b="1">
                <a:solidFill>
                  <a:srgbClr val="000000"/>
                </a:solidFill>
                <a:latin typeface="Times New Roman" panose="02020603050405020304" charset="0"/>
                <a:ea typeface="宋体" panose="02010600030101010101" pitchFamily="2" charset="-122"/>
                <a:cs typeface="Times New Roman" panose="02020603050405020304" charset="0"/>
                <a:sym typeface="+mn-ea"/>
              </a:rPr>
              <a:t>recommend reading this book</a:t>
            </a:r>
            <a:r>
              <a:rPr lang="en-US" altLang="zh-CN" sz="2400" b="1">
                <a:solidFill>
                  <a:srgbClr val="000000"/>
                </a:solidFill>
                <a:latin typeface="Times New Roman" panose="02020603050405020304" charset="0"/>
                <a:ea typeface="Times New Roman" panose="02020603050405020304"/>
                <a:cs typeface="Times New Roman" panose="02020603050405020304" charset="0"/>
                <a:sym typeface="+mn-ea"/>
              </a:rPr>
              <a:t> </a:t>
            </a:r>
            <a:endParaRPr lang="en-US" altLang="zh-CN" sz="2400" b="1" spc="300" dirty="0">
              <a:solidFill>
                <a:schemeClr val="bg1"/>
              </a:solidFill>
              <a:latin typeface="Times New Roman" panose="02020603050405020304" charset="0"/>
              <a:cs typeface="Times New Roman" panose="02020603050405020304" charset="0"/>
            </a:endParaRPr>
          </a:p>
        </p:txBody>
      </p:sp>
      <p:sp>
        <p:nvSpPr>
          <p:cNvPr id="626" name="圆角矩形 625"/>
          <p:cNvSpPr/>
          <p:nvPr/>
        </p:nvSpPr>
        <p:spPr>
          <a:xfrm>
            <a:off x="6619875" y="4942840"/>
            <a:ext cx="540385" cy="51625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27">
                                            <p:txEl>
                                              <p:pRg st="0" end="0"/>
                                            </p:txEl>
                                          </p:spTgt>
                                        </p:tgtEl>
                                        <p:attrNameLst>
                                          <p:attrName>style.visibility</p:attrName>
                                        </p:attrNameLst>
                                      </p:cBhvr>
                                      <p:to>
                                        <p:strVal val="visible"/>
                                      </p:to>
                                    </p:set>
                                    <p:anim calcmode="lin" valueType="num">
                                      <p:cBhvr additive="base">
                                        <p:cTn id="7" dur="500" fill="hold"/>
                                        <p:tgtEl>
                                          <p:spTgt spid="6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3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 presetClass="exit" presetSubtype="4" fill="hold" grpId="0" nodeType="clickEffect">
                                  <p:stCondLst>
                                    <p:cond delay="0"/>
                                  </p:stCondLst>
                                  <p:childTnLst>
                                    <p:anim calcmode="lin" valueType="num">
                                      <p:cBhvr additive="base">
                                        <p:cTn id="16" dur="500"/>
                                        <p:tgtEl>
                                          <p:spTgt spid="628"/>
                                        </p:tgtEl>
                                        <p:attrNameLst>
                                          <p:attrName>ppt_x</p:attrName>
                                        </p:attrNameLst>
                                      </p:cBhvr>
                                      <p:tavLst>
                                        <p:tav tm="0">
                                          <p:val>
                                            <p:strVal val="ppt_x"/>
                                          </p:val>
                                        </p:tav>
                                        <p:tav tm="100000">
                                          <p:val>
                                            <p:strVal val="ppt_x"/>
                                          </p:val>
                                        </p:tav>
                                      </p:tavLst>
                                    </p:anim>
                                    <p:anim calcmode="lin" valueType="num">
                                      <p:cBhvr additive="base">
                                        <p:cTn id="17" dur="500"/>
                                        <p:tgtEl>
                                          <p:spTgt spid="628"/>
                                        </p:tgtEl>
                                        <p:attrNameLst>
                                          <p:attrName>ppt_y</p:attrName>
                                        </p:attrNameLst>
                                      </p:cBhvr>
                                      <p:tavLst>
                                        <p:tav tm="0">
                                          <p:val>
                                            <p:strVal val="ppt_y"/>
                                          </p:val>
                                        </p:tav>
                                        <p:tav tm="100000">
                                          <p:val>
                                            <p:strVal val="1+ppt_h/2"/>
                                          </p:val>
                                        </p:tav>
                                      </p:tavLst>
                                    </p:anim>
                                    <p:set>
                                      <p:cBhvr>
                                        <p:cTn id="18" dur="1" fill="hold">
                                          <p:stCondLst>
                                            <p:cond delay="499"/>
                                          </p:stCondLst>
                                        </p:cTn>
                                        <p:tgtEl>
                                          <p:spTgt spid="62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7" grpId="1" animBg="1"/>
      <p:bldP spid="628" grpId="0" animBg="1"/>
      <p:bldP spid="628" grpId="1" animBg="1"/>
      <p:bldP spid="626" grpId="0" bldLvl="0" animBg="1"/>
      <p:bldP spid="626"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818007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2  2024</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年新课标</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I</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	  C</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235585" y="602615"/>
            <a:ext cx="11692255" cy="609346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Is comprehension the same whether a person reads a text onscreen or on paper? And are listening to and viewing content as effective as reading the written word when covering the same material? The answers to both questions are often “no.” The reasons relate to a variety of factors, including reduced concentration, an entertainment mindset (</a:t>
            </a:r>
            <a:r>
              <a:rPr lang="zh-CN" altLang="en-US" b="1">
                <a:solidFill>
                  <a:srgbClr val="000000"/>
                </a:solidFill>
                <a:latin typeface="Times New Roman" panose="02020603050405020304" charset="0"/>
                <a:ea typeface="Times New Roman" panose="02020603050405020304"/>
                <a:cs typeface="Times New Roman" panose="02020603050405020304" charset="0"/>
              </a:rPr>
              <a:t>心态</a:t>
            </a:r>
            <a:r>
              <a:rPr lang="en-US" altLang="zh-CN" b="1">
                <a:solidFill>
                  <a:srgbClr val="000000"/>
                </a:solidFill>
                <a:latin typeface="Times New Roman" panose="02020603050405020304" charset="0"/>
                <a:ea typeface="Times New Roman" panose="02020603050405020304"/>
                <a:cs typeface="Times New Roman" panose="02020603050405020304" charset="0"/>
              </a:rPr>
              <a:t>) and a tendency to multitask while consuming digital content.</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FF0000"/>
                </a:solidFill>
                <a:latin typeface="Times New Roman" panose="02020603050405020304" charset="0"/>
                <a:ea typeface="Times New Roman" panose="02020603050405020304"/>
                <a:cs typeface="Times New Roman" panose="02020603050405020304" charset="0"/>
              </a:rPr>
              <a:t>When reading texts of several hundred words or more, learning is generally more successful when it’s on paper than onscreen</a:t>
            </a:r>
            <a:r>
              <a:rPr lang="en-US" altLang="zh-CN" b="1">
                <a:solidFill>
                  <a:srgbClr val="000000"/>
                </a:solidFill>
                <a:latin typeface="Times New Roman" panose="02020603050405020304" charset="0"/>
                <a:ea typeface="Times New Roman" panose="02020603050405020304"/>
                <a:cs typeface="Times New Roman" panose="02020603050405020304" charset="0"/>
              </a:rPr>
              <a:t>. A large amount of research confirms this finding. The benefits of print reading particularly shine through when experimenters move from posing simple tasks – like identifying the main idea in a reading passage – to ones that require mental abstraction – such as drawing inferences from a text.</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The differences between print and digital reading results are partly </a:t>
            </a:r>
            <a:r>
              <a:rPr lang="en-US" altLang="zh-CN" b="1">
                <a:solidFill>
                  <a:srgbClr val="FF0000"/>
                </a:solidFill>
                <a:latin typeface="Times New Roman" panose="02020603050405020304" charset="0"/>
                <a:ea typeface="Times New Roman" panose="02020603050405020304"/>
                <a:cs typeface="Times New Roman" panose="02020603050405020304" charset="0"/>
              </a:rPr>
              <a:t>related to paper’s physical properties. </a:t>
            </a:r>
            <a:r>
              <a:rPr lang="en-US" altLang="zh-CN" b="1">
                <a:solidFill>
                  <a:srgbClr val="000000"/>
                </a:solidFill>
                <a:latin typeface="Times New Roman" panose="02020603050405020304" charset="0"/>
                <a:ea typeface="Times New Roman" panose="02020603050405020304"/>
                <a:cs typeface="Times New Roman" panose="02020603050405020304" charset="0"/>
              </a:rPr>
              <a:t>With paper, there is a literal laying on of hands, along with the visual geography of distinct pages. People often link their memory of what they’ve read to how far into the book it was or where it was on the page.</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But equally important is the mental aspect. Reading researchers have proposed a theory called “shallowing hypothesis (</a:t>
            </a:r>
            <a:r>
              <a:rPr lang="zh-CN" altLang="en-US" b="1">
                <a:solidFill>
                  <a:srgbClr val="000000"/>
                </a:solidFill>
                <a:latin typeface="Times New Roman" panose="02020603050405020304" charset="0"/>
                <a:ea typeface="Times New Roman" panose="02020603050405020304"/>
                <a:cs typeface="Times New Roman" panose="02020603050405020304" charset="0"/>
              </a:rPr>
              <a:t>假说</a:t>
            </a:r>
            <a:r>
              <a:rPr lang="en-US" altLang="zh-CN" b="1">
                <a:solidFill>
                  <a:srgbClr val="000000"/>
                </a:solidFill>
                <a:latin typeface="Times New Roman" panose="02020603050405020304" charset="0"/>
                <a:ea typeface="Times New Roman" panose="02020603050405020304"/>
                <a:cs typeface="Times New Roman" panose="02020603050405020304" charset="0"/>
              </a:rPr>
              <a:t>).” According to this theory, people approach digital texts with a mindset suited to social media, which are often not so serious, and </a:t>
            </a:r>
            <a:r>
              <a:rPr lang="en-US" altLang="zh-CN" b="1">
                <a:solidFill>
                  <a:srgbClr val="FF0000"/>
                </a:solidFill>
                <a:latin typeface="Times New Roman" panose="02020603050405020304" charset="0"/>
                <a:ea typeface="Times New Roman" panose="02020603050405020304"/>
                <a:cs typeface="Times New Roman" panose="02020603050405020304" charset="0"/>
              </a:rPr>
              <a:t>devote less mental effort than when they are reading print.</a:t>
            </a:r>
            <a:endParaRPr lang="en-US" altLang="zh-CN" b="1">
              <a:solidFill>
                <a:srgbClr val="FF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Audio (</a:t>
            </a:r>
            <a:r>
              <a:rPr lang="zh-CN" altLang="en-US" b="1">
                <a:solidFill>
                  <a:srgbClr val="000000"/>
                </a:solidFill>
                <a:latin typeface="Times New Roman" panose="02020603050405020304" charset="0"/>
                <a:ea typeface="Times New Roman" panose="02020603050405020304"/>
                <a:cs typeface="Times New Roman" panose="02020603050405020304" charset="0"/>
              </a:rPr>
              <a:t>音频</a:t>
            </a:r>
            <a:r>
              <a:rPr lang="en-US" altLang="zh-CN" b="1">
                <a:solidFill>
                  <a:srgbClr val="000000"/>
                </a:solidFill>
                <a:latin typeface="Times New Roman" panose="02020603050405020304" charset="0"/>
                <a:ea typeface="Times New Roman" panose="02020603050405020304"/>
                <a:cs typeface="Times New Roman" panose="02020603050405020304" charset="0"/>
              </a:rPr>
              <a:t>) and video can feel more engaging than text, and so university teachers increasingly turn to these technologies – say, assigning an online talk instead of an article by the same person. </a:t>
            </a:r>
            <a:r>
              <a:rPr lang="en-US" altLang="zh-CN" b="1">
                <a:solidFill>
                  <a:srgbClr val="FF0000"/>
                </a:solidFill>
                <a:latin typeface="Times New Roman" panose="02020603050405020304" charset="0"/>
                <a:ea typeface="Times New Roman" panose="02020603050405020304"/>
                <a:cs typeface="Times New Roman" panose="02020603050405020304" charset="0"/>
              </a:rPr>
              <a:t>However, psychologists have demonstrated that when adults read news stories, they remember more of the content than if they listen to or view identical pieces.</a:t>
            </a:r>
            <a:endParaRPr lang="en-US" altLang="zh-CN" b="1">
              <a:solidFill>
                <a:srgbClr val="FF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Digital texts, audio and video all have educational roles, especially when providing resources not available in print. However, for maximizing learning where mental focus and reflection are called for, </a:t>
            </a:r>
            <a:r>
              <a:rPr lang="en-US" altLang="zh-CN" b="1">
                <a:solidFill>
                  <a:srgbClr val="FF0000"/>
                </a:solidFill>
                <a:latin typeface="Times New Roman" panose="02020603050405020304" charset="0"/>
                <a:ea typeface="Times New Roman" panose="02020603050405020304"/>
                <a:cs typeface="Times New Roman" panose="02020603050405020304" charset="0"/>
              </a:rPr>
              <a:t>educators shouldn’t assume all media are the same</a:t>
            </a:r>
            <a:r>
              <a:rPr lang="en-US" altLang="zh-CN" b="1">
                <a:solidFill>
                  <a:srgbClr val="000000"/>
                </a:solidFill>
                <a:latin typeface="Times New Roman" panose="02020603050405020304" charset="0"/>
                <a:ea typeface="Times New Roman" panose="02020603050405020304"/>
                <a:cs typeface="Times New Roman" panose="02020603050405020304" charset="0"/>
              </a:rPr>
              <a:t>, even when they contain identical words.</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p:txBody>
      </p:sp>
      <p:sp>
        <p:nvSpPr>
          <p:cNvPr id="627" name="圆角矩形 626"/>
          <p:cNvSpPr/>
          <p:nvPr/>
        </p:nvSpPr>
        <p:spPr>
          <a:xfrm>
            <a:off x="785495" y="828675"/>
            <a:ext cx="7457440"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Introduction to the topic</a:t>
            </a:r>
            <a:endParaRPr lang="en-US" altLang="zh-CN" sz="3200" b="1" spc="300" dirty="0">
              <a:solidFill>
                <a:schemeClr val="bg1"/>
              </a:solidFill>
              <a:latin typeface="Times New Roman" panose="02020603050405020304" charset="0"/>
              <a:cs typeface="Times New Roman" panose="02020603050405020304" charset="0"/>
            </a:endParaRPr>
          </a:p>
        </p:txBody>
      </p:sp>
      <p:sp>
        <p:nvSpPr>
          <p:cNvPr id="3" name="圆角矩形 2"/>
          <p:cNvSpPr/>
          <p:nvPr/>
        </p:nvSpPr>
        <p:spPr>
          <a:xfrm>
            <a:off x="920115" y="1946275"/>
            <a:ext cx="7188200"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Reading on paper &gt;</a:t>
            </a:r>
            <a:r>
              <a:rPr lang="en-US" altLang="zh-CN" sz="3200" b="1">
                <a:solidFill>
                  <a:srgbClr val="FF0000"/>
                </a:solidFill>
                <a:latin typeface="Times New Roman" panose="02020603050405020304" charset="0"/>
                <a:ea typeface="Times New Roman" panose="02020603050405020304"/>
                <a:cs typeface="Times New Roman" panose="02020603050405020304" charset="0"/>
                <a:sym typeface="+mn-ea"/>
              </a:rPr>
              <a:t>onscreen</a:t>
            </a:r>
            <a:endParaRPr lang="zh-CN" altLang="en-US" sz="3200" b="1" spc="300" dirty="0">
              <a:solidFill>
                <a:schemeClr val="bg1"/>
              </a:solidFill>
              <a:latin typeface="Times New Roman" panose="02020603050405020304" charset="0"/>
              <a:cs typeface="Times New Roman" panose="02020603050405020304" charset="0"/>
            </a:endParaRPr>
          </a:p>
        </p:txBody>
      </p:sp>
      <p:sp>
        <p:nvSpPr>
          <p:cNvPr id="628" name="圆角矩形 627"/>
          <p:cNvSpPr/>
          <p:nvPr/>
        </p:nvSpPr>
        <p:spPr>
          <a:xfrm>
            <a:off x="1037590" y="3026410"/>
            <a:ext cx="10648315"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Why:reading on paper &gt;</a:t>
            </a:r>
            <a:r>
              <a:rPr lang="en-US" altLang="zh-CN" sz="3200" b="1">
                <a:solidFill>
                  <a:srgbClr val="FF0000"/>
                </a:solidFill>
                <a:latin typeface="Times New Roman" panose="02020603050405020304" charset="0"/>
                <a:ea typeface="Times New Roman" panose="02020603050405020304"/>
                <a:cs typeface="Times New Roman" panose="02020603050405020304" charset="0"/>
                <a:sym typeface="+mn-ea"/>
              </a:rPr>
              <a:t>onscreen  reason 1</a:t>
            </a:r>
            <a:endParaRPr lang="zh-CN" altLang="en-US" sz="3200" b="1" spc="300" dirty="0">
              <a:solidFill>
                <a:schemeClr val="bg1"/>
              </a:solidFill>
              <a:latin typeface="Times New Roman" panose="02020603050405020304" charset="0"/>
              <a:cs typeface="Times New Roman" panose="02020603050405020304" charset="0"/>
            </a:endParaRPr>
          </a:p>
        </p:txBody>
      </p:sp>
      <p:sp>
        <p:nvSpPr>
          <p:cNvPr id="629" name="圆角矩形 628"/>
          <p:cNvSpPr/>
          <p:nvPr/>
        </p:nvSpPr>
        <p:spPr>
          <a:xfrm>
            <a:off x="1037590" y="3889375"/>
            <a:ext cx="10648315"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Why:reading on paper &gt;</a:t>
            </a:r>
            <a:r>
              <a:rPr lang="en-US" altLang="zh-CN" sz="3200" b="1">
                <a:solidFill>
                  <a:srgbClr val="FF0000"/>
                </a:solidFill>
                <a:latin typeface="Times New Roman" panose="02020603050405020304" charset="0"/>
                <a:ea typeface="Times New Roman" panose="02020603050405020304"/>
                <a:cs typeface="Times New Roman" panose="02020603050405020304" charset="0"/>
                <a:sym typeface="+mn-ea"/>
              </a:rPr>
              <a:t>onscreen  reason 2</a:t>
            </a:r>
            <a:endParaRPr lang="zh-CN" altLang="en-US" sz="3200" b="1" spc="300" dirty="0">
              <a:solidFill>
                <a:schemeClr val="bg1"/>
              </a:solidFill>
              <a:latin typeface="Times New Roman" panose="02020603050405020304" charset="0"/>
              <a:cs typeface="Times New Roman" panose="02020603050405020304" charset="0"/>
            </a:endParaRPr>
          </a:p>
        </p:txBody>
      </p:sp>
      <p:sp>
        <p:nvSpPr>
          <p:cNvPr id="630" name="圆角矩形 629"/>
          <p:cNvSpPr/>
          <p:nvPr/>
        </p:nvSpPr>
        <p:spPr>
          <a:xfrm>
            <a:off x="625475" y="4716145"/>
            <a:ext cx="11337290"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a:solidFill>
                  <a:schemeClr val="tx1">
                    <a:lumMod val="85000"/>
                    <a:lumOff val="15000"/>
                  </a:schemeClr>
                </a:solidFill>
                <a:latin typeface="Times New Roman" panose="02020603050405020304" charset="0"/>
                <a:ea typeface="Times New Roman" panose="02020603050405020304"/>
                <a:cs typeface="Times New Roman" panose="02020603050405020304" charset="0"/>
                <a:sym typeface="+mn-ea"/>
              </a:rPr>
              <a:t>psychologists  demonstrate </a:t>
            </a:r>
            <a:r>
              <a:rPr lang="en-US" altLang="zh-CN" sz="3200" b="1">
                <a:solidFill>
                  <a:srgbClr val="FF0000"/>
                </a:solidFill>
                <a:latin typeface="Times New Roman" panose="02020603050405020304" charset="0"/>
                <a:ea typeface="Times New Roman" panose="02020603050405020304"/>
                <a:cs typeface="Times New Roman" panose="02020603050405020304" charset="0"/>
                <a:sym typeface="+mn-ea"/>
              </a:rPr>
              <a:t>read news stories&gt;</a:t>
            </a:r>
            <a:r>
              <a:rPr lang="en-US" altLang="zh-CN" sz="3200" b="1">
                <a:solidFill>
                  <a:schemeClr val="tx1">
                    <a:lumMod val="85000"/>
                    <a:lumOff val="15000"/>
                  </a:schemeClr>
                </a:solidFill>
                <a:latin typeface="Times New Roman" panose="02020603050405020304" charset="0"/>
                <a:ea typeface="Times New Roman" panose="02020603050405020304"/>
                <a:cs typeface="Times New Roman" panose="02020603050405020304" charset="0"/>
                <a:sym typeface="+mn-ea"/>
              </a:rPr>
              <a:t>a</a:t>
            </a:r>
            <a:r>
              <a:rPr lang="en-US" altLang="zh-CN" sz="3200" b="1">
                <a:solidFill>
                  <a:srgbClr val="000000"/>
                </a:solidFill>
                <a:latin typeface="Times New Roman" panose="02020603050405020304" charset="0"/>
                <a:ea typeface="Times New Roman" panose="02020603050405020304"/>
                <a:cs typeface="Times New Roman" panose="02020603050405020304" charset="0"/>
                <a:sym typeface="+mn-ea"/>
              </a:rPr>
              <a:t>udio  and video </a:t>
            </a:r>
            <a:r>
              <a:rPr lang="en-US" altLang="zh-CN" sz="3200" b="1">
                <a:solidFill>
                  <a:srgbClr val="FF0000"/>
                </a:solidFill>
                <a:latin typeface="Times New Roman" panose="02020603050405020304" charset="0"/>
                <a:ea typeface="Times New Roman" panose="02020603050405020304"/>
                <a:cs typeface="Times New Roman" panose="02020603050405020304" charset="0"/>
                <a:sym typeface="+mn-ea"/>
              </a:rPr>
              <a:t> </a:t>
            </a:r>
            <a:endParaRPr lang="zh-CN" altLang="en-US" sz="3200" b="1" spc="300" dirty="0">
              <a:solidFill>
                <a:schemeClr val="bg1"/>
              </a:solidFill>
              <a:latin typeface="Times New Roman" panose="02020603050405020304" charset="0"/>
              <a:cs typeface="Times New Roman" panose="02020603050405020304" charset="0"/>
            </a:endParaRPr>
          </a:p>
        </p:txBody>
      </p:sp>
      <p:sp>
        <p:nvSpPr>
          <p:cNvPr id="631" name="圆角矩形 630"/>
          <p:cNvSpPr/>
          <p:nvPr/>
        </p:nvSpPr>
        <p:spPr>
          <a:xfrm>
            <a:off x="697230" y="5661660"/>
            <a:ext cx="11337290"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a:solidFill>
                  <a:srgbClr val="000000"/>
                </a:solidFill>
                <a:latin typeface="Times New Roman" panose="02020603050405020304" charset="0"/>
                <a:ea typeface="Times New Roman" panose="02020603050405020304"/>
                <a:cs typeface="Times New Roman" panose="02020603050405020304" charset="0"/>
                <a:sym typeface="+mn-ea"/>
              </a:rPr>
              <a:t>suggestions:educators shouldn’t assume all media are the same</a:t>
            </a:r>
            <a:endParaRPr lang="zh-CN" altLang="en-US" sz="3200" b="1" spc="300" dirty="0">
              <a:solidFill>
                <a:schemeClr val="bg1"/>
              </a:solidFill>
              <a:latin typeface="Times New Roman" panose="02020603050405020304" charset="0"/>
              <a:cs typeface="Times New Roman" panose="0202060305040502030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28"/>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29"/>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630"/>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6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27" grpId="0" bldLvl="0" animBg="1"/>
      <p:bldP spid="627" grpId="1" animBg="1"/>
      <p:bldP spid="3" grpId="0" bldLvl="0" animBg="1"/>
      <p:bldP spid="3" grpId="1" animBg="1"/>
      <p:bldP spid="628" grpId="0" bldLvl="0" animBg="1"/>
      <p:bldP spid="628" grpId="1" animBg="1"/>
      <p:bldP spid="629" grpId="0" bldLvl="0" animBg="1"/>
      <p:bldP spid="629" grpId="1" animBg="1"/>
      <p:bldP spid="630" grpId="0" bldLvl="0" animBg="1"/>
      <p:bldP spid="630" grpId="1" animBg="1"/>
      <p:bldP spid="631" grpId="0" bldLvl="0" animBg="1"/>
      <p:bldP spid="631"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39915" y="370205"/>
            <a:ext cx="4965700" cy="5632450"/>
          </a:xfrm>
          <a:prstGeom prst="rect">
            <a:avLst/>
          </a:prstGeom>
        </p:spPr>
        <p:txBody>
          <a:bodyPr>
            <a:noAutofit/>
          </a:bodyPr>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30. Why are audio and video increasingly used by university teachers?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They can </a:t>
            </a:r>
            <a:r>
              <a:rPr lang="en-US" altLang="zh-CN" sz="2000" b="1">
                <a:solidFill>
                  <a:srgbClr val="FF0000"/>
                </a:solidFill>
                <a:highlight>
                  <a:srgbClr val="FFFF00"/>
                </a:highlight>
                <a:latin typeface="Times New Roman" panose="02020603050405020304"/>
                <a:ea typeface="宋体" panose="02010600030101010101" pitchFamily="2" charset="-122"/>
              </a:rPr>
              <a:t>hold students’ attention.</a:t>
            </a:r>
            <a:endParaRPr lang="en-US" altLang="zh-CN" sz="2000" b="1">
              <a:solidFill>
                <a:srgbClr val="FF0000"/>
              </a:solidFill>
              <a:highlight>
                <a:srgbClr val="FFFF00"/>
              </a:highlight>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They are more convenient to prepare.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They help develop advanced skills.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They are more informative than text.</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31. What does the author imply in the last paragraph?</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Students should apply multiple learning techniques.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Teachers should produce their own teaching material.</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Print texts </a:t>
            </a:r>
            <a:r>
              <a:rPr lang="en-US" altLang="zh-CN" sz="2000" b="1">
                <a:solidFill>
                  <a:srgbClr val="FF0000"/>
                </a:solidFill>
                <a:highlight>
                  <a:srgbClr val="FFFF00"/>
                </a:highlight>
                <a:latin typeface="Times New Roman" panose="02020603050405020304"/>
                <a:ea typeface="宋体" panose="02010600030101010101" pitchFamily="2" charset="-122"/>
              </a:rPr>
              <a:t>cannot be entirely replaced</a:t>
            </a:r>
            <a:r>
              <a:rPr lang="en-US" altLang="zh-CN" sz="2000" b="1">
                <a:latin typeface="Times New Roman" panose="02020603050405020304"/>
                <a:ea typeface="宋体" panose="02010600030101010101" pitchFamily="2" charset="-122"/>
              </a:rPr>
              <a:t> in education.</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Education outside the classroom cannot be ignored.</a:t>
            </a:r>
            <a:endParaRPr lang="en-US" altLang="zh-CN" sz="2000" b="1">
              <a:latin typeface="Times New Roman" panose="02020603050405020304"/>
              <a:ea typeface="宋体" panose="02010600030101010101" pitchFamily="2" charset="-122"/>
            </a:endParaRPr>
          </a:p>
        </p:txBody>
      </p:sp>
      <p:sp>
        <p:nvSpPr>
          <p:cNvPr id="3" name="文本框 2"/>
          <p:cNvSpPr txBox="1"/>
          <p:nvPr/>
        </p:nvSpPr>
        <p:spPr>
          <a:xfrm>
            <a:off x="140335" y="278765"/>
            <a:ext cx="6705600" cy="636587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400" b="1">
                <a:solidFill>
                  <a:srgbClr val="000000"/>
                </a:solidFill>
                <a:latin typeface="Times New Roman" panose="02020603050405020304" charset="0"/>
                <a:ea typeface="Times New Roman" panose="02020603050405020304"/>
                <a:cs typeface="Times New Roman" panose="02020603050405020304" charset="0"/>
              </a:rPr>
              <a:t>Audio (</a:t>
            </a:r>
            <a:r>
              <a:rPr lang="zh-CN" altLang="en-US" sz="2400" b="1">
                <a:solidFill>
                  <a:srgbClr val="000000"/>
                </a:solidFill>
                <a:latin typeface="Times New Roman" panose="02020603050405020304" charset="0"/>
                <a:ea typeface="Times New Roman" panose="02020603050405020304"/>
                <a:cs typeface="Times New Roman" panose="02020603050405020304" charset="0"/>
              </a:rPr>
              <a:t>音频</a:t>
            </a:r>
            <a:r>
              <a:rPr lang="en-US" altLang="zh-CN" sz="2400" b="1">
                <a:solidFill>
                  <a:srgbClr val="000000"/>
                </a:solidFill>
                <a:latin typeface="Times New Roman" panose="02020603050405020304" charset="0"/>
                <a:ea typeface="Times New Roman" panose="02020603050405020304"/>
                <a:cs typeface="Times New Roman" panose="02020603050405020304" charset="0"/>
              </a:rPr>
              <a:t>) and video can </a:t>
            </a:r>
            <a:r>
              <a:rPr lang="en-US" altLang="zh-CN"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feel more engaging </a:t>
            </a:r>
            <a:r>
              <a:rPr lang="en-US" altLang="zh-CN" sz="2400" b="1">
                <a:solidFill>
                  <a:srgbClr val="000000"/>
                </a:solidFill>
                <a:latin typeface="Times New Roman" panose="02020603050405020304" charset="0"/>
                <a:ea typeface="Times New Roman" panose="02020603050405020304"/>
                <a:cs typeface="Times New Roman" panose="02020603050405020304" charset="0"/>
              </a:rPr>
              <a:t>than text, and</a:t>
            </a:r>
            <a:r>
              <a:rPr lang="en-US" altLang="zh-CN"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so</a:t>
            </a:r>
            <a:r>
              <a:rPr lang="en-US" altLang="zh-CN" sz="2400" b="1">
                <a:solidFill>
                  <a:srgbClr val="000000"/>
                </a:solidFill>
                <a:latin typeface="Times New Roman" panose="02020603050405020304" charset="0"/>
                <a:ea typeface="Times New Roman" panose="02020603050405020304"/>
                <a:cs typeface="Times New Roman" panose="02020603050405020304" charset="0"/>
              </a:rPr>
              <a:t> university teachers increasingly turn to these technologies – say, assigning an online talk instead of an article by the same person. However, psychologists have demonstrated that when adults read news stories, they remember more of the content than if they listen to or view identical pieces.</a:t>
            </a:r>
            <a:endParaRPr lang="en-US" altLang="zh-CN" sz="24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400" b="1">
                <a:solidFill>
                  <a:srgbClr val="000000"/>
                </a:solidFill>
                <a:latin typeface="Times New Roman" panose="02020603050405020304" charset="0"/>
                <a:ea typeface="Times New Roman" panose="02020603050405020304"/>
                <a:cs typeface="Times New Roman" panose="02020603050405020304" charset="0"/>
              </a:rPr>
              <a:t>Digital texts, audio and video all have educational roles, especially when providing resources not available in print. </a:t>
            </a:r>
            <a:r>
              <a:rPr lang="en-US" altLang="zh-CN" sz="2400" b="1">
                <a:solidFill>
                  <a:srgbClr val="FF0000"/>
                </a:solidFill>
                <a:highlight>
                  <a:srgbClr val="00FFFF"/>
                </a:highlight>
                <a:latin typeface="Times New Roman" panose="02020603050405020304" charset="0"/>
                <a:ea typeface="Times New Roman" panose="02020603050405020304"/>
                <a:cs typeface="Times New Roman" panose="02020603050405020304" charset="0"/>
              </a:rPr>
              <a:t>However, </a:t>
            </a:r>
            <a:r>
              <a:rPr lang="en-US" altLang="zh-CN" sz="2400" b="1">
                <a:solidFill>
                  <a:srgbClr val="000000"/>
                </a:solidFill>
                <a:latin typeface="Times New Roman" panose="02020603050405020304" charset="0"/>
                <a:ea typeface="Times New Roman" panose="02020603050405020304"/>
                <a:cs typeface="Times New Roman" panose="02020603050405020304" charset="0"/>
              </a:rPr>
              <a:t>for maximizing learning where mental focus and reflection are called for, </a:t>
            </a:r>
            <a:r>
              <a:rPr lang="en-US" altLang="zh-CN"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educators shouldn’t assume all media are the same</a:t>
            </a:r>
            <a:r>
              <a:rPr lang="en-US" altLang="zh-CN" sz="2400" b="1">
                <a:solidFill>
                  <a:srgbClr val="000000"/>
                </a:solidFill>
                <a:latin typeface="Times New Roman" panose="02020603050405020304" charset="0"/>
                <a:ea typeface="Times New Roman" panose="02020603050405020304"/>
                <a:cs typeface="Times New Roman" panose="02020603050405020304" charset="0"/>
              </a:rPr>
              <a:t>, even when they contain identical words.</a:t>
            </a:r>
            <a:endParaRPr lang="en-US" altLang="zh-CN" sz="2400" b="1">
              <a:solidFill>
                <a:srgbClr val="000000"/>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928485" y="105537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6" name="圆角矩形 625"/>
          <p:cNvSpPr/>
          <p:nvPr/>
        </p:nvSpPr>
        <p:spPr>
          <a:xfrm>
            <a:off x="6939915" y="437388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6" grpId="0" bldLvl="0" animBg="1"/>
      <p:bldP spid="626"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877050" y="1675765"/>
            <a:ext cx="4965700" cy="4132580"/>
          </a:xfrm>
          <a:prstGeom prst="rect">
            <a:avLst/>
          </a:prstGeom>
        </p:spPr>
        <p:txBody>
          <a:bodyPr>
            <a:noAutofit/>
          </a:bodyPr>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28. What does the underlined phrase “shine through” in paragraph 2 mean?</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Seem unlikely to last.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Seem hard to explain.</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Become ready to use.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Become</a:t>
            </a:r>
            <a:r>
              <a:rPr lang="en-US" altLang="zh-CN" sz="2000" b="1">
                <a:solidFill>
                  <a:srgbClr val="FF0000"/>
                </a:solidFill>
                <a:latin typeface="Times New Roman" panose="02020603050405020304"/>
                <a:ea typeface="宋体" panose="02010600030101010101" pitchFamily="2" charset="-122"/>
              </a:rPr>
              <a:t> easy to notice.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29. What does the shallowing hypothesis assume?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Readers </a:t>
            </a:r>
            <a:r>
              <a:rPr lang="en-US" altLang="zh-CN" sz="2000" b="1">
                <a:solidFill>
                  <a:srgbClr val="FF0000"/>
                </a:solidFill>
                <a:highlight>
                  <a:srgbClr val="FFFF00"/>
                </a:highlight>
                <a:latin typeface="Times New Roman" panose="02020603050405020304"/>
                <a:ea typeface="宋体" panose="02010600030101010101" pitchFamily="2" charset="-122"/>
              </a:rPr>
              <a:t>treat </a:t>
            </a:r>
            <a:r>
              <a:rPr lang="en-US" altLang="zh-CN" sz="2000" b="1">
                <a:latin typeface="Times New Roman" panose="02020603050405020304"/>
                <a:ea typeface="宋体" panose="02010600030101010101" pitchFamily="2" charset="-122"/>
              </a:rPr>
              <a:t>digital texts </a:t>
            </a:r>
            <a:r>
              <a:rPr lang="en-US" altLang="zh-CN" sz="2000" b="1">
                <a:solidFill>
                  <a:srgbClr val="FF0000"/>
                </a:solidFill>
                <a:highlight>
                  <a:srgbClr val="FFFF00"/>
                </a:highlight>
                <a:latin typeface="Times New Roman" panose="02020603050405020304"/>
                <a:ea typeface="宋体" panose="02010600030101010101" pitchFamily="2" charset="-122"/>
              </a:rPr>
              <a:t>lightly</a:t>
            </a:r>
            <a:r>
              <a:rPr lang="en-US" altLang="zh-CN" sz="2000" b="1">
                <a:latin typeface="Times New Roman" panose="02020603050405020304"/>
                <a:ea typeface="宋体" panose="02010600030101010101" pitchFamily="2" charset="-122"/>
              </a:rPr>
              <a:t>.</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Digital texts are simpler to understand.</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People select digital texts randomly.</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Digital texts are suitable for social media.</a:t>
            </a:r>
            <a:endParaRPr lang="en-US" altLang="zh-CN" sz="2000" b="1">
              <a:latin typeface="Times New Roman" panose="02020603050405020304"/>
              <a:ea typeface="宋体" panose="02010600030101010101" pitchFamily="2" charset="-122"/>
            </a:endParaRPr>
          </a:p>
        </p:txBody>
      </p:sp>
      <p:sp>
        <p:nvSpPr>
          <p:cNvPr id="3" name="文本框 2"/>
          <p:cNvSpPr txBox="1"/>
          <p:nvPr/>
        </p:nvSpPr>
        <p:spPr>
          <a:xfrm>
            <a:off x="140335" y="278765"/>
            <a:ext cx="6705600" cy="636587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When reading texts of several hundred words or more,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learning is generally more successful when it’s on paper than onscreen. </a:t>
            </a:r>
            <a:r>
              <a:rPr lang="en-US" altLang="zh-CN" sz="2000" b="1">
                <a:solidFill>
                  <a:schemeClr val="tx1"/>
                </a:solidFill>
                <a:latin typeface="Times New Roman" panose="02020603050405020304" charset="0"/>
                <a:ea typeface="Times New Roman" panose="02020603050405020304"/>
                <a:cs typeface="Times New Roman" panose="02020603050405020304" charset="0"/>
              </a:rPr>
              <a:t>A large amount of</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research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confirms this finding.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The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benefits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of print reading particularly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shine through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when experimenters move from posing simple tasks – like identifying the main idea in a reading passage – to ones that require mental abstraction – such as drawing inferences from a text.</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The differences between print and digital reading results are partly related to paper’s physical properties. With paper, there is a literal laying on of hands, along with the visual geography of distinct pages. People often link their memory of what they’ve read to how far into the book it was or where it was on the page.</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But equally important is the mental aspect. Reading researchers have proposed a theory called “shallowing hypothesis (</a:t>
            </a:r>
            <a:r>
              <a:rPr lang="zh-CN" altLang="en-US" sz="2000" b="1">
                <a:solidFill>
                  <a:srgbClr val="000000"/>
                </a:solidFill>
                <a:latin typeface="Times New Roman" panose="02020603050405020304" charset="0"/>
                <a:ea typeface="Times New Roman" panose="02020603050405020304"/>
                <a:cs typeface="Times New Roman" panose="02020603050405020304" charset="0"/>
              </a:rPr>
              <a:t>假说</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According to this theory, people approach digital texts with a mindset suited to social media,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which are often not so serious</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and devote less mental effort than when they are reading print.</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877050" y="325437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6" name="圆角矩形 625"/>
          <p:cNvSpPr/>
          <p:nvPr/>
        </p:nvSpPr>
        <p:spPr>
          <a:xfrm>
            <a:off x="6928485" y="536194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9" name="圆角矩形 628"/>
          <p:cNvSpPr/>
          <p:nvPr/>
        </p:nvSpPr>
        <p:spPr>
          <a:xfrm>
            <a:off x="6928485" y="759460"/>
            <a:ext cx="5024120"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cs typeface="Times New Roman" panose="02020603050405020304" charset="0"/>
              </a:rPr>
              <a:t>Reading on paper &gt;</a:t>
            </a:r>
            <a:r>
              <a:rPr lang="en-US" altLang="zh-CN" sz="2400" b="1">
                <a:solidFill>
                  <a:srgbClr val="FF0000"/>
                </a:solidFill>
                <a:latin typeface="Times New Roman" panose="02020603050405020304" charset="0"/>
                <a:ea typeface="Times New Roman" panose="02020603050405020304"/>
                <a:cs typeface="Times New Roman" panose="02020603050405020304" charset="0"/>
                <a:sym typeface="+mn-ea"/>
              </a:rPr>
              <a:t>onscreen</a:t>
            </a:r>
            <a:endParaRPr lang="zh-CN" altLang="en-US" sz="2400" b="1" spc="300" dirty="0">
              <a:solidFill>
                <a:schemeClr val="bg1"/>
              </a:solidFill>
              <a:latin typeface="Times New Roman" panose="02020603050405020304" charset="0"/>
              <a:cs typeface="Times New Roman" panose="0202060305040502030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6" grpId="0" bldLvl="0" animBg="1"/>
      <p:bldP spid="626" grpId="1" animBg="1"/>
      <p:bldP spid="629" grpId="0" bldLvl="0" animBg="1"/>
      <p:bldP spid="629"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818007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3  2024</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年全国甲卷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D</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235585" y="602615"/>
            <a:ext cx="11692255" cy="6093460"/>
          </a:xfrm>
          <a:prstGeom prst="rect">
            <a:avLst/>
          </a:prstGeom>
          <a:ln w="19050">
            <a:solidFill>
              <a:schemeClr val="tx1"/>
            </a:solidFill>
          </a:ln>
        </p:spPr>
        <p:txBody>
          <a:bodyPr wrap="square">
            <a:noAutofit/>
          </a:bodyPr>
          <a:p>
            <a:pPr marL="0" indent="266700" algn="just" defTabSz="266700" fontAlgn="ctr">
              <a:spcBef>
                <a:spcPct val="0"/>
              </a:spcBef>
              <a:spcAft>
                <a:spcPct val="0"/>
              </a:spcAft>
            </a:pPr>
            <a:endParaRPr lang="zh-CN" altLang="en-US"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“I didn’t like the ending,” I said to my favorite college professor. It was my junior year of undergraduate, and I was doing an independent study on Victorian literature. I had just finished reading The Mill on the Floss by George Eliot, and I was heartbroken with the ending. Prof. Gracie, with all his patience, asked me to think about it beyond whether I liked it or not. He suggested I think about the difference between endings that I wanted for the characters and endings that were right for the characters, endings that satisfied the story even if they didn’t have a traditionally positive outcome. Of course, I would have preferred a different ending for Tom and Maggie Tulliver, but the ending they got did make the most sense for them.</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This </a:t>
            </a:r>
            <a:r>
              <a:rPr lang="en-US" altLang="zh-CN" b="1">
                <a:solidFill>
                  <a:srgbClr val="FF0000"/>
                </a:solidFill>
                <a:latin typeface="Times New Roman" panose="02020603050405020304" charset="0"/>
                <a:ea typeface="Times New Roman" panose="02020603050405020304"/>
                <a:cs typeface="Times New Roman" panose="02020603050405020304" charset="0"/>
              </a:rPr>
              <a:t>was an aha moment for </a:t>
            </a:r>
            <a:r>
              <a:rPr lang="en-US" altLang="zh-CN" b="1">
                <a:solidFill>
                  <a:srgbClr val="000000"/>
                </a:solidFill>
                <a:latin typeface="Times New Roman" panose="02020603050405020304" charset="0"/>
                <a:ea typeface="Times New Roman" panose="02020603050405020304"/>
                <a:cs typeface="Times New Roman" panose="02020603050405020304" charset="0"/>
              </a:rPr>
              <a:t>me, and I never thought about endings the same way again. From then on, if I wanted to read an ending guaranteed to be happy, I’d pick up a love romance. If I wanted an ending I couldn’t guess, I’d pick up a mystery (</a:t>
            </a:r>
            <a:r>
              <a:rPr lang="zh-CN" altLang="en-US" b="1">
                <a:solidFill>
                  <a:srgbClr val="000000"/>
                </a:solidFill>
                <a:latin typeface="Times New Roman" panose="02020603050405020304" charset="0"/>
                <a:ea typeface="Times New Roman" panose="02020603050405020304"/>
                <a:cs typeface="Times New Roman" panose="02020603050405020304" charset="0"/>
              </a:rPr>
              <a:t>悬疑小说</a:t>
            </a:r>
            <a:r>
              <a:rPr lang="en-US" altLang="zh-CN" b="1">
                <a:solidFill>
                  <a:srgbClr val="000000"/>
                </a:solidFill>
                <a:latin typeface="Times New Roman" panose="02020603050405020304" charset="0"/>
                <a:ea typeface="Times New Roman" panose="02020603050405020304"/>
                <a:cs typeface="Times New Roman" panose="02020603050405020304" charset="0"/>
              </a:rPr>
              <a:t>). One where I kind of knew what was going to happen, historical fiction. </a:t>
            </a:r>
            <a:r>
              <a:rPr lang="en-US" altLang="zh-CN" b="1">
                <a:solidFill>
                  <a:srgbClr val="FF0000"/>
                </a:solidFill>
                <a:latin typeface="Times New Roman" panose="02020603050405020304" charset="0"/>
                <a:ea typeface="Times New Roman" panose="02020603050405020304"/>
                <a:cs typeface="Times New Roman" panose="02020603050405020304" charset="0"/>
              </a:rPr>
              <a:t>Choosing what to read became easier.</a:t>
            </a:r>
            <a:endParaRPr lang="en-US" altLang="zh-CN" b="1">
              <a:solidFill>
                <a:srgbClr val="FF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But writing the end — that’s hard. It’s hard for writers because endings carry so much weight with readers. You have to balance creating an ending that’s unpredictable, but doesn’t seem to come from nowhere, one that fits what’s right for the characters.</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That’s why this issue (</a:t>
            </a:r>
            <a:r>
              <a:rPr lang="zh-CN" altLang="en-US" b="1">
                <a:solidFill>
                  <a:srgbClr val="000000"/>
                </a:solidFill>
                <a:latin typeface="Times New Roman" panose="02020603050405020304" charset="0"/>
                <a:ea typeface="Times New Roman" panose="02020603050405020304"/>
                <a:cs typeface="Times New Roman" panose="02020603050405020304" charset="0"/>
              </a:rPr>
              <a:t>期</a:t>
            </a:r>
            <a:r>
              <a:rPr lang="en-US" altLang="zh-CN" b="1">
                <a:solidFill>
                  <a:srgbClr val="000000"/>
                </a:solidFill>
                <a:latin typeface="Times New Roman" panose="02020603050405020304" charset="0"/>
                <a:ea typeface="Times New Roman" panose="02020603050405020304"/>
                <a:cs typeface="Times New Roman" panose="02020603050405020304" charset="0"/>
              </a:rPr>
              <a:t>) of Writer’s Digest aims to help you figure out how to write the best ending for whatever kind of writing you’re doing. If it’s short stories, Peter Mountford breaks down six techniques you can try to see which one helps you stick the landing. Elizabeth Sims analyzes the final chapters of five great novels to see what key points they include and how you can adapt them for your work.</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This issue won’t tell you what your ending should be — that’s up to you and the story you’re telling — but it might p</a:t>
            </a:r>
            <a:r>
              <a:rPr lang="en-US" altLang="zh-CN" b="1">
                <a:solidFill>
                  <a:srgbClr val="FF0000"/>
                </a:solidFill>
                <a:latin typeface="Times New Roman" panose="02020603050405020304" charset="0"/>
                <a:ea typeface="Times New Roman" panose="02020603050405020304"/>
                <a:cs typeface="Times New Roman" panose="02020603050405020304" charset="0"/>
              </a:rPr>
              <a:t>rovide what you need to get there.</a:t>
            </a:r>
            <a:endParaRPr lang="en-US" altLang="zh-CN" b="1">
              <a:solidFill>
                <a:srgbClr val="FF0000"/>
              </a:solidFill>
              <a:latin typeface="Times New Roman" panose="02020603050405020304" charset="0"/>
              <a:ea typeface="Times New Roman" panose="02020603050405020304"/>
              <a:cs typeface="Times New Roman" panose="02020603050405020304" charset="0"/>
            </a:endParaRPr>
          </a:p>
        </p:txBody>
      </p:sp>
      <p:sp>
        <p:nvSpPr>
          <p:cNvPr id="627" name="圆角矩形 626"/>
          <p:cNvSpPr/>
          <p:nvPr/>
        </p:nvSpPr>
        <p:spPr>
          <a:xfrm>
            <a:off x="785495" y="1288415"/>
            <a:ext cx="11047095"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800" b="1" spc="300" dirty="0">
                <a:solidFill>
                  <a:schemeClr val="tx1"/>
                </a:solidFill>
                <a:latin typeface="Times New Roman" panose="02020603050405020304" charset="0"/>
                <a:cs typeface="Times New Roman" panose="02020603050405020304" charset="0"/>
              </a:rPr>
              <a:t>Introduction to the topic:the ending of a literary work</a:t>
            </a:r>
            <a:endParaRPr lang="en-US" altLang="zh-CN" sz="2800" b="1" spc="300" dirty="0">
              <a:solidFill>
                <a:schemeClr val="bg1"/>
              </a:solidFill>
              <a:latin typeface="Times New Roman" panose="02020603050405020304" charset="0"/>
              <a:cs typeface="Times New Roman" panose="02020603050405020304" charset="0"/>
            </a:endParaRPr>
          </a:p>
        </p:txBody>
      </p:sp>
      <p:sp>
        <p:nvSpPr>
          <p:cNvPr id="628" name="圆角矩形 627"/>
          <p:cNvSpPr/>
          <p:nvPr/>
        </p:nvSpPr>
        <p:spPr>
          <a:xfrm>
            <a:off x="647065" y="2948940"/>
            <a:ext cx="11315065" cy="90487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ltLang="zh-CN" sz="2400" b="1" spc="300" dirty="0">
              <a:solidFill>
                <a:schemeClr val="tx1"/>
              </a:solidFill>
              <a:latin typeface="Times New Roman" panose="02020603050405020304" charset="0"/>
              <a:cs typeface="Times New Roman" panose="02020603050405020304" charset="0"/>
            </a:endParaRPr>
          </a:p>
          <a:p>
            <a:pPr algn="ctr"/>
            <a:r>
              <a:rPr lang="en-US" altLang="zh-CN" sz="2400" b="1" spc="300" dirty="0">
                <a:solidFill>
                  <a:schemeClr val="tx1"/>
                </a:solidFill>
                <a:latin typeface="Times New Roman" panose="02020603050405020304" charset="0"/>
                <a:cs typeface="Times New Roman" panose="02020603050405020304" charset="0"/>
              </a:rPr>
              <a:t>Author’s insight about the endings makes c</a:t>
            </a:r>
            <a:r>
              <a:rPr lang="en-US" altLang="zh-CN" sz="2400" b="1">
                <a:solidFill>
                  <a:schemeClr val="tx1"/>
                </a:solidFill>
                <a:latin typeface="Times New Roman" panose="02020603050405020304" charset="0"/>
                <a:ea typeface="Times New Roman" panose="02020603050405020304"/>
                <a:cs typeface="Times New Roman" panose="02020603050405020304" charset="0"/>
                <a:sym typeface="+mn-ea"/>
              </a:rPr>
              <a:t>hoosing what to read become easier.</a:t>
            </a:r>
            <a:endParaRPr lang="en-US" altLang="zh-CN" sz="2400" b="1">
              <a:solidFill>
                <a:schemeClr val="tx1"/>
              </a:solidFill>
              <a:latin typeface="Times New Roman" panose="02020603050405020304" charset="0"/>
              <a:ea typeface="Times New Roman" panose="02020603050405020304"/>
              <a:cs typeface="Times New Roman" panose="02020603050405020304" charset="0"/>
            </a:endParaRPr>
          </a:p>
          <a:p>
            <a:pPr algn="ct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sp>
        <p:nvSpPr>
          <p:cNvPr id="629" name="圆角矩形 628"/>
          <p:cNvSpPr/>
          <p:nvPr/>
        </p:nvSpPr>
        <p:spPr>
          <a:xfrm>
            <a:off x="576580" y="5030470"/>
            <a:ext cx="11256645"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Solution:</a:t>
            </a:r>
            <a:r>
              <a:rPr lang="en-US" altLang="zh-CN" sz="3200" b="1">
                <a:solidFill>
                  <a:srgbClr val="000000"/>
                </a:solidFill>
                <a:latin typeface="Times New Roman" panose="02020603050405020304" charset="0"/>
                <a:ea typeface="Times New Roman" panose="02020603050405020304"/>
                <a:cs typeface="Times New Roman" panose="02020603050405020304" charset="0"/>
                <a:sym typeface="+mn-ea"/>
              </a:rPr>
              <a:t>this issue of Writer’s Digest </a:t>
            </a:r>
            <a:endParaRPr lang="zh-CN" altLang="en-US" sz="3200" b="1" spc="300" dirty="0">
              <a:solidFill>
                <a:schemeClr val="bg1"/>
              </a:solidFill>
              <a:latin typeface="Times New Roman" panose="02020603050405020304" charset="0"/>
              <a:cs typeface="Times New Roman" panose="02020603050405020304" charset="0"/>
            </a:endParaRPr>
          </a:p>
        </p:txBody>
      </p:sp>
      <p:sp>
        <p:nvSpPr>
          <p:cNvPr id="630" name="圆角矩形 629"/>
          <p:cNvSpPr/>
          <p:nvPr/>
        </p:nvSpPr>
        <p:spPr>
          <a:xfrm>
            <a:off x="579120" y="4168775"/>
            <a:ext cx="11337290"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a:solidFill>
                  <a:srgbClr val="000000"/>
                </a:solidFill>
                <a:latin typeface="Times New Roman" panose="02020603050405020304" charset="0"/>
                <a:ea typeface="Times New Roman" panose="02020603050405020304"/>
                <a:cs typeface="Times New Roman" panose="02020603050405020304" charset="0"/>
                <a:sym typeface="+mn-ea"/>
              </a:rPr>
              <a:t>Problem: writing the end is hard. </a:t>
            </a:r>
            <a:r>
              <a:rPr lang="en-US" altLang="zh-CN" sz="3200" b="1">
                <a:solidFill>
                  <a:srgbClr val="FF0000"/>
                </a:solidFill>
                <a:latin typeface="Times New Roman" panose="02020603050405020304" charset="0"/>
                <a:ea typeface="Times New Roman" panose="02020603050405020304"/>
                <a:cs typeface="Times New Roman" panose="02020603050405020304" charset="0"/>
                <a:sym typeface="+mn-ea"/>
              </a:rPr>
              <a:t> </a:t>
            </a:r>
            <a:endParaRPr lang="zh-CN" altLang="en-US" sz="3200" b="1" spc="300" dirty="0">
              <a:solidFill>
                <a:schemeClr val="bg1"/>
              </a:solidFill>
              <a:latin typeface="Times New Roman" panose="02020603050405020304" charset="0"/>
              <a:cs typeface="Times New Roman" panose="02020603050405020304" charset="0"/>
            </a:endParaRPr>
          </a:p>
        </p:txBody>
      </p:sp>
      <p:sp>
        <p:nvSpPr>
          <p:cNvPr id="631" name="圆角矩形 630"/>
          <p:cNvSpPr/>
          <p:nvPr/>
        </p:nvSpPr>
        <p:spPr>
          <a:xfrm>
            <a:off x="650875" y="6038850"/>
            <a:ext cx="11337290" cy="5473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a:solidFill>
                  <a:srgbClr val="000000"/>
                </a:solidFill>
                <a:latin typeface="Times New Roman" panose="02020603050405020304" charset="0"/>
                <a:ea typeface="Times New Roman" panose="02020603050405020304"/>
                <a:cs typeface="Times New Roman" panose="02020603050405020304" charset="0"/>
                <a:sym typeface="+mn-ea"/>
              </a:rPr>
              <a:t>Recommend reading this issue</a:t>
            </a:r>
            <a:endParaRPr lang="zh-CN" altLang="en-US" sz="3200" b="1" spc="300" dirty="0">
              <a:solidFill>
                <a:schemeClr val="bg1"/>
              </a:solidFill>
              <a:latin typeface="Times New Roman" panose="02020603050405020304" charset="0"/>
              <a:cs typeface="Times New Roman" panose="0202060305040502030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28"/>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30"/>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29"/>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6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27" grpId="0" bldLvl="0" animBg="1"/>
      <p:bldP spid="627" grpId="1" animBg="1"/>
      <p:bldP spid="628" grpId="0" bldLvl="0" animBg="1"/>
      <p:bldP spid="628" grpId="1" animBg="1"/>
      <p:bldP spid="629" grpId="0" bldLvl="0" animBg="1"/>
      <p:bldP spid="629" grpId="1" animBg="1"/>
      <p:bldP spid="630" grpId="0" bldLvl="0" animBg="1"/>
      <p:bldP spid="630" grpId="1" animBg="1"/>
      <p:bldP spid="631" grpId="0" bldLvl="0" animBg="1"/>
      <p:bldP spid="631" grpId="1"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53250" y="1520190"/>
            <a:ext cx="4965700" cy="4132580"/>
          </a:xfrm>
          <a:prstGeom prst="rect">
            <a:avLst/>
          </a:prstGeom>
        </p:spPr>
        <p:txBody>
          <a:bodyPr>
            <a:noAutofit/>
          </a:bodyPr>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32. Why did the author go to Prof. Gracie?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To </a:t>
            </a:r>
            <a:r>
              <a:rPr lang="en-US" altLang="zh-CN" sz="2000" b="1">
                <a:solidFill>
                  <a:srgbClr val="FF0000"/>
                </a:solidFill>
                <a:latin typeface="Times New Roman" panose="02020603050405020304"/>
                <a:ea typeface="宋体" panose="02010600030101010101" pitchFamily="2" charset="-122"/>
              </a:rPr>
              <a:t>discuss a novel</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To submit a book report.</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To argue for a writer.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To ask for a reading list.</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33. What did the author realize after seeing Prof. Gracie?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Writing is a matter of personal preferences.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Readers are often carried away by characters.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Each type of literature has </a:t>
            </a:r>
            <a:r>
              <a:rPr lang="en-US" altLang="zh-CN" sz="2000" b="1">
                <a:solidFill>
                  <a:srgbClr val="FF0000"/>
                </a:solidFill>
                <a:latin typeface="Times New Roman" panose="02020603050405020304"/>
                <a:ea typeface="宋体" panose="02010600030101010101" pitchFamily="2" charset="-122"/>
              </a:rPr>
              <a:t>its unique ending.</a:t>
            </a:r>
            <a:endParaRPr lang="en-US" altLang="zh-CN" sz="2000" b="1">
              <a:solidFill>
                <a:srgbClr val="FF0000"/>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A story which begins well will end well.</a:t>
            </a:r>
            <a:endParaRPr lang="en-US" altLang="zh-CN" sz="2000" b="1">
              <a:latin typeface="Times New Roman" panose="02020603050405020304"/>
              <a:ea typeface="宋体" panose="02010600030101010101" pitchFamily="2" charset="-122"/>
            </a:endParaRPr>
          </a:p>
        </p:txBody>
      </p:sp>
      <p:sp>
        <p:nvSpPr>
          <p:cNvPr id="3" name="文本框 2"/>
          <p:cNvSpPr txBox="1"/>
          <p:nvPr/>
        </p:nvSpPr>
        <p:spPr>
          <a:xfrm>
            <a:off x="140335" y="278765"/>
            <a:ext cx="6705600" cy="636587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“I didn’t like the ending,”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I said to my favorite college professor.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It was my junior year of undergraduate, and I was doing an independent study on Victorian literature. I had just finished reading The Mill on the Floss by George Eliot, and I was heartbroken with the ending.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Prof. Gracie, with all his patience, asked me to</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think about it beyond whether I liked it or not. He suggested</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I think about the difference between endings that I wanted for the characters and endings that were right for the characters, endings that satisfied the story even if they didn’t have a traditionally positive outcome. Of course, I would have preferred a different ending for Tom and Maggie Tulliver, but the ending they got did make the most sense for them.</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This was an aha moment for me, and I never thought about endings the same way again.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From then on, if I wanted to read an ending guaranteed to be happy, I’d pick up a love romance. If I wanted an ending I couldn’t guess, I’d pick up a mystery (</a:t>
            </a:r>
            <a:r>
              <a:rPr lang="zh-CN" altLang="en-US" sz="2000" b="1">
                <a:solidFill>
                  <a:srgbClr val="FF0000"/>
                </a:solidFill>
                <a:latin typeface="Times New Roman" panose="02020603050405020304" charset="0"/>
                <a:ea typeface="Times New Roman" panose="02020603050405020304"/>
                <a:cs typeface="Times New Roman" panose="02020603050405020304" charset="0"/>
              </a:rPr>
              <a:t>悬疑小说</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One where I kind of knew what was going to happen, historical fiction.</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Choosing what to read became easier.</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953250" y="188785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6" name="圆角矩形 625"/>
          <p:cNvSpPr/>
          <p:nvPr/>
        </p:nvSpPr>
        <p:spPr>
          <a:xfrm>
            <a:off x="6953250" y="584517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6" grpId="0" bldLvl="0" animBg="1"/>
      <p:bldP spid="626" grpId="1"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60870" y="325755"/>
            <a:ext cx="4965700" cy="4132580"/>
          </a:xfrm>
          <a:prstGeom prst="rect">
            <a:avLst/>
          </a:prstGeom>
        </p:spPr>
        <p:txBody>
          <a:bodyPr>
            <a:noAutofit/>
          </a:bodyPr>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34. What is expected of a good ending?</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It satisfies readers’ taste.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It </a:t>
            </a:r>
            <a:r>
              <a:rPr lang="en-US" altLang="zh-CN" sz="2000" b="1">
                <a:solidFill>
                  <a:srgbClr val="FF0000"/>
                </a:solidFill>
                <a:highlight>
                  <a:srgbClr val="FFFF00"/>
                </a:highlight>
                <a:latin typeface="Times New Roman" panose="02020603050405020304"/>
                <a:ea typeface="宋体" panose="02010600030101010101" pitchFamily="2" charset="-122"/>
              </a:rPr>
              <a:t>fits with the story development.</a:t>
            </a:r>
            <a:endParaRPr lang="en-US" altLang="zh-CN" sz="2000" b="1">
              <a:solidFill>
                <a:srgbClr val="FF0000"/>
              </a:solidFill>
              <a:highlight>
                <a:srgbClr val="FFFF00"/>
              </a:highlight>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It is usually positive.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It is open for imagination.</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35. Why does the author mention Peter Mountford and Elizabeth Sims?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To give examples of great novelists.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To</a:t>
            </a:r>
            <a:r>
              <a:rPr lang="en-US" altLang="zh-CN" sz="2000" b="1">
                <a:solidFill>
                  <a:srgbClr val="FF0000"/>
                </a:solidFill>
                <a:highlight>
                  <a:srgbClr val="FFFF00"/>
                </a:highlight>
                <a:latin typeface="Times New Roman" panose="02020603050405020304"/>
                <a:ea typeface="宋体" panose="02010600030101010101" pitchFamily="2" charset="-122"/>
              </a:rPr>
              <a:t> stress the theme of this issue.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To encourage writing for the magazine.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To recommend their new books.</a:t>
            </a:r>
            <a:endParaRPr lang="en-US" altLang="zh-CN" sz="2000" b="1">
              <a:latin typeface="Times New Roman" panose="02020603050405020304"/>
              <a:ea typeface="宋体" panose="02010600030101010101" pitchFamily="2" charset="-122"/>
            </a:endParaRPr>
          </a:p>
        </p:txBody>
      </p:sp>
      <p:sp>
        <p:nvSpPr>
          <p:cNvPr id="3" name="文本框 2"/>
          <p:cNvSpPr txBox="1"/>
          <p:nvPr/>
        </p:nvSpPr>
        <p:spPr>
          <a:xfrm>
            <a:off x="140335" y="278765"/>
            <a:ext cx="6705600" cy="636587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But writing the end — that’s hard. It’s hard for writers because endings carry so much weight with readers.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You have to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balance creating an ending that’s unpredictable</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but doesn’t seem to come from nowhere, one that</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fits what’s right for the characters.</a:t>
            </a:r>
            <a:endPar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That’s why this issue (</a:t>
            </a:r>
            <a:r>
              <a:rPr lang="zh-CN" altLang="en-US" sz="2000" b="1">
                <a:solidFill>
                  <a:srgbClr val="000000"/>
                </a:solidFill>
                <a:latin typeface="Times New Roman" panose="02020603050405020304" charset="0"/>
                <a:ea typeface="Times New Roman" panose="02020603050405020304"/>
                <a:cs typeface="Times New Roman" panose="02020603050405020304" charset="0"/>
              </a:rPr>
              <a:t>期</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of Writer’s Digest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aims to help you figure out how to write the best ending</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for whatever kind of writing you’re doing. If it’s short stories,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Peter Mountford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breaks down six techniques you can try to see which one helps you stick the landing.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Elizabeth Sims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analyzes the final chapters of five great novels to see what key points they include and how you can adapt them for your work.</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This issue won’t tell you what your ending should be — that’s up to you and the story you’re telling — but it might provide what you need to get there.</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953250" y="94932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7" name="圆角矩形 626"/>
          <p:cNvSpPr/>
          <p:nvPr/>
        </p:nvSpPr>
        <p:spPr>
          <a:xfrm>
            <a:off x="6953250" y="283083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7" grpId="0" bldLvl="0" animBg="1"/>
      <p:bldP spid="627"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1092454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4  2023</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年新课标</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I</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C</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235585" y="602615"/>
            <a:ext cx="11692255" cy="609346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b="1">
                <a:solidFill>
                  <a:srgbClr val="FF0000"/>
                </a:solidFill>
                <a:latin typeface="Times New Roman" panose="02020603050405020304" charset="0"/>
                <a:ea typeface="Times New Roman" panose="02020603050405020304"/>
                <a:cs typeface="Times New Roman" panose="02020603050405020304" charset="0"/>
              </a:rPr>
              <a:t>The goal of this book</a:t>
            </a:r>
            <a:r>
              <a:rPr lang="en-US" altLang="zh-CN" b="1">
                <a:solidFill>
                  <a:srgbClr val="000000"/>
                </a:solidFill>
                <a:latin typeface="Times New Roman" panose="02020603050405020304" charset="0"/>
                <a:ea typeface="Times New Roman" panose="02020603050405020304"/>
                <a:cs typeface="Times New Roman" panose="02020603050405020304" charset="0"/>
              </a:rPr>
              <a:t> is to make the case for digital minimalism, including a detailed exploration of what it asks and why it works, and then to teach you how to adopt this philosophy if you decide it's right for you.</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To do so, I divided the book into two parts. </a:t>
            </a:r>
            <a:r>
              <a:rPr lang="en-US" altLang="zh-CN" b="1">
                <a:solidFill>
                  <a:srgbClr val="FF0000"/>
                </a:solidFill>
                <a:latin typeface="Times New Roman" panose="02020603050405020304" charset="0"/>
                <a:ea typeface="Times New Roman" panose="02020603050405020304"/>
                <a:cs typeface="Times New Roman" panose="02020603050405020304" charset="0"/>
              </a:rPr>
              <a:t>In part one</a:t>
            </a:r>
            <a:r>
              <a:rPr lang="en-US" altLang="zh-CN" b="1">
                <a:solidFill>
                  <a:srgbClr val="000000"/>
                </a:solidFill>
                <a:latin typeface="Times New Roman" panose="02020603050405020304" charset="0"/>
                <a:ea typeface="Times New Roman" panose="02020603050405020304"/>
                <a:cs typeface="Times New Roman" panose="02020603050405020304" charset="0"/>
              </a:rPr>
              <a:t>, I describe the</a:t>
            </a:r>
            <a:r>
              <a:rPr lang="en-US" altLang="zh-CN" b="1">
                <a:solidFill>
                  <a:srgbClr val="FF0000"/>
                </a:solidFill>
                <a:latin typeface="Times New Roman" panose="02020603050405020304" charset="0"/>
                <a:ea typeface="Times New Roman" panose="02020603050405020304"/>
                <a:cs typeface="Times New Roman" panose="02020603050405020304" charset="0"/>
              </a:rPr>
              <a:t> philosophical foundations</a:t>
            </a:r>
            <a:r>
              <a:rPr lang="en-US" altLang="zh-CN" b="1">
                <a:solidFill>
                  <a:srgbClr val="000000"/>
                </a:solidFill>
                <a:latin typeface="Times New Roman" panose="02020603050405020304" charset="0"/>
                <a:ea typeface="Times New Roman" panose="02020603050405020304"/>
                <a:cs typeface="Times New Roman" panose="02020603050405020304" charset="0"/>
              </a:rPr>
              <a:t> of digital minimalism, starting with an examination of the forces that are making so many people's digital lives increasingly intolerable, before moving on to a detailed discussion of the digital minimalism philosophy.</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FF0000"/>
                </a:solidFill>
                <a:latin typeface="Times New Roman" panose="02020603050405020304" charset="0"/>
                <a:ea typeface="Times New Roman" panose="02020603050405020304"/>
                <a:cs typeface="Times New Roman" panose="02020603050405020304" charset="0"/>
              </a:rPr>
              <a:t>Part one concludes by introducing my suggested method for adopting this philosophy: the digital declutter</a:t>
            </a:r>
            <a:r>
              <a:rPr lang="en-US" altLang="zh-CN" b="1">
                <a:solidFill>
                  <a:srgbClr val="000000"/>
                </a:solidFill>
                <a:latin typeface="Times New Roman" panose="02020603050405020304" charset="0"/>
                <a:ea typeface="Times New Roman" panose="02020603050405020304"/>
                <a:cs typeface="Times New Roman" panose="02020603050405020304" charset="0"/>
              </a:rPr>
              <a:t>. This process requires you to step away from optional online activities for thirty days. At the end of the thirty days, you will then add back a small number of carefully chosen online activities that you believe will provide massive benefits to the things you value.</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000000"/>
                </a:solidFill>
                <a:latin typeface="Times New Roman" panose="02020603050405020304" charset="0"/>
                <a:ea typeface="Times New Roman" panose="02020603050405020304"/>
                <a:cs typeface="Times New Roman" panose="02020603050405020304" charset="0"/>
              </a:rPr>
              <a:t>In the final chapter of part one, I'll guide you through carrying out your own digital declutter. In doing so, I'll draw on </a:t>
            </a:r>
            <a:r>
              <a:rPr lang="en-US" altLang="zh-CN" b="1">
                <a:solidFill>
                  <a:srgbClr val="FF0000"/>
                </a:solidFill>
                <a:latin typeface="Times New Roman" panose="02020603050405020304" charset="0"/>
                <a:ea typeface="Times New Roman" panose="02020603050405020304"/>
                <a:cs typeface="Times New Roman" panose="02020603050405020304" charset="0"/>
              </a:rPr>
              <a:t>an experiment I ran </a:t>
            </a:r>
            <a:r>
              <a:rPr lang="en-US" altLang="zh-CN" b="1">
                <a:solidFill>
                  <a:srgbClr val="000000"/>
                </a:solidFill>
                <a:latin typeface="Times New Roman" panose="02020603050405020304" charset="0"/>
                <a:ea typeface="Times New Roman" panose="02020603050405020304"/>
                <a:cs typeface="Times New Roman" panose="02020603050405020304" charset="0"/>
              </a:rPr>
              <a:t>in 2018 in which over 1,600 people agreed to perform a digital declutter. You'll hear these participants' stories and learn what strategies worked well for them, and what traps they encountered that you should avoid.</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b="1">
                <a:solidFill>
                  <a:srgbClr val="FF0000"/>
                </a:solidFill>
                <a:latin typeface="Times New Roman" panose="02020603050405020304" charset="0"/>
                <a:ea typeface="Times New Roman" panose="02020603050405020304"/>
                <a:cs typeface="Times New Roman" panose="02020603050405020304" charset="0"/>
              </a:rPr>
              <a:t>The second part of this book takes a closer look at some ideas that will help you cultivate</a:t>
            </a:r>
            <a:r>
              <a:rPr lang="zh-CN" altLang="en-US" b="1">
                <a:solidFill>
                  <a:srgbClr val="FF0000"/>
                </a:solidFill>
                <a:latin typeface="Times New Roman" panose="02020603050405020304" charset="0"/>
                <a:ea typeface="Times New Roman" panose="02020603050405020304"/>
                <a:cs typeface="Times New Roman" panose="02020603050405020304" charset="0"/>
              </a:rPr>
              <a:t>（培养）</a:t>
            </a:r>
            <a:r>
              <a:rPr lang="en-US" altLang="en-US" b="1">
                <a:solidFill>
                  <a:srgbClr val="FF0000"/>
                </a:solidFill>
                <a:latin typeface="Times New Roman" panose="02020603050405020304" charset="0"/>
                <a:ea typeface="Times New Roman" panose="02020603050405020304"/>
                <a:cs typeface="Times New Roman" panose="02020603050405020304" charset="0"/>
              </a:rPr>
              <a:t> </a:t>
            </a:r>
            <a:r>
              <a:rPr lang="en-US" altLang="zh-CN" b="1">
                <a:solidFill>
                  <a:srgbClr val="FF0000"/>
                </a:solidFill>
                <a:latin typeface="Times New Roman" panose="02020603050405020304" charset="0"/>
                <a:ea typeface="Times New Roman" panose="02020603050405020304"/>
                <a:cs typeface="Times New Roman" panose="02020603050405020304" charset="0"/>
              </a:rPr>
              <a:t>a sustainable digital minimalism lifestyle. </a:t>
            </a:r>
            <a:r>
              <a:rPr lang="en-US" altLang="zh-CN" b="1">
                <a:solidFill>
                  <a:srgbClr val="000000"/>
                </a:solidFill>
                <a:latin typeface="Times New Roman" panose="02020603050405020304" charset="0"/>
                <a:ea typeface="Times New Roman" panose="02020603050405020304"/>
                <a:cs typeface="Times New Roman" panose="02020603050405020304" charset="0"/>
              </a:rPr>
              <a:t>In these chapters, I examine issues such as the importance of solitude</a:t>
            </a:r>
            <a:r>
              <a:rPr lang="zh-CN" altLang="en-US" b="1">
                <a:solidFill>
                  <a:srgbClr val="000000"/>
                </a:solidFill>
                <a:latin typeface="Times New Roman" panose="02020603050405020304" charset="0"/>
                <a:ea typeface="Times New Roman" panose="02020603050405020304"/>
                <a:cs typeface="Times New Roman" panose="02020603050405020304" charset="0"/>
              </a:rPr>
              <a:t>（独处）</a:t>
            </a:r>
            <a:r>
              <a:rPr lang="en-US" altLang="en-US" b="1">
                <a:solidFill>
                  <a:srgbClr val="000000"/>
                </a:solidFill>
                <a:latin typeface="Times New Roman" panose="02020603050405020304" charset="0"/>
                <a:ea typeface="Times New Roman" panose="02020603050405020304"/>
                <a:cs typeface="Times New Roman" panose="02020603050405020304" charset="0"/>
              </a:rPr>
              <a:t> </a:t>
            </a:r>
            <a:r>
              <a:rPr lang="en-US" altLang="zh-CN" b="1">
                <a:solidFill>
                  <a:srgbClr val="000000"/>
                </a:solidFill>
                <a:latin typeface="Times New Roman" panose="02020603050405020304" charset="0"/>
                <a:ea typeface="Times New Roman" panose="02020603050405020304"/>
                <a:cs typeface="Times New Roman" panose="02020603050405020304" charset="0"/>
              </a:rPr>
              <a:t>and the necessity of cultivating high-quality leisure to replace the time most now spend on mindless device use. Each chapter concludes with a collection of practices, which are designed to help you act on the big ideas of the chapter. You can view these practices</a:t>
            </a:r>
            <a:r>
              <a:rPr lang="en-US" altLang="zh-CN" b="1">
                <a:solidFill>
                  <a:srgbClr val="FF0000"/>
                </a:solidFill>
                <a:latin typeface="Times New Roman" panose="02020603050405020304" charset="0"/>
                <a:ea typeface="Times New Roman" panose="02020603050405020304"/>
                <a:cs typeface="Times New Roman" panose="02020603050405020304" charset="0"/>
              </a:rPr>
              <a:t> as a toolbox</a:t>
            </a:r>
            <a:r>
              <a:rPr lang="en-US" altLang="zh-CN" b="1">
                <a:solidFill>
                  <a:srgbClr val="000000"/>
                </a:solidFill>
                <a:latin typeface="Times New Roman" panose="02020603050405020304" charset="0"/>
                <a:ea typeface="Times New Roman" panose="02020603050405020304"/>
                <a:cs typeface="Times New Roman" panose="02020603050405020304" charset="0"/>
              </a:rPr>
              <a:t> meant to aid your efforts to build a minimalist lifestyle that works for your particular circumstances.</a:t>
            </a:r>
            <a:endParaRPr lang="en-US" altLang="zh-CN"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endParaRPr lang="en-US" altLang="zh-CN" b="1">
              <a:solidFill>
                <a:srgbClr val="FF0000"/>
              </a:solidFill>
              <a:latin typeface="Times New Roman" panose="02020603050405020304" charset="0"/>
              <a:ea typeface="Times New Roman" panose="02020603050405020304"/>
              <a:cs typeface="Times New Roman" panose="02020603050405020304" charset="0"/>
            </a:endParaRPr>
          </a:p>
        </p:txBody>
      </p:sp>
      <p:sp>
        <p:nvSpPr>
          <p:cNvPr id="627" name="圆角矩形 626"/>
          <p:cNvSpPr/>
          <p:nvPr/>
        </p:nvSpPr>
        <p:spPr>
          <a:xfrm>
            <a:off x="681355" y="679450"/>
            <a:ext cx="11047095" cy="49022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800" b="1" spc="300" dirty="0">
                <a:solidFill>
                  <a:schemeClr val="tx1"/>
                </a:solidFill>
                <a:latin typeface="Times New Roman" panose="02020603050405020304" charset="0"/>
                <a:cs typeface="Times New Roman" panose="02020603050405020304" charset="0"/>
              </a:rPr>
              <a:t>Introduction to the book:</a:t>
            </a:r>
            <a:r>
              <a:rPr lang="en-US" altLang="zh-CN" sz="2800" b="1">
                <a:solidFill>
                  <a:srgbClr val="000000"/>
                </a:solidFill>
                <a:latin typeface="Times New Roman" panose="02020603050405020304" charset="0"/>
                <a:ea typeface="Times New Roman" panose="02020603050405020304"/>
                <a:cs typeface="Times New Roman" panose="02020603050405020304" charset="0"/>
                <a:sym typeface="+mn-ea"/>
              </a:rPr>
              <a:t>digital minimalism</a:t>
            </a:r>
            <a:endParaRPr lang="en-US" altLang="zh-CN" sz="2800" b="1" spc="300" dirty="0">
              <a:solidFill>
                <a:schemeClr val="bg1"/>
              </a:solidFill>
              <a:latin typeface="Times New Roman" panose="02020603050405020304" charset="0"/>
              <a:cs typeface="Times New Roman" panose="02020603050405020304" charset="0"/>
            </a:endParaRPr>
          </a:p>
        </p:txBody>
      </p:sp>
      <p:sp>
        <p:nvSpPr>
          <p:cNvPr id="628" name="圆角矩形 627"/>
          <p:cNvSpPr/>
          <p:nvPr/>
        </p:nvSpPr>
        <p:spPr>
          <a:xfrm>
            <a:off x="400050" y="1289685"/>
            <a:ext cx="11315065" cy="65786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ltLang="zh-CN" sz="2400" b="1" spc="300" dirty="0">
              <a:solidFill>
                <a:schemeClr val="tx1"/>
              </a:solidFill>
              <a:latin typeface="Times New Roman" panose="02020603050405020304" charset="0"/>
              <a:cs typeface="Times New Roman" panose="02020603050405020304" charset="0"/>
            </a:endParaRPr>
          </a:p>
          <a:p>
            <a:pPr algn="l"/>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Part 1 of the book :philosophical foundations </a:t>
            </a:r>
            <a:r>
              <a:rPr lang="en-US" altLang="zh-CN" sz="2400" b="1">
                <a:solidFill>
                  <a:srgbClr val="000000"/>
                </a:solidFill>
                <a:latin typeface="Times New Roman" panose="02020603050405020304" charset="0"/>
                <a:ea typeface="Times New Roman" panose="02020603050405020304"/>
                <a:cs typeface="Times New Roman" panose="02020603050405020304" charset="0"/>
                <a:sym typeface="+mn-ea"/>
              </a:rPr>
              <a:t>of digital minimalism</a:t>
            </a:r>
            <a:endParaRPr lang="en-US" altLang="zh-CN" sz="2400" b="1">
              <a:solidFill>
                <a:srgbClr val="000000"/>
              </a:solidFill>
              <a:latin typeface="Times New Roman" panose="02020603050405020304" charset="0"/>
              <a:ea typeface="Times New Roman" panose="02020603050405020304"/>
              <a:cs typeface="Times New Roman" panose="02020603050405020304" charset="0"/>
              <a:sym typeface="+mn-ea"/>
            </a:endParaRPr>
          </a:p>
          <a:p>
            <a:pPr algn="l"/>
            <a:endParaRPr lang="en-US" altLang="zh-CN" sz="2400" b="1" spc="300" dirty="0">
              <a:solidFill>
                <a:srgbClr val="000000"/>
              </a:solidFill>
              <a:latin typeface="Times New Roman" panose="02020603050405020304" charset="0"/>
              <a:ea typeface="Times New Roman" panose="02020603050405020304"/>
              <a:cs typeface="Times New Roman" panose="02020603050405020304" charset="0"/>
              <a:sym typeface="+mn-ea"/>
            </a:endParaRPr>
          </a:p>
          <a:p>
            <a:pPr algn="l"/>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sp>
        <p:nvSpPr>
          <p:cNvPr id="3" name="圆角矩形 2"/>
          <p:cNvSpPr/>
          <p:nvPr/>
        </p:nvSpPr>
        <p:spPr>
          <a:xfrm>
            <a:off x="420370" y="2134235"/>
            <a:ext cx="11315065" cy="10185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Part 1 of the book :suggested </a:t>
            </a:r>
            <a:r>
              <a:rPr lang="en-US" altLang="zh-CN" sz="2400" b="1">
                <a:solidFill>
                  <a:schemeClr val="tx1"/>
                </a:solidFill>
                <a:latin typeface="Times New Roman" panose="02020603050405020304" charset="0"/>
                <a:ea typeface="Times New Roman" panose="02020603050405020304"/>
                <a:cs typeface="Times New Roman" panose="02020603050405020304" charset="0"/>
                <a:sym typeface="+mn-ea"/>
              </a:rPr>
              <a:t>method for adopting this philosophy——</a:t>
            </a:r>
            <a:endParaRPr lang="en-US" altLang="zh-CN" sz="2400" b="1">
              <a:solidFill>
                <a:schemeClr val="tx1"/>
              </a:solidFill>
              <a:latin typeface="Times New Roman" panose="02020603050405020304" charset="0"/>
              <a:ea typeface="Times New Roman" panose="02020603050405020304"/>
              <a:cs typeface="Times New Roman" panose="02020603050405020304" charset="0"/>
              <a:sym typeface="+mn-ea"/>
            </a:endParaRPr>
          </a:p>
          <a:p>
            <a:pPr algn="ctr"/>
            <a:r>
              <a:rPr lang="en-US" altLang="zh-CN" sz="2400" b="1">
                <a:solidFill>
                  <a:schemeClr val="tx1"/>
                </a:solidFill>
                <a:latin typeface="Times New Roman" panose="02020603050405020304" charset="0"/>
                <a:ea typeface="Times New Roman" panose="02020603050405020304"/>
                <a:cs typeface="Times New Roman" panose="02020603050405020304" charset="0"/>
                <a:sym typeface="+mn-ea"/>
              </a:rPr>
              <a:t>the digital declutter</a:t>
            </a: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 </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sp>
        <p:nvSpPr>
          <p:cNvPr id="632" name="圆角矩形 631"/>
          <p:cNvSpPr/>
          <p:nvPr/>
        </p:nvSpPr>
        <p:spPr>
          <a:xfrm>
            <a:off x="431165" y="4283075"/>
            <a:ext cx="11438255" cy="12077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Part 2 of the book :ideas helping to </a:t>
            </a:r>
            <a:r>
              <a:rPr lang="en-US" altLang="zh-CN" sz="2400" b="1">
                <a:solidFill>
                  <a:schemeClr val="tx1"/>
                </a:solidFill>
                <a:latin typeface="Times New Roman" panose="02020603050405020304" charset="0"/>
                <a:ea typeface="Times New Roman" panose="02020603050405020304"/>
                <a:cs typeface="Times New Roman" panose="02020603050405020304" charset="0"/>
                <a:sym typeface="+mn-ea"/>
              </a:rPr>
              <a:t> cultivate </a:t>
            </a:r>
            <a:r>
              <a:rPr lang="en-US" altLang="en-US" sz="2400" b="1">
                <a:solidFill>
                  <a:schemeClr val="tx1"/>
                </a:solidFill>
                <a:latin typeface="Times New Roman" panose="02020603050405020304" charset="0"/>
                <a:ea typeface="Times New Roman" panose="02020603050405020304"/>
                <a:cs typeface="Times New Roman" panose="02020603050405020304" charset="0"/>
                <a:sym typeface="+mn-ea"/>
              </a:rPr>
              <a:t> </a:t>
            </a:r>
            <a:r>
              <a:rPr lang="en-US" altLang="zh-CN" sz="2400" b="1">
                <a:solidFill>
                  <a:schemeClr val="tx1"/>
                </a:solidFill>
                <a:latin typeface="Times New Roman" panose="02020603050405020304" charset="0"/>
                <a:ea typeface="Times New Roman" panose="02020603050405020304"/>
                <a:cs typeface="Times New Roman" panose="02020603050405020304" charset="0"/>
                <a:sym typeface="+mn-ea"/>
              </a:rPr>
              <a:t>a sustainable digital minimalism lifestyle.</a:t>
            </a: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 </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sp>
        <p:nvSpPr>
          <p:cNvPr id="633" name="圆角矩形 632"/>
          <p:cNvSpPr/>
          <p:nvPr/>
        </p:nvSpPr>
        <p:spPr>
          <a:xfrm>
            <a:off x="396240" y="3340735"/>
            <a:ext cx="11315065" cy="73469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Part 1 of the book :an experiment about </a:t>
            </a:r>
            <a:r>
              <a:rPr lang="en-US" altLang="zh-CN" sz="2400" b="1">
                <a:solidFill>
                  <a:schemeClr val="tx1"/>
                </a:solidFill>
                <a:latin typeface="Times New Roman" panose="02020603050405020304" charset="0"/>
                <a:ea typeface="Times New Roman" panose="02020603050405020304"/>
                <a:cs typeface="Times New Roman" panose="02020603050405020304" charset="0"/>
                <a:sym typeface="+mn-ea"/>
              </a:rPr>
              <a:t>the digital declutter</a:t>
            </a: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 </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28"/>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3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6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27" grpId="0" bldLvl="0" animBg="1"/>
      <p:bldP spid="627" grpId="1" animBg="1"/>
      <p:bldP spid="628" grpId="0" bldLvl="0" animBg="1"/>
      <p:bldP spid="628" grpId="1" animBg="1"/>
      <p:bldP spid="3" grpId="0" bldLvl="0" animBg="1"/>
      <p:bldP spid="3" grpId="1" animBg="1"/>
      <p:bldP spid="632" grpId="0" bldLvl="0" animBg="1"/>
      <p:bldP spid="632" grpId="1" animBg="1"/>
      <p:bldP spid="633" grpId="0" bldLvl="0" animBg="1"/>
      <p:bldP spid="633"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7082790" y="325755"/>
            <a:ext cx="4965700" cy="5421630"/>
          </a:xfrm>
          <a:prstGeom prst="rect">
            <a:avLst/>
          </a:prstGeom>
        </p:spPr>
        <p:txBody>
          <a:bodyPr>
            <a:noAutofit/>
          </a:bodyPr>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28.What is the book aimed at?</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Teaching critical thinking skills.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a:t>
            </a:r>
            <a:r>
              <a:rPr lang="en-US" altLang="zh-CN" sz="2000" b="1">
                <a:solidFill>
                  <a:srgbClr val="FF0000"/>
                </a:solidFill>
                <a:highlight>
                  <a:srgbClr val="FFFF00"/>
                </a:highlight>
                <a:latin typeface="Times New Roman" panose="02020603050405020304"/>
                <a:ea typeface="宋体" panose="02010600030101010101" pitchFamily="2" charset="-122"/>
              </a:rPr>
              <a:t>Advocating a simple digital lifestyle</a:t>
            </a:r>
            <a:r>
              <a:rPr lang="en-US" altLang="zh-CN" sz="2000" b="1">
                <a:latin typeface="Times New Roman" panose="02020603050405020304"/>
                <a:ea typeface="宋体" panose="02010600030101010101" pitchFamily="2" charset="-122"/>
              </a:rPr>
              <a:t>.</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C.Solving philosophical problems.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 D. Promoting the use of a digital device.</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29.What does the underlined word "declutter" in paragraph 3 mean?</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a:t>
            </a:r>
            <a:r>
              <a:rPr lang="en-US" altLang="zh-CN" sz="2000" b="1">
                <a:solidFill>
                  <a:srgbClr val="FF0000"/>
                </a:solidFill>
                <a:highlight>
                  <a:srgbClr val="FFFF00"/>
                </a:highlight>
                <a:latin typeface="Times New Roman" panose="02020603050405020304"/>
                <a:ea typeface="宋体" panose="02010600030101010101" pitchFamily="2" charset="-122"/>
              </a:rPr>
              <a:t> Clear-up. </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Add-on.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Check-in.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Take-over.</a:t>
            </a:r>
            <a:endParaRPr lang="en-US" altLang="zh-CN" sz="2000" b="1">
              <a:latin typeface="Times New Roman" panose="02020603050405020304"/>
              <a:ea typeface="宋体" panose="02010600030101010101" pitchFamily="2" charset="-122"/>
            </a:endParaRPr>
          </a:p>
        </p:txBody>
      </p:sp>
      <p:sp>
        <p:nvSpPr>
          <p:cNvPr id="3" name="文本框 2"/>
          <p:cNvSpPr txBox="1"/>
          <p:nvPr/>
        </p:nvSpPr>
        <p:spPr>
          <a:xfrm>
            <a:off x="140335" y="278765"/>
            <a:ext cx="6942455" cy="650811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FF0000"/>
                </a:solidFill>
                <a:latin typeface="Times New Roman" panose="02020603050405020304" charset="0"/>
                <a:ea typeface="Times New Roman" panose="02020603050405020304"/>
                <a:cs typeface="Times New Roman" panose="02020603050405020304" charset="0"/>
              </a:rPr>
              <a:t>①The goal of this book</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is to make the case for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digital minimalism</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including a detailed exploration of what it asks and why it works, and then to teach you how to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adopt this philosophy</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if you decide it's right for you.</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rgbClr val="000000"/>
                </a:solidFill>
                <a:latin typeface="Times New Roman" panose="02020603050405020304" charset="0"/>
                <a:ea typeface="Times New Roman" panose="02020603050405020304"/>
                <a:cs typeface="Times New Roman" panose="02020603050405020304" charset="0"/>
              </a:rPr>
              <a:t>⑤</a:t>
            </a:r>
            <a:r>
              <a:rPr lang="en-US" altLang="zh-CN" sz="2000" b="1">
                <a:solidFill>
                  <a:srgbClr val="000000"/>
                </a:solidFill>
                <a:latin typeface="Times New Roman" panose="02020603050405020304" charset="0"/>
                <a:ea typeface="Times New Roman" panose="02020603050405020304"/>
                <a:cs typeface="Times New Roman" panose="02020603050405020304" charset="0"/>
              </a:rPr>
              <a:t>The second part of this book takes a closer look at some ideas that will help you cultivate</a:t>
            </a:r>
            <a:r>
              <a:rPr lang="zh-CN" altLang="en-US" sz="2000" b="1">
                <a:solidFill>
                  <a:srgbClr val="000000"/>
                </a:solidFill>
                <a:latin typeface="Times New Roman" panose="02020603050405020304" charset="0"/>
                <a:ea typeface="Times New Roman" panose="02020603050405020304"/>
                <a:cs typeface="Times New Roman" panose="02020603050405020304" charset="0"/>
              </a:rPr>
              <a:t>（培养）</a:t>
            </a:r>
            <a:r>
              <a:rPr lang="en-US" altLang="en-US" sz="2000" b="1">
                <a:solidFill>
                  <a:srgbClr val="000000"/>
                </a:solidFill>
                <a:latin typeface="Times New Roman" panose="02020603050405020304" charset="0"/>
                <a:ea typeface="Times New Roman" panose="02020603050405020304"/>
                <a:cs typeface="Times New Roman" panose="02020603050405020304" charset="0"/>
              </a:rPr>
              <a:t>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a sustainable digital minimalism lifestyle. In these chapters, I examine issues such as the importance of solitude</a:t>
            </a:r>
            <a:r>
              <a:rPr lang="zh-CN" altLang="en-US" sz="2000" b="1">
                <a:solidFill>
                  <a:srgbClr val="000000"/>
                </a:solidFill>
                <a:latin typeface="Times New Roman" panose="02020603050405020304" charset="0"/>
                <a:ea typeface="Times New Roman" panose="02020603050405020304"/>
                <a:cs typeface="Times New Roman" panose="02020603050405020304" charset="0"/>
              </a:rPr>
              <a:t>（独处）</a:t>
            </a:r>
            <a:r>
              <a:rPr lang="en-US" altLang="en-US" sz="2000" b="1">
                <a:solidFill>
                  <a:srgbClr val="000000"/>
                </a:solidFill>
                <a:latin typeface="Times New Roman" panose="02020603050405020304" charset="0"/>
                <a:ea typeface="Times New Roman" panose="02020603050405020304"/>
                <a:cs typeface="Times New Roman" panose="02020603050405020304" charset="0"/>
              </a:rPr>
              <a:t>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and the necessity of cultivating high-quality leisure to replace the time most now spend on mindless device use. Each chapter concludes with a collection of practices, which are designed to help you act on the big ideas of the chapter. You can view these practices as a toolbox meant to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aid your efforts to build a minimalist lifestyle</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that works for your particular circumstances.</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③Part one concludes by introducing my suggested method for adopting this philosophy: </a:t>
            </a:r>
            <a:r>
              <a:rPr lang="en-US" altLang="zh-CN" sz="2000" b="1" u="sng">
                <a:solidFill>
                  <a:srgbClr val="000000"/>
                </a:solidFill>
                <a:latin typeface="Times New Roman" panose="02020603050405020304" charset="0"/>
                <a:ea typeface="Times New Roman" panose="02020603050405020304"/>
                <a:cs typeface="Times New Roman" panose="02020603050405020304" charset="0"/>
              </a:rPr>
              <a:t>the digital declutter</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This process requires you to</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step away from</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optional online activities for thirty days. At the end of the thirty days, you will then add back a small number of carefully chosen online activities that you believe will provide massive benefits to the things you value.</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7082790" y="101536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6" name="圆角矩形 625"/>
          <p:cNvSpPr/>
          <p:nvPr/>
        </p:nvSpPr>
        <p:spPr>
          <a:xfrm>
            <a:off x="7082790" y="529526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6" grpId="0" bldLvl="0" animBg="1"/>
      <p:bldP spid="626"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对象 2"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14" name="think-cell Slide" r:id="rId2" imgW="9525" imgH="9525" progId="TCLayout.ActiveDocument.1">
                  <p:embed/>
                </p:oleObj>
              </mc:Choice>
              <mc:Fallback>
                <p:oleObj name="think-cell Slide" r:id="rId2" imgW="9525" imgH="9525" progId="TCLayout.ActiveDocument.1">
                  <p:embed/>
                  <p:pic>
                    <p:nvPicPr>
                      <p:cNvPr id="0" name="对象 2" hidden="1"/>
                      <p:cNvPicPr/>
                      <p:nvPr/>
                    </p:nvPicPr>
                    <p:blipFill>
                      <a:blip r:embed="rId3"/>
                      <a:stretch>
                        <a:fillRect/>
                      </a:stretch>
                    </p:blipFill>
                    <p:spPr>
                      <a:xfrm>
                        <a:off x="1588" y="1588"/>
                        <a:ext cx="1588" cy="1588"/>
                      </a:xfrm>
                      <a:prstGeom prst="rect">
                        <a:avLst/>
                      </a:prstGeom>
                    </p:spPr>
                  </p:pic>
                </p:oleObj>
              </mc:Fallback>
            </mc:AlternateContent>
          </a:graphicData>
        </a:graphic>
      </p:graphicFrame>
      <p:sp>
        <p:nvSpPr>
          <p:cNvPr id="2" name="矩形 1" hidden="1"/>
          <p:cNvSpPr/>
          <p:nvPr>
            <p:custDataLst>
              <p:tags r:id="rId4"/>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en-US" altLang="zh-CN" sz="4000" b="1" dirty="0">
              <a:latin typeface="Calibri" panose="020F0502020204030204" pitchFamily="34" charset="0"/>
              <a:ea typeface="微软雅黑" panose="020B0503020204020204" pitchFamily="34" charset="-122"/>
              <a:cs typeface="+mj-cs"/>
              <a:sym typeface="Calibri" panose="020F0502020204030204" pitchFamily="34" charset="0"/>
            </a:endParaRPr>
          </a:p>
        </p:txBody>
      </p:sp>
      <p:sp>
        <p:nvSpPr>
          <p:cNvPr id="4" name="标题 3"/>
          <p:cNvSpPr>
            <a:spLocks noGrp="1"/>
          </p:cNvSpPr>
          <p:nvPr>
            <p:ph type="ctrTitle"/>
          </p:nvPr>
        </p:nvSpPr>
        <p:spPr>
          <a:xfrm>
            <a:off x="4547235" y="1070610"/>
            <a:ext cx="7215505" cy="2289175"/>
          </a:xfrm>
        </p:spPr>
        <p:txBody>
          <a:bodyPr>
            <a:normAutofit fontScale="90000"/>
          </a:bodyPr>
          <a:lstStyle/>
          <a:p>
            <a:r>
              <a:rPr lang="zh-CN" sz="5335" spc="600" dirty="0">
                <a:gradFill>
                  <a:gsLst>
                    <a:gs pos="100000">
                      <a:schemeClr val="accent1"/>
                    </a:gs>
                    <a:gs pos="2000">
                      <a:schemeClr val="accent4"/>
                    </a:gs>
                  </a:gsLst>
                  <a:lin ang="2700000" scaled="0"/>
                </a:gradFill>
                <a:effectLst>
                  <a:outerShdw blurRad="38100" dist="38100" dir="2700000" algn="tl">
                    <a:schemeClr val="bg1">
                      <a:lumMod val="50000"/>
                      <a:alpha val="29000"/>
                    </a:schemeClr>
                  </a:outerShdw>
                </a:effectLst>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t>利用</a:t>
            </a:r>
            <a:r>
              <a:rPr lang="en-US" altLang="zh-CN" sz="5335" spc="600" dirty="0">
                <a:gradFill>
                  <a:gsLst>
                    <a:gs pos="100000">
                      <a:schemeClr val="accent1"/>
                    </a:gs>
                    <a:gs pos="2000">
                      <a:schemeClr val="accent4"/>
                    </a:gs>
                  </a:gsLst>
                  <a:lin ang="2700000" scaled="0"/>
                </a:gradFill>
                <a:effectLst>
                  <a:outerShdw blurRad="38100" dist="38100" dir="2700000" algn="tl">
                    <a:schemeClr val="bg1">
                      <a:lumMod val="50000"/>
                      <a:alpha val="29000"/>
                    </a:schemeClr>
                  </a:outerShdw>
                </a:effectLst>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t>10</a:t>
            </a:r>
            <a:r>
              <a:rPr lang="zh-CN" altLang="en-US" sz="5335" spc="600" dirty="0">
                <a:gradFill>
                  <a:gsLst>
                    <a:gs pos="100000">
                      <a:schemeClr val="accent1"/>
                    </a:gs>
                    <a:gs pos="2000">
                      <a:schemeClr val="accent4"/>
                    </a:gs>
                  </a:gsLst>
                  <a:lin ang="2700000" scaled="0"/>
                </a:gradFill>
                <a:effectLst>
                  <a:outerShdw blurRad="38100" dist="38100" dir="2700000" algn="tl">
                    <a:schemeClr val="bg1">
                      <a:lumMod val="50000"/>
                      <a:alpha val="29000"/>
                    </a:schemeClr>
                  </a:outerShdw>
                </a:effectLst>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t>篇高考真题</a:t>
            </a:r>
            <a:br>
              <a:rPr lang="zh-CN" altLang="en-US" sz="5335" spc="600" dirty="0">
                <a:gradFill>
                  <a:gsLst>
                    <a:gs pos="100000">
                      <a:schemeClr val="accent1"/>
                    </a:gs>
                    <a:gs pos="2000">
                      <a:schemeClr val="accent4"/>
                    </a:gs>
                  </a:gsLst>
                  <a:lin ang="2700000" scaled="0"/>
                </a:gradFill>
                <a:effectLst>
                  <a:outerShdw blurRad="38100" dist="38100" dir="2700000" algn="tl">
                    <a:schemeClr val="bg1">
                      <a:lumMod val="50000"/>
                      <a:alpha val="29000"/>
                    </a:schemeClr>
                  </a:outerShdw>
                </a:effectLst>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br>
            <a:r>
              <a:rPr lang="zh-CN" altLang="en-US" sz="5335" spc="600" dirty="0">
                <a:gradFill>
                  <a:gsLst>
                    <a:gs pos="100000">
                      <a:schemeClr val="accent1"/>
                    </a:gs>
                    <a:gs pos="2000">
                      <a:schemeClr val="accent4"/>
                    </a:gs>
                  </a:gsLst>
                  <a:lin ang="2700000" scaled="0"/>
                </a:gradFill>
                <a:effectLst>
                  <a:outerShdw blurRad="38100" dist="38100" dir="2700000" algn="tl">
                    <a:schemeClr val="bg1">
                      <a:lumMod val="50000"/>
                      <a:alpha val="29000"/>
                    </a:schemeClr>
                  </a:outerShdw>
                </a:effectLst>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t>突破书评类阅读理解题</a:t>
            </a:r>
            <a:endParaRPr lang="zh-CN" altLang="en-US" sz="5335" spc="600" dirty="0">
              <a:gradFill>
                <a:gsLst>
                  <a:gs pos="100000">
                    <a:schemeClr val="accent1"/>
                  </a:gs>
                  <a:gs pos="2000">
                    <a:schemeClr val="accent4"/>
                  </a:gs>
                </a:gsLst>
                <a:lin ang="2700000" scaled="0"/>
              </a:gradFill>
              <a:effectLst>
                <a:outerShdw blurRad="38100" dist="38100" dir="2700000" algn="tl">
                  <a:schemeClr val="bg1">
                    <a:lumMod val="50000"/>
                    <a:alpha val="29000"/>
                  </a:schemeClr>
                </a:outerShdw>
              </a:effectLst>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endParaRPr>
          </a:p>
        </p:txBody>
      </p:sp>
      <p:sp>
        <p:nvSpPr>
          <p:cNvPr id="6" name="文本占位符 5"/>
          <p:cNvSpPr>
            <a:spLocks noGrp="1"/>
          </p:cNvSpPr>
          <p:nvPr>
            <p:ph type="body" sz="quarter" idx="10"/>
          </p:nvPr>
        </p:nvSpPr>
        <p:spPr/>
        <p:txBody>
          <a:bodyPr/>
          <a:lstStyle/>
          <a:p>
            <a:r>
              <a:rPr lang="zh-CN" altLang="en-US" sz="1400" b="1" dirty="0">
                <a:solidFill>
                  <a:schemeClr val="tx1"/>
                </a:solidFill>
                <a:latin typeface="Calibri" panose="020F0502020204030204" pitchFamily="34" charset="0"/>
                <a:ea typeface="微软雅黑" panose="020B0503020204020204" pitchFamily="34" charset="-122"/>
                <a:sym typeface="Calibri" panose="020F0502020204030204" pitchFamily="34" charset="0"/>
              </a:rPr>
              <a:t>梁晓林</a:t>
            </a:r>
            <a:endParaRPr lang="zh-CN" altLang="en-US" sz="1400" b="1" dirty="0">
              <a:solidFill>
                <a:schemeClr val="tx1"/>
              </a:solidFill>
              <a:latin typeface="Calibri" panose="020F0502020204030204" pitchFamily="34" charset="0"/>
              <a:ea typeface="微软雅黑" panose="020B0503020204020204" pitchFamily="34" charset="-122"/>
              <a:sym typeface="Calibri" panose="020F0502020204030204" pitchFamily="34" charset="0"/>
            </a:endParaRPr>
          </a:p>
        </p:txBody>
      </p:sp>
      <p:sp>
        <p:nvSpPr>
          <p:cNvPr id="9" name="直角三角形 8"/>
          <p:cNvSpPr/>
          <p:nvPr/>
        </p:nvSpPr>
        <p:spPr>
          <a:xfrm>
            <a:off x="0" y="1262168"/>
            <a:ext cx="9555279" cy="5595832"/>
          </a:xfrm>
          <a:prstGeom prst="rtTriangle">
            <a:avLst/>
          </a:prstGeom>
          <a:gradFill>
            <a:gsLst>
              <a:gs pos="0">
                <a:schemeClr val="accent4">
                  <a:lumMod val="60000"/>
                  <a:lumOff val="40000"/>
                </a:schemeClr>
              </a:gs>
              <a:gs pos="72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8" name="组合 7"/>
          <p:cNvGrpSpPr/>
          <p:nvPr/>
        </p:nvGrpSpPr>
        <p:grpSpPr>
          <a:xfrm>
            <a:off x="466463" y="1064797"/>
            <a:ext cx="9169634" cy="5794673"/>
            <a:chOff x="466463" y="1064797"/>
            <a:chExt cx="9169634" cy="5794673"/>
          </a:xfrm>
        </p:grpSpPr>
        <p:sp>
          <p:nvSpPr>
            <p:cNvPr id="10" name="图形 4"/>
            <p:cNvSpPr/>
            <p:nvPr/>
          </p:nvSpPr>
          <p:spPr>
            <a:xfrm>
              <a:off x="969025" y="2718658"/>
              <a:ext cx="8667072" cy="4140812"/>
            </a:xfrm>
            <a:custGeom>
              <a:avLst/>
              <a:gdLst>
                <a:gd name="connsiteX0" fmla="*/ 1501777 w 8667071"/>
                <a:gd name="connsiteY0" fmla="*/ 9543 h 4140811"/>
                <a:gd name="connsiteX1" fmla="*/ 8658995 w 8667071"/>
                <a:gd name="connsiteY1" fmla="*/ 4134937 h 4140811"/>
                <a:gd name="connsiteX2" fmla="*/ 2688957 w 8667071"/>
                <a:gd name="connsiteY2" fmla="*/ 4134937 h 4140811"/>
                <a:gd name="connsiteX3" fmla="*/ 9543 w 8667071"/>
                <a:gd name="connsiteY3" fmla="*/ 2590943 h 4140811"/>
                <a:gd name="connsiteX4" fmla="*/ 1501777 w 8667071"/>
                <a:gd name="connsiteY4" fmla="*/ 9543 h 414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7071" h="4140811">
                  <a:moveTo>
                    <a:pt x="1501777" y="9543"/>
                  </a:moveTo>
                  <a:lnTo>
                    <a:pt x="8658995" y="4134937"/>
                  </a:lnTo>
                  <a:lnTo>
                    <a:pt x="2688957" y="4134937"/>
                  </a:lnTo>
                  <a:lnTo>
                    <a:pt x="9543" y="2590943"/>
                  </a:lnTo>
                  <a:lnTo>
                    <a:pt x="1501777" y="9543"/>
                  </a:lnTo>
                  <a:close/>
                </a:path>
              </a:pathLst>
            </a:custGeom>
            <a:solidFill>
              <a:schemeClr val="accent4"/>
            </a:solidFill>
            <a:ln w="11005" cap="flat">
              <a:noFill/>
              <a:prstDash val="solid"/>
              <a:miter/>
            </a:ln>
          </p:spPr>
          <p:txBody>
            <a:bodyPr rtlCol="0" anchor="ctr"/>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11" name="组合 10"/>
            <p:cNvGrpSpPr/>
            <p:nvPr/>
          </p:nvGrpSpPr>
          <p:grpSpPr>
            <a:xfrm>
              <a:off x="466463" y="1064797"/>
              <a:ext cx="5431022" cy="5211762"/>
              <a:chOff x="673099" y="1268846"/>
              <a:chExt cx="4954588" cy="4754562"/>
            </a:xfrm>
          </p:grpSpPr>
          <p:sp>
            <p:nvSpPr>
              <p:cNvPr id="13"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2"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3"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4"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10" name="Group 406"/>
              <p:cNvGrpSpPr/>
              <p:nvPr userDrawn="1"/>
            </p:nvGrpSpPr>
            <p:grpSpPr bwMode="auto">
              <a:xfrm>
                <a:off x="920749" y="4186671"/>
                <a:ext cx="1984375" cy="1620837"/>
                <a:chOff x="506" y="2063"/>
                <a:chExt cx="1250" cy="1021"/>
              </a:xfrm>
            </p:grpSpPr>
            <p:sp>
              <p:nvSpPr>
                <p:cNvPr id="434"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6"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7"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8"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9"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0"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1"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2"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3"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11" name="Group 607"/>
              <p:cNvGrpSpPr/>
              <p:nvPr userDrawn="1"/>
            </p:nvGrpSpPr>
            <p:grpSpPr bwMode="auto">
              <a:xfrm>
                <a:off x="920749" y="4045383"/>
                <a:ext cx="4464050" cy="1177925"/>
                <a:chOff x="506" y="1974"/>
                <a:chExt cx="2812" cy="742"/>
              </a:xfrm>
            </p:grpSpPr>
            <p:sp>
              <p:nvSpPr>
                <p:cNvPr id="234"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6"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12"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6"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sp>
        <p:nvSpPr>
          <p:cNvPr id="634" name="任意多边形: 形状 633"/>
          <p:cNvSpPr/>
          <p:nvPr/>
        </p:nvSpPr>
        <p:spPr>
          <a:xfrm flipH="1" flipV="1">
            <a:off x="8725075" y="-1"/>
            <a:ext cx="3466925" cy="2030326"/>
          </a:xfrm>
          <a:custGeom>
            <a:avLst/>
            <a:gdLst>
              <a:gd name="connsiteX0" fmla="*/ 3466925 w 3466925"/>
              <a:gd name="connsiteY0" fmla="*/ 2030326 h 2030326"/>
              <a:gd name="connsiteX1" fmla="*/ 1597365 w 3466925"/>
              <a:gd name="connsiteY1" fmla="*/ 2030326 h 2030326"/>
              <a:gd name="connsiteX2" fmla="*/ 1 w 3466925"/>
              <a:gd name="connsiteY2" fmla="*/ 1094866 h 2030326"/>
              <a:gd name="connsiteX3" fmla="*/ 1 w 3466925"/>
              <a:gd name="connsiteY3" fmla="*/ 2030326 h 2030326"/>
              <a:gd name="connsiteX4" fmla="*/ 0 w 3466925"/>
              <a:gd name="connsiteY4" fmla="*/ 2030326 h 2030326"/>
              <a:gd name="connsiteX5" fmla="*/ 0 w 3466925"/>
              <a:gd name="connsiteY5" fmla="*/ 0 h 203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925" h="2030326">
                <a:moveTo>
                  <a:pt x="3466925" y="2030326"/>
                </a:moveTo>
                <a:lnTo>
                  <a:pt x="1597365" y="2030326"/>
                </a:lnTo>
                <a:lnTo>
                  <a:pt x="1" y="1094866"/>
                </a:lnTo>
                <a:lnTo>
                  <a:pt x="1" y="2030326"/>
                </a:lnTo>
                <a:lnTo>
                  <a:pt x="0" y="2030326"/>
                </a:lnTo>
                <a:lnTo>
                  <a:pt x="0" y="0"/>
                </a:lnTo>
                <a:close/>
              </a:path>
            </a:pathLst>
          </a:cu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5" name="矩形 634"/>
          <p:cNvSpPr/>
          <p:nvPr/>
        </p:nvSpPr>
        <p:spPr>
          <a:xfrm>
            <a:off x="5109196" y="3275476"/>
            <a:ext cx="6409704" cy="650875"/>
          </a:xfrm>
          <a:prstGeom prst="rect">
            <a:avLst/>
          </a:prstGeom>
        </p:spPr>
        <p:txBody>
          <a:bodyPr wrap="square">
            <a:spAutoFit/>
          </a:bodyPr>
          <a:lstStyle/>
          <a:p>
            <a:pPr algn="r">
              <a:lnSpc>
                <a:spcPct val="130000"/>
              </a:lnSpc>
            </a:pPr>
            <a:r>
              <a:rPr lang="en-US" altLang="zh-CN" sz="2800" b="1" dirty="0">
                <a:solidFill>
                  <a:schemeClr val="tx1"/>
                </a:solidFill>
                <a:latin typeface="Calibri" panose="020F0502020204030204" pitchFamily="34" charset="0"/>
                <a:ea typeface="微软雅黑" panose="020B0503020204020204" pitchFamily="34" charset="-122"/>
                <a:sym typeface="Calibri" panose="020F0502020204030204" pitchFamily="34" charset="0"/>
              </a:rPr>
              <a:t>Books are the ladder of human progress.</a:t>
            </a:r>
            <a:endParaRPr lang="en-US" altLang="zh-CN" sz="2800" b="1" dirty="0">
              <a:solidFill>
                <a:schemeClr val="tx1"/>
              </a:solidFill>
              <a:latin typeface="Calibri" panose="020F0502020204030204" pitchFamily="34" charset="0"/>
              <a:ea typeface="微软雅黑" panose="020B0503020204020204" pitchFamily="34" charset="-122"/>
              <a:sym typeface="Calibri" panose="020F0502020204030204" pitchFamily="34" charset="0"/>
            </a:endParaRPr>
          </a:p>
        </p:txBody>
      </p:sp>
      <p:pic>
        <p:nvPicPr>
          <p:cNvPr id="5124" name="图片 6" descr="logo横版 png"/>
          <p:cNvPicPr>
            <a:picLocks noChangeAspect="1"/>
          </p:cNvPicPr>
          <p:nvPr/>
        </p:nvPicPr>
        <p:blipFill>
          <a:blip r:embed="rId5"/>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4"/>
                                        </p:tgtEl>
                                        <p:attrNameLst>
                                          <p:attrName>style.visibility</p:attrName>
                                        </p:attrNameLst>
                                      </p:cBhvr>
                                      <p:to>
                                        <p:strVal val="visible"/>
                                      </p:to>
                                    </p:set>
                                    <p:animEffect transition="in" filter="fade">
                                      <p:cBhvr>
                                        <p:cTn id="7" dur="500"/>
                                        <p:tgtEl>
                                          <p:spTgt spid="6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750"/>
                                        <p:tgtEl>
                                          <p:spTgt spid="8"/>
                                        </p:tgtEl>
                                      </p:cBhvr>
                                    </p:animEffect>
                                  </p:childTnLst>
                                </p:cTn>
                              </p:par>
                            </p:childTnLst>
                          </p:cTn>
                        </p:par>
                        <p:par>
                          <p:cTn id="16" fill="hold">
                            <p:stCondLst>
                              <p:cond delay="2000"/>
                            </p:stCondLst>
                            <p:childTnLst>
                              <p:par>
                                <p:cTn id="17" presetID="52" presetClass="entr" presetSubtype="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Scale>
                                      <p:cBhvr>
                                        <p:cTn id="19" dur="75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750" decel="50000" fill="hold">
                                          <p:stCondLst>
                                            <p:cond delay="0"/>
                                          </p:stCondLst>
                                        </p:cTn>
                                        <p:tgtEl>
                                          <p:spTgt spid="4"/>
                                        </p:tgtEl>
                                        <p:attrNameLst>
                                          <p:attrName>ppt_x</p:attrName>
                                          <p:attrName>ppt_y</p:attrName>
                                        </p:attrNameLst>
                                      </p:cBhvr>
                                    </p:animMotion>
                                    <p:animEffect transition="in" filter="fade">
                                      <p:cBhvr>
                                        <p:cTn id="21" dur="750"/>
                                        <p:tgtEl>
                                          <p:spTgt spid="4"/>
                                        </p:tgtEl>
                                      </p:cBhvr>
                                    </p:animEffect>
                                  </p:childTnLst>
                                </p:cTn>
                              </p:par>
                            </p:childTnLst>
                          </p:cTn>
                        </p:par>
                        <p:par>
                          <p:cTn id="22" fill="hold">
                            <p:stCondLst>
                              <p:cond delay="3000"/>
                            </p:stCondLst>
                            <p:childTnLst>
                              <p:par>
                                <p:cTn id="23" presetID="14" presetClass="entr" presetSubtype="10" fill="hold" grpId="0" nodeType="afterEffect">
                                  <p:stCondLst>
                                    <p:cond delay="0"/>
                                  </p:stCondLst>
                                  <p:childTnLst>
                                    <p:set>
                                      <p:cBhvr>
                                        <p:cTn id="24" dur="1" fill="hold">
                                          <p:stCondLst>
                                            <p:cond delay="0"/>
                                          </p:stCondLst>
                                        </p:cTn>
                                        <p:tgtEl>
                                          <p:spTgt spid="635"/>
                                        </p:tgtEl>
                                        <p:attrNameLst>
                                          <p:attrName>style.visibility</p:attrName>
                                        </p:attrNameLst>
                                      </p:cBhvr>
                                      <p:to>
                                        <p:strVal val="visible"/>
                                      </p:to>
                                    </p:set>
                                    <p:animEffect transition="in" filter="randombar(horizontal)">
                                      <p:cBhvr>
                                        <p:cTn id="25" dur="750"/>
                                        <p:tgtEl>
                                          <p:spTgt spid="635"/>
                                        </p:tgtEl>
                                      </p:cBhvr>
                                    </p:animEffect>
                                  </p:childTnLst>
                                </p:cTn>
                              </p:par>
                            </p:childTnLst>
                          </p:cTn>
                        </p:par>
                        <p:par>
                          <p:cTn id="26" fill="hold">
                            <p:stCondLst>
                              <p:cond delay="4000"/>
                            </p:stCondLst>
                            <p:childTnLst>
                              <p:par>
                                <p:cTn id="27" presetID="2" presetClass="entr" presetSubtype="4" fill="hold" grpId="0" nodeType="after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additive="base">
                                        <p:cTn id="2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build="p"/>
      <p:bldP spid="9" grpId="0" animBg="1"/>
      <p:bldP spid="634" grpId="0" animBg="1"/>
      <p:bldP spid="63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14515" y="381000"/>
            <a:ext cx="4965700" cy="6263640"/>
          </a:xfrm>
          <a:prstGeom prst="rect">
            <a:avLst/>
          </a:prstGeom>
        </p:spPr>
        <p:txBody>
          <a:bodyPr>
            <a:noAutofit/>
          </a:bodyPr>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30.What is presented in the</a:t>
            </a:r>
            <a:r>
              <a:rPr lang="en-US" altLang="zh-CN" sz="2000" b="1">
                <a:solidFill>
                  <a:srgbClr val="FF0000"/>
                </a:solidFill>
                <a:latin typeface="Times New Roman" panose="02020603050405020304"/>
                <a:ea typeface="宋体" panose="02010600030101010101" pitchFamily="2" charset="-122"/>
              </a:rPr>
              <a:t> final chapter of part one?</a:t>
            </a:r>
            <a:endParaRPr lang="en-US" altLang="zh-CN" sz="2000" b="1">
              <a:solidFill>
                <a:srgbClr val="FF0000"/>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Theoretical models.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Statistical methods.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a:t>
            </a:r>
            <a:r>
              <a:rPr lang="en-US" altLang="zh-CN" sz="2000" b="1">
                <a:solidFill>
                  <a:srgbClr val="FF0000"/>
                </a:solidFill>
                <a:highlight>
                  <a:srgbClr val="FFFF00"/>
                </a:highlight>
                <a:latin typeface="Times New Roman" panose="02020603050405020304"/>
                <a:ea typeface="宋体" panose="02010600030101010101" pitchFamily="2" charset="-122"/>
              </a:rPr>
              <a:t>Practical examples.  </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Historical analyses.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31. What does the author suggest readers do with the practices offered in part two?</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a:t>
            </a:r>
            <a:r>
              <a:rPr lang="en-US" altLang="zh-CN" sz="2000" b="1">
                <a:solidFill>
                  <a:srgbClr val="FF0000"/>
                </a:solidFill>
                <a:highlight>
                  <a:srgbClr val="FFFF00"/>
                </a:highlight>
                <a:latin typeface="Times New Roman" panose="02020603050405020304"/>
                <a:ea typeface="宋体" panose="02010600030101010101" pitchFamily="2" charset="-122"/>
              </a:rPr>
              <a:t>Use them as needed.  </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Recommend them to friends.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Evaluate their effects.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D.Identify the ideas behind them.</a:t>
            </a:r>
            <a:endParaRPr lang="en-US" altLang="zh-CN" sz="2000" b="1">
              <a:latin typeface="Times New Roman" panose="02020603050405020304"/>
              <a:ea typeface="宋体" panose="02010600030101010101" pitchFamily="2" charset="-122"/>
            </a:endParaRPr>
          </a:p>
        </p:txBody>
      </p:sp>
      <p:sp>
        <p:nvSpPr>
          <p:cNvPr id="3" name="文本框 2"/>
          <p:cNvSpPr txBox="1"/>
          <p:nvPr/>
        </p:nvSpPr>
        <p:spPr>
          <a:xfrm>
            <a:off x="140335" y="278765"/>
            <a:ext cx="6705600" cy="636587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FF0000"/>
                </a:solidFill>
                <a:latin typeface="Times New Roman" panose="02020603050405020304" charset="0"/>
                <a:ea typeface="Times New Roman" panose="02020603050405020304"/>
                <a:cs typeface="Times New Roman" panose="02020603050405020304" charset="0"/>
              </a:rPr>
              <a:t>In the final chapter of part one</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I'll guide you through carrying out your own digital declutter. In doing so, I'll draw on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an experiment</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I ran in 2018 in which over 1,600 people agreed to perform a digital declutter. You'll hear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these participants' stories and learn what strategies worked well for them</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and what traps they encountered that you should avoid.</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The second part of this book takes a closer look at some ideas that will help you cultivate</a:t>
            </a:r>
            <a:r>
              <a:rPr lang="zh-CN" altLang="en-US" sz="2000" b="1">
                <a:solidFill>
                  <a:srgbClr val="000000"/>
                </a:solidFill>
                <a:latin typeface="Times New Roman" panose="02020603050405020304" charset="0"/>
                <a:ea typeface="Times New Roman" panose="02020603050405020304"/>
                <a:cs typeface="Times New Roman" panose="02020603050405020304" charset="0"/>
              </a:rPr>
              <a:t>（培养）</a:t>
            </a:r>
            <a:r>
              <a:rPr lang="en-US" altLang="en-US" sz="2000" b="1">
                <a:solidFill>
                  <a:srgbClr val="000000"/>
                </a:solidFill>
                <a:latin typeface="Times New Roman" panose="02020603050405020304" charset="0"/>
                <a:ea typeface="Times New Roman" panose="02020603050405020304"/>
                <a:cs typeface="Times New Roman" panose="02020603050405020304" charset="0"/>
              </a:rPr>
              <a:t>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a sustainable digital minimalism lifestyle. In these chapters, I examine issues such as the importance of solitude</a:t>
            </a:r>
            <a:r>
              <a:rPr lang="zh-CN" altLang="en-US" sz="2000" b="1">
                <a:solidFill>
                  <a:srgbClr val="000000"/>
                </a:solidFill>
                <a:latin typeface="Times New Roman" panose="02020603050405020304" charset="0"/>
                <a:ea typeface="Times New Roman" panose="02020603050405020304"/>
                <a:cs typeface="Times New Roman" panose="02020603050405020304" charset="0"/>
              </a:rPr>
              <a:t>（独处）</a:t>
            </a:r>
            <a:r>
              <a:rPr lang="en-US" altLang="en-US" sz="2000" b="1">
                <a:solidFill>
                  <a:srgbClr val="000000"/>
                </a:solidFill>
                <a:latin typeface="Times New Roman" panose="02020603050405020304" charset="0"/>
                <a:ea typeface="Times New Roman" panose="02020603050405020304"/>
                <a:cs typeface="Times New Roman" panose="02020603050405020304" charset="0"/>
              </a:rPr>
              <a:t>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and the necessity of cultivating high-quality leisure to replace the time most now spend on mindless device use. Each chapter concludes with a collection of practices, which are designed to help you act on the big ideas of the chapter.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You can view these practices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as a toolbox</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meant to aid your efforts to build a minimalist lifestyle that works for your particular circumstances.</a:t>
            </a:r>
            <a:endParaRPr lang="en-US" altLang="zh-CN" sz="2000" b="1">
              <a:solidFill>
                <a:srgbClr val="FF0000"/>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914515" y="170751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6" name="圆角矩形 625"/>
          <p:cNvSpPr/>
          <p:nvPr/>
        </p:nvSpPr>
        <p:spPr>
          <a:xfrm>
            <a:off x="6914515" y="506730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6" grpId="0" bldLvl="0" animBg="1"/>
      <p:bldP spid="626"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1092454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5 2023</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年新高考</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II</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 C</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235585" y="507365"/>
            <a:ext cx="11692255" cy="641731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a:solidFill>
                  <a:schemeClr val="tx1"/>
                </a:solidFill>
                <a:latin typeface="Times New Roman" panose="02020603050405020304" charset="0"/>
                <a:ea typeface="Times New Roman" panose="02020603050405020304"/>
                <a:cs typeface="Times New Roman" panose="02020603050405020304" charset="0"/>
              </a:rPr>
              <a:t>Reading Art: Art for Book Lovers</a:t>
            </a: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is a celebration of an everyday object — the book, represented here in almost three hundred artworks from museums around the world. The image of the reader appears throughout history, in art made long before books as we now know them came into being. In artists’ representations of books and reading, we see moments of shared humanity that go beyond culture and time.</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In this “book of books,” artworks are selected and arranged in a way that emphasizes these connections between different eras and cultures. We see scenes of children learning to read at home or at school, with the book as a focus for relations between the generations. Adults are portrayed (</a:t>
            </a:r>
            <a:r>
              <a:rPr lang="zh-CN" altLang="en-US" sz="2000">
                <a:solidFill>
                  <a:schemeClr val="tx1"/>
                </a:solidFill>
                <a:latin typeface="Times New Roman" panose="02020603050405020304" charset="0"/>
                <a:ea typeface="Times New Roman" panose="02020603050405020304"/>
                <a:cs typeface="Times New Roman" panose="02020603050405020304" charset="0"/>
              </a:rPr>
              <a:t>描绘</a:t>
            </a:r>
            <a:r>
              <a:rPr lang="en-US" altLang="zh-CN" sz="2000">
                <a:solidFill>
                  <a:schemeClr val="tx1"/>
                </a:solidFill>
                <a:latin typeface="Times New Roman" panose="02020603050405020304" charset="0"/>
                <a:ea typeface="Times New Roman" panose="02020603050405020304"/>
                <a:cs typeface="Times New Roman" panose="02020603050405020304" charset="0"/>
              </a:rPr>
              <a:t>) alone in many settings and poses —absorbed in a volume, deep in thought or lost in a moment of leisure. These scenes may have been painted hundreds of years ago, but they record moments we can all</a:t>
            </a: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relate to.</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Books themselves may be used symbolically in paintings to demonstrate the intellect (</a:t>
            </a:r>
            <a:r>
              <a:rPr lang="zh-CN" altLang="en-US" sz="2000">
                <a:solidFill>
                  <a:schemeClr val="tx1"/>
                </a:solidFill>
                <a:latin typeface="Times New Roman" panose="02020603050405020304" charset="0"/>
                <a:ea typeface="Times New Roman" panose="02020603050405020304"/>
                <a:cs typeface="Times New Roman" panose="02020603050405020304" charset="0"/>
              </a:rPr>
              <a:t>才智</a:t>
            </a:r>
            <a:r>
              <a:rPr lang="en-US" altLang="zh-CN" sz="2000">
                <a:solidFill>
                  <a:schemeClr val="tx1"/>
                </a:solidFill>
                <a:latin typeface="Times New Roman" panose="02020603050405020304" charset="0"/>
                <a:ea typeface="Times New Roman" panose="02020603050405020304"/>
                <a:cs typeface="Times New Roman" panose="02020603050405020304" charset="0"/>
              </a:rPr>
              <a:t>), wealth or faith of the subject. Before the wide use of the printing press, books were treasured objects and could be works of art in their own right. More recently, as books have become inexpensive or even throwaway, artists have used them as the raw material for artworks — transforming covers, pages or even complete volumes into paintings and sculptures.</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Continued developments in communication technologies were once believed to make the printed page outdated. From a 21st-century point of view, the printed book is certainly ancient, but it remains as interactive as any battery-powered e-reader. To serve its function, a book must be activated by a user: the cover opened, the pages parted, the contents reviewed, perhaps notes written down or words underlined. And in contrast to our increasingly networked lives where the information we consume is monitored and tracked, a printed book still offers the chance of a wholly private, “off-line” activity.</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p:txBody>
      </p:sp>
      <p:sp>
        <p:nvSpPr>
          <p:cNvPr id="627" name="圆角矩形 626"/>
          <p:cNvSpPr/>
          <p:nvPr/>
        </p:nvSpPr>
        <p:spPr>
          <a:xfrm>
            <a:off x="546735" y="818515"/>
            <a:ext cx="11047095" cy="49022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800" b="1" spc="300" dirty="0">
                <a:solidFill>
                  <a:schemeClr val="tx1"/>
                </a:solidFill>
                <a:latin typeface="Times New Roman" panose="02020603050405020304" charset="0"/>
                <a:cs typeface="Times New Roman" panose="02020603050405020304" charset="0"/>
              </a:rPr>
              <a:t>Introduction to the book:</a:t>
            </a:r>
            <a:r>
              <a:rPr lang="en-US" altLang="zh-CN" sz="2800" b="1">
                <a:solidFill>
                  <a:schemeClr val="tx1"/>
                </a:solidFill>
                <a:latin typeface="Times New Roman" panose="02020603050405020304" charset="0"/>
                <a:ea typeface="Times New Roman" panose="02020603050405020304"/>
                <a:cs typeface="Times New Roman" panose="02020603050405020304" charset="0"/>
                <a:sym typeface="+mn-ea"/>
              </a:rPr>
              <a:t>Reading Art: Art for Book Lovers</a:t>
            </a:r>
            <a:r>
              <a:rPr lang="en-US" altLang="en-US" sz="2800">
                <a:solidFill>
                  <a:schemeClr val="tx1"/>
                </a:solidFill>
                <a:latin typeface="Times New Roman" panose="02020603050405020304" charset="0"/>
                <a:ea typeface="Times New Roman" panose="02020603050405020304"/>
                <a:cs typeface="Times New Roman" panose="02020603050405020304" charset="0"/>
                <a:sym typeface="+mn-ea"/>
              </a:rPr>
              <a:t> </a:t>
            </a:r>
            <a:endParaRPr lang="en-US" altLang="zh-CN" sz="2800" b="1" spc="300" dirty="0">
              <a:solidFill>
                <a:schemeClr val="bg1"/>
              </a:solidFill>
              <a:latin typeface="Times New Roman" panose="02020603050405020304" charset="0"/>
              <a:cs typeface="Times New Roman" panose="02020603050405020304" charset="0"/>
            </a:endParaRPr>
          </a:p>
        </p:txBody>
      </p:sp>
      <p:sp>
        <p:nvSpPr>
          <p:cNvPr id="3" name="圆角矩形 2"/>
          <p:cNvSpPr/>
          <p:nvPr/>
        </p:nvSpPr>
        <p:spPr>
          <a:xfrm>
            <a:off x="325755" y="1918970"/>
            <a:ext cx="11315065" cy="10185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The contents of this book: selected artworks </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sp>
        <p:nvSpPr>
          <p:cNvPr id="633" name="圆角矩形 632"/>
          <p:cNvSpPr/>
          <p:nvPr/>
        </p:nvSpPr>
        <p:spPr>
          <a:xfrm>
            <a:off x="374015" y="3568065"/>
            <a:ext cx="11315065" cy="73469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a:latin typeface="Times New Roman" panose="02020603050405020304" charset="0"/>
                <a:cs typeface="Times New Roman" panose="02020603050405020304" charset="0"/>
                <a:sym typeface="+mn-ea"/>
              </a:rPr>
              <a:t>author’s opinion : </a:t>
            </a: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Books could be works of art in their own right. </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sp>
        <p:nvSpPr>
          <p:cNvPr id="629" name="圆角矩形 628"/>
          <p:cNvSpPr/>
          <p:nvPr/>
        </p:nvSpPr>
        <p:spPr>
          <a:xfrm>
            <a:off x="360045" y="4796155"/>
            <a:ext cx="11315065" cy="171069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endParaRPr lang="en-US" altLang="zh-CN" sz="2400" b="1">
              <a:latin typeface="Times New Roman" panose="02020603050405020304" charset="0"/>
              <a:cs typeface="Times New Roman" panose="02020603050405020304" charset="0"/>
              <a:sym typeface="+mn-ea"/>
            </a:endParaRPr>
          </a:p>
          <a:p>
            <a:pPr algn="l">
              <a:buClrTx/>
              <a:buSzTx/>
              <a:buFontTx/>
            </a:pPr>
            <a:r>
              <a:rPr lang="en-US" altLang="zh-CN" sz="2400" b="1">
                <a:latin typeface="Times New Roman" panose="02020603050405020304" charset="0"/>
                <a:cs typeface="Times New Roman" panose="02020603050405020304" charset="0"/>
                <a:sym typeface="+mn-ea"/>
              </a:rPr>
              <a:t>author’s opinion : </a:t>
            </a:r>
            <a:r>
              <a:rPr lang="en-US" altLang="zh-CN" sz="2400" b="1">
                <a:solidFill>
                  <a:schemeClr val="tx1"/>
                </a:solidFill>
                <a:latin typeface="Times New Roman" panose="02020603050405020304" charset="0"/>
                <a:cs typeface="Times New Roman" panose="02020603050405020304" charset="0"/>
                <a:sym typeface="+mn-ea"/>
              </a:rPr>
              <a:t>①</a:t>
            </a: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The printed book remains as interactive as any battery-powered e-reader</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a:p>
            <a:pPr algn="l">
              <a:buClrTx/>
              <a:buSzTx/>
              <a:buFontTx/>
            </a:pP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rPr>
              <a:t>②A</a:t>
            </a:r>
            <a:r>
              <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rPr>
              <a:t> printed book still offers the chance of a wholly private, “off-line” activity.</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a:p>
            <a:pPr algn="l"/>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3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27" grpId="0" bldLvl="0" animBg="1"/>
      <p:bldP spid="627" grpId="1" animBg="1"/>
      <p:bldP spid="3" grpId="0" bldLvl="0" animBg="1"/>
      <p:bldP spid="3" grpId="1" animBg="1"/>
      <p:bldP spid="633" grpId="0" bldLvl="0" animBg="1"/>
      <p:bldP spid="633" grpId="1" animBg="1"/>
      <p:bldP spid="629" grpId="0" bldLvl="0" animBg="1"/>
      <p:bldP spid="629"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7082790" y="655320"/>
            <a:ext cx="4965700" cy="5421630"/>
          </a:xfrm>
          <a:prstGeom prst="rect">
            <a:avLst/>
          </a:prstGeom>
        </p:spPr>
        <p:txBody>
          <a:bodyPr>
            <a:noAutofit/>
          </a:bodyPr>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28. Where is the text most probably taken from?</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a:t>
            </a:r>
            <a:r>
              <a:rPr lang="en-US" altLang="zh-CN" sz="2000" b="1">
                <a:solidFill>
                  <a:srgbClr val="FF0000"/>
                </a:solidFill>
                <a:latin typeface="Times New Roman" panose="02020603050405020304"/>
                <a:ea typeface="宋体" panose="02010600030101010101" pitchFamily="2" charset="-122"/>
              </a:rPr>
              <a:t>An introduction to a book.     </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An essay on the art of writing.</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A guidebook to a museum.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 D. A review of modern paintings.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29. What are the selected artworks about?</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Wealth and intellect.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 B. Home and school.</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a:t>
            </a:r>
            <a:r>
              <a:rPr lang="en-US" altLang="zh-CN" sz="2000" b="1">
                <a:solidFill>
                  <a:srgbClr val="FF0000"/>
                </a:solidFill>
                <a:latin typeface="Times New Roman" panose="02020603050405020304"/>
                <a:ea typeface="宋体" panose="02010600030101010101" pitchFamily="2" charset="-122"/>
              </a:rPr>
              <a:t>Books and reading. </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Work and leisure.</a:t>
            </a:r>
            <a:endParaRPr lang="en-US" altLang="zh-CN" sz="2000" b="1">
              <a:latin typeface="Times New Roman" panose="02020603050405020304"/>
              <a:ea typeface="宋体" panose="02010600030101010101" pitchFamily="2" charset="-122"/>
            </a:endParaRPr>
          </a:p>
        </p:txBody>
      </p:sp>
      <p:sp>
        <p:nvSpPr>
          <p:cNvPr id="3" name="文本框 2"/>
          <p:cNvSpPr txBox="1"/>
          <p:nvPr/>
        </p:nvSpPr>
        <p:spPr>
          <a:xfrm>
            <a:off x="140335" y="278765"/>
            <a:ext cx="6942455" cy="650811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Reading Art: Art for Book Lovers</a:t>
            </a:r>
            <a:r>
              <a:rPr lang="en-US" altLang="en-US" sz="2000" b="1">
                <a:solidFill>
                  <a:srgbClr val="000000"/>
                </a:solidFill>
                <a:latin typeface="Times New Roman" panose="02020603050405020304" charset="0"/>
                <a:ea typeface="Times New Roman" panose="02020603050405020304"/>
                <a:cs typeface="Times New Roman" panose="02020603050405020304" charset="0"/>
              </a:rPr>
              <a:t>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is a celebration of an everyday object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the book, represented here in almost three hundred artworks from museums around the world.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The image of the reader appears throughout history, in art made long before books as we now know them came into being. In artists’ representations of books and reading, we see moments of shared humanity that go beyond culture and time.</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endParaRPr lang="en-US" altLang="en-US"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rgbClr val="000000"/>
                </a:solidFill>
                <a:latin typeface="Times New Roman" panose="02020603050405020304" charset="0"/>
                <a:ea typeface="Times New Roman" panose="02020603050405020304"/>
                <a:cs typeface="Times New Roman" panose="02020603050405020304" charset="0"/>
              </a:rPr>
              <a:t>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In this “book of books,”</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artworks are selected</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and arranged in a way that emphasizes these connections between different eras and cultures.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We see scenes of children learning to read at home or at school, with the book as a focus for relations between the generations.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Adults are portrayed (</a:t>
            </a:r>
            <a:r>
              <a:rPr lang="zh-CN" altLang="en-US" sz="2000" b="1">
                <a:solidFill>
                  <a:srgbClr val="000000"/>
                </a:solidFill>
                <a:latin typeface="Times New Roman" panose="02020603050405020304" charset="0"/>
                <a:ea typeface="Times New Roman" panose="02020603050405020304"/>
                <a:cs typeface="Times New Roman" panose="02020603050405020304" charset="0"/>
              </a:rPr>
              <a:t>描绘</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alone in many settings and poses —absorbed in a volume, deep in thought or lost in a moment of leisure. These scenes may have been painted hundreds of years ago, but they record moments we can all</a:t>
            </a:r>
            <a:r>
              <a:rPr lang="en-US" altLang="en-US" sz="2000" b="1">
                <a:solidFill>
                  <a:srgbClr val="000000"/>
                </a:solidFill>
                <a:latin typeface="Times New Roman" panose="02020603050405020304" charset="0"/>
                <a:ea typeface="Times New Roman" panose="02020603050405020304"/>
                <a:cs typeface="Times New Roman" panose="02020603050405020304" charset="0"/>
              </a:rPr>
              <a:t>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relate to.</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984365" y="130619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6" name="圆角矩形 625"/>
          <p:cNvSpPr/>
          <p:nvPr/>
        </p:nvSpPr>
        <p:spPr>
          <a:xfrm>
            <a:off x="7082790" y="378714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7" name="圆角矩形 626"/>
          <p:cNvSpPr/>
          <p:nvPr/>
        </p:nvSpPr>
        <p:spPr>
          <a:xfrm>
            <a:off x="273050" y="1454150"/>
            <a:ext cx="4445635" cy="49022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r>
              <a:rPr lang="en-US" altLang="zh-CN" sz="2400" b="1" spc="300" dirty="0">
                <a:solidFill>
                  <a:schemeClr val="tx1"/>
                </a:solidFill>
                <a:latin typeface="Times New Roman" panose="02020603050405020304" charset="0"/>
                <a:cs typeface="Times New Roman" panose="02020603050405020304" charset="0"/>
              </a:rPr>
              <a:t>Introduction to the book</a:t>
            </a:r>
            <a:endParaRPr lang="en-US" altLang="zh-CN" sz="2800" b="1" spc="300" dirty="0">
              <a:solidFill>
                <a:schemeClr val="bg1"/>
              </a:solidFill>
              <a:latin typeface="Times New Roman" panose="02020603050405020304" charset="0"/>
              <a:cs typeface="Times New Roman" panose="02020603050405020304" charset="0"/>
            </a:endParaRPr>
          </a:p>
        </p:txBody>
      </p:sp>
      <p:sp>
        <p:nvSpPr>
          <p:cNvPr id="890" name="iŝļîḋê"/>
          <p:cNvSpPr/>
          <p:nvPr>
            <p:custDataLst>
              <p:tags r:id="rId1"/>
            </p:custDataLst>
          </p:nvPr>
        </p:nvSpPr>
        <p:spPr bwMode="auto">
          <a:xfrm>
            <a:off x="9243917" y="4205053"/>
            <a:ext cx="2698307" cy="2773262"/>
          </a:xfrm>
          <a:custGeom>
            <a:avLst/>
            <a:gdLst>
              <a:gd name="connsiteX0" fmla="*/ 1174064 w 2348127"/>
              <a:gd name="connsiteY0" fmla="*/ 286126 h 2413354"/>
              <a:gd name="connsiteX1" fmla="*/ 2069734 w 2348127"/>
              <a:gd name="connsiteY1" fmla="*/ 1206678 h 2413354"/>
              <a:gd name="connsiteX2" fmla="*/ 1174064 w 2348127"/>
              <a:gd name="connsiteY2" fmla="*/ 2127229 h 2413354"/>
              <a:gd name="connsiteX3" fmla="*/ 278392 w 2348127"/>
              <a:gd name="connsiteY3" fmla="*/ 1206678 h 2413354"/>
              <a:gd name="connsiteX4" fmla="*/ 1174064 w 2348127"/>
              <a:gd name="connsiteY4" fmla="*/ 225279 h 2413354"/>
              <a:gd name="connsiteX5" fmla="*/ 219191 w 2348127"/>
              <a:gd name="connsiteY5" fmla="*/ 1206678 h 2413354"/>
              <a:gd name="connsiteX6" fmla="*/ 1174064 w 2348127"/>
              <a:gd name="connsiteY6" fmla="*/ 2188075 h 2413354"/>
              <a:gd name="connsiteX7" fmla="*/ 2128937 w 2348127"/>
              <a:gd name="connsiteY7" fmla="*/ 1206678 h 2413354"/>
              <a:gd name="connsiteX8" fmla="*/ 1174064 w 2348127"/>
              <a:gd name="connsiteY8" fmla="*/ 0 h 2413354"/>
              <a:gd name="connsiteX9" fmla="*/ 2348127 w 2348127"/>
              <a:gd name="connsiteY9" fmla="*/ 1206678 h 2413354"/>
              <a:gd name="connsiteX10" fmla="*/ 1174064 w 2348127"/>
              <a:gd name="connsiteY10" fmla="*/ 2413354 h 2413354"/>
              <a:gd name="connsiteX11" fmla="*/ 0 w 2348127"/>
              <a:gd name="connsiteY11" fmla="*/ 1206678 h 241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8127" h="2413354">
                <a:moveTo>
                  <a:pt x="1174064" y="286126"/>
                </a:moveTo>
                <a:lnTo>
                  <a:pt x="2069734" y="1206678"/>
                </a:lnTo>
                <a:lnTo>
                  <a:pt x="1174064" y="2127229"/>
                </a:lnTo>
                <a:lnTo>
                  <a:pt x="278392" y="1206678"/>
                </a:lnTo>
                <a:close/>
                <a:moveTo>
                  <a:pt x="1174064" y="225279"/>
                </a:moveTo>
                <a:lnTo>
                  <a:pt x="219191" y="1206678"/>
                </a:lnTo>
                <a:lnTo>
                  <a:pt x="1174064" y="2188075"/>
                </a:lnTo>
                <a:lnTo>
                  <a:pt x="2128937" y="1206678"/>
                </a:lnTo>
                <a:close/>
                <a:moveTo>
                  <a:pt x="1174064" y="0"/>
                </a:moveTo>
                <a:lnTo>
                  <a:pt x="2348127" y="1206678"/>
                </a:lnTo>
                <a:lnTo>
                  <a:pt x="1174064" y="2413354"/>
                </a:lnTo>
                <a:lnTo>
                  <a:pt x="0" y="1206678"/>
                </a:lnTo>
                <a:close/>
              </a:path>
            </a:pathLst>
          </a:custGeom>
          <a:blipFill>
            <a:blip r:embed="rId2"/>
            <a:stretch>
              <a:fillRect/>
            </a:stretch>
          </a:blip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p>
            <a:pPr algn="ctr"/>
            <a:endParaRPr lang="zh-CN" altLang="en-US">
              <a:solidFill>
                <a:schemeClr val="tx2"/>
              </a:solidFill>
              <a:latin typeface="Calibri" panose="020F0502020204030204" pitchFamily="34" charset="0"/>
              <a:ea typeface="微软雅黑" panose="020B0503020204020204" pitchFamily="34" charset="-122"/>
              <a:sym typeface="Calibri" panose="020F0502020204030204" pitchFamily="34" charset="0"/>
            </a:endParaRPr>
          </a:p>
        </p:txBody>
      </p:sp>
      <p:pic>
        <p:nvPicPr>
          <p:cNvPr id="5124" name="图片 6" descr="logo横版 png"/>
          <p:cNvPicPr>
            <a:picLocks noChangeAspect="1"/>
          </p:cNvPicPr>
          <p:nvPr/>
        </p:nvPicPr>
        <p:blipFill>
          <a:blip r:embed="rId3"/>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26"/>
                                        </p:tgtEl>
                                        <p:attrNameLst>
                                          <p:attrName>style.visibility</p:attrName>
                                        </p:attrNameLst>
                                      </p:cBhvr>
                                      <p:to>
                                        <p:strVal val="visible"/>
                                      </p:to>
                                    </p:set>
                                  </p:childTnLst>
                                </p:cTn>
                              </p:par>
                            </p:childTnLst>
                          </p:cTn>
                        </p:par>
                        <p:par>
                          <p:cTn id="15" fill="hold">
                            <p:stCondLst>
                              <p:cond delay="0"/>
                            </p:stCondLst>
                            <p:childTnLst>
                              <p:par>
                                <p:cTn id="16" presetID="31" presetClass="entr" presetSubtype="0" fill="hold" grpId="0" nodeType="afterEffect">
                                  <p:stCondLst>
                                    <p:cond delay="0"/>
                                  </p:stCondLst>
                                  <p:childTnLst>
                                    <p:set>
                                      <p:cBhvr>
                                        <p:cTn id="17" dur="1" fill="hold">
                                          <p:stCondLst>
                                            <p:cond delay="0"/>
                                          </p:stCondLst>
                                        </p:cTn>
                                        <p:tgtEl>
                                          <p:spTgt spid="890"/>
                                        </p:tgtEl>
                                        <p:attrNameLst>
                                          <p:attrName>style.visibility</p:attrName>
                                        </p:attrNameLst>
                                      </p:cBhvr>
                                      <p:to>
                                        <p:strVal val="visible"/>
                                      </p:to>
                                    </p:set>
                                    <p:anim calcmode="lin" valueType="num">
                                      <p:cBhvr>
                                        <p:cTn id="18" dur="750" fill="hold"/>
                                        <p:tgtEl>
                                          <p:spTgt spid="890"/>
                                        </p:tgtEl>
                                        <p:attrNameLst>
                                          <p:attrName>ppt_w</p:attrName>
                                        </p:attrNameLst>
                                      </p:cBhvr>
                                      <p:tavLst>
                                        <p:tav tm="0">
                                          <p:val>
                                            <p:fltVal val="0"/>
                                          </p:val>
                                        </p:tav>
                                        <p:tav tm="100000">
                                          <p:val>
                                            <p:strVal val="#ppt_w"/>
                                          </p:val>
                                        </p:tav>
                                      </p:tavLst>
                                    </p:anim>
                                    <p:anim calcmode="lin" valueType="num">
                                      <p:cBhvr>
                                        <p:cTn id="19" dur="750" fill="hold"/>
                                        <p:tgtEl>
                                          <p:spTgt spid="890"/>
                                        </p:tgtEl>
                                        <p:attrNameLst>
                                          <p:attrName>ppt_h</p:attrName>
                                        </p:attrNameLst>
                                      </p:cBhvr>
                                      <p:tavLst>
                                        <p:tav tm="0">
                                          <p:val>
                                            <p:fltVal val="0"/>
                                          </p:val>
                                        </p:tav>
                                        <p:tav tm="100000">
                                          <p:val>
                                            <p:strVal val="#ppt_h"/>
                                          </p:val>
                                        </p:tav>
                                      </p:tavLst>
                                    </p:anim>
                                    <p:anim calcmode="lin" valueType="num">
                                      <p:cBhvr>
                                        <p:cTn id="20" dur="750" fill="hold"/>
                                        <p:tgtEl>
                                          <p:spTgt spid="890"/>
                                        </p:tgtEl>
                                        <p:attrNameLst>
                                          <p:attrName>style.rotation</p:attrName>
                                        </p:attrNameLst>
                                      </p:cBhvr>
                                      <p:tavLst>
                                        <p:tav tm="0">
                                          <p:val>
                                            <p:fltVal val="90"/>
                                          </p:val>
                                        </p:tav>
                                        <p:tav tm="100000">
                                          <p:val>
                                            <p:fltVal val="0"/>
                                          </p:val>
                                        </p:tav>
                                      </p:tavLst>
                                    </p:anim>
                                    <p:animEffect transition="in" filter="fade">
                                      <p:cBhvr>
                                        <p:cTn id="21" dur="75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6" grpId="0" bldLvl="0" animBg="1"/>
      <p:bldP spid="626" grpId="1" animBg="1"/>
      <p:bldP spid="627" grpId="0" bldLvl="0" animBg="1"/>
      <p:bldP spid="627" grpId="1" animBg="1"/>
      <p:bldP spid="890" grpId="0" bldLvl="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14515" y="381000"/>
            <a:ext cx="5202555" cy="6263640"/>
          </a:xfrm>
          <a:prstGeom prst="rect">
            <a:avLst/>
          </a:prstGeom>
        </p:spPr>
        <p:txBody>
          <a:bodyPr>
            <a:noAutofit/>
          </a:bodyPr>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30.What do the underlined words “relate to” in paragraph 2 mean?</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a:t>
            </a:r>
            <a:r>
              <a:rPr lang="en-US" altLang="zh-CN" sz="2000" b="1">
                <a:solidFill>
                  <a:srgbClr val="FF0000"/>
                </a:solidFill>
                <a:latin typeface="Times New Roman" panose="02020603050405020304"/>
                <a:ea typeface="宋体" panose="02010600030101010101" pitchFamily="2" charset="-122"/>
              </a:rPr>
              <a:t>Understand.</a:t>
            </a:r>
            <a:r>
              <a:rPr lang="en-US" altLang="en-US" sz="2000" b="1">
                <a:solidFill>
                  <a:srgbClr val="FF0000"/>
                </a:solidFill>
                <a:latin typeface="Times New Roman" panose="02020603050405020304"/>
                <a:ea typeface="宋体" panose="02010600030101010101" pitchFamily="2" charset="-122"/>
              </a:rPr>
              <a:t> </a:t>
            </a:r>
            <a:r>
              <a:rPr lang="en-US" altLang="zh-CN" sz="2000" b="1">
                <a:solidFill>
                  <a:srgbClr val="FF0000"/>
                </a:solidFill>
                <a:latin typeface="Times New Roman" panose="02020603050405020304"/>
                <a:ea typeface="宋体" panose="02010600030101010101" pitchFamily="2" charset="-122"/>
              </a:rPr>
              <a:t> </a:t>
            </a:r>
            <a:r>
              <a:rPr lang="en-US" altLang="en-US" sz="2000" b="1">
                <a:solidFill>
                  <a:srgbClr val="FF0000"/>
                </a:solidFill>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Paint.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Seize.</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endParaRPr lang="en-US" altLang="en-US"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Transform.</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31. What does the author want to say by mentioning the e-reader?</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The printed book is </a:t>
            </a:r>
            <a:r>
              <a:rPr lang="en-US" altLang="zh-CN" sz="2000" b="1">
                <a:solidFill>
                  <a:srgbClr val="FF0000"/>
                </a:solidFill>
                <a:latin typeface="Times New Roman" panose="02020603050405020304"/>
                <a:ea typeface="宋体" panose="02010600030101010101" pitchFamily="2" charset="-122"/>
              </a:rPr>
              <a:t>not totally out of date</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Technology has changed the way we read.</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Our lives in the 21st century are networked.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People now rarely have the patience to read.</a:t>
            </a:r>
            <a:endParaRPr lang="en-US" altLang="zh-CN" sz="2000" b="1">
              <a:latin typeface="Times New Roman" panose="02020603050405020304"/>
              <a:ea typeface="宋体" panose="02010600030101010101" pitchFamily="2" charset="-122"/>
            </a:endParaRPr>
          </a:p>
        </p:txBody>
      </p:sp>
      <p:sp>
        <p:nvSpPr>
          <p:cNvPr id="3" name="文本框 2"/>
          <p:cNvSpPr txBox="1"/>
          <p:nvPr/>
        </p:nvSpPr>
        <p:spPr>
          <a:xfrm>
            <a:off x="140335" y="278765"/>
            <a:ext cx="6705600" cy="636587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000000"/>
                </a:solidFill>
                <a:latin typeface="Calibri" panose="020F0502020204030204" pitchFamily="34" charset="0"/>
                <a:ea typeface="Times New Roman" panose="02020603050405020304"/>
                <a:cs typeface="Times New Roman" panose="02020603050405020304" charset="0"/>
              </a:rPr>
              <a:t>②</a:t>
            </a:r>
            <a:r>
              <a:rPr lang="en-US" altLang="zh-CN" sz="2000" b="1">
                <a:solidFill>
                  <a:srgbClr val="000000"/>
                </a:solidFill>
                <a:latin typeface="Times New Roman" panose="02020603050405020304" charset="0"/>
                <a:ea typeface="Times New Roman" panose="02020603050405020304"/>
                <a:cs typeface="Times New Roman" panose="02020603050405020304" charset="0"/>
              </a:rPr>
              <a:t>In this “book of books,” artworks are selected and arranged in a way that emphasizes these connections between different eras and cultures. We see scenes of children learning to read at home or at school, with the book as a focus for relations between the generations. Adults are portrayed (</a:t>
            </a:r>
            <a:r>
              <a:rPr lang="zh-CN" altLang="en-US" sz="2000" b="1">
                <a:solidFill>
                  <a:srgbClr val="000000"/>
                </a:solidFill>
                <a:latin typeface="Times New Roman" panose="02020603050405020304" charset="0"/>
                <a:ea typeface="Times New Roman" panose="02020603050405020304"/>
                <a:cs typeface="Times New Roman" panose="02020603050405020304" charset="0"/>
              </a:rPr>
              <a:t>描绘</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alone in many settings and poses —absorbed in a volume, deep in thought or lost in a moment of leisure. These scenes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may have been painted hundreds of years ago</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but they record moments we can all</a:t>
            </a:r>
            <a:r>
              <a:rPr lang="en-US" altLang="en-US" sz="2000" b="1" u="sng">
                <a:solidFill>
                  <a:srgbClr val="000000"/>
                </a:solidFill>
                <a:latin typeface="Times New Roman" panose="02020603050405020304" charset="0"/>
                <a:ea typeface="Times New Roman" panose="02020603050405020304"/>
                <a:cs typeface="Times New Roman" panose="02020603050405020304" charset="0"/>
              </a:rPr>
              <a:t> </a:t>
            </a:r>
            <a:r>
              <a:rPr lang="en-US" altLang="zh-CN" sz="2000" b="1" u="sng">
                <a:solidFill>
                  <a:srgbClr val="000000"/>
                </a:solidFill>
                <a:latin typeface="Times New Roman" panose="02020603050405020304" charset="0"/>
                <a:ea typeface="Times New Roman" panose="02020603050405020304"/>
                <a:cs typeface="Times New Roman" panose="02020603050405020304" charset="0"/>
              </a:rPr>
              <a:t>relate to.</a:t>
            </a:r>
            <a:endParaRPr lang="en-US" altLang="zh-CN" sz="2000" b="1">
              <a:solidFill>
                <a:srgbClr val="FF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④</a:t>
            </a:r>
            <a:r>
              <a:rPr lang="en-US" altLang="zh-CN" sz="2000" b="1">
                <a:solidFill>
                  <a:schemeClr val="tx1"/>
                </a:solidFill>
                <a:latin typeface="Times New Roman" panose="02020603050405020304" charset="0"/>
                <a:ea typeface="Times New Roman" panose="02020603050405020304"/>
                <a:cs typeface="Times New Roman" panose="02020603050405020304" charset="0"/>
              </a:rPr>
              <a:t>Continued developments in communication technologies were once believed to make the printed page outdated. From a 21st-century point of view, the printed book is certainly ancient, </a:t>
            </a:r>
            <a:r>
              <a:rPr lang="en-US" altLang="zh-CN" sz="2000" b="1">
                <a:solidFill>
                  <a:srgbClr val="FF0000"/>
                </a:solidFill>
                <a:highlight>
                  <a:srgbClr val="00FFFF"/>
                </a:highlight>
                <a:latin typeface="Times New Roman" panose="02020603050405020304" charset="0"/>
                <a:ea typeface="Times New Roman" panose="02020603050405020304"/>
                <a:cs typeface="Times New Roman" panose="02020603050405020304" charset="0"/>
              </a:rPr>
              <a:t>but</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it remains as interactive as any battery-powered</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e-reader</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a:t>
            </a:r>
            <a:r>
              <a:rPr lang="en-US" altLang="zh-CN" sz="2000" b="1">
                <a:solidFill>
                  <a:schemeClr val="tx1"/>
                </a:solidFill>
                <a:latin typeface="Times New Roman" panose="02020603050405020304" charset="0"/>
                <a:ea typeface="Times New Roman" panose="02020603050405020304"/>
                <a:cs typeface="Times New Roman" panose="02020603050405020304" charset="0"/>
              </a:rPr>
              <a:t>To serve its function, a book must be activated by a user: the cover opened, the pages parted, the contents reviewed, perhaps notes written down or words underlined. And in contrast to our increasingly networked lives where the information we consume is monitored and tracked, a printed book still offers the chance of a wholly private, “off-line” activity.</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914515" y="202057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6" name="圆角矩形 625"/>
          <p:cNvSpPr/>
          <p:nvPr/>
        </p:nvSpPr>
        <p:spPr>
          <a:xfrm>
            <a:off x="6914515" y="438086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6" grpId="0" bldLvl="0" animBg="1"/>
      <p:bldP spid="626" grpId="1"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1092454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6  2023</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年高考甲卷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 C</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235585" y="507365"/>
            <a:ext cx="11692255" cy="641731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① </a:t>
            </a:r>
            <a:r>
              <a:rPr lang="en-US" altLang="zh-CN" sz="2000">
                <a:solidFill>
                  <a:schemeClr val="tx1"/>
                </a:solidFill>
                <a:latin typeface="Times New Roman" panose="02020603050405020304" charset="0"/>
                <a:ea typeface="Times New Roman" panose="02020603050405020304"/>
                <a:cs typeface="Times New Roman" panose="02020603050405020304" charset="0"/>
              </a:rPr>
              <a:t>I was about 13 when an uncle gave me a copy of Jostein Gaarder’s</a:t>
            </a: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Sophie’s World. It was full of ideas that were new to me, so I spent the summer with my head in and out of that book. It spoke to me and brought me into a world of philosophy (</a:t>
            </a:r>
            <a:r>
              <a:rPr lang="zh-CN" altLang="en-US" sz="2000">
                <a:solidFill>
                  <a:schemeClr val="tx1"/>
                </a:solidFill>
                <a:latin typeface="Times New Roman" panose="02020603050405020304" charset="0"/>
                <a:ea typeface="Times New Roman" panose="02020603050405020304"/>
                <a:cs typeface="Times New Roman" panose="02020603050405020304" charset="0"/>
              </a:rPr>
              <a:t>哲学</a:t>
            </a:r>
            <a:r>
              <a:rPr lang="en-US" altLang="zh-CN" sz="2000">
                <a:solidFill>
                  <a:schemeClr val="tx1"/>
                </a:solidFill>
                <a:latin typeface="Times New Roman" panose="02020603050405020304" charset="0"/>
                <a:ea typeface="Times New Roman" panose="02020603050405020304"/>
                <a:cs typeface="Times New Roman" panose="02020603050405020304" charset="0"/>
              </a:rPr>
              <a:t>).</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 ②</a:t>
            </a:r>
            <a:r>
              <a:rPr lang="en-US" altLang="zh-CN" sz="2000">
                <a:solidFill>
                  <a:schemeClr val="tx1"/>
                </a:solidFill>
                <a:latin typeface="Times New Roman" panose="02020603050405020304" charset="0"/>
                <a:ea typeface="Times New Roman" panose="02020603050405020304"/>
                <a:cs typeface="Times New Roman" panose="02020603050405020304" charset="0"/>
              </a:rPr>
              <a:t>That love for philosophy lasted until I got to college. Nothing kills the love for philosophy faster than people who think they understand Foucault, Baudrillard, or Confucius better than you — and then try to explain them.</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 ③</a:t>
            </a:r>
            <a:r>
              <a:rPr lang="en-US" altLang="zh-CN" sz="2000">
                <a:solidFill>
                  <a:schemeClr val="tx1"/>
                </a:solidFill>
                <a:latin typeface="Times New Roman" panose="02020603050405020304" charset="0"/>
                <a:ea typeface="Times New Roman" panose="02020603050405020304"/>
                <a:cs typeface="Times New Roman" panose="02020603050405020304" charset="0"/>
              </a:rPr>
              <a:t>Eric weiner’s</a:t>
            </a: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The Socrates Express: In Search of Life Lessons from Dead Philosophers</a:t>
            </a: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reawakened my love for philosophy. It is not an explanation, but an invitation to think and experience philosophy.</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 ④</a:t>
            </a:r>
            <a:r>
              <a:rPr lang="en-US" altLang="zh-CN" sz="2000">
                <a:solidFill>
                  <a:schemeClr val="tx1"/>
                </a:solidFill>
                <a:latin typeface="Times New Roman" panose="02020603050405020304" charset="0"/>
                <a:ea typeface="Times New Roman" panose="02020603050405020304"/>
                <a:cs typeface="Times New Roman" panose="02020603050405020304" charset="0"/>
              </a:rPr>
              <a:t>Weiner starts each chapter with a scene on a train ride between cities and then frames each philosopher’s work in the context (</a:t>
            </a:r>
            <a:r>
              <a:rPr lang="zh-CN" altLang="en-US" sz="2000">
                <a:solidFill>
                  <a:schemeClr val="tx1"/>
                </a:solidFill>
                <a:latin typeface="Times New Roman" panose="02020603050405020304" charset="0"/>
                <a:ea typeface="Times New Roman" panose="02020603050405020304"/>
                <a:cs typeface="Times New Roman" panose="02020603050405020304" charset="0"/>
              </a:rPr>
              <a:t>背景</a:t>
            </a:r>
            <a:r>
              <a:rPr lang="en-US" altLang="zh-CN" sz="2000">
                <a:solidFill>
                  <a:schemeClr val="tx1"/>
                </a:solidFill>
                <a:latin typeface="Times New Roman" panose="02020603050405020304" charset="0"/>
                <a:ea typeface="Times New Roman" panose="02020603050405020304"/>
                <a:cs typeface="Times New Roman" panose="02020603050405020304" charset="0"/>
              </a:rPr>
              <a:t>) of one thing they can help us do better. The end result is a read in which we learn to wonder like Socrates, see like Thoreau, listen like Schopenhauer, and have no regrets like Nietzsche. This, more than a book about understanding philosophy, is a book about learning to use philosophy to improve a life.</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 ⑤</a:t>
            </a:r>
            <a:r>
              <a:rPr lang="en-US" altLang="zh-CN" sz="2000">
                <a:solidFill>
                  <a:schemeClr val="tx1"/>
                </a:solidFill>
                <a:latin typeface="Times New Roman" panose="02020603050405020304" charset="0"/>
                <a:ea typeface="Times New Roman" panose="02020603050405020304"/>
                <a:cs typeface="Times New Roman" panose="02020603050405020304" charset="0"/>
              </a:rPr>
              <a:t>He makes philosophical thought an appealing exercise that improves the quality of our experiences, and he does so with plenty of humor. Weiner enters into conversation with some of the most important philosophers in history, and he becomes part of that crowd in the process by decoding (</a:t>
            </a:r>
            <a:r>
              <a:rPr lang="zh-CN" altLang="en-US" sz="2000">
                <a:solidFill>
                  <a:schemeClr val="tx1"/>
                </a:solidFill>
                <a:latin typeface="Times New Roman" panose="02020603050405020304" charset="0"/>
                <a:ea typeface="Times New Roman" panose="02020603050405020304"/>
                <a:cs typeface="Times New Roman" panose="02020603050405020304" charset="0"/>
              </a:rPr>
              <a:t>解读</a:t>
            </a:r>
            <a:r>
              <a:rPr lang="en-US" altLang="zh-CN" sz="2000">
                <a:solidFill>
                  <a:schemeClr val="tx1"/>
                </a:solidFill>
                <a:latin typeface="Times New Roman" panose="02020603050405020304" charset="0"/>
                <a:ea typeface="Times New Roman" panose="02020603050405020304"/>
                <a:cs typeface="Times New Roman" panose="02020603050405020304" charset="0"/>
              </a:rPr>
              <a:t>) their messages and adding his own interpretation.</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 ⑥</a:t>
            </a:r>
            <a:r>
              <a:rPr lang="en-US" altLang="zh-CN" sz="2000">
                <a:solidFill>
                  <a:schemeClr val="tx1"/>
                </a:solidFill>
                <a:latin typeface="Times New Roman" panose="02020603050405020304" charset="0"/>
                <a:ea typeface="Times New Roman" panose="02020603050405020304"/>
                <a:cs typeface="Times New Roman" panose="02020603050405020304" charset="0"/>
              </a:rPr>
              <a:t>The Socrates Express</a:t>
            </a: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is a fun, sharp book that draws readers in with its apparent simplicity and gradually pulls them in deeper thoughts on desire, loneliness, and aging. The invitation is clear: Weiner wants you to pick up a coffee or tea and sit down with this book. I encourage you to take his offer.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It’s worth your time</a:t>
            </a:r>
            <a:r>
              <a:rPr lang="en-US" altLang="zh-CN" sz="2000">
                <a:solidFill>
                  <a:schemeClr val="tx1"/>
                </a:solidFill>
                <a:latin typeface="Times New Roman" panose="02020603050405020304" charset="0"/>
                <a:ea typeface="Times New Roman" panose="02020603050405020304"/>
                <a:cs typeface="Times New Roman" panose="02020603050405020304" charset="0"/>
              </a:rPr>
              <a:t>, even if time is something we don’t have a lot of.</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p:txBody>
      </p:sp>
      <p:sp>
        <p:nvSpPr>
          <p:cNvPr id="627" name="圆角矩形 626"/>
          <p:cNvSpPr/>
          <p:nvPr/>
        </p:nvSpPr>
        <p:spPr>
          <a:xfrm>
            <a:off x="546735" y="580390"/>
            <a:ext cx="11132185" cy="73723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cs typeface="Times New Roman" panose="02020603050405020304" charset="0"/>
              </a:rPr>
              <a:t>Introduction to the topic:</a:t>
            </a:r>
            <a:r>
              <a:rPr lang="en-US" altLang="zh-CN" sz="2400">
                <a:solidFill>
                  <a:schemeClr val="tx1"/>
                </a:solidFill>
                <a:latin typeface="Times New Roman" panose="02020603050405020304" charset="0"/>
                <a:ea typeface="Times New Roman" panose="02020603050405020304"/>
                <a:cs typeface="Times New Roman" panose="02020603050405020304" charset="0"/>
                <a:sym typeface="+mn-ea"/>
              </a:rPr>
              <a:t> a copy of Jostein Gaarder’s</a:t>
            </a:r>
            <a:r>
              <a:rPr lang="en-US" altLang="en-US" sz="2400">
                <a:solidFill>
                  <a:schemeClr val="tx1"/>
                </a:solidFill>
                <a:latin typeface="Times New Roman" panose="02020603050405020304" charset="0"/>
                <a:ea typeface="Times New Roman" panose="02020603050405020304"/>
                <a:cs typeface="Times New Roman" panose="02020603050405020304" charset="0"/>
                <a:sym typeface="+mn-ea"/>
              </a:rPr>
              <a:t> </a:t>
            </a:r>
            <a:r>
              <a:rPr lang="en-US" altLang="zh-CN" sz="2400">
                <a:solidFill>
                  <a:schemeClr val="tx1"/>
                </a:solidFill>
                <a:latin typeface="Times New Roman" panose="02020603050405020304" charset="0"/>
                <a:ea typeface="Times New Roman" panose="02020603050405020304"/>
                <a:cs typeface="Times New Roman" panose="02020603050405020304" charset="0"/>
                <a:sym typeface="+mn-ea"/>
              </a:rPr>
              <a:t>Sophie’s Worldbrought me into a world of philosophy</a:t>
            </a:r>
            <a:endParaRPr lang="en-US" altLang="zh-CN" sz="2400" b="1" spc="300" dirty="0">
              <a:solidFill>
                <a:schemeClr val="bg1"/>
              </a:solidFill>
              <a:latin typeface="Times New Roman" panose="02020603050405020304" charset="0"/>
              <a:cs typeface="Times New Roman" panose="02020603050405020304" charset="0"/>
            </a:endParaRPr>
          </a:p>
        </p:txBody>
      </p:sp>
      <p:sp>
        <p:nvSpPr>
          <p:cNvPr id="3" name="圆角矩形 2"/>
          <p:cNvSpPr/>
          <p:nvPr/>
        </p:nvSpPr>
        <p:spPr>
          <a:xfrm>
            <a:off x="532765" y="1463040"/>
            <a:ext cx="11315065" cy="5727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cs typeface="Times New Roman" panose="02020603050405020304" charset="0"/>
                <a:sym typeface="+mn-ea"/>
              </a:rPr>
              <a:t>Introduction to the topic:</a:t>
            </a:r>
            <a:r>
              <a:rPr lang="en-US" altLang="zh-CN" sz="2400">
                <a:solidFill>
                  <a:schemeClr val="tx1"/>
                </a:solidFill>
                <a:latin typeface="Times New Roman" panose="02020603050405020304" charset="0"/>
                <a:ea typeface="Times New Roman" panose="02020603050405020304"/>
                <a:cs typeface="Times New Roman" panose="02020603050405020304" charset="0"/>
                <a:sym typeface="+mn-ea"/>
              </a:rPr>
              <a:t>love for philosophy lasted until  college</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sp>
        <p:nvSpPr>
          <p:cNvPr id="633" name="圆角矩形 632"/>
          <p:cNvSpPr/>
          <p:nvPr/>
        </p:nvSpPr>
        <p:spPr>
          <a:xfrm>
            <a:off x="582295" y="2335530"/>
            <a:ext cx="11315065" cy="56388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i="1">
                <a:solidFill>
                  <a:schemeClr val="tx1"/>
                </a:solidFill>
                <a:latin typeface="Times New Roman" panose="02020603050405020304" charset="0"/>
                <a:ea typeface="Times New Roman" panose="02020603050405020304"/>
                <a:cs typeface="Times New Roman" panose="02020603050405020304" charset="0"/>
                <a:sym typeface="+mn-ea"/>
              </a:rPr>
              <a:t>In Search of Life Lessons from Dead Philosophers</a:t>
            </a:r>
            <a:r>
              <a:rPr lang="en-US" altLang="en-US" sz="2400">
                <a:solidFill>
                  <a:schemeClr val="tx1"/>
                </a:solidFill>
                <a:latin typeface="Times New Roman" panose="02020603050405020304" charset="0"/>
                <a:ea typeface="Times New Roman" panose="02020603050405020304"/>
                <a:cs typeface="Times New Roman" panose="02020603050405020304" charset="0"/>
                <a:sym typeface="+mn-ea"/>
              </a:rPr>
              <a:t> </a:t>
            </a:r>
            <a:r>
              <a:rPr lang="en-US" altLang="zh-CN" sz="2400">
                <a:solidFill>
                  <a:schemeClr val="tx1"/>
                </a:solidFill>
                <a:latin typeface="Times New Roman" panose="02020603050405020304" charset="0"/>
                <a:ea typeface="Times New Roman" panose="02020603050405020304"/>
                <a:cs typeface="Times New Roman" panose="02020603050405020304" charset="0"/>
                <a:sym typeface="+mn-ea"/>
              </a:rPr>
              <a:t>reawakened my love for philosophy.</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sp>
        <p:nvSpPr>
          <p:cNvPr id="629" name="圆角矩形 628"/>
          <p:cNvSpPr/>
          <p:nvPr/>
        </p:nvSpPr>
        <p:spPr>
          <a:xfrm>
            <a:off x="644525" y="3136265"/>
            <a:ext cx="11035030" cy="8661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r>
              <a:rPr lang="en-US" altLang="zh-CN" sz="2400" b="1">
                <a:solidFill>
                  <a:schemeClr val="tx1"/>
                </a:solidFill>
                <a:latin typeface="Times New Roman" panose="02020603050405020304" charset="0"/>
                <a:cs typeface="Times New Roman" panose="02020603050405020304" charset="0"/>
                <a:sym typeface="+mn-ea"/>
              </a:rPr>
              <a:t>The content of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sp>
        <p:nvSpPr>
          <p:cNvPr id="628" name="圆角矩形 627"/>
          <p:cNvSpPr/>
          <p:nvPr/>
        </p:nvSpPr>
        <p:spPr>
          <a:xfrm>
            <a:off x="553720" y="4410710"/>
            <a:ext cx="11035030" cy="8661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r>
              <a:rPr lang="en-US" altLang="zh-CN" sz="2400" b="1">
                <a:solidFill>
                  <a:schemeClr val="tx1"/>
                </a:solidFill>
                <a:latin typeface="Times New Roman" panose="02020603050405020304" charset="0"/>
                <a:cs typeface="Times New Roman" panose="02020603050405020304" charset="0"/>
                <a:sym typeface="+mn-ea"/>
              </a:rPr>
              <a:t>Writing stytle of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sp>
        <p:nvSpPr>
          <p:cNvPr id="630" name="圆角矩形 629"/>
          <p:cNvSpPr/>
          <p:nvPr/>
        </p:nvSpPr>
        <p:spPr>
          <a:xfrm>
            <a:off x="699135" y="5600065"/>
            <a:ext cx="11035030" cy="8661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r>
              <a:rPr lang="en-US" altLang="zh-CN" sz="2400" b="1">
                <a:solidFill>
                  <a:schemeClr val="tx1"/>
                </a:solidFill>
                <a:latin typeface="Times New Roman" panose="02020603050405020304" charset="0"/>
                <a:cs typeface="Times New Roman" panose="02020603050405020304" charset="0"/>
                <a:sym typeface="+mn-ea"/>
              </a:rPr>
              <a:t>Recommend reading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3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29"/>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628"/>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27" grpId="0" bldLvl="0" animBg="1"/>
      <p:bldP spid="627" grpId="1" animBg="1"/>
      <p:bldP spid="3" grpId="0" bldLvl="0" animBg="1"/>
      <p:bldP spid="3" grpId="1" animBg="1"/>
      <p:bldP spid="633" grpId="0" bldLvl="0" animBg="1"/>
      <p:bldP spid="633" grpId="1" animBg="1"/>
      <p:bldP spid="629" grpId="0" bldLvl="0" animBg="1"/>
      <p:bldP spid="629" grpId="1" animBg="1"/>
      <p:bldP spid="628" grpId="0" bldLvl="0" animBg="1"/>
      <p:bldP spid="628" grpId="1" animBg="1"/>
      <p:bldP spid="630" grpId="0" bldLvl="0" animBg="1"/>
      <p:bldP spid="630" grpId="1"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14515" y="381000"/>
            <a:ext cx="4965700" cy="6263640"/>
          </a:xfrm>
          <a:prstGeom prst="rect">
            <a:avLst/>
          </a:prstGeom>
        </p:spPr>
        <p:txBody>
          <a:bodyPr>
            <a:noAutofit/>
          </a:bodyPr>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8. Who opened the door to philosophy for the author?</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Foucault.</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B. Eric Weiner.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a:t>
            </a:r>
            <a:r>
              <a:rPr lang="en-US" altLang="zh-CN" sz="2000" b="1">
                <a:solidFill>
                  <a:srgbClr val="FF0000"/>
                </a:solidFill>
                <a:latin typeface="Times New Roman" panose="02020603050405020304"/>
                <a:ea typeface="宋体" panose="02010600030101010101" pitchFamily="2" charset="-122"/>
              </a:rPr>
              <a:t>Jostein Gaarder.</a:t>
            </a:r>
            <a:r>
              <a:rPr lang="en-US" altLang="en-US" sz="2000" b="1">
                <a:solidFill>
                  <a:srgbClr val="FF0000"/>
                </a:solidFill>
                <a:latin typeface="Times New Roman" panose="02020603050405020304"/>
                <a:ea typeface="宋体" panose="02010600030101010101" pitchFamily="2" charset="-122"/>
              </a:rPr>
              <a:t> </a:t>
            </a:r>
            <a:r>
              <a:rPr lang="en-US" altLang="zh-CN" sz="2000" b="1">
                <a:solidFill>
                  <a:srgbClr val="FF0000"/>
                </a:solidFill>
                <a:latin typeface="Times New Roman" panose="02020603050405020304"/>
                <a:ea typeface="宋体" panose="02010600030101010101" pitchFamily="2" charset="-122"/>
              </a:rPr>
              <a:t> </a:t>
            </a:r>
            <a:r>
              <a:rPr lang="en-US" altLang="en-US" sz="2000" b="1">
                <a:solidFill>
                  <a:srgbClr val="FF0000"/>
                </a:solidFill>
                <a:latin typeface="Times New Roman" panose="02020603050405020304"/>
                <a:ea typeface="宋体" panose="02010600030101010101" pitchFamily="2" charset="-122"/>
              </a:rPr>
              <a:t> </a:t>
            </a:r>
            <a:r>
              <a:rPr lang="en-US" altLang="zh-CN" sz="2000" b="1">
                <a:solidFill>
                  <a:srgbClr val="FF0000"/>
                </a:solidFill>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r>
              <a:rPr lang="en-US" altLang="en-US" sz="2000" b="1">
                <a:latin typeface="Times New Roman" panose="02020603050405020304"/>
                <a:ea typeface="宋体" panose="02010600030101010101" pitchFamily="2" charset="-122"/>
              </a:rPr>
              <a:t> </a:t>
            </a:r>
            <a:r>
              <a:rPr lang="en-US" altLang="zh-CN" sz="2000" b="1">
                <a:latin typeface="Times New Roman" panose="02020603050405020304"/>
                <a:ea typeface="宋体" panose="02010600030101010101" pitchFamily="2" charset="-122"/>
              </a:rPr>
              <a:t>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D. A college teacher.</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9. Why does the author list great philosophers in paragraph 4?</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A. To compare Weiner with them.                B. To give examples of great works.</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C. To praise their writing skills.                 </a:t>
            </a:r>
            <a:endParaRPr lang="en-US" altLang="zh-CN" sz="2000" b="1">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latin typeface="Times New Roman" panose="02020603050405020304"/>
                <a:ea typeface="宋体" panose="02010600030101010101" pitchFamily="2" charset="-122"/>
              </a:rPr>
              <a:t> D. </a:t>
            </a:r>
            <a:r>
              <a:rPr lang="en-US" altLang="zh-CN" sz="2000" b="1">
                <a:solidFill>
                  <a:srgbClr val="FF0000"/>
                </a:solidFill>
                <a:latin typeface="Times New Roman" panose="02020603050405020304"/>
                <a:ea typeface="宋体" panose="02010600030101010101" pitchFamily="2" charset="-122"/>
              </a:rPr>
              <a:t>To help readers understand Weiners’  book.</a:t>
            </a:r>
            <a:endParaRPr lang="en-US" altLang="zh-CN" sz="2000" b="1">
              <a:solidFill>
                <a:srgbClr val="FF0000"/>
              </a:solidFill>
              <a:latin typeface="Times New Roman" panose="02020603050405020304"/>
              <a:ea typeface="宋体" panose="02010600030101010101" pitchFamily="2" charset="-122"/>
            </a:endParaRPr>
          </a:p>
        </p:txBody>
      </p:sp>
      <p:sp>
        <p:nvSpPr>
          <p:cNvPr id="3" name="文本框 2"/>
          <p:cNvSpPr txBox="1"/>
          <p:nvPr/>
        </p:nvSpPr>
        <p:spPr>
          <a:xfrm>
            <a:off x="140335" y="278765"/>
            <a:ext cx="6705600" cy="648843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① </a:t>
            </a:r>
            <a:r>
              <a:rPr lang="en-US" altLang="zh-CN" sz="2000" b="1">
                <a:solidFill>
                  <a:schemeClr val="tx1"/>
                </a:solidFill>
                <a:latin typeface="Times New Roman" panose="02020603050405020304" charset="0"/>
                <a:ea typeface="Times New Roman" panose="02020603050405020304"/>
                <a:cs typeface="Times New Roman" panose="02020603050405020304" charset="0"/>
              </a:rPr>
              <a:t>I was about 13 when an uncle gave me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a copy of Jostein Gaarder’s</a:t>
            </a:r>
            <a:r>
              <a:rPr lang="en-US" altLang="en-US"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Sophie’s World. </a:t>
            </a:r>
            <a:r>
              <a:rPr lang="en-US" altLang="zh-CN" sz="2000" b="1">
                <a:solidFill>
                  <a:schemeClr val="tx1"/>
                </a:solidFill>
                <a:latin typeface="Times New Roman" panose="02020603050405020304" charset="0"/>
                <a:ea typeface="Times New Roman" panose="02020603050405020304"/>
                <a:cs typeface="Times New Roman" panose="02020603050405020304" charset="0"/>
              </a:rPr>
              <a:t>It was full of ideas that were new to me, so I spent the summer with my head in and out of that book. It spoke to me and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brought me into a world of philosophy</a:t>
            </a:r>
            <a:r>
              <a:rPr lang="en-US" altLang="zh-CN" sz="2000" b="1">
                <a:solidFill>
                  <a:schemeClr val="tx1"/>
                </a:solidFill>
                <a:highlight>
                  <a:srgbClr val="FFFF00"/>
                </a:highlight>
                <a:latin typeface="Times New Roman" panose="02020603050405020304" charset="0"/>
                <a:ea typeface="Times New Roman" panose="02020603050405020304"/>
                <a:cs typeface="Times New Roman" panose="02020603050405020304" charset="0"/>
              </a:rPr>
              <a:t> </a:t>
            </a:r>
            <a:r>
              <a:rPr lang="en-US" altLang="zh-CN" sz="2000" b="1">
                <a:solidFill>
                  <a:schemeClr val="tx1"/>
                </a:solidFill>
                <a:latin typeface="Times New Roman" panose="02020603050405020304" charset="0"/>
                <a:ea typeface="Times New Roman" panose="02020603050405020304"/>
                <a:cs typeface="Times New Roman" panose="02020603050405020304" charset="0"/>
              </a:rPr>
              <a:t>(</a:t>
            </a:r>
            <a:r>
              <a:rPr lang="zh-CN" altLang="en-US" sz="2000" b="1">
                <a:solidFill>
                  <a:schemeClr val="tx1"/>
                </a:solidFill>
                <a:latin typeface="Times New Roman" panose="02020603050405020304" charset="0"/>
                <a:ea typeface="Times New Roman" panose="02020603050405020304"/>
                <a:cs typeface="Times New Roman" panose="02020603050405020304" charset="0"/>
              </a:rPr>
              <a:t>哲学</a:t>
            </a:r>
            <a:r>
              <a:rPr lang="en-US" altLang="zh-CN" sz="2000" b="1">
                <a:solidFill>
                  <a:schemeClr val="tx1"/>
                </a:solidFill>
                <a:latin typeface="Times New Roman" panose="02020603050405020304" charset="0"/>
                <a:ea typeface="Times New Roman" panose="02020603050405020304"/>
                <a:cs typeface="Times New Roman" panose="02020603050405020304" charset="0"/>
              </a:rPr>
              <a:t>).</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 ②</a:t>
            </a:r>
            <a:r>
              <a:rPr lang="en-US" altLang="zh-CN" sz="2000" b="1">
                <a:solidFill>
                  <a:schemeClr val="tx1"/>
                </a:solidFill>
                <a:latin typeface="Times New Roman" panose="02020603050405020304" charset="0"/>
                <a:ea typeface="Times New Roman" panose="02020603050405020304"/>
                <a:cs typeface="Times New Roman" panose="02020603050405020304" charset="0"/>
              </a:rPr>
              <a:t>That love for philosophy lasted until I got to college. Nothing kills the love for philosophy faster than people who think they understand Foucault, Baudrillard, or Confucius better than you — and then try to explain them.</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 ③</a:t>
            </a:r>
            <a:r>
              <a:rPr lang="en-US" altLang="zh-CN" sz="2000" b="1">
                <a:solidFill>
                  <a:schemeClr val="tx1"/>
                </a:solidFill>
                <a:latin typeface="Times New Roman" panose="02020603050405020304" charset="0"/>
                <a:ea typeface="Times New Roman" panose="02020603050405020304"/>
                <a:cs typeface="Times New Roman" panose="02020603050405020304" charset="0"/>
              </a:rPr>
              <a:t>Eric weiner’s</a:t>
            </a:r>
            <a:r>
              <a:rPr lang="en-US" altLang="en-US" sz="2000" b="1">
                <a:solidFill>
                  <a:schemeClr val="tx1"/>
                </a:solidFill>
                <a:latin typeface="Times New Roman" panose="02020603050405020304" charset="0"/>
                <a:ea typeface="Times New Roman" panose="02020603050405020304"/>
                <a:cs typeface="Times New Roman" panose="02020603050405020304" charset="0"/>
              </a:rPr>
              <a:t> </a:t>
            </a:r>
            <a:r>
              <a:rPr lang="en-US" altLang="zh-CN" sz="2000" b="1">
                <a:solidFill>
                  <a:schemeClr val="tx1"/>
                </a:solidFill>
                <a:latin typeface="Times New Roman" panose="02020603050405020304" charset="0"/>
                <a:ea typeface="Times New Roman" panose="02020603050405020304"/>
                <a:cs typeface="Times New Roman" panose="02020603050405020304" charset="0"/>
              </a:rPr>
              <a:t>The Socrates Express: In Search of Life Lessons from Dead Philosophers</a:t>
            </a:r>
            <a:r>
              <a:rPr lang="en-US" altLang="en-US" sz="2000" b="1">
                <a:solidFill>
                  <a:schemeClr val="tx1"/>
                </a:solidFill>
                <a:latin typeface="Times New Roman" panose="02020603050405020304" charset="0"/>
                <a:ea typeface="Times New Roman" panose="02020603050405020304"/>
                <a:cs typeface="Times New Roman" panose="02020603050405020304" charset="0"/>
              </a:rPr>
              <a:t> </a:t>
            </a:r>
            <a:r>
              <a:rPr lang="en-US" altLang="zh-CN" sz="2000" b="1">
                <a:solidFill>
                  <a:schemeClr val="tx1"/>
                </a:solidFill>
                <a:latin typeface="Times New Roman" panose="02020603050405020304" charset="0"/>
                <a:ea typeface="Times New Roman" panose="02020603050405020304"/>
                <a:cs typeface="Times New Roman" panose="02020603050405020304" charset="0"/>
              </a:rPr>
              <a:t>reawakened my love for philosophy. It is not an explanation, but an invitation to think and experience philosophy.</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④</a:t>
            </a:r>
            <a:r>
              <a:rPr lang="en-US" altLang="zh-CN" sz="2000" b="1">
                <a:solidFill>
                  <a:schemeClr val="tx1"/>
                </a:solidFill>
                <a:latin typeface="Times New Roman" panose="02020603050405020304" charset="0"/>
                <a:ea typeface="Times New Roman" panose="02020603050405020304"/>
                <a:cs typeface="Times New Roman" panose="02020603050405020304" charset="0"/>
              </a:rPr>
              <a:t>Weiner starts each chapter with a scene on a train ride between cities and then frames each philosopher’s work in the context  of one thing they can help us do better.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The end result is a read in which we learn to wonder like Socrates, see like Thoreau, listen like Schopenhauer, and have no regrets like Nietzsche. </a:t>
            </a:r>
            <a:r>
              <a:rPr lang="en-US" altLang="zh-CN" sz="2000" b="1">
                <a:solidFill>
                  <a:schemeClr val="tx1"/>
                </a:solidFill>
                <a:latin typeface="Times New Roman" panose="02020603050405020304" charset="0"/>
                <a:ea typeface="Times New Roman" panose="02020603050405020304"/>
                <a:cs typeface="Times New Roman" panose="02020603050405020304" charset="0"/>
              </a:rPr>
              <a:t>This, more than a book about understanding philosophy,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is a book about learning to use philosophy to improve a life.</a:t>
            </a:r>
            <a:endPar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914515" y="170751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6" name="圆角矩形 625"/>
          <p:cNvSpPr/>
          <p:nvPr/>
        </p:nvSpPr>
        <p:spPr>
          <a:xfrm>
            <a:off x="6991350" y="561594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9" name="圆角矩形 628"/>
          <p:cNvSpPr/>
          <p:nvPr/>
        </p:nvSpPr>
        <p:spPr>
          <a:xfrm>
            <a:off x="1317625" y="4416425"/>
            <a:ext cx="4062730" cy="74358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r>
              <a:rPr lang="en-US" altLang="zh-CN" sz="2400" b="1">
                <a:solidFill>
                  <a:schemeClr val="tx1"/>
                </a:solidFill>
                <a:latin typeface="Times New Roman" panose="02020603050405020304" charset="0"/>
                <a:cs typeface="Times New Roman" panose="02020603050405020304" charset="0"/>
                <a:sym typeface="+mn-ea"/>
              </a:rPr>
              <a:t>The content of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sp>
        <p:nvSpPr>
          <p:cNvPr id="627" name="文本框 626"/>
          <p:cNvSpPr txBox="1"/>
          <p:nvPr/>
        </p:nvSpPr>
        <p:spPr>
          <a:xfrm>
            <a:off x="7044690" y="3686175"/>
            <a:ext cx="3643630" cy="368300"/>
          </a:xfrm>
          <a:prstGeom prst="rect">
            <a:avLst/>
          </a:prstGeom>
          <a:noFill/>
        </p:spPr>
        <p:txBody>
          <a:bodyPr wrap="square" rtlCol="0">
            <a:spAutoFit/>
          </a:bodyPr>
          <a:p>
            <a:r>
              <a:rPr lang="zh-CN" altLang="en-US" b="1"/>
              <a:t>结合本段主旨思考</a:t>
            </a:r>
            <a:endParaRPr lang="zh-CN" altLang="en-US" b="1"/>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6" grpId="0" bldLvl="0" animBg="1"/>
      <p:bldP spid="626" grpId="1" animBg="1"/>
      <p:bldP spid="629" grpId="0" bldLvl="0" animBg="1"/>
      <p:bldP spid="629"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53250" y="750570"/>
            <a:ext cx="4965700" cy="6263640"/>
          </a:xfrm>
          <a:prstGeom prst="rect">
            <a:avLst/>
          </a:prstGeom>
        </p:spPr>
        <p:txBody>
          <a:bodyPr>
            <a:noAutofit/>
          </a:bodyPr>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10. What does the author like about The Socrates Express?</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A. Its views on history are well-presented.       B. Its ideas can be</a:t>
            </a:r>
            <a:r>
              <a:rPr lang="en-US" altLang="zh-CN" sz="2000" b="1">
                <a:solidFill>
                  <a:srgbClr val="FF0000"/>
                </a:solidFill>
                <a:latin typeface="Times New Roman" panose="02020603050405020304"/>
                <a:ea typeface="宋体" panose="02010600030101010101" pitchFamily="2" charset="-122"/>
              </a:rPr>
              <a:t> applied to daily life.</a:t>
            </a:r>
            <a:endParaRPr lang="en-US" altLang="zh-CN" sz="2000" b="1">
              <a:solidFill>
                <a:srgbClr val="FF0000"/>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C. It includes comments from readers.          D. It leaves an open ending.</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11. What does the author think of Weiners book?</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A. Objective and plain.                     </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 B. Daring and ambitious.</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C. Serious and hard to follow.                 </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D. </a:t>
            </a:r>
            <a:r>
              <a:rPr lang="en-US" altLang="zh-CN" sz="2000" b="1">
                <a:solidFill>
                  <a:schemeClr val="tx1"/>
                </a:solidFill>
                <a:highlight>
                  <a:srgbClr val="00FFFF"/>
                </a:highlight>
                <a:latin typeface="Times New Roman" panose="02020603050405020304"/>
                <a:ea typeface="宋体" panose="02010600030101010101" pitchFamily="2" charset="-122"/>
              </a:rPr>
              <a:t>Humorous and straightforward.</a:t>
            </a:r>
            <a:endParaRPr lang="en-US" altLang="zh-CN" sz="2000" b="1">
              <a:solidFill>
                <a:schemeClr val="tx1"/>
              </a:solidFill>
              <a:highlight>
                <a:srgbClr val="00FFFF"/>
              </a:highlight>
              <a:latin typeface="Times New Roman" panose="02020603050405020304"/>
              <a:ea typeface="宋体" panose="02010600030101010101" pitchFamily="2" charset="-122"/>
            </a:endParaRPr>
          </a:p>
        </p:txBody>
      </p:sp>
      <p:sp>
        <p:nvSpPr>
          <p:cNvPr id="3" name="文本框 2"/>
          <p:cNvSpPr txBox="1"/>
          <p:nvPr/>
        </p:nvSpPr>
        <p:spPr>
          <a:xfrm>
            <a:off x="140335" y="278765"/>
            <a:ext cx="6705600" cy="648843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 ④</a:t>
            </a:r>
            <a:r>
              <a:rPr lang="en-US" altLang="zh-CN" sz="2000" b="1">
                <a:solidFill>
                  <a:schemeClr val="tx1"/>
                </a:solidFill>
                <a:latin typeface="Times New Roman" panose="02020603050405020304" charset="0"/>
                <a:ea typeface="Times New Roman" panose="02020603050405020304"/>
                <a:cs typeface="Times New Roman" panose="02020603050405020304" charset="0"/>
              </a:rPr>
              <a:t>Weiner starts each chapter with a scene on a train ride between cities and then frames each philosopher’s work in the context of one thing they can help us do better. The end result is a read in which we learn to wonder like Socrates, see like Thoreau, listen like Schopenhauer, and have no regrets like Nietzsche. This, more than a book about understanding philosophy,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is a book about learning to use philosophy to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improve a life.</a:t>
            </a:r>
            <a:endPar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 ⑤</a:t>
            </a:r>
            <a:r>
              <a:rPr lang="en-US" altLang="zh-CN" sz="2000" b="1">
                <a:solidFill>
                  <a:schemeClr val="tx1"/>
                </a:solidFill>
                <a:latin typeface="Times New Roman" panose="02020603050405020304" charset="0"/>
                <a:ea typeface="Times New Roman" panose="02020603050405020304"/>
                <a:cs typeface="Times New Roman" panose="02020603050405020304" charset="0"/>
              </a:rPr>
              <a:t>He makes philosophical thought an appealing exercise that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improves the quality of our experiences</a:t>
            </a:r>
            <a:r>
              <a:rPr lang="en-US" altLang="zh-CN" sz="2000" b="1">
                <a:solidFill>
                  <a:schemeClr val="tx1"/>
                </a:solidFill>
                <a:highlight>
                  <a:srgbClr val="FFFF00"/>
                </a:highlight>
                <a:latin typeface="Times New Roman" panose="02020603050405020304" charset="0"/>
                <a:ea typeface="Times New Roman" panose="02020603050405020304"/>
                <a:cs typeface="Times New Roman" panose="02020603050405020304" charset="0"/>
              </a:rPr>
              <a:t>,</a:t>
            </a:r>
            <a:r>
              <a:rPr lang="en-US" altLang="zh-CN" sz="2000" b="1">
                <a:solidFill>
                  <a:schemeClr val="tx1"/>
                </a:solidFill>
                <a:latin typeface="Times New Roman" panose="02020603050405020304" charset="0"/>
                <a:ea typeface="Times New Roman" panose="02020603050405020304"/>
                <a:cs typeface="Times New Roman" panose="02020603050405020304" charset="0"/>
              </a:rPr>
              <a:t> and he does so </a:t>
            </a:r>
            <a:r>
              <a:rPr lang="en-US" altLang="zh-CN" sz="2000" b="1">
                <a:solidFill>
                  <a:srgbClr val="FF0000"/>
                </a:solidFill>
                <a:highlight>
                  <a:srgbClr val="00FFFF"/>
                </a:highlight>
                <a:latin typeface="Times New Roman" panose="02020603050405020304" charset="0"/>
                <a:ea typeface="Times New Roman" panose="02020603050405020304"/>
                <a:cs typeface="Times New Roman" panose="02020603050405020304" charset="0"/>
              </a:rPr>
              <a:t>with plenty of humor.</a:t>
            </a:r>
            <a:r>
              <a:rPr lang="en-US" altLang="zh-CN" sz="2000" b="1">
                <a:solidFill>
                  <a:schemeClr val="tx1"/>
                </a:solidFill>
                <a:latin typeface="Times New Roman" panose="02020603050405020304" charset="0"/>
                <a:ea typeface="Times New Roman" panose="02020603050405020304"/>
                <a:cs typeface="Times New Roman" panose="02020603050405020304" charset="0"/>
              </a:rPr>
              <a:t> Weiner enters into conversation with some of the most important philosophers in history, and he becomes part of that crowd in the process by decoding (</a:t>
            </a:r>
            <a:r>
              <a:rPr lang="zh-CN" altLang="en-US" sz="2000" b="1">
                <a:solidFill>
                  <a:schemeClr val="tx1"/>
                </a:solidFill>
                <a:latin typeface="Times New Roman" panose="02020603050405020304" charset="0"/>
                <a:ea typeface="Times New Roman" panose="02020603050405020304"/>
                <a:cs typeface="Times New Roman" panose="02020603050405020304" charset="0"/>
              </a:rPr>
              <a:t>解读</a:t>
            </a:r>
            <a:r>
              <a:rPr lang="en-US" altLang="zh-CN" sz="2000" b="1">
                <a:solidFill>
                  <a:schemeClr val="tx1"/>
                </a:solidFill>
                <a:latin typeface="Times New Roman" panose="02020603050405020304" charset="0"/>
                <a:ea typeface="Times New Roman" panose="02020603050405020304"/>
                <a:cs typeface="Times New Roman" panose="02020603050405020304" charset="0"/>
              </a:rPr>
              <a:t>) their messages and adding his own interpretation.</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 ⑥</a:t>
            </a:r>
            <a:r>
              <a:rPr lang="en-US" altLang="zh-CN" sz="2000" b="1">
                <a:solidFill>
                  <a:schemeClr val="tx1"/>
                </a:solidFill>
                <a:latin typeface="Times New Roman" panose="02020603050405020304" charset="0"/>
                <a:ea typeface="Times New Roman" panose="02020603050405020304"/>
                <a:cs typeface="Times New Roman" panose="02020603050405020304" charset="0"/>
              </a:rPr>
              <a:t>The Socrates Express</a:t>
            </a:r>
            <a:r>
              <a:rPr lang="en-US" altLang="en-US" sz="2000" b="1">
                <a:solidFill>
                  <a:schemeClr val="tx1"/>
                </a:solidFill>
                <a:latin typeface="Times New Roman" panose="02020603050405020304" charset="0"/>
                <a:ea typeface="Times New Roman" panose="02020603050405020304"/>
                <a:cs typeface="Times New Roman" panose="02020603050405020304" charset="0"/>
              </a:rPr>
              <a:t> </a:t>
            </a:r>
            <a:r>
              <a:rPr lang="en-US" altLang="zh-CN" sz="2000" b="1">
                <a:solidFill>
                  <a:schemeClr val="tx1"/>
                </a:solidFill>
                <a:latin typeface="Times New Roman" panose="02020603050405020304" charset="0"/>
                <a:ea typeface="Times New Roman" panose="02020603050405020304"/>
                <a:cs typeface="Times New Roman" panose="02020603050405020304" charset="0"/>
              </a:rPr>
              <a:t>is a fun, sharp book that draws readers in with its </a:t>
            </a:r>
            <a:r>
              <a:rPr lang="en-US" altLang="zh-CN" sz="2000" b="1">
                <a:solidFill>
                  <a:srgbClr val="FF0000"/>
                </a:solidFill>
                <a:highlight>
                  <a:srgbClr val="00FFFF"/>
                </a:highlight>
                <a:latin typeface="Times New Roman" panose="02020603050405020304" charset="0"/>
                <a:ea typeface="Times New Roman" panose="02020603050405020304"/>
                <a:cs typeface="Times New Roman" panose="02020603050405020304" charset="0"/>
              </a:rPr>
              <a:t>apparent simplicity</a:t>
            </a:r>
            <a:r>
              <a:rPr lang="en-US" altLang="zh-CN" sz="2000" b="1">
                <a:solidFill>
                  <a:schemeClr val="tx1"/>
                </a:solidFill>
                <a:highlight>
                  <a:srgbClr val="00FFFF"/>
                </a:highlight>
                <a:latin typeface="Times New Roman" panose="02020603050405020304" charset="0"/>
                <a:ea typeface="Times New Roman" panose="02020603050405020304"/>
                <a:cs typeface="Times New Roman" panose="02020603050405020304" charset="0"/>
              </a:rPr>
              <a:t> </a:t>
            </a:r>
            <a:r>
              <a:rPr lang="en-US" altLang="zh-CN" sz="2000" b="1">
                <a:solidFill>
                  <a:schemeClr val="tx1"/>
                </a:solidFill>
                <a:latin typeface="Times New Roman" panose="02020603050405020304" charset="0"/>
                <a:ea typeface="Times New Roman" panose="02020603050405020304"/>
                <a:cs typeface="Times New Roman" panose="02020603050405020304" charset="0"/>
              </a:rPr>
              <a:t>and gradually pulls them in deeper thoughts on desire, loneliness, and aging. The invitation is clear: Weiner wants you to pick up a coffee or tea and sit down with this book. I encourage you to take his offer. It’s worth your time, even if time is something we don’t have a lot of.</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914515" y="1707515"/>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6" name="圆角矩形 625"/>
          <p:cNvSpPr/>
          <p:nvPr/>
        </p:nvSpPr>
        <p:spPr>
          <a:xfrm>
            <a:off x="6953250" y="598551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7" name="文本框 626"/>
          <p:cNvSpPr txBox="1"/>
          <p:nvPr/>
        </p:nvSpPr>
        <p:spPr>
          <a:xfrm>
            <a:off x="10283190" y="5617210"/>
            <a:ext cx="1301115" cy="368300"/>
          </a:xfrm>
          <a:prstGeom prst="rect">
            <a:avLst/>
          </a:prstGeom>
          <a:noFill/>
        </p:spPr>
        <p:txBody>
          <a:bodyPr wrap="square" rtlCol="0">
            <a:spAutoFit/>
          </a:bodyPr>
          <a:p>
            <a:r>
              <a:rPr lang="zh-CN" altLang="en-US" b="1">
                <a:solidFill>
                  <a:srgbClr val="FF0000"/>
                </a:solidFill>
              </a:rPr>
              <a:t>近义替换</a:t>
            </a:r>
            <a:endParaRPr lang="zh-CN" altLang="en-US" b="1">
              <a:solidFill>
                <a:srgbClr val="FF0000"/>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2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P spid="626" grpId="0" bldLvl="0" animBg="1"/>
      <p:bldP spid="626"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1092454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7 2022</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年浙江卷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B</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235585" y="507365"/>
            <a:ext cx="11692255" cy="641731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①</a:t>
            </a:r>
            <a:r>
              <a:rPr lang="en-US" altLang="zh-CN" sz="2000">
                <a:solidFill>
                  <a:schemeClr val="tx1"/>
                </a:solidFill>
                <a:latin typeface="Times New Roman" panose="02020603050405020304" charset="0"/>
                <a:ea typeface="Times New Roman" panose="02020603050405020304"/>
                <a:cs typeface="Times New Roman" panose="02020603050405020304" charset="0"/>
              </a:rPr>
              <a:t>The United States rose to global power on the strength of its technology, and the lifeblood of that technology has long been electricity. By providing long-distance communication and energy, electricity created the modern world. Yet properly understood, the age of electricity is merely the second stage in the age of steam, which began a century earlier.</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②</a:t>
            </a:r>
            <a:r>
              <a:rPr lang="en-US" altLang="zh-CN" sz="2000">
                <a:solidFill>
                  <a:schemeClr val="tx1"/>
                </a:solidFill>
                <a:latin typeface="Times New Roman" panose="02020603050405020304" charset="0"/>
                <a:ea typeface="Times New Roman" panose="02020603050405020304"/>
                <a:cs typeface="Times New Roman" panose="02020603050405020304" charset="0"/>
              </a:rPr>
              <a:t>“It is curious that no one has put together a history of both the steam and electric revolutions.” writes Maury Klein in his book The Power Makers: Steam, Electricity, and the Men Who Invented Modern America. Klein, a noted historian of technology, spins a narrative (</a:t>
            </a:r>
            <a:r>
              <a:rPr lang="zh-CN" altLang="en-US" sz="2000">
                <a:solidFill>
                  <a:schemeClr val="tx1"/>
                </a:solidFill>
                <a:latin typeface="Times New Roman" panose="02020603050405020304" charset="0"/>
                <a:ea typeface="Times New Roman" panose="02020603050405020304"/>
                <a:cs typeface="Times New Roman" panose="02020603050405020304" charset="0"/>
              </a:rPr>
              <a:t>叙述</a:t>
            </a:r>
            <a:r>
              <a:rPr lang="en-US" altLang="zh-CN" sz="2000">
                <a:solidFill>
                  <a:schemeClr val="tx1"/>
                </a:solidFill>
                <a:latin typeface="Times New Roman" panose="02020603050405020304" charset="0"/>
                <a:ea typeface="Times New Roman" panose="02020603050405020304"/>
                <a:cs typeface="Times New Roman" panose="02020603050405020304" charset="0"/>
              </a:rPr>
              <a:t>) so lively that at times it reads like a novel.</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③</a:t>
            </a:r>
            <a:r>
              <a:rPr lang="en-US" altLang="zh-CN" sz="2000">
                <a:solidFill>
                  <a:schemeClr val="tx1"/>
                </a:solidFill>
                <a:latin typeface="Times New Roman" panose="02020603050405020304" charset="0"/>
                <a:ea typeface="Times New Roman" panose="02020603050405020304"/>
                <a:cs typeface="Times New Roman" panose="02020603050405020304" charset="0"/>
              </a:rPr>
              <a:t>The story begins in the last years of the 18th century in Scotland, where Watt perfected “the machine that changed the world.” Klein writes, “America did not invent the steam engine, but once they grasped its possibilities they put it to more uses than anyone else.”</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④</a:t>
            </a:r>
            <a:r>
              <a:rPr lang="en-US" altLang="zh-CN" sz="2000">
                <a:solidFill>
                  <a:schemeClr val="tx1"/>
                </a:solidFill>
                <a:latin typeface="Times New Roman" panose="02020603050405020304" charset="0"/>
                <a:ea typeface="Times New Roman" panose="02020603050405020304"/>
                <a:cs typeface="Times New Roman" panose="02020603050405020304" charset="0"/>
              </a:rPr>
              <a:t>Meanwhile, over the course of the 19th century, electricity went from mere curiosity to a basic necessity. Morse invented a code for sending messages over an electromagnetic circuit. Bell then gave the telegraph a voice. Edison perfected an incandescent bulb (</a:t>
            </a:r>
            <a:r>
              <a:rPr lang="zh-CN" altLang="en-US" sz="2000">
                <a:solidFill>
                  <a:schemeClr val="tx1"/>
                </a:solidFill>
                <a:latin typeface="Times New Roman" panose="02020603050405020304" charset="0"/>
                <a:ea typeface="Times New Roman" panose="02020603050405020304"/>
                <a:cs typeface="Times New Roman" panose="02020603050405020304" charset="0"/>
              </a:rPr>
              <a:t>白炽灯泡</a:t>
            </a:r>
            <a:r>
              <a:rPr lang="en-US" altLang="zh-CN" sz="2000">
                <a:solidFill>
                  <a:schemeClr val="tx1"/>
                </a:solidFill>
                <a:latin typeface="Times New Roman" panose="02020603050405020304" charset="0"/>
                <a:ea typeface="Times New Roman" panose="02020603050405020304"/>
                <a:cs typeface="Times New Roman" panose="02020603050405020304" charset="0"/>
              </a:rPr>
              <a:t>) that brought electric light into the American home.</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⑤</a:t>
            </a:r>
            <a:r>
              <a:rPr lang="en-US" altLang="zh-CN" sz="2000">
                <a:solidFill>
                  <a:schemeClr val="tx1"/>
                </a:solidFill>
                <a:latin typeface="Times New Roman" panose="02020603050405020304" charset="0"/>
                <a:ea typeface="Times New Roman" panose="02020603050405020304"/>
                <a:cs typeface="Times New Roman" panose="02020603050405020304" charset="0"/>
              </a:rPr>
              <a:t>Most importantly, Edison realized that success depended on mass electrification, which he showed in New York City. With help from Tesla, Westinghouse’s firm developed a system using alternating current (</a:t>
            </a:r>
            <a:r>
              <a:rPr lang="zh-CN" altLang="en-US" sz="2000">
                <a:solidFill>
                  <a:schemeClr val="tx1"/>
                </a:solidFill>
                <a:latin typeface="Times New Roman" panose="02020603050405020304" charset="0"/>
                <a:ea typeface="Times New Roman" panose="02020603050405020304"/>
                <a:cs typeface="Times New Roman" panose="02020603050405020304" charset="0"/>
              </a:rPr>
              <a:t>交流电</a:t>
            </a:r>
            <a:r>
              <a:rPr lang="en-US" altLang="zh-CN" sz="2000">
                <a:solidFill>
                  <a:schemeClr val="tx1"/>
                </a:solidFill>
                <a:latin typeface="Times New Roman" panose="02020603050405020304" charset="0"/>
                <a:ea typeface="Times New Roman" panose="02020603050405020304"/>
                <a:cs typeface="Times New Roman" panose="02020603050405020304" charset="0"/>
              </a:rPr>
              <a:t>), which soon became the major form of power delivery.</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⑥</a:t>
            </a:r>
            <a:r>
              <a:rPr lang="en-US" altLang="zh-CN" sz="2000">
                <a:solidFill>
                  <a:schemeClr val="tx1"/>
                </a:solidFill>
                <a:latin typeface="Times New Roman" panose="02020603050405020304" charset="0"/>
                <a:ea typeface="Times New Roman" panose="02020603050405020304"/>
                <a:cs typeface="Times New Roman" panose="02020603050405020304" charset="0"/>
              </a:rPr>
              <a:t>To frame his story, Klein creates the character of Ned, a fictional witness to the progress brought about by the steam and electric revolutions in America during one man’s lifetime. It’s a technique that helps turn a long narrative into an interesting one.</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p:txBody>
      </p:sp>
      <p:sp>
        <p:nvSpPr>
          <p:cNvPr id="627" name="圆角矩形 626"/>
          <p:cNvSpPr/>
          <p:nvPr/>
        </p:nvSpPr>
        <p:spPr>
          <a:xfrm>
            <a:off x="546735" y="580390"/>
            <a:ext cx="11132185" cy="73723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cs typeface="Times New Roman" panose="02020603050405020304" charset="0"/>
              </a:rPr>
              <a:t>Introduction to the topic</a:t>
            </a:r>
            <a:endParaRPr lang="en-US" altLang="zh-CN" sz="2400" b="1" spc="300" dirty="0">
              <a:solidFill>
                <a:schemeClr val="bg1"/>
              </a:solidFill>
              <a:latin typeface="Times New Roman" panose="02020603050405020304" charset="0"/>
              <a:cs typeface="Times New Roman" panose="02020603050405020304" charset="0"/>
            </a:endParaRPr>
          </a:p>
        </p:txBody>
      </p:sp>
      <p:sp>
        <p:nvSpPr>
          <p:cNvPr id="3" name="圆角矩形 2"/>
          <p:cNvSpPr/>
          <p:nvPr/>
        </p:nvSpPr>
        <p:spPr>
          <a:xfrm>
            <a:off x="385445" y="1842135"/>
            <a:ext cx="11315065" cy="57277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cs typeface="Times New Roman" panose="02020603050405020304" charset="0"/>
                <a:sym typeface="+mn-ea"/>
              </a:rPr>
              <a:t>Introduction to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endParaRPr>
          </a:p>
        </p:txBody>
      </p:sp>
      <p:sp>
        <p:nvSpPr>
          <p:cNvPr id="629" name="圆角矩形 628"/>
          <p:cNvSpPr/>
          <p:nvPr/>
        </p:nvSpPr>
        <p:spPr>
          <a:xfrm>
            <a:off x="644525" y="2908935"/>
            <a:ext cx="11035030" cy="257238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r>
              <a:rPr lang="en-US" altLang="zh-CN" sz="2400" b="1">
                <a:solidFill>
                  <a:schemeClr val="tx1"/>
                </a:solidFill>
                <a:latin typeface="Times New Roman" panose="02020603050405020304" charset="0"/>
                <a:cs typeface="Times New Roman" panose="02020603050405020304" charset="0"/>
                <a:sym typeface="+mn-ea"/>
              </a:rPr>
              <a:t>The content of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sp>
        <p:nvSpPr>
          <p:cNvPr id="630" name="圆角矩形 629"/>
          <p:cNvSpPr/>
          <p:nvPr/>
        </p:nvSpPr>
        <p:spPr>
          <a:xfrm>
            <a:off x="699135" y="5600065"/>
            <a:ext cx="11035030" cy="8661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r>
              <a:rPr lang="en-US" altLang="zh-CN" sz="2400" b="1">
                <a:solidFill>
                  <a:schemeClr val="tx1"/>
                </a:solidFill>
                <a:latin typeface="Times New Roman" panose="02020603050405020304" charset="0"/>
                <a:cs typeface="Times New Roman" panose="02020603050405020304" charset="0"/>
                <a:sym typeface="+mn-ea"/>
              </a:rPr>
              <a:t>Writing style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29"/>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27" grpId="0" bldLvl="0" animBg="1"/>
      <p:bldP spid="627" grpId="1" animBg="1"/>
      <p:bldP spid="3" grpId="0" bldLvl="0" animBg="1"/>
      <p:bldP spid="3" grpId="1" animBg="1"/>
      <p:bldP spid="629" grpId="0" bldLvl="0" animBg="1"/>
      <p:bldP spid="629" grpId="1" animBg="1"/>
      <p:bldP spid="630" grpId="0" bldLvl="0" animBg="1"/>
      <p:bldP spid="630"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14515" y="381000"/>
            <a:ext cx="4965700" cy="6263640"/>
          </a:xfrm>
          <a:prstGeom prst="rect">
            <a:avLst/>
          </a:prstGeom>
        </p:spPr>
        <p:txBody>
          <a:bodyPr>
            <a:noAutofit/>
          </a:bodyPr>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24. What is Klein’s understanding of the age of electricity?</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A. It </a:t>
            </a:r>
            <a:r>
              <a:rPr lang="en-US" altLang="zh-CN" sz="2000" b="1">
                <a:solidFill>
                  <a:srgbClr val="FF0000"/>
                </a:solidFill>
                <a:latin typeface="Times New Roman" panose="02020603050405020304"/>
                <a:ea typeface="宋体" panose="02010600030101010101" pitchFamily="2" charset="-122"/>
              </a:rPr>
              <a:t>is closely linked to</a:t>
            </a:r>
            <a:r>
              <a:rPr lang="en-US" altLang="zh-CN" sz="2000" b="1">
                <a:solidFill>
                  <a:schemeClr val="tx1"/>
                </a:solidFill>
                <a:latin typeface="Times New Roman" panose="02020603050405020304"/>
                <a:ea typeface="宋体" panose="02010600030101010101" pitchFamily="2" charset="-122"/>
              </a:rPr>
              <a:t> the steam age.	</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B. It began earlier than people thought.</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C. It is a little-studied period of history.	</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D. It will come to an end sooner or later.</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000" b="1">
              <a:solidFill>
                <a:schemeClr val="tx1"/>
              </a:solidFill>
              <a:latin typeface="Times New Roman" panose="02020603050405020304"/>
              <a:ea typeface="宋体" panose="02010600030101010101" pitchFamily="2" charset="-122"/>
            </a:endParaRPr>
          </a:p>
        </p:txBody>
      </p:sp>
      <p:sp>
        <p:nvSpPr>
          <p:cNvPr id="3" name="文本框 2"/>
          <p:cNvSpPr txBox="1"/>
          <p:nvPr/>
        </p:nvSpPr>
        <p:spPr>
          <a:xfrm>
            <a:off x="140335" y="278765"/>
            <a:ext cx="6705600" cy="648843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①</a:t>
            </a:r>
            <a:r>
              <a:rPr lang="en-US" altLang="zh-CN" sz="2000" b="1">
                <a:solidFill>
                  <a:schemeClr val="tx1"/>
                </a:solidFill>
                <a:latin typeface="Times New Roman" panose="02020603050405020304" charset="0"/>
                <a:ea typeface="Times New Roman" panose="02020603050405020304"/>
                <a:cs typeface="Times New Roman" panose="02020603050405020304" charset="0"/>
              </a:rPr>
              <a:t>The United States rose to global power on the strength of its technology, and the lifeblood of that technology has long been electricity. By providing long-distance communication and energy, electricity created the modern world. Yet properly understood, the age of electricity is merely the second stage in the age of steam, which began a century earlier.</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②</a:t>
            </a:r>
            <a:r>
              <a:rPr lang="en-US" altLang="zh-CN" sz="2000" b="1">
                <a:solidFill>
                  <a:schemeClr val="tx1"/>
                </a:solidFill>
                <a:latin typeface="Times New Roman" panose="02020603050405020304" charset="0"/>
                <a:ea typeface="Times New Roman" panose="02020603050405020304"/>
                <a:cs typeface="Times New Roman" panose="02020603050405020304" charset="0"/>
              </a:rPr>
              <a:t>“</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It is curious that no one has put together a history of both the steam and electric revolutions</a:t>
            </a:r>
            <a:r>
              <a:rPr lang="en-US" altLang="zh-CN" sz="2000" b="1">
                <a:solidFill>
                  <a:schemeClr val="tx1"/>
                </a:solidFill>
                <a:latin typeface="Times New Roman" panose="02020603050405020304" charset="0"/>
                <a:ea typeface="Times New Roman" panose="02020603050405020304"/>
                <a:cs typeface="Times New Roman" panose="02020603050405020304" charset="0"/>
              </a:rPr>
              <a:t>.”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writes Maury Klein in his book</a:t>
            </a:r>
            <a:r>
              <a:rPr lang="en-US" altLang="zh-CN" sz="2000" b="1">
                <a:solidFill>
                  <a:schemeClr val="tx1"/>
                </a:solidFill>
                <a:latin typeface="Times New Roman" panose="02020603050405020304" charset="0"/>
                <a:ea typeface="Times New Roman" panose="02020603050405020304"/>
                <a:cs typeface="Times New Roman" panose="02020603050405020304" charset="0"/>
              </a:rPr>
              <a:t> The Power Makers: Steam, Electricity, and the Men Who Invented Modern America. Klein, a noted historian of technology, spins a narrative (</a:t>
            </a:r>
            <a:r>
              <a:rPr lang="zh-CN" altLang="en-US" sz="2000" b="1">
                <a:solidFill>
                  <a:schemeClr val="tx1"/>
                </a:solidFill>
                <a:latin typeface="Times New Roman" panose="02020603050405020304" charset="0"/>
                <a:ea typeface="Times New Roman" panose="02020603050405020304"/>
                <a:cs typeface="Times New Roman" panose="02020603050405020304" charset="0"/>
              </a:rPr>
              <a:t>叙述</a:t>
            </a:r>
            <a:r>
              <a:rPr lang="en-US" altLang="zh-CN" sz="2000" b="1">
                <a:solidFill>
                  <a:schemeClr val="tx1"/>
                </a:solidFill>
                <a:latin typeface="Times New Roman" panose="02020603050405020304" charset="0"/>
                <a:ea typeface="Times New Roman" panose="02020603050405020304"/>
                <a:cs typeface="Times New Roman" panose="02020603050405020304" charset="0"/>
              </a:rPr>
              <a:t>) so lively that at times it reads like a novel.</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p:txBody>
      </p:sp>
      <p:sp>
        <p:nvSpPr>
          <p:cNvPr id="631" name="圆角矩形 630"/>
          <p:cNvSpPr/>
          <p:nvPr/>
        </p:nvSpPr>
        <p:spPr>
          <a:xfrm>
            <a:off x="6845935" y="321564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631" grpId="1"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60870" y="5038090"/>
            <a:ext cx="4965700" cy="2290445"/>
          </a:xfrm>
          <a:prstGeom prst="rect">
            <a:avLst/>
          </a:prstGeom>
        </p:spPr>
        <p:txBody>
          <a:bodyPr>
            <a:noAutofit/>
          </a:bodyPr>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25. What can be inferred about Ned?</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A. He was born in New York City.	</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B. He wrote many interesting stories.	</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C. He created an electricity company.	</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D. He lived </a:t>
            </a:r>
            <a:r>
              <a:rPr lang="en-US" altLang="zh-CN" sz="2000" b="1">
                <a:solidFill>
                  <a:srgbClr val="FF0000"/>
                </a:solidFill>
                <a:latin typeface="Times New Roman" panose="02020603050405020304"/>
                <a:ea typeface="宋体" panose="02010600030101010101" pitchFamily="2" charset="-122"/>
              </a:rPr>
              <a:t>mainly in the 19th century.</a:t>
            </a:r>
            <a:endParaRPr lang="en-US" altLang="zh-CN" sz="2000" b="1">
              <a:solidFill>
                <a:srgbClr val="FF0000"/>
              </a:solidFill>
              <a:latin typeface="Times New Roman" panose="02020603050405020304"/>
              <a:ea typeface="宋体" panose="02010600030101010101" pitchFamily="2" charset="-122"/>
            </a:endParaRPr>
          </a:p>
        </p:txBody>
      </p:sp>
      <p:sp>
        <p:nvSpPr>
          <p:cNvPr id="3" name="文本框 2"/>
          <p:cNvSpPr txBox="1"/>
          <p:nvPr/>
        </p:nvSpPr>
        <p:spPr>
          <a:xfrm>
            <a:off x="140335" y="278765"/>
            <a:ext cx="6705600" cy="648843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③</a:t>
            </a:r>
            <a:r>
              <a:rPr lang="en-US" altLang="zh-CN" sz="2000" b="1">
                <a:solidFill>
                  <a:schemeClr val="tx1"/>
                </a:solidFill>
                <a:latin typeface="Times New Roman" panose="02020603050405020304" charset="0"/>
                <a:ea typeface="Times New Roman" panose="02020603050405020304"/>
                <a:cs typeface="Times New Roman" panose="02020603050405020304" charset="0"/>
              </a:rPr>
              <a:t>The story begins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in the last years of the 18th century in Scotland</a:t>
            </a:r>
            <a:r>
              <a:rPr lang="en-US" altLang="zh-CN" sz="2000" b="1">
                <a:solidFill>
                  <a:schemeClr val="tx1"/>
                </a:solidFill>
                <a:latin typeface="Times New Roman" panose="02020603050405020304" charset="0"/>
                <a:ea typeface="Times New Roman" panose="02020603050405020304"/>
                <a:cs typeface="Times New Roman" panose="02020603050405020304" charset="0"/>
              </a:rPr>
              <a:t>, where Watt perfected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the machine that changed the world.</a:t>
            </a:r>
            <a:r>
              <a:rPr lang="en-US" altLang="zh-CN" sz="2000" b="1">
                <a:solidFill>
                  <a:schemeClr val="tx1"/>
                </a:solidFill>
                <a:latin typeface="Times New Roman" panose="02020603050405020304" charset="0"/>
                <a:ea typeface="Times New Roman" panose="02020603050405020304"/>
                <a:cs typeface="Times New Roman" panose="02020603050405020304" charset="0"/>
              </a:rPr>
              <a:t>” Klein writes, “America did not invent the steam engine, but once they grasped its possibilities they put it to more uses than anyone else.”</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 ④</a:t>
            </a:r>
            <a:r>
              <a:rPr lang="en-US" altLang="zh-CN" sz="2000" b="1">
                <a:solidFill>
                  <a:schemeClr val="tx1"/>
                </a:solidFill>
                <a:latin typeface="Times New Roman" panose="02020603050405020304" charset="0"/>
                <a:ea typeface="Times New Roman" panose="02020603050405020304"/>
                <a:cs typeface="Times New Roman" panose="02020603050405020304" charset="0"/>
              </a:rPr>
              <a:t>Meanwhile,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over the course of the 19th century, electricity went from mere curiosity to a basic necessity. </a:t>
            </a:r>
            <a:r>
              <a:rPr lang="en-US" altLang="zh-CN" sz="2000" b="1">
                <a:solidFill>
                  <a:schemeClr val="tx1"/>
                </a:solidFill>
                <a:latin typeface="Times New Roman" panose="02020603050405020304" charset="0"/>
                <a:ea typeface="Times New Roman" panose="02020603050405020304"/>
                <a:cs typeface="Times New Roman" panose="02020603050405020304" charset="0"/>
              </a:rPr>
              <a:t>Morse invented a code for sending messages over an electromagnetic circuit. Bell then gave the telegraph a voice. Edison perfected an incandescent bulb (</a:t>
            </a:r>
            <a:r>
              <a:rPr lang="zh-CN" altLang="en-US" sz="2000" b="1">
                <a:solidFill>
                  <a:schemeClr val="tx1"/>
                </a:solidFill>
                <a:latin typeface="Times New Roman" panose="02020603050405020304" charset="0"/>
                <a:ea typeface="Times New Roman" panose="02020603050405020304"/>
                <a:cs typeface="Times New Roman" panose="02020603050405020304" charset="0"/>
              </a:rPr>
              <a:t>白炽灯泡</a:t>
            </a:r>
            <a:r>
              <a:rPr lang="en-US" altLang="zh-CN" sz="2000" b="1">
                <a:solidFill>
                  <a:schemeClr val="tx1"/>
                </a:solidFill>
                <a:latin typeface="Times New Roman" panose="02020603050405020304" charset="0"/>
                <a:ea typeface="Times New Roman" panose="02020603050405020304"/>
                <a:cs typeface="Times New Roman" panose="02020603050405020304" charset="0"/>
              </a:rPr>
              <a:t>) that brought electric light into the American home.</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⑤</a:t>
            </a:r>
            <a:r>
              <a:rPr lang="en-US" altLang="zh-CN" sz="2000" b="1">
                <a:solidFill>
                  <a:schemeClr val="tx1"/>
                </a:solidFill>
                <a:latin typeface="Times New Roman" panose="02020603050405020304" charset="0"/>
                <a:ea typeface="Times New Roman" panose="02020603050405020304"/>
                <a:cs typeface="Times New Roman" panose="02020603050405020304" charset="0"/>
              </a:rPr>
              <a:t>Most importantly, Edison realized that success depended on mass electrification, which he showed in New York City. With help from Tesla, Westinghouse’s firm developed a system using alternating current (</a:t>
            </a:r>
            <a:r>
              <a:rPr lang="zh-CN" altLang="en-US" sz="2000" b="1">
                <a:solidFill>
                  <a:schemeClr val="tx1"/>
                </a:solidFill>
                <a:latin typeface="Times New Roman" panose="02020603050405020304" charset="0"/>
                <a:ea typeface="Times New Roman" panose="02020603050405020304"/>
                <a:cs typeface="Times New Roman" panose="02020603050405020304" charset="0"/>
              </a:rPr>
              <a:t>交流电</a:t>
            </a:r>
            <a:r>
              <a:rPr lang="en-US" altLang="zh-CN" sz="2000" b="1">
                <a:solidFill>
                  <a:schemeClr val="tx1"/>
                </a:solidFill>
                <a:latin typeface="Times New Roman" panose="02020603050405020304" charset="0"/>
                <a:ea typeface="Times New Roman" panose="02020603050405020304"/>
                <a:cs typeface="Times New Roman" panose="02020603050405020304" charset="0"/>
              </a:rPr>
              <a:t>), which soon became the major form of power delivery.</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⑥</a:t>
            </a:r>
            <a:r>
              <a:rPr lang="en-US" altLang="zh-CN" sz="2000" b="1">
                <a:solidFill>
                  <a:schemeClr val="tx1"/>
                </a:solidFill>
                <a:latin typeface="Times New Roman" panose="02020603050405020304" charset="0"/>
                <a:ea typeface="Times New Roman" panose="02020603050405020304"/>
                <a:cs typeface="Times New Roman" panose="02020603050405020304" charset="0"/>
              </a:rPr>
              <a:t>To frame his story, Klein creates the character of Ned,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a fictional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witness to the progress brought about by the steam and electric revolutions</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in America during one man’s lifetime. </a:t>
            </a:r>
            <a:r>
              <a:rPr lang="en-US" altLang="zh-CN" sz="2000" b="1">
                <a:solidFill>
                  <a:schemeClr val="tx1"/>
                </a:solidFill>
                <a:latin typeface="Times New Roman" panose="02020603050405020304" charset="0"/>
                <a:ea typeface="Times New Roman" panose="02020603050405020304"/>
                <a:cs typeface="Times New Roman" panose="02020603050405020304" charset="0"/>
              </a:rPr>
              <a:t>It’s a technique that helps turn a long narrative into an interesting one.</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p:txBody>
      </p:sp>
      <p:sp>
        <p:nvSpPr>
          <p:cNvPr id="626" name="圆角矩形 625"/>
          <p:cNvSpPr/>
          <p:nvPr/>
        </p:nvSpPr>
        <p:spPr>
          <a:xfrm>
            <a:off x="6953250" y="6341110"/>
            <a:ext cx="408305" cy="29083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bldLvl="0" animBg="1"/>
      <p:bldP spid="626"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 name="任意多边形: 形状 630"/>
          <p:cNvSpPr/>
          <p:nvPr/>
        </p:nvSpPr>
        <p:spPr>
          <a:xfrm>
            <a:off x="1" y="0"/>
            <a:ext cx="9549983" cy="6858000"/>
          </a:xfrm>
          <a:custGeom>
            <a:avLst/>
            <a:gdLst>
              <a:gd name="connsiteX0" fmla="*/ 0 w 9549983"/>
              <a:gd name="connsiteY0" fmla="*/ 0 h 6858000"/>
              <a:gd name="connsiteX1" fmla="*/ 1864832 w 9549983"/>
              <a:gd name="connsiteY1" fmla="*/ 0 h 6858000"/>
              <a:gd name="connsiteX2" fmla="*/ 9549983 w 9549983"/>
              <a:gd name="connsiteY2" fmla="*/ 4471361 h 6858000"/>
              <a:gd name="connsiteX3" fmla="*/ 5400485 w 9549983"/>
              <a:gd name="connsiteY3" fmla="*/ 6858000 h 6858000"/>
              <a:gd name="connsiteX4" fmla="*/ 0 w 9549983"/>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9983" h="6858000">
                <a:moveTo>
                  <a:pt x="0" y="0"/>
                </a:moveTo>
                <a:lnTo>
                  <a:pt x="1864832" y="0"/>
                </a:lnTo>
                <a:lnTo>
                  <a:pt x="9549983" y="4471361"/>
                </a:lnTo>
                <a:lnTo>
                  <a:pt x="5400485" y="6858000"/>
                </a:lnTo>
                <a:lnTo>
                  <a:pt x="0" y="6858000"/>
                </a:lnTo>
                <a:close/>
              </a:path>
            </a:pathLst>
          </a:custGeom>
          <a:solidFill>
            <a:srgbClr val="E4E6E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8" name="组合 7"/>
          <p:cNvGrpSpPr/>
          <p:nvPr/>
        </p:nvGrpSpPr>
        <p:grpSpPr>
          <a:xfrm flipH="1">
            <a:off x="7160384" y="995225"/>
            <a:ext cx="4358515" cy="4182554"/>
            <a:chOff x="673099" y="1268846"/>
            <a:chExt cx="4954588" cy="4754562"/>
          </a:xfrm>
        </p:grpSpPr>
        <p:sp>
          <p:nvSpPr>
            <p:cNvPr id="10"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2"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3"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4"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7" name="Group 406"/>
            <p:cNvGrpSpPr/>
            <p:nvPr userDrawn="1"/>
          </p:nvGrpSpPr>
          <p:grpSpPr bwMode="auto">
            <a:xfrm>
              <a:off x="920749" y="4186671"/>
              <a:ext cx="1984375" cy="1620837"/>
              <a:chOff x="506" y="2063"/>
              <a:chExt cx="1250" cy="1021"/>
            </a:xfrm>
          </p:grpSpPr>
          <p:sp>
            <p:nvSpPr>
              <p:cNvPr id="431"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6"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7"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8"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9"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0"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8" name="Group 607"/>
            <p:cNvGrpSpPr/>
            <p:nvPr userDrawn="1"/>
          </p:nvGrpSpPr>
          <p:grpSpPr bwMode="auto">
            <a:xfrm>
              <a:off x="920749" y="4045383"/>
              <a:ext cx="4464050" cy="1177925"/>
              <a:chOff x="506" y="1974"/>
              <a:chExt cx="2812" cy="742"/>
            </a:xfrm>
          </p:grpSpPr>
          <p:sp>
            <p:nvSpPr>
              <p:cNvPr id="231"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6"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9"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6"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5" name="标题 4"/>
          <p:cNvSpPr>
            <a:spLocks noGrp="1"/>
          </p:cNvSpPr>
          <p:nvPr>
            <p:ph type="title"/>
          </p:nvPr>
        </p:nvSpPr>
        <p:spPr>
          <a:xfrm>
            <a:off x="1973234" y="2536658"/>
            <a:ext cx="6135980" cy="1244184"/>
          </a:xfrm>
        </p:spPr>
        <p:txBody>
          <a:bodyPr>
            <a:noAutofit/>
          </a:bodyPr>
          <a:lstStyle/>
          <a:p>
            <a:r>
              <a:rPr lang="zh-CN" altLang="en-US" sz="6000" spc="600" dirty="0">
                <a:gradFill>
                  <a:gsLst>
                    <a:gs pos="100000">
                      <a:schemeClr val="accent1"/>
                    </a:gs>
                    <a:gs pos="2000">
                      <a:schemeClr val="accent4"/>
                    </a:gs>
                  </a:gsLst>
                  <a:lin ang="2700000" scaled="0"/>
                </a:gradFill>
                <a:effectLst>
                  <a:outerShdw blurRad="38100" dist="38100" dir="2700000" algn="tl">
                    <a:schemeClr val="bg1">
                      <a:lumMod val="50000"/>
                      <a:alpha val="29000"/>
                    </a:schemeClr>
                  </a:outerShdw>
                </a:effectLst>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t>课程标准解读</a:t>
            </a:r>
            <a:endParaRPr lang="zh-CN" altLang="en-US" sz="6000" spc="600" dirty="0">
              <a:gradFill>
                <a:gsLst>
                  <a:gs pos="100000">
                    <a:schemeClr val="accent1"/>
                  </a:gs>
                  <a:gs pos="2000">
                    <a:schemeClr val="accent4"/>
                  </a:gs>
                </a:gsLst>
                <a:lin ang="2700000" scaled="0"/>
              </a:gradFill>
              <a:effectLst>
                <a:outerShdw blurRad="38100" dist="38100" dir="2700000" algn="tl">
                  <a:schemeClr val="bg1">
                    <a:lumMod val="50000"/>
                    <a:alpha val="29000"/>
                  </a:schemeClr>
                </a:outerShdw>
              </a:effectLst>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endParaRPr>
          </a:p>
        </p:txBody>
      </p:sp>
      <p:sp>
        <p:nvSpPr>
          <p:cNvPr id="2" name="矩形 1"/>
          <p:cNvSpPr/>
          <p:nvPr/>
        </p:nvSpPr>
        <p:spPr>
          <a:xfrm>
            <a:off x="678590" y="2652916"/>
            <a:ext cx="1388230" cy="1200329"/>
          </a:xfrm>
          <a:prstGeom prst="rect">
            <a:avLst/>
          </a:prstGeom>
        </p:spPr>
        <p:txBody>
          <a:bodyPr wrap="square">
            <a:spAutoFit/>
          </a:bodyPr>
          <a:lstStyle/>
          <a:p>
            <a:pPr lvl="0" algn="ctr"/>
            <a:r>
              <a:rPr lang="en-US" altLang="zh-CN" sz="7200" spc="100" dirty="0">
                <a:solidFill>
                  <a:srgbClr val="ED497B"/>
                </a:solidFill>
                <a:latin typeface="Calibri" panose="020F0502020204030204" pitchFamily="34" charset="0"/>
                <a:ea typeface="微软雅黑" panose="020B0503020204020204" pitchFamily="34" charset="-122"/>
                <a:cs typeface="Arial" panose="020B0604020202020204" pitchFamily="34" charset="0"/>
                <a:sym typeface="Calibri" panose="020F0502020204030204" pitchFamily="34" charset="0"/>
              </a:rPr>
              <a:t>01.</a:t>
            </a:r>
            <a:endParaRPr lang="zh-CN" altLang="en-US" sz="7200" spc="100" dirty="0">
              <a:solidFill>
                <a:srgbClr val="ED497B"/>
              </a:solidFill>
              <a:latin typeface="Calibri" panose="020F0502020204030204" pitchFamily="34" charset="0"/>
              <a:ea typeface="微软雅黑" panose="020B0503020204020204" pitchFamily="34" charset="-122"/>
              <a:cs typeface="Arial" panose="020B0604020202020204" pitchFamily="34" charset="0"/>
              <a:sym typeface="Calibri" panose="020F0502020204030204" pitchFamily="3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1"/>
                                        </p:tgtEl>
                                        <p:attrNameLst>
                                          <p:attrName>style.visibility</p:attrName>
                                        </p:attrNameLst>
                                      </p:cBhvr>
                                      <p:to>
                                        <p:strVal val="visible"/>
                                      </p:to>
                                    </p:set>
                                    <p:animEffect transition="in" filter="fade">
                                      <p:cBhvr>
                                        <p:cTn id="7" dur="500"/>
                                        <p:tgtEl>
                                          <p:spTgt spid="6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arn(inVertical)">
                                      <p:cBhvr>
                                        <p:cTn id="17" dur="750"/>
                                        <p:tgtEl>
                                          <p:spTgt spid="2"/>
                                        </p:tgtEl>
                                      </p:cBhvr>
                                    </p:animEffect>
                                  </p:childTnLst>
                                </p:cTn>
                              </p:par>
                            </p:childTnLst>
                          </p:cTn>
                        </p:par>
                        <p:par>
                          <p:cTn id="18" fill="hold">
                            <p:stCondLst>
                              <p:cond delay="2500"/>
                            </p:stCondLst>
                            <p:childTnLst>
                              <p:par>
                                <p:cTn id="19" presetID="22" presetClass="entr" presetSubtype="8"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animBg="1"/>
      <p:bldP spid="5" grpId="0"/>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7018655" y="1304925"/>
            <a:ext cx="4965700" cy="2290445"/>
          </a:xfrm>
          <a:prstGeom prst="rect">
            <a:avLst/>
          </a:prstGeom>
        </p:spPr>
        <p:txBody>
          <a:bodyPr>
            <a:noAutofit/>
          </a:bodyPr>
          <a:p>
            <a:pPr marL="0" indent="0" algn="just" defTabSz="266700">
              <a:spcBef>
                <a:spcPct val="0"/>
              </a:spcBef>
              <a:spcAft>
                <a:spcPct val="0"/>
              </a:spcAft>
            </a:pPr>
            <a:r>
              <a:rPr lang="en-US" altLang="zh-CN" sz="2800" b="1">
                <a:solidFill>
                  <a:schemeClr val="tx1"/>
                </a:solidFill>
                <a:latin typeface="Times New Roman" panose="02020603050405020304"/>
                <a:ea typeface="宋体" panose="02010600030101010101" pitchFamily="2" charset="-122"/>
              </a:rPr>
              <a:t>26. What is the text?</a:t>
            </a:r>
            <a:endParaRPr lang="en-US" altLang="zh-CN" sz="28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800" b="1">
                <a:solidFill>
                  <a:schemeClr val="tx1"/>
                </a:solidFill>
                <a:latin typeface="Times New Roman" panose="02020603050405020304"/>
                <a:ea typeface="宋体" panose="02010600030101010101" pitchFamily="2" charset="-122"/>
              </a:rPr>
              <a:t>A. A biography.		</a:t>
            </a:r>
            <a:endParaRPr lang="en-US" altLang="zh-CN" sz="28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800" b="1">
                <a:solidFill>
                  <a:srgbClr val="FF0000"/>
                </a:solidFill>
                <a:latin typeface="Times New Roman" panose="02020603050405020304"/>
                <a:ea typeface="宋体" panose="02010600030101010101" pitchFamily="2" charset="-122"/>
              </a:rPr>
              <a:t>B. A book review.</a:t>
            </a:r>
            <a:endParaRPr lang="en-US" altLang="zh-CN" sz="2800" b="1">
              <a:solidFill>
                <a:srgbClr val="FF0000"/>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800" b="1">
                <a:solidFill>
                  <a:schemeClr val="tx1"/>
                </a:solidFill>
                <a:latin typeface="Times New Roman" panose="02020603050405020304"/>
                <a:ea typeface="宋体" panose="02010600030101010101" pitchFamily="2" charset="-122"/>
              </a:rPr>
              <a:t>C. A short story.		</a:t>
            </a:r>
            <a:endParaRPr lang="en-US" altLang="zh-CN" sz="28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800" b="1">
                <a:solidFill>
                  <a:schemeClr val="tx1"/>
                </a:solidFill>
                <a:latin typeface="Times New Roman" panose="02020603050405020304"/>
                <a:ea typeface="宋体" panose="02010600030101010101" pitchFamily="2" charset="-122"/>
              </a:rPr>
              <a:t>D. A science report.</a:t>
            </a:r>
            <a:endParaRPr lang="en-US" altLang="zh-CN" sz="2800" b="1">
              <a:solidFill>
                <a:schemeClr val="tx1"/>
              </a:solidFill>
              <a:latin typeface="Times New Roman" panose="02020603050405020304"/>
              <a:ea typeface="宋体" panose="02010600030101010101" pitchFamily="2" charset="-122"/>
            </a:endParaRPr>
          </a:p>
        </p:txBody>
      </p:sp>
      <p:sp>
        <p:nvSpPr>
          <p:cNvPr id="3" name="文本框 2"/>
          <p:cNvSpPr txBox="1"/>
          <p:nvPr/>
        </p:nvSpPr>
        <p:spPr>
          <a:xfrm>
            <a:off x="140335" y="278765"/>
            <a:ext cx="6705600" cy="568134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400" b="1">
                <a:solidFill>
                  <a:schemeClr val="tx1"/>
                </a:solidFill>
                <a:latin typeface="Times New Roman" panose="02020603050405020304" charset="0"/>
                <a:ea typeface="Times New Roman" panose="02020603050405020304"/>
                <a:cs typeface="Times New Roman" panose="02020603050405020304" charset="0"/>
              </a:rPr>
              <a:t>②</a:t>
            </a:r>
            <a:r>
              <a:rPr lang="en-US" altLang="zh-CN" sz="2400" b="1">
                <a:solidFill>
                  <a:schemeClr val="tx1"/>
                </a:solidFill>
                <a:latin typeface="Times New Roman" panose="02020603050405020304" charset="0"/>
                <a:ea typeface="Times New Roman" panose="02020603050405020304"/>
                <a:cs typeface="Times New Roman" panose="02020603050405020304" charset="0"/>
              </a:rPr>
              <a:t>“It is curious that no one has put together a history of both the steam and electric revolutions.” writes Maury Klein in his book The Power Makers: Steam, Electricity, and the Men Who Invented Modern America. Klein, a noted historian of technology, </a:t>
            </a:r>
            <a:r>
              <a:rPr lang="zh-CN" altLang="en-US"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spins</a:t>
            </a:r>
            <a:r>
              <a:rPr lang="en-US" altLang="zh-CN"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a narrative (</a:t>
            </a:r>
            <a:r>
              <a:rPr lang="zh-CN" altLang="en-US"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叙述</a:t>
            </a:r>
            <a:r>
              <a:rPr lang="en-US" altLang="zh-CN"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so lively </a:t>
            </a:r>
            <a:r>
              <a:rPr lang="en-US" altLang="zh-CN" sz="2400" b="1">
                <a:solidFill>
                  <a:schemeClr val="tx1"/>
                </a:solidFill>
                <a:latin typeface="Times New Roman" panose="02020603050405020304" charset="0"/>
                <a:ea typeface="Times New Roman" panose="02020603050405020304"/>
                <a:cs typeface="Times New Roman" panose="02020603050405020304" charset="0"/>
              </a:rPr>
              <a:t>that at times it reads like a novel.</a:t>
            </a:r>
            <a:endParaRPr lang="en-US" altLang="zh-CN" sz="24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endParaRPr lang="en-US" altLang="zh-CN" sz="24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buClrTx/>
              <a:buSzTx/>
              <a:buFontTx/>
            </a:pPr>
            <a:r>
              <a:rPr lang="en-US" altLang="zh-CN" sz="2400" b="1">
                <a:latin typeface="Times New Roman" panose="02020603050405020304" charset="0"/>
                <a:ea typeface="Times New Roman" panose="02020603050405020304"/>
                <a:cs typeface="Times New Roman" panose="02020603050405020304" charset="0"/>
                <a:sym typeface="+mn-ea"/>
              </a:rPr>
              <a:t>⑥To frame his story, Klein creates the character of Ned, a fictional witness to the progress brought about by the steam and electric revolutions in America during one man’s lifetime. It’s a technique that helps</a:t>
            </a:r>
            <a:r>
              <a:rPr lang="en-US" altLang="zh-CN"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sym typeface="+mn-ea"/>
              </a:rPr>
              <a:t> turn a long narrative into an interesting one.</a:t>
            </a:r>
            <a:endParaRPr lang="en-US" altLang="zh-CN"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endParaRPr lang="en-US" altLang="zh-CN"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endParaRPr>
          </a:p>
        </p:txBody>
      </p:sp>
      <p:sp>
        <p:nvSpPr>
          <p:cNvPr id="626" name="圆角矩形 625"/>
          <p:cNvSpPr/>
          <p:nvPr/>
        </p:nvSpPr>
        <p:spPr>
          <a:xfrm>
            <a:off x="7018655" y="2179320"/>
            <a:ext cx="408305" cy="52197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bldLvl="0" animBg="1"/>
      <p:bldP spid="626" grpId="1"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1092454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8  2022</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年高考乙卷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 B</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635" y="507365"/>
            <a:ext cx="12101195" cy="619696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①</a:t>
            </a:r>
            <a:r>
              <a:rPr lang="en-US" altLang="zh-CN" sz="2000">
                <a:solidFill>
                  <a:schemeClr val="tx1"/>
                </a:solidFill>
                <a:latin typeface="Times New Roman" panose="02020603050405020304" charset="0"/>
                <a:ea typeface="Times New Roman" panose="02020603050405020304"/>
                <a:cs typeface="Times New Roman" panose="02020603050405020304" charset="0"/>
              </a:rPr>
              <a:t>In 1916, two girls of wealthy families, best friends from Auburn, N. Y.—Dorothy Woodruff and Rosamond Underwood—traveled to a settlement in the Rocky Mountains to teach in a one-room schoolhouse. The girls had gone to Smith College. They wore expensive clothes. So for them to move to Elkhead, Colo. to instruct the children whose shoes were held together with string was a surprise. Their stay in Elkhead is the subject of</a:t>
            </a: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Nothing Daunted: The Unexpected Education of Two Society Girls in the West</a:t>
            </a: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by Dorothy Wickenden, who is a magazine editor and Dorothy Woodruff's granddaughter.</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②</a:t>
            </a:r>
            <a:r>
              <a:rPr lang="en-US" altLang="zh-CN" sz="2000">
                <a:solidFill>
                  <a:schemeClr val="tx1"/>
                </a:solidFill>
                <a:latin typeface="Times New Roman" panose="02020603050405020304" charset="0"/>
                <a:ea typeface="Times New Roman" panose="02020603050405020304"/>
                <a:cs typeface="Times New Roman" panose="02020603050405020304" charset="0"/>
              </a:rPr>
              <a:t>Why did they go then? Well, they wanted to do something useful. Soon, however, they realized what they had undertaken.</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③</a:t>
            </a:r>
            <a:r>
              <a:rPr lang="en-US" altLang="zh-CN" sz="2000">
                <a:solidFill>
                  <a:schemeClr val="tx1"/>
                </a:solidFill>
                <a:latin typeface="Times New Roman" panose="02020603050405020304" charset="0"/>
                <a:ea typeface="Times New Roman" panose="02020603050405020304"/>
                <a:cs typeface="Times New Roman" panose="02020603050405020304" charset="0"/>
              </a:rPr>
              <a:t>They moved in with a local family, the Harrisons, and, like them, had little privacy, rare baths, and a blanket of snow on their quilt when they woke up in the morning. Some mornings, Rosamond and Dorothy would arrive at the schoolhouse to find the children weeping from the cold. In spring, the snow was replaced by mud over ice.</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④</a:t>
            </a:r>
            <a:r>
              <a:rPr lang="en-US" altLang="zh-CN" sz="2000">
                <a:solidFill>
                  <a:schemeClr val="tx1"/>
                </a:solidFill>
                <a:latin typeface="Times New Roman" panose="02020603050405020304" charset="0"/>
                <a:ea typeface="Times New Roman" panose="02020603050405020304"/>
                <a:cs typeface="Times New Roman" panose="02020603050405020304" charset="0"/>
              </a:rPr>
              <a:t>In Wickenden's book, she expanded on the history of the West and also on feminism, which of course influenced the girls' decision to go to Elkhead. A hair-raising section concerns the building of the railroads, which entailed</a:t>
            </a:r>
            <a:r>
              <a:rPr lang="zh-CN" altLang="en-US" sz="2000">
                <a:solidFill>
                  <a:schemeClr val="tx1"/>
                </a:solidFill>
                <a:latin typeface="Times New Roman" panose="02020603050405020304" charset="0"/>
                <a:ea typeface="Times New Roman" panose="02020603050405020304"/>
                <a:cs typeface="Times New Roman" panose="02020603050405020304" charset="0"/>
              </a:rPr>
              <a:t>（牵涉</a:t>
            </a:r>
            <a:r>
              <a:rPr lang="en-US" altLang="zh-CN" sz="2000">
                <a:solidFill>
                  <a:schemeClr val="tx1"/>
                </a:solidFill>
                <a:latin typeface="Times New Roman" panose="02020603050405020304" charset="0"/>
                <a:ea typeface="Times New Roman" panose="02020603050405020304"/>
                <a:cs typeface="Times New Roman" panose="02020603050405020304" charset="0"/>
              </a:rPr>
              <a:t>)drilling through the Rockies, often in blinding snowstorms. The book ends with Rosamond and Dorothy's return to Auburn.</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⑤</a:t>
            </a:r>
            <a:r>
              <a:rPr lang="en-US" altLang="zh-CN" sz="2000">
                <a:solidFill>
                  <a:schemeClr val="tx1"/>
                </a:solidFill>
                <a:latin typeface="Times New Roman" panose="02020603050405020304" charset="0"/>
                <a:ea typeface="Times New Roman" panose="02020603050405020304"/>
                <a:cs typeface="Times New Roman" panose="02020603050405020304" charset="0"/>
              </a:rPr>
              <a:t>Wickenden is a very good storyteller. The sweep of the land and the stoicism</a:t>
            </a:r>
            <a:r>
              <a:rPr lang="zh-CN" altLang="en-US" sz="2000">
                <a:solidFill>
                  <a:schemeClr val="tx1"/>
                </a:solidFill>
                <a:latin typeface="Times New Roman" panose="02020603050405020304" charset="0"/>
                <a:ea typeface="Times New Roman" panose="02020603050405020304"/>
                <a:cs typeface="Times New Roman" panose="02020603050405020304" charset="0"/>
              </a:rPr>
              <a:t>（坚忍）</a:t>
            </a:r>
            <a:r>
              <a:rPr lang="en-US" altLang="zh-CN" sz="2000">
                <a:solidFill>
                  <a:schemeClr val="tx1"/>
                </a:solidFill>
                <a:latin typeface="Times New Roman" panose="02020603050405020304" charset="0"/>
                <a:ea typeface="Times New Roman" panose="02020603050405020304"/>
                <a:cs typeface="Times New Roman" panose="02020603050405020304" charset="0"/>
              </a:rPr>
              <a:t>of the people move her to some beautiful writing. Here is a picture of Dorothy Woodruff, on her horse, looking down from a hill top:</a:t>
            </a:r>
            <a:r>
              <a:rPr lang="en-US" altLang="en-US"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a:solidFill>
                  <a:schemeClr val="tx1"/>
                </a:solidFill>
                <a:latin typeface="Times New Roman" panose="02020603050405020304" charset="0"/>
                <a:ea typeface="Times New Roman" panose="02020603050405020304"/>
                <a:cs typeface="Times New Roman" panose="02020603050405020304" charset="0"/>
              </a:rPr>
              <a:t>"When the sun slipped behind the mountains, it shed a rosy glow all around them. Then a full moon rose. The snow was marked only by small animals: foxes, coyotes, mice, and varying hares, which turned white in the winter."</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p:txBody>
      </p:sp>
      <p:sp>
        <p:nvSpPr>
          <p:cNvPr id="627" name="圆角矩形 626"/>
          <p:cNvSpPr/>
          <p:nvPr/>
        </p:nvSpPr>
        <p:spPr>
          <a:xfrm>
            <a:off x="565785" y="679450"/>
            <a:ext cx="11132185" cy="119824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cs typeface="Times New Roman" panose="02020603050405020304" charset="0"/>
              </a:rPr>
              <a:t>Introduction to the book</a:t>
            </a:r>
            <a:endParaRPr lang="en-US" altLang="zh-CN" sz="2400" b="1" spc="300" dirty="0">
              <a:solidFill>
                <a:schemeClr val="bg1"/>
              </a:solidFill>
              <a:latin typeface="Times New Roman" panose="02020603050405020304" charset="0"/>
              <a:cs typeface="Times New Roman" panose="02020603050405020304" charset="0"/>
            </a:endParaRPr>
          </a:p>
        </p:txBody>
      </p:sp>
      <p:sp>
        <p:nvSpPr>
          <p:cNvPr id="629" name="圆角矩形 628"/>
          <p:cNvSpPr/>
          <p:nvPr/>
        </p:nvSpPr>
        <p:spPr>
          <a:xfrm>
            <a:off x="459105" y="2423795"/>
            <a:ext cx="11361420" cy="13614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r>
              <a:rPr lang="en-US" altLang="zh-CN" sz="2400" b="1">
                <a:solidFill>
                  <a:schemeClr val="tx1"/>
                </a:solidFill>
                <a:latin typeface="Times New Roman" panose="02020603050405020304" charset="0"/>
                <a:cs typeface="Times New Roman" panose="02020603050405020304" charset="0"/>
                <a:sym typeface="+mn-ea"/>
              </a:rPr>
              <a:t>The content of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sp>
        <p:nvSpPr>
          <p:cNvPr id="628" name="圆角矩形 627"/>
          <p:cNvSpPr/>
          <p:nvPr/>
        </p:nvSpPr>
        <p:spPr>
          <a:xfrm>
            <a:off x="401320" y="4083050"/>
            <a:ext cx="11296650" cy="8661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r>
              <a:rPr lang="en-US" altLang="zh-CN" sz="2400" b="1">
                <a:solidFill>
                  <a:schemeClr val="tx1"/>
                </a:solidFill>
                <a:latin typeface="Times New Roman" panose="02020603050405020304" charset="0"/>
                <a:cs typeface="Times New Roman" panose="02020603050405020304" charset="0"/>
                <a:sym typeface="+mn-ea"/>
              </a:rPr>
              <a:t>Writing stytle of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sp>
        <p:nvSpPr>
          <p:cNvPr id="630" name="圆角矩形 629"/>
          <p:cNvSpPr/>
          <p:nvPr/>
        </p:nvSpPr>
        <p:spPr>
          <a:xfrm>
            <a:off x="393065" y="5427345"/>
            <a:ext cx="11305540" cy="8661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l">
              <a:buClrTx/>
              <a:buSzTx/>
              <a:buFontTx/>
            </a:pPr>
            <a:r>
              <a:rPr lang="en-US" altLang="zh-CN" sz="2400" b="1">
                <a:solidFill>
                  <a:schemeClr val="tx1"/>
                </a:solidFill>
                <a:latin typeface="Times New Roman" panose="02020603050405020304" charset="0"/>
                <a:cs typeface="Times New Roman" panose="02020603050405020304" charset="0"/>
                <a:sym typeface="+mn-ea"/>
              </a:rPr>
              <a:t>Author’s overview</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7"/>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2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28"/>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27" grpId="0" bldLvl="0" animBg="1"/>
      <p:bldP spid="627" grpId="1" animBg="1"/>
      <p:bldP spid="629" grpId="0" bldLvl="0" animBg="1"/>
      <p:bldP spid="629" grpId="1" animBg="1"/>
      <p:bldP spid="628" grpId="0" bldLvl="0" animBg="1"/>
      <p:bldP spid="628" grpId="1" animBg="1"/>
      <p:bldP spid="630" grpId="0" bldLvl="0" animBg="1"/>
      <p:bldP spid="630"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30390" y="292735"/>
            <a:ext cx="4965700" cy="5773420"/>
          </a:xfrm>
          <a:prstGeom prst="rect">
            <a:avLst/>
          </a:prstGeom>
        </p:spPr>
        <p:txBody>
          <a:bodyPr>
            <a:noAutofit/>
          </a:bodyPr>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24. Why did Dorothy and Rosamond go to the Rocky Mountains?</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A. To </a:t>
            </a:r>
            <a:r>
              <a:rPr lang="en-US" altLang="zh-CN" sz="2400" b="1">
                <a:solidFill>
                  <a:srgbClr val="FF0000"/>
                </a:solidFill>
                <a:highlight>
                  <a:srgbClr val="FFFF00"/>
                </a:highlight>
                <a:latin typeface="Times New Roman" panose="02020603050405020304"/>
                <a:ea typeface="宋体" panose="02010600030101010101" pitchFamily="2" charset="-122"/>
              </a:rPr>
              <a:t>teach in a school. </a:t>
            </a:r>
            <a:r>
              <a:rPr lang="en-US" altLang="zh-CN" sz="2400" b="1">
                <a:solidFill>
                  <a:schemeClr val="tx1"/>
                </a:solidFill>
                <a:latin typeface="Times New Roman" panose="02020603050405020304"/>
                <a:ea typeface="宋体" panose="02010600030101010101" pitchFamily="2" charset="-122"/>
              </a:rPr>
              <a:t>                        B. To study American history.</a:t>
            </a:r>
            <a:endParaRPr lang="en-US" altLang="zh-CN" sz="2400" b="1">
              <a:solidFill>
                <a:schemeClr val="tx1"/>
              </a:solidFill>
              <a:latin typeface="Times New Roman" panose="02020603050405020304"/>
              <a:ea typeface="宋体" panose="02010600030101010101" pitchFamily="2" charset="-122"/>
            </a:endParaRPr>
          </a:p>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C.To write a book.                             D. To do sightseeing.</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25. What can we learn about the girls from paragraph 3?</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A. They enjoyed much respect.                   B. They had a room with a bathtub.</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C. They lived with the local kids.                 D. They </a:t>
            </a:r>
            <a:r>
              <a:rPr lang="en-US" altLang="zh-CN" sz="2400" b="1">
                <a:solidFill>
                  <a:srgbClr val="FF0000"/>
                </a:solidFill>
                <a:highlight>
                  <a:srgbClr val="FFFF00"/>
                </a:highlight>
                <a:latin typeface="Times New Roman" panose="02020603050405020304"/>
                <a:ea typeface="宋体" panose="02010600030101010101" pitchFamily="2" charset="-122"/>
              </a:rPr>
              <a:t>suffered severe hardships.</a:t>
            </a:r>
            <a:endParaRPr lang="en-US" altLang="zh-CN" sz="2400" b="1">
              <a:solidFill>
                <a:srgbClr val="FF0000"/>
              </a:solidFill>
              <a:highlight>
                <a:srgbClr val="FFFF00"/>
              </a:highlight>
              <a:latin typeface="Times New Roman" panose="02020603050405020304"/>
              <a:ea typeface="宋体" panose="02010600030101010101" pitchFamily="2" charset="-122"/>
            </a:endParaRPr>
          </a:p>
        </p:txBody>
      </p:sp>
      <p:sp>
        <p:nvSpPr>
          <p:cNvPr id="3" name="文本框 2"/>
          <p:cNvSpPr txBox="1"/>
          <p:nvPr/>
        </p:nvSpPr>
        <p:spPr>
          <a:xfrm>
            <a:off x="140335" y="278765"/>
            <a:ext cx="6705600" cy="645033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①</a:t>
            </a:r>
            <a:r>
              <a:rPr lang="en-US" altLang="zh-CN" sz="2000" b="1">
                <a:solidFill>
                  <a:schemeClr val="tx1"/>
                </a:solidFill>
                <a:latin typeface="Times New Roman" panose="02020603050405020304" charset="0"/>
                <a:ea typeface="Times New Roman" panose="02020603050405020304"/>
                <a:cs typeface="Times New Roman" panose="02020603050405020304" charset="0"/>
              </a:rPr>
              <a:t>In 1916, two girls of wealthy families, best friends from Auburn, N. Y.—</a:t>
            </a:r>
            <a:r>
              <a:rPr lang="en-US" altLang="zh-CN" sz="2000" b="1">
                <a:solidFill>
                  <a:srgbClr val="FF0000"/>
                </a:solidFill>
                <a:latin typeface="Times New Roman" panose="02020603050405020304" charset="0"/>
                <a:ea typeface="Times New Roman" panose="02020603050405020304"/>
                <a:cs typeface="Times New Roman" panose="02020603050405020304" charset="0"/>
              </a:rPr>
              <a:t>Dorothy Woodruff and Rosamond Underwood—traveled to a settlement in the Rocky Mountains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to teach in a one-room schoolhouse. </a:t>
            </a:r>
            <a:r>
              <a:rPr lang="en-US" altLang="zh-CN" sz="2000" b="1">
                <a:solidFill>
                  <a:schemeClr val="tx1"/>
                </a:solidFill>
                <a:latin typeface="Times New Roman" panose="02020603050405020304" charset="0"/>
                <a:ea typeface="Times New Roman" panose="02020603050405020304"/>
                <a:cs typeface="Times New Roman" panose="02020603050405020304" charset="0"/>
              </a:rPr>
              <a:t>The girls had gone to Smith College. They wore expensive clothes. So for them to move to Elkhead, Colo. to instruct the children whose shoes were held together with string was a surprise. Their stay in Elkhead is the subject of</a:t>
            </a:r>
            <a:r>
              <a:rPr lang="en-US" altLang="en-US" sz="2000" b="1">
                <a:solidFill>
                  <a:schemeClr val="tx1"/>
                </a:solidFill>
                <a:latin typeface="Times New Roman" panose="02020603050405020304" charset="0"/>
                <a:ea typeface="Times New Roman" panose="02020603050405020304"/>
                <a:cs typeface="Times New Roman" panose="02020603050405020304" charset="0"/>
              </a:rPr>
              <a:t> </a:t>
            </a:r>
            <a:r>
              <a:rPr lang="en-US" altLang="zh-CN" sz="2000" b="1">
                <a:solidFill>
                  <a:schemeClr val="tx1"/>
                </a:solidFill>
                <a:latin typeface="Times New Roman" panose="02020603050405020304" charset="0"/>
                <a:ea typeface="Times New Roman" panose="02020603050405020304"/>
                <a:cs typeface="Times New Roman" panose="02020603050405020304" charset="0"/>
              </a:rPr>
              <a:t>Nothing Daunted: The Unexpected Education of Two Society Girls in the West</a:t>
            </a:r>
            <a:r>
              <a:rPr lang="en-US" altLang="en-US" sz="2000" b="1">
                <a:solidFill>
                  <a:schemeClr val="tx1"/>
                </a:solidFill>
                <a:latin typeface="Times New Roman" panose="02020603050405020304" charset="0"/>
                <a:ea typeface="Times New Roman" panose="02020603050405020304"/>
                <a:cs typeface="Times New Roman" panose="02020603050405020304" charset="0"/>
              </a:rPr>
              <a:t> </a:t>
            </a:r>
            <a:r>
              <a:rPr lang="en-US" altLang="zh-CN" sz="2000" b="1">
                <a:solidFill>
                  <a:schemeClr val="tx1"/>
                </a:solidFill>
                <a:latin typeface="Times New Roman" panose="02020603050405020304" charset="0"/>
                <a:ea typeface="Times New Roman" panose="02020603050405020304"/>
                <a:cs typeface="Times New Roman" panose="02020603050405020304" charset="0"/>
              </a:rPr>
              <a:t>by Dorothy Wickenden, who is a magazine editor and Dorothy Woodruff's granddaughter.</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②</a:t>
            </a:r>
            <a:r>
              <a:rPr lang="en-US" altLang="zh-CN" sz="2000" b="1">
                <a:solidFill>
                  <a:schemeClr val="tx1"/>
                </a:solidFill>
                <a:latin typeface="Times New Roman" panose="02020603050405020304" charset="0"/>
                <a:ea typeface="Times New Roman" panose="02020603050405020304"/>
                <a:cs typeface="Times New Roman" panose="02020603050405020304" charset="0"/>
              </a:rPr>
              <a:t>Why did they go then? Well, they wanted to do something useful. Soon, however, they realized what they had undertaken.</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③</a:t>
            </a:r>
            <a:r>
              <a:rPr lang="en-US" altLang="zh-CN" sz="2000" b="1">
                <a:solidFill>
                  <a:schemeClr val="tx1"/>
                </a:solidFill>
                <a:latin typeface="Times New Roman" panose="02020603050405020304" charset="0"/>
                <a:ea typeface="Times New Roman" panose="02020603050405020304"/>
                <a:cs typeface="Times New Roman" panose="02020603050405020304" charset="0"/>
              </a:rPr>
              <a:t>They moved in with a local family, the Harrisons, and, like them,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had little privacy, rare baths, and a blanket of snow on their quilt when they woke up in the morning. </a:t>
            </a:r>
            <a:r>
              <a:rPr lang="en-US" altLang="zh-CN" sz="2000" b="1">
                <a:solidFill>
                  <a:schemeClr val="tx1"/>
                </a:solidFill>
                <a:latin typeface="Times New Roman" panose="02020603050405020304" charset="0"/>
                <a:ea typeface="Times New Roman" panose="02020603050405020304"/>
                <a:cs typeface="Times New Roman" panose="02020603050405020304" charset="0"/>
              </a:rPr>
              <a:t>Some mornings, Rosamond and Dorothy would arrive at the schoolhouse to find the children weeping from the cold. In spring, </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the snow was replaced by mud over ice.</a:t>
            </a:r>
            <a:endPar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endParaRPr>
          </a:p>
        </p:txBody>
      </p:sp>
      <p:sp>
        <p:nvSpPr>
          <p:cNvPr id="626" name="圆角矩形 625"/>
          <p:cNvSpPr/>
          <p:nvPr/>
        </p:nvSpPr>
        <p:spPr>
          <a:xfrm>
            <a:off x="6930390" y="1033780"/>
            <a:ext cx="408305" cy="38798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7" name="圆角矩形 626"/>
          <p:cNvSpPr/>
          <p:nvPr/>
        </p:nvSpPr>
        <p:spPr>
          <a:xfrm>
            <a:off x="6930390" y="6212205"/>
            <a:ext cx="408305" cy="38798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bldLvl="0" animBg="1"/>
      <p:bldP spid="626" grpId="1" animBg="1"/>
      <p:bldP spid="627" grpId="0" bldLvl="0" animBg="1"/>
      <p:bldP spid="627"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60870" y="2014855"/>
            <a:ext cx="4965700" cy="5773420"/>
          </a:xfrm>
          <a:prstGeom prst="rect">
            <a:avLst/>
          </a:prstGeom>
        </p:spPr>
        <p:txBody>
          <a:bodyPr>
            <a:noAutofit/>
          </a:bodyPr>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26. Which part of Wickenden's writing is </a:t>
            </a:r>
            <a:r>
              <a:rPr lang="en-US" altLang="zh-CN" sz="2400" b="1">
                <a:solidFill>
                  <a:srgbClr val="FF0000"/>
                </a:solidFill>
                <a:latin typeface="Times New Roman" panose="02020603050405020304"/>
                <a:ea typeface="宋体" panose="02010600030101010101" pitchFamily="2" charset="-122"/>
              </a:rPr>
              <a:t>hair-raising</a:t>
            </a:r>
            <a:r>
              <a:rPr lang="en-US" altLang="zh-CN" sz="2400" b="1">
                <a:solidFill>
                  <a:schemeClr val="tx1"/>
                </a:solidFill>
                <a:latin typeface="Times New Roman" panose="02020603050405020304"/>
                <a:ea typeface="宋体" panose="02010600030101010101" pitchFamily="2" charset="-122"/>
              </a:rPr>
              <a:t>?</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A. The extreme climate of Auburn.                B. The living conditions in Elkhead.</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C. </a:t>
            </a:r>
            <a:r>
              <a:rPr lang="en-US" altLang="zh-CN" sz="2400" b="1">
                <a:solidFill>
                  <a:srgbClr val="FF0000"/>
                </a:solidFill>
                <a:highlight>
                  <a:srgbClr val="FFFF00"/>
                </a:highlight>
                <a:latin typeface="Times New Roman" panose="02020603050405020304"/>
                <a:ea typeface="宋体" panose="02010600030101010101" pitchFamily="2" charset="-122"/>
              </a:rPr>
              <a:t>The railroad building in the Rockies.  </a:t>
            </a:r>
            <a:r>
              <a:rPr lang="en-US" altLang="zh-CN" sz="2400" b="1">
                <a:solidFill>
                  <a:schemeClr val="tx1"/>
                </a:solidFill>
                <a:latin typeface="Times New Roman" panose="02020603050405020304"/>
                <a:ea typeface="宋体" panose="02010600030101010101" pitchFamily="2" charset="-122"/>
              </a:rPr>
              <a:t>         </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 D. The natural beauty of the West.</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400" b="1">
              <a:solidFill>
                <a:schemeClr val="tx1"/>
              </a:solidFill>
              <a:latin typeface="Times New Roman" panose="02020603050405020304"/>
              <a:ea typeface="宋体" panose="02010600030101010101" pitchFamily="2" charset="-122"/>
            </a:endParaRPr>
          </a:p>
        </p:txBody>
      </p:sp>
      <p:sp>
        <p:nvSpPr>
          <p:cNvPr id="3" name="文本框 2"/>
          <p:cNvSpPr txBox="1"/>
          <p:nvPr/>
        </p:nvSpPr>
        <p:spPr>
          <a:xfrm>
            <a:off x="140335" y="278765"/>
            <a:ext cx="6705600" cy="6450330"/>
          </a:xfrm>
          <a:prstGeom prst="rect">
            <a:avLst/>
          </a:prstGeom>
          <a:ln w="19050">
            <a:solidFill>
              <a:schemeClr val="tx1"/>
            </a:solidFill>
          </a:ln>
        </p:spPr>
        <p:txBody>
          <a:bodyPr wrap="square">
            <a:noAutofit/>
          </a:bodyPr>
          <a:p>
            <a:pPr marL="0" indent="266700" algn="just" defTabSz="266700" fontAlgn="ctr">
              <a:buClrTx/>
              <a:buSzTx/>
              <a:buFontTx/>
            </a:pPr>
            <a:r>
              <a:rPr lang="en-US" altLang="en-US" sz="3200" b="1">
                <a:solidFill>
                  <a:schemeClr val="tx1"/>
                </a:solidFill>
                <a:latin typeface="Times New Roman" panose="02020603050405020304" charset="0"/>
                <a:ea typeface="Times New Roman" panose="02020603050405020304"/>
                <a:cs typeface="Times New Roman" panose="02020603050405020304" charset="0"/>
              </a:rPr>
              <a:t>④</a:t>
            </a:r>
            <a:r>
              <a:rPr lang="en-US" altLang="zh-CN" sz="3200" b="1">
                <a:latin typeface="Times New Roman" panose="02020603050405020304" charset="0"/>
                <a:ea typeface="Times New Roman" panose="02020603050405020304"/>
                <a:cs typeface="Times New Roman" panose="02020603050405020304" charset="0"/>
              </a:rPr>
              <a:t>In Wickenden's book</a:t>
            </a:r>
            <a:r>
              <a:rPr lang="en-US" altLang="zh-CN" sz="3200" b="1">
                <a:solidFill>
                  <a:schemeClr val="tx1"/>
                </a:solidFill>
                <a:latin typeface="Times New Roman" panose="02020603050405020304" charset="0"/>
                <a:ea typeface="Times New Roman" panose="02020603050405020304"/>
                <a:cs typeface="Times New Roman" panose="02020603050405020304" charset="0"/>
              </a:rPr>
              <a:t>, she expanded on the history of the West and also on feminism, which of course influenced the girls' decision to go to Elkhead. </a:t>
            </a:r>
            <a:r>
              <a:rPr lang="en-US" altLang="zh-CN" sz="3200" b="1">
                <a:solidFill>
                  <a:srgbClr val="FF0000"/>
                </a:solidFill>
                <a:latin typeface="Times New Roman" panose="02020603050405020304" charset="0"/>
                <a:ea typeface="Times New Roman" panose="02020603050405020304"/>
                <a:cs typeface="Times New Roman" panose="02020603050405020304" charset="0"/>
              </a:rPr>
              <a:t>A hair-raising</a:t>
            </a:r>
            <a:r>
              <a:rPr lang="en-US" altLang="zh-CN" sz="3200" b="1">
                <a:solidFill>
                  <a:schemeClr val="tx1"/>
                </a:solidFill>
                <a:latin typeface="Times New Roman" panose="02020603050405020304" charset="0"/>
                <a:ea typeface="Times New Roman" panose="02020603050405020304"/>
                <a:cs typeface="Times New Roman" panose="02020603050405020304" charset="0"/>
              </a:rPr>
              <a:t> section concerns </a:t>
            </a:r>
            <a:r>
              <a:rPr lang="en-US" altLang="zh-CN" sz="32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the building of the railroads</a:t>
            </a:r>
            <a:r>
              <a:rPr lang="en-US" altLang="zh-CN" sz="3200" b="1">
                <a:solidFill>
                  <a:schemeClr val="tx1"/>
                </a:solidFill>
                <a:latin typeface="Times New Roman" panose="02020603050405020304" charset="0"/>
                <a:ea typeface="Times New Roman" panose="02020603050405020304"/>
                <a:cs typeface="Times New Roman" panose="02020603050405020304" charset="0"/>
              </a:rPr>
              <a:t>, which entailed</a:t>
            </a:r>
            <a:r>
              <a:rPr lang="zh-CN" altLang="en-US" sz="3200" b="1">
                <a:solidFill>
                  <a:schemeClr val="tx1"/>
                </a:solidFill>
                <a:latin typeface="Times New Roman" panose="02020603050405020304" charset="0"/>
                <a:ea typeface="Times New Roman" panose="02020603050405020304"/>
                <a:cs typeface="Times New Roman" panose="02020603050405020304" charset="0"/>
              </a:rPr>
              <a:t>（牵涉</a:t>
            </a:r>
            <a:r>
              <a:rPr lang="en-US" altLang="zh-CN" sz="3200" b="1">
                <a:solidFill>
                  <a:schemeClr val="tx1"/>
                </a:solidFill>
                <a:latin typeface="Times New Roman" panose="02020603050405020304" charset="0"/>
                <a:ea typeface="Times New Roman" panose="02020603050405020304"/>
                <a:cs typeface="Times New Roman" panose="02020603050405020304" charset="0"/>
              </a:rPr>
              <a:t>)drilling </a:t>
            </a:r>
            <a:r>
              <a:rPr lang="en-US" altLang="zh-CN" sz="32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through the Rockies,</a:t>
            </a:r>
            <a:r>
              <a:rPr lang="en-US" altLang="zh-CN" sz="3200" b="1">
                <a:solidFill>
                  <a:schemeClr val="tx1"/>
                </a:solidFill>
                <a:latin typeface="Times New Roman" panose="02020603050405020304" charset="0"/>
                <a:ea typeface="Times New Roman" panose="02020603050405020304"/>
                <a:cs typeface="Times New Roman" panose="02020603050405020304" charset="0"/>
              </a:rPr>
              <a:t> often in blinding snowstorms. </a:t>
            </a:r>
            <a:r>
              <a:rPr lang="en-US" altLang="zh-CN" sz="3200" b="1">
                <a:latin typeface="Times New Roman" panose="02020603050405020304" charset="0"/>
                <a:ea typeface="Times New Roman" panose="02020603050405020304"/>
                <a:cs typeface="Times New Roman" panose="02020603050405020304" charset="0"/>
              </a:rPr>
              <a:t>The book ends with</a:t>
            </a:r>
            <a:r>
              <a:rPr lang="en-US" altLang="zh-CN" sz="3200" b="1">
                <a:solidFill>
                  <a:schemeClr val="tx1"/>
                </a:solidFill>
                <a:latin typeface="Times New Roman" panose="02020603050405020304" charset="0"/>
                <a:ea typeface="Times New Roman" panose="02020603050405020304"/>
                <a:cs typeface="Times New Roman" panose="02020603050405020304" charset="0"/>
              </a:rPr>
              <a:t> Rosamond and Dorothy's return to Auburn.</a:t>
            </a:r>
            <a:endParaRPr lang="en-US" altLang="zh-CN" sz="32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endParaRPr lang="en-US" altLang="zh-CN" sz="3200" b="1">
              <a:solidFill>
                <a:schemeClr val="tx1"/>
              </a:solidFill>
              <a:latin typeface="Times New Roman" panose="02020603050405020304" charset="0"/>
              <a:ea typeface="Times New Roman" panose="02020603050405020304"/>
              <a:cs typeface="Times New Roman" panose="02020603050405020304" charset="0"/>
            </a:endParaRPr>
          </a:p>
        </p:txBody>
      </p:sp>
      <p:sp>
        <p:nvSpPr>
          <p:cNvPr id="626" name="圆角矩形 625"/>
          <p:cNvSpPr/>
          <p:nvPr/>
        </p:nvSpPr>
        <p:spPr>
          <a:xfrm>
            <a:off x="7017385" y="3496945"/>
            <a:ext cx="408305" cy="38798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bldLvl="0" animBg="1"/>
      <p:bldP spid="626" grpId="1"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861810" y="1870710"/>
            <a:ext cx="4965700" cy="5773420"/>
          </a:xfrm>
          <a:prstGeom prst="rect">
            <a:avLst/>
          </a:prstGeom>
        </p:spPr>
        <p:txBody>
          <a:bodyPr>
            <a:noAutofit/>
          </a:bodyPr>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27. What is the text?</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A. A news report.                              </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B. </a:t>
            </a:r>
            <a:r>
              <a:rPr lang="en-US" altLang="zh-CN" sz="2400" b="1">
                <a:solidFill>
                  <a:srgbClr val="FF0000"/>
                </a:solidFill>
                <a:latin typeface="Times New Roman" panose="02020603050405020304"/>
                <a:ea typeface="宋体" panose="02010600030101010101" pitchFamily="2" charset="-122"/>
              </a:rPr>
              <a:t>A book review. </a:t>
            </a:r>
            <a:r>
              <a:rPr lang="en-US" altLang="en-US" sz="2400" b="1">
                <a:solidFill>
                  <a:srgbClr val="FF0000"/>
                </a:solidFill>
                <a:latin typeface="Times New Roman" panose="02020603050405020304"/>
                <a:ea typeface="宋体" panose="02010600030101010101" pitchFamily="2" charset="-122"/>
              </a:rPr>
              <a:t>   </a:t>
            </a:r>
            <a:r>
              <a:rPr lang="en-US" altLang="en-US" sz="2400" b="1">
                <a:solidFill>
                  <a:schemeClr val="tx1"/>
                </a:solidFill>
                <a:latin typeface="Times New Roman" panose="02020603050405020304"/>
                <a:ea typeface="宋体" panose="02010600030101010101" pitchFamily="2" charset="-122"/>
              </a:rPr>
              <a:t>  </a:t>
            </a:r>
            <a:endParaRPr lang="en-US" altLang="en-US"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C. A children's story. </a:t>
            </a:r>
            <a:r>
              <a:rPr lang="en-US" altLang="en-US" sz="2400" b="1">
                <a:solidFill>
                  <a:schemeClr val="tx1"/>
                </a:solidFill>
                <a:latin typeface="Times New Roman" panose="02020603050405020304"/>
                <a:ea typeface="宋体" panose="02010600030101010101" pitchFamily="2" charset="-122"/>
              </a:rPr>
              <a:t>     </a:t>
            </a:r>
            <a:r>
              <a:rPr lang="en-US" altLang="zh-CN" sz="2400" b="1">
                <a:solidFill>
                  <a:schemeClr val="tx1"/>
                </a:solidFill>
                <a:latin typeface="Times New Roman" panose="02020603050405020304"/>
                <a:ea typeface="宋体" panose="02010600030101010101" pitchFamily="2" charset="-122"/>
              </a:rPr>
              <a:t>                        D. A diary entry.</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400" b="1">
              <a:solidFill>
                <a:schemeClr val="tx1"/>
              </a:solidFill>
              <a:latin typeface="Times New Roman" panose="02020603050405020304"/>
              <a:ea typeface="宋体" panose="02010600030101010101" pitchFamily="2" charset="-122"/>
            </a:endParaRPr>
          </a:p>
        </p:txBody>
      </p:sp>
      <p:sp>
        <p:nvSpPr>
          <p:cNvPr id="3" name="文本框 2"/>
          <p:cNvSpPr txBox="1"/>
          <p:nvPr/>
        </p:nvSpPr>
        <p:spPr>
          <a:xfrm>
            <a:off x="140335" y="278765"/>
            <a:ext cx="6705600" cy="645033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b="1">
                <a:solidFill>
                  <a:schemeClr val="tx1"/>
                </a:solidFill>
                <a:latin typeface="Times New Roman" panose="02020603050405020304" charset="0"/>
                <a:ea typeface="Times New Roman" panose="02020603050405020304"/>
                <a:cs typeface="Times New Roman" panose="02020603050405020304" charset="0"/>
              </a:rPr>
              <a:t>①</a:t>
            </a:r>
            <a:r>
              <a:rPr lang="en-US" altLang="zh-CN" b="1">
                <a:solidFill>
                  <a:schemeClr val="tx1"/>
                </a:solidFill>
                <a:latin typeface="Times New Roman" panose="02020603050405020304" charset="0"/>
                <a:ea typeface="Times New Roman" panose="02020603050405020304"/>
                <a:cs typeface="Times New Roman" panose="02020603050405020304" charset="0"/>
              </a:rPr>
              <a:t>In 1916, two girls of wealthy families, best friends from Auburn, N. Y.—Dorothy Woodruff and Rosamond Underwood—traveled to a settlement in the Rocky Mountains to teach in a one-room schoolhouse. The girls had gone to Smith College. They wore expensive clothes. So for them to move to Elkhead, Colo. to instruct the children whose shoes were held together with string was a surprise. Their stay in Elkhead </a:t>
            </a:r>
            <a:r>
              <a:rPr lang="en-US" altLang="zh-CN" b="1">
                <a:solidFill>
                  <a:srgbClr val="FF0000"/>
                </a:solidFill>
                <a:latin typeface="Times New Roman" panose="02020603050405020304" charset="0"/>
                <a:ea typeface="Times New Roman" panose="02020603050405020304"/>
                <a:cs typeface="Times New Roman" panose="02020603050405020304" charset="0"/>
              </a:rPr>
              <a:t>is the subject of</a:t>
            </a:r>
            <a:r>
              <a:rPr lang="en-US" altLang="en-US" b="1" i="1">
                <a:solidFill>
                  <a:srgbClr val="FF0000"/>
                </a:solidFill>
                <a:latin typeface="Times New Roman" panose="02020603050405020304" charset="0"/>
                <a:ea typeface="Times New Roman" panose="02020603050405020304"/>
                <a:cs typeface="Times New Roman" panose="02020603050405020304" charset="0"/>
              </a:rPr>
              <a:t> </a:t>
            </a:r>
            <a:r>
              <a:rPr lang="en-US" altLang="zh-CN" b="1" i="1">
                <a:solidFill>
                  <a:srgbClr val="FF0000"/>
                </a:solidFill>
                <a:latin typeface="Times New Roman" panose="02020603050405020304" charset="0"/>
                <a:ea typeface="Times New Roman" panose="02020603050405020304"/>
                <a:cs typeface="Times New Roman" panose="02020603050405020304" charset="0"/>
              </a:rPr>
              <a:t>Nothing Daunted: The Unexpected Education of Two Society Girls </a:t>
            </a:r>
            <a:r>
              <a:rPr lang="en-US" altLang="zh-CN" b="1">
                <a:solidFill>
                  <a:srgbClr val="FF0000"/>
                </a:solidFill>
                <a:latin typeface="Times New Roman" panose="02020603050405020304" charset="0"/>
                <a:ea typeface="Times New Roman" panose="02020603050405020304"/>
                <a:cs typeface="Times New Roman" panose="02020603050405020304" charset="0"/>
              </a:rPr>
              <a:t>in the West</a:t>
            </a:r>
            <a:r>
              <a:rPr lang="en-US" altLang="en-US" b="1">
                <a:solidFill>
                  <a:srgbClr val="FF0000"/>
                </a:solidFill>
                <a:latin typeface="Times New Roman" panose="02020603050405020304" charset="0"/>
                <a:ea typeface="Times New Roman" panose="02020603050405020304"/>
                <a:cs typeface="Times New Roman" panose="02020603050405020304" charset="0"/>
              </a:rPr>
              <a:t> </a:t>
            </a:r>
            <a:r>
              <a:rPr lang="en-US" altLang="zh-CN" b="1">
                <a:solidFill>
                  <a:srgbClr val="FF0000"/>
                </a:solidFill>
                <a:latin typeface="Times New Roman" panose="02020603050405020304" charset="0"/>
                <a:ea typeface="Times New Roman" panose="02020603050405020304"/>
                <a:cs typeface="Times New Roman" panose="02020603050405020304" charset="0"/>
              </a:rPr>
              <a:t>by Dorothy Wickenden, who is a magazine editor and Dorothy Woodruff's granddaughter.</a:t>
            </a:r>
            <a:endParaRPr lang="en-US" altLang="zh-CN" b="1">
              <a:solidFill>
                <a:srgbClr val="FF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b="1">
                <a:solidFill>
                  <a:schemeClr val="tx1"/>
                </a:solidFill>
                <a:latin typeface="Times New Roman" panose="02020603050405020304" charset="0"/>
                <a:ea typeface="Times New Roman" panose="02020603050405020304"/>
                <a:cs typeface="Times New Roman" panose="02020603050405020304" charset="0"/>
              </a:rPr>
              <a:t>④</a:t>
            </a:r>
            <a:r>
              <a:rPr lang="en-US" altLang="zh-CN" b="1">
                <a:solidFill>
                  <a:srgbClr val="FF0000"/>
                </a:solidFill>
                <a:latin typeface="Times New Roman" panose="02020603050405020304" charset="0"/>
                <a:ea typeface="Times New Roman" panose="02020603050405020304"/>
                <a:cs typeface="Times New Roman" panose="02020603050405020304" charset="0"/>
              </a:rPr>
              <a:t>In Wickenden's book</a:t>
            </a:r>
            <a:r>
              <a:rPr lang="en-US" altLang="zh-CN" b="1">
                <a:solidFill>
                  <a:schemeClr val="tx1"/>
                </a:solidFill>
                <a:latin typeface="Times New Roman" panose="02020603050405020304" charset="0"/>
                <a:ea typeface="Times New Roman" panose="02020603050405020304"/>
                <a:cs typeface="Times New Roman" panose="02020603050405020304" charset="0"/>
              </a:rPr>
              <a:t>, she expanded on the history of the West and also on feminism, which of course influenced the girls' decision to go to Elkhead. A hair-raising section concerns the building of the railroads, which entailed</a:t>
            </a:r>
            <a:r>
              <a:rPr lang="zh-CN" altLang="en-US" b="1">
                <a:solidFill>
                  <a:schemeClr val="tx1"/>
                </a:solidFill>
                <a:latin typeface="Times New Roman" panose="02020603050405020304" charset="0"/>
                <a:ea typeface="Times New Roman" panose="02020603050405020304"/>
                <a:cs typeface="Times New Roman" panose="02020603050405020304" charset="0"/>
              </a:rPr>
              <a:t>（牵涉</a:t>
            </a:r>
            <a:r>
              <a:rPr lang="en-US" altLang="zh-CN" b="1">
                <a:solidFill>
                  <a:schemeClr val="tx1"/>
                </a:solidFill>
                <a:latin typeface="Times New Roman" panose="02020603050405020304" charset="0"/>
                <a:ea typeface="Times New Roman" panose="02020603050405020304"/>
                <a:cs typeface="Times New Roman" panose="02020603050405020304" charset="0"/>
              </a:rPr>
              <a:t>)drilling through the Rockies, often in blinding snowstorms. </a:t>
            </a:r>
            <a:r>
              <a:rPr lang="en-US" altLang="zh-CN" b="1">
                <a:solidFill>
                  <a:srgbClr val="FF0000"/>
                </a:solidFill>
                <a:latin typeface="Times New Roman" panose="02020603050405020304" charset="0"/>
                <a:ea typeface="Times New Roman" panose="02020603050405020304"/>
                <a:cs typeface="Times New Roman" panose="02020603050405020304" charset="0"/>
              </a:rPr>
              <a:t>The book ends with</a:t>
            </a:r>
            <a:r>
              <a:rPr lang="en-US" altLang="zh-CN" b="1">
                <a:solidFill>
                  <a:schemeClr val="tx1"/>
                </a:solidFill>
                <a:latin typeface="Times New Roman" panose="02020603050405020304" charset="0"/>
                <a:ea typeface="Times New Roman" panose="02020603050405020304"/>
                <a:cs typeface="Times New Roman" panose="02020603050405020304" charset="0"/>
              </a:rPr>
              <a:t> Rosamond and Dorothy's return to Auburn.</a:t>
            </a:r>
            <a:endParaRPr lang="en-US" altLang="zh-CN"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b="1">
                <a:solidFill>
                  <a:schemeClr val="tx1"/>
                </a:solidFill>
                <a:latin typeface="Times New Roman" panose="02020603050405020304" charset="0"/>
                <a:ea typeface="Times New Roman" panose="02020603050405020304"/>
                <a:cs typeface="Times New Roman" panose="02020603050405020304" charset="0"/>
              </a:rPr>
              <a:t>⑤</a:t>
            </a:r>
            <a:r>
              <a:rPr lang="en-US" altLang="zh-CN" b="1">
                <a:solidFill>
                  <a:srgbClr val="FF0000"/>
                </a:solidFill>
                <a:latin typeface="Times New Roman" panose="02020603050405020304" charset="0"/>
                <a:ea typeface="Times New Roman" panose="02020603050405020304"/>
                <a:cs typeface="Times New Roman" panose="02020603050405020304" charset="0"/>
              </a:rPr>
              <a:t>Wickenden is a very good storyteller.</a:t>
            </a:r>
            <a:r>
              <a:rPr lang="en-US" altLang="zh-CN" b="1">
                <a:solidFill>
                  <a:schemeClr val="tx1"/>
                </a:solidFill>
                <a:latin typeface="Times New Roman" panose="02020603050405020304" charset="0"/>
                <a:ea typeface="Times New Roman" panose="02020603050405020304"/>
                <a:cs typeface="Times New Roman" panose="02020603050405020304" charset="0"/>
              </a:rPr>
              <a:t> The sweep of the land and the stoicism</a:t>
            </a:r>
            <a:r>
              <a:rPr lang="zh-CN" altLang="en-US" b="1">
                <a:solidFill>
                  <a:schemeClr val="tx1"/>
                </a:solidFill>
                <a:latin typeface="Times New Roman" panose="02020603050405020304" charset="0"/>
                <a:ea typeface="Times New Roman" panose="02020603050405020304"/>
                <a:cs typeface="Times New Roman" panose="02020603050405020304" charset="0"/>
              </a:rPr>
              <a:t>（坚忍）</a:t>
            </a:r>
            <a:r>
              <a:rPr lang="en-US" altLang="zh-CN" b="1">
                <a:solidFill>
                  <a:schemeClr val="tx1"/>
                </a:solidFill>
                <a:latin typeface="Times New Roman" panose="02020603050405020304" charset="0"/>
                <a:ea typeface="Times New Roman" panose="02020603050405020304"/>
                <a:cs typeface="Times New Roman" panose="02020603050405020304" charset="0"/>
              </a:rPr>
              <a:t>of the people </a:t>
            </a:r>
            <a:r>
              <a:rPr lang="en-US" altLang="zh-CN" b="1">
                <a:solidFill>
                  <a:srgbClr val="FF0000"/>
                </a:solidFill>
                <a:latin typeface="Times New Roman" panose="02020603050405020304" charset="0"/>
                <a:ea typeface="Times New Roman" panose="02020603050405020304"/>
                <a:cs typeface="Times New Roman" panose="02020603050405020304" charset="0"/>
              </a:rPr>
              <a:t>move her to some beautiful writing. </a:t>
            </a:r>
            <a:r>
              <a:rPr lang="en-US" altLang="zh-CN" b="1">
                <a:solidFill>
                  <a:schemeClr val="tx1"/>
                </a:solidFill>
                <a:latin typeface="Times New Roman" panose="02020603050405020304" charset="0"/>
                <a:ea typeface="Times New Roman" panose="02020603050405020304"/>
                <a:cs typeface="Times New Roman" panose="02020603050405020304" charset="0"/>
              </a:rPr>
              <a:t>Here is a picture of Dorothy Woodruff, on her horse, looking down from a hill top:</a:t>
            </a:r>
            <a:r>
              <a:rPr lang="en-US" altLang="en-US" b="1">
                <a:solidFill>
                  <a:schemeClr val="tx1"/>
                </a:solidFill>
                <a:latin typeface="Times New Roman" panose="02020603050405020304" charset="0"/>
                <a:ea typeface="Times New Roman" panose="02020603050405020304"/>
                <a:cs typeface="Times New Roman" panose="02020603050405020304" charset="0"/>
              </a:rPr>
              <a:t> </a:t>
            </a:r>
            <a:r>
              <a:rPr lang="en-US" altLang="zh-CN" b="1">
                <a:solidFill>
                  <a:schemeClr val="tx1"/>
                </a:solidFill>
                <a:latin typeface="Times New Roman" panose="02020603050405020304" charset="0"/>
                <a:ea typeface="Times New Roman" panose="02020603050405020304"/>
                <a:cs typeface="Times New Roman" panose="02020603050405020304" charset="0"/>
              </a:rPr>
              <a:t>"When the sun slipped behind the mountains, it shed a rosy glow all around them. Then a full moon rose. The snow was marked only by small animals: foxes, coyotes, mice, and varying hares, which turned white in the winter."</a:t>
            </a:r>
            <a:endParaRPr lang="en-US" altLang="zh-CN" b="1">
              <a:solidFill>
                <a:schemeClr val="tx1"/>
              </a:solidFill>
              <a:latin typeface="Times New Roman" panose="02020603050405020304" charset="0"/>
              <a:ea typeface="Times New Roman" panose="02020603050405020304"/>
              <a:cs typeface="Times New Roman" panose="02020603050405020304" charset="0"/>
            </a:endParaRPr>
          </a:p>
        </p:txBody>
      </p:sp>
      <p:sp>
        <p:nvSpPr>
          <p:cNvPr id="626" name="圆角矩形 625"/>
          <p:cNvSpPr/>
          <p:nvPr/>
        </p:nvSpPr>
        <p:spPr>
          <a:xfrm>
            <a:off x="6861810" y="2621280"/>
            <a:ext cx="408305" cy="38798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bldLvl="0" animBg="1"/>
      <p:bldP spid="626"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1092454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9 2020</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年山东卷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C</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635" y="507365"/>
            <a:ext cx="12101195" cy="619696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①</a:t>
            </a:r>
            <a:r>
              <a:rPr lang="en-US" altLang="zh-CN" sz="2000">
                <a:solidFill>
                  <a:schemeClr val="tx1"/>
                </a:solidFill>
                <a:latin typeface="Times New Roman" panose="02020603050405020304" charset="0"/>
                <a:ea typeface="Times New Roman" panose="02020603050405020304"/>
                <a:cs typeface="Times New Roman" panose="02020603050405020304" charset="0"/>
              </a:rPr>
              <a:t>In the mid-1990s, Tom Bissell taught English as a volunteer in Uzbekistan. He left after seven months, physically broken and having lost his mind. A few years later, still attracted to the country, he returned to Uzbekistan to write an article about the disappearance of the Aral Sea. </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②</a:t>
            </a:r>
            <a:r>
              <a:rPr lang="en-US" altLang="zh-CN" sz="2000">
                <a:solidFill>
                  <a:schemeClr val="tx1"/>
                </a:solidFill>
                <a:latin typeface="Times New Roman" panose="02020603050405020304" charset="0"/>
                <a:ea typeface="Times New Roman" panose="02020603050405020304"/>
                <a:cs typeface="Times New Roman" panose="02020603050405020304" charset="0"/>
              </a:rPr>
              <a:t>His visit, however, ended up involving a lot more than that.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Hence this book</a:t>
            </a:r>
            <a:r>
              <a:rPr lang="en-US" altLang="zh-CN" sz="2000">
                <a:solidFill>
                  <a:schemeClr val="tx1"/>
                </a:solidFill>
                <a:latin typeface="Times New Roman" panose="02020603050405020304" charset="0"/>
                <a:ea typeface="Times New Roman" panose="02020603050405020304"/>
                <a:cs typeface="Times New Roman" panose="02020603050405020304" charset="0"/>
              </a:rPr>
              <a:t>, </a:t>
            </a:r>
            <a:r>
              <a:rPr lang="en-US" altLang="zh-CN" sz="2000" i="1">
                <a:solidFill>
                  <a:schemeClr val="tx1"/>
                </a:solidFill>
                <a:latin typeface="Times New Roman" panose="02020603050405020304" charset="0"/>
                <a:ea typeface="Times New Roman" panose="02020603050405020304"/>
                <a:cs typeface="Times New Roman" panose="02020603050405020304" charset="0"/>
              </a:rPr>
              <a:t>Chasing the Sea: Lost Among the Ghosts of Empire in Central Asia</a:t>
            </a:r>
            <a:r>
              <a:rPr lang="en-US" altLang="zh-CN" sz="2000">
                <a:solidFill>
                  <a:schemeClr val="tx1"/>
                </a:solidFill>
                <a:latin typeface="Times New Roman" panose="02020603050405020304" charset="0"/>
                <a:ea typeface="Times New Roman" panose="02020603050405020304"/>
                <a:cs typeface="Times New Roman" panose="02020603050405020304" charset="0"/>
              </a:rPr>
              <a:t>, which talks about a road trip from Tashkent to Karakalpakstan, where millions of lives have been destroyed by the slow drying up of the sea. It is the story of an American travelling to a strange land, and of the people he meets on his way: Rustam, his translator, a lovely 24-year-old who picked up his colorful English in California, Oleg and Natasha, his hosts in Tashkent, and a string of foreign aid workers.</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③</a:t>
            </a:r>
            <a:r>
              <a:rPr lang="en-US" altLang="zh-CN" sz="2000">
                <a:solidFill>
                  <a:schemeClr val="tx1"/>
                </a:solidFill>
                <a:latin typeface="Times New Roman" panose="02020603050405020304" charset="0"/>
                <a:ea typeface="Times New Roman" panose="02020603050405020304"/>
                <a:cs typeface="Times New Roman" panose="02020603050405020304" charset="0"/>
              </a:rPr>
              <a:t>This is a quick look at life in Uzbekistan, made of friendliness and warmth, but also its darker side of society. In Samarkand, Mr Bissell admires the architectural wonders, while on his way to Bukhara he gets a taste of police methods when suspected of drug dealing. In Ferghana, he attends a mountain funeral (</a:t>
            </a:r>
            <a:r>
              <a:rPr lang="zh-CN" altLang="en-US" sz="2000">
                <a:solidFill>
                  <a:schemeClr val="tx1"/>
                </a:solidFill>
                <a:latin typeface="Times New Roman" panose="02020603050405020304" charset="0"/>
                <a:ea typeface="Times New Roman" panose="02020603050405020304"/>
                <a:cs typeface="Times New Roman" panose="02020603050405020304" charset="0"/>
              </a:rPr>
              <a:t>葬礼</a:t>
            </a:r>
            <a:r>
              <a:rPr lang="en-US" altLang="zh-CN" sz="2000">
                <a:solidFill>
                  <a:schemeClr val="tx1"/>
                </a:solidFill>
                <a:latin typeface="Times New Roman" panose="02020603050405020304" charset="0"/>
                <a:ea typeface="Times New Roman" panose="02020603050405020304"/>
                <a:cs typeface="Times New Roman" panose="02020603050405020304" charset="0"/>
              </a:rPr>
              <a:t>) followed by a strange drinking party. And in Karakalpakstan, he is saddened by the dust storms, diseases and fishing boats stuck miles from the sea.</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000">
                <a:solidFill>
                  <a:schemeClr val="tx1"/>
                </a:solidFill>
                <a:latin typeface="Times New Roman" panose="02020603050405020304" charset="0"/>
                <a:ea typeface="Times New Roman" panose="02020603050405020304"/>
                <a:cs typeface="Times New Roman" panose="02020603050405020304" charset="0"/>
              </a:rPr>
              <a:t>④</a:t>
            </a:r>
            <a:r>
              <a:rPr lang="en-US" altLang="zh-CN" sz="2000">
                <a:solidFill>
                  <a:schemeClr val="tx1"/>
                </a:solidFill>
                <a:latin typeface="Times New Roman" panose="02020603050405020304" charset="0"/>
                <a:ea typeface="Times New Roman" panose="02020603050405020304"/>
                <a:cs typeface="Times New Roman" panose="02020603050405020304" charset="0"/>
              </a:rPr>
              <a:t>Mr Bissell skillfully organizes historical insights and cultural references, making his tale a well-rounded picture of Uzbekistan, seen from Western eyes. His judgment and references are decidedly American, as well as his delicate stomach. As the author explains, this is neither a travel nor a history book, or even a piece of reportage. Whatever it is, the result is a fine and vivid description of the purest of Central Asian traditions.</a:t>
            </a: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endParaRPr lang="en-US" altLang="zh-CN" sz="2000">
              <a:solidFill>
                <a:schemeClr val="tx1"/>
              </a:solidFill>
              <a:latin typeface="Times New Roman" panose="02020603050405020304" charset="0"/>
              <a:ea typeface="Times New Roman" panose="02020603050405020304"/>
              <a:cs typeface="Times New Roman" panose="02020603050405020304" charset="0"/>
            </a:endParaRPr>
          </a:p>
        </p:txBody>
      </p:sp>
      <p:sp>
        <p:nvSpPr>
          <p:cNvPr id="627" name="圆角矩形 626"/>
          <p:cNvSpPr/>
          <p:nvPr/>
        </p:nvSpPr>
        <p:spPr>
          <a:xfrm>
            <a:off x="361315" y="1612900"/>
            <a:ext cx="11132185" cy="119824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cs typeface="Times New Roman" panose="02020603050405020304" charset="0"/>
              </a:rPr>
              <a:t>The content of the book 1</a:t>
            </a:r>
            <a:endParaRPr lang="en-US" altLang="zh-CN" sz="2400" b="1" spc="300" dirty="0">
              <a:solidFill>
                <a:schemeClr val="tx1"/>
              </a:solidFill>
              <a:latin typeface="Times New Roman" panose="02020603050405020304" charset="0"/>
              <a:cs typeface="Times New Roman" panose="02020603050405020304" charset="0"/>
            </a:endParaRPr>
          </a:p>
        </p:txBody>
      </p:sp>
      <p:sp>
        <p:nvSpPr>
          <p:cNvPr id="629" name="圆角矩形 628"/>
          <p:cNvSpPr/>
          <p:nvPr/>
        </p:nvSpPr>
        <p:spPr>
          <a:xfrm>
            <a:off x="282575" y="604520"/>
            <a:ext cx="11361420" cy="63944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buClrTx/>
              <a:buSzTx/>
              <a:buFontTx/>
            </a:pPr>
            <a:r>
              <a:rPr lang="en-US" altLang="zh-CN" sz="2400" b="1">
                <a:solidFill>
                  <a:schemeClr val="tx1"/>
                </a:solidFill>
                <a:latin typeface="Times New Roman" panose="02020603050405020304" charset="0"/>
                <a:cs typeface="Times New Roman" panose="02020603050405020304" charset="0"/>
                <a:sym typeface="+mn-ea"/>
              </a:rPr>
              <a:t>The Origin of the book</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sp>
        <p:nvSpPr>
          <p:cNvPr id="628" name="圆角矩形 627"/>
          <p:cNvSpPr/>
          <p:nvPr/>
        </p:nvSpPr>
        <p:spPr>
          <a:xfrm>
            <a:off x="391160" y="3216910"/>
            <a:ext cx="11296650" cy="8661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spc="300" dirty="0">
                <a:solidFill>
                  <a:schemeClr val="tx1"/>
                </a:solidFill>
                <a:latin typeface="Times New Roman" panose="02020603050405020304" charset="0"/>
                <a:cs typeface="Times New Roman" panose="02020603050405020304" charset="0"/>
                <a:sym typeface="+mn-ea"/>
              </a:rPr>
              <a:t>The content of the book 1</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sp>
        <p:nvSpPr>
          <p:cNvPr id="630" name="圆角矩形 629"/>
          <p:cNvSpPr/>
          <p:nvPr/>
        </p:nvSpPr>
        <p:spPr>
          <a:xfrm>
            <a:off x="403860" y="4673600"/>
            <a:ext cx="11305540" cy="86614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buClrTx/>
              <a:buSzTx/>
              <a:buFontTx/>
            </a:pPr>
            <a:r>
              <a:rPr lang="en-US" altLang="zh-CN" sz="2400" b="1">
                <a:solidFill>
                  <a:schemeClr val="tx1"/>
                </a:solidFill>
                <a:latin typeface="Times New Roman" panose="02020603050405020304" charset="0"/>
                <a:cs typeface="Times New Roman" panose="02020603050405020304" charset="0"/>
                <a:sym typeface="+mn-ea"/>
              </a:rPr>
              <a:t>Author’s overview</a:t>
            </a:r>
            <a:endParaRPr lang="en-US" altLang="zh-CN" sz="2400" b="1" spc="300" dirty="0">
              <a:solidFill>
                <a:schemeClr val="tx1"/>
              </a:solidFill>
              <a:latin typeface="Times New Roman" panose="02020603050405020304" charset="0"/>
              <a:ea typeface="Times New Roman" panose="02020603050405020304"/>
              <a:cs typeface="Times New Roman" panose="02020603050405020304" charset="0"/>
              <a:sym typeface="+mn-ea"/>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 grpId="0" bldLvl="0" animBg="1"/>
      <p:bldP spid="627" grpId="1" animBg="1"/>
      <p:bldP spid="629" grpId="0" bldLvl="0" animBg="1"/>
      <p:bldP spid="629" grpId="1" animBg="1"/>
      <p:bldP spid="628" grpId="0" bldLvl="0" animBg="1"/>
      <p:bldP spid="628" grpId="1" animBg="1"/>
      <p:bldP spid="630" grpId="0" bldLvl="0" animBg="1"/>
      <p:bldP spid="630" grpId="1"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30390" y="292735"/>
            <a:ext cx="4965700" cy="5773420"/>
          </a:xfrm>
          <a:prstGeom prst="rect">
            <a:avLst/>
          </a:prstGeom>
        </p:spPr>
        <p:txBody>
          <a:bodyPr>
            <a:noAutofit/>
          </a:bodyPr>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8. What made Mr Bissell return to Uzbekistan?</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A. His friends’ invitation.					</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B. His </a:t>
            </a:r>
            <a:r>
              <a:rPr lang="en-US" altLang="zh-CN" sz="2400" b="1">
                <a:solidFill>
                  <a:srgbClr val="FF0000"/>
                </a:solidFill>
                <a:latin typeface="Times New Roman" panose="02020603050405020304"/>
                <a:ea typeface="宋体" panose="02010600030101010101" pitchFamily="2" charset="-122"/>
              </a:rPr>
              <a:t>interest </a:t>
            </a:r>
            <a:r>
              <a:rPr lang="en-US" altLang="zh-CN" sz="2400" b="1">
                <a:solidFill>
                  <a:schemeClr val="tx1"/>
                </a:solidFill>
                <a:latin typeface="Times New Roman" panose="02020603050405020304"/>
                <a:ea typeface="宋体" panose="02010600030101010101" pitchFamily="2" charset="-122"/>
              </a:rPr>
              <a:t>in the country.</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C. His love for teaching.						</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D. His desire to regain health.</a:t>
            </a: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endParaRPr lang="en-US" altLang="zh-CN" sz="24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9. What does the underlined word “that” in paragraph 2 refer to?</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A. Developing a serious mental disease.</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B. Taking a guided tour in Central Asia.</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C. Working as a volunteer in Uzbekistan.</a:t>
            </a:r>
            <a:endParaRPr lang="en-US" altLang="zh-CN" sz="2000" b="1">
              <a:solidFill>
                <a:schemeClr val="tx1"/>
              </a:solidFill>
              <a:latin typeface="Times New Roman" panose="02020603050405020304"/>
              <a:ea typeface="宋体" panose="02010600030101010101" pitchFamily="2" charset="-122"/>
            </a:endParaRPr>
          </a:p>
          <a:p>
            <a:pPr marL="0" indent="0" algn="just" defTabSz="266700">
              <a:spcBef>
                <a:spcPct val="0"/>
              </a:spcBef>
              <a:spcAft>
                <a:spcPct val="0"/>
              </a:spcAft>
            </a:pPr>
            <a:r>
              <a:rPr lang="en-US" altLang="zh-CN" sz="2000" b="1">
                <a:solidFill>
                  <a:schemeClr val="tx1"/>
                </a:solidFill>
                <a:latin typeface="Times New Roman" panose="02020603050405020304"/>
                <a:ea typeface="宋体" panose="02010600030101010101" pitchFamily="2" charset="-122"/>
              </a:rPr>
              <a:t>D. </a:t>
            </a:r>
            <a:r>
              <a:rPr lang="en-US" altLang="zh-CN" sz="2000" b="1">
                <a:solidFill>
                  <a:srgbClr val="FF0000"/>
                </a:solidFill>
                <a:latin typeface="Times New Roman" panose="02020603050405020304"/>
                <a:ea typeface="宋体" panose="02010600030101010101" pitchFamily="2" charset="-122"/>
              </a:rPr>
              <a:t>Writing an article about the Aral Sea.</a:t>
            </a:r>
            <a:endParaRPr lang="en-US" altLang="zh-CN" sz="2000" b="1">
              <a:solidFill>
                <a:srgbClr val="FF0000"/>
              </a:solidFill>
              <a:latin typeface="Times New Roman" panose="02020603050405020304"/>
              <a:ea typeface="宋体" panose="02010600030101010101" pitchFamily="2" charset="-122"/>
            </a:endParaRPr>
          </a:p>
        </p:txBody>
      </p:sp>
      <p:sp>
        <p:nvSpPr>
          <p:cNvPr id="3" name="文本框 2"/>
          <p:cNvSpPr txBox="1"/>
          <p:nvPr/>
        </p:nvSpPr>
        <p:spPr>
          <a:xfrm>
            <a:off x="140335" y="140335"/>
            <a:ext cx="6705600" cy="658876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en-US" sz="2400" b="1">
                <a:solidFill>
                  <a:schemeClr val="tx1"/>
                </a:solidFill>
                <a:latin typeface="Times New Roman" panose="02020603050405020304" charset="0"/>
                <a:ea typeface="Times New Roman" panose="02020603050405020304"/>
                <a:cs typeface="Times New Roman" panose="02020603050405020304" charset="0"/>
              </a:rPr>
              <a:t>①</a:t>
            </a:r>
            <a:r>
              <a:rPr lang="en-US" altLang="zh-CN" sz="2400" b="1">
                <a:solidFill>
                  <a:schemeClr val="tx1"/>
                </a:solidFill>
                <a:latin typeface="Times New Roman" panose="02020603050405020304" charset="0"/>
                <a:ea typeface="Times New Roman" panose="02020603050405020304"/>
                <a:cs typeface="Times New Roman" panose="02020603050405020304" charset="0"/>
              </a:rPr>
              <a:t>In the mid-1990s, Tom Bissell taught English as a volunteer in Uzbekistan. He left after seven months, physically broken and having lost his mind. A few years later, </a:t>
            </a:r>
            <a:r>
              <a:rPr lang="en-US" altLang="zh-CN" sz="24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still attracted to the country,</a:t>
            </a:r>
            <a:r>
              <a:rPr lang="en-US" altLang="zh-CN" sz="2400" b="1">
                <a:solidFill>
                  <a:schemeClr val="tx1"/>
                </a:solidFill>
                <a:latin typeface="Times New Roman" panose="02020603050405020304" charset="0"/>
                <a:ea typeface="Times New Roman" panose="02020603050405020304"/>
                <a:cs typeface="Times New Roman" panose="02020603050405020304" charset="0"/>
              </a:rPr>
              <a:t> </a:t>
            </a:r>
            <a:r>
              <a:rPr lang="en-US" altLang="zh-CN" sz="2400" b="1">
                <a:solidFill>
                  <a:srgbClr val="FF0000"/>
                </a:solidFill>
                <a:latin typeface="Times New Roman" panose="02020603050405020304" charset="0"/>
                <a:ea typeface="Times New Roman" panose="02020603050405020304"/>
                <a:cs typeface="Times New Roman" panose="02020603050405020304" charset="0"/>
              </a:rPr>
              <a:t>he returned to Uzbekistan</a:t>
            </a:r>
            <a:r>
              <a:rPr lang="en-US" altLang="zh-CN" sz="2400" b="1">
                <a:solidFill>
                  <a:schemeClr val="tx1"/>
                </a:solidFill>
                <a:latin typeface="Times New Roman" panose="02020603050405020304" charset="0"/>
                <a:ea typeface="Times New Roman" panose="02020603050405020304"/>
                <a:cs typeface="Times New Roman" panose="02020603050405020304" charset="0"/>
              </a:rPr>
              <a:t> </a:t>
            </a:r>
            <a:r>
              <a:rPr lang="en-US" altLang="zh-CN" sz="2400" b="1">
                <a:solidFill>
                  <a:srgbClr val="FF0000"/>
                </a:solidFill>
                <a:latin typeface="Times New Roman" panose="02020603050405020304" charset="0"/>
                <a:ea typeface="Times New Roman" panose="02020603050405020304"/>
                <a:cs typeface="Times New Roman" panose="02020603050405020304" charset="0"/>
              </a:rPr>
              <a:t>to write an article about the disappearance of the Aral Sea. </a:t>
            </a:r>
            <a:endParaRPr lang="en-US" altLang="zh-CN" sz="2400" b="1">
              <a:solidFill>
                <a:srgbClr val="FF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en-US" sz="2400" b="1">
                <a:solidFill>
                  <a:schemeClr val="tx1"/>
                </a:solidFill>
                <a:latin typeface="Times New Roman" panose="02020603050405020304" charset="0"/>
                <a:ea typeface="Times New Roman" panose="02020603050405020304"/>
                <a:cs typeface="Times New Roman" panose="02020603050405020304" charset="0"/>
              </a:rPr>
              <a:t>②</a:t>
            </a:r>
            <a:r>
              <a:rPr lang="en-US" altLang="zh-CN" sz="2400" b="1">
                <a:solidFill>
                  <a:schemeClr val="tx1"/>
                </a:solidFill>
                <a:latin typeface="Times New Roman" panose="02020603050405020304" charset="0"/>
                <a:ea typeface="Times New Roman" panose="02020603050405020304"/>
                <a:cs typeface="Times New Roman" panose="02020603050405020304" charset="0"/>
              </a:rPr>
              <a:t>His visit, however, ended up involving a lot more than </a:t>
            </a:r>
            <a:r>
              <a:rPr lang="en-US" altLang="zh-CN" sz="2400" b="1" u="sng">
                <a:solidFill>
                  <a:schemeClr val="tx1"/>
                </a:solidFill>
                <a:latin typeface="Times New Roman" panose="02020603050405020304" charset="0"/>
                <a:ea typeface="Times New Roman" panose="02020603050405020304"/>
                <a:cs typeface="Times New Roman" panose="02020603050405020304" charset="0"/>
              </a:rPr>
              <a:t>that</a:t>
            </a:r>
            <a:r>
              <a:rPr lang="en-US" altLang="zh-CN" sz="2400" b="1">
                <a:solidFill>
                  <a:schemeClr val="tx1"/>
                </a:solidFill>
                <a:latin typeface="Times New Roman" panose="02020603050405020304" charset="0"/>
                <a:ea typeface="Times New Roman" panose="02020603050405020304"/>
                <a:cs typeface="Times New Roman" panose="02020603050405020304" charset="0"/>
              </a:rPr>
              <a:t>. Hence this book, Chasing the Sea: Lost Among the Ghosts of Empire in Central Asia, which talks about a road trip from Tashkent to Karakalpakstan, where millions of lives have been destroyed by the slow drying up of the sea. It is the story of an American travelling to a strange land, and of the people he meets on his way: Rustam, his translator, a lovely 24-year-old who picked up his colorful English in California, Oleg and Natasha, his hosts in Tashkent, and a string of foreign aid workers.</a:t>
            </a:r>
            <a:endParaRPr lang="en-US" altLang="zh-CN" sz="2400" b="1">
              <a:solidFill>
                <a:schemeClr val="tx1"/>
              </a:solidFill>
              <a:latin typeface="Times New Roman" panose="02020603050405020304" charset="0"/>
              <a:ea typeface="Times New Roman" panose="02020603050405020304"/>
              <a:cs typeface="Times New Roman" panose="02020603050405020304" charset="0"/>
            </a:endParaRPr>
          </a:p>
        </p:txBody>
      </p:sp>
      <p:sp>
        <p:nvSpPr>
          <p:cNvPr id="626" name="圆角矩形 625"/>
          <p:cNvSpPr/>
          <p:nvPr/>
        </p:nvSpPr>
        <p:spPr>
          <a:xfrm>
            <a:off x="6930390" y="1421765"/>
            <a:ext cx="408305" cy="38798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cxnSp>
        <p:nvCxnSpPr>
          <p:cNvPr id="628" name="直接箭头连接符 627"/>
          <p:cNvCxnSpPr/>
          <p:nvPr/>
        </p:nvCxnSpPr>
        <p:spPr>
          <a:xfrm flipV="1">
            <a:off x="1939925" y="2279015"/>
            <a:ext cx="913765" cy="586740"/>
          </a:xfrm>
          <a:prstGeom prst="straightConnector1">
            <a:avLst/>
          </a:prstGeom>
          <a:ln w="38100">
            <a:tailEnd type="arrow"/>
          </a:ln>
        </p:spPr>
        <p:style>
          <a:lnRef idx="2">
            <a:schemeClr val="accent1"/>
          </a:lnRef>
          <a:fillRef idx="0">
            <a:srgbClr val="FFFFFF"/>
          </a:fillRef>
          <a:effectRef idx="0">
            <a:srgbClr val="FFFFFF"/>
          </a:effectRef>
          <a:fontRef idx="minor">
            <a:schemeClr val="tx1"/>
          </a:fontRef>
        </p:style>
      </p:cxnSp>
      <p:sp>
        <p:nvSpPr>
          <p:cNvPr id="629" name="圆角矩形 628"/>
          <p:cNvSpPr/>
          <p:nvPr/>
        </p:nvSpPr>
        <p:spPr>
          <a:xfrm>
            <a:off x="6930390" y="4454525"/>
            <a:ext cx="408305" cy="38798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bldLvl="0" animBg="1"/>
      <p:bldP spid="626" grpId="1" animBg="1"/>
      <p:bldP spid="629" grpId="0" bldLvl="0" animBg="1"/>
      <p:bldP spid="629"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11340" y="387350"/>
            <a:ext cx="4965700" cy="2569845"/>
          </a:xfrm>
          <a:prstGeom prst="rect">
            <a:avLst/>
          </a:prstGeom>
          <a:ln w="12700">
            <a:solidFill>
              <a:schemeClr val="tx1"/>
            </a:solidFill>
          </a:ln>
        </p:spPr>
        <p:txBody>
          <a:bodyPr>
            <a:noAutofit/>
          </a:bodyPr>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10. Which of the following best describes Mr Bissell’s </a:t>
            </a:r>
            <a:r>
              <a:rPr lang="en-US" altLang="zh-CN" sz="2400" b="1">
                <a:solidFill>
                  <a:srgbClr val="FF0000"/>
                </a:solidFill>
                <a:latin typeface="Times New Roman" panose="02020603050405020304"/>
                <a:ea typeface="宋体" panose="02010600030101010101" pitchFamily="2" charset="-122"/>
              </a:rPr>
              <a:t>road trip </a:t>
            </a:r>
            <a:r>
              <a:rPr lang="en-US" altLang="zh-CN" sz="2400" b="1">
                <a:solidFill>
                  <a:srgbClr val="FF0000"/>
                </a:solidFill>
                <a:highlight>
                  <a:srgbClr val="00FFFF"/>
                </a:highlight>
                <a:latin typeface="Times New Roman" panose="02020603050405020304"/>
                <a:ea typeface="宋体" panose="02010600030101010101" pitchFamily="2" charset="-122"/>
              </a:rPr>
              <a:t>in Uzbekistan?</a:t>
            </a:r>
            <a:endParaRPr lang="en-US" altLang="zh-CN" sz="2400" b="1">
              <a:solidFill>
                <a:srgbClr val="FF0000"/>
              </a:solidFill>
              <a:highlight>
                <a:srgbClr val="00FFFF"/>
              </a:highlight>
              <a:latin typeface="Times New Roman" panose="02020603050405020304"/>
              <a:ea typeface="宋体" panose="02010600030101010101" pitchFamily="2" charset="-122"/>
            </a:endParaRPr>
          </a:p>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A. Romantic.				</a:t>
            </a:r>
            <a:endParaRPr lang="en-US" altLang="zh-CN" sz="2400" b="1">
              <a:solidFill>
                <a:schemeClr val="tx1"/>
              </a:solidFill>
              <a:latin typeface="Times New Roman" panose="02020603050405020304"/>
              <a:ea typeface="宋体" panose="02010600030101010101" pitchFamily="2" charset="-122"/>
            </a:endParaRPr>
          </a:p>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B. </a:t>
            </a:r>
            <a:r>
              <a:rPr lang="en-US" altLang="zh-CN" sz="2400" b="1">
                <a:solidFill>
                  <a:srgbClr val="FF0000"/>
                </a:solidFill>
                <a:latin typeface="Times New Roman" panose="02020603050405020304"/>
                <a:ea typeface="宋体" panose="02010600030101010101" pitchFamily="2" charset="-122"/>
              </a:rPr>
              <a:t>Eventful.</a:t>
            </a:r>
            <a:r>
              <a:rPr lang="en-US" altLang="zh-CN" sz="2400" b="1">
                <a:solidFill>
                  <a:schemeClr val="tx1"/>
                </a:solidFill>
                <a:latin typeface="Times New Roman" panose="02020603050405020304"/>
                <a:ea typeface="宋体" panose="02010600030101010101" pitchFamily="2" charset="-122"/>
              </a:rPr>
              <a:t>				</a:t>
            </a:r>
            <a:endParaRPr lang="en-US" altLang="zh-CN" sz="2400" b="1">
              <a:solidFill>
                <a:schemeClr val="tx1"/>
              </a:solidFill>
              <a:latin typeface="Times New Roman" panose="02020603050405020304"/>
              <a:ea typeface="宋体" panose="02010600030101010101" pitchFamily="2" charset="-122"/>
            </a:endParaRPr>
          </a:p>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C. Pleasant.				</a:t>
            </a:r>
            <a:endParaRPr lang="en-US" altLang="zh-CN" sz="2400" b="1">
              <a:solidFill>
                <a:schemeClr val="tx1"/>
              </a:solidFill>
              <a:latin typeface="Times New Roman" panose="02020603050405020304"/>
              <a:ea typeface="宋体" panose="02010600030101010101" pitchFamily="2" charset="-122"/>
            </a:endParaRPr>
          </a:p>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D. Dangerous.</a:t>
            </a:r>
            <a:endParaRPr lang="en-US" altLang="zh-CN" sz="2400" b="1">
              <a:solidFill>
                <a:schemeClr val="tx1"/>
              </a:solidFill>
              <a:latin typeface="Times New Roman" panose="02020603050405020304"/>
              <a:ea typeface="宋体" panose="02010600030101010101" pitchFamily="2" charset="-122"/>
            </a:endParaRPr>
          </a:p>
          <a:p>
            <a:pPr marL="0" indent="0" algn="l" defTabSz="266700">
              <a:spcBef>
                <a:spcPct val="0"/>
              </a:spcBef>
              <a:spcAft>
                <a:spcPct val="0"/>
              </a:spcAft>
            </a:pPr>
            <a:endParaRPr lang="en-US" altLang="zh-CN" sz="2400" b="1">
              <a:solidFill>
                <a:schemeClr val="tx1"/>
              </a:solidFill>
              <a:latin typeface="Times New Roman" panose="02020603050405020304"/>
              <a:ea typeface="宋体" panose="02010600030101010101" pitchFamily="2" charset="-122"/>
            </a:endParaRPr>
          </a:p>
        </p:txBody>
      </p:sp>
      <p:sp>
        <p:nvSpPr>
          <p:cNvPr id="3" name="文本框 2"/>
          <p:cNvSpPr txBox="1"/>
          <p:nvPr/>
        </p:nvSpPr>
        <p:spPr>
          <a:xfrm>
            <a:off x="140335" y="278765"/>
            <a:ext cx="6705600" cy="2823845"/>
          </a:xfrm>
          <a:prstGeom prst="rect">
            <a:avLst/>
          </a:prstGeom>
          <a:ln w="19050">
            <a:solidFill>
              <a:schemeClr val="tx1"/>
            </a:solidFill>
          </a:ln>
        </p:spPr>
        <p:txBody>
          <a:bodyPr wrap="square">
            <a:noAutofit/>
          </a:bodyPr>
          <a:p>
            <a:pPr marL="0" indent="266700" algn="just" defTabSz="266700" fontAlgn="ctr">
              <a:buClrTx/>
              <a:buSzTx/>
              <a:buFontTx/>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③</a:t>
            </a:r>
            <a:r>
              <a:rPr lang="en-US" altLang="zh-CN" sz="2000" b="1">
                <a:solidFill>
                  <a:schemeClr val="tx1"/>
                </a:solidFill>
                <a:latin typeface="Times New Roman" panose="02020603050405020304" charset="0"/>
                <a:ea typeface="Times New Roman" panose="02020603050405020304"/>
                <a:cs typeface="Times New Roman" panose="02020603050405020304" charset="0"/>
              </a:rPr>
              <a:t>This is a quick look at life</a:t>
            </a:r>
            <a:r>
              <a:rPr lang="en-US" altLang="zh-CN" sz="2000" b="1">
                <a:solidFill>
                  <a:schemeClr val="tx1"/>
                </a:solidFill>
                <a:highlight>
                  <a:srgbClr val="00FFFF"/>
                </a:highlight>
                <a:latin typeface="Times New Roman" panose="02020603050405020304" charset="0"/>
                <a:ea typeface="Times New Roman" panose="02020603050405020304"/>
                <a:cs typeface="Times New Roman" panose="02020603050405020304" charset="0"/>
              </a:rPr>
              <a:t> in Uzbekistan</a:t>
            </a:r>
            <a:r>
              <a:rPr lang="en-US" altLang="zh-CN" sz="2000" b="1">
                <a:solidFill>
                  <a:schemeClr val="tx1"/>
                </a:solidFill>
                <a:latin typeface="Times New Roman" panose="02020603050405020304" charset="0"/>
                <a:ea typeface="Times New Roman" panose="02020603050405020304"/>
                <a:cs typeface="Times New Roman" panose="02020603050405020304" charset="0"/>
              </a:rPr>
              <a:t>, made of friendliness and warmth, but also its</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darker side of society</a:t>
            </a:r>
            <a:r>
              <a:rPr lang="en-US" altLang="zh-CN" sz="2000" b="1">
                <a:solidFill>
                  <a:schemeClr val="tx1"/>
                </a:solidFill>
                <a:latin typeface="Times New Roman" panose="02020603050405020304" charset="0"/>
                <a:ea typeface="Times New Roman" panose="02020603050405020304"/>
                <a:cs typeface="Times New Roman" panose="02020603050405020304" charset="0"/>
              </a:rPr>
              <a:t>. In Samarkand, Mr Bissell admires the architectural wonders, while</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on his way to Bukhara</a:t>
            </a:r>
            <a:r>
              <a:rPr lang="en-US" altLang="zh-CN" sz="2000" b="1">
                <a:solidFill>
                  <a:schemeClr val="tx1"/>
                </a:solidFill>
                <a:latin typeface="Times New Roman" panose="02020603050405020304" charset="0"/>
                <a:ea typeface="Times New Roman" panose="02020603050405020304"/>
                <a:cs typeface="Times New Roman" panose="02020603050405020304" charset="0"/>
              </a:rPr>
              <a:t> he gets a taste of police methods when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suspected of drug dealing</a:t>
            </a:r>
            <a:r>
              <a:rPr lang="en-US" altLang="zh-CN" sz="2000" b="1">
                <a:solidFill>
                  <a:schemeClr val="tx1"/>
                </a:solidFill>
                <a:latin typeface="Times New Roman" panose="02020603050405020304" charset="0"/>
                <a:ea typeface="Times New Roman" panose="02020603050405020304"/>
                <a:cs typeface="Times New Roman" panose="02020603050405020304" charset="0"/>
              </a:rPr>
              <a:t>. </a:t>
            </a:r>
            <a:r>
              <a:rPr lang="en-US" altLang="zh-CN" sz="2000" b="1">
                <a:solidFill>
                  <a:schemeClr val="tx1"/>
                </a:solidFill>
                <a:highlight>
                  <a:srgbClr val="FFFF00"/>
                </a:highlight>
                <a:latin typeface="Times New Roman" panose="02020603050405020304" charset="0"/>
                <a:ea typeface="Times New Roman" panose="02020603050405020304"/>
                <a:cs typeface="Times New Roman" panose="02020603050405020304" charset="0"/>
              </a:rPr>
              <a:t>In Ferghana,</a:t>
            </a:r>
            <a:r>
              <a:rPr lang="en-US" altLang="zh-CN" sz="2000" b="1">
                <a:solidFill>
                  <a:schemeClr val="tx1"/>
                </a:solidFill>
                <a:latin typeface="Times New Roman" panose="02020603050405020304" charset="0"/>
                <a:ea typeface="Times New Roman" panose="02020603050405020304"/>
                <a:cs typeface="Times New Roman" panose="02020603050405020304" charset="0"/>
              </a:rPr>
              <a:t> he attends a mountain funeral (</a:t>
            </a:r>
            <a:r>
              <a:rPr lang="zh-CN" altLang="en-US" sz="2000" b="1">
                <a:solidFill>
                  <a:schemeClr val="tx1"/>
                </a:solidFill>
                <a:latin typeface="Times New Roman" panose="02020603050405020304" charset="0"/>
                <a:ea typeface="Times New Roman" panose="02020603050405020304"/>
                <a:cs typeface="Times New Roman" panose="02020603050405020304" charset="0"/>
              </a:rPr>
              <a:t>葬礼</a:t>
            </a:r>
            <a:r>
              <a:rPr lang="en-US" altLang="zh-CN" sz="2000" b="1">
                <a:solidFill>
                  <a:schemeClr val="tx1"/>
                </a:solidFill>
                <a:latin typeface="Times New Roman" panose="02020603050405020304" charset="0"/>
                <a:ea typeface="Times New Roman" panose="02020603050405020304"/>
                <a:cs typeface="Times New Roman" panose="02020603050405020304" charset="0"/>
              </a:rPr>
              <a:t>)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followed by a strange drinking party</a:t>
            </a:r>
            <a:r>
              <a:rPr lang="en-US" altLang="zh-CN" sz="2000" b="1">
                <a:solidFill>
                  <a:schemeClr val="tx1"/>
                </a:solidFill>
                <a:latin typeface="Times New Roman" panose="02020603050405020304" charset="0"/>
                <a:ea typeface="Times New Roman" panose="02020603050405020304"/>
                <a:cs typeface="Times New Roman" panose="02020603050405020304" charset="0"/>
              </a:rPr>
              <a:t>. And</a:t>
            </a:r>
            <a:r>
              <a:rPr lang="en-US" altLang="zh-CN" sz="20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 in Karakalpakstan</a:t>
            </a:r>
            <a:r>
              <a:rPr lang="en-US" altLang="zh-CN" sz="2000" b="1">
                <a:solidFill>
                  <a:schemeClr val="tx1"/>
                </a:solidFill>
                <a:latin typeface="Times New Roman" panose="02020603050405020304" charset="0"/>
                <a:ea typeface="Times New Roman" panose="02020603050405020304"/>
                <a:cs typeface="Times New Roman" panose="02020603050405020304" charset="0"/>
              </a:rPr>
              <a:t>, he is saddened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by the dust storms</a:t>
            </a:r>
            <a:r>
              <a:rPr lang="en-US" altLang="zh-CN" sz="2000" b="1">
                <a:solidFill>
                  <a:schemeClr val="tx1"/>
                </a:solidFill>
                <a:latin typeface="Times New Roman" panose="02020603050405020304" charset="0"/>
                <a:ea typeface="Times New Roman" panose="02020603050405020304"/>
                <a:cs typeface="Times New Roman" panose="02020603050405020304" charset="0"/>
              </a:rPr>
              <a:t>, diseases and fishing boats stuck miles from the sea.</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buClrTx/>
              <a:buSzTx/>
              <a:buFontTx/>
            </a:pPr>
            <a:endParaRPr lang="en-US" altLang="zh-CN" sz="2000" b="1">
              <a:solidFill>
                <a:srgbClr val="FF0000"/>
              </a:solidFill>
              <a:latin typeface="Times New Roman" panose="02020603050405020304" charset="0"/>
              <a:ea typeface="Times New Roman" panose="02020603050405020304"/>
              <a:cs typeface="Times New Roman" panose="02020603050405020304" charset="0"/>
            </a:endParaRPr>
          </a:p>
        </p:txBody>
      </p:sp>
      <p:sp>
        <p:nvSpPr>
          <p:cNvPr id="626" name="圆角矩形 625"/>
          <p:cNvSpPr/>
          <p:nvPr/>
        </p:nvSpPr>
        <p:spPr>
          <a:xfrm>
            <a:off x="7017385" y="1899920"/>
            <a:ext cx="408305" cy="38798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bldLvl="0" animBg="1"/>
      <p:bldP spid="626" grpId="1"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文本框 1"/>
          <p:cNvSpPr txBox="1"/>
          <p:nvPr/>
        </p:nvSpPr>
        <p:spPr>
          <a:xfrm>
            <a:off x="6911340" y="387350"/>
            <a:ext cx="4965700" cy="2569845"/>
          </a:xfrm>
          <a:prstGeom prst="rect">
            <a:avLst/>
          </a:prstGeom>
          <a:ln w="12700">
            <a:solidFill>
              <a:schemeClr val="tx1"/>
            </a:solidFill>
          </a:ln>
        </p:spPr>
        <p:txBody>
          <a:bodyPr>
            <a:noAutofit/>
          </a:bodyPr>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11. What is the purpose of this text?</a:t>
            </a:r>
            <a:endParaRPr lang="en-US" altLang="zh-CN" sz="2400" b="1">
              <a:solidFill>
                <a:schemeClr val="tx1"/>
              </a:solidFill>
              <a:latin typeface="Times New Roman" panose="02020603050405020304"/>
              <a:ea typeface="宋体" panose="02010600030101010101" pitchFamily="2" charset="-122"/>
            </a:endParaRPr>
          </a:p>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A.</a:t>
            </a:r>
            <a:r>
              <a:rPr lang="en-US" altLang="zh-CN" sz="2400" b="1">
                <a:solidFill>
                  <a:srgbClr val="FF0000"/>
                </a:solidFill>
                <a:latin typeface="Times New Roman" panose="02020603050405020304"/>
                <a:ea typeface="宋体" panose="02010600030101010101" pitchFamily="2" charset="-122"/>
              </a:rPr>
              <a:t> To introduce a book.	</a:t>
            </a:r>
            <a:r>
              <a:rPr lang="en-US" altLang="zh-CN" sz="2400" b="1">
                <a:solidFill>
                  <a:schemeClr val="tx1"/>
                </a:solidFill>
                <a:latin typeface="Times New Roman" panose="02020603050405020304"/>
                <a:ea typeface="宋体" panose="02010600030101010101" pitchFamily="2" charset="-122"/>
              </a:rPr>
              <a:t>					</a:t>
            </a:r>
            <a:endParaRPr lang="en-US" altLang="zh-CN" sz="2400" b="1">
              <a:solidFill>
                <a:schemeClr val="tx1"/>
              </a:solidFill>
              <a:latin typeface="Times New Roman" panose="02020603050405020304"/>
              <a:ea typeface="宋体" panose="02010600030101010101" pitchFamily="2" charset="-122"/>
            </a:endParaRPr>
          </a:p>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B. To explain a cultural phenomenon.</a:t>
            </a:r>
            <a:endParaRPr lang="en-US" altLang="zh-CN" sz="2400" b="1">
              <a:solidFill>
                <a:schemeClr val="tx1"/>
              </a:solidFill>
              <a:latin typeface="Times New Roman" panose="02020603050405020304"/>
              <a:ea typeface="宋体" panose="02010600030101010101" pitchFamily="2" charset="-122"/>
            </a:endParaRPr>
          </a:p>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C. To remember a writer.					</a:t>
            </a:r>
            <a:endParaRPr lang="en-US" altLang="zh-CN" sz="2400" b="1">
              <a:solidFill>
                <a:schemeClr val="tx1"/>
              </a:solidFill>
              <a:latin typeface="Times New Roman" panose="02020603050405020304"/>
              <a:ea typeface="宋体" panose="02010600030101010101" pitchFamily="2" charset="-122"/>
            </a:endParaRPr>
          </a:p>
          <a:p>
            <a:pPr marL="0" indent="0" algn="l" defTabSz="266700">
              <a:spcBef>
                <a:spcPct val="0"/>
              </a:spcBef>
              <a:spcAft>
                <a:spcPct val="0"/>
              </a:spcAft>
            </a:pPr>
            <a:r>
              <a:rPr lang="en-US" altLang="zh-CN" sz="2400" b="1">
                <a:solidFill>
                  <a:schemeClr val="tx1"/>
                </a:solidFill>
                <a:latin typeface="Times New Roman" panose="02020603050405020304"/>
                <a:ea typeface="宋体" panose="02010600030101010101" pitchFamily="2" charset="-122"/>
              </a:rPr>
              <a:t>D. To recommend a travel destination.</a:t>
            </a:r>
            <a:endParaRPr lang="en-US" altLang="zh-CN" sz="2400" b="1">
              <a:solidFill>
                <a:schemeClr val="tx1"/>
              </a:solidFill>
              <a:latin typeface="Times New Roman" panose="02020603050405020304"/>
              <a:ea typeface="宋体" panose="02010600030101010101" pitchFamily="2" charset="-122"/>
            </a:endParaRPr>
          </a:p>
        </p:txBody>
      </p:sp>
      <p:sp>
        <p:nvSpPr>
          <p:cNvPr id="3" name="文本框 2"/>
          <p:cNvSpPr txBox="1"/>
          <p:nvPr/>
        </p:nvSpPr>
        <p:spPr>
          <a:xfrm>
            <a:off x="140335" y="278765"/>
            <a:ext cx="6705600" cy="6104890"/>
          </a:xfrm>
          <a:prstGeom prst="rect">
            <a:avLst/>
          </a:prstGeom>
          <a:ln w="19050">
            <a:solidFill>
              <a:schemeClr val="tx1"/>
            </a:solidFill>
          </a:ln>
        </p:spPr>
        <p:txBody>
          <a:bodyPr wrap="square">
            <a:noAutofit/>
          </a:bodyPr>
          <a:p>
            <a:pPr marL="0" indent="266700" algn="just" defTabSz="266700" fontAlgn="ctr">
              <a:buClrTx/>
              <a:buSzTx/>
              <a:buFontTx/>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②</a:t>
            </a:r>
            <a:r>
              <a:rPr lang="en-US" altLang="zh-CN" sz="2000" b="1">
                <a:solidFill>
                  <a:schemeClr val="tx1"/>
                </a:solidFill>
                <a:latin typeface="Times New Roman" panose="02020603050405020304" charset="0"/>
                <a:ea typeface="Times New Roman" panose="02020603050405020304"/>
                <a:cs typeface="Times New Roman" panose="02020603050405020304" charset="0"/>
              </a:rPr>
              <a:t>His visit, however, ended up involving a lot more than that.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Hence this book, </a:t>
            </a:r>
            <a:r>
              <a:rPr lang="en-US" altLang="zh-CN" sz="2000" b="1" i="1">
                <a:solidFill>
                  <a:srgbClr val="FF0000"/>
                </a:solidFill>
                <a:latin typeface="Times New Roman" panose="02020603050405020304" charset="0"/>
                <a:ea typeface="Times New Roman" panose="02020603050405020304"/>
                <a:cs typeface="Times New Roman" panose="02020603050405020304" charset="0"/>
              </a:rPr>
              <a:t>Chasing the Sea: Lost Among the Ghosts of Empire in Central Asia</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which talks about a road trip from Tashkent to Karakalpakstan, </a:t>
            </a:r>
            <a:r>
              <a:rPr lang="en-US" altLang="zh-CN" sz="2000" b="1">
                <a:solidFill>
                  <a:schemeClr val="tx1"/>
                </a:solidFill>
                <a:latin typeface="Times New Roman" panose="02020603050405020304" charset="0"/>
                <a:ea typeface="Times New Roman" panose="02020603050405020304"/>
                <a:cs typeface="Times New Roman" panose="02020603050405020304" charset="0"/>
              </a:rPr>
              <a:t>where millions of lives have been destroyed by the slow drying up of the sea. It is the story of an American travelling to a strange land, and of the people he meets on his way: Rustam, his translator, a lovely 24-year-old who picked up his colorful English in California, Oleg and Natasha, his hosts in Tashkent, and a string of foreign aid workers.</a:t>
            </a:r>
            <a:endParaRPr lang="en-US" altLang="zh-CN" sz="2000" b="1">
              <a:solidFill>
                <a:schemeClr val="tx1"/>
              </a:solidFill>
              <a:latin typeface="Times New Roman" panose="02020603050405020304" charset="0"/>
              <a:ea typeface="Times New Roman" panose="02020603050405020304"/>
              <a:cs typeface="Times New Roman" panose="02020603050405020304" charset="0"/>
            </a:endParaRPr>
          </a:p>
          <a:p>
            <a:pPr marL="0" indent="266700" algn="just" defTabSz="266700" fontAlgn="ctr">
              <a:buClrTx/>
              <a:buSzTx/>
              <a:buFontTx/>
            </a:pPr>
            <a:r>
              <a:rPr lang="en-US" altLang="en-US" sz="2000" b="1">
                <a:solidFill>
                  <a:schemeClr val="tx1"/>
                </a:solidFill>
                <a:latin typeface="Times New Roman" panose="02020603050405020304" charset="0"/>
                <a:ea typeface="Times New Roman" panose="02020603050405020304"/>
                <a:cs typeface="Times New Roman" panose="02020603050405020304" charset="0"/>
              </a:rPr>
              <a:t>④</a:t>
            </a:r>
            <a:r>
              <a:rPr lang="en-US" altLang="zh-CN" sz="2000" b="1">
                <a:solidFill>
                  <a:schemeClr val="tx1"/>
                </a:solidFill>
                <a:latin typeface="Times New Roman" panose="02020603050405020304" charset="0"/>
                <a:ea typeface="Times New Roman" panose="02020603050405020304"/>
                <a:cs typeface="Times New Roman" panose="02020603050405020304" charset="0"/>
              </a:rPr>
              <a:t>Mr Bissell skillfully organizes historical insights and cultural references, making his tale a well-rounded picture of Uzbekistan, seen from Western eyes. His judgment and references are decidedly American, as well as his delicate stomach. As the author explains, this is neither a travel nor a history book, or even a piece of reportage.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Whatever it is, the result is a fine and vivid description of the purest of Central Asian traditions.</a:t>
            </a:r>
            <a:endParaRPr lang="en-US" altLang="zh-CN" sz="2000" b="1">
              <a:solidFill>
                <a:srgbClr val="FF0000"/>
              </a:solidFill>
              <a:latin typeface="Times New Roman" panose="02020603050405020304" charset="0"/>
              <a:ea typeface="Times New Roman" panose="02020603050405020304"/>
              <a:cs typeface="Times New Roman" panose="02020603050405020304" charset="0"/>
            </a:endParaRPr>
          </a:p>
        </p:txBody>
      </p:sp>
      <p:sp>
        <p:nvSpPr>
          <p:cNvPr id="626" name="圆角矩形 625"/>
          <p:cNvSpPr/>
          <p:nvPr/>
        </p:nvSpPr>
        <p:spPr>
          <a:xfrm>
            <a:off x="6930390" y="759460"/>
            <a:ext cx="408305" cy="38798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bldLvl="0" animBg="1"/>
      <p:bldP spid="626"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818007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10   2020</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年浙江</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6</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月卷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A</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235585" y="602615"/>
            <a:ext cx="11692255" cy="562483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I am an active playgoer and play-reader, and perhaps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my best reason for editing this book is a hope of sharing my enthusiasm for the theater with others.</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To do this I have searched through dozens of plays to find the ones that I think best show the power and purpose of the short play.</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Each play has a theme or central idea which the playwright(</a:t>
            </a:r>
            <a:r>
              <a:rPr lang="zh-CN" altLang="en-US" sz="2000" b="1">
                <a:solidFill>
                  <a:srgbClr val="000000"/>
                </a:solidFill>
                <a:latin typeface="Times New Roman" panose="02020603050405020304" charset="0"/>
                <a:ea typeface="宋体" panose="02010600030101010101" pitchFamily="2" charset="-122"/>
                <a:cs typeface="Times New Roman" panose="02020603050405020304" charset="0"/>
              </a:rPr>
              <a:t>剧作家</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hopes to get across through dialogue and action. A few characters are used to create a single impression growing out of the theme. It is not my intention to point out the central theme of each of the plays in this collection, for that would, indeed, ruin the pleasure of reading, discussing, and thinking about the plays and the effectiveness of the playwright. However,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a variety of types is represented here.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These include comedy, satire, poignant drama, historical and regional drama.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To show the versatility(</a:t>
            </a:r>
            <a:r>
              <a:rPr lang="zh-CN" altLang="en-US" sz="2000" b="1">
                <a:solidFill>
                  <a:srgbClr val="FF0000"/>
                </a:solidFill>
                <a:latin typeface="Times New Roman" panose="02020603050405020304" charset="0"/>
                <a:ea typeface="宋体" panose="02010600030101010101" pitchFamily="2" charset="-122"/>
                <a:cs typeface="Times New Roman" panose="02020603050405020304" charset="0"/>
              </a:rPr>
              <a:t>多面性</a:t>
            </a:r>
            <a:r>
              <a:rPr lang="en-US" altLang="zh-CN" sz="2000" b="1">
                <a:solidFill>
                  <a:srgbClr val="FF0000"/>
                </a:solidFill>
                <a:latin typeface="Times New Roman" panose="02020603050405020304" charset="0"/>
                <a:ea typeface="Times New Roman" panose="02020603050405020304"/>
                <a:cs typeface="Times New Roman" panose="02020603050405020304" charset="0"/>
              </a:rPr>
              <a:t>) of the short play</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I have included a guidance play, a radio play and a television play.</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Among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the writers of the plays</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in this collection, Paul Green, Susan Glaspell, Maxwell Anderson, Thornton Wilder, William Saroyan, and Tennessee Williams have all received Pulitzer Prizes for their contributions to the theater.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More information about the playwrights will be found at the end of this book.</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To get the most out of reading these plays, try to picture the play on stage, with you, the reader, in the audience. The houselights dim(</a:t>
            </a:r>
            <a:r>
              <a:rPr lang="zh-CN" altLang="en-US" sz="2000" b="1">
                <a:solidFill>
                  <a:srgbClr val="000000"/>
                </a:solidFill>
                <a:latin typeface="Times New Roman" panose="02020603050405020304" charset="0"/>
                <a:ea typeface="宋体" panose="02010600030101010101" pitchFamily="2" charset="-122"/>
                <a:cs typeface="Times New Roman" panose="02020603050405020304" charset="0"/>
              </a:rPr>
              <a:t>变暗</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The curtains are about to open, and in a few minutes the action and dialogue will tell you the story.</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p:txBody>
      </p:sp>
      <p:sp>
        <p:nvSpPr>
          <p:cNvPr id="3" name="圆角矩形 2"/>
          <p:cNvSpPr/>
          <p:nvPr/>
        </p:nvSpPr>
        <p:spPr>
          <a:xfrm>
            <a:off x="1272540" y="729615"/>
            <a:ext cx="10130155" cy="65468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The Purpose of writing this book</a:t>
            </a:r>
            <a:r>
              <a:rPr lang="en-US" altLang="zh-CN" sz="3200" b="1" spc="300" dirty="0">
                <a:solidFill>
                  <a:schemeClr val="bg1"/>
                </a:solidFill>
                <a:latin typeface="Times New Roman" panose="02020603050405020304" charset="0"/>
                <a:cs typeface="Times New Roman" panose="02020603050405020304" charset="0"/>
              </a:rPr>
              <a:t> </a:t>
            </a:r>
            <a:endParaRPr lang="en-US" altLang="zh-CN" sz="3200" b="1" spc="300" dirty="0">
              <a:solidFill>
                <a:schemeClr val="bg1"/>
              </a:solidFill>
              <a:latin typeface="Times New Roman" panose="02020603050405020304" charset="0"/>
              <a:cs typeface="Times New Roman" panose="02020603050405020304" charset="0"/>
            </a:endParaRPr>
          </a:p>
        </p:txBody>
      </p:sp>
      <p:sp>
        <p:nvSpPr>
          <p:cNvPr id="627" name="圆角矩形 626"/>
          <p:cNvSpPr/>
          <p:nvPr/>
        </p:nvSpPr>
        <p:spPr>
          <a:xfrm>
            <a:off x="1399540" y="2307590"/>
            <a:ext cx="9932035" cy="85407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The content of  this book 1short plays</a:t>
            </a:r>
            <a:r>
              <a:rPr lang="en-US" altLang="zh-CN" sz="3200" b="1" spc="300" dirty="0">
                <a:solidFill>
                  <a:schemeClr val="bg1"/>
                </a:solidFill>
                <a:latin typeface="Times New Roman" panose="02020603050405020304" charset="0"/>
                <a:cs typeface="Times New Roman" panose="02020603050405020304" charset="0"/>
              </a:rPr>
              <a:t> </a:t>
            </a:r>
            <a:endParaRPr lang="en-US" altLang="zh-CN" sz="3200" b="1" spc="300" dirty="0">
              <a:solidFill>
                <a:schemeClr val="bg1"/>
              </a:solidFill>
              <a:latin typeface="Times New Roman" panose="02020603050405020304" charset="0"/>
              <a:cs typeface="Times New Roman" panose="02020603050405020304" charset="0"/>
            </a:endParaRPr>
          </a:p>
        </p:txBody>
      </p:sp>
      <p:sp>
        <p:nvSpPr>
          <p:cNvPr id="628" name="圆角矩形 627"/>
          <p:cNvSpPr/>
          <p:nvPr/>
        </p:nvSpPr>
        <p:spPr>
          <a:xfrm>
            <a:off x="1399540" y="3970655"/>
            <a:ext cx="10168255" cy="50355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The content of  this book</a:t>
            </a:r>
            <a:r>
              <a:rPr lang="en-US" altLang="zh-CN" sz="3200" b="1" spc="300" dirty="0">
                <a:solidFill>
                  <a:schemeClr val="bg1"/>
                </a:solidFill>
                <a:latin typeface="Times New Roman" panose="02020603050405020304" charset="0"/>
                <a:cs typeface="Times New Roman" panose="02020603050405020304" charset="0"/>
              </a:rPr>
              <a:t> </a:t>
            </a:r>
            <a:r>
              <a:rPr lang="en-US" altLang="zh-CN" sz="3200" b="1" spc="300" dirty="0">
                <a:solidFill>
                  <a:schemeClr val="tx1"/>
                </a:solidFill>
                <a:latin typeface="Times New Roman" panose="02020603050405020304" charset="0"/>
                <a:cs typeface="Times New Roman" panose="02020603050405020304" charset="0"/>
              </a:rPr>
              <a:t>2writers of the plays</a:t>
            </a:r>
            <a:endParaRPr lang="en-US" altLang="zh-CN" sz="3200" b="1" spc="300" dirty="0">
              <a:solidFill>
                <a:schemeClr val="tx1"/>
              </a:solidFill>
              <a:latin typeface="Times New Roman" panose="02020603050405020304" charset="0"/>
              <a:cs typeface="Times New Roman" panose="02020603050405020304" charset="0"/>
            </a:endParaRPr>
          </a:p>
        </p:txBody>
      </p:sp>
      <p:sp>
        <p:nvSpPr>
          <p:cNvPr id="629" name="圆角矩形 628"/>
          <p:cNvSpPr/>
          <p:nvPr/>
        </p:nvSpPr>
        <p:spPr>
          <a:xfrm>
            <a:off x="1399540" y="4837430"/>
            <a:ext cx="10168255" cy="50355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How to read this book</a:t>
            </a:r>
            <a:endParaRPr lang="en-US" altLang="zh-CN" sz="3200" b="1" spc="300" dirty="0">
              <a:solidFill>
                <a:schemeClr val="tx1"/>
              </a:solidFill>
              <a:latin typeface="Times New Roman" panose="02020603050405020304" charset="0"/>
              <a:cs typeface="Times New Roman" panose="0202060305040502030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2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28"/>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3" grpId="0" bldLvl="0" animBg="1"/>
      <p:bldP spid="3" grpId="1" animBg="1"/>
      <p:bldP spid="627" grpId="0" bldLvl="0" animBg="1"/>
      <p:bldP spid="627" grpId="1" animBg="1"/>
      <p:bldP spid="628" grpId="0" bldLvl="0" animBg="1"/>
      <p:bldP spid="628" grpId="1" animBg="1"/>
      <p:bldP spid="629" grpId="0" bldLvl="0" animBg="1"/>
      <p:bldP spid="629"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349585" y="51067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690" y="563394"/>
            <a:ext cx="2944763" cy="521970"/>
          </a:xfrm>
          <a:prstGeom prst="rect">
            <a:avLst/>
          </a:prstGeom>
        </p:spPr>
        <p:txBody>
          <a:bodyPr wrap="square">
            <a:spAutoFit/>
          </a:bodyPr>
          <a:lstStyle/>
          <a:p>
            <a:r>
              <a:rPr lang="zh-CN" altLang="en-US" sz="2800" b="1" spc="600" dirty="0">
                <a:gradFill>
                  <a:gsLst>
                    <a:gs pos="100000">
                      <a:srgbClr val="ED497B"/>
                    </a:gs>
                    <a:gs pos="2000">
                      <a:srgbClr val="1E93E3"/>
                    </a:gs>
                  </a:gsLst>
                  <a:lin ang="2700000" scaled="0"/>
                </a:gradFill>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t>课程标准解读</a:t>
            </a:r>
            <a:endParaRPr lang="zh-CN" altLang="en-US" sz="900" dirty="0">
              <a:latin typeface="Calibri" panose="020F0502020204030204" pitchFamily="34" charset="0"/>
              <a:ea typeface="微软雅黑" panose="020B0503020204020204" pitchFamily="34" charset="-122"/>
              <a:sym typeface="Calibri" panose="020F0502020204030204" pitchFamily="34" charset="0"/>
            </a:endParaRPr>
          </a:p>
        </p:txBody>
      </p:sp>
      <p:pic>
        <p:nvPicPr>
          <p:cNvPr id="2" name="图片 1" descr="79c8933853455d3b7a8aaa09a32bf1d"/>
          <p:cNvPicPr>
            <a:picLocks noChangeAspect="1"/>
          </p:cNvPicPr>
          <p:nvPr/>
        </p:nvPicPr>
        <p:blipFill>
          <a:blip r:embed="rId1"/>
          <a:srcRect l="8347" t="52827" r="4364" b="2048"/>
          <a:stretch>
            <a:fillRect/>
          </a:stretch>
        </p:blipFill>
        <p:spPr>
          <a:xfrm>
            <a:off x="349885" y="1130300"/>
            <a:ext cx="10918825" cy="5728335"/>
          </a:xfrm>
          <a:prstGeom prst="rect">
            <a:avLst/>
          </a:prstGeom>
        </p:spPr>
      </p:pic>
      <p:sp>
        <p:nvSpPr>
          <p:cNvPr id="3" name="圆角矩形 2"/>
          <p:cNvSpPr/>
          <p:nvPr/>
        </p:nvSpPr>
        <p:spPr>
          <a:xfrm>
            <a:off x="4269740" y="1336675"/>
            <a:ext cx="1194435" cy="55054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39" name="圆角矩形 638"/>
          <p:cNvSpPr/>
          <p:nvPr/>
        </p:nvSpPr>
        <p:spPr>
          <a:xfrm>
            <a:off x="5848350" y="1824355"/>
            <a:ext cx="1953260" cy="55054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2"/>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3" grpId="0" bldLvl="0" animBg="1"/>
      <p:bldP spid="3" grpId="1" animBg="1"/>
      <p:bldP spid="639" grpId="0" bldLvl="0" animBg="1"/>
      <p:bldP spid="639" grpId="1"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818007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10   2020</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年浙江</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6</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月卷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A</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0" y="451485"/>
            <a:ext cx="7687945" cy="6254750"/>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400">
                <a:solidFill>
                  <a:srgbClr val="000000"/>
                </a:solidFill>
                <a:latin typeface="Times New Roman" panose="02020603050405020304" charset="0"/>
                <a:ea typeface="Times New Roman" panose="02020603050405020304"/>
                <a:cs typeface="Times New Roman" panose="02020603050405020304" charset="0"/>
              </a:rPr>
              <a:t>I am an active playgoer and play-reader, and perhaps</a:t>
            </a:r>
            <a:r>
              <a:rPr lang="en-US" altLang="zh-CN" sz="2400">
                <a:solidFill>
                  <a:schemeClr val="tx1"/>
                </a:solidFill>
                <a:latin typeface="Times New Roman" panose="02020603050405020304" charset="0"/>
                <a:ea typeface="Times New Roman" panose="02020603050405020304"/>
                <a:cs typeface="Times New Roman" panose="02020603050405020304" charset="0"/>
              </a:rPr>
              <a:t> my best reason for editing this book is a hope of </a:t>
            </a:r>
            <a:r>
              <a:rPr lang="en-US" altLang="zh-CN" sz="2400" b="1">
                <a:solidFill>
                  <a:srgbClr val="FF0000"/>
                </a:solidFill>
                <a:latin typeface="Times New Roman" panose="02020603050405020304" charset="0"/>
                <a:ea typeface="Times New Roman" panose="02020603050405020304"/>
                <a:cs typeface="Times New Roman" panose="02020603050405020304" charset="0"/>
              </a:rPr>
              <a:t>sharing my enthusiasm for the theater with others.</a:t>
            </a:r>
            <a:r>
              <a:rPr lang="en-US" altLang="zh-CN" sz="2400">
                <a:solidFill>
                  <a:srgbClr val="000000"/>
                </a:solidFill>
                <a:latin typeface="Times New Roman" panose="02020603050405020304" charset="0"/>
                <a:ea typeface="Times New Roman" panose="02020603050405020304"/>
                <a:cs typeface="Times New Roman" panose="02020603050405020304" charset="0"/>
              </a:rPr>
              <a:t> To do this I have searched through dozens of plays to find the ones that I think best show the power and purpose of the short play.</a:t>
            </a:r>
            <a:endParaRPr lang="en-US" altLang="zh-CN" sz="2400">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400">
                <a:solidFill>
                  <a:srgbClr val="000000"/>
                </a:solidFill>
                <a:latin typeface="Times New Roman" panose="02020603050405020304" charset="0"/>
                <a:ea typeface="Times New Roman" panose="02020603050405020304"/>
                <a:cs typeface="Times New Roman" panose="02020603050405020304" charset="0"/>
              </a:rPr>
              <a:t>Each play has a theme or central idea which the playwright(</a:t>
            </a:r>
            <a:r>
              <a:rPr lang="zh-CN" altLang="en-US" sz="2400">
                <a:solidFill>
                  <a:srgbClr val="000000"/>
                </a:solidFill>
                <a:latin typeface="Times New Roman" panose="02020603050405020304" charset="0"/>
                <a:ea typeface="宋体" panose="02010600030101010101" pitchFamily="2" charset="-122"/>
                <a:cs typeface="Times New Roman" panose="02020603050405020304" charset="0"/>
              </a:rPr>
              <a:t>剧作家</a:t>
            </a:r>
            <a:r>
              <a:rPr lang="en-US" altLang="zh-CN" sz="2400">
                <a:solidFill>
                  <a:srgbClr val="000000"/>
                </a:solidFill>
                <a:latin typeface="Times New Roman" panose="02020603050405020304" charset="0"/>
                <a:ea typeface="Times New Roman" panose="02020603050405020304"/>
                <a:cs typeface="Times New Roman" panose="02020603050405020304" charset="0"/>
              </a:rPr>
              <a:t>) hopes to get across through dialogue and action. A few characters are used to create a single impression growing out of the theme. </a:t>
            </a:r>
            <a:r>
              <a:rPr lang="en-US" altLang="zh-CN" sz="2400" b="1">
                <a:solidFill>
                  <a:srgbClr val="000000"/>
                </a:solidFill>
                <a:latin typeface="Times New Roman" panose="02020603050405020304" charset="0"/>
                <a:ea typeface="Times New Roman" panose="02020603050405020304"/>
                <a:cs typeface="Times New Roman" panose="02020603050405020304" charset="0"/>
              </a:rPr>
              <a:t>It is </a:t>
            </a:r>
            <a:r>
              <a:rPr lang="en-US" altLang="zh-CN" sz="2400" b="1">
                <a:solidFill>
                  <a:srgbClr val="FF0000"/>
                </a:solidFill>
                <a:latin typeface="Times New Roman" panose="02020603050405020304" charset="0"/>
                <a:ea typeface="Times New Roman" panose="02020603050405020304"/>
                <a:cs typeface="Times New Roman" panose="02020603050405020304" charset="0"/>
              </a:rPr>
              <a:t>not my intention</a:t>
            </a:r>
            <a:r>
              <a:rPr lang="en-US" altLang="zh-CN" sz="2400" b="1">
                <a:solidFill>
                  <a:srgbClr val="000000"/>
                </a:solidFill>
                <a:latin typeface="Times New Roman" panose="02020603050405020304" charset="0"/>
                <a:ea typeface="Times New Roman" panose="02020603050405020304"/>
                <a:cs typeface="Times New Roman" panose="02020603050405020304" charset="0"/>
              </a:rPr>
              <a:t> to point out the </a:t>
            </a:r>
            <a:r>
              <a:rPr lang="en-US" altLang="zh-CN" sz="2400" b="1">
                <a:solidFill>
                  <a:srgbClr val="FF0000"/>
                </a:solidFill>
                <a:latin typeface="Times New Roman" panose="02020603050405020304" charset="0"/>
                <a:ea typeface="Times New Roman" panose="02020603050405020304"/>
                <a:cs typeface="Times New Roman" panose="02020603050405020304" charset="0"/>
              </a:rPr>
              <a:t>central theme </a:t>
            </a:r>
            <a:r>
              <a:rPr lang="en-US" altLang="zh-CN" sz="2400" b="1">
                <a:solidFill>
                  <a:srgbClr val="000000"/>
                </a:solidFill>
                <a:latin typeface="Times New Roman" panose="02020603050405020304" charset="0"/>
                <a:ea typeface="Times New Roman" panose="02020603050405020304"/>
                <a:cs typeface="Times New Roman" panose="02020603050405020304" charset="0"/>
              </a:rPr>
              <a:t>of each of the plays in this collection</a:t>
            </a:r>
            <a:r>
              <a:rPr lang="en-US" altLang="zh-CN" sz="2400">
                <a:solidFill>
                  <a:srgbClr val="000000"/>
                </a:solidFill>
                <a:latin typeface="Times New Roman" panose="02020603050405020304" charset="0"/>
                <a:ea typeface="Times New Roman" panose="02020603050405020304"/>
                <a:cs typeface="Times New Roman" panose="02020603050405020304" charset="0"/>
              </a:rPr>
              <a:t>, for that would, indeed, ruin the pleasure of reading, discussing, and thinking about the plays and the effectiveness of the playwright. However, </a:t>
            </a:r>
            <a:r>
              <a:rPr lang="en-US" altLang="zh-CN" sz="2400">
                <a:solidFill>
                  <a:srgbClr val="FF0000"/>
                </a:solidFill>
                <a:latin typeface="Times New Roman" panose="02020603050405020304" charset="0"/>
                <a:ea typeface="Times New Roman" panose="02020603050405020304"/>
                <a:cs typeface="Times New Roman" panose="02020603050405020304" charset="0"/>
              </a:rPr>
              <a:t>a variety of types is represented here. </a:t>
            </a:r>
            <a:r>
              <a:rPr lang="en-US" altLang="zh-CN" sz="2400">
                <a:solidFill>
                  <a:srgbClr val="000000"/>
                </a:solidFill>
                <a:latin typeface="Times New Roman" panose="02020603050405020304" charset="0"/>
                <a:ea typeface="Times New Roman" panose="02020603050405020304"/>
                <a:cs typeface="Times New Roman" panose="02020603050405020304" charset="0"/>
              </a:rPr>
              <a:t>These include comedy, satire, poignant drama, historical and regional drama. </a:t>
            </a:r>
            <a:r>
              <a:rPr lang="en-US" altLang="zh-CN" sz="2400">
                <a:solidFill>
                  <a:srgbClr val="FF0000"/>
                </a:solidFill>
                <a:latin typeface="Times New Roman" panose="02020603050405020304" charset="0"/>
                <a:ea typeface="Times New Roman" panose="02020603050405020304"/>
                <a:cs typeface="Times New Roman" panose="02020603050405020304" charset="0"/>
              </a:rPr>
              <a:t>To show the versatility(</a:t>
            </a:r>
            <a:r>
              <a:rPr lang="zh-CN" altLang="en-US" sz="2400">
                <a:solidFill>
                  <a:srgbClr val="FF0000"/>
                </a:solidFill>
                <a:latin typeface="Times New Roman" panose="02020603050405020304" charset="0"/>
                <a:ea typeface="宋体" panose="02010600030101010101" pitchFamily="2" charset="-122"/>
                <a:cs typeface="Times New Roman" panose="02020603050405020304" charset="0"/>
              </a:rPr>
              <a:t>多面性</a:t>
            </a:r>
            <a:r>
              <a:rPr lang="en-US" altLang="zh-CN" sz="2400">
                <a:solidFill>
                  <a:srgbClr val="FF0000"/>
                </a:solidFill>
                <a:latin typeface="Times New Roman" panose="02020603050405020304" charset="0"/>
                <a:ea typeface="Times New Roman" panose="02020603050405020304"/>
                <a:cs typeface="Times New Roman" panose="02020603050405020304" charset="0"/>
              </a:rPr>
              <a:t>) of the short play</a:t>
            </a:r>
            <a:r>
              <a:rPr lang="en-US" altLang="zh-CN" sz="2400">
                <a:solidFill>
                  <a:srgbClr val="000000"/>
                </a:solidFill>
                <a:latin typeface="Times New Roman" panose="02020603050405020304" charset="0"/>
                <a:ea typeface="Times New Roman" panose="02020603050405020304"/>
                <a:cs typeface="Times New Roman" panose="02020603050405020304" charset="0"/>
              </a:rPr>
              <a:t>, I have included a guidance play, a radio play and a television play.</a:t>
            </a:r>
            <a:endParaRPr lang="en-US" altLang="zh-CN" sz="2400">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endParaRPr lang="en-US" altLang="zh-CN" sz="2400">
              <a:solidFill>
                <a:srgbClr val="000000"/>
              </a:solidFill>
              <a:latin typeface="Times New Roman" panose="02020603050405020304" charset="0"/>
              <a:ea typeface="Times New Roman" panose="02020603050405020304"/>
              <a:cs typeface="Times New Roman" panose="02020603050405020304" charset="0"/>
            </a:endParaRPr>
          </a:p>
        </p:txBody>
      </p:sp>
      <p:sp>
        <p:nvSpPr>
          <p:cNvPr id="3" name="文本框 2"/>
          <p:cNvSpPr txBox="1"/>
          <p:nvPr/>
        </p:nvSpPr>
        <p:spPr>
          <a:xfrm>
            <a:off x="7828280" y="447675"/>
            <a:ext cx="4186555" cy="6277610"/>
          </a:xfrm>
          <a:prstGeom prst="rect">
            <a:avLst/>
          </a:prstGeom>
          <a:ln w="28575">
            <a:solidFill>
              <a:schemeClr val="tx1"/>
            </a:solidFill>
          </a:ln>
        </p:spPr>
        <p:txBody>
          <a:bodyPr wrap="square">
            <a:noAutofit/>
          </a:bodyPr>
          <a:p>
            <a:pPr marL="0" indent="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21.What do we know about the author from the first paragraph?</a:t>
            </a:r>
            <a:endParaRPr lang="en-US" altLang="zh-CN" sz="2000">
              <a:solidFill>
                <a:srgbClr val="000000"/>
              </a:solidFill>
              <a:latin typeface="Times New Roman" panose="02020603050405020304"/>
              <a:ea typeface="Times New Roman" panose="02020603050405020304"/>
            </a:endParaRPr>
          </a:p>
          <a:p>
            <a:pPr marL="0" indent="26670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A. He has written dozens of plays.</a:t>
            </a:r>
            <a:endParaRPr lang="en-US" altLang="zh-CN" sz="2000">
              <a:solidFill>
                <a:srgbClr val="000000"/>
              </a:solidFill>
              <a:latin typeface="Times New Roman" panose="02020603050405020304"/>
              <a:ea typeface="Times New Roman" panose="02020603050405020304"/>
            </a:endParaRPr>
          </a:p>
          <a:p>
            <a:pPr marL="0" indent="26670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B. He has </a:t>
            </a:r>
            <a:r>
              <a:rPr lang="en-US" altLang="zh-CN" sz="2000" b="1">
                <a:solidFill>
                  <a:srgbClr val="FF0000"/>
                </a:solidFill>
                <a:latin typeface="Times New Roman" panose="02020603050405020304"/>
                <a:ea typeface="Times New Roman" panose="02020603050405020304"/>
              </a:rPr>
              <a:t>a deep love for</a:t>
            </a:r>
            <a:r>
              <a:rPr lang="en-US" altLang="zh-CN" sz="2000">
                <a:solidFill>
                  <a:srgbClr val="000000"/>
                </a:solidFill>
                <a:latin typeface="Times New Roman" panose="02020603050405020304"/>
                <a:ea typeface="Times New Roman" panose="02020603050405020304"/>
              </a:rPr>
              <a:t> the theater.</a:t>
            </a:r>
            <a:endParaRPr lang="en-US" altLang="zh-CN" sz="2000">
              <a:solidFill>
                <a:srgbClr val="000000"/>
              </a:solidFill>
              <a:latin typeface="Times New Roman" panose="02020603050405020304"/>
              <a:ea typeface="Times New Roman" panose="02020603050405020304"/>
            </a:endParaRPr>
          </a:p>
          <a:p>
            <a:pPr marL="0" indent="26670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C. He is a professional stage actor.</a:t>
            </a:r>
            <a:endParaRPr lang="en-US" altLang="zh-CN" sz="2000">
              <a:solidFill>
                <a:srgbClr val="000000"/>
              </a:solidFill>
              <a:latin typeface="Times New Roman" panose="02020603050405020304"/>
              <a:ea typeface="宋体" panose="02010600030101010101" pitchFamily="2" charset="-122"/>
            </a:endParaRPr>
          </a:p>
          <a:p>
            <a:pPr marL="0" indent="26670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D. He likes reading short plays to others.</a:t>
            </a:r>
            <a:endParaRPr lang="en-US" altLang="zh-CN" sz="2000">
              <a:solidFill>
                <a:srgbClr val="000000"/>
              </a:solidFill>
              <a:latin typeface="Times New Roman" panose="02020603050405020304"/>
              <a:ea typeface="Times New Roman" panose="02020603050405020304"/>
            </a:endParaRPr>
          </a:p>
          <a:p>
            <a:pPr marL="0" indent="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22. What does the author </a:t>
            </a:r>
            <a:r>
              <a:rPr lang="en-US" altLang="zh-CN" sz="2000" b="1">
                <a:solidFill>
                  <a:srgbClr val="FF0000"/>
                </a:solidFill>
                <a:latin typeface="Times New Roman" panose="02020603050405020304"/>
                <a:ea typeface="Times New Roman" panose="02020603050405020304"/>
              </a:rPr>
              <a:t>avoid doing</a:t>
            </a:r>
            <a:r>
              <a:rPr lang="en-US" altLang="zh-CN" sz="2000">
                <a:solidFill>
                  <a:srgbClr val="000000"/>
                </a:solidFill>
                <a:latin typeface="Times New Roman" panose="02020603050405020304"/>
                <a:ea typeface="Times New Roman" panose="02020603050405020304"/>
              </a:rPr>
              <a:t> in his work?</a:t>
            </a:r>
            <a:endParaRPr lang="en-US" altLang="zh-CN" sz="2000">
              <a:solidFill>
                <a:srgbClr val="000000"/>
              </a:solidFill>
              <a:latin typeface="Times New Roman" panose="02020603050405020304"/>
              <a:ea typeface="Times New Roman" panose="02020603050405020304"/>
            </a:endParaRPr>
          </a:p>
          <a:p>
            <a:pPr marL="0" indent="26670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A. Stating the plays’ </a:t>
            </a:r>
            <a:r>
              <a:rPr lang="en-US" altLang="zh-CN" sz="2000" b="1">
                <a:solidFill>
                  <a:srgbClr val="FF0000"/>
                </a:solidFill>
                <a:latin typeface="Times New Roman" panose="02020603050405020304"/>
                <a:ea typeface="Times New Roman" panose="02020603050405020304"/>
              </a:rPr>
              <a:t>central ideas.</a:t>
            </a:r>
            <a:endParaRPr lang="en-US" altLang="zh-CN" sz="2000" b="1">
              <a:solidFill>
                <a:srgbClr val="FF0000"/>
              </a:solidFill>
              <a:latin typeface="Times New Roman" panose="02020603050405020304"/>
              <a:ea typeface="宋体" panose="02010600030101010101" pitchFamily="2" charset="-122"/>
            </a:endParaRPr>
          </a:p>
          <a:p>
            <a:pPr marL="0" indent="26670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B. Selecting works by famous playwrights.</a:t>
            </a:r>
            <a:endParaRPr lang="en-US" altLang="zh-CN" sz="2000">
              <a:solidFill>
                <a:srgbClr val="000000"/>
              </a:solidFill>
              <a:latin typeface="Times New Roman" panose="02020603050405020304"/>
              <a:ea typeface="Times New Roman" panose="02020603050405020304"/>
            </a:endParaRPr>
          </a:p>
          <a:p>
            <a:pPr marL="0" indent="26670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C. Including various types of plays.</a:t>
            </a:r>
            <a:endParaRPr lang="en-US" altLang="zh-CN" sz="2000">
              <a:solidFill>
                <a:srgbClr val="000000"/>
              </a:solidFill>
              <a:latin typeface="Times New Roman" panose="02020603050405020304"/>
              <a:ea typeface="Times New Roman" panose="02020603050405020304"/>
            </a:endParaRPr>
          </a:p>
          <a:p>
            <a:pPr marL="0" indent="266700" algn="just" defTabSz="266700" fontAlgn="ctr">
              <a:spcBef>
                <a:spcPct val="0"/>
              </a:spcBef>
              <a:spcAft>
                <a:spcPct val="0"/>
              </a:spcAft>
            </a:pPr>
            <a:r>
              <a:rPr lang="en-US" altLang="zh-CN" sz="2000">
                <a:solidFill>
                  <a:srgbClr val="000000"/>
                </a:solidFill>
                <a:latin typeface="Times New Roman" panose="02020603050405020304"/>
                <a:ea typeface="Times New Roman" panose="02020603050405020304"/>
              </a:rPr>
              <a:t>D. Offering information on the playwrights.</a:t>
            </a:r>
            <a:endParaRPr lang="en-US" altLang="zh-CN" sz="2000">
              <a:solidFill>
                <a:srgbClr val="000000"/>
              </a:solidFill>
              <a:latin typeface="Times New Roman" panose="02020603050405020304"/>
              <a:ea typeface="Times New Roman" panose="02020603050405020304"/>
            </a:endParaRPr>
          </a:p>
          <a:p>
            <a:pPr marL="0" indent="0" algn="just" defTabSz="266700" fontAlgn="ctr">
              <a:spcBef>
                <a:spcPct val="0"/>
              </a:spcBef>
              <a:spcAft>
                <a:spcPct val="0"/>
              </a:spcAft>
            </a:pPr>
            <a:endParaRPr lang="en-US" altLang="zh-CN" sz="2000">
              <a:solidFill>
                <a:srgbClr val="000000"/>
              </a:solidFill>
              <a:latin typeface="Times New Roman" panose="02020603050405020304"/>
              <a:ea typeface="Times New Roman" panose="02020603050405020304"/>
            </a:endParaRPr>
          </a:p>
        </p:txBody>
      </p:sp>
      <p:sp>
        <p:nvSpPr>
          <p:cNvPr id="628" name="圆角矩形 627"/>
          <p:cNvSpPr/>
          <p:nvPr/>
        </p:nvSpPr>
        <p:spPr>
          <a:xfrm>
            <a:off x="8063865" y="1402715"/>
            <a:ext cx="540385" cy="38925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sp>
        <p:nvSpPr>
          <p:cNvPr id="629" name="圆角矩形 628"/>
          <p:cNvSpPr/>
          <p:nvPr/>
        </p:nvSpPr>
        <p:spPr>
          <a:xfrm>
            <a:off x="8063865" y="3502660"/>
            <a:ext cx="436880" cy="38925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28" grpId="0" bldLvl="0" animBg="1"/>
      <p:bldP spid="628" grpId="1" animBg="1"/>
      <p:bldP spid="629" grpId="0" bldLvl="0" animBg="1"/>
      <p:bldP spid="629" grpId="1" animBg="1"/>
    </p:bldLst>
  </p:timing>
</p:sld>
</file>

<file path=ppt/slides/slide4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818007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10   2020</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年浙江</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6</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月卷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A</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140970" y="602615"/>
            <a:ext cx="11663045" cy="282638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800">
                <a:solidFill>
                  <a:srgbClr val="000000"/>
                </a:solidFill>
                <a:latin typeface="Times New Roman" panose="02020603050405020304" charset="0"/>
                <a:ea typeface="Times New Roman" panose="02020603050405020304"/>
                <a:cs typeface="Times New Roman" panose="02020603050405020304" charset="0"/>
              </a:rPr>
              <a:t>To get the most out of reading these plays, try to</a:t>
            </a:r>
            <a:r>
              <a:rPr lang="en-US" altLang="zh-CN" sz="2800" b="1">
                <a:solidFill>
                  <a:srgbClr val="FF0000"/>
                </a:solidFill>
                <a:latin typeface="Times New Roman" panose="02020603050405020304" charset="0"/>
                <a:ea typeface="Times New Roman" panose="02020603050405020304"/>
                <a:cs typeface="Times New Roman" panose="02020603050405020304" charset="0"/>
              </a:rPr>
              <a:t> </a:t>
            </a:r>
            <a:r>
              <a:rPr lang="en-US" altLang="zh-CN" sz="2800" b="1">
                <a:solidFill>
                  <a:srgbClr val="FF0000"/>
                </a:solidFill>
                <a:highlight>
                  <a:srgbClr val="FFFF00"/>
                </a:highlight>
                <a:latin typeface="Times New Roman" panose="02020603050405020304" charset="0"/>
                <a:ea typeface="Times New Roman" panose="02020603050405020304"/>
                <a:cs typeface="Times New Roman" panose="02020603050405020304" charset="0"/>
              </a:rPr>
              <a:t>picture</a:t>
            </a:r>
            <a:r>
              <a:rPr lang="en-US" altLang="zh-CN" sz="2800" b="1">
                <a:solidFill>
                  <a:srgbClr val="FF0000"/>
                </a:solidFill>
                <a:latin typeface="Times New Roman" panose="02020603050405020304" charset="0"/>
                <a:ea typeface="Times New Roman" panose="02020603050405020304"/>
                <a:cs typeface="Times New Roman" panose="02020603050405020304" charset="0"/>
              </a:rPr>
              <a:t> the play on stage, with you</a:t>
            </a:r>
            <a:r>
              <a:rPr lang="en-US" altLang="zh-CN" sz="2800">
                <a:solidFill>
                  <a:srgbClr val="000000"/>
                </a:solidFill>
                <a:latin typeface="Times New Roman" panose="02020603050405020304" charset="0"/>
                <a:ea typeface="Times New Roman" panose="02020603050405020304"/>
                <a:cs typeface="Times New Roman" panose="02020603050405020304" charset="0"/>
              </a:rPr>
              <a:t>, the reader, in the audience. </a:t>
            </a:r>
            <a:r>
              <a:rPr lang="en-US" altLang="zh-CN" sz="2800" b="1">
                <a:solidFill>
                  <a:srgbClr val="FF0000"/>
                </a:solidFill>
                <a:latin typeface="Times New Roman" panose="02020603050405020304" charset="0"/>
                <a:ea typeface="Times New Roman" panose="02020603050405020304"/>
                <a:cs typeface="Times New Roman" panose="02020603050405020304" charset="0"/>
              </a:rPr>
              <a:t>The houselights dim(</a:t>
            </a:r>
            <a:r>
              <a:rPr lang="zh-CN" altLang="en-US" sz="2800" b="1">
                <a:solidFill>
                  <a:srgbClr val="FF0000"/>
                </a:solidFill>
                <a:latin typeface="Times New Roman" panose="02020603050405020304" charset="0"/>
                <a:ea typeface="宋体" panose="02010600030101010101" pitchFamily="2" charset="-122"/>
                <a:cs typeface="Times New Roman" panose="02020603050405020304" charset="0"/>
              </a:rPr>
              <a:t>变暗</a:t>
            </a:r>
            <a:r>
              <a:rPr lang="en-US" altLang="zh-CN" sz="2800" b="1">
                <a:solidFill>
                  <a:srgbClr val="FF0000"/>
                </a:solidFill>
                <a:latin typeface="Times New Roman" panose="02020603050405020304" charset="0"/>
                <a:ea typeface="Times New Roman" panose="02020603050405020304"/>
                <a:cs typeface="Times New Roman" panose="02020603050405020304" charset="0"/>
              </a:rPr>
              <a:t>). The curtains are about to open, and in a few minutes the action and dialogue will tell you the story.</a:t>
            </a:r>
            <a:endParaRPr lang="en-US" altLang="zh-CN" sz="2800" b="1">
              <a:solidFill>
                <a:srgbClr val="FF0000"/>
              </a:solidFill>
              <a:latin typeface="Times New Roman" panose="02020603050405020304" charset="0"/>
              <a:ea typeface="Times New Roman" panose="02020603050405020304"/>
              <a:cs typeface="Times New Roman" panose="02020603050405020304" charset="0"/>
            </a:endParaRPr>
          </a:p>
        </p:txBody>
      </p:sp>
      <p:sp>
        <p:nvSpPr>
          <p:cNvPr id="3" name="文本框 2"/>
          <p:cNvSpPr txBox="1"/>
          <p:nvPr/>
        </p:nvSpPr>
        <p:spPr>
          <a:xfrm>
            <a:off x="148590" y="3777615"/>
            <a:ext cx="11832590" cy="2569210"/>
          </a:xfrm>
          <a:prstGeom prst="rect">
            <a:avLst/>
          </a:prstGeom>
          <a:ln w="28575">
            <a:solidFill>
              <a:schemeClr val="tx1"/>
            </a:solidFill>
          </a:ln>
        </p:spPr>
        <p:txBody>
          <a:bodyPr wrap="square">
            <a:noAutofit/>
          </a:bodyPr>
          <a:p>
            <a:pPr marL="0" indent="0" algn="just" defTabSz="266700" fontAlgn="ctr">
              <a:spcBef>
                <a:spcPct val="0"/>
              </a:spcBef>
              <a:spcAft>
                <a:spcPct val="0"/>
              </a:spcAft>
            </a:pPr>
            <a:r>
              <a:rPr lang="en-US" altLang="zh-CN" sz="2800">
                <a:solidFill>
                  <a:srgbClr val="000000"/>
                </a:solidFill>
                <a:latin typeface="Times New Roman" panose="02020603050405020304"/>
                <a:ea typeface="Times New Roman" panose="02020603050405020304"/>
              </a:rPr>
              <a:t>23. What does the author suggest readers do while reading the plays?</a:t>
            </a:r>
            <a:endParaRPr lang="en-US" altLang="zh-CN" sz="2800">
              <a:solidFill>
                <a:srgbClr val="000000"/>
              </a:solidFill>
              <a:latin typeface="Times New Roman" panose="02020603050405020304"/>
              <a:ea typeface="Times New Roman" panose="02020603050405020304"/>
            </a:endParaRPr>
          </a:p>
          <a:p>
            <a:pPr marL="0" indent="266700" algn="just" defTabSz="266700" fontAlgn="ctr">
              <a:spcBef>
                <a:spcPct val="0"/>
              </a:spcBef>
              <a:spcAft>
                <a:spcPct val="0"/>
              </a:spcAft>
            </a:pPr>
            <a:r>
              <a:rPr lang="en-US" altLang="zh-CN" sz="2800">
                <a:solidFill>
                  <a:srgbClr val="000000"/>
                </a:solidFill>
                <a:latin typeface="Times New Roman" panose="02020603050405020304"/>
                <a:ea typeface="Times New Roman" panose="02020603050405020304"/>
              </a:rPr>
              <a:t>A. Control their feelings.	</a:t>
            </a:r>
            <a:r>
              <a:rPr lang="en-US" altLang="zh-CN" sz="2800">
                <a:solidFill>
                  <a:srgbClr val="000000"/>
                </a:solidFill>
                <a:latin typeface="Times New Roman" panose="02020603050405020304"/>
                <a:ea typeface="宋体" panose="02010600030101010101" pitchFamily="2" charset="-122"/>
              </a:rPr>
              <a:t>		</a:t>
            </a:r>
            <a:endParaRPr lang="en-US" altLang="zh-CN" sz="2800">
              <a:solidFill>
                <a:srgbClr val="000000"/>
              </a:solidFill>
              <a:latin typeface="Times New Roman" panose="02020603050405020304"/>
              <a:ea typeface="宋体" panose="02010600030101010101" pitchFamily="2" charset="-122"/>
            </a:endParaRPr>
          </a:p>
          <a:p>
            <a:pPr marL="0" indent="266700" algn="just" defTabSz="266700" fontAlgn="ctr">
              <a:spcBef>
                <a:spcPct val="0"/>
              </a:spcBef>
              <a:spcAft>
                <a:spcPct val="0"/>
              </a:spcAft>
            </a:pPr>
            <a:r>
              <a:rPr lang="en-US" altLang="zh-CN" sz="2800">
                <a:solidFill>
                  <a:srgbClr val="000000"/>
                </a:solidFill>
                <a:latin typeface="Times New Roman" panose="02020603050405020304"/>
                <a:ea typeface="Times New Roman" panose="02020603050405020304"/>
              </a:rPr>
              <a:t>B. Apply their acting skills.</a:t>
            </a:r>
            <a:endParaRPr lang="en-US" altLang="zh-CN" sz="2800">
              <a:solidFill>
                <a:srgbClr val="000000"/>
              </a:solidFill>
              <a:latin typeface="Times New Roman" panose="02020603050405020304"/>
              <a:ea typeface="Times New Roman" panose="02020603050405020304"/>
            </a:endParaRPr>
          </a:p>
          <a:p>
            <a:pPr marL="0" indent="266700" algn="just" defTabSz="266700" fontAlgn="ctr">
              <a:spcBef>
                <a:spcPct val="0"/>
              </a:spcBef>
              <a:spcAft>
                <a:spcPct val="0"/>
              </a:spcAft>
            </a:pPr>
            <a:r>
              <a:rPr lang="en-US" altLang="zh-CN" sz="2800">
                <a:solidFill>
                  <a:srgbClr val="000000"/>
                </a:solidFill>
                <a:latin typeface="Times New Roman" panose="02020603050405020304"/>
                <a:ea typeface="Times New Roman" panose="02020603050405020304"/>
              </a:rPr>
              <a:t>C. Use their </a:t>
            </a:r>
            <a:r>
              <a:rPr lang="en-US" altLang="zh-CN" sz="2800">
                <a:solidFill>
                  <a:srgbClr val="FF0000"/>
                </a:solidFill>
                <a:highlight>
                  <a:srgbClr val="FFFF00"/>
                </a:highlight>
                <a:latin typeface="Times New Roman" panose="02020603050405020304"/>
                <a:ea typeface="Times New Roman" panose="02020603050405020304"/>
              </a:rPr>
              <a:t>imagination</a:t>
            </a:r>
            <a:r>
              <a:rPr lang="en-US" altLang="zh-CN" sz="2800">
                <a:solidFill>
                  <a:srgbClr val="000000"/>
                </a:solidFill>
                <a:latin typeface="Times New Roman" panose="02020603050405020304"/>
                <a:ea typeface="Times New Roman" panose="02020603050405020304"/>
              </a:rPr>
              <a:t>.	</a:t>
            </a:r>
            <a:r>
              <a:rPr lang="en-US" altLang="zh-CN" sz="2800">
                <a:solidFill>
                  <a:srgbClr val="000000"/>
                </a:solidFill>
                <a:latin typeface="Times New Roman" panose="02020603050405020304"/>
                <a:ea typeface="宋体" panose="02010600030101010101" pitchFamily="2" charset="-122"/>
              </a:rPr>
              <a:t>		</a:t>
            </a:r>
            <a:endParaRPr lang="en-US" altLang="zh-CN" sz="2800">
              <a:solidFill>
                <a:srgbClr val="000000"/>
              </a:solidFill>
              <a:latin typeface="Times New Roman" panose="02020603050405020304"/>
              <a:ea typeface="宋体" panose="02010600030101010101" pitchFamily="2" charset="-122"/>
            </a:endParaRPr>
          </a:p>
          <a:p>
            <a:pPr marL="0" indent="266700" algn="just" defTabSz="266700" fontAlgn="ctr">
              <a:spcBef>
                <a:spcPct val="0"/>
              </a:spcBef>
              <a:spcAft>
                <a:spcPct val="0"/>
              </a:spcAft>
            </a:pPr>
            <a:r>
              <a:rPr lang="en-US" altLang="zh-CN" sz="2800">
                <a:solidFill>
                  <a:srgbClr val="000000"/>
                </a:solidFill>
                <a:latin typeface="Times New Roman" panose="02020603050405020304"/>
                <a:ea typeface="Times New Roman" panose="02020603050405020304"/>
              </a:rPr>
              <a:t>D. Keep their audience in mind.</a:t>
            </a:r>
            <a:endParaRPr lang="en-US" altLang="zh-CN" sz="2800">
              <a:solidFill>
                <a:srgbClr val="000000"/>
              </a:solidFill>
              <a:latin typeface="Times New Roman" panose="02020603050405020304"/>
              <a:ea typeface="Times New Roman" panose="02020603050405020304"/>
            </a:endParaRPr>
          </a:p>
          <a:p>
            <a:pPr marL="0" indent="0" algn="just" defTabSz="266700" fontAlgn="ctr">
              <a:spcBef>
                <a:spcPct val="0"/>
              </a:spcBef>
              <a:spcAft>
                <a:spcPct val="0"/>
              </a:spcAft>
            </a:pPr>
            <a:endParaRPr lang="en-US" altLang="zh-CN" sz="2800">
              <a:solidFill>
                <a:srgbClr val="000000"/>
              </a:solidFill>
              <a:latin typeface="Times New Roman" panose="02020603050405020304"/>
              <a:ea typeface="Times New Roman" panose="02020603050405020304"/>
            </a:endParaRPr>
          </a:p>
        </p:txBody>
      </p:sp>
      <p:sp>
        <p:nvSpPr>
          <p:cNvPr id="629" name="圆角矩形 628"/>
          <p:cNvSpPr/>
          <p:nvPr/>
        </p:nvSpPr>
        <p:spPr>
          <a:xfrm>
            <a:off x="385445" y="5095875"/>
            <a:ext cx="540385" cy="389255"/>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29" grpId="0" bldLvl="0" animBg="1"/>
      <p:bldP spid="629" grpId="1"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对象 2"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158" name="think-cell Slide" r:id="rId2" imgW="9525" imgH="9525" progId="TCLayout.ActiveDocument.1">
                  <p:embed/>
                </p:oleObj>
              </mc:Choice>
              <mc:Fallback>
                <p:oleObj name="think-cell Slide" r:id="rId2" imgW="9525" imgH="9525" progId="TCLayout.ActiveDocument.1">
                  <p:embed/>
                  <p:pic>
                    <p:nvPicPr>
                      <p:cNvPr id="0" name="对象 2" hidden="1"/>
                      <p:cNvPicPr/>
                      <p:nvPr/>
                    </p:nvPicPr>
                    <p:blipFill>
                      <a:blip r:embed="rId3"/>
                      <a:stretch>
                        <a:fillRect/>
                      </a:stretch>
                    </p:blipFill>
                    <p:spPr>
                      <a:xfrm>
                        <a:off x="1588" y="1588"/>
                        <a:ext cx="1588" cy="1588"/>
                      </a:xfrm>
                      <a:prstGeom prst="rect">
                        <a:avLst/>
                      </a:prstGeom>
                    </p:spPr>
                  </p:pic>
                </p:oleObj>
              </mc:Fallback>
            </mc:AlternateContent>
          </a:graphicData>
        </a:graphic>
      </p:graphicFrame>
      <p:sp>
        <p:nvSpPr>
          <p:cNvPr id="2" name="矩形 1" hidden="1"/>
          <p:cNvSpPr/>
          <p:nvPr>
            <p:custDataLst>
              <p:tags r:id="rId4"/>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en-US" altLang="zh-CN" sz="2400" dirty="0">
              <a:latin typeface="Calibri" panose="020F0502020204030204" pitchFamily="34" charset="0"/>
              <a:ea typeface="微软雅黑" panose="020B0503020204020204" pitchFamily="34" charset="-122"/>
              <a:cs typeface="+mj-cs"/>
              <a:sym typeface="Calibri" panose="020F0502020204030204" pitchFamily="34" charset="0"/>
            </a:endParaRPr>
          </a:p>
        </p:txBody>
      </p:sp>
      <p:sp>
        <p:nvSpPr>
          <p:cNvPr id="5" name="标题 4"/>
          <p:cNvSpPr>
            <a:spLocks noGrp="1"/>
          </p:cNvSpPr>
          <p:nvPr>
            <p:ph type="ctrTitle"/>
          </p:nvPr>
        </p:nvSpPr>
        <p:spPr>
          <a:xfrm>
            <a:off x="673100" y="1961147"/>
            <a:ext cx="10845798" cy="1371542"/>
          </a:xfrm>
        </p:spPr>
        <p:txBody>
          <a:bodyPr>
            <a:normAutofit/>
          </a:bodyPr>
          <a:lstStyle/>
          <a:p>
            <a:r>
              <a:rPr lang="en-US" altLang="zh-CN" sz="6600" dirty="0">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t>Thanks</a:t>
            </a:r>
            <a:endParaRPr lang="en-US" altLang="zh-CN" sz="6600" dirty="0">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endParaRPr>
          </a:p>
        </p:txBody>
      </p:sp>
      <p:sp>
        <p:nvSpPr>
          <p:cNvPr id="9" name="矩形 8"/>
          <p:cNvSpPr/>
          <p:nvPr/>
        </p:nvSpPr>
        <p:spPr>
          <a:xfrm>
            <a:off x="-746760" y="5226685"/>
            <a:ext cx="8346440" cy="730885"/>
          </a:xfrm>
          <a:prstGeom prst="rect">
            <a:avLst/>
          </a:prstGeom>
        </p:spPr>
        <p:txBody>
          <a:bodyPr wrap="square">
            <a:spAutoFit/>
          </a:bodyPr>
          <a:lstStyle/>
          <a:p>
            <a:pPr algn="r">
              <a:lnSpc>
                <a:spcPct val="130000"/>
              </a:lnSpc>
            </a:pPr>
            <a:r>
              <a:rPr lang="en-US" altLang="zh-CN" sz="3200" b="1" dirty="0">
                <a:latin typeface="Calibri" panose="020F0502020204030204" pitchFamily="34" charset="0"/>
                <a:ea typeface="微软雅黑" panose="020B0503020204020204" pitchFamily="34" charset="-122"/>
                <a:sym typeface="Calibri" panose="020F0502020204030204" pitchFamily="34" charset="0"/>
              </a:rPr>
              <a:t>Books are the ladder of human progress.</a:t>
            </a:r>
            <a:endParaRPr lang="zh-CN" altLang="en-US" sz="3200" dirty="0">
              <a:solidFill>
                <a:schemeClr val="tx1"/>
              </a:solidFill>
              <a:latin typeface="Calibri" panose="020F0502020204030204" pitchFamily="34" charset="0"/>
              <a:ea typeface="微软雅黑" panose="020B0503020204020204" pitchFamily="34" charset="-122"/>
              <a:sym typeface="Calibri" panose="020F0502020204030204"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690" y="36979"/>
            <a:ext cx="2944763" cy="521970"/>
          </a:xfrm>
          <a:prstGeom prst="rect">
            <a:avLst/>
          </a:prstGeom>
        </p:spPr>
        <p:txBody>
          <a:bodyPr wrap="square">
            <a:spAutoFit/>
          </a:bodyPr>
          <a:lstStyle/>
          <a:p>
            <a:r>
              <a:rPr lang="zh-CN" altLang="en-US" sz="2800" b="1" spc="600" dirty="0">
                <a:gradFill>
                  <a:gsLst>
                    <a:gs pos="100000">
                      <a:srgbClr val="ED497B"/>
                    </a:gs>
                    <a:gs pos="2000">
                      <a:srgbClr val="1E93E3"/>
                    </a:gs>
                  </a:gsLst>
                  <a:lin ang="2700000" scaled="0"/>
                </a:gradFill>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t>课程标准解读</a:t>
            </a:r>
            <a:endParaRPr lang="zh-CN" altLang="en-US" sz="900" dirty="0">
              <a:latin typeface="Calibri" panose="020F0502020204030204" pitchFamily="34" charset="0"/>
              <a:ea typeface="微软雅黑" panose="020B0503020204020204" pitchFamily="34" charset="-122"/>
              <a:sym typeface="Calibri" panose="020F0502020204030204" pitchFamily="34" charset="0"/>
            </a:endParaRPr>
          </a:p>
        </p:txBody>
      </p:sp>
      <p:pic>
        <p:nvPicPr>
          <p:cNvPr id="3" name="图片 3" descr="1"/>
          <p:cNvPicPr>
            <a:picLocks noChangeAspect="1"/>
          </p:cNvPicPr>
          <p:nvPr/>
        </p:nvPicPr>
        <p:blipFill>
          <a:blip r:embed="rId1"/>
          <a:stretch>
            <a:fillRect/>
          </a:stretch>
        </p:blipFill>
        <p:spPr>
          <a:xfrm>
            <a:off x="219075" y="586105"/>
            <a:ext cx="8752205" cy="1334770"/>
          </a:xfrm>
          <a:prstGeom prst="rect">
            <a:avLst/>
          </a:prstGeom>
        </p:spPr>
      </p:pic>
      <p:pic>
        <p:nvPicPr>
          <p:cNvPr id="2" name="图片 2" descr="2"/>
          <p:cNvPicPr>
            <a:picLocks noChangeAspect="1"/>
          </p:cNvPicPr>
          <p:nvPr/>
        </p:nvPicPr>
        <p:blipFill>
          <a:blip r:embed="rId2"/>
          <a:stretch>
            <a:fillRect/>
          </a:stretch>
        </p:blipFill>
        <p:spPr>
          <a:xfrm>
            <a:off x="140335" y="1986280"/>
            <a:ext cx="9002395" cy="4811395"/>
          </a:xfrm>
          <a:prstGeom prst="rect">
            <a:avLst/>
          </a:prstGeom>
        </p:spPr>
      </p:pic>
      <p:sp>
        <p:nvSpPr>
          <p:cNvPr id="639" name="圆角矩形 638"/>
          <p:cNvSpPr/>
          <p:nvPr/>
        </p:nvSpPr>
        <p:spPr>
          <a:xfrm>
            <a:off x="281305" y="1824355"/>
            <a:ext cx="8860790" cy="1375410"/>
          </a:xfrm>
          <a:prstGeom prst="roundRect">
            <a:avLst/>
          </a:prstGeom>
          <a:noFill/>
          <a:ln w="28575">
            <a:solidFill>
              <a:srgbClr val="CC2253"/>
            </a:solidFill>
          </a:ln>
          <a:extLst>
            <a:ext uri="{909E8E84-426E-40DD-AFC4-6F175D3DCCD1}">
              <a14:hiddenFill xmlns:a14="http://schemas.microsoft.com/office/drawing/2010/main">
                <a:gradFill>
                  <a:gsLst>
                    <a:gs pos="0">
                      <a:schemeClr val="accent1"/>
                    </a:gs>
                    <a:gs pos="100000">
                      <a:schemeClr val="accent4"/>
                    </a:gs>
                  </a:gsLst>
                  <a:lin ang="0" scaled="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b="1" spc="300" dirty="0">
              <a:solidFill>
                <a:schemeClr val="bg1"/>
              </a:solidFill>
            </a:endParaRPr>
          </a:p>
        </p:txBody>
      </p:sp>
      <p:pic>
        <p:nvPicPr>
          <p:cNvPr id="5124" name="图片 6" descr="logo横版 png"/>
          <p:cNvPicPr>
            <a:picLocks noChangeAspect="1"/>
          </p:cNvPicPr>
          <p:nvPr/>
        </p:nvPicPr>
        <p:blipFill>
          <a:blip r:embed="rId3"/>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639" grpId="0" bldLvl="0" animBg="1"/>
      <p:bldP spid="639"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 name="任意多边形: 形状 630"/>
          <p:cNvSpPr/>
          <p:nvPr/>
        </p:nvSpPr>
        <p:spPr>
          <a:xfrm>
            <a:off x="1" y="0"/>
            <a:ext cx="9549983" cy="6858000"/>
          </a:xfrm>
          <a:custGeom>
            <a:avLst/>
            <a:gdLst>
              <a:gd name="connsiteX0" fmla="*/ 0 w 9549983"/>
              <a:gd name="connsiteY0" fmla="*/ 0 h 6858000"/>
              <a:gd name="connsiteX1" fmla="*/ 1864832 w 9549983"/>
              <a:gd name="connsiteY1" fmla="*/ 0 h 6858000"/>
              <a:gd name="connsiteX2" fmla="*/ 9549983 w 9549983"/>
              <a:gd name="connsiteY2" fmla="*/ 4471361 h 6858000"/>
              <a:gd name="connsiteX3" fmla="*/ 5400485 w 9549983"/>
              <a:gd name="connsiteY3" fmla="*/ 6858000 h 6858000"/>
              <a:gd name="connsiteX4" fmla="*/ 0 w 9549983"/>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9983" h="6858000">
                <a:moveTo>
                  <a:pt x="0" y="0"/>
                </a:moveTo>
                <a:lnTo>
                  <a:pt x="1864832" y="0"/>
                </a:lnTo>
                <a:lnTo>
                  <a:pt x="9549983" y="4471361"/>
                </a:lnTo>
                <a:lnTo>
                  <a:pt x="5400485" y="6858000"/>
                </a:lnTo>
                <a:lnTo>
                  <a:pt x="0" y="6858000"/>
                </a:lnTo>
                <a:close/>
              </a:path>
            </a:pathLst>
          </a:custGeom>
          <a:solidFill>
            <a:srgbClr val="E4E6E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8" name="组合 7"/>
          <p:cNvGrpSpPr/>
          <p:nvPr/>
        </p:nvGrpSpPr>
        <p:grpSpPr>
          <a:xfrm flipH="1">
            <a:off x="7160384" y="995225"/>
            <a:ext cx="4358515" cy="4182554"/>
            <a:chOff x="673099" y="1268846"/>
            <a:chExt cx="4954588" cy="4754562"/>
          </a:xfrm>
        </p:grpSpPr>
        <p:sp>
          <p:nvSpPr>
            <p:cNvPr id="10"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2"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3"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4"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7" name="Group 406"/>
            <p:cNvGrpSpPr/>
            <p:nvPr userDrawn="1"/>
          </p:nvGrpSpPr>
          <p:grpSpPr bwMode="auto">
            <a:xfrm>
              <a:off x="920749" y="4186671"/>
              <a:ext cx="1984375" cy="1620837"/>
              <a:chOff x="506" y="2063"/>
              <a:chExt cx="1250" cy="1021"/>
            </a:xfrm>
          </p:grpSpPr>
          <p:sp>
            <p:nvSpPr>
              <p:cNvPr id="431"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6"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7"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8"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9"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0"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8" name="Group 607"/>
            <p:cNvGrpSpPr/>
            <p:nvPr userDrawn="1"/>
          </p:nvGrpSpPr>
          <p:grpSpPr bwMode="auto">
            <a:xfrm>
              <a:off x="920749" y="4045383"/>
              <a:ext cx="4464050" cy="1177925"/>
              <a:chOff x="506" y="1974"/>
              <a:chExt cx="2812" cy="742"/>
            </a:xfrm>
          </p:grpSpPr>
          <p:sp>
            <p:nvSpPr>
              <p:cNvPr id="231"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6"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9"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6"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5" name="标题 4"/>
          <p:cNvSpPr>
            <a:spLocks noGrp="1"/>
          </p:cNvSpPr>
          <p:nvPr>
            <p:ph type="title"/>
          </p:nvPr>
        </p:nvSpPr>
        <p:spPr>
          <a:xfrm>
            <a:off x="1972945" y="1317625"/>
            <a:ext cx="6136005" cy="2463165"/>
          </a:xfrm>
        </p:spPr>
        <p:txBody>
          <a:bodyPr>
            <a:noAutofit/>
          </a:bodyPr>
          <a:lstStyle/>
          <a:p>
            <a:r>
              <a:rPr lang="en-US" altLang="zh-CN" sz="3200">
                <a:solidFill>
                  <a:schemeClr val="tx1"/>
                </a:solidFill>
              </a:rPr>
              <a:t>“</a:t>
            </a:r>
            <a:r>
              <a:rPr lang="zh-CN" altLang="en-US" sz="3200">
                <a:solidFill>
                  <a:schemeClr val="tx1"/>
                </a:solidFill>
              </a:rPr>
              <a:t>书评类</a:t>
            </a:r>
            <a:r>
              <a:rPr lang="en-US" altLang="zh-CN" sz="3200">
                <a:solidFill>
                  <a:schemeClr val="tx1"/>
                </a:solidFill>
              </a:rPr>
              <a:t>”</a:t>
            </a:r>
            <a:r>
              <a:rPr lang="zh-CN" altLang="en-US" sz="3200">
                <a:solidFill>
                  <a:schemeClr val="tx1"/>
                </a:solidFill>
              </a:rPr>
              <a:t>阅读理解高考真题汇编</a:t>
            </a:r>
            <a:endParaRPr lang="zh-CN" altLang="en-US" sz="3200">
              <a:solidFill>
                <a:schemeClr val="tx1"/>
              </a:solidFill>
            </a:endParaRPr>
          </a:p>
        </p:txBody>
      </p:sp>
      <p:sp>
        <p:nvSpPr>
          <p:cNvPr id="2" name="矩形 1"/>
          <p:cNvSpPr/>
          <p:nvPr/>
        </p:nvSpPr>
        <p:spPr>
          <a:xfrm>
            <a:off x="678590" y="2652916"/>
            <a:ext cx="1388230" cy="1198880"/>
          </a:xfrm>
          <a:prstGeom prst="rect">
            <a:avLst/>
          </a:prstGeom>
        </p:spPr>
        <p:txBody>
          <a:bodyPr wrap="square">
            <a:spAutoFit/>
          </a:bodyPr>
          <a:lstStyle/>
          <a:p>
            <a:pPr lvl="0" algn="ctr"/>
            <a:r>
              <a:rPr lang="en-US" altLang="zh-CN" sz="7200" spc="100" dirty="0">
                <a:solidFill>
                  <a:srgbClr val="ED497B"/>
                </a:solidFill>
                <a:latin typeface="Calibri" panose="020F0502020204030204" pitchFamily="34" charset="0"/>
                <a:ea typeface="微软雅黑" panose="020B0503020204020204" pitchFamily="34" charset="-122"/>
                <a:cs typeface="Arial" panose="020B0604020202020204" pitchFamily="34" charset="0"/>
                <a:sym typeface="Calibri" panose="020F0502020204030204" pitchFamily="34" charset="0"/>
              </a:rPr>
              <a:t>02.</a:t>
            </a:r>
            <a:endParaRPr lang="zh-CN" altLang="en-US" sz="7200" spc="100" dirty="0">
              <a:solidFill>
                <a:srgbClr val="ED497B"/>
              </a:solidFill>
              <a:latin typeface="Calibri" panose="020F0502020204030204" pitchFamily="34" charset="0"/>
              <a:ea typeface="微软雅黑" panose="020B0503020204020204" pitchFamily="34" charset="-122"/>
              <a:cs typeface="Arial" panose="020B0604020202020204" pitchFamily="34" charset="0"/>
              <a:sym typeface="Calibri" panose="020F0502020204030204" pitchFamily="3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1"/>
                                        </p:tgtEl>
                                        <p:attrNameLst>
                                          <p:attrName>style.visibility</p:attrName>
                                        </p:attrNameLst>
                                      </p:cBhvr>
                                      <p:to>
                                        <p:strVal val="visible"/>
                                      </p:to>
                                    </p:set>
                                    <p:animEffect transition="in" filter="fade">
                                      <p:cBhvr>
                                        <p:cTn id="7" dur="500"/>
                                        <p:tgtEl>
                                          <p:spTgt spid="6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arn(inVertical)">
                                      <p:cBhvr>
                                        <p:cTn id="17" dur="750"/>
                                        <p:tgtEl>
                                          <p:spTgt spid="2"/>
                                        </p:tgtEl>
                                      </p:cBhvr>
                                    </p:animEffect>
                                  </p:childTnLst>
                                </p:cTn>
                              </p:par>
                            </p:childTnLst>
                          </p:cTn>
                        </p:par>
                        <p:par>
                          <p:cTn id="18" fill="hold">
                            <p:stCondLst>
                              <p:cond delay="2500"/>
                            </p:stCondLst>
                            <p:childTnLst>
                              <p:par>
                                <p:cTn id="19" presetID="22" presetClass="entr" presetSubtype="8"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 grpId="0" bldLvl="0" animBg="1"/>
      <p:bldP spid="5" grpId="0"/>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690" y="36979"/>
            <a:ext cx="2944763" cy="521970"/>
          </a:xfrm>
          <a:prstGeom prst="rect">
            <a:avLst/>
          </a:prstGeom>
        </p:spPr>
        <p:txBody>
          <a:bodyPr wrap="square">
            <a:spAutoFit/>
          </a:bodyPr>
          <a:lstStyle/>
          <a:p>
            <a:r>
              <a:rPr lang="zh-CN" altLang="en-US" sz="2800" b="1" spc="600" dirty="0">
                <a:gradFill>
                  <a:gsLst>
                    <a:gs pos="100000">
                      <a:srgbClr val="ED497B"/>
                    </a:gs>
                    <a:gs pos="2000">
                      <a:srgbClr val="1E93E3"/>
                    </a:gs>
                  </a:gsLst>
                  <a:lin ang="2700000" scaled="0"/>
                </a:gradFill>
                <a:latin typeface="Calibri" panose="020F0502020204030204" pitchFamily="34" charset="0"/>
                <a:ea typeface="微软雅黑" panose="020B0503020204020204" pitchFamily="34" charset="-122"/>
                <a:cs typeface="阿里巴巴普惠体 H" panose="00020600040101010101" pitchFamily="18" charset="-122"/>
                <a:sym typeface="Calibri" panose="020F0502020204030204" pitchFamily="34" charset="0"/>
              </a:rPr>
              <a:t>课程标准解读</a:t>
            </a:r>
            <a:endParaRPr lang="zh-CN" altLang="en-US" sz="900" dirty="0">
              <a:latin typeface="Calibri" panose="020F0502020204030204" pitchFamily="34" charset="0"/>
              <a:ea typeface="微软雅黑" panose="020B0503020204020204" pitchFamily="34" charset="-122"/>
              <a:sym typeface="Calibri" panose="020F0502020204030204" pitchFamily="34" charset="0"/>
            </a:endParaRPr>
          </a:p>
        </p:txBody>
      </p:sp>
      <p:graphicFrame>
        <p:nvGraphicFramePr>
          <p:cNvPr id="3" name="表格 2"/>
          <p:cNvGraphicFramePr/>
          <p:nvPr>
            <p:custDataLst>
              <p:tags r:id="rId1"/>
            </p:custDataLst>
          </p:nvPr>
        </p:nvGraphicFramePr>
        <p:xfrm>
          <a:off x="182880" y="640080"/>
          <a:ext cx="11939270" cy="5874385"/>
        </p:xfrm>
        <a:graphic>
          <a:graphicData uri="http://schemas.openxmlformats.org/drawingml/2006/table">
            <a:tbl>
              <a:tblPr/>
              <a:tblGrid>
                <a:gridCol w="759460"/>
                <a:gridCol w="678815"/>
                <a:gridCol w="1042035"/>
                <a:gridCol w="1103630"/>
                <a:gridCol w="2408555"/>
                <a:gridCol w="2254250"/>
                <a:gridCol w="3692525"/>
              </a:tblGrid>
              <a:tr h="129540">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试卷</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年份</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语篇类型</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主题语境</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主题内容</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考察题型</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主题意义</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387985">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新课标</a:t>
                      </a:r>
                      <a:r>
                        <a:rPr lang="en-US" altLang="zh-CN" sz="1200" b="1">
                          <a:latin typeface="宋体" panose="02010600030101010101" pitchFamily="2" charset="-122"/>
                          <a:ea typeface="宋体" panose="02010600030101010101" pitchFamily="2" charset="-122"/>
                        </a:rPr>
                        <a:t>II</a:t>
                      </a:r>
                      <a:r>
                        <a:rPr lang="zh-CN" sz="1200" b="1">
                          <a:latin typeface="宋体" panose="02010600030101010101" pitchFamily="2" charset="-122"/>
                          <a:ea typeface="宋体" panose="02010600030101010101" pitchFamily="2" charset="-122"/>
                        </a:rPr>
                        <a:t>卷</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2024</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书评</a:t>
                      </a:r>
                      <a:endParaRPr 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D</a:t>
                      </a:r>
                      <a:r>
                        <a:rPr lang="zh-CN" altLang="en-US" sz="1200" b="1">
                          <a:latin typeface="宋体" panose="02010600030101010101" pitchFamily="2" charset="-122"/>
                          <a:ea typeface="宋体" panose="02010600030101010101" pitchFamily="2" charset="-122"/>
                        </a:rPr>
                        <a:t>篇</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人与社会</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l">
                        <a:spcBef>
                          <a:spcPct val="0"/>
                        </a:spcBef>
                        <a:spcAft>
                          <a:spcPct val="0"/>
                        </a:spcAft>
                      </a:pPr>
                      <a:r>
                        <a:rPr lang="en-US" altLang="zh-CN" sz="1200" b="1">
                          <a:latin typeface="Times New Roman" panose="02020603050405020304"/>
                          <a:ea typeface="宋体" panose="02010600030101010101" pitchFamily="2" charset="-122"/>
                        </a:rPr>
                        <a:t>AI by Design : A plan for Living with Artificial Intelligence</a:t>
                      </a:r>
                      <a:endParaRPr lang="en-US" altLang="zh-CN" sz="1200" b="1">
                        <a:latin typeface="Times New Roman" panose="02020603050405020304"/>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词义猜测：</a:t>
                      </a:r>
                      <a:r>
                        <a:rPr lang="en-US" altLang="zh-CN" sz="1200" b="1">
                          <a:latin typeface="宋体" panose="02010600030101010101" pitchFamily="2" charset="-122"/>
                          <a:ea typeface="宋体" panose="02010600030101010101" pitchFamily="2" charset="-122"/>
                        </a:rPr>
                        <a:t>32</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理解具体信息：</a:t>
                      </a:r>
                      <a:r>
                        <a:rPr lang="en-US" altLang="zh-CN" sz="1200" b="1">
                          <a:latin typeface="宋体" panose="02010600030101010101" pitchFamily="2" charset="-122"/>
                          <a:ea typeface="宋体" panose="02010600030101010101" pitchFamily="2" charset="-122"/>
                        </a:rPr>
                        <a:t>33,34</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写作目的：</a:t>
                      </a:r>
                      <a:r>
                        <a:rPr lang="en-US" altLang="zh-CN" sz="1200" b="1">
                          <a:latin typeface="宋体" panose="02010600030101010101" pitchFamily="2" charset="-122"/>
                          <a:ea typeface="宋体" panose="02010600030101010101" pitchFamily="2" charset="-122"/>
                        </a:rPr>
                        <a:t>35</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引导学生对</a:t>
                      </a:r>
                      <a:r>
                        <a:rPr lang="en-US" altLang="zh-CN" sz="1200" b="1">
                          <a:latin typeface="宋体" panose="02010600030101010101" pitchFamily="2" charset="-122"/>
                          <a:ea typeface="宋体" panose="02010600030101010101" pitchFamily="2" charset="-122"/>
                        </a:rPr>
                        <a:t>AI</a:t>
                      </a:r>
                      <a:r>
                        <a:rPr lang="zh-CN" altLang="en-US" sz="1200" b="1">
                          <a:latin typeface="宋体" panose="02010600030101010101" pitchFamily="2" charset="-122"/>
                          <a:ea typeface="宋体" panose="02010600030101010101" pitchFamily="2" charset="-122"/>
                        </a:rPr>
                        <a:t>快速发展进行辩证思考</a:t>
                      </a:r>
                      <a:endParaRPr lang="zh-CN" altLang="en-US"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387985">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全国甲卷</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2024</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夹叙夹议</a:t>
                      </a:r>
                      <a:endParaRPr 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D</a:t>
                      </a:r>
                      <a:r>
                        <a:rPr lang="zh-CN" altLang="en-US" sz="1200" b="1">
                          <a:latin typeface="宋体" panose="02010600030101010101" pitchFamily="2" charset="-122"/>
                          <a:ea typeface="宋体" panose="02010600030101010101" pitchFamily="2" charset="-122"/>
                        </a:rPr>
                        <a:t>篇</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人与社会</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探讨文学作品结局的特点、如何写出令人满意的结局，并推荐阅读</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理解具体信息：</a:t>
                      </a:r>
                      <a:r>
                        <a:rPr lang="en-US" altLang="zh-CN" sz="1200" b="1">
                          <a:latin typeface="宋体" panose="02010600030101010101" pitchFamily="2" charset="-122"/>
                          <a:ea typeface="宋体" panose="02010600030101010101" pitchFamily="2" charset="-122"/>
                        </a:rPr>
                        <a:t>32,34</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推理判断：</a:t>
                      </a:r>
                      <a:r>
                        <a:rPr lang="en-US" altLang="zh-CN" sz="1200" b="1">
                          <a:latin typeface="宋体" panose="02010600030101010101" pitchFamily="2" charset="-122"/>
                          <a:ea typeface="宋体" panose="02010600030101010101" pitchFamily="2" charset="-122"/>
                        </a:rPr>
                        <a:t>33,35</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为学生平时欣赏文学作品和开展写作提供了有益建议</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387985">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新课标</a:t>
                      </a:r>
                      <a:r>
                        <a:rPr lang="en-US" altLang="zh-CN" sz="1200" b="1">
                          <a:latin typeface="宋体" panose="02010600030101010101" pitchFamily="2" charset="-122"/>
                          <a:ea typeface="宋体" panose="02010600030101010101" pitchFamily="2" charset="-122"/>
                        </a:rPr>
                        <a:t>I</a:t>
                      </a:r>
                      <a:r>
                        <a:rPr lang="zh-CN" altLang="en-US" sz="1200" b="1">
                          <a:latin typeface="宋体" panose="02010600030101010101" pitchFamily="2" charset="-122"/>
                          <a:ea typeface="宋体" panose="02010600030101010101" pitchFamily="2" charset="-122"/>
                        </a:rPr>
                        <a:t>卷</a:t>
                      </a:r>
                      <a:endParaRPr lang="zh-CN" altLang="en-US"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2024</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说明文</a:t>
                      </a:r>
                      <a:endParaRPr 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C</a:t>
                      </a:r>
                      <a:r>
                        <a:rPr lang="zh-CN" altLang="en-US" sz="1200" b="1">
                          <a:latin typeface="宋体" panose="02010600030101010101" pitchFamily="2" charset="-122"/>
                          <a:ea typeface="宋体" panose="02010600030101010101" pitchFamily="2" charset="-122"/>
                        </a:rPr>
                        <a:t>篇</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人与社会</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纸质书阅读比数字阅读更有优势</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词义猜测：</a:t>
                      </a:r>
                      <a:r>
                        <a:rPr lang="en-US" altLang="zh-CN" sz="1200" b="1">
                          <a:latin typeface="宋体" panose="02010600030101010101" pitchFamily="2" charset="-122"/>
                          <a:ea typeface="宋体" panose="02010600030101010101" pitchFamily="2" charset="-122"/>
                        </a:rPr>
                        <a:t>28</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理解具体信息：</a:t>
                      </a:r>
                      <a:r>
                        <a:rPr lang="en-US" altLang="zh-CN" sz="1200" b="1">
                          <a:latin typeface="宋体" panose="02010600030101010101" pitchFamily="2" charset="-122"/>
                          <a:ea typeface="宋体" panose="02010600030101010101" pitchFamily="2" charset="-122"/>
                        </a:rPr>
                        <a:t>29,30</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推理判断：</a:t>
                      </a:r>
                      <a:r>
                        <a:rPr lang="en-US" altLang="zh-CN" sz="1200" b="1">
                          <a:latin typeface="宋体" panose="02010600030101010101" pitchFamily="2" charset="-122"/>
                          <a:ea typeface="宋体" panose="02010600030101010101" pitchFamily="2" charset="-122"/>
                        </a:rPr>
                        <a:t>31</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引导学生在面对科技发展给生活和学习带来便利时要树立客观正确的态度</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387985">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新课标</a:t>
                      </a:r>
                      <a:r>
                        <a:rPr lang="en-US" altLang="zh-CN" sz="1200" b="1">
                          <a:latin typeface="宋体" panose="02010600030101010101" pitchFamily="2" charset="-122"/>
                          <a:ea typeface="宋体" panose="02010600030101010101" pitchFamily="2" charset="-122"/>
                        </a:rPr>
                        <a:t>I</a:t>
                      </a:r>
                      <a:r>
                        <a:rPr lang="zh-CN" altLang="en-US" sz="1200" b="1">
                          <a:latin typeface="宋体" panose="02010600030101010101" pitchFamily="2" charset="-122"/>
                          <a:ea typeface="宋体" panose="02010600030101010101" pitchFamily="2" charset="-122"/>
                        </a:rPr>
                        <a:t>卷</a:t>
                      </a:r>
                      <a:endParaRPr lang="zh-CN" altLang="en-US"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2023</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书评</a:t>
                      </a:r>
                      <a:r>
                        <a:rPr lang="en-US" altLang="zh-CN" sz="1200" b="1">
                          <a:latin typeface="宋体" panose="02010600030101010101" pitchFamily="2" charset="-122"/>
                          <a:ea typeface="宋体" panose="02010600030101010101" pitchFamily="2" charset="-122"/>
                        </a:rPr>
                        <a:t>C</a:t>
                      </a:r>
                      <a:r>
                        <a:rPr lang="zh-CN" altLang="en-US" sz="1200" b="1">
                          <a:latin typeface="宋体" panose="02010600030101010101" pitchFamily="2" charset="-122"/>
                          <a:ea typeface="宋体" panose="02010600030101010101" pitchFamily="2" charset="-122"/>
                        </a:rPr>
                        <a:t>篇</a:t>
                      </a:r>
                      <a:endParaRPr lang="zh-CN" altLang="en-US"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人与自我</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数字极简主义生活方式</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理解具体信息：</a:t>
                      </a:r>
                      <a:r>
                        <a:rPr lang="en-US" altLang="zh-CN" sz="1200" b="1">
                          <a:latin typeface="宋体" panose="02010600030101010101" pitchFamily="2" charset="-122"/>
                          <a:ea typeface="宋体" panose="02010600030101010101" pitchFamily="2" charset="-122"/>
                        </a:rPr>
                        <a:t>28,30,31</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词义猜测：</a:t>
                      </a:r>
                      <a:r>
                        <a:rPr lang="en-US" altLang="zh-CN" sz="1200" b="1">
                          <a:latin typeface="宋体" panose="02010600030101010101" pitchFamily="2" charset="-122"/>
                          <a:ea typeface="宋体" panose="02010600030101010101" pitchFamily="2" charset="-122"/>
                        </a:rPr>
                        <a:t>29</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向学生传达合理利用网路和电子设备的新理念，倡导数字时代健康简单的生活方式，引导学生生养成自律的习惯</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516890">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新课标</a:t>
                      </a:r>
                      <a:r>
                        <a:rPr lang="en-US" altLang="zh-CN" sz="1200" b="1">
                          <a:latin typeface="宋体" panose="02010600030101010101" pitchFamily="2" charset="-122"/>
                          <a:ea typeface="宋体" panose="02010600030101010101" pitchFamily="2" charset="-122"/>
                        </a:rPr>
                        <a:t>II</a:t>
                      </a:r>
                      <a:r>
                        <a:rPr lang="zh-CN" sz="1200" b="1">
                          <a:latin typeface="宋体" panose="02010600030101010101" pitchFamily="2" charset="-122"/>
                          <a:ea typeface="宋体" panose="02010600030101010101" pitchFamily="2" charset="-122"/>
                        </a:rPr>
                        <a:t>卷</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2023</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书评</a:t>
                      </a:r>
                      <a:r>
                        <a:rPr lang="en-US" altLang="zh-CN" sz="1200" b="1">
                          <a:latin typeface="宋体" panose="02010600030101010101" pitchFamily="2" charset="-122"/>
                          <a:ea typeface="宋体" panose="02010600030101010101" pitchFamily="2" charset="-122"/>
                        </a:rPr>
                        <a:t>C</a:t>
                      </a:r>
                      <a:r>
                        <a:rPr lang="zh-CN" altLang="en-US" sz="1200" b="1">
                          <a:latin typeface="宋体" panose="02010600030101010101" pitchFamily="2" charset="-122"/>
                          <a:ea typeface="宋体" panose="02010600030101010101" pitchFamily="2" charset="-122"/>
                        </a:rPr>
                        <a:t>篇</a:t>
                      </a:r>
                      <a:endParaRPr lang="zh-CN" altLang="en-US"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人与社会</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《阅读艺术：书籍爱好者的艺术》让我们看到了超越文化与时间的共同人性</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推理判断：</a:t>
                      </a:r>
                      <a:r>
                        <a:rPr lang="en-US" altLang="zh-CN" sz="1200" b="1">
                          <a:latin typeface="宋体" panose="02010600030101010101" pitchFamily="2" charset="-122"/>
                          <a:ea typeface="宋体" panose="02010600030101010101" pitchFamily="2" charset="-122"/>
                        </a:rPr>
                        <a:t>28</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理解具体信息：</a:t>
                      </a:r>
                      <a:r>
                        <a:rPr lang="en-US" altLang="zh-CN" sz="1200" b="1">
                          <a:latin typeface="宋体" panose="02010600030101010101" pitchFamily="2" charset="-122"/>
                          <a:ea typeface="宋体" panose="02010600030101010101" pitchFamily="2" charset="-122"/>
                        </a:rPr>
                        <a:t>29</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词义猜测：</a:t>
                      </a:r>
                      <a:r>
                        <a:rPr lang="en-US" altLang="zh-CN" sz="1200" b="1">
                          <a:latin typeface="宋体" panose="02010600030101010101" pitchFamily="2" charset="-122"/>
                          <a:ea typeface="宋体" panose="02010600030101010101" pitchFamily="2" charset="-122"/>
                        </a:rPr>
                        <a:t>30</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写作意图：</a:t>
                      </a:r>
                      <a:r>
                        <a:rPr lang="en-US" altLang="zh-CN" sz="1200" b="1">
                          <a:latin typeface="宋体" panose="02010600030101010101" pitchFamily="2" charset="-122"/>
                          <a:ea typeface="宋体" panose="02010600030101010101" pitchFamily="2" charset="-122"/>
                        </a:rPr>
                        <a:t>31</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引导学生养成喜爱读书，善于求知的学习习惯</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387985">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全国甲卷</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2023</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书评</a:t>
                      </a:r>
                      <a:endParaRPr 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C</a:t>
                      </a:r>
                      <a:r>
                        <a:rPr lang="zh-CN" altLang="en-US" sz="1200" b="1">
                          <a:latin typeface="宋体" panose="02010600030101010101" pitchFamily="2" charset="-122"/>
                          <a:ea typeface="宋体" panose="02010600030101010101" pitchFamily="2" charset="-122"/>
                        </a:rPr>
                        <a:t>篇</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人与社会</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《苏格拉底快车》让读者深刻思考日常生活中的欲望、孤独等哲学问题</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理解具体信息：</a:t>
                      </a:r>
                      <a:r>
                        <a:rPr lang="en-US" altLang="zh-CN" sz="1200" b="1">
                          <a:latin typeface="宋体" panose="02010600030101010101" pitchFamily="2" charset="-122"/>
                          <a:ea typeface="宋体" panose="02010600030101010101" pitchFamily="2" charset="-122"/>
                        </a:rPr>
                        <a:t>28</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推理判断：</a:t>
                      </a:r>
                      <a:r>
                        <a:rPr lang="en-US" altLang="zh-CN" sz="1200" b="1">
                          <a:latin typeface="宋体" panose="02010600030101010101" pitchFamily="2" charset="-122"/>
                          <a:ea typeface="宋体" panose="02010600030101010101" pitchFamily="2" charset="-122"/>
                        </a:rPr>
                        <a:t>29,30,31</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通过哲学对现实生活的指导意义，引导考生重视书籍阅读和知识积累，丰富学识，积淀文化底蕴</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517525">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浙江卷</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2022</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书评</a:t>
                      </a:r>
                      <a:endParaRPr 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B</a:t>
                      </a:r>
                      <a:r>
                        <a:rPr lang="zh-CN" altLang="en-US" sz="1200" b="1">
                          <a:latin typeface="宋体" panose="02010600030101010101" pitchFamily="2" charset="-122"/>
                          <a:ea typeface="宋体" panose="02010600030101010101" pitchFamily="2" charset="-122"/>
                        </a:rPr>
                        <a:t>篇</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人与社会</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讲述了蒸汽、电气时代为美国发展带来的影响以及在那个时代下诞生的发明家。</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 </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引导学生关注时代工业的发展，探索、钻研科学知识，为社会发展作出贡献</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516890">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全国乙卷</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2022</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书评</a:t>
                      </a:r>
                      <a:r>
                        <a:rPr lang="en-US" altLang="zh-CN" sz="1200" b="1">
                          <a:latin typeface="宋体" panose="02010600030101010101" pitchFamily="2" charset="-122"/>
                          <a:ea typeface="宋体" panose="02010600030101010101" pitchFamily="2" charset="-122"/>
                        </a:rPr>
                        <a:t>B</a:t>
                      </a:r>
                      <a:r>
                        <a:rPr lang="zh-CN" altLang="en-US" sz="1200" b="1">
                          <a:latin typeface="宋体" panose="02010600030101010101" pitchFamily="2" charset="-122"/>
                          <a:ea typeface="宋体" panose="02010600030101010101" pitchFamily="2" charset="-122"/>
                        </a:rPr>
                        <a:t>篇</a:t>
                      </a:r>
                      <a:endParaRPr lang="zh-CN" altLang="en-US"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人与社会</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l">
                        <a:spcBef>
                          <a:spcPct val="0"/>
                        </a:spcBef>
                        <a:spcAft>
                          <a:spcPct val="0"/>
                        </a:spcAft>
                      </a:pPr>
                      <a:r>
                        <a:rPr lang="en-US" altLang="zh-CN" sz="1200" b="1">
                          <a:latin typeface="Times New Roman" panose="02020603050405020304"/>
                          <a:ea typeface="宋体" panose="02010600030101010101" pitchFamily="2" charset="-122"/>
                        </a:rPr>
                        <a:t>Nothing Daunted:The Unexpected Education of Two Society Girls in the West</a:t>
                      </a:r>
                      <a:endParaRPr lang="en-US" altLang="zh-CN" sz="1200" b="1">
                        <a:latin typeface="Times New Roman" panose="02020603050405020304"/>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理解具体信息：</a:t>
                      </a:r>
                      <a:r>
                        <a:rPr lang="en-US" altLang="zh-CN" sz="1200" b="1">
                          <a:latin typeface="宋体" panose="02010600030101010101" pitchFamily="2" charset="-122"/>
                          <a:ea typeface="宋体" panose="02010600030101010101" pitchFamily="2" charset="-122"/>
                        </a:rPr>
                        <a:t>24</a:t>
                      </a:r>
                      <a:r>
                        <a:rPr lang="zh-CN" altLang="en-US" sz="1200" b="1">
                          <a:latin typeface="宋体" panose="02010600030101010101" pitchFamily="2" charset="-122"/>
                          <a:ea typeface="宋体" panose="02010600030101010101" pitchFamily="2" charset="-122"/>
                        </a:rPr>
                        <a:t>，</a:t>
                      </a:r>
                      <a:r>
                        <a:rPr lang="en-US" altLang="zh-CN" sz="1200" b="1">
                          <a:latin typeface="宋体" panose="02010600030101010101" pitchFamily="2" charset="-122"/>
                          <a:ea typeface="宋体" panose="02010600030101010101" pitchFamily="2" charset="-122"/>
                        </a:rPr>
                        <a:t>26</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推理判断：</a:t>
                      </a:r>
                      <a:r>
                        <a:rPr lang="en-US" altLang="zh-CN" sz="1200" b="1">
                          <a:latin typeface="宋体" panose="02010600030101010101" pitchFamily="2" charset="-122"/>
                          <a:ea typeface="宋体" panose="02010600030101010101" pitchFamily="2" charset="-122"/>
                        </a:rPr>
                        <a:t>25</a:t>
                      </a:r>
                      <a:r>
                        <a:rPr lang="zh-CN" altLang="en-US" sz="1200" b="1">
                          <a:latin typeface="宋体" panose="02010600030101010101" pitchFamily="2" charset="-122"/>
                          <a:ea typeface="宋体" panose="02010600030101010101" pitchFamily="2" charset="-122"/>
                        </a:rPr>
                        <a:t>，</a:t>
                      </a:r>
                      <a:r>
                        <a:rPr lang="en-US" altLang="zh-CN" sz="1200" b="1">
                          <a:latin typeface="宋体" panose="02010600030101010101" pitchFamily="2" charset="-122"/>
                          <a:ea typeface="宋体" panose="02010600030101010101" pitchFamily="2" charset="-122"/>
                        </a:rPr>
                        <a:t>27</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引导学生了解书评文体特征，形成批判性思维能力；倡导学习故事主人公的精神，克服苦难，勇于磨砺，为贫苦地区提供援助</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517525">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山东卷</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2020</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书评</a:t>
                      </a:r>
                      <a:r>
                        <a:rPr lang="en-US" altLang="zh-CN" sz="1200" b="1">
                          <a:latin typeface="宋体" panose="02010600030101010101" pitchFamily="2" charset="-122"/>
                          <a:ea typeface="宋体" panose="02010600030101010101" pitchFamily="2" charset="-122"/>
                        </a:rPr>
                        <a:t>C</a:t>
                      </a:r>
                      <a:r>
                        <a:rPr lang="zh-CN" altLang="en-US" sz="1200" b="1">
                          <a:latin typeface="宋体" panose="02010600030101010101" pitchFamily="2" charset="-122"/>
                          <a:ea typeface="宋体" panose="02010600030101010101" pitchFamily="2" charset="-122"/>
                        </a:rPr>
                        <a:t>篇</a:t>
                      </a:r>
                      <a:endParaRPr lang="zh-CN" altLang="en-US"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人与社会</a:t>
                      </a:r>
                      <a:endParaRPr 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 </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l">
                        <a:spcBef>
                          <a:spcPct val="0"/>
                        </a:spcBef>
                        <a:spcAft>
                          <a:spcPct val="0"/>
                        </a:spcAft>
                      </a:pPr>
                      <a:r>
                        <a:rPr lang="zh-CN" sz="1200" b="1">
                          <a:latin typeface="宋体" panose="02010600030101010101" pitchFamily="2" charset="-122"/>
                          <a:ea typeface="宋体" panose="02010600030101010101" pitchFamily="2" charset="-122"/>
                        </a:rPr>
                        <a:t>介绍一本有关乌</a:t>
                      </a:r>
                      <a:endParaRPr lang="zh-CN" sz="1200" b="1">
                        <a:latin typeface="宋体" panose="02010600030101010101" pitchFamily="2" charset="-122"/>
                        <a:ea typeface="宋体" panose="02010600030101010101" pitchFamily="2" charset="-122"/>
                      </a:endParaRPr>
                    </a:p>
                    <a:p>
                      <a:pPr marL="0" indent="0" algn="l">
                        <a:spcBef>
                          <a:spcPct val="0"/>
                        </a:spcBef>
                        <a:spcAft>
                          <a:spcPct val="0"/>
                        </a:spcAft>
                      </a:pPr>
                      <a:r>
                        <a:rPr lang="zh-CN" sz="1200" b="1">
                          <a:latin typeface="宋体" panose="02010600030101010101" pitchFamily="2" charset="-122"/>
                          <a:ea typeface="宋体" panose="02010600030101010101" pitchFamily="2" charset="-122"/>
                        </a:rPr>
                        <a:t>兹别克斯坦游记的书</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理解具体信息：</a:t>
                      </a:r>
                      <a:r>
                        <a:rPr lang="en-US" altLang="zh-CN" sz="1200" b="1">
                          <a:latin typeface="宋体" panose="02010600030101010101" pitchFamily="2" charset="-122"/>
                          <a:ea typeface="宋体" panose="02010600030101010101" pitchFamily="2" charset="-122"/>
                        </a:rPr>
                        <a:t>28</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词义猜测：</a:t>
                      </a:r>
                      <a:r>
                        <a:rPr lang="en-US" altLang="zh-CN" sz="1200" b="1">
                          <a:latin typeface="宋体" panose="02010600030101010101" pitchFamily="2" charset="-122"/>
                          <a:ea typeface="宋体" panose="02010600030101010101" pitchFamily="2" charset="-122"/>
                        </a:rPr>
                        <a:t>29</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推理判断：</a:t>
                      </a:r>
                      <a:r>
                        <a:rPr lang="en-US" altLang="zh-CN" sz="1200" b="1">
                          <a:latin typeface="宋体" panose="02010600030101010101" pitchFamily="2" charset="-122"/>
                          <a:ea typeface="宋体" panose="02010600030101010101" pitchFamily="2" charset="-122"/>
                        </a:rPr>
                        <a:t>30,</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写作意图：</a:t>
                      </a:r>
                      <a:r>
                        <a:rPr lang="en-US" altLang="zh-CN" sz="1200" b="1">
                          <a:latin typeface="宋体" panose="02010600030101010101" pitchFamily="2" charset="-122"/>
                          <a:ea typeface="宋体" panose="02010600030101010101" pitchFamily="2" charset="-122"/>
                        </a:rPr>
                        <a:t>31</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拓宽学生视野，了解国外生活及文化</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387985">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浙江卷</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2020</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en-US" altLang="zh-CN" sz="1200" b="1">
                          <a:latin typeface="宋体" panose="02010600030101010101" pitchFamily="2" charset="-122"/>
                          <a:ea typeface="宋体" panose="02010600030101010101" pitchFamily="2" charset="-122"/>
                        </a:rPr>
                        <a:t> </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一本书的引言</a:t>
                      </a:r>
                      <a:r>
                        <a:rPr lang="en-US" altLang="zh-CN" sz="1200" b="1">
                          <a:latin typeface="宋体" panose="02010600030101010101" pitchFamily="2" charset="-122"/>
                          <a:ea typeface="宋体" panose="02010600030101010101" pitchFamily="2" charset="-122"/>
                        </a:rPr>
                        <a:t>A</a:t>
                      </a:r>
                      <a:r>
                        <a:rPr lang="zh-CN" altLang="en-US" sz="1200" b="1">
                          <a:latin typeface="宋体" panose="02010600030101010101" pitchFamily="2" charset="-122"/>
                          <a:ea typeface="宋体" panose="02010600030101010101" pitchFamily="2" charset="-122"/>
                        </a:rPr>
                        <a:t>篇</a:t>
                      </a:r>
                      <a:endParaRPr lang="zh-CN" altLang="en-US"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人与社会</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l">
                        <a:spcBef>
                          <a:spcPct val="0"/>
                        </a:spcBef>
                        <a:spcAft>
                          <a:spcPct val="0"/>
                        </a:spcAft>
                      </a:pPr>
                      <a:r>
                        <a:rPr lang="zh-CN" sz="1200" b="1">
                          <a:latin typeface="宋体" panose="02010600030101010101" pitchFamily="2" charset="-122"/>
                          <a:ea typeface="宋体" panose="02010600030101010101" pitchFamily="2" charset="-122"/>
                        </a:rPr>
                        <a:t>作者对其写书的目的和书中的内容做了介绍</a:t>
                      </a:r>
                      <a:endParaRPr 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marL="0" indent="0" algn="just">
                        <a:spcBef>
                          <a:spcPct val="0"/>
                        </a:spcBef>
                        <a:spcAft>
                          <a:spcPct val="0"/>
                        </a:spcAft>
                      </a:pPr>
                      <a:r>
                        <a:rPr lang="zh-CN" sz="1200" b="1">
                          <a:latin typeface="宋体" panose="02010600030101010101" pitchFamily="2" charset="-122"/>
                          <a:ea typeface="宋体" panose="02010600030101010101" pitchFamily="2" charset="-122"/>
                        </a:rPr>
                        <a:t>理解具体信息：</a:t>
                      </a:r>
                      <a:r>
                        <a:rPr lang="en-US" altLang="zh-CN" sz="1200" b="1">
                          <a:latin typeface="宋体" panose="02010600030101010101" pitchFamily="2" charset="-122"/>
                          <a:ea typeface="宋体" panose="02010600030101010101" pitchFamily="2" charset="-122"/>
                        </a:rPr>
                        <a:t>21,22,23</a:t>
                      </a:r>
                      <a:endParaRPr lang="en-US" altLang="zh-CN" sz="1200" b="1">
                        <a:latin typeface="宋体" panose="02010600030101010101" pitchFamily="2" charset="-122"/>
                        <a:ea typeface="宋体" panose="02010600030101010101" pitchFamily="2" charset="-122"/>
                      </a:endParaRPr>
                    </a:p>
                    <a:p>
                      <a:pPr marL="0" indent="0" algn="just">
                        <a:spcBef>
                          <a:spcPct val="0"/>
                        </a:spcBef>
                        <a:spcAft>
                          <a:spcPct val="0"/>
                        </a:spcAft>
                      </a:pPr>
                      <a:r>
                        <a:rPr lang="zh-CN" sz="1200" b="1">
                          <a:latin typeface="宋体" panose="02010600030101010101" pitchFamily="2" charset="-122"/>
                          <a:ea typeface="宋体" panose="02010600030101010101" pitchFamily="2" charset="-122"/>
                        </a:rPr>
                        <a:t>推理判断：</a:t>
                      </a:r>
                      <a:r>
                        <a:rPr lang="en-US" altLang="zh-CN" sz="1200" b="1">
                          <a:latin typeface="宋体" panose="02010600030101010101" pitchFamily="2" charset="-122"/>
                          <a:ea typeface="宋体" panose="02010600030101010101" pitchFamily="2" charset="-122"/>
                        </a:rPr>
                        <a:t>24</a:t>
                      </a:r>
                      <a:endParaRPr lang="en-US" altLang="zh-CN"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p>
                      <a:pPr>
                        <a:spcBef>
                          <a:spcPct val="0"/>
                        </a:spcBef>
                        <a:spcAft>
                          <a:spcPct val="0"/>
                        </a:spcAft>
                      </a:pPr>
                      <a:r>
                        <a:rPr lang="zh-CN" altLang="en-US" sz="1200" b="1">
                          <a:latin typeface="宋体" panose="02010600030101010101" pitchFamily="2" charset="-122"/>
                          <a:ea typeface="宋体" panose="02010600030101010101" pitchFamily="2" charset="-122"/>
                        </a:rPr>
                        <a:t>让学生更深入了解西方戏剧并感悟作者对戏剧的热爱</a:t>
                      </a:r>
                      <a:endParaRPr lang="zh-CN" altLang="en-US" sz="1200" b="1">
                        <a:latin typeface="宋体" panose="02010600030101010101" pitchFamily="2" charset="-122"/>
                        <a:ea typeface="宋体" panose="02010600030101010101" pitchFamily="2" charset="-122"/>
                      </a:endParaRPr>
                    </a:p>
                  </a:txBody>
                  <a:tcPr marL="68580" marR="68580" marT="0" marB="0" anchor="t" anchorCtr="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bl>
          </a:graphicData>
        </a:graphic>
      </p:graphicFrame>
      <p:pic>
        <p:nvPicPr>
          <p:cNvPr id="5124" name="图片 6" descr="logo横版 png"/>
          <p:cNvPicPr>
            <a:picLocks noChangeAspect="1"/>
          </p:cNvPicPr>
          <p:nvPr/>
        </p:nvPicPr>
        <p:blipFill>
          <a:blip r:embed="rId2"/>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8180070" cy="581660"/>
          </a:xfrm>
          <a:prstGeom prst="rect">
            <a:avLst/>
          </a:prstGeom>
        </p:spPr>
        <p:txBody>
          <a:bodyPr wrap="square">
            <a:noAutofit/>
          </a:bodyPr>
          <a:p>
            <a:r>
              <a:rPr lang="zh-CN" sz="32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书评结构特点</a:t>
            </a:r>
            <a:endParaRPr lang="zh-CN" sz="32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grpSp>
        <p:nvGrpSpPr>
          <p:cNvPr id="633" name="组合 632"/>
          <p:cNvGrpSpPr/>
          <p:nvPr/>
        </p:nvGrpSpPr>
        <p:grpSpPr>
          <a:xfrm>
            <a:off x="389255" y="473710"/>
            <a:ext cx="11533505" cy="5937885"/>
            <a:chOff x="613" y="746"/>
            <a:chExt cx="18163" cy="9351"/>
          </a:xfrm>
        </p:grpSpPr>
        <p:sp>
          <p:nvSpPr>
            <p:cNvPr id="2" name="文本框 1"/>
            <p:cNvSpPr txBox="1"/>
            <p:nvPr/>
          </p:nvSpPr>
          <p:spPr>
            <a:xfrm>
              <a:off x="613" y="3585"/>
              <a:ext cx="4287" cy="919"/>
            </a:xfrm>
            <a:prstGeom prst="rect">
              <a:avLst/>
            </a:prstGeom>
            <a:noFill/>
          </p:spPr>
          <p:txBody>
            <a:bodyPr wrap="square" rtlCol="0">
              <a:spAutoFit/>
            </a:bodyPr>
            <a:p>
              <a:r>
                <a:rPr lang="zh-CN" altLang="en-US" sz="3200"/>
                <a:t>书评语篇结构</a:t>
              </a:r>
              <a:endParaRPr lang="zh-CN" altLang="en-US" sz="3200"/>
            </a:p>
          </p:txBody>
        </p:sp>
        <p:sp>
          <p:nvSpPr>
            <p:cNvPr id="3" name="左大括号 2"/>
            <p:cNvSpPr/>
            <p:nvPr/>
          </p:nvSpPr>
          <p:spPr>
            <a:xfrm>
              <a:off x="5155" y="1016"/>
              <a:ext cx="1509" cy="9081"/>
            </a:xfrm>
            <a:prstGeom prst="leftBrace">
              <a:avLst/>
            </a:prstGeom>
            <a:ln w="28575"/>
          </p:spPr>
          <p:style>
            <a:lnRef idx="3">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627" name="文本框 626"/>
            <p:cNvSpPr txBox="1"/>
            <p:nvPr/>
          </p:nvSpPr>
          <p:spPr>
            <a:xfrm>
              <a:off x="6917" y="746"/>
              <a:ext cx="8754" cy="919"/>
            </a:xfrm>
            <a:prstGeom prst="rect">
              <a:avLst/>
            </a:prstGeom>
            <a:noFill/>
          </p:spPr>
          <p:txBody>
            <a:bodyPr wrap="square" rtlCol="0">
              <a:spAutoFit/>
            </a:bodyPr>
            <a:p>
              <a:r>
                <a:rPr lang="en-US" altLang="zh-CN" sz="3200"/>
                <a:t>1.</a:t>
              </a:r>
              <a:r>
                <a:rPr lang="zh-CN" altLang="en-US" sz="3200"/>
                <a:t>引言部分</a:t>
              </a:r>
              <a:r>
                <a:rPr lang="en-US" altLang="zh-CN" sz="3200"/>
                <a:t>(Introduction)</a:t>
              </a:r>
              <a:endParaRPr lang="en-US" altLang="zh-CN" sz="3200"/>
            </a:p>
          </p:txBody>
        </p:sp>
        <p:sp>
          <p:nvSpPr>
            <p:cNvPr id="628" name="文本框 627"/>
            <p:cNvSpPr txBox="1"/>
            <p:nvPr/>
          </p:nvSpPr>
          <p:spPr>
            <a:xfrm>
              <a:off x="7042" y="2365"/>
              <a:ext cx="8754" cy="919"/>
            </a:xfrm>
            <a:prstGeom prst="rect">
              <a:avLst/>
            </a:prstGeom>
            <a:noFill/>
          </p:spPr>
          <p:txBody>
            <a:bodyPr wrap="square" rtlCol="0">
              <a:spAutoFit/>
            </a:bodyPr>
            <a:p>
              <a:r>
                <a:rPr lang="en-US" altLang="zh-CN" sz="3200"/>
                <a:t>2.</a:t>
              </a:r>
              <a:r>
                <a:rPr lang="zh-CN" altLang="en-US" sz="3200"/>
                <a:t>书籍介绍</a:t>
              </a:r>
              <a:r>
                <a:rPr lang="en-US" altLang="zh-CN" sz="3200"/>
                <a:t>book introduction</a:t>
              </a:r>
              <a:endParaRPr lang="en-US" altLang="zh-CN" sz="3200"/>
            </a:p>
          </p:txBody>
        </p:sp>
        <p:sp>
          <p:nvSpPr>
            <p:cNvPr id="629" name="文本框 628"/>
            <p:cNvSpPr txBox="1"/>
            <p:nvPr/>
          </p:nvSpPr>
          <p:spPr>
            <a:xfrm>
              <a:off x="7042" y="4178"/>
              <a:ext cx="8754" cy="919"/>
            </a:xfrm>
            <a:prstGeom prst="rect">
              <a:avLst/>
            </a:prstGeom>
            <a:noFill/>
          </p:spPr>
          <p:txBody>
            <a:bodyPr wrap="square" rtlCol="0">
              <a:spAutoFit/>
            </a:bodyPr>
            <a:p>
              <a:r>
                <a:rPr lang="en-US" altLang="zh-CN" sz="3200"/>
                <a:t>3.</a:t>
              </a:r>
              <a:r>
                <a:rPr lang="zh-CN" altLang="en-US" sz="3200"/>
                <a:t>内容概述</a:t>
              </a:r>
              <a:r>
                <a:rPr lang="en-US" altLang="zh-CN" sz="3200"/>
                <a:t> content overview</a:t>
              </a:r>
              <a:endParaRPr lang="en-US" altLang="zh-CN" sz="3200"/>
            </a:p>
          </p:txBody>
        </p:sp>
        <p:sp>
          <p:nvSpPr>
            <p:cNvPr id="630" name="文本框 629"/>
            <p:cNvSpPr txBox="1"/>
            <p:nvPr/>
          </p:nvSpPr>
          <p:spPr>
            <a:xfrm>
              <a:off x="7131" y="5767"/>
              <a:ext cx="8754" cy="919"/>
            </a:xfrm>
            <a:prstGeom prst="rect">
              <a:avLst/>
            </a:prstGeom>
            <a:noFill/>
          </p:spPr>
          <p:txBody>
            <a:bodyPr wrap="square" rtlCol="0">
              <a:spAutoFit/>
            </a:bodyPr>
            <a:p>
              <a:r>
                <a:rPr lang="en-US" altLang="zh-CN" sz="3200"/>
                <a:t>4.</a:t>
              </a:r>
              <a:r>
                <a:rPr lang="zh-CN" altLang="en-US" sz="3200"/>
                <a:t>深入分析</a:t>
              </a:r>
              <a:r>
                <a:rPr lang="en-US" altLang="zh-CN" sz="3200"/>
                <a:t>in-depth analysis</a:t>
              </a:r>
              <a:endParaRPr lang="en-US" altLang="zh-CN" sz="3200"/>
            </a:p>
          </p:txBody>
        </p:sp>
        <p:sp>
          <p:nvSpPr>
            <p:cNvPr id="631" name="文本框 630"/>
            <p:cNvSpPr txBox="1"/>
            <p:nvPr/>
          </p:nvSpPr>
          <p:spPr>
            <a:xfrm>
              <a:off x="7257" y="7356"/>
              <a:ext cx="11519" cy="1695"/>
            </a:xfrm>
            <a:prstGeom prst="rect">
              <a:avLst/>
            </a:prstGeom>
            <a:noFill/>
          </p:spPr>
          <p:txBody>
            <a:bodyPr wrap="square" rtlCol="0">
              <a:spAutoFit/>
            </a:bodyPr>
            <a:p>
              <a:r>
                <a:rPr lang="en-US" altLang="zh-CN" sz="3200"/>
                <a:t>5.</a:t>
              </a:r>
              <a:r>
                <a:rPr lang="zh-CN" altLang="en-US" sz="3200"/>
                <a:t>作者评价</a:t>
              </a:r>
              <a:r>
                <a:rPr lang="en-US" altLang="zh-CN" sz="3200"/>
                <a:t>/</a:t>
              </a:r>
              <a:r>
                <a:rPr lang="zh-CN" altLang="en-US" sz="3200"/>
                <a:t>写作风格</a:t>
              </a:r>
              <a:r>
                <a:rPr lang="en-US" altLang="zh-CN" sz="3200"/>
                <a:t>author’s opinion/</a:t>
              </a:r>
              <a:endParaRPr lang="en-US" altLang="zh-CN" sz="3200"/>
            </a:p>
            <a:p>
              <a:r>
                <a:rPr lang="en-US" altLang="zh-CN" sz="3200"/>
                <a:t>writing style</a:t>
              </a:r>
              <a:endParaRPr lang="en-US" altLang="zh-CN" sz="3200"/>
            </a:p>
          </p:txBody>
        </p:sp>
      </p:grpSp>
      <p:sp>
        <p:nvSpPr>
          <p:cNvPr id="632" name="文本框 631"/>
          <p:cNvSpPr txBox="1"/>
          <p:nvPr/>
        </p:nvSpPr>
        <p:spPr>
          <a:xfrm>
            <a:off x="4725670" y="5890260"/>
            <a:ext cx="8091805" cy="1076325"/>
          </a:xfrm>
          <a:prstGeom prst="rect">
            <a:avLst/>
          </a:prstGeom>
          <a:noFill/>
        </p:spPr>
        <p:txBody>
          <a:bodyPr wrap="square" rtlCol="0">
            <a:spAutoFit/>
          </a:bodyPr>
          <a:p>
            <a:r>
              <a:rPr lang="en-US" altLang="zh-CN" sz="3200"/>
              <a:t>6.</a:t>
            </a:r>
            <a:r>
              <a:rPr lang="zh-CN" sz="3200"/>
              <a:t>结论</a:t>
            </a:r>
            <a:r>
              <a:rPr lang="en-US" altLang="zh-CN" sz="3200"/>
              <a:t>/</a:t>
            </a:r>
            <a:r>
              <a:rPr lang="zh-CN" altLang="en-US" sz="3200"/>
              <a:t>推荐阅读</a:t>
            </a:r>
            <a:r>
              <a:rPr lang="en-US" altLang="zh-CN" sz="3200"/>
              <a:t>conclusion /recommendation</a:t>
            </a:r>
            <a:endParaRPr lang="en-US" altLang="zh-CN" sz="3200"/>
          </a:p>
        </p:txBody>
      </p:sp>
      <p:pic>
        <p:nvPicPr>
          <p:cNvPr id="652" name="图片 651"/>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455295" y="3995420"/>
            <a:ext cx="3112135" cy="2111375"/>
          </a:xfrm>
          <a:prstGeom prst="rect">
            <a:avLst/>
          </a:prstGeom>
        </p:spPr>
      </p:pic>
      <p:pic>
        <p:nvPicPr>
          <p:cNvPr id="5124" name="图片 6" descr="logo横版 png"/>
          <p:cNvPicPr>
            <a:picLocks noChangeAspect="1"/>
          </p:cNvPicPr>
          <p:nvPr/>
        </p:nvPicPr>
        <p:blipFill>
          <a:blip r:embed="rId2"/>
          <a:stretch>
            <a:fillRect/>
          </a:stretch>
        </p:blipFill>
        <p:spPr>
          <a:xfrm>
            <a:off x="11477625" y="82550"/>
            <a:ext cx="608013" cy="642938"/>
          </a:xfrm>
          <a:prstGeom prst="rect">
            <a:avLst/>
          </a:prstGeom>
          <a:noFill/>
          <a:ln w="9525">
            <a:noFill/>
          </a:ln>
        </p:spPr>
      </p:pic>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grpSp>
        <p:nvGrpSpPr>
          <p:cNvPr id="4" name="组合 3"/>
          <p:cNvGrpSpPr/>
          <p:nvPr/>
        </p:nvGrpSpPr>
        <p:grpSpPr>
          <a:xfrm flipH="1">
            <a:off x="140035" y="59824"/>
            <a:ext cx="645694" cy="619626"/>
            <a:chOff x="673099" y="1268846"/>
            <a:chExt cx="4954588" cy="4754562"/>
          </a:xfrm>
        </p:grpSpPr>
        <p:sp>
          <p:nvSpPr>
            <p:cNvPr id="5" name="Freeform 7"/>
            <p:cNvSpPr/>
            <p:nvPr userDrawn="1"/>
          </p:nvSpPr>
          <p:spPr bwMode="auto">
            <a:xfrm>
              <a:off x="1238249" y="2018146"/>
              <a:ext cx="109538" cy="2225675"/>
            </a:xfrm>
            <a:custGeom>
              <a:avLst/>
              <a:gdLst>
                <a:gd name="T0" fmla="*/ 69 w 69"/>
                <a:gd name="T1" fmla="*/ 1402 h 1402"/>
                <a:gd name="T2" fmla="*/ 3 w 69"/>
                <a:gd name="T3" fmla="*/ 1364 h 1402"/>
                <a:gd name="T4" fmla="*/ 0 w 69"/>
                <a:gd name="T5" fmla="*/ 0 h 1402"/>
                <a:gd name="T6" fmla="*/ 64 w 69"/>
                <a:gd name="T7" fmla="*/ 37 h 1402"/>
                <a:gd name="T8" fmla="*/ 69 w 69"/>
                <a:gd name="T9" fmla="*/ 1402 h 1402"/>
              </a:gdLst>
              <a:ahLst/>
              <a:cxnLst>
                <a:cxn ang="0">
                  <a:pos x="T0" y="T1"/>
                </a:cxn>
                <a:cxn ang="0">
                  <a:pos x="T2" y="T3"/>
                </a:cxn>
                <a:cxn ang="0">
                  <a:pos x="T4" y="T5"/>
                </a:cxn>
                <a:cxn ang="0">
                  <a:pos x="T6" y="T7"/>
                </a:cxn>
                <a:cxn ang="0">
                  <a:pos x="T8" y="T9"/>
                </a:cxn>
              </a:cxnLst>
              <a:rect l="0" t="0" r="r" b="b"/>
              <a:pathLst>
                <a:path w="69" h="1402">
                  <a:moveTo>
                    <a:pt x="69" y="1402"/>
                  </a:moveTo>
                  <a:lnTo>
                    <a:pt x="3" y="1364"/>
                  </a:lnTo>
                  <a:lnTo>
                    <a:pt x="0" y="0"/>
                  </a:lnTo>
                  <a:lnTo>
                    <a:pt x="64" y="37"/>
                  </a:lnTo>
                  <a:lnTo>
                    <a:pt x="69" y="1402"/>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 name="Freeform 8"/>
            <p:cNvSpPr/>
            <p:nvPr userDrawn="1"/>
          </p:nvSpPr>
          <p:spPr bwMode="auto">
            <a:xfrm>
              <a:off x="1238249" y="1268846"/>
              <a:ext cx="1404938" cy="808037"/>
            </a:xfrm>
            <a:custGeom>
              <a:avLst/>
              <a:gdLst>
                <a:gd name="T0" fmla="*/ 64 w 885"/>
                <a:gd name="T1" fmla="*/ 509 h 509"/>
                <a:gd name="T2" fmla="*/ 0 w 885"/>
                <a:gd name="T3" fmla="*/ 472 h 509"/>
                <a:gd name="T4" fmla="*/ 819 w 885"/>
                <a:gd name="T5" fmla="*/ 0 h 509"/>
                <a:gd name="T6" fmla="*/ 885 w 885"/>
                <a:gd name="T7" fmla="*/ 38 h 509"/>
                <a:gd name="T8" fmla="*/ 64 w 885"/>
                <a:gd name="T9" fmla="*/ 509 h 509"/>
              </a:gdLst>
              <a:ahLst/>
              <a:cxnLst>
                <a:cxn ang="0">
                  <a:pos x="T0" y="T1"/>
                </a:cxn>
                <a:cxn ang="0">
                  <a:pos x="T2" y="T3"/>
                </a:cxn>
                <a:cxn ang="0">
                  <a:pos x="T4" y="T5"/>
                </a:cxn>
                <a:cxn ang="0">
                  <a:pos x="T6" y="T7"/>
                </a:cxn>
                <a:cxn ang="0">
                  <a:pos x="T8" y="T9"/>
                </a:cxn>
              </a:cxnLst>
              <a:rect l="0" t="0" r="r" b="b"/>
              <a:pathLst>
                <a:path w="885" h="509">
                  <a:moveTo>
                    <a:pt x="64" y="509"/>
                  </a:moveTo>
                  <a:lnTo>
                    <a:pt x="0" y="472"/>
                  </a:lnTo>
                  <a:lnTo>
                    <a:pt x="819" y="0"/>
                  </a:lnTo>
                  <a:lnTo>
                    <a:pt x="885" y="38"/>
                  </a:lnTo>
                  <a:lnTo>
                    <a:pt x="64" y="509"/>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 name="Freeform 9"/>
            <p:cNvSpPr/>
            <p:nvPr userDrawn="1"/>
          </p:nvSpPr>
          <p:spPr bwMode="auto">
            <a:xfrm>
              <a:off x="1339849" y="1329171"/>
              <a:ext cx="1306513" cy="2914650"/>
            </a:xfrm>
            <a:custGeom>
              <a:avLst/>
              <a:gdLst>
                <a:gd name="T0" fmla="*/ 821 w 823"/>
                <a:gd name="T1" fmla="*/ 0 h 1836"/>
                <a:gd name="T2" fmla="*/ 823 w 823"/>
                <a:gd name="T3" fmla="*/ 1362 h 1836"/>
                <a:gd name="T4" fmla="*/ 5 w 823"/>
                <a:gd name="T5" fmla="*/ 1836 h 1836"/>
                <a:gd name="T6" fmla="*/ 0 w 823"/>
                <a:gd name="T7" fmla="*/ 471 h 1836"/>
                <a:gd name="T8" fmla="*/ 821 w 823"/>
                <a:gd name="T9" fmla="*/ 0 h 1836"/>
              </a:gdLst>
              <a:ahLst/>
              <a:cxnLst>
                <a:cxn ang="0">
                  <a:pos x="T0" y="T1"/>
                </a:cxn>
                <a:cxn ang="0">
                  <a:pos x="T2" y="T3"/>
                </a:cxn>
                <a:cxn ang="0">
                  <a:pos x="T4" y="T5"/>
                </a:cxn>
                <a:cxn ang="0">
                  <a:pos x="T6" y="T7"/>
                </a:cxn>
                <a:cxn ang="0">
                  <a:pos x="T8" y="T9"/>
                </a:cxn>
              </a:cxnLst>
              <a:rect l="0" t="0" r="r" b="b"/>
              <a:pathLst>
                <a:path w="823" h="1836">
                  <a:moveTo>
                    <a:pt x="821" y="0"/>
                  </a:moveTo>
                  <a:lnTo>
                    <a:pt x="823" y="1362"/>
                  </a:lnTo>
                  <a:lnTo>
                    <a:pt x="5" y="1836"/>
                  </a:lnTo>
                  <a:lnTo>
                    <a:pt x="0" y="471"/>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 name="Freeform 10"/>
            <p:cNvSpPr/>
            <p:nvPr userDrawn="1"/>
          </p:nvSpPr>
          <p:spPr bwMode="auto">
            <a:xfrm>
              <a:off x="1389062" y="2148321"/>
              <a:ext cx="317500" cy="2305050"/>
            </a:xfrm>
            <a:custGeom>
              <a:avLst/>
              <a:gdLst>
                <a:gd name="T0" fmla="*/ 200 w 200"/>
                <a:gd name="T1" fmla="*/ 1452 h 1452"/>
                <a:gd name="T2" fmla="*/ 2 w 200"/>
                <a:gd name="T3" fmla="*/ 1336 h 1452"/>
                <a:gd name="T4" fmla="*/ 0 w 200"/>
                <a:gd name="T5" fmla="*/ 0 h 1452"/>
                <a:gd name="T6" fmla="*/ 198 w 200"/>
                <a:gd name="T7" fmla="*/ 113 h 1452"/>
                <a:gd name="T8" fmla="*/ 200 w 200"/>
                <a:gd name="T9" fmla="*/ 1452 h 1452"/>
              </a:gdLst>
              <a:ahLst/>
              <a:cxnLst>
                <a:cxn ang="0">
                  <a:pos x="T0" y="T1"/>
                </a:cxn>
                <a:cxn ang="0">
                  <a:pos x="T2" y="T3"/>
                </a:cxn>
                <a:cxn ang="0">
                  <a:pos x="T4" y="T5"/>
                </a:cxn>
                <a:cxn ang="0">
                  <a:pos x="T6" y="T7"/>
                </a:cxn>
                <a:cxn ang="0">
                  <a:pos x="T8" y="T9"/>
                </a:cxn>
              </a:cxnLst>
              <a:rect l="0" t="0" r="r" b="b"/>
              <a:pathLst>
                <a:path w="200" h="1452">
                  <a:moveTo>
                    <a:pt x="200" y="1452"/>
                  </a:moveTo>
                  <a:lnTo>
                    <a:pt x="2" y="1336"/>
                  </a:lnTo>
                  <a:lnTo>
                    <a:pt x="0" y="0"/>
                  </a:lnTo>
                  <a:lnTo>
                    <a:pt x="198" y="113"/>
                  </a:lnTo>
                  <a:lnTo>
                    <a:pt x="200" y="1452"/>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 name="Freeform 11"/>
            <p:cNvSpPr/>
            <p:nvPr userDrawn="1"/>
          </p:nvSpPr>
          <p:spPr bwMode="auto">
            <a:xfrm>
              <a:off x="1389062" y="1456171"/>
              <a:ext cx="1512888" cy="871537"/>
            </a:xfrm>
            <a:custGeom>
              <a:avLst/>
              <a:gdLst>
                <a:gd name="T0" fmla="*/ 198 w 953"/>
                <a:gd name="T1" fmla="*/ 549 h 549"/>
                <a:gd name="T2" fmla="*/ 0 w 953"/>
                <a:gd name="T3" fmla="*/ 436 h 549"/>
                <a:gd name="T4" fmla="*/ 754 w 953"/>
                <a:gd name="T5" fmla="*/ 0 h 549"/>
                <a:gd name="T6" fmla="*/ 953 w 953"/>
                <a:gd name="T7" fmla="*/ 113 h 549"/>
                <a:gd name="T8" fmla="*/ 198 w 953"/>
                <a:gd name="T9" fmla="*/ 549 h 549"/>
              </a:gdLst>
              <a:ahLst/>
              <a:cxnLst>
                <a:cxn ang="0">
                  <a:pos x="T0" y="T1"/>
                </a:cxn>
                <a:cxn ang="0">
                  <a:pos x="T2" y="T3"/>
                </a:cxn>
                <a:cxn ang="0">
                  <a:pos x="T4" y="T5"/>
                </a:cxn>
                <a:cxn ang="0">
                  <a:pos x="T6" y="T7"/>
                </a:cxn>
                <a:cxn ang="0">
                  <a:pos x="T8" y="T9"/>
                </a:cxn>
              </a:cxnLst>
              <a:rect l="0" t="0" r="r" b="b"/>
              <a:pathLst>
                <a:path w="953" h="549">
                  <a:moveTo>
                    <a:pt x="198" y="549"/>
                  </a:moveTo>
                  <a:lnTo>
                    <a:pt x="0" y="436"/>
                  </a:lnTo>
                  <a:lnTo>
                    <a:pt x="754" y="0"/>
                  </a:lnTo>
                  <a:lnTo>
                    <a:pt x="953" y="113"/>
                  </a:lnTo>
                  <a:lnTo>
                    <a:pt x="198" y="549"/>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 name="Freeform 12"/>
            <p:cNvSpPr/>
            <p:nvPr userDrawn="1"/>
          </p:nvSpPr>
          <p:spPr bwMode="auto">
            <a:xfrm>
              <a:off x="1703387" y="1635558"/>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 name="Freeform 13"/>
            <p:cNvSpPr/>
            <p:nvPr userDrawn="1"/>
          </p:nvSpPr>
          <p:spPr bwMode="auto">
            <a:xfrm>
              <a:off x="1703387" y="2291196"/>
              <a:ext cx="107950" cy="2220912"/>
            </a:xfrm>
            <a:custGeom>
              <a:avLst/>
              <a:gdLst>
                <a:gd name="T0" fmla="*/ 68 w 68"/>
                <a:gd name="T1" fmla="*/ 1399 h 1399"/>
                <a:gd name="T2" fmla="*/ 2 w 68"/>
                <a:gd name="T3" fmla="*/ 1362 h 1399"/>
                <a:gd name="T4" fmla="*/ 0 w 68"/>
                <a:gd name="T5" fmla="*/ 0 h 1399"/>
                <a:gd name="T6" fmla="*/ 63 w 68"/>
                <a:gd name="T7" fmla="*/ 37 h 1399"/>
                <a:gd name="T8" fmla="*/ 68 w 68"/>
                <a:gd name="T9" fmla="*/ 1399 h 1399"/>
              </a:gdLst>
              <a:ahLst/>
              <a:cxnLst>
                <a:cxn ang="0">
                  <a:pos x="T0" y="T1"/>
                </a:cxn>
                <a:cxn ang="0">
                  <a:pos x="T2" y="T3"/>
                </a:cxn>
                <a:cxn ang="0">
                  <a:pos x="T4" y="T5"/>
                </a:cxn>
                <a:cxn ang="0">
                  <a:pos x="T6" y="T7"/>
                </a:cxn>
                <a:cxn ang="0">
                  <a:pos x="T8" y="T9"/>
                </a:cxn>
              </a:cxnLst>
              <a:rect l="0" t="0" r="r" b="b"/>
              <a:pathLst>
                <a:path w="68" h="1399">
                  <a:moveTo>
                    <a:pt x="68" y="1399"/>
                  </a:moveTo>
                  <a:lnTo>
                    <a:pt x="2" y="1362"/>
                  </a:lnTo>
                  <a:lnTo>
                    <a:pt x="0" y="0"/>
                  </a:lnTo>
                  <a:lnTo>
                    <a:pt x="63" y="37"/>
                  </a:lnTo>
                  <a:lnTo>
                    <a:pt x="68" y="1399"/>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 name="Freeform 14"/>
            <p:cNvSpPr/>
            <p:nvPr userDrawn="1"/>
          </p:nvSpPr>
          <p:spPr bwMode="auto">
            <a:xfrm>
              <a:off x="1703387" y="1538721"/>
              <a:ext cx="1403350" cy="811212"/>
            </a:xfrm>
            <a:custGeom>
              <a:avLst/>
              <a:gdLst>
                <a:gd name="T0" fmla="*/ 63 w 884"/>
                <a:gd name="T1" fmla="*/ 511 h 511"/>
                <a:gd name="T2" fmla="*/ 0 w 884"/>
                <a:gd name="T3" fmla="*/ 474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4"/>
                  </a:lnTo>
                  <a:lnTo>
                    <a:pt x="818" y="0"/>
                  </a:lnTo>
                  <a:lnTo>
                    <a:pt x="884" y="38"/>
                  </a:lnTo>
                  <a:lnTo>
                    <a:pt x="63" y="511"/>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 name="Freeform 15"/>
            <p:cNvSpPr/>
            <p:nvPr userDrawn="1"/>
          </p:nvSpPr>
          <p:spPr bwMode="auto">
            <a:xfrm>
              <a:off x="1803399" y="1599046"/>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 name="Freeform 16"/>
            <p:cNvSpPr/>
            <p:nvPr userDrawn="1"/>
          </p:nvSpPr>
          <p:spPr bwMode="auto">
            <a:xfrm>
              <a:off x="1204912" y="2118158"/>
              <a:ext cx="423863" cy="2409825"/>
            </a:xfrm>
            <a:custGeom>
              <a:avLst/>
              <a:gdLst>
                <a:gd name="T0" fmla="*/ 267 w 267"/>
                <a:gd name="T1" fmla="*/ 1518 h 1518"/>
                <a:gd name="T2" fmla="*/ 5 w 267"/>
                <a:gd name="T3" fmla="*/ 1365 h 1518"/>
                <a:gd name="T4" fmla="*/ 0 w 267"/>
                <a:gd name="T5" fmla="*/ 0 h 1518"/>
                <a:gd name="T6" fmla="*/ 262 w 267"/>
                <a:gd name="T7" fmla="*/ 153 h 1518"/>
                <a:gd name="T8" fmla="*/ 267 w 267"/>
                <a:gd name="T9" fmla="*/ 1518 h 1518"/>
              </a:gdLst>
              <a:ahLst/>
              <a:cxnLst>
                <a:cxn ang="0">
                  <a:pos x="T0" y="T1"/>
                </a:cxn>
                <a:cxn ang="0">
                  <a:pos x="T2" y="T3"/>
                </a:cxn>
                <a:cxn ang="0">
                  <a:pos x="T4" y="T5"/>
                </a:cxn>
                <a:cxn ang="0">
                  <a:pos x="T6" y="T7"/>
                </a:cxn>
                <a:cxn ang="0">
                  <a:pos x="T8" y="T9"/>
                </a:cxn>
              </a:cxnLst>
              <a:rect l="0" t="0" r="r" b="b"/>
              <a:pathLst>
                <a:path w="267" h="1518">
                  <a:moveTo>
                    <a:pt x="267" y="1518"/>
                  </a:moveTo>
                  <a:lnTo>
                    <a:pt x="5" y="1365"/>
                  </a:lnTo>
                  <a:lnTo>
                    <a:pt x="0" y="0"/>
                  </a:lnTo>
                  <a:lnTo>
                    <a:pt x="262" y="153"/>
                  </a:lnTo>
                  <a:lnTo>
                    <a:pt x="267" y="1518"/>
                  </a:lnTo>
                  <a:close/>
                </a:path>
              </a:pathLst>
            </a:custGeom>
            <a:solidFill>
              <a:srgbClr val="FAC9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 name="Freeform 17"/>
            <p:cNvSpPr/>
            <p:nvPr userDrawn="1"/>
          </p:nvSpPr>
          <p:spPr bwMode="auto">
            <a:xfrm>
              <a:off x="1287462" y="2332471"/>
              <a:ext cx="258763" cy="615950"/>
            </a:xfrm>
            <a:custGeom>
              <a:avLst/>
              <a:gdLst>
                <a:gd name="T0" fmla="*/ 2 w 163"/>
                <a:gd name="T1" fmla="*/ 294 h 388"/>
                <a:gd name="T2" fmla="*/ 0 w 163"/>
                <a:gd name="T3" fmla="*/ 0 h 388"/>
                <a:gd name="T4" fmla="*/ 160 w 163"/>
                <a:gd name="T5" fmla="*/ 94 h 388"/>
                <a:gd name="T6" fmla="*/ 163 w 163"/>
                <a:gd name="T7" fmla="*/ 388 h 388"/>
                <a:gd name="T8" fmla="*/ 2 w 163"/>
                <a:gd name="T9" fmla="*/ 294 h 388"/>
              </a:gdLst>
              <a:ahLst/>
              <a:cxnLst>
                <a:cxn ang="0">
                  <a:pos x="T0" y="T1"/>
                </a:cxn>
                <a:cxn ang="0">
                  <a:pos x="T2" y="T3"/>
                </a:cxn>
                <a:cxn ang="0">
                  <a:pos x="T4" y="T5"/>
                </a:cxn>
                <a:cxn ang="0">
                  <a:pos x="T6" y="T7"/>
                </a:cxn>
                <a:cxn ang="0">
                  <a:pos x="T8" y="T9"/>
                </a:cxn>
              </a:cxnLst>
              <a:rect l="0" t="0" r="r" b="b"/>
              <a:pathLst>
                <a:path w="163" h="388">
                  <a:moveTo>
                    <a:pt x="2" y="294"/>
                  </a:moveTo>
                  <a:lnTo>
                    <a:pt x="0" y="0"/>
                  </a:lnTo>
                  <a:lnTo>
                    <a:pt x="160" y="94"/>
                  </a:lnTo>
                  <a:lnTo>
                    <a:pt x="163" y="388"/>
                  </a:lnTo>
                  <a:lnTo>
                    <a:pt x="2" y="294"/>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 name="Freeform 18"/>
            <p:cNvSpPr/>
            <p:nvPr userDrawn="1"/>
          </p:nvSpPr>
          <p:spPr bwMode="auto">
            <a:xfrm>
              <a:off x="1204912" y="2059421"/>
              <a:ext cx="520700" cy="301625"/>
            </a:xfrm>
            <a:custGeom>
              <a:avLst/>
              <a:gdLst>
                <a:gd name="T0" fmla="*/ 262 w 328"/>
                <a:gd name="T1" fmla="*/ 190 h 190"/>
                <a:gd name="T2" fmla="*/ 0 w 328"/>
                <a:gd name="T3" fmla="*/ 37 h 190"/>
                <a:gd name="T4" fmla="*/ 66 w 328"/>
                <a:gd name="T5" fmla="*/ 0 h 190"/>
                <a:gd name="T6" fmla="*/ 328 w 328"/>
                <a:gd name="T7" fmla="*/ 153 h 190"/>
                <a:gd name="T8" fmla="*/ 262 w 328"/>
                <a:gd name="T9" fmla="*/ 190 h 190"/>
              </a:gdLst>
              <a:ahLst/>
              <a:cxnLst>
                <a:cxn ang="0">
                  <a:pos x="T0" y="T1"/>
                </a:cxn>
                <a:cxn ang="0">
                  <a:pos x="T2" y="T3"/>
                </a:cxn>
                <a:cxn ang="0">
                  <a:pos x="T4" y="T5"/>
                </a:cxn>
                <a:cxn ang="0">
                  <a:pos x="T6" y="T7"/>
                </a:cxn>
                <a:cxn ang="0">
                  <a:pos x="T8" y="T9"/>
                </a:cxn>
              </a:cxnLst>
              <a:rect l="0" t="0" r="r" b="b"/>
              <a:pathLst>
                <a:path w="328" h="190">
                  <a:moveTo>
                    <a:pt x="262" y="190"/>
                  </a:moveTo>
                  <a:lnTo>
                    <a:pt x="0" y="37"/>
                  </a:lnTo>
                  <a:lnTo>
                    <a:pt x="66" y="0"/>
                  </a:lnTo>
                  <a:lnTo>
                    <a:pt x="328" y="153"/>
                  </a:lnTo>
                  <a:lnTo>
                    <a:pt x="262" y="190"/>
                  </a:lnTo>
                  <a:close/>
                </a:path>
              </a:pathLst>
            </a:custGeom>
            <a:solidFill>
              <a:srgbClr val="FFDF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 name="Freeform 19"/>
            <p:cNvSpPr/>
            <p:nvPr userDrawn="1"/>
          </p:nvSpPr>
          <p:spPr bwMode="auto">
            <a:xfrm>
              <a:off x="1620837" y="2302308"/>
              <a:ext cx="107950" cy="2225675"/>
            </a:xfrm>
            <a:custGeom>
              <a:avLst/>
              <a:gdLst>
                <a:gd name="T0" fmla="*/ 66 w 68"/>
                <a:gd name="T1" fmla="*/ 0 h 1402"/>
                <a:gd name="T2" fmla="*/ 68 w 68"/>
                <a:gd name="T3" fmla="*/ 1362 h 1402"/>
                <a:gd name="T4" fmla="*/ 5 w 68"/>
                <a:gd name="T5" fmla="*/ 1402 h 1402"/>
                <a:gd name="T6" fmla="*/ 0 w 68"/>
                <a:gd name="T7" fmla="*/ 37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2"/>
                  </a:lnTo>
                  <a:lnTo>
                    <a:pt x="5" y="1402"/>
                  </a:lnTo>
                  <a:lnTo>
                    <a:pt x="0" y="37"/>
                  </a:lnTo>
                  <a:lnTo>
                    <a:pt x="66" y="0"/>
                  </a:lnTo>
                  <a:close/>
                </a:path>
              </a:pathLst>
            </a:custGeom>
            <a:solidFill>
              <a:srgbClr val="F4A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 name="Freeform 20"/>
            <p:cNvSpPr/>
            <p:nvPr userDrawn="1"/>
          </p:nvSpPr>
          <p:spPr bwMode="auto">
            <a:xfrm>
              <a:off x="3208337" y="1740333"/>
              <a:ext cx="423863" cy="2413000"/>
            </a:xfrm>
            <a:custGeom>
              <a:avLst/>
              <a:gdLst>
                <a:gd name="T0" fmla="*/ 267 w 267"/>
                <a:gd name="T1" fmla="*/ 1520 h 1520"/>
                <a:gd name="T2" fmla="*/ 2 w 267"/>
                <a:gd name="T3" fmla="*/ 1365 h 1520"/>
                <a:gd name="T4" fmla="*/ 0 w 267"/>
                <a:gd name="T5" fmla="*/ 0 h 1520"/>
                <a:gd name="T6" fmla="*/ 262 w 267"/>
                <a:gd name="T7" fmla="*/ 158 h 1520"/>
                <a:gd name="T8" fmla="*/ 267 w 267"/>
                <a:gd name="T9" fmla="*/ 1520 h 1520"/>
              </a:gdLst>
              <a:ahLst/>
              <a:cxnLst>
                <a:cxn ang="0">
                  <a:pos x="T0" y="T1"/>
                </a:cxn>
                <a:cxn ang="0">
                  <a:pos x="T2" y="T3"/>
                </a:cxn>
                <a:cxn ang="0">
                  <a:pos x="T4" y="T5"/>
                </a:cxn>
                <a:cxn ang="0">
                  <a:pos x="T6" y="T7"/>
                </a:cxn>
                <a:cxn ang="0">
                  <a:pos x="T8" y="T9"/>
                </a:cxn>
              </a:cxnLst>
              <a:rect l="0" t="0" r="r" b="b"/>
              <a:pathLst>
                <a:path w="267" h="1520">
                  <a:moveTo>
                    <a:pt x="267" y="1520"/>
                  </a:moveTo>
                  <a:lnTo>
                    <a:pt x="2" y="1365"/>
                  </a:lnTo>
                  <a:lnTo>
                    <a:pt x="0" y="0"/>
                  </a:lnTo>
                  <a:lnTo>
                    <a:pt x="262" y="158"/>
                  </a:lnTo>
                  <a:lnTo>
                    <a:pt x="267" y="1520"/>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 name="Freeform 21"/>
            <p:cNvSpPr/>
            <p:nvPr userDrawn="1"/>
          </p:nvSpPr>
          <p:spPr bwMode="auto">
            <a:xfrm>
              <a:off x="3208337" y="1681596"/>
              <a:ext cx="520700" cy="309562"/>
            </a:xfrm>
            <a:custGeom>
              <a:avLst/>
              <a:gdLst>
                <a:gd name="T0" fmla="*/ 262 w 328"/>
                <a:gd name="T1" fmla="*/ 195 h 195"/>
                <a:gd name="T2" fmla="*/ 0 w 328"/>
                <a:gd name="T3" fmla="*/ 37 h 195"/>
                <a:gd name="T4" fmla="*/ 64 w 328"/>
                <a:gd name="T5" fmla="*/ 0 h 195"/>
                <a:gd name="T6" fmla="*/ 328 w 328"/>
                <a:gd name="T7" fmla="*/ 155 h 195"/>
                <a:gd name="T8" fmla="*/ 262 w 328"/>
                <a:gd name="T9" fmla="*/ 195 h 195"/>
              </a:gdLst>
              <a:ahLst/>
              <a:cxnLst>
                <a:cxn ang="0">
                  <a:pos x="T0" y="T1"/>
                </a:cxn>
                <a:cxn ang="0">
                  <a:pos x="T2" y="T3"/>
                </a:cxn>
                <a:cxn ang="0">
                  <a:pos x="T4" y="T5"/>
                </a:cxn>
                <a:cxn ang="0">
                  <a:pos x="T6" y="T7"/>
                </a:cxn>
                <a:cxn ang="0">
                  <a:pos x="T8" y="T9"/>
                </a:cxn>
              </a:cxnLst>
              <a:rect l="0" t="0" r="r" b="b"/>
              <a:pathLst>
                <a:path w="328" h="195">
                  <a:moveTo>
                    <a:pt x="262" y="195"/>
                  </a:moveTo>
                  <a:lnTo>
                    <a:pt x="0" y="37"/>
                  </a:lnTo>
                  <a:lnTo>
                    <a:pt x="64" y="0"/>
                  </a:lnTo>
                  <a:lnTo>
                    <a:pt x="328" y="155"/>
                  </a:lnTo>
                  <a:lnTo>
                    <a:pt x="262" y="195"/>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 name="Freeform 22"/>
            <p:cNvSpPr/>
            <p:nvPr userDrawn="1"/>
          </p:nvSpPr>
          <p:spPr bwMode="auto">
            <a:xfrm>
              <a:off x="3624262" y="1927658"/>
              <a:ext cx="107950" cy="2225675"/>
            </a:xfrm>
            <a:custGeom>
              <a:avLst/>
              <a:gdLst>
                <a:gd name="T0" fmla="*/ 66 w 68"/>
                <a:gd name="T1" fmla="*/ 0 h 1402"/>
                <a:gd name="T2" fmla="*/ 68 w 68"/>
                <a:gd name="T3" fmla="*/ 1364 h 1402"/>
                <a:gd name="T4" fmla="*/ 5 w 68"/>
                <a:gd name="T5" fmla="*/ 1402 h 1402"/>
                <a:gd name="T6" fmla="*/ 0 w 68"/>
                <a:gd name="T7" fmla="*/ 40 h 1402"/>
                <a:gd name="T8" fmla="*/ 66 w 68"/>
                <a:gd name="T9" fmla="*/ 0 h 1402"/>
              </a:gdLst>
              <a:ahLst/>
              <a:cxnLst>
                <a:cxn ang="0">
                  <a:pos x="T0" y="T1"/>
                </a:cxn>
                <a:cxn ang="0">
                  <a:pos x="T2" y="T3"/>
                </a:cxn>
                <a:cxn ang="0">
                  <a:pos x="T4" y="T5"/>
                </a:cxn>
                <a:cxn ang="0">
                  <a:pos x="T6" y="T7"/>
                </a:cxn>
                <a:cxn ang="0">
                  <a:pos x="T8" y="T9"/>
                </a:cxn>
              </a:cxnLst>
              <a:rect l="0" t="0" r="r" b="b"/>
              <a:pathLst>
                <a:path w="68" h="1402">
                  <a:moveTo>
                    <a:pt x="66" y="0"/>
                  </a:moveTo>
                  <a:lnTo>
                    <a:pt x="68" y="1364"/>
                  </a:lnTo>
                  <a:lnTo>
                    <a:pt x="5" y="1402"/>
                  </a:lnTo>
                  <a:lnTo>
                    <a:pt x="0" y="40"/>
                  </a:lnTo>
                  <a:lnTo>
                    <a:pt x="66"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 name="Freeform 23"/>
            <p:cNvSpPr/>
            <p:nvPr userDrawn="1"/>
          </p:nvSpPr>
          <p:spPr bwMode="auto">
            <a:xfrm>
              <a:off x="1879599" y="2473758"/>
              <a:ext cx="107950" cy="2225675"/>
            </a:xfrm>
            <a:custGeom>
              <a:avLst/>
              <a:gdLst>
                <a:gd name="T0" fmla="*/ 68 w 68"/>
                <a:gd name="T1" fmla="*/ 1402 h 1402"/>
                <a:gd name="T2" fmla="*/ 2 w 68"/>
                <a:gd name="T3" fmla="*/ 1364 h 1402"/>
                <a:gd name="T4" fmla="*/ 0 w 68"/>
                <a:gd name="T5" fmla="*/ 0 h 1402"/>
                <a:gd name="T6" fmla="*/ 63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4"/>
                  </a:lnTo>
                  <a:lnTo>
                    <a:pt x="0" y="0"/>
                  </a:lnTo>
                  <a:lnTo>
                    <a:pt x="63" y="40"/>
                  </a:lnTo>
                  <a:lnTo>
                    <a:pt x="68" y="1402"/>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 name="Freeform 24"/>
            <p:cNvSpPr/>
            <p:nvPr userDrawn="1"/>
          </p:nvSpPr>
          <p:spPr bwMode="auto">
            <a:xfrm>
              <a:off x="1879599" y="1726046"/>
              <a:ext cx="1403350" cy="811212"/>
            </a:xfrm>
            <a:custGeom>
              <a:avLst/>
              <a:gdLst>
                <a:gd name="T0" fmla="*/ 63 w 884"/>
                <a:gd name="T1" fmla="*/ 511 h 511"/>
                <a:gd name="T2" fmla="*/ 0 w 884"/>
                <a:gd name="T3" fmla="*/ 471 h 511"/>
                <a:gd name="T4" fmla="*/ 818 w 884"/>
                <a:gd name="T5" fmla="*/ 0 h 511"/>
                <a:gd name="T6" fmla="*/ 884 w 884"/>
                <a:gd name="T7" fmla="*/ 38 h 511"/>
                <a:gd name="T8" fmla="*/ 63 w 884"/>
                <a:gd name="T9" fmla="*/ 511 h 511"/>
              </a:gdLst>
              <a:ahLst/>
              <a:cxnLst>
                <a:cxn ang="0">
                  <a:pos x="T0" y="T1"/>
                </a:cxn>
                <a:cxn ang="0">
                  <a:pos x="T2" y="T3"/>
                </a:cxn>
                <a:cxn ang="0">
                  <a:pos x="T4" y="T5"/>
                </a:cxn>
                <a:cxn ang="0">
                  <a:pos x="T6" y="T7"/>
                </a:cxn>
                <a:cxn ang="0">
                  <a:pos x="T8" y="T9"/>
                </a:cxn>
              </a:cxnLst>
              <a:rect l="0" t="0" r="r" b="b"/>
              <a:pathLst>
                <a:path w="884" h="511">
                  <a:moveTo>
                    <a:pt x="63" y="511"/>
                  </a:moveTo>
                  <a:lnTo>
                    <a:pt x="0" y="471"/>
                  </a:lnTo>
                  <a:lnTo>
                    <a:pt x="818" y="0"/>
                  </a:lnTo>
                  <a:lnTo>
                    <a:pt x="884" y="38"/>
                  </a:lnTo>
                  <a:lnTo>
                    <a:pt x="63" y="511"/>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 name="Freeform 25"/>
            <p:cNvSpPr/>
            <p:nvPr userDrawn="1"/>
          </p:nvSpPr>
          <p:spPr bwMode="auto">
            <a:xfrm>
              <a:off x="1979612" y="1786371"/>
              <a:ext cx="1308100" cy="2913062"/>
            </a:xfrm>
            <a:custGeom>
              <a:avLst/>
              <a:gdLst>
                <a:gd name="T0" fmla="*/ 821 w 824"/>
                <a:gd name="T1" fmla="*/ 0 h 1835"/>
                <a:gd name="T2" fmla="*/ 824 w 824"/>
                <a:gd name="T3" fmla="*/ 1362 h 1835"/>
                <a:gd name="T4" fmla="*/ 5 w 824"/>
                <a:gd name="T5" fmla="*/ 1835 h 1835"/>
                <a:gd name="T6" fmla="*/ 0 w 824"/>
                <a:gd name="T7" fmla="*/ 473 h 1835"/>
                <a:gd name="T8" fmla="*/ 821 w 824"/>
                <a:gd name="T9" fmla="*/ 0 h 1835"/>
              </a:gdLst>
              <a:ahLst/>
              <a:cxnLst>
                <a:cxn ang="0">
                  <a:pos x="T0" y="T1"/>
                </a:cxn>
                <a:cxn ang="0">
                  <a:pos x="T2" y="T3"/>
                </a:cxn>
                <a:cxn ang="0">
                  <a:pos x="T4" y="T5"/>
                </a:cxn>
                <a:cxn ang="0">
                  <a:pos x="T6" y="T7"/>
                </a:cxn>
                <a:cxn ang="0">
                  <a:pos x="T8" y="T9"/>
                </a:cxn>
              </a:cxnLst>
              <a:rect l="0" t="0" r="r" b="b"/>
              <a:pathLst>
                <a:path w="824" h="1835">
                  <a:moveTo>
                    <a:pt x="821" y="0"/>
                  </a:moveTo>
                  <a:lnTo>
                    <a:pt x="824" y="1362"/>
                  </a:lnTo>
                  <a:lnTo>
                    <a:pt x="5" y="1835"/>
                  </a:lnTo>
                  <a:lnTo>
                    <a:pt x="0" y="473"/>
                  </a:lnTo>
                  <a:lnTo>
                    <a:pt x="821"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 name="Freeform 26"/>
            <p:cNvSpPr/>
            <p:nvPr userDrawn="1"/>
          </p:nvSpPr>
          <p:spPr bwMode="auto">
            <a:xfrm>
              <a:off x="2081212" y="2564246"/>
              <a:ext cx="371475" cy="2284412"/>
            </a:xfrm>
            <a:custGeom>
              <a:avLst/>
              <a:gdLst>
                <a:gd name="T0" fmla="*/ 234 w 234"/>
                <a:gd name="T1" fmla="*/ 1439 h 1439"/>
                <a:gd name="T2" fmla="*/ 5 w 234"/>
                <a:gd name="T3" fmla="*/ 1307 h 1439"/>
                <a:gd name="T4" fmla="*/ 0 w 234"/>
                <a:gd name="T5" fmla="*/ 0 h 1439"/>
                <a:gd name="T6" fmla="*/ 231 w 234"/>
                <a:gd name="T7" fmla="*/ 134 h 1439"/>
                <a:gd name="T8" fmla="*/ 234 w 234"/>
                <a:gd name="T9" fmla="*/ 1439 h 1439"/>
              </a:gdLst>
              <a:ahLst/>
              <a:cxnLst>
                <a:cxn ang="0">
                  <a:pos x="T0" y="T1"/>
                </a:cxn>
                <a:cxn ang="0">
                  <a:pos x="T2" y="T3"/>
                </a:cxn>
                <a:cxn ang="0">
                  <a:pos x="T4" y="T5"/>
                </a:cxn>
                <a:cxn ang="0">
                  <a:pos x="T6" y="T7"/>
                </a:cxn>
                <a:cxn ang="0">
                  <a:pos x="T8" y="T9"/>
                </a:cxn>
              </a:cxnLst>
              <a:rect l="0" t="0" r="r" b="b"/>
              <a:pathLst>
                <a:path w="234" h="1439">
                  <a:moveTo>
                    <a:pt x="234" y="1439"/>
                  </a:moveTo>
                  <a:lnTo>
                    <a:pt x="5" y="1307"/>
                  </a:lnTo>
                  <a:lnTo>
                    <a:pt x="0" y="0"/>
                  </a:lnTo>
                  <a:lnTo>
                    <a:pt x="231" y="134"/>
                  </a:lnTo>
                  <a:lnTo>
                    <a:pt x="234" y="1439"/>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 name="Freeform 27"/>
            <p:cNvSpPr/>
            <p:nvPr userDrawn="1"/>
          </p:nvSpPr>
          <p:spPr bwMode="auto">
            <a:xfrm>
              <a:off x="2081212" y="1872096"/>
              <a:ext cx="1565275" cy="904875"/>
            </a:xfrm>
            <a:custGeom>
              <a:avLst/>
              <a:gdLst>
                <a:gd name="T0" fmla="*/ 231 w 986"/>
                <a:gd name="T1" fmla="*/ 570 h 570"/>
                <a:gd name="T2" fmla="*/ 0 w 986"/>
                <a:gd name="T3" fmla="*/ 436 h 570"/>
                <a:gd name="T4" fmla="*/ 757 w 986"/>
                <a:gd name="T5" fmla="*/ 0 h 570"/>
                <a:gd name="T6" fmla="*/ 986 w 986"/>
                <a:gd name="T7" fmla="*/ 134 h 570"/>
                <a:gd name="T8" fmla="*/ 231 w 986"/>
                <a:gd name="T9" fmla="*/ 570 h 570"/>
              </a:gdLst>
              <a:ahLst/>
              <a:cxnLst>
                <a:cxn ang="0">
                  <a:pos x="T0" y="T1"/>
                </a:cxn>
                <a:cxn ang="0">
                  <a:pos x="T2" y="T3"/>
                </a:cxn>
                <a:cxn ang="0">
                  <a:pos x="T4" y="T5"/>
                </a:cxn>
                <a:cxn ang="0">
                  <a:pos x="T6" y="T7"/>
                </a:cxn>
                <a:cxn ang="0">
                  <a:pos x="T8" y="T9"/>
                </a:cxn>
              </a:cxnLst>
              <a:rect l="0" t="0" r="r" b="b"/>
              <a:pathLst>
                <a:path w="986" h="570">
                  <a:moveTo>
                    <a:pt x="231" y="570"/>
                  </a:moveTo>
                  <a:lnTo>
                    <a:pt x="0" y="436"/>
                  </a:lnTo>
                  <a:lnTo>
                    <a:pt x="757" y="0"/>
                  </a:lnTo>
                  <a:lnTo>
                    <a:pt x="986" y="134"/>
                  </a:lnTo>
                  <a:lnTo>
                    <a:pt x="231" y="57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 name="Freeform 28"/>
            <p:cNvSpPr/>
            <p:nvPr userDrawn="1"/>
          </p:nvSpPr>
          <p:spPr bwMode="auto">
            <a:xfrm>
              <a:off x="2447924" y="2084821"/>
              <a:ext cx="1206500" cy="2763837"/>
            </a:xfrm>
            <a:custGeom>
              <a:avLst/>
              <a:gdLst>
                <a:gd name="T0" fmla="*/ 755 w 760"/>
                <a:gd name="T1" fmla="*/ 0 h 1741"/>
                <a:gd name="T2" fmla="*/ 760 w 760"/>
                <a:gd name="T3" fmla="*/ 1305 h 1741"/>
                <a:gd name="T4" fmla="*/ 3 w 760"/>
                <a:gd name="T5" fmla="*/ 1741 h 1741"/>
                <a:gd name="T6" fmla="*/ 0 w 760"/>
                <a:gd name="T7" fmla="*/ 436 h 1741"/>
                <a:gd name="T8" fmla="*/ 755 w 760"/>
                <a:gd name="T9" fmla="*/ 0 h 1741"/>
              </a:gdLst>
              <a:ahLst/>
              <a:cxnLst>
                <a:cxn ang="0">
                  <a:pos x="T0" y="T1"/>
                </a:cxn>
                <a:cxn ang="0">
                  <a:pos x="T2" y="T3"/>
                </a:cxn>
                <a:cxn ang="0">
                  <a:pos x="T4" y="T5"/>
                </a:cxn>
                <a:cxn ang="0">
                  <a:pos x="T6" y="T7"/>
                </a:cxn>
                <a:cxn ang="0">
                  <a:pos x="T8" y="T9"/>
                </a:cxn>
              </a:cxnLst>
              <a:rect l="0" t="0" r="r" b="b"/>
              <a:pathLst>
                <a:path w="760" h="1741">
                  <a:moveTo>
                    <a:pt x="755" y="0"/>
                  </a:moveTo>
                  <a:lnTo>
                    <a:pt x="760" y="1305"/>
                  </a:lnTo>
                  <a:lnTo>
                    <a:pt x="3" y="1741"/>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 name="Freeform 29"/>
            <p:cNvSpPr/>
            <p:nvPr userDrawn="1"/>
          </p:nvSpPr>
          <p:spPr bwMode="auto">
            <a:xfrm>
              <a:off x="2257424" y="2697596"/>
              <a:ext cx="107950" cy="2227262"/>
            </a:xfrm>
            <a:custGeom>
              <a:avLst/>
              <a:gdLst>
                <a:gd name="T0" fmla="*/ 68 w 68"/>
                <a:gd name="T1" fmla="*/ 1403 h 1403"/>
                <a:gd name="T2" fmla="*/ 2 w 68"/>
                <a:gd name="T3" fmla="*/ 1365 h 1403"/>
                <a:gd name="T4" fmla="*/ 0 w 68"/>
                <a:gd name="T5" fmla="*/ 0 h 1403"/>
                <a:gd name="T6" fmla="*/ 64 w 68"/>
                <a:gd name="T7" fmla="*/ 41 h 1403"/>
                <a:gd name="T8" fmla="*/ 68 w 68"/>
                <a:gd name="T9" fmla="*/ 1403 h 1403"/>
              </a:gdLst>
              <a:ahLst/>
              <a:cxnLst>
                <a:cxn ang="0">
                  <a:pos x="T0" y="T1"/>
                </a:cxn>
                <a:cxn ang="0">
                  <a:pos x="T2" y="T3"/>
                </a:cxn>
                <a:cxn ang="0">
                  <a:pos x="T4" y="T5"/>
                </a:cxn>
                <a:cxn ang="0">
                  <a:pos x="T6" y="T7"/>
                </a:cxn>
                <a:cxn ang="0">
                  <a:pos x="T8" y="T9"/>
                </a:cxn>
              </a:cxnLst>
              <a:rect l="0" t="0" r="r" b="b"/>
              <a:pathLst>
                <a:path w="68" h="1403">
                  <a:moveTo>
                    <a:pt x="68" y="1403"/>
                  </a:moveTo>
                  <a:lnTo>
                    <a:pt x="2" y="1365"/>
                  </a:lnTo>
                  <a:lnTo>
                    <a:pt x="0" y="0"/>
                  </a:lnTo>
                  <a:lnTo>
                    <a:pt x="64" y="41"/>
                  </a:lnTo>
                  <a:lnTo>
                    <a:pt x="68" y="1403"/>
                  </a:lnTo>
                  <a:close/>
                </a:path>
              </a:pathLst>
            </a:custGeom>
            <a:solidFill>
              <a:srgbClr val="1F94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 name="Freeform 30"/>
            <p:cNvSpPr/>
            <p:nvPr userDrawn="1"/>
          </p:nvSpPr>
          <p:spPr bwMode="auto">
            <a:xfrm>
              <a:off x="2257424" y="1949883"/>
              <a:ext cx="1403350" cy="812800"/>
            </a:xfrm>
            <a:custGeom>
              <a:avLst/>
              <a:gdLst>
                <a:gd name="T0" fmla="*/ 64 w 884"/>
                <a:gd name="T1" fmla="*/ 512 h 512"/>
                <a:gd name="T2" fmla="*/ 0 w 884"/>
                <a:gd name="T3" fmla="*/ 471 h 512"/>
                <a:gd name="T4" fmla="*/ 818 w 884"/>
                <a:gd name="T5" fmla="*/ 0 h 512"/>
                <a:gd name="T6" fmla="*/ 884 w 884"/>
                <a:gd name="T7" fmla="*/ 38 h 512"/>
                <a:gd name="T8" fmla="*/ 64 w 884"/>
                <a:gd name="T9" fmla="*/ 512 h 512"/>
              </a:gdLst>
              <a:ahLst/>
              <a:cxnLst>
                <a:cxn ang="0">
                  <a:pos x="T0" y="T1"/>
                </a:cxn>
                <a:cxn ang="0">
                  <a:pos x="T2" y="T3"/>
                </a:cxn>
                <a:cxn ang="0">
                  <a:pos x="T4" y="T5"/>
                </a:cxn>
                <a:cxn ang="0">
                  <a:pos x="T6" y="T7"/>
                </a:cxn>
                <a:cxn ang="0">
                  <a:pos x="T8" y="T9"/>
                </a:cxn>
              </a:cxnLst>
              <a:rect l="0" t="0" r="r" b="b"/>
              <a:pathLst>
                <a:path w="884" h="512">
                  <a:moveTo>
                    <a:pt x="64" y="512"/>
                  </a:moveTo>
                  <a:lnTo>
                    <a:pt x="0" y="471"/>
                  </a:lnTo>
                  <a:lnTo>
                    <a:pt x="818" y="0"/>
                  </a:lnTo>
                  <a:lnTo>
                    <a:pt x="884" y="38"/>
                  </a:lnTo>
                  <a:lnTo>
                    <a:pt x="64" y="512"/>
                  </a:lnTo>
                  <a:close/>
                </a:path>
              </a:pathLst>
            </a:custGeom>
            <a:solidFill>
              <a:srgbClr val="64C2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 name="Freeform 31"/>
            <p:cNvSpPr/>
            <p:nvPr userDrawn="1"/>
          </p:nvSpPr>
          <p:spPr bwMode="auto">
            <a:xfrm>
              <a:off x="2359024" y="2010208"/>
              <a:ext cx="1306513" cy="2914650"/>
            </a:xfrm>
            <a:custGeom>
              <a:avLst/>
              <a:gdLst>
                <a:gd name="T0" fmla="*/ 820 w 823"/>
                <a:gd name="T1" fmla="*/ 0 h 1836"/>
                <a:gd name="T2" fmla="*/ 823 w 823"/>
                <a:gd name="T3" fmla="*/ 1362 h 1836"/>
                <a:gd name="T4" fmla="*/ 4 w 823"/>
                <a:gd name="T5" fmla="*/ 1836 h 1836"/>
                <a:gd name="T6" fmla="*/ 0 w 823"/>
                <a:gd name="T7" fmla="*/ 474 h 1836"/>
                <a:gd name="T8" fmla="*/ 820 w 823"/>
                <a:gd name="T9" fmla="*/ 0 h 1836"/>
              </a:gdLst>
              <a:ahLst/>
              <a:cxnLst>
                <a:cxn ang="0">
                  <a:pos x="T0" y="T1"/>
                </a:cxn>
                <a:cxn ang="0">
                  <a:pos x="T2" y="T3"/>
                </a:cxn>
                <a:cxn ang="0">
                  <a:pos x="T4" y="T5"/>
                </a:cxn>
                <a:cxn ang="0">
                  <a:pos x="T6" y="T7"/>
                </a:cxn>
                <a:cxn ang="0">
                  <a:pos x="T8" y="T9"/>
                </a:cxn>
              </a:cxnLst>
              <a:rect l="0" t="0" r="r" b="b"/>
              <a:pathLst>
                <a:path w="823" h="1836">
                  <a:moveTo>
                    <a:pt x="820" y="0"/>
                  </a:moveTo>
                  <a:lnTo>
                    <a:pt x="823" y="1362"/>
                  </a:lnTo>
                  <a:lnTo>
                    <a:pt x="4" y="1836"/>
                  </a:lnTo>
                  <a:lnTo>
                    <a:pt x="0" y="474"/>
                  </a:lnTo>
                  <a:lnTo>
                    <a:pt x="820" y="0"/>
                  </a:lnTo>
                  <a:close/>
                </a:path>
              </a:pathLst>
            </a:custGeom>
            <a:solidFill>
              <a:srgbClr val="006C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 name="Freeform 32"/>
            <p:cNvSpPr/>
            <p:nvPr userDrawn="1"/>
          </p:nvSpPr>
          <p:spPr bwMode="auto">
            <a:xfrm>
              <a:off x="2568574" y="2769033"/>
              <a:ext cx="107950" cy="2222500"/>
            </a:xfrm>
            <a:custGeom>
              <a:avLst/>
              <a:gdLst>
                <a:gd name="T0" fmla="*/ 68 w 68"/>
                <a:gd name="T1" fmla="*/ 1400 h 1400"/>
                <a:gd name="T2" fmla="*/ 4 w 68"/>
                <a:gd name="T3" fmla="*/ 1362 h 1400"/>
                <a:gd name="T4" fmla="*/ 0 w 68"/>
                <a:gd name="T5" fmla="*/ 0 h 1400"/>
                <a:gd name="T6" fmla="*/ 66 w 68"/>
                <a:gd name="T7" fmla="*/ 38 h 1400"/>
                <a:gd name="T8" fmla="*/ 68 w 68"/>
                <a:gd name="T9" fmla="*/ 1400 h 1400"/>
              </a:gdLst>
              <a:ahLst/>
              <a:cxnLst>
                <a:cxn ang="0">
                  <a:pos x="T0" y="T1"/>
                </a:cxn>
                <a:cxn ang="0">
                  <a:pos x="T2" y="T3"/>
                </a:cxn>
                <a:cxn ang="0">
                  <a:pos x="T4" y="T5"/>
                </a:cxn>
                <a:cxn ang="0">
                  <a:pos x="T6" y="T7"/>
                </a:cxn>
                <a:cxn ang="0">
                  <a:pos x="T8" y="T9"/>
                </a:cxn>
              </a:cxnLst>
              <a:rect l="0" t="0" r="r" b="b"/>
              <a:pathLst>
                <a:path w="68" h="1400">
                  <a:moveTo>
                    <a:pt x="68" y="1400"/>
                  </a:moveTo>
                  <a:lnTo>
                    <a:pt x="4" y="1362"/>
                  </a:lnTo>
                  <a:lnTo>
                    <a:pt x="0" y="0"/>
                  </a:lnTo>
                  <a:lnTo>
                    <a:pt x="66" y="38"/>
                  </a:lnTo>
                  <a:lnTo>
                    <a:pt x="68" y="1400"/>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 name="Freeform 33"/>
            <p:cNvSpPr/>
            <p:nvPr userDrawn="1"/>
          </p:nvSpPr>
          <p:spPr bwMode="auto">
            <a:xfrm>
              <a:off x="2568574" y="2021321"/>
              <a:ext cx="1403350" cy="808037"/>
            </a:xfrm>
            <a:custGeom>
              <a:avLst/>
              <a:gdLst>
                <a:gd name="T0" fmla="*/ 66 w 884"/>
                <a:gd name="T1" fmla="*/ 509 h 509"/>
                <a:gd name="T2" fmla="*/ 0 w 884"/>
                <a:gd name="T3" fmla="*/ 471 h 509"/>
                <a:gd name="T4" fmla="*/ 821 w 884"/>
                <a:gd name="T5" fmla="*/ 0 h 509"/>
                <a:gd name="T6" fmla="*/ 884 w 884"/>
                <a:gd name="T7" fmla="*/ 38 h 509"/>
                <a:gd name="T8" fmla="*/ 66 w 884"/>
                <a:gd name="T9" fmla="*/ 509 h 509"/>
              </a:gdLst>
              <a:ahLst/>
              <a:cxnLst>
                <a:cxn ang="0">
                  <a:pos x="T0" y="T1"/>
                </a:cxn>
                <a:cxn ang="0">
                  <a:pos x="T2" y="T3"/>
                </a:cxn>
                <a:cxn ang="0">
                  <a:pos x="T4" y="T5"/>
                </a:cxn>
                <a:cxn ang="0">
                  <a:pos x="T6" y="T7"/>
                </a:cxn>
                <a:cxn ang="0">
                  <a:pos x="T8" y="T9"/>
                </a:cxn>
              </a:cxnLst>
              <a:rect l="0" t="0" r="r" b="b"/>
              <a:pathLst>
                <a:path w="884" h="509">
                  <a:moveTo>
                    <a:pt x="66" y="509"/>
                  </a:moveTo>
                  <a:lnTo>
                    <a:pt x="0" y="471"/>
                  </a:lnTo>
                  <a:lnTo>
                    <a:pt x="821" y="0"/>
                  </a:lnTo>
                  <a:lnTo>
                    <a:pt x="884" y="38"/>
                  </a:lnTo>
                  <a:lnTo>
                    <a:pt x="66" y="509"/>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 name="Freeform 34"/>
            <p:cNvSpPr/>
            <p:nvPr userDrawn="1"/>
          </p:nvSpPr>
          <p:spPr bwMode="auto">
            <a:xfrm>
              <a:off x="2673349" y="2081646"/>
              <a:ext cx="1306513" cy="2909887"/>
            </a:xfrm>
            <a:custGeom>
              <a:avLst/>
              <a:gdLst>
                <a:gd name="T0" fmla="*/ 818 w 823"/>
                <a:gd name="T1" fmla="*/ 0 h 1833"/>
                <a:gd name="T2" fmla="*/ 823 w 823"/>
                <a:gd name="T3" fmla="*/ 1362 h 1833"/>
                <a:gd name="T4" fmla="*/ 2 w 823"/>
                <a:gd name="T5" fmla="*/ 1833 h 1833"/>
                <a:gd name="T6" fmla="*/ 0 w 823"/>
                <a:gd name="T7" fmla="*/ 471 h 1833"/>
                <a:gd name="T8" fmla="*/ 818 w 823"/>
                <a:gd name="T9" fmla="*/ 0 h 1833"/>
              </a:gdLst>
              <a:ahLst/>
              <a:cxnLst>
                <a:cxn ang="0">
                  <a:pos x="T0" y="T1"/>
                </a:cxn>
                <a:cxn ang="0">
                  <a:pos x="T2" y="T3"/>
                </a:cxn>
                <a:cxn ang="0">
                  <a:pos x="T4" y="T5"/>
                </a:cxn>
                <a:cxn ang="0">
                  <a:pos x="T6" y="T7"/>
                </a:cxn>
                <a:cxn ang="0">
                  <a:pos x="T8" y="T9"/>
                </a:cxn>
              </a:cxnLst>
              <a:rect l="0" t="0" r="r" b="b"/>
              <a:pathLst>
                <a:path w="823" h="1833">
                  <a:moveTo>
                    <a:pt x="818" y="0"/>
                  </a:moveTo>
                  <a:lnTo>
                    <a:pt x="823" y="1362"/>
                  </a:lnTo>
                  <a:lnTo>
                    <a:pt x="2" y="1833"/>
                  </a:lnTo>
                  <a:lnTo>
                    <a:pt x="0" y="471"/>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 name="Freeform 35"/>
            <p:cNvSpPr/>
            <p:nvPr userDrawn="1"/>
          </p:nvSpPr>
          <p:spPr bwMode="auto">
            <a:xfrm>
              <a:off x="2668587" y="2870633"/>
              <a:ext cx="468313" cy="2390775"/>
            </a:xfrm>
            <a:custGeom>
              <a:avLst/>
              <a:gdLst>
                <a:gd name="T0" fmla="*/ 295 w 295"/>
                <a:gd name="T1" fmla="*/ 1506 h 1506"/>
                <a:gd name="T2" fmla="*/ 5 w 295"/>
                <a:gd name="T3" fmla="*/ 1336 h 1506"/>
                <a:gd name="T4" fmla="*/ 0 w 295"/>
                <a:gd name="T5" fmla="*/ 0 h 1506"/>
                <a:gd name="T6" fmla="*/ 293 w 295"/>
                <a:gd name="T7" fmla="*/ 167 h 1506"/>
                <a:gd name="T8" fmla="*/ 295 w 295"/>
                <a:gd name="T9" fmla="*/ 1506 h 1506"/>
              </a:gdLst>
              <a:ahLst/>
              <a:cxnLst>
                <a:cxn ang="0">
                  <a:pos x="T0" y="T1"/>
                </a:cxn>
                <a:cxn ang="0">
                  <a:pos x="T2" y="T3"/>
                </a:cxn>
                <a:cxn ang="0">
                  <a:pos x="T4" y="T5"/>
                </a:cxn>
                <a:cxn ang="0">
                  <a:pos x="T6" y="T7"/>
                </a:cxn>
                <a:cxn ang="0">
                  <a:pos x="T8" y="T9"/>
                </a:cxn>
              </a:cxnLst>
              <a:rect l="0" t="0" r="r" b="b"/>
              <a:pathLst>
                <a:path w="295" h="1506">
                  <a:moveTo>
                    <a:pt x="295" y="1506"/>
                  </a:moveTo>
                  <a:lnTo>
                    <a:pt x="5" y="1336"/>
                  </a:lnTo>
                  <a:lnTo>
                    <a:pt x="0" y="0"/>
                  </a:lnTo>
                  <a:lnTo>
                    <a:pt x="293" y="167"/>
                  </a:lnTo>
                  <a:lnTo>
                    <a:pt x="295" y="1506"/>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 name="Freeform 36"/>
            <p:cNvSpPr/>
            <p:nvPr userDrawn="1"/>
          </p:nvSpPr>
          <p:spPr bwMode="auto">
            <a:xfrm>
              <a:off x="2668587" y="2178483"/>
              <a:ext cx="1663700" cy="957262"/>
            </a:xfrm>
            <a:custGeom>
              <a:avLst/>
              <a:gdLst>
                <a:gd name="T0" fmla="*/ 293 w 1048"/>
                <a:gd name="T1" fmla="*/ 603 h 603"/>
                <a:gd name="T2" fmla="*/ 0 w 1048"/>
                <a:gd name="T3" fmla="*/ 436 h 603"/>
                <a:gd name="T4" fmla="*/ 758 w 1048"/>
                <a:gd name="T5" fmla="*/ 0 h 603"/>
                <a:gd name="T6" fmla="*/ 1048 w 1048"/>
                <a:gd name="T7" fmla="*/ 167 h 603"/>
                <a:gd name="T8" fmla="*/ 293 w 1048"/>
                <a:gd name="T9" fmla="*/ 603 h 603"/>
              </a:gdLst>
              <a:ahLst/>
              <a:cxnLst>
                <a:cxn ang="0">
                  <a:pos x="T0" y="T1"/>
                </a:cxn>
                <a:cxn ang="0">
                  <a:pos x="T2" y="T3"/>
                </a:cxn>
                <a:cxn ang="0">
                  <a:pos x="T4" y="T5"/>
                </a:cxn>
                <a:cxn ang="0">
                  <a:pos x="T6" y="T7"/>
                </a:cxn>
                <a:cxn ang="0">
                  <a:pos x="T8" y="T9"/>
                </a:cxn>
              </a:cxnLst>
              <a:rect l="0" t="0" r="r" b="b"/>
              <a:pathLst>
                <a:path w="1048" h="603">
                  <a:moveTo>
                    <a:pt x="293" y="603"/>
                  </a:moveTo>
                  <a:lnTo>
                    <a:pt x="0" y="436"/>
                  </a:lnTo>
                  <a:lnTo>
                    <a:pt x="758" y="0"/>
                  </a:lnTo>
                  <a:lnTo>
                    <a:pt x="1048" y="167"/>
                  </a:lnTo>
                  <a:lnTo>
                    <a:pt x="293" y="603"/>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 name="Freeform 37"/>
            <p:cNvSpPr/>
            <p:nvPr userDrawn="1"/>
          </p:nvSpPr>
          <p:spPr bwMode="auto">
            <a:xfrm>
              <a:off x="3133724" y="2443596"/>
              <a:ext cx="1204913" cy="2817812"/>
            </a:xfrm>
            <a:custGeom>
              <a:avLst/>
              <a:gdLst>
                <a:gd name="T0" fmla="*/ 755 w 759"/>
                <a:gd name="T1" fmla="*/ 0 h 1775"/>
                <a:gd name="T2" fmla="*/ 759 w 759"/>
                <a:gd name="T3" fmla="*/ 1339 h 1775"/>
                <a:gd name="T4" fmla="*/ 2 w 759"/>
                <a:gd name="T5" fmla="*/ 1775 h 1775"/>
                <a:gd name="T6" fmla="*/ 0 w 759"/>
                <a:gd name="T7" fmla="*/ 436 h 1775"/>
                <a:gd name="T8" fmla="*/ 755 w 759"/>
                <a:gd name="T9" fmla="*/ 0 h 1775"/>
              </a:gdLst>
              <a:ahLst/>
              <a:cxnLst>
                <a:cxn ang="0">
                  <a:pos x="T0" y="T1"/>
                </a:cxn>
                <a:cxn ang="0">
                  <a:pos x="T2" y="T3"/>
                </a:cxn>
                <a:cxn ang="0">
                  <a:pos x="T4" y="T5"/>
                </a:cxn>
                <a:cxn ang="0">
                  <a:pos x="T6" y="T7"/>
                </a:cxn>
                <a:cxn ang="0">
                  <a:pos x="T8" y="T9"/>
                </a:cxn>
              </a:cxnLst>
              <a:rect l="0" t="0" r="r" b="b"/>
              <a:pathLst>
                <a:path w="759" h="1775">
                  <a:moveTo>
                    <a:pt x="755" y="0"/>
                  </a:moveTo>
                  <a:lnTo>
                    <a:pt x="759" y="1339"/>
                  </a:lnTo>
                  <a:lnTo>
                    <a:pt x="2" y="1775"/>
                  </a:lnTo>
                  <a:lnTo>
                    <a:pt x="0" y="436"/>
                  </a:lnTo>
                  <a:lnTo>
                    <a:pt x="755" y="0"/>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 name="Freeform 38"/>
            <p:cNvSpPr/>
            <p:nvPr userDrawn="1"/>
          </p:nvSpPr>
          <p:spPr bwMode="auto">
            <a:xfrm>
              <a:off x="2687637" y="2186421"/>
              <a:ext cx="1239838" cy="714375"/>
            </a:xfrm>
            <a:custGeom>
              <a:avLst/>
              <a:gdLst>
                <a:gd name="T0" fmla="*/ 24 w 781"/>
                <a:gd name="T1" fmla="*/ 450 h 450"/>
                <a:gd name="T2" fmla="*/ 0 w 781"/>
                <a:gd name="T3" fmla="*/ 438 h 450"/>
                <a:gd name="T4" fmla="*/ 757 w 781"/>
                <a:gd name="T5" fmla="*/ 0 h 450"/>
                <a:gd name="T6" fmla="*/ 781 w 781"/>
                <a:gd name="T7" fmla="*/ 14 h 450"/>
                <a:gd name="T8" fmla="*/ 24 w 781"/>
                <a:gd name="T9" fmla="*/ 450 h 450"/>
              </a:gdLst>
              <a:ahLst/>
              <a:cxnLst>
                <a:cxn ang="0">
                  <a:pos x="T0" y="T1"/>
                </a:cxn>
                <a:cxn ang="0">
                  <a:pos x="T2" y="T3"/>
                </a:cxn>
                <a:cxn ang="0">
                  <a:pos x="T4" y="T5"/>
                </a:cxn>
                <a:cxn ang="0">
                  <a:pos x="T6" y="T7"/>
                </a:cxn>
                <a:cxn ang="0">
                  <a:pos x="T8" y="T9"/>
                </a:cxn>
              </a:cxnLst>
              <a:rect l="0" t="0" r="r" b="b"/>
              <a:pathLst>
                <a:path w="781" h="450">
                  <a:moveTo>
                    <a:pt x="24" y="450"/>
                  </a:moveTo>
                  <a:lnTo>
                    <a:pt x="0" y="438"/>
                  </a:lnTo>
                  <a:lnTo>
                    <a:pt x="757" y="0"/>
                  </a:lnTo>
                  <a:lnTo>
                    <a:pt x="781"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 name="Freeform 39"/>
            <p:cNvSpPr/>
            <p:nvPr userDrawn="1"/>
          </p:nvSpPr>
          <p:spPr bwMode="auto">
            <a:xfrm>
              <a:off x="2767012" y="2230871"/>
              <a:ext cx="1235075" cy="714375"/>
            </a:xfrm>
            <a:custGeom>
              <a:avLst/>
              <a:gdLst>
                <a:gd name="T0" fmla="*/ 23 w 778"/>
                <a:gd name="T1" fmla="*/ 450 h 450"/>
                <a:gd name="T2" fmla="*/ 0 w 778"/>
                <a:gd name="T3" fmla="*/ 436 h 450"/>
                <a:gd name="T4" fmla="*/ 755 w 778"/>
                <a:gd name="T5" fmla="*/ 0 h 450"/>
                <a:gd name="T6" fmla="*/ 778 w 778"/>
                <a:gd name="T7" fmla="*/ 14 h 450"/>
                <a:gd name="T8" fmla="*/ 23 w 778"/>
                <a:gd name="T9" fmla="*/ 450 h 450"/>
              </a:gdLst>
              <a:ahLst/>
              <a:cxnLst>
                <a:cxn ang="0">
                  <a:pos x="T0" y="T1"/>
                </a:cxn>
                <a:cxn ang="0">
                  <a:pos x="T2" y="T3"/>
                </a:cxn>
                <a:cxn ang="0">
                  <a:pos x="T4" y="T5"/>
                </a:cxn>
                <a:cxn ang="0">
                  <a:pos x="T6" y="T7"/>
                </a:cxn>
                <a:cxn ang="0">
                  <a:pos x="T8" y="T9"/>
                </a:cxn>
              </a:cxnLst>
              <a:rect l="0" t="0" r="r" b="b"/>
              <a:pathLst>
                <a:path w="778" h="450">
                  <a:moveTo>
                    <a:pt x="23" y="450"/>
                  </a:moveTo>
                  <a:lnTo>
                    <a:pt x="0" y="436"/>
                  </a:lnTo>
                  <a:lnTo>
                    <a:pt x="755" y="0"/>
                  </a:lnTo>
                  <a:lnTo>
                    <a:pt x="778"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 name="Freeform 40"/>
            <p:cNvSpPr/>
            <p:nvPr userDrawn="1"/>
          </p:nvSpPr>
          <p:spPr bwMode="auto">
            <a:xfrm>
              <a:off x="2841624" y="2275321"/>
              <a:ext cx="1239838" cy="714375"/>
            </a:xfrm>
            <a:custGeom>
              <a:avLst/>
              <a:gdLst>
                <a:gd name="T0" fmla="*/ 23 w 781"/>
                <a:gd name="T1" fmla="*/ 450 h 450"/>
                <a:gd name="T2" fmla="*/ 0 w 781"/>
                <a:gd name="T3" fmla="*/ 436 h 450"/>
                <a:gd name="T4" fmla="*/ 757 w 781"/>
                <a:gd name="T5" fmla="*/ 0 h 450"/>
                <a:gd name="T6" fmla="*/ 781 w 781"/>
                <a:gd name="T7" fmla="*/ 14 h 450"/>
                <a:gd name="T8" fmla="*/ 23 w 781"/>
                <a:gd name="T9" fmla="*/ 450 h 450"/>
              </a:gdLst>
              <a:ahLst/>
              <a:cxnLst>
                <a:cxn ang="0">
                  <a:pos x="T0" y="T1"/>
                </a:cxn>
                <a:cxn ang="0">
                  <a:pos x="T2" y="T3"/>
                </a:cxn>
                <a:cxn ang="0">
                  <a:pos x="T4" y="T5"/>
                </a:cxn>
                <a:cxn ang="0">
                  <a:pos x="T6" y="T7"/>
                </a:cxn>
                <a:cxn ang="0">
                  <a:pos x="T8" y="T9"/>
                </a:cxn>
              </a:cxnLst>
              <a:rect l="0" t="0" r="r" b="b"/>
              <a:pathLst>
                <a:path w="781" h="450">
                  <a:moveTo>
                    <a:pt x="23" y="450"/>
                  </a:moveTo>
                  <a:lnTo>
                    <a:pt x="0" y="436"/>
                  </a:lnTo>
                  <a:lnTo>
                    <a:pt x="757" y="0"/>
                  </a:lnTo>
                  <a:lnTo>
                    <a:pt x="781"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 name="Freeform 41"/>
            <p:cNvSpPr/>
            <p:nvPr userDrawn="1"/>
          </p:nvSpPr>
          <p:spPr bwMode="auto">
            <a:xfrm>
              <a:off x="2919412" y="2319771"/>
              <a:ext cx="1236663" cy="715962"/>
            </a:xfrm>
            <a:custGeom>
              <a:avLst/>
              <a:gdLst>
                <a:gd name="T0" fmla="*/ 24 w 779"/>
                <a:gd name="T1" fmla="*/ 451 h 451"/>
                <a:gd name="T2" fmla="*/ 0 w 779"/>
                <a:gd name="T3" fmla="*/ 436 h 451"/>
                <a:gd name="T4" fmla="*/ 755 w 779"/>
                <a:gd name="T5" fmla="*/ 0 h 451"/>
                <a:gd name="T6" fmla="*/ 779 w 779"/>
                <a:gd name="T7" fmla="*/ 15 h 451"/>
                <a:gd name="T8" fmla="*/ 24 w 779"/>
                <a:gd name="T9" fmla="*/ 451 h 451"/>
              </a:gdLst>
              <a:ahLst/>
              <a:cxnLst>
                <a:cxn ang="0">
                  <a:pos x="T0" y="T1"/>
                </a:cxn>
                <a:cxn ang="0">
                  <a:pos x="T2" y="T3"/>
                </a:cxn>
                <a:cxn ang="0">
                  <a:pos x="T4" y="T5"/>
                </a:cxn>
                <a:cxn ang="0">
                  <a:pos x="T6" y="T7"/>
                </a:cxn>
                <a:cxn ang="0">
                  <a:pos x="T8" y="T9"/>
                </a:cxn>
              </a:cxnLst>
              <a:rect l="0" t="0" r="r" b="b"/>
              <a:pathLst>
                <a:path w="779" h="451">
                  <a:moveTo>
                    <a:pt x="24" y="451"/>
                  </a:moveTo>
                  <a:lnTo>
                    <a:pt x="0" y="436"/>
                  </a:lnTo>
                  <a:lnTo>
                    <a:pt x="755" y="0"/>
                  </a:lnTo>
                  <a:lnTo>
                    <a:pt x="779" y="15"/>
                  </a:lnTo>
                  <a:lnTo>
                    <a:pt x="24" y="451"/>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 name="Freeform 42"/>
            <p:cNvSpPr/>
            <p:nvPr userDrawn="1"/>
          </p:nvSpPr>
          <p:spPr bwMode="auto">
            <a:xfrm>
              <a:off x="2995612" y="2365808"/>
              <a:ext cx="1238250" cy="714375"/>
            </a:xfrm>
            <a:custGeom>
              <a:avLst/>
              <a:gdLst>
                <a:gd name="T0" fmla="*/ 23 w 780"/>
                <a:gd name="T1" fmla="*/ 450 h 450"/>
                <a:gd name="T2" fmla="*/ 0 w 780"/>
                <a:gd name="T3" fmla="*/ 436 h 450"/>
                <a:gd name="T4" fmla="*/ 757 w 780"/>
                <a:gd name="T5" fmla="*/ 0 h 450"/>
                <a:gd name="T6" fmla="*/ 780 w 780"/>
                <a:gd name="T7" fmla="*/ 14 h 450"/>
                <a:gd name="T8" fmla="*/ 23 w 780"/>
                <a:gd name="T9" fmla="*/ 450 h 450"/>
              </a:gdLst>
              <a:ahLst/>
              <a:cxnLst>
                <a:cxn ang="0">
                  <a:pos x="T0" y="T1"/>
                </a:cxn>
                <a:cxn ang="0">
                  <a:pos x="T2" y="T3"/>
                </a:cxn>
                <a:cxn ang="0">
                  <a:pos x="T4" y="T5"/>
                </a:cxn>
                <a:cxn ang="0">
                  <a:pos x="T6" y="T7"/>
                </a:cxn>
                <a:cxn ang="0">
                  <a:pos x="T8" y="T9"/>
                </a:cxn>
              </a:cxnLst>
              <a:rect l="0" t="0" r="r" b="b"/>
              <a:pathLst>
                <a:path w="780" h="450">
                  <a:moveTo>
                    <a:pt x="23" y="450"/>
                  </a:moveTo>
                  <a:lnTo>
                    <a:pt x="0" y="436"/>
                  </a:lnTo>
                  <a:lnTo>
                    <a:pt x="757" y="0"/>
                  </a:lnTo>
                  <a:lnTo>
                    <a:pt x="780" y="14"/>
                  </a:lnTo>
                  <a:lnTo>
                    <a:pt x="23"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 name="Freeform 43"/>
            <p:cNvSpPr/>
            <p:nvPr userDrawn="1"/>
          </p:nvSpPr>
          <p:spPr bwMode="auto">
            <a:xfrm>
              <a:off x="3073399" y="2407083"/>
              <a:ext cx="1236663" cy="714375"/>
            </a:xfrm>
            <a:custGeom>
              <a:avLst/>
              <a:gdLst>
                <a:gd name="T0" fmla="*/ 24 w 779"/>
                <a:gd name="T1" fmla="*/ 450 h 450"/>
                <a:gd name="T2" fmla="*/ 0 w 779"/>
                <a:gd name="T3" fmla="*/ 438 h 450"/>
                <a:gd name="T4" fmla="*/ 755 w 779"/>
                <a:gd name="T5" fmla="*/ 0 h 450"/>
                <a:gd name="T6" fmla="*/ 779 w 779"/>
                <a:gd name="T7" fmla="*/ 14 h 450"/>
                <a:gd name="T8" fmla="*/ 24 w 779"/>
                <a:gd name="T9" fmla="*/ 450 h 450"/>
              </a:gdLst>
              <a:ahLst/>
              <a:cxnLst>
                <a:cxn ang="0">
                  <a:pos x="T0" y="T1"/>
                </a:cxn>
                <a:cxn ang="0">
                  <a:pos x="T2" y="T3"/>
                </a:cxn>
                <a:cxn ang="0">
                  <a:pos x="T4" y="T5"/>
                </a:cxn>
                <a:cxn ang="0">
                  <a:pos x="T6" y="T7"/>
                </a:cxn>
                <a:cxn ang="0">
                  <a:pos x="T8" y="T9"/>
                </a:cxn>
              </a:cxnLst>
              <a:rect l="0" t="0" r="r" b="b"/>
              <a:pathLst>
                <a:path w="779" h="450">
                  <a:moveTo>
                    <a:pt x="24" y="450"/>
                  </a:moveTo>
                  <a:lnTo>
                    <a:pt x="0" y="438"/>
                  </a:lnTo>
                  <a:lnTo>
                    <a:pt x="755" y="0"/>
                  </a:lnTo>
                  <a:lnTo>
                    <a:pt x="779" y="14"/>
                  </a:lnTo>
                  <a:lnTo>
                    <a:pt x="24" y="450"/>
                  </a:lnTo>
                  <a:close/>
                </a:path>
              </a:pathLst>
            </a:custGeom>
            <a:solidFill>
              <a:srgbClr val="EDDA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 name="Freeform 44"/>
            <p:cNvSpPr/>
            <p:nvPr userDrawn="1"/>
          </p:nvSpPr>
          <p:spPr bwMode="auto">
            <a:xfrm>
              <a:off x="3133724" y="3094471"/>
              <a:ext cx="107950" cy="2225675"/>
            </a:xfrm>
            <a:custGeom>
              <a:avLst/>
              <a:gdLst>
                <a:gd name="T0" fmla="*/ 68 w 68"/>
                <a:gd name="T1" fmla="*/ 1402 h 1402"/>
                <a:gd name="T2" fmla="*/ 2 w 68"/>
                <a:gd name="T3" fmla="*/ 1365 h 1402"/>
                <a:gd name="T4" fmla="*/ 0 w 68"/>
                <a:gd name="T5" fmla="*/ 0 h 1402"/>
                <a:gd name="T6" fmla="*/ 64 w 68"/>
                <a:gd name="T7" fmla="*/ 40 h 1402"/>
                <a:gd name="T8" fmla="*/ 68 w 68"/>
                <a:gd name="T9" fmla="*/ 1402 h 1402"/>
              </a:gdLst>
              <a:ahLst/>
              <a:cxnLst>
                <a:cxn ang="0">
                  <a:pos x="T0" y="T1"/>
                </a:cxn>
                <a:cxn ang="0">
                  <a:pos x="T2" y="T3"/>
                </a:cxn>
                <a:cxn ang="0">
                  <a:pos x="T4" y="T5"/>
                </a:cxn>
                <a:cxn ang="0">
                  <a:pos x="T6" y="T7"/>
                </a:cxn>
                <a:cxn ang="0">
                  <a:pos x="T8" y="T9"/>
                </a:cxn>
              </a:cxnLst>
              <a:rect l="0" t="0" r="r" b="b"/>
              <a:pathLst>
                <a:path w="68" h="1402">
                  <a:moveTo>
                    <a:pt x="68" y="1402"/>
                  </a:moveTo>
                  <a:lnTo>
                    <a:pt x="2" y="1365"/>
                  </a:lnTo>
                  <a:lnTo>
                    <a:pt x="0" y="0"/>
                  </a:lnTo>
                  <a:lnTo>
                    <a:pt x="64" y="40"/>
                  </a:lnTo>
                  <a:lnTo>
                    <a:pt x="68" y="1402"/>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 name="Freeform 45"/>
            <p:cNvSpPr/>
            <p:nvPr userDrawn="1"/>
          </p:nvSpPr>
          <p:spPr bwMode="auto">
            <a:xfrm>
              <a:off x="3133724" y="2346758"/>
              <a:ext cx="1400175" cy="811212"/>
            </a:xfrm>
            <a:custGeom>
              <a:avLst/>
              <a:gdLst>
                <a:gd name="T0" fmla="*/ 64 w 882"/>
                <a:gd name="T1" fmla="*/ 511 h 511"/>
                <a:gd name="T2" fmla="*/ 0 w 882"/>
                <a:gd name="T3" fmla="*/ 471 h 511"/>
                <a:gd name="T4" fmla="*/ 818 w 882"/>
                <a:gd name="T5" fmla="*/ 0 h 511"/>
                <a:gd name="T6" fmla="*/ 882 w 882"/>
                <a:gd name="T7" fmla="*/ 38 h 511"/>
                <a:gd name="T8" fmla="*/ 64 w 882"/>
                <a:gd name="T9" fmla="*/ 511 h 511"/>
              </a:gdLst>
              <a:ahLst/>
              <a:cxnLst>
                <a:cxn ang="0">
                  <a:pos x="T0" y="T1"/>
                </a:cxn>
                <a:cxn ang="0">
                  <a:pos x="T2" y="T3"/>
                </a:cxn>
                <a:cxn ang="0">
                  <a:pos x="T4" y="T5"/>
                </a:cxn>
                <a:cxn ang="0">
                  <a:pos x="T6" y="T7"/>
                </a:cxn>
                <a:cxn ang="0">
                  <a:pos x="T8" y="T9"/>
                </a:cxn>
              </a:cxnLst>
              <a:rect l="0" t="0" r="r" b="b"/>
              <a:pathLst>
                <a:path w="882" h="511">
                  <a:moveTo>
                    <a:pt x="64" y="511"/>
                  </a:moveTo>
                  <a:lnTo>
                    <a:pt x="0" y="471"/>
                  </a:lnTo>
                  <a:lnTo>
                    <a:pt x="818" y="0"/>
                  </a:lnTo>
                  <a:lnTo>
                    <a:pt x="882" y="38"/>
                  </a:lnTo>
                  <a:lnTo>
                    <a:pt x="64" y="511"/>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 name="Freeform 46"/>
            <p:cNvSpPr/>
            <p:nvPr userDrawn="1"/>
          </p:nvSpPr>
          <p:spPr bwMode="auto">
            <a:xfrm>
              <a:off x="3235324" y="2407083"/>
              <a:ext cx="1306513" cy="2913062"/>
            </a:xfrm>
            <a:custGeom>
              <a:avLst/>
              <a:gdLst>
                <a:gd name="T0" fmla="*/ 818 w 823"/>
                <a:gd name="T1" fmla="*/ 0 h 1835"/>
                <a:gd name="T2" fmla="*/ 823 w 823"/>
                <a:gd name="T3" fmla="*/ 1362 h 1835"/>
                <a:gd name="T4" fmla="*/ 4 w 823"/>
                <a:gd name="T5" fmla="*/ 1835 h 1835"/>
                <a:gd name="T6" fmla="*/ 0 w 823"/>
                <a:gd name="T7" fmla="*/ 473 h 1835"/>
                <a:gd name="T8" fmla="*/ 818 w 823"/>
                <a:gd name="T9" fmla="*/ 0 h 1835"/>
              </a:gdLst>
              <a:ahLst/>
              <a:cxnLst>
                <a:cxn ang="0">
                  <a:pos x="T0" y="T1"/>
                </a:cxn>
                <a:cxn ang="0">
                  <a:pos x="T2" y="T3"/>
                </a:cxn>
                <a:cxn ang="0">
                  <a:pos x="T4" y="T5"/>
                </a:cxn>
                <a:cxn ang="0">
                  <a:pos x="T6" y="T7"/>
                </a:cxn>
                <a:cxn ang="0">
                  <a:pos x="T8" y="T9"/>
                </a:cxn>
              </a:cxnLst>
              <a:rect l="0" t="0" r="r" b="b"/>
              <a:pathLst>
                <a:path w="823" h="1835">
                  <a:moveTo>
                    <a:pt x="818" y="0"/>
                  </a:moveTo>
                  <a:lnTo>
                    <a:pt x="823" y="1362"/>
                  </a:lnTo>
                  <a:lnTo>
                    <a:pt x="4" y="1835"/>
                  </a:lnTo>
                  <a:lnTo>
                    <a:pt x="0" y="473"/>
                  </a:lnTo>
                  <a:lnTo>
                    <a:pt x="818"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 name="Freeform 47"/>
            <p:cNvSpPr/>
            <p:nvPr userDrawn="1"/>
          </p:nvSpPr>
          <p:spPr bwMode="auto">
            <a:xfrm>
              <a:off x="2533649" y="2870633"/>
              <a:ext cx="525463" cy="2465387"/>
            </a:xfrm>
            <a:custGeom>
              <a:avLst/>
              <a:gdLst>
                <a:gd name="T0" fmla="*/ 331 w 331"/>
                <a:gd name="T1" fmla="*/ 1553 h 1553"/>
                <a:gd name="T2" fmla="*/ 3 w 331"/>
                <a:gd name="T3" fmla="*/ 1362 h 1553"/>
                <a:gd name="T4" fmla="*/ 0 w 331"/>
                <a:gd name="T5" fmla="*/ 0 h 1553"/>
                <a:gd name="T6" fmla="*/ 326 w 331"/>
                <a:gd name="T7" fmla="*/ 188 h 1553"/>
                <a:gd name="T8" fmla="*/ 331 w 331"/>
                <a:gd name="T9" fmla="*/ 1553 h 1553"/>
              </a:gdLst>
              <a:ahLst/>
              <a:cxnLst>
                <a:cxn ang="0">
                  <a:pos x="T0" y="T1"/>
                </a:cxn>
                <a:cxn ang="0">
                  <a:pos x="T2" y="T3"/>
                </a:cxn>
                <a:cxn ang="0">
                  <a:pos x="T4" y="T5"/>
                </a:cxn>
                <a:cxn ang="0">
                  <a:pos x="T6" y="T7"/>
                </a:cxn>
                <a:cxn ang="0">
                  <a:pos x="T8" y="T9"/>
                </a:cxn>
              </a:cxnLst>
              <a:rect l="0" t="0" r="r" b="b"/>
              <a:pathLst>
                <a:path w="331" h="1553">
                  <a:moveTo>
                    <a:pt x="331" y="1553"/>
                  </a:moveTo>
                  <a:lnTo>
                    <a:pt x="3" y="1362"/>
                  </a:lnTo>
                  <a:lnTo>
                    <a:pt x="0" y="0"/>
                  </a:lnTo>
                  <a:lnTo>
                    <a:pt x="326" y="188"/>
                  </a:lnTo>
                  <a:lnTo>
                    <a:pt x="331" y="1553"/>
                  </a:lnTo>
                  <a:close/>
                </a:path>
              </a:pathLst>
            </a:custGeom>
            <a:solidFill>
              <a:srgbClr val="D02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 name="Freeform 48"/>
            <p:cNvSpPr/>
            <p:nvPr userDrawn="1"/>
          </p:nvSpPr>
          <p:spPr bwMode="auto">
            <a:xfrm>
              <a:off x="2613024" y="3080183"/>
              <a:ext cx="363538" cy="676275"/>
            </a:xfrm>
            <a:custGeom>
              <a:avLst/>
              <a:gdLst>
                <a:gd name="T0" fmla="*/ 5 w 229"/>
                <a:gd name="T1" fmla="*/ 294 h 426"/>
                <a:gd name="T2" fmla="*/ 0 w 229"/>
                <a:gd name="T3" fmla="*/ 0 h 426"/>
                <a:gd name="T4" fmla="*/ 226 w 229"/>
                <a:gd name="T5" fmla="*/ 132 h 426"/>
                <a:gd name="T6" fmla="*/ 229 w 229"/>
                <a:gd name="T7" fmla="*/ 426 h 426"/>
                <a:gd name="T8" fmla="*/ 5 w 229"/>
                <a:gd name="T9" fmla="*/ 294 h 426"/>
              </a:gdLst>
              <a:ahLst/>
              <a:cxnLst>
                <a:cxn ang="0">
                  <a:pos x="T0" y="T1"/>
                </a:cxn>
                <a:cxn ang="0">
                  <a:pos x="T2" y="T3"/>
                </a:cxn>
                <a:cxn ang="0">
                  <a:pos x="T4" y="T5"/>
                </a:cxn>
                <a:cxn ang="0">
                  <a:pos x="T6" y="T7"/>
                </a:cxn>
                <a:cxn ang="0">
                  <a:pos x="T8" y="T9"/>
                </a:cxn>
              </a:cxnLst>
              <a:rect l="0" t="0" r="r" b="b"/>
              <a:pathLst>
                <a:path w="229" h="426">
                  <a:moveTo>
                    <a:pt x="5" y="294"/>
                  </a:moveTo>
                  <a:lnTo>
                    <a:pt x="0" y="0"/>
                  </a:lnTo>
                  <a:lnTo>
                    <a:pt x="226" y="132"/>
                  </a:lnTo>
                  <a:lnTo>
                    <a:pt x="229" y="426"/>
                  </a:lnTo>
                  <a:lnTo>
                    <a:pt x="5" y="294"/>
                  </a:lnTo>
                  <a:close/>
                </a:path>
              </a:pathLst>
            </a:custGeom>
            <a:solidFill>
              <a:srgbClr val="ED49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 name="Freeform 49"/>
            <p:cNvSpPr/>
            <p:nvPr userDrawn="1"/>
          </p:nvSpPr>
          <p:spPr bwMode="auto">
            <a:xfrm>
              <a:off x="2533649" y="2807133"/>
              <a:ext cx="619125" cy="361950"/>
            </a:xfrm>
            <a:custGeom>
              <a:avLst/>
              <a:gdLst>
                <a:gd name="T0" fmla="*/ 326 w 390"/>
                <a:gd name="T1" fmla="*/ 228 h 228"/>
                <a:gd name="T2" fmla="*/ 0 w 390"/>
                <a:gd name="T3" fmla="*/ 40 h 228"/>
                <a:gd name="T4" fmla="*/ 64 w 390"/>
                <a:gd name="T5" fmla="*/ 0 h 228"/>
                <a:gd name="T6" fmla="*/ 390 w 390"/>
                <a:gd name="T7" fmla="*/ 191 h 228"/>
                <a:gd name="T8" fmla="*/ 326 w 390"/>
                <a:gd name="T9" fmla="*/ 228 h 228"/>
              </a:gdLst>
              <a:ahLst/>
              <a:cxnLst>
                <a:cxn ang="0">
                  <a:pos x="T0" y="T1"/>
                </a:cxn>
                <a:cxn ang="0">
                  <a:pos x="T2" y="T3"/>
                </a:cxn>
                <a:cxn ang="0">
                  <a:pos x="T4" y="T5"/>
                </a:cxn>
                <a:cxn ang="0">
                  <a:pos x="T6" y="T7"/>
                </a:cxn>
                <a:cxn ang="0">
                  <a:pos x="T8" y="T9"/>
                </a:cxn>
              </a:cxnLst>
              <a:rect l="0" t="0" r="r" b="b"/>
              <a:pathLst>
                <a:path w="390" h="228">
                  <a:moveTo>
                    <a:pt x="326" y="228"/>
                  </a:moveTo>
                  <a:lnTo>
                    <a:pt x="0" y="40"/>
                  </a:lnTo>
                  <a:lnTo>
                    <a:pt x="64" y="0"/>
                  </a:lnTo>
                  <a:lnTo>
                    <a:pt x="390" y="191"/>
                  </a:lnTo>
                  <a:lnTo>
                    <a:pt x="326" y="228"/>
                  </a:lnTo>
                  <a:close/>
                </a:path>
              </a:pathLst>
            </a:custGeom>
            <a:solidFill>
              <a:srgbClr val="EE4A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 name="Freeform 50"/>
            <p:cNvSpPr/>
            <p:nvPr userDrawn="1"/>
          </p:nvSpPr>
          <p:spPr bwMode="auto">
            <a:xfrm>
              <a:off x="3051174" y="3110346"/>
              <a:ext cx="107950" cy="2225675"/>
            </a:xfrm>
            <a:custGeom>
              <a:avLst/>
              <a:gdLst>
                <a:gd name="T0" fmla="*/ 64 w 68"/>
                <a:gd name="T1" fmla="*/ 0 h 1402"/>
                <a:gd name="T2" fmla="*/ 68 w 68"/>
                <a:gd name="T3" fmla="*/ 1362 h 1402"/>
                <a:gd name="T4" fmla="*/ 5 w 68"/>
                <a:gd name="T5" fmla="*/ 1402 h 1402"/>
                <a:gd name="T6" fmla="*/ 0 w 68"/>
                <a:gd name="T7" fmla="*/ 37 h 1402"/>
                <a:gd name="T8" fmla="*/ 64 w 68"/>
                <a:gd name="T9" fmla="*/ 0 h 1402"/>
              </a:gdLst>
              <a:ahLst/>
              <a:cxnLst>
                <a:cxn ang="0">
                  <a:pos x="T0" y="T1"/>
                </a:cxn>
                <a:cxn ang="0">
                  <a:pos x="T2" y="T3"/>
                </a:cxn>
                <a:cxn ang="0">
                  <a:pos x="T4" y="T5"/>
                </a:cxn>
                <a:cxn ang="0">
                  <a:pos x="T6" y="T7"/>
                </a:cxn>
                <a:cxn ang="0">
                  <a:pos x="T8" y="T9"/>
                </a:cxn>
              </a:cxnLst>
              <a:rect l="0" t="0" r="r" b="b"/>
              <a:pathLst>
                <a:path w="68" h="1402">
                  <a:moveTo>
                    <a:pt x="64" y="0"/>
                  </a:moveTo>
                  <a:lnTo>
                    <a:pt x="68" y="1362"/>
                  </a:lnTo>
                  <a:lnTo>
                    <a:pt x="5" y="1402"/>
                  </a:lnTo>
                  <a:lnTo>
                    <a:pt x="0" y="37"/>
                  </a:lnTo>
                  <a:lnTo>
                    <a:pt x="64" y="0"/>
                  </a:lnTo>
                  <a:close/>
                </a:path>
              </a:pathLst>
            </a:custGeom>
            <a:solidFill>
              <a:srgbClr val="B01D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 name="Freeform 52"/>
            <p:cNvSpPr/>
            <p:nvPr userDrawn="1"/>
          </p:nvSpPr>
          <p:spPr bwMode="auto">
            <a:xfrm>
              <a:off x="4186237" y="4793096"/>
              <a:ext cx="1441450" cy="874712"/>
            </a:xfrm>
            <a:custGeom>
              <a:avLst/>
              <a:gdLst>
                <a:gd name="T0" fmla="*/ 908 w 908"/>
                <a:gd name="T1" fmla="*/ 0 h 551"/>
                <a:gd name="T2" fmla="*/ 908 w 908"/>
                <a:gd name="T3" fmla="*/ 26 h 551"/>
                <a:gd name="T4" fmla="*/ 0 w 908"/>
                <a:gd name="T5" fmla="*/ 551 h 551"/>
                <a:gd name="T6" fmla="*/ 0 w 908"/>
                <a:gd name="T7" fmla="*/ 526 h 551"/>
                <a:gd name="T8" fmla="*/ 908 w 908"/>
                <a:gd name="T9" fmla="*/ 0 h 551"/>
              </a:gdLst>
              <a:ahLst/>
              <a:cxnLst>
                <a:cxn ang="0">
                  <a:pos x="T0" y="T1"/>
                </a:cxn>
                <a:cxn ang="0">
                  <a:pos x="T2" y="T3"/>
                </a:cxn>
                <a:cxn ang="0">
                  <a:pos x="T4" y="T5"/>
                </a:cxn>
                <a:cxn ang="0">
                  <a:pos x="T6" y="T7"/>
                </a:cxn>
                <a:cxn ang="0">
                  <a:pos x="T8" y="T9"/>
                </a:cxn>
              </a:cxnLst>
              <a:rect l="0" t="0" r="r" b="b"/>
              <a:pathLst>
                <a:path w="908" h="551">
                  <a:moveTo>
                    <a:pt x="908" y="0"/>
                  </a:moveTo>
                  <a:lnTo>
                    <a:pt x="908" y="26"/>
                  </a:lnTo>
                  <a:lnTo>
                    <a:pt x="0" y="551"/>
                  </a:lnTo>
                  <a:lnTo>
                    <a:pt x="0" y="526"/>
                  </a:lnTo>
                  <a:lnTo>
                    <a:pt x="908"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 name="Freeform 53"/>
            <p:cNvSpPr/>
            <p:nvPr userDrawn="1"/>
          </p:nvSpPr>
          <p:spPr bwMode="auto">
            <a:xfrm>
              <a:off x="4181474" y="5074083"/>
              <a:ext cx="1446213" cy="879475"/>
            </a:xfrm>
            <a:custGeom>
              <a:avLst/>
              <a:gdLst>
                <a:gd name="T0" fmla="*/ 0 w 911"/>
                <a:gd name="T1" fmla="*/ 528 h 554"/>
                <a:gd name="T2" fmla="*/ 911 w 911"/>
                <a:gd name="T3" fmla="*/ 0 h 554"/>
                <a:gd name="T4" fmla="*/ 911 w 911"/>
                <a:gd name="T5" fmla="*/ 26 h 554"/>
                <a:gd name="T6" fmla="*/ 0 w 911"/>
                <a:gd name="T7" fmla="*/ 554 h 554"/>
                <a:gd name="T8" fmla="*/ 0 w 911"/>
                <a:gd name="T9" fmla="*/ 528 h 554"/>
              </a:gdLst>
              <a:ahLst/>
              <a:cxnLst>
                <a:cxn ang="0">
                  <a:pos x="T0" y="T1"/>
                </a:cxn>
                <a:cxn ang="0">
                  <a:pos x="T2" y="T3"/>
                </a:cxn>
                <a:cxn ang="0">
                  <a:pos x="T4" y="T5"/>
                </a:cxn>
                <a:cxn ang="0">
                  <a:pos x="T6" y="T7"/>
                </a:cxn>
                <a:cxn ang="0">
                  <a:pos x="T8" y="T9"/>
                </a:cxn>
              </a:cxnLst>
              <a:rect l="0" t="0" r="r" b="b"/>
              <a:pathLst>
                <a:path w="911" h="554">
                  <a:moveTo>
                    <a:pt x="0" y="528"/>
                  </a:moveTo>
                  <a:lnTo>
                    <a:pt x="911" y="0"/>
                  </a:lnTo>
                  <a:lnTo>
                    <a:pt x="911" y="26"/>
                  </a:lnTo>
                  <a:lnTo>
                    <a:pt x="0" y="554"/>
                  </a:lnTo>
                  <a:lnTo>
                    <a:pt x="0" y="528"/>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 name="Freeform 54"/>
            <p:cNvSpPr/>
            <p:nvPr userDrawn="1"/>
          </p:nvSpPr>
          <p:spPr bwMode="auto">
            <a:xfrm>
              <a:off x="4181474" y="4953433"/>
              <a:ext cx="1446213" cy="958850"/>
            </a:xfrm>
            <a:custGeom>
              <a:avLst/>
              <a:gdLst>
                <a:gd name="T0" fmla="*/ 911 w 911"/>
                <a:gd name="T1" fmla="*/ 76 h 604"/>
                <a:gd name="T2" fmla="*/ 0 w 911"/>
                <a:gd name="T3" fmla="*/ 604 h 604"/>
                <a:gd name="T4" fmla="*/ 3 w 911"/>
                <a:gd name="T5" fmla="*/ 450 h 604"/>
                <a:gd name="T6" fmla="*/ 779 w 911"/>
                <a:gd name="T7" fmla="*/ 0 h 604"/>
                <a:gd name="T8" fmla="*/ 911 w 911"/>
                <a:gd name="T9" fmla="*/ 76 h 604"/>
              </a:gdLst>
              <a:ahLst/>
              <a:cxnLst>
                <a:cxn ang="0">
                  <a:pos x="T0" y="T1"/>
                </a:cxn>
                <a:cxn ang="0">
                  <a:pos x="T2" y="T3"/>
                </a:cxn>
                <a:cxn ang="0">
                  <a:pos x="T4" y="T5"/>
                </a:cxn>
                <a:cxn ang="0">
                  <a:pos x="T6" y="T7"/>
                </a:cxn>
                <a:cxn ang="0">
                  <a:pos x="T8" y="T9"/>
                </a:cxn>
              </a:cxnLst>
              <a:rect l="0" t="0" r="r" b="b"/>
              <a:pathLst>
                <a:path w="911" h="604">
                  <a:moveTo>
                    <a:pt x="911" y="76"/>
                  </a:moveTo>
                  <a:lnTo>
                    <a:pt x="0" y="604"/>
                  </a:lnTo>
                  <a:lnTo>
                    <a:pt x="3" y="450"/>
                  </a:lnTo>
                  <a:lnTo>
                    <a:pt x="779" y="0"/>
                  </a:lnTo>
                  <a:lnTo>
                    <a:pt x="911" y="7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 name="Freeform 55"/>
            <p:cNvSpPr/>
            <p:nvPr userDrawn="1"/>
          </p:nvSpPr>
          <p:spPr bwMode="auto">
            <a:xfrm>
              <a:off x="3103562" y="5005821"/>
              <a:ext cx="1082675" cy="947737"/>
            </a:xfrm>
            <a:custGeom>
              <a:avLst/>
              <a:gdLst>
                <a:gd name="T0" fmla="*/ 682 w 682"/>
                <a:gd name="T1" fmla="*/ 392 h 597"/>
                <a:gd name="T2" fmla="*/ 679 w 682"/>
                <a:gd name="T3" fmla="*/ 597 h 597"/>
                <a:gd name="T4" fmla="*/ 0 w 682"/>
                <a:gd name="T5" fmla="*/ 205 h 597"/>
                <a:gd name="T6" fmla="*/ 0 w 682"/>
                <a:gd name="T7" fmla="*/ 0 h 597"/>
                <a:gd name="T8" fmla="*/ 682 w 682"/>
                <a:gd name="T9" fmla="*/ 392 h 597"/>
              </a:gdLst>
              <a:ahLst/>
              <a:cxnLst>
                <a:cxn ang="0">
                  <a:pos x="T0" y="T1"/>
                </a:cxn>
                <a:cxn ang="0">
                  <a:pos x="T2" y="T3"/>
                </a:cxn>
                <a:cxn ang="0">
                  <a:pos x="T4" y="T5"/>
                </a:cxn>
                <a:cxn ang="0">
                  <a:pos x="T6" y="T7"/>
                </a:cxn>
                <a:cxn ang="0">
                  <a:pos x="T8" y="T9"/>
                </a:cxn>
              </a:cxnLst>
              <a:rect l="0" t="0" r="r" b="b"/>
              <a:pathLst>
                <a:path w="682" h="597">
                  <a:moveTo>
                    <a:pt x="682" y="392"/>
                  </a:moveTo>
                  <a:lnTo>
                    <a:pt x="679" y="597"/>
                  </a:lnTo>
                  <a:lnTo>
                    <a:pt x="0" y="205"/>
                  </a:lnTo>
                  <a:lnTo>
                    <a:pt x="0" y="0"/>
                  </a:lnTo>
                  <a:lnTo>
                    <a:pt x="682" y="392"/>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 name="Freeform 56"/>
            <p:cNvSpPr/>
            <p:nvPr userDrawn="1"/>
          </p:nvSpPr>
          <p:spPr bwMode="auto">
            <a:xfrm>
              <a:off x="3141662" y="5066146"/>
              <a:ext cx="1044575" cy="846137"/>
            </a:xfrm>
            <a:custGeom>
              <a:avLst/>
              <a:gdLst>
                <a:gd name="T0" fmla="*/ 0 w 658"/>
                <a:gd name="T1" fmla="*/ 153 h 533"/>
                <a:gd name="T2" fmla="*/ 0 w 658"/>
                <a:gd name="T3" fmla="*/ 0 h 533"/>
                <a:gd name="T4" fmla="*/ 658 w 658"/>
                <a:gd name="T5" fmla="*/ 379 h 533"/>
                <a:gd name="T6" fmla="*/ 655 w 658"/>
                <a:gd name="T7" fmla="*/ 533 h 533"/>
                <a:gd name="T8" fmla="*/ 0 w 658"/>
                <a:gd name="T9" fmla="*/ 153 h 533"/>
              </a:gdLst>
              <a:ahLst/>
              <a:cxnLst>
                <a:cxn ang="0">
                  <a:pos x="T0" y="T1"/>
                </a:cxn>
                <a:cxn ang="0">
                  <a:pos x="T2" y="T3"/>
                </a:cxn>
                <a:cxn ang="0">
                  <a:pos x="T4" y="T5"/>
                </a:cxn>
                <a:cxn ang="0">
                  <a:pos x="T6" y="T7"/>
                </a:cxn>
                <a:cxn ang="0">
                  <a:pos x="T8" y="T9"/>
                </a:cxn>
              </a:cxnLst>
              <a:rect l="0" t="0" r="r" b="b"/>
              <a:pathLst>
                <a:path w="658" h="533">
                  <a:moveTo>
                    <a:pt x="0" y="153"/>
                  </a:moveTo>
                  <a:lnTo>
                    <a:pt x="0" y="0"/>
                  </a:lnTo>
                  <a:lnTo>
                    <a:pt x="658" y="379"/>
                  </a:lnTo>
                  <a:lnTo>
                    <a:pt x="655" y="533"/>
                  </a:lnTo>
                  <a:lnTo>
                    <a:pt x="0" y="153"/>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 name="Freeform 57"/>
            <p:cNvSpPr/>
            <p:nvPr userDrawn="1"/>
          </p:nvSpPr>
          <p:spPr bwMode="auto">
            <a:xfrm>
              <a:off x="3178174" y="5093133"/>
              <a:ext cx="1008063" cy="755650"/>
            </a:xfrm>
            <a:custGeom>
              <a:avLst/>
              <a:gdLst>
                <a:gd name="T0" fmla="*/ 635 w 635"/>
                <a:gd name="T1" fmla="*/ 362 h 476"/>
                <a:gd name="T2" fmla="*/ 632 w 635"/>
                <a:gd name="T3" fmla="*/ 476 h 476"/>
                <a:gd name="T4" fmla="*/ 0 w 635"/>
                <a:gd name="T5" fmla="*/ 110 h 476"/>
                <a:gd name="T6" fmla="*/ 0 w 635"/>
                <a:gd name="T7" fmla="*/ 0 h 476"/>
                <a:gd name="T8" fmla="*/ 635 w 635"/>
                <a:gd name="T9" fmla="*/ 362 h 476"/>
              </a:gdLst>
              <a:ahLst/>
              <a:cxnLst>
                <a:cxn ang="0">
                  <a:pos x="T0" y="T1"/>
                </a:cxn>
                <a:cxn ang="0">
                  <a:pos x="T2" y="T3"/>
                </a:cxn>
                <a:cxn ang="0">
                  <a:pos x="T4" y="T5"/>
                </a:cxn>
                <a:cxn ang="0">
                  <a:pos x="T6" y="T7"/>
                </a:cxn>
                <a:cxn ang="0">
                  <a:pos x="T8" y="T9"/>
                </a:cxn>
              </a:cxnLst>
              <a:rect l="0" t="0" r="r" b="b"/>
              <a:pathLst>
                <a:path w="635" h="476">
                  <a:moveTo>
                    <a:pt x="635" y="362"/>
                  </a:moveTo>
                  <a:lnTo>
                    <a:pt x="632" y="476"/>
                  </a:lnTo>
                  <a:lnTo>
                    <a:pt x="0" y="110"/>
                  </a:lnTo>
                  <a:lnTo>
                    <a:pt x="0" y="0"/>
                  </a:lnTo>
                  <a:lnTo>
                    <a:pt x="635" y="362"/>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 name="Freeform 58"/>
            <p:cNvSpPr/>
            <p:nvPr userDrawn="1"/>
          </p:nvSpPr>
          <p:spPr bwMode="auto">
            <a:xfrm>
              <a:off x="3103562" y="4169208"/>
              <a:ext cx="2524125" cy="1458912"/>
            </a:xfrm>
            <a:custGeom>
              <a:avLst/>
              <a:gdLst>
                <a:gd name="T0" fmla="*/ 1590 w 1590"/>
                <a:gd name="T1" fmla="*/ 393 h 919"/>
                <a:gd name="T2" fmla="*/ 682 w 1590"/>
                <a:gd name="T3" fmla="*/ 919 h 919"/>
                <a:gd name="T4" fmla="*/ 0 w 1590"/>
                <a:gd name="T5" fmla="*/ 527 h 919"/>
                <a:gd name="T6" fmla="*/ 908 w 1590"/>
                <a:gd name="T7" fmla="*/ 0 h 919"/>
                <a:gd name="T8" fmla="*/ 1590 w 1590"/>
                <a:gd name="T9" fmla="*/ 393 h 919"/>
              </a:gdLst>
              <a:ahLst/>
              <a:cxnLst>
                <a:cxn ang="0">
                  <a:pos x="T0" y="T1"/>
                </a:cxn>
                <a:cxn ang="0">
                  <a:pos x="T2" y="T3"/>
                </a:cxn>
                <a:cxn ang="0">
                  <a:pos x="T4" y="T5"/>
                </a:cxn>
                <a:cxn ang="0">
                  <a:pos x="T6" y="T7"/>
                </a:cxn>
                <a:cxn ang="0">
                  <a:pos x="T8" y="T9"/>
                </a:cxn>
              </a:cxnLst>
              <a:rect l="0" t="0" r="r" b="b"/>
              <a:pathLst>
                <a:path w="1590" h="919">
                  <a:moveTo>
                    <a:pt x="1590" y="393"/>
                  </a:moveTo>
                  <a:lnTo>
                    <a:pt x="682" y="919"/>
                  </a:lnTo>
                  <a:lnTo>
                    <a:pt x="0" y="527"/>
                  </a:lnTo>
                  <a:lnTo>
                    <a:pt x="908" y="0"/>
                  </a:lnTo>
                  <a:lnTo>
                    <a:pt x="1590" y="393"/>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 name="Freeform 59"/>
            <p:cNvSpPr/>
            <p:nvPr userDrawn="1"/>
          </p:nvSpPr>
          <p:spPr bwMode="auto">
            <a:xfrm>
              <a:off x="4181474" y="4867708"/>
              <a:ext cx="1382713" cy="981075"/>
            </a:xfrm>
            <a:custGeom>
              <a:avLst/>
              <a:gdLst>
                <a:gd name="T0" fmla="*/ 871 w 871"/>
                <a:gd name="T1" fmla="*/ 0 h 618"/>
                <a:gd name="T2" fmla="*/ 871 w 871"/>
                <a:gd name="T3" fmla="*/ 113 h 618"/>
                <a:gd name="T4" fmla="*/ 0 w 871"/>
                <a:gd name="T5" fmla="*/ 618 h 618"/>
                <a:gd name="T6" fmla="*/ 3 w 871"/>
                <a:gd name="T7" fmla="*/ 504 h 618"/>
                <a:gd name="T8" fmla="*/ 871 w 871"/>
                <a:gd name="T9" fmla="*/ 0 h 618"/>
              </a:gdLst>
              <a:ahLst/>
              <a:cxnLst>
                <a:cxn ang="0">
                  <a:pos x="T0" y="T1"/>
                </a:cxn>
                <a:cxn ang="0">
                  <a:pos x="T2" y="T3"/>
                </a:cxn>
                <a:cxn ang="0">
                  <a:pos x="T4" y="T5"/>
                </a:cxn>
                <a:cxn ang="0">
                  <a:pos x="T6" y="T7"/>
                </a:cxn>
                <a:cxn ang="0">
                  <a:pos x="T8" y="T9"/>
                </a:cxn>
              </a:cxnLst>
              <a:rect l="0" t="0" r="r" b="b"/>
              <a:pathLst>
                <a:path w="871" h="618">
                  <a:moveTo>
                    <a:pt x="871" y="0"/>
                  </a:moveTo>
                  <a:lnTo>
                    <a:pt x="871" y="113"/>
                  </a:lnTo>
                  <a:lnTo>
                    <a:pt x="0" y="618"/>
                  </a:lnTo>
                  <a:lnTo>
                    <a:pt x="3" y="504"/>
                  </a:lnTo>
                  <a:lnTo>
                    <a:pt x="871"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 name="Freeform 60"/>
            <p:cNvSpPr/>
            <p:nvPr userDrawn="1"/>
          </p:nvSpPr>
          <p:spPr bwMode="auto">
            <a:xfrm>
              <a:off x="3222624" y="4239058"/>
              <a:ext cx="1498600" cy="868362"/>
            </a:xfrm>
            <a:custGeom>
              <a:avLst/>
              <a:gdLst>
                <a:gd name="T0" fmla="*/ 944 w 944"/>
                <a:gd name="T1" fmla="*/ 19 h 547"/>
                <a:gd name="T2" fmla="*/ 36 w 944"/>
                <a:gd name="T3" fmla="*/ 547 h 547"/>
                <a:gd name="T4" fmla="*/ 0 w 944"/>
                <a:gd name="T5" fmla="*/ 528 h 547"/>
                <a:gd name="T6" fmla="*/ 911 w 944"/>
                <a:gd name="T7" fmla="*/ 0 h 547"/>
                <a:gd name="T8" fmla="*/ 944 w 944"/>
                <a:gd name="T9" fmla="*/ 19 h 547"/>
              </a:gdLst>
              <a:ahLst/>
              <a:cxnLst>
                <a:cxn ang="0">
                  <a:pos x="T0" y="T1"/>
                </a:cxn>
                <a:cxn ang="0">
                  <a:pos x="T2" y="T3"/>
                </a:cxn>
                <a:cxn ang="0">
                  <a:pos x="T4" y="T5"/>
                </a:cxn>
                <a:cxn ang="0">
                  <a:pos x="T6" y="T7"/>
                </a:cxn>
                <a:cxn ang="0">
                  <a:pos x="T8" y="T9"/>
                </a:cxn>
              </a:cxnLst>
              <a:rect l="0" t="0" r="r" b="b"/>
              <a:pathLst>
                <a:path w="944" h="547">
                  <a:moveTo>
                    <a:pt x="944" y="19"/>
                  </a:moveTo>
                  <a:lnTo>
                    <a:pt x="36" y="547"/>
                  </a:lnTo>
                  <a:lnTo>
                    <a:pt x="0" y="528"/>
                  </a:lnTo>
                  <a:lnTo>
                    <a:pt x="911" y="0"/>
                  </a:lnTo>
                  <a:lnTo>
                    <a:pt x="944" y="19"/>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 name="Freeform 61"/>
            <p:cNvSpPr/>
            <p:nvPr userDrawn="1"/>
          </p:nvSpPr>
          <p:spPr bwMode="auto">
            <a:xfrm>
              <a:off x="673099" y="4759758"/>
              <a:ext cx="1258888" cy="766762"/>
            </a:xfrm>
            <a:custGeom>
              <a:avLst/>
              <a:gdLst>
                <a:gd name="T0" fmla="*/ 0 w 793"/>
                <a:gd name="T1" fmla="*/ 0 h 483"/>
                <a:gd name="T2" fmla="*/ 0 w 793"/>
                <a:gd name="T3" fmla="*/ 23 h 483"/>
                <a:gd name="T4" fmla="*/ 793 w 793"/>
                <a:gd name="T5" fmla="*/ 483 h 483"/>
                <a:gd name="T6" fmla="*/ 793 w 793"/>
                <a:gd name="T7" fmla="*/ 462 h 483"/>
                <a:gd name="T8" fmla="*/ 0 w 793"/>
                <a:gd name="T9" fmla="*/ 0 h 483"/>
              </a:gdLst>
              <a:ahLst/>
              <a:cxnLst>
                <a:cxn ang="0">
                  <a:pos x="T0" y="T1"/>
                </a:cxn>
                <a:cxn ang="0">
                  <a:pos x="T2" y="T3"/>
                </a:cxn>
                <a:cxn ang="0">
                  <a:pos x="T4" y="T5"/>
                </a:cxn>
                <a:cxn ang="0">
                  <a:pos x="T6" y="T7"/>
                </a:cxn>
                <a:cxn ang="0">
                  <a:pos x="T8" y="T9"/>
                </a:cxn>
              </a:cxnLst>
              <a:rect l="0" t="0" r="r" b="b"/>
              <a:pathLst>
                <a:path w="793" h="483">
                  <a:moveTo>
                    <a:pt x="0" y="0"/>
                  </a:moveTo>
                  <a:lnTo>
                    <a:pt x="0" y="23"/>
                  </a:lnTo>
                  <a:lnTo>
                    <a:pt x="793" y="483"/>
                  </a:lnTo>
                  <a:lnTo>
                    <a:pt x="793" y="462"/>
                  </a:lnTo>
                  <a:lnTo>
                    <a:pt x="0" y="0"/>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 name="Freeform 62"/>
            <p:cNvSpPr/>
            <p:nvPr userDrawn="1"/>
          </p:nvSpPr>
          <p:spPr bwMode="auto">
            <a:xfrm>
              <a:off x="673099" y="5005821"/>
              <a:ext cx="1262063" cy="766762"/>
            </a:xfrm>
            <a:custGeom>
              <a:avLst/>
              <a:gdLst>
                <a:gd name="T0" fmla="*/ 793 w 795"/>
                <a:gd name="T1" fmla="*/ 462 h 483"/>
                <a:gd name="T2" fmla="*/ 0 w 795"/>
                <a:gd name="T3" fmla="*/ 0 h 483"/>
                <a:gd name="T4" fmla="*/ 0 w 795"/>
                <a:gd name="T5" fmla="*/ 24 h 483"/>
                <a:gd name="T6" fmla="*/ 795 w 795"/>
                <a:gd name="T7" fmla="*/ 483 h 483"/>
                <a:gd name="T8" fmla="*/ 793 w 795"/>
                <a:gd name="T9" fmla="*/ 462 h 483"/>
              </a:gdLst>
              <a:ahLst/>
              <a:cxnLst>
                <a:cxn ang="0">
                  <a:pos x="T0" y="T1"/>
                </a:cxn>
                <a:cxn ang="0">
                  <a:pos x="T2" y="T3"/>
                </a:cxn>
                <a:cxn ang="0">
                  <a:pos x="T4" y="T5"/>
                </a:cxn>
                <a:cxn ang="0">
                  <a:pos x="T6" y="T7"/>
                </a:cxn>
                <a:cxn ang="0">
                  <a:pos x="T8" y="T9"/>
                </a:cxn>
              </a:cxnLst>
              <a:rect l="0" t="0" r="r" b="b"/>
              <a:pathLst>
                <a:path w="795" h="483">
                  <a:moveTo>
                    <a:pt x="793" y="462"/>
                  </a:moveTo>
                  <a:lnTo>
                    <a:pt x="0" y="0"/>
                  </a:lnTo>
                  <a:lnTo>
                    <a:pt x="0" y="24"/>
                  </a:lnTo>
                  <a:lnTo>
                    <a:pt x="795" y="483"/>
                  </a:lnTo>
                  <a:lnTo>
                    <a:pt x="793" y="462"/>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 name="Freeform 63"/>
            <p:cNvSpPr/>
            <p:nvPr userDrawn="1"/>
          </p:nvSpPr>
          <p:spPr bwMode="auto">
            <a:xfrm>
              <a:off x="673099" y="4901046"/>
              <a:ext cx="1258888" cy="838200"/>
            </a:xfrm>
            <a:custGeom>
              <a:avLst/>
              <a:gdLst>
                <a:gd name="T0" fmla="*/ 0 w 793"/>
                <a:gd name="T1" fmla="*/ 66 h 528"/>
                <a:gd name="T2" fmla="*/ 793 w 793"/>
                <a:gd name="T3" fmla="*/ 528 h 528"/>
                <a:gd name="T4" fmla="*/ 793 w 793"/>
                <a:gd name="T5" fmla="*/ 394 h 528"/>
                <a:gd name="T6" fmla="*/ 113 w 793"/>
                <a:gd name="T7" fmla="*/ 0 h 528"/>
                <a:gd name="T8" fmla="*/ 0 w 793"/>
                <a:gd name="T9" fmla="*/ 66 h 528"/>
              </a:gdLst>
              <a:ahLst/>
              <a:cxnLst>
                <a:cxn ang="0">
                  <a:pos x="T0" y="T1"/>
                </a:cxn>
                <a:cxn ang="0">
                  <a:pos x="T2" y="T3"/>
                </a:cxn>
                <a:cxn ang="0">
                  <a:pos x="T4" y="T5"/>
                </a:cxn>
                <a:cxn ang="0">
                  <a:pos x="T6" y="T7"/>
                </a:cxn>
                <a:cxn ang="0">
                  <a:pos x="T8" y="T9"/>
                </a:cxn>
              </a:cxnLst>
              <a:rect l="0" t="0" r="r" b="b"/>
              <a:pathLst>
                <a:path w="793" h="528">
                  <a:moveTo>
                    <a:pt x="0" y="66"/>
                  </a:moveTo>
                  <a:lnTo>
                    <a:pt x="793" y="528"/>
                  </a:lnTo>
                  <a:lnTo>
                    <a:pt x="793" y="394"/>
                  </a:lnTo>
                  <a:lnTo>
                    <a:pt x="113" y="0"/>
                  </a:lnTo>
                  <a:lnTo>
                    <a:pt x="0" y="66"/>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 name="Freeform 64"/>
            <p:cNvSpPr/>
            <p:nvPr userDrawn="1"/>
          </p:nvSpPr>
          <p:spPr bwMode="auto">
            <a:xfrm>
              <a:off x="1931987" y="4947083"/>
              <a:ext cx="946150" cy="825500"/>
            </a:xfrm>
            <a:custGeom>
              <a:avLst/>
              <a:gdLst>
                <a:gd name="T0" fmla="*/ 0 w 596"/>
                <a:gd name="T1" fmla="*/ 344 h 520"/>
                <a:gd name="T2" fmla="*/ 2 w 596"/>
                <a:gd name="T3" fmla="*/ 520 h 520"/>
                <a:gd name="T4" fmla="*/ 596 w 596"/>
                <a:gd name="T5" fmla="*/ 179 h 520"/>
                <a:gd name="T6" fmla="*/ 594 w 596"/>
                <a:gd name="T7" fmla="*/ 0 h 520"/>
                <a:gd name="T8" fmla="*/ 0 w 596"/>
                <a:gd name="T9" fmla="*/ 344 h 520"/>
              </a:gdLst>
              <a:ahLst/>
              <a:cxnLst>
                <a:cxn ang="0">
                  <a:pos x="T0" y="T1"/>
                </a:cxn>
                <a:cxn ang="0">
                  <a:pos x="T2" y="T3"/>
                </a:cxn>
                <a:cxn ang="0">
                  <a:pos x="T4" y="T5"/>
                </a:cxn>
                <a:cxn ang="0">
                  <a:pos x="T6" y="T7"/>
                </a:cxn>
                <a:cxn ang="0">
                  <a:pos x="T8" y="T9"/>
                </a:cxn>
              </a:cxnLst>
              <a:rect l="0" t="0" r="r" b="b"/>
              <a:pathLst>
                <a:path w="596" h="520">
                  <a:moveTo>
                    <a:pt x="0" y="344"/>
                  </a:moveTo>
                  <a:lnTo>
                    <a:pt x="2" y="520"/>
                  </a:lnTo>
                  <a:lnTo>
                    <a:pt x="596" y="179"/>
                  </a:lnTo>
                  <a:lnTo>
                    <a:pt x="594" y="0"/>
                  </a:lnTo>
                  <a:lnTo>
                    <a:pt x="0" y="344"/>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 name="Freeform 65"/>
            <p:cNvSpPr/>
            <p:nvPr userDrawn="1"/>
          </p:nvSpPr>
          <p:spPr bwMode="auto">
            <a:xfrm>
              <a:off x="1931987" y="5002646"/>
              <a:ext cx="912813" cy="736600"/>
            </a:xfrm>
            <a:custGeom>
              <a:avLst/>
              <a:gdLst>
                <a:gd name="T0" fmla="*/ 575 w 575"/>
                <a:gd name="T1" fmla="*/ 132 h 464"/>
                <a:gd name="T2" fmla="*/ 575 w 575"/>
                <a:gd name="T3" fmla="*/ 0 h 464"/>
                <a:gd name="T4" fmla="*/ 0 w 575"/>
                <a:gd name="T5" fmla="*/ 330 h 464"/>
                <a:gd name="T6" fmla="*/ 0 w 575"/>
                <a:gd name="T7" fmla="*/ 464 h 464"/>
                <a:gd name="T8" fmla="*/ 575 w 575"/>
                <a:gd name="T9" fmla="*/ 132 h 464"/>
              </a:gdLst>
              <a:ahLst/>
              <a:cxnLst>
                <a:cxn ang="0">
                  <a:pos x="T0" y="T1"/>
                </a:cxn>
                <a:cxn ang="0">
                  <a:pos x="T2" y="T3"/>
                </a:cxn>
                <a:cxn ang="0">
                  <a:pos x="T4" y="T5"/>
                </a:cxn>
                <a:cxn ang="0">
                  <a:pos x="T6" y="T7"/>
                </a:cxn>
                <a:cxn ang="0">
                  <a:pos x="T8" y="T9"/>
                </a:cxn>
              </a:cxnLst>
              <a:rect l="0" t="0" r="r" b="b"/>
              <a:pathLst>
                <a:path w="575" h="464">
                  <a:moveTo>
                    <a:pt x="575" y="132"/>
                  </a:moveTo>
                  <a:lnTo>
                    <a:pt x="575" y="0"/>
                  </a:lnTo>
                  <a:lnTo>
                    <a:pt x="0" y="330"/>
                  </a:lnTo>
                  <a:lnTo>
                    <a:pt x="0" y="464"/>
                  </a:lnTo>
                  <a:lnTo>
                    <a:pt x="575" y="132"/>
                  </a:lnTo>
                  <a:close/>
                </a:path>
              </a:pathLst>
            </a:custGeom>
            <a:solidFill>
              <a:srgbClr val="463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3" name="Freeform 66"/>
            <p:cNvSpPr/>
            <p:nvPr userDrawn="1"/>
          </p:nvSpPr>
          <p:spPr bwMode="auto">
            <a:xfrm>
              <a:off x="1931987" y="5021696"/>
              <a:ext cx="879475" cy="661987"/>
            </a:xfrm>
            <a:custGeom>
              <a:avLst/>
              <a:gdLst>
                <a:gd name="T0" fmla="*/ 0 w 554"/>
                <a:gd name="T1" fmla="*/ 318 h 417"/>
                <a:gd name="T2" fmla="*/ 0 w 554"/>
                <a:gd name="T3" fmla="*/ 417 h 417"/>
                <a:gd name="T4" fmla="*/ 554 w 554"/>
                <a:gd name="T5" fmla="*/ 99 h 417"/>
                <a:gd name="T6" fmla="*/ 554 w 554"/>
                <a:gd name="T7" fmla="*/ 0 h 417"/>
                <a:gd name="T8" fmla="*/ 0 w 554"/>
                <a:gd name="T9" fmla="*/ 318 h 417"/>
              </a:gdLst>
              <a:ahLst/>
              <a:cxnLst>
                <a:cxn ang="0">
                  <a:pos x="T0" y="T1"/>
                </a:cxn>
                <a:cxn ang="0">
                  <a:pos x="T2" y="T3"/>
                </a:cxn>
                <a:cxn ang="0">
                  <a:pos x="T4" y="T5"/>
                </a:cxn>
                <a:cxn ang="0">
                  <a:pos x="T6" y="T7"/>
                </a:cxn>
                <a:cxn ang="0">
                  <a:pos x="T8" y="T9"/>
                </a:cxn>
              </a:cxnLst>
              <a:rect l="0" t="0" r="r" b="b"/>
              <a:pathLst>
                <a:path w="554" h="417">
                  <a:moveTo>
                    <a:pt x="0" y="318"/>
                  </a:moveTo>
                  <a:lnTo>
                    <a:pt x="0" y="417"/>
                  </a:lnTo>
                  <a:lnTo>
                    <a:pt x="554" y="99"/>
                  </a:lnTo>
                  <a:lnTo>
                    <a:pt x="554" y="0"/>
                  </a:lnTo>
                  <a:lnTo>
                    <a:pt x="0" y="318"/>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4" name="Freeform 67"/>
            <p:cNvSpPr/>
            <p:nvPr userDrawn="1"/>
          </p:nvSpPr>
          <p:spPr bwMode="auto">
            <a:xfrm>
              <a:off x="673099" y="4216833"/>
              <a:ext cx="2201863" cy="1276350"/>
            </a:xfrm>
            <a:custGeom>
              <a:avLst/>
              <a:gdLst>
                <a:gd name="T0" fmla="*/ 1387 w 1387"/>
                <a:gd name="T1" fmla="*/ 460 h 804"/>
                <a:gd name="T2" fmla="*/ 1323 w 1387"/>
                <a:gd name="T3" fmla="*/ 497 h 804"/>
                <a:gd name="T4" fmla="*/ 882 w 1387"/>
                <a:gd name="T5" fmla="*/ 752 h 804"/>
                <a:gd name="T6" fmla="*/ 793 w 1387"/>
                <a:gd name="T7" fmla="*/ 804 h 804"/>
                <a:gd name="T8" fmla="*/ 0 w 1387"/>
                <a:gd name="T9" fmla="*/ 342 h 804"/>
                <a:gd name="T10" fmla="*/ 594 w 1387"/>
                <a:gd name="T11" fmla="*/ 0 h 804"/>
                <a:gd name="T12" fmla="*/ 1387 w 1387"/>
                <a:gd name="T13" fmla="*/ 460 h 804"/>
              </a:gdLst>
              <a:ahLst/>
              <a:cxnLst>
                <a:cxn ang="0">
                  <a:pos x="T0" y="T1"/>
                </a:cxn>
                <a:cxn ang="0">
                  <a:pos x="T2" y="T3"/>
                </a:cxn>
                <a:cxn ang="0">
                  <a:pos x="T4" y="T5"/>
                </a:cxn>
                <a:cxn ang="0">
                  <a:pos x="T6" y="T7"/>
                </a:cxn>
                <a:cxn ang="0">
                  <a:pos x="T8" y="T9"/>
                </a:cxn>
                <a:cxn ang="0">
                  <a:pos x="T10" y="T11"/>
                </a:cxn>
                <a:cxn ang="0">
                  <a:pos x="T12" y="T13"/>
                </a:cxn>
              </a:cxnLst>
              <a:rect l="0" t="0" r="r" b="b"/>
              <a:pathLst>
                <a:path w="1387" h="804">
                  <a:moveTo>
                    <a:pt x="1387" y="460"/>
                  </a:moveTo>
                  <a:lnTo>
                    <a:pt x="1323" y="497"/>
                  </a:lnTo>
                  <a:lnTo>
                    <a:pt x="882" y="752"/>
                  </a:lnTo>
                  <a:lnTo>
                    <a:pt x="793" y="804"/>
                  </a:lnTo>
                  <a:lnTo>
                    <a:pt x="0" y="342"/>
                  </a:lnTo>
                  <a:lnTo>
                    <a:pt x="594" y="0"/>
                  </a:lnTo>
                  <a:lnTo>
                    <a:pt x="1387" y="460"/>
                  </a:lnTo>
                  <a:close/>
                </a:path>
              </a:pathLst>
            </a:custGeom>
            <a:solidFill>
              <a:srgbClr val="937F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5" name="Freeform 68"/>
            <p:cNvSpPr/>
            <p:nvPr userDrawn="1"/>
          </p:nvSpPr>
          <p:spPr bwMode="auto">
            <a:xfrm>
              <a:off x="725487" y="4826433"/>
              <a:ext cx="1206500" cy="857250"/>
            </a:xfrm>
            <a:custGeom>
              <a:avLst/>
              <a:gdLst>
                <a:gd name="T0" fmla="*/ 0 w 760"/>
                <a:gd name="T1" fmla="*/ 0 h 540"/>
                <a:gd name="T2" fmla="*/ 0 w 760"/>
                <a:gd name="T3" fmla="*/ 99 h 540"/>
                <a:gd name="T4" fmla="*/ 760 w 760"/>
                <a:gd name="T5" fmla="*/ 540 h 540"/>
                <a:gd name="T6" fmla="*/ 760 w 760"/>
                <a:gd name="T7" fmla="*/ 441 h 540"/>
                <a:gd name="T8" fmla="*/ 0 w 760"/>
                <a:gd name="T9" fmla="*/ 0 h 540"/>
              </a:gdLst>
              <a:ahLst/>
              <a:cxnLst>
                <a:cxn ang="0">
                  <a:pos x="T0" y="T1"/>
                </a:cxn>
                <a:cxn ang="0">
                  <a:pos x="T2" y="T3"/>
                </a:cxn>
                <a:cxn ang="0">
                  <a:pos x="T4" y="T5"/>
                </a:cxn>
                <a:cxn ang="0">
                  <a:pos x="T6" y="T7"/>
                </a:cxn>
                <a:cxn ang="0">
                  <a:pos x="T8" y="T9"/>
                </a:cxn>
              </a:cxnLst>
              <a:rect l="0" t="0" r="r" b="b"/>
              <a:pathLst>
                <a:path w="760" h="540">
                  <a:moveTo>
                    <a:pt x="0" y="0"/>
                  </a:moveTo>
                  <a:lnTo>
                    <a:pt x="0" y="99"/>
                  </a:lnTo>
                  <a:lnTo>
                    <a:pt x="760" y="540"/>
                  </a:lnTo>
                  <a:lnTo>
                    <a:pt x="760" y="441"/>
                  </a:lnTo>
                  <a:lnTo>
                    <a:pt x="0" y="0"/>
                  </a:lnTo>
                  <a:close/>
                </a:path>
              </a:pathLst>
            </a:custGeom>
            <a:solidFill>
              <a:srgbClr val="E0BD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6" name="Freeform 69"/>
            <p:cNvSpPr/>
            <p:nvPr userDrawn="1"/>
          </p:nvSpPr>
          <p:spPr bwMode="auto">
            <a:xfrm>
              <a:off x="1463674" y="4277158"/>
              <a:ext cx="1306513" cy="758825"/>
            </a:xfrm>
            <a:custGeom>
              <a:avLst/>
              <a:gdLst>
                <a:gd name="T0" fmla="*/ 0 w 823"/>
                <a:gd name="T1" fmla="*/ 16 h 478"/>
                <a:gd name="T2" fmla="*/ 795 w 823"/>
                <a:gd name="T3" fmla="*/ 478 h 478"/>
                <a:gd name="T4" fmla="*/ 823 w 823"/>
                <a:gd name="T5" fmla="*/ 462 h 478"/>
                <a:gd name="T6" fmla="*/ 28 w 823"/>
                <a:gd name="T7" fmla="*/ 0 h 478"/>
                <a:gd name="T8" fmla="*/ 0 w 823"/>
                <a:gd name="T9" fmla="*/ 16 h 478"/>
              </a:gdLst>
              <a:ahLst/>
              <a:cxnLst>
                <a:cxn ang="0">
                  <a:pos x="T0" y="T1"/>
                </a:cxn>
                <a:cxn ang="0">
                  <a:pos x="T2" y="T3"/>
                </a:cxn>
                <a:cxn ang="0">
                  <a:pos x="T4" y="T5"/>
                </a:cxn>
                <a:cxn ang="0">
                  <a:pos x="T6" y="T7"/>
                </a:cxn>
                <a:cxn ang="0">
                  <a:pos x="T8" y="T9"/>
                </a:cxn>
              </a:cxnLst>
              <a:rect l="0" t="0" r="r" b="b"/>
              <a:pathLst>
                <a:path w="823" h="478">
                  <a:moveTo>
                    <a:pt x="0" y="16"/>
                  </a:moveTo>
                  <a:lnTo>
                    <a:pt x="795" y="478"/>
                  </a:lnTo>
                  <a:lnTo>
                    <a:pt x="823" y="462"/>
                  </a:lnTo>
                  <a:lnTo>
                    <a:pt x="28" y="0"/>
                  </a:lnTo>
                  <a:lnTo>
                    <a:pt x="0" y="16"/>
                  </a:lnTo>
                  <a:close/>
                </a:path>
              </a:pathLst>
            </a:custGeom>
            <a:solidFill>
              <a:srgbClr val="6858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7" name="Freeform 70"/>
            <p:cNvSpPr/>
            <p:nvPr userDrawn="1"/>
          </p:nvSpPr>
          <p:spPr bwMode="auto">
            <a:xfrm>
              <a:off x="1736724" y="4808971"/>
              <a:ext cx="1036638" cy="601662"/>
            </a:xfrm>
            <a:custGeom>
              <a:avLst/>
              <a:gdLst>
                <a:gd name="T0" fmla="*/ 653 w 653"/>
                <a:gd name="T1" fmla="*/ 124 h 379"/>
                <a:gd name="T2" fmla="*/ 212 w 653"/>
                <a:gd name="T3" fmla="*/ 379 h 379"/>
                <a:gd name="T4" fmla="*/ 0 w 653"/>
                <a:gd name="T5" fmla="*/ 256 h 379"/>
                <a:gd name="T6" fmla="*/ 441 w 653"/>
                <a:gd name="T7" fmla="*/ 0 h 379"/>
                <a:gd name="T8" fmla="*/ 653 w 653"/>
                <a:gd name="T9" fmla="*/ 124 h 379"/>
              </a:gdLst>
              <a:ahLst/>
              <a:cxnLst>
                <a:cxn ang="0">
                  <a:pos x="T0" y="T1"/>
                </a:cxn>
                <a:cxn ang="0">
                  <a:pos x="T2" y="T3"/>
                </a:cxn>
                <a:cxn ang="0">
                  <a:pos x="T4" y="T5"/>
                </a:cxn>
                <a:cxn ang="0">
                  <a:pos x="T6" y="T7"/>
                </a:cxn>
                <a:cxn ang="0">
                  <a:pos x="T8" y="T9"/>
                </a:cxn>
              </a:cxnLst>
              <a:rect l="0" t="0" r="r" b="b"/>
              <a:pathLst>
                <a:path w="653" h="379">
                  <a:moveTo>
                    <a:pt x="653" y="124"/>
                  </a:moveTo>
                  <a:lnTo>
                    <a:pt x="212" y="379"/>
                  </a:lnTo>
                  <a:lnTo>
                    <a:pt x="0" y="256"/>
                  </a:lnTo>
                  <a:lnTo>
                    <a:pt x="441" y="0"/>
                  </a:lnTo>
                  <a:lnTo>
                    <a:pt x="653" y="124"/>
                  </a:lnTo>
                  <a:close/>
                </a:path>
              </a:pathLst>
            </a:custGeom>
            <a:solidFill>
              <a:srgbClr val="7F6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8" name="Freeform 71"/>
            <p:cNvSpPr/>
            <p:nvPr userDrawn="1"/>
          </p:nvSpPr>
          <p:spPr bwMode="auto">
            <a:xfrm>
              <a:off x="3889374" y="4321608"/>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9" name="Freeform 72"/>
            <p:cNvSpPr/>
            <p:nvPr userDrawn="1"/>
          </p:nvSpPr>
          <p:spPr bwMode="auto">
            <a:xfrm>
              <a:off x="4260849" y="4534333"/>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0" name="Freeform 73"/>
            <p:cNvSpPr/>
            <p:nvPr userDrawn="1"/>
          </p:nvSpPr>
          <p:spPr bwMode="auto">
            <a:xfrm>
              <a:off x="3889374" y="4632758"/>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1" name="Freeform 74"/>
            <p:cNvSpPr/>
            <p:nvPr userDrawn="1"/>
          </p:nvSpPr>
          <p:spPr bwMode="auto">
            <a:xfrm>
              <a:off x="4395787" y="438193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2" name="Freeform 75"/>
            <p:cNvSpPr/>
            <p:nvPr userDrawn="1"/>
          </p:nvSpPr>
          <p:spPr bwMode="auto">
            <a:xfrm>
              <a:off x="4346574" y="4412096"/>
              <a:ext cx="292100" cy="171450"/>
            </a:xfrm>
            <a:custGeom>
              <a:avLst/>
              <a:gdLst>
                <a:gd name="T0" fmla="*/ 184 w 184"/>
                <a:gd name="T1" fmla="*/ 99 h 108"/>
                <a:gd name="T2" fmla="*/ 170 w 184"/>
                <a:gd name="T3" fmla="*/ 108 h 108"/>
                <a:gd name="T4" fmla="*/ 0 w 184"/>
                <a:gd name="T5" fmla="*/ 9 h 108"/>
                <a:gd name="T6" fmla="*/ 14 w 184"/>
                <a:gd name="T7" fmla="*/ 0 h 108"/>
                <a:gd name="T8" fmla="*/ 184 w 184"/>
                <a:gd name="T9" fmla="*/ 99 h 108"/>
              </a:gdLst>
              <a:ahLst/>
              <a:cxnLst>
                <a:cxn ang="0">
                  <a:pos x="T0" y="T1"/>
                </a:cxn>
                <a:cxn ang="0">
                  <a:pos x="T2" y="T3"/>
                </a:cxn>
                <a:cxn ang="0">
                  <a:pos x="T4" y="T5"/>
                </a:cxn>
                <a:cxn ang="0">
                  <a:pos x="T6" y="T7"/>
                </a:cxn>
                <a:cxn ang="0">
                  <a:pos x="T8" y="T9"/>
                </a:cxn>
              </a:cxnLst>
              <a:rect l="0" t="0" r="r" b="b"/>
              <a:pathLst>
                <a:path w="184" h="108">
                  <a:moveTo>
                    <a:pt x="184" y="99"/>
                  </a:moveTo>
                  <a:lnTo>
                    <a:pt x="170" y="108"/>
                  </a:lnTo>
                  <a:lnTo>
                    <a:pt x="0" y="9"/>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3" name="Freeform 76"/>
            <p:cNvSpPr/>
            <p:nvPr userDrawn="1"/>
          </p:nvSpPr>
          <p:spPr bwMode="auto">
            <a:xfrm>
              <a:off x="4294187" y="44422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4" name="Freeform 77"/>
            <p:cNvSpPr/>
            <p:nvPr userDrawn="1"/>
          </p:nvSpPr>
          <p:spPr bwMode="auto">
            <a:xfrm>
              <a:off x="4244974" y="4470833"/>
              <a:ext cx="296863" cy="168275"/>
            </a:xfrm>
            <a:custGeom>
              <a:avLst/>
              <a:gdLst>
                <a:gd name="T0" fmla="*/ 187 w 187"/>
                <a:gd name="T1" fmla="*/ 99 h 106"/>
                <a:gd name="T2" fmla="*/ 173 w 187"/>
                <a:gd name="T3" fmla="*/ 106 h 106"/>
                <a:gd name="T4" fmla="*/ 0 w 187"/>
                <a:gd name="T5" fmla="*/ 8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8"/>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5" name="Freeform 78"/>
            <p:cNvSpPr/>
            <p:nvPr userDrawn="1"/>
          </p:nvSpPr>
          <p:spPr bwMode="auto">
            <a:xfrm>
              <a:off x="4144962" y="4527983"/>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6" name="Freeform 79"/>
            <p:cNvSpPr/>
            <p:nvPr userDrawn="1"/>
          </p:nvSpPr>
          <p:spPr bwMode="auto">
            <a:xfrm>
              <a:off x="4043362" y="4586721"/>
              <a:ext cx="295275" cy="169862"/>
            </a:xfrm>
            <a:custGeom>
              <a:avLst/>
              <a:gdLst>
                <a:gd name="T0" fmla="*/ 186 w 186"/>
                <a:gd name="T1" fmla="*/ 99 h 107"/>
                <a:gd name="T2" fmla="*/ 172 w 186"/>
                <a:gd name="T3" fmla="*/ 107 h 107"/>
                <a:gd name="T4" fmla="*/ 0 w 186"/>
                <a:gd name="T5" fmla="*/ 8 h 107"/>
                <a:gd name="T6" fmla="*/ 14 w 186"/>
                <a:gd name="T7" fmla="*/ 0 h 107"/>
                <a:gd name="T8" fmla="*/ 186 w 186"/>
                <a:gd name="T9" fmla="*/ 99 h 107"/>
              </a:gdLst>
              <a:ahLst/>
              <a:cxnLst>
                <a:cxn ang="0">
                  <a:pos x="T0" y="T1"/>
                </a:cxn>
                <a:cxn ang="0">
                  <a:pos x="T2" y="T3"/>
                </a:cxn>
                <a:cxn ang="0">
                  <a:pos x="T4" y="T5"/>
                </a:cxn>
                <a:cxn ang="0">
                  <a:pos x="T6" y="T7"/>
                </a:cxn>
                <a:cxn ang="0">
                  <a:pos x="T8" y="T9"/>
                </a:cxn>
              </a:cxnLst>
              <a:rect l="0" t="0" r="r" b="b"/>
              <a:pathLst>
                <a:path w="186" h="107">
                  <a:moveTo>
                    <a:pt x="186" y="99"/>
                  </a:moveTo>
                  <a:lnTo>
                    <a:pt x="172" y="107"/>
                  </a:lnTo>
                  <a:lnTo>
                    <a:pt x="0" y="8"/>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7" name="Freeform 80"/>
            <p:cNvSpPr/>
            <p:nvPr userDrawn="1"/>
          </p:nvSpPr>
          <p:spPr bwMode="auto">
            <a:xfrm>
              <a:off x="4192587" y="4497821"/>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8" name="Freeform 81"/>
            <p:cNvSpPr/>
            <p:nvPr userDrawn="1"/>
          </p:nvSpPr>
          <p:spPr bwMode="auto">
            <a:xfrm>
              <a:off x="4095749" y="45581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79" name="Freeform 82"/>
            <p:cNvSpPr/>
            <p:nvPr userDrawn="1"/>
          </p:nvSpPr>
          <p:spPr bwMode="auto">
            <a:xfrm>
              <a:off x="3994149" y="4613708"/>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0" name="Freeform 83"/>
            <p:cNvSpPr/>
            <p:nvPr userDrawn="1"/>
          </p:nvSpPr>
          <p:spPr bwMode="auto">
            <a:xfrm>
              <a:off x="3889374" y="4288271"/>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1" name="Freeform 84"/>
            <p:cNvSpPr/>
            <p:nvPr userDrawn="1"/>
          </p:nvSpPr>
          <p:spPr bwMode="auto">
            <a:xfrm>
              <a:off x="4260849" y="4500996"/>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2" name="Freeform 85"/>
            <p:cNvSpPr/>
            <p:nvPr userDrawn="1"/>
          </p:nvSpPr>
          <p:spPr bwMode="auto">
            <a:xfrm>
              <a:off x="3889374" y="45994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3" name="Freeform 86"/>
            <p:cNvSpPr/>
            <p:nvPr userDrawn="1"/>
          </p:nvSpPr>
          <p:spPr bwMode="auto">
            <a:xfrm>
              <a:off x="4395787" y="43485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4" name="Freeform 87"/>
            <p:cNvSpPr/>
            <p:nvPr userDrawn="1"/>
          </p:nvSpPr>
          <p:spPr bwMode="auto">
            <a:xfrm>
              <a:off x="4346574" y="4378758"/>
              <a:ext cx="292100" cy="171450"/>
            </a:xfrm>
            <a:custGeom>
              <a:avLst/>
              <a:gdLst>
                <a:gd name="T0" fmla="*/ 184 w 184"/>
                <a:gd name="T1" fmla="*/ 98 h 108"/>
                <a:gd name="T2" fmla="*/ 170 w 184"/>
                <a:gd name="T3" fmla="*/ 108 h 108"/>
                <a:gd name="T4" fmla="*/ 0 w 184"/>
                <a:gd name="T5" fmla="*/ 9 h 108"/>
                <a:gd name="T6" fmla="*/ 14 w 184"/>
                <a:gd name="T7" fmla="*/ 0 h 108"/>
                <a:gd name="T8" fmla="*/ 184 w 184"/>
                <a:gd name="T9" fmla="*/ 98 h 108"/>
              </a:gdLst>
              <a:ahLst/>
              <a:cxnLst>
                <a:cxn ang="0">
                  <a:pos x="T0" y="T1"/>
                </a:cxn>
                <a:cxn ang="0">
                  <a:pos x="T2" y="T3"/>
                </a:cxn>
                <a:cxn ang="0">
                  <a:pos x="T4" y="T5"/>
                </a:cxn>
                <a:cxn ang="0">
                  <a:pos x="T6" y="T7"/>
                </a:cxn>
                <a:cxn ang="0">
                  <a:pos x="T8" y="T9"/>
                </a:cxn>
              </a:cxnLst>
              <a:rect l="0" t="0" r="r" b="b"/>
              <a:pathLst>
                <a:path w="184" h="108">
                  <a:moveTo>
                    <a:pt x="184" y="98"/>
                  </a:moveTo>
                  <a:lnTo>
                    <a:pt x="170" y="108"/>
                  </a:lnTo>
                  <a:lnTo>
                    <a:pt x="0" y="9"/>
                  </a:lnTo>
                  <a:lnTo>
                    <a:pt x="14" y="0"/>
                  </a:lnTo>
                  <a:lnTo>
                    <a:pt x="184"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5" name="Freeform 88"/>
            <p:cNvSpPr/>
            <p:nvPr userDrawn="1"/>
          </p:nvSpPr>
          <p:spPr bwMode="auto">
            <a:xfrm>
              <a:off x="4294187" y="440733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6" name="Freeform 89"/>
            <p:cNvSpPr/>
            <p:nvPr userDrawn="1"/>
          </p:nvSpPr>
          <p:spPr bwMode="auto">
            <a:xfrm>
              <a:off x="4244974" y="4437496"/>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7" name="Freeform 90"/>
            <p:cNvSpPr/>
            <p:nvPr userDrawn="1"/>
          </p:nvSpPr>
          <p:spPr bwMode="auto">
            <a:xfrm>
              <a:off x="4144962" y="44946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8" name="Freeform 91"/>
            <p:cNvSpPr/>
            <p:nvPr userDrawn="1"/>
          </p:nvSpPr>
          <p:spPr bwMode="auto">
            <a:xfrm>
              <a:off x="4043362" y="45533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89" name="Freeform 92"/>
            <p:cNvSpPr/>
            <p:nvPr userDrawn="1"/>
          </p:nvSpPr>
          <p:spPr bwMode="auto">
            <a:xfrm>
              <a:off x="4192587" y="4464483"/>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0" name="Freeform 93"/>
            <p:cNvSpPr/>
            <p:nvPr userDrawn="1"/>
          </p:nvSpPr>
          <p:spPr bwMode="auto">
            <a:xfrm>
              <a:off x="4095749" y="45232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1" name="Freeform 94"/>
            <p:cNvSpPr/>
            <p:nvPr userDrawn="1"/>
          </p:nvSpPr>
          <p:spPr bwMode="auto">
            <a:xfrm>
              <a:off x="3994149" y="4580371"/>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2" name="Freeform 95"/>
            <p:cNvSpPr/>
            <p:nvPr userDrawn="1"/>
          </p:nvSpPr>
          <p:spPr bwMode="auto">
            <a:xfrm>
              <a:off x="3889374" y="4254933"/>
              <a:ext cx="906463" cy="523875"/>
            </a:xfrm>
            <a:custGeom>
              <a:avLst/>
              <a:gdLst>
                <a:gd name="T0" fmla="*/ 338 w 571"/>
                <a:gd name="T1" fmla="*/ 0 h 330"/>
                <a:gd name="T2" fmla="*/ 0 w 571"/>
                <a:gd name="T3" fmla="*/ 195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5"/>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3" name="Freeform 96"/>
            <p:cNvSpPr/>
            <p:nvPr userDrawn="1"/>
          </p:nvSpPr>
          <p:spPr bwMode="auto">
            <a:xfrm>
              <a:off x="4260849" y="4467658"/>
              <a:ext cx="534988" cy="344487"/>
            </a:xfrm>
            <a:custGeom>
              <a:avLst/>
              <a:gdLst>
                <a:gd name="T0" fmla="*/ 337 w 337"/>
                <a:gd name="T1" fmla="*/ 0 h 217"/>
                <a:gd name="T2" fmla="*/ 337 w 337"/>
                <a:gd name="T3" fmla="*/ 21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6"/>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4" name="Freeform 97"/>
            <p:cNvSpPr/>
            <p:nvPr userDrawn="1"/>
          </p:nvSpPr>
          <p:spPr bwMode="auto">
            <a:xfrm>
              <a:off x="3889374" y="4564496"/>
              <a:ext cx="371475" cy="247650"/>
            </a:xfrm>
            <a:custGeom>
              <a:avLst/>
              <a:gdLst>
                <a:gd name="T0" fmla="*/ 234 w 234"/>
                <a:gd name="T1" fmla="*/ 135 h 156"/>
                <a:gd name="T2" fmla="*/ 234 w 234"/>
                <a:gd name="T3" fmla="*/ 156 h 156"/>
                <a:gd name="T4" fmla="*/ 0 w 234"/>
                <a:gd name="T5" fmla="*/ 22 h 156"/>
                <a:gd name="T6" fmla="*/ 0 w 234"/>
                <a:gd name="T7" fmla="*/ 0 h 156"/>
                <a:gd name="T8" fmla="*/ 234 w 234"/>
                <a:gd name="T9" fmla="*/ 135 h 156"/>
              </a:gdLst>
              <a:ahLst/>
              <a:cxnLst>
                <a:cxn ang="0">
                  <a:pos x="T0" y="T1"/>
                </a:cxn>
                <a:cxn ang="0">
                  <a:pos x="T2" y="T3"/>
                </a:cxn>
                <a:cxn ang="0">
                  <a:pos x="T4" y="T5"/>
                </a:cxn>
                <a:cxn ang="0">
                  <a:pos x="T6" y="T7"/>
                </a:cxn>
                <a:cxn ang="0">
                  <a:pos x="T8" y="T9"/>
                </a:cxn>
              </a:cxnLst>
              <a:rect l="0" t="0" r="r" b="b"/>
              <a:pathLst>
                <a:path w="234" h="156">
                  <a:moveTo>
                    <a:pt x="234" y="135"/>
                  </a:moveTo>
                  <a:lnTo>
                    <a:pt x="234" y="156"/>
                  </a:lnTo>
                  <a:lnTo>
                    <a:pt x="0" y="22"/>
                  </a:lnTo>
                  <a:lnTo>
                    <a:pt x="0" y="0"/>
                  </a:lnTo>
                  <a:lnTo>
                    <a:pt x="234" y="135"/>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5" name="Freeform 98"/>
            <p:cNvSpPr/>
            <p:nvPr userDrawn="1"/>
          </p:nvSpPr>
          <p:spPr bwMode="auto">
            <a:xfrm>
              <a:off x="4395787" y="431367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6" name="Freeform 99"/>
            <p:cNvSpPr/>
            <p:nvPr userDrawn="1"/>
          </p:nvSpPr>
          <p:spPr bwMode="auto">
            <a:xfrm>
              <a:off x="4346574" y="4343833"/>
              <a:ext cx="292100" cy="173037"/>
            </a:xfrm>
            <a:custGeom>
              <a:avLst/>
              <a:gdLst>
                <a:gd name="T0" fmla="*/ 184 w 184"/>
                <a:gd name="T1" fmla="*/ 99 h 109"/>
                <a:gd name="T2" fmla="*/ 170 w 184"/>
                <a:gd name="T3" fmla="*/ 109 h 109"/>
                <a:gd name="T4" fmla="*/ 0 w 184"/>
                <a:gd name="T5" fmla="*/ 10 h 109"/>
                <a:gd name="T6" fmla="*/ 14 w 184"/>
                <a:gd name="T7" fmla="*/ 0 h 109"/>
                <a:gd name="T8" fmla="*/ 184 w 184"/>
                <a:gd name="T9" fmla="*/ 99 h 109"/>
              </a:gdLst>
              <a:ahLst/>
              <a:cxnLst>
                <a:cxn ang="0">
                  <a:pos x="T0" y="T1"/>
                </a:cxn>
                <a:cxn ang="0">
                  <a:pos x="T2" y="T3"/>
                </a:cxn>
                <a:cxn ang="0">
                  <a:pos x="T4" y="T5"/>
                </a:cxn>
                <a:cxn ang="0">
                  <a:pos x="T6" y="T7"/>
                </a:cxn>
                <a:cxn ang="0">
                  <a:pos x="T8" y="T9"/>
                </a:cxn>
              </a:cxnLst>
              <a:rect l="0" t="0" r="r" b="b"/>
              <a:pathLst>
                <a:path w="184" h="109">
                  <a:moveTo>
                    <a:pt x="184" y="99"/>
                  </a:moveTo>
                  <a:lnTo>
                    <a:pt x="170" y="109"/>
                  </a:lnTo>
                  <a:lnTo>
                    <a:pt x="0" y="10"/>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7" name="Freeform 100"/>
            <p:cNvSpPr/>
            <p:nvPr userDrawn="1"/>
          </p:nvSpPr>
          <p:spPr bwMode="auto">
            <a:xfrm>
              <a:off x="4294187" y="437399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8" name="Freeform 101"/>
            <p:cNvSpPr/>
            <p:nvPr userDrawn="1"/>
          </p:nvSpPr>
          <p:spPr bwMode="auto">
            <a:xfrm>
              <a:off x="4244974" y="4404158"/>
              <a:ext cx="296863" cy="168275"/>
            </a:xfrm>
            <a:custGeom>
              <a:avLst/>
              <a:gdLst>
                <a:gd name="T0" fmla="*/ 187 w 187"/>
                <a:gd name="T1" fmla="*/ 99 h 106"/>
                <a:gd name="T2" fmla="*/ 173 w 187"/>
                <a:gd name="T3" fmla="*/ 106 h 106"/>
                <a:gd name="T4" fmla="*/ 0 w 187"/>
                <a:gd name="T5" fmla="*/ 7 h 106"/>
                <a:gd name="T6" fmla="*/ 15 w 187"/>
                <a:gd name="T7" fmla="*/ 0 h 106"/>
                <a:gd name="T8" fmla="*/ 187 w 187"/>
                <a:gd name="T9" fmla="*/ 99 h 106"/>
              </a:gdLst>
              <a:ahLst/>
              <a:cxnLst>
                <a:cxn ang="0">
                  <a:pos x="T0" y="T1"/>
                </a:cxn>
                <a:cxn ang="0">
                  <a:pos x="T2" y="T3"/>
                </a:cxn>
                <a:cxn ang="0">
                  <a:pos x="T4" y="T5"/>
                </a:cxn>
                <a:cxn ang="0">
                  <a:pos x="T6" y="T7"/>
                </a:cxn>
                <a:cxn ang="0">
                  <a:pos x="T8" y="T9"/>
                </a:cxn>
              </a:cxnLst>
              <a:rect l="0" t="0" r="r" b="b"/>
              <a:pathLst>
                <a:path w="187" h="106">
                  <a:moveTo>
                    <a:pt x="187" y="99"/>
                  </a:moveTo>
                  <a:lnTo>
                    <a:pt x="173" y="106"/>
                  </a:lnTo>
                  <a:lnTo>
                    <a:pt x="0" y="7"/>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99" name="Freeform 102"/>
            <p:cNvSpPr/>
            <p:nvPr userDrawn="1"/>
          </p:nvSpPr>
          <p:spPr bwMode="auto">
            <a:xfrm>
              <a:off x="4144962" y="4459721"/>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0" name="Freeform 103"/>
            <p:cNvSpPr/>
            <p:nvPr userDrawn="1"/>
          </p:nvSpPr>
          <p:spPr bwMode="auto">
            <a:xfrm>
              <a:off x="4043362" y="45200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1" name="Freeform 104"/>
            <p:cNvSpPr/>
            <p:nvPr userDrawn="1"/>
          </p:nvSpPr>
          <p:spPr bwMode="auto">
            <a:xfrm>
              <a:off x="4192587" y="4431146"/>
              <a:ext cx="296863" cy="171450"/>
            </a:xfrm>
            <a:custGeom>
              <a:avLst/>
              <a:gdLst>
                <a:gd name="T0" fmla="*/ 187 w 187"/>
                <a:gd name="T1" fmla="*/ 98 h 108"/>
                <a:gd name="T2" fmla="*/ 173 w 187"/>
                <a:gd name="T3" fmla="*/ 108 h 108"/>
                <a:gd name="T4" fmla="*/ 0 w 187"/>
                <a:gd name="T5" fmla="*/ 9 h 108"/>
                <a:gd name="T6" fmla="*/ 17 w 187"/>
                <a:gd name="T7" fmla="*/ 0 h 108"/>
                <a:gd name="T8" fmla="*/ 187 w 187"/>
                <a:gd name="T9" fmla="*/ 98 h 108"/>
              </a:gdLst>
              <a:ahLst/>
              <a:cxnLst>
                <a:cxn ang="0">
                  <a:pos x="T0" y="T1"/>
                </a:cxn>
                <a:cxn ang="0">
                  <a:pos x="T2" y="T3"/>
                </a:cxn>
                <a:cxn ang="0">
                  <a:pos x="T4" y="T5"/>
                </a:cxn>
                <a:cxn ang="0">
                  <a:pos x="T6" y="T7"/>
                </a:cxn>
                <a:cxn ang="0">
                  <a:pos x="T8" y="T9"/>
                </a:cxn>
              </a:cxnLst>
              <a:rect l="0" t="0" r="r" b="b"/>
              <a:pathLst>
                <a:path w="187" h="108">
                  <a:moveTo>
                    <a:pt x="187" y="98"/>
                  </a:moveTo>
                  <a:lnTo>
                    <a:pt x="173" y="108"/>
                  </a:lnTo>
                  <a:lnTo>
                    <a:pt x="0" y="9"/>
                  </a:lnTo>
                  <a:lnTo>
                    <a:pt x="17" y="0"/>
                  </a:lnTo>
                  <a:lnTo>
                    <a:pt x="187" y="98"/>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2" name="Freeform 105"/>
            <p:cNvSpPr/>
            <p:nvPr userDrawn="1"/>
          </p:nvSpPr>
          <p:spPr bwMode="auto">
            <a:xfrm>
              <a:off x="4095749" y="44898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3" name="Freeform 106"/>
            <p:cNvSpPr/>
            <p:nvPr userDrawn="1"/>
          </p:nvSpPr>
          <p:spPr bwMode="auto">
            <a:xfrm>
              <a:off x="3994149" y="45470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4" name="Freeform 107"/>
            <p:cNvSpPr/>
            <p:nvPr userDrawn="1"/>
          </p:nvSpPr>
          <p:spPr bwMode="auto">
            <a:xfrm>
              <a:off x="3889374" y="4221596"/>
              <a:ext cx="906463" cy="522287"/>
            </a:xfrm>
            <a:custGeom>
              <a:avLst/>
              <a:gdLst>
                <a:gd name="T0" fmla="*/ 338 w 571"/>
                <a:gd name="T1" fmla="*/ 0 h 329"/>
                <a:gd name="T2" fmla="*/ 0 w 571"/>
                <a:gd name="T3" fmla="*/ 195 h 329"/>
                <a:gd name="T4" fmla="*/ 234 w 571"/>
                <a:gd name="T5" fmla="*/ 329 h 329"/>
                <a:gd name="T6" fmla="*/ 571 w 571"/>
                <a:gd name="T7" fmla="*/ 134 h 329"/>
                <a:gd name="T8" fmla="*/ 338 w 571"/>
                <a:gd name="T9" fmla="*/ 0 h 329"/>
              </a:gdLst>
              <a:ahLst/>
              <a:cxnLst>
                <a:cxn ang="0">
                  <a:pos x="T0" y="T1"/>
                </a:cxn>
                <a:cxn ang="0">
                  <a:pos x="T2" y="T3"/>
                </a:cxn>
                <a:cxn ang="0">
                  <a:pos x="T4" y="T5"/>
                </a:cxn>
                <a:cxn ang="0">
                  <a:pos x="T6" y="T7"/>
                </a:cxn>
                <a:cxn ang="0">
                  <a:pos x="T8" y="T9"/>
                </a:cxn>
              </a:cxnLst>
              <a:rect l="0" t="0" r="r" b="b"/>
              <a:pathLst>
                <a:path w="571" h="329">
                  <a:moveTo>
                    <a:pt x="338" y="0"/>
                  </a:moveTo>
                  <a:lnTo>
                    <a:pt x="0" y="195"/>
                  </a:lnTo>
                  <a:lnTo>
                    <a:pt x="234" y="329"/>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5" name="Freeform 108"/>
            <p:cNvSpPr/>
            <p:nvPr userDrawn="1"/>
          </p:nvSpPr>
          <p:spPr bwMode="auto">
            <a:xfrm>
              <a:off x="4260849" y="4434321"/>
              <a:ext cx="534988" cy="344487"/>
            </a:xfrm>
            <a:custGeom>
              <a:avLst/>
              <a:gdLst>
                <a:gd name="T0" fmla="*/ 337 w 337"/>
                <a:gd name="T1" fmla="*/ 0 h 217"/>
                <a:gd name="T2" fmla="*/ 337 w 337"/>
                <a:gd name="T3" fmla="*/ 21 h 217"/>
                <a:gd name="T4" fmla="*/ 0 w 337"/>
                <a:gd name="T5" fmla="*/ 217 h 217"/>
                <a:gd name="T6" fmla="*/ 0 w 337"/>
                <a:gd name="T7" fmla="*/ 195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1"/>
                  </a:lnTo>
                  <a:lnTo>
                    <a:pt x="0" y="217"/>
                  </a:lnTo>
                  <a:lnTo>
                    <a:pt x="0" y="195"/>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6" name="Freeform 109"/>
            <p:cNvSpPr/>
            <p:nvPr userDrawn="1"/>
          </p:nvSpPr>
          <p:spPr bwMode="auto">
            <a:xfrm>
              <a:off x="3889374" y="4531158"/>
              <a:ext cx="371475" cy="247650"/>
            </a:xfrm>
            <a:custGeom>
              <a:avLst/>
              <a:gdLst>
                <a:gd name="T0" fmla="*/ 234 w 234"/>
                <a:gd name="T1" fmla="*/ 134 h 156"/>
                <a:gd name="T2" fmla="*/ 234 w 234"/>
                <a:gd name="T3" fmla="*/ 156 h 156"/>
                <a:gd name="T4" fmla="*/ 0 w 234"/>
                <a:gd name="T5" fmla="*/ 21 h 156"/>
                <a:gd name="T6" fmla="*/ 0 w 234"/>
                <a:gd name="T7" fmla="*/ 0 h 156"/>
                <a:gd name="T8" fmla="*/ 234 w 234"/>
                <a:gd name="T9" fmla="*/ 134 h 156"/>
              </a:gdLst>
              <a:ahLst/>
              <a:cxnLst>
                <a:cxn ang="0">
                  <a:pos x="T0" y="T1"/>
                </a:cxn>
                <a:cxn ang="0">
                  <a:pos x="T2" y="T3"/>
                </a:cxn>
                <a:cxn ang="0">
                  <a:pos x="T4" y="T5"/>
                </a:cxn>
                <a:cxn ang="0">
                  <a:pos x="T6" y="T7"/>
                </a:cxn>
                <a:cxn ang="0">
                  <a:pos x="T8" y="T9"/>
                </a:cxn>
              </a:cxnLst>
              <a:rect l="0" t="0" r="r" b="b"/>
              <a:pathLst>
                <a:path w="234" h="156">
                  <a:moveTo>
                    <a:pt x="234" y="134"/>
                  </a:moveTo>
                  <a:lnTo>
                    <a:pt x="234" y="156"/>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7" name="Freeform 110"/>
            <p:cNvSpPr/>
            <p:nvPr userDrawn="1"/>
          </p:nvSpPr>
          <p:spPr bwMode="auto">
            <a:xfrm>
              <a:off x="4395787" y="428033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8" name="Freeform 111"/>
            <p:cNvSpPr/>
            <p:nvPr userDrawn="1"/>
          </p:nvSpPr>
          <p:spPr bwMode="auto">
            <a:xfrm>
              <a:off x="4346574" y="4310496"/>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09" name="Freeform 112"/>
            <p:cNvSpPr/>
            <p:nvPr userDrawn="1"/>
          </p:nvSpPr>
          <p:spPr bwMode="auto">
            <a:xfrm>
              <a:off x="4294187" y="434065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0" name="Freeform 113"/>
            <p:cNvSpPr/>
            <p:nvPr userDrawn="1"/>
          </p:nvSpPr>
          <p:spPr bwMode="auto">
            <a:xfrm>
              <a:off x="4244974" y="436605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1" name="Freeform 114"/>
            <p:cNvSpPr/>
            <p:nvPr userDrawn="1"/>
          </p:nvSpPr>
          <p:spPr bwMode="auto">
            <a:xfrm>
              <a:off x="4144962" y="4426383"/>
              <a:ext cx="295275" cy="173037"/>
            </a:xfrm>
            <a:custGeom>
              <a:avLst/>
              <a:gdLst>
                <a:gd name="T0" fmla="*/ 186 w 186"/>
                <a:gd name="T1" fmla="*/ 99 h 109"/>
                <a:gd name="T2" fmla="*/ 172 w 186"/>
                <a:gd name="T3" fmla="*/ 109 h 109"/>
                <a:gd name="T4" fmla="*/ 0 w 186"/>
                <a:gd name="T5" fmla="*/ 10 h 109"/>
                <a:gd name="T6" fmla="*/ 14 w 186"/>
                <a:gd name="T7" fmla="*/ 0 h 109"/>
                <a:gd name="T8" fmla="*/ 186 w 186"/>
                <a:gd name="T9" fmla="*/ 99 h 109"/>
              </a:gdLst>
              <a:ahLst/>
              <a:cxnLst>
                <a:cxn ang="0">
                  <a:pos x="T0" y="T1"/>
                </a:cxn>
                <a:cxn ang="0">
                  <a:pos x="T2" y="T3"/>
                </a:cxn>
                <a:cxn ang="0">
                  <a:pos x="T4" y="T5"/>
                </a:cxn>
                <a:cxn ang="0">
                  <a:pos x="T6" y="T7"/>
                </a:cxn>
                <a:cxn ang="0">
                  <a:pos x="T8" y="T9"/>
                </a:cxn>
              </a:cxnLst>
              <a:rect l="0" t="0" r="r" b="b"/>
              <a:pathLst>
                <a:path w="186" h="109">
                  <a:moveTo>
                    <a:pt x="186" y="99"/>
                  </a:moveTo>
                  <a:lnTo>
                    <a:pt x="172" y="109"/>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2" name="Freeform 115"/>
            <p:cNvSpPr/>
            <p:nvPr userDrawn="1"/>
          </p:nvSpPr>
          <p:spPr bwMode="auto">
            <a:xfrm>
              <a:off x="4043362" y="4486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3" name="Freeform 116"/>
            <p:cNvSpPr/>
            <p:nvPr userDrawn="1"/>
          </p:nvSpPr>
          <p:spPr bwMode="auto">
            <a:xfrm>
              <a:off x="4192587" y="4396221"/>
              <a:ext cx="296863" cy="173037"/>
            </a:xfrm>
            <a:custGeom>
              <a:avLst/>
              <a:gdLst>
                <a:gd name="T0" fmla="*/ 187 w 187"/>
                <a:gd name="T1" fmla="*/ 99 h 109"/>
                <a:gd name="T2" fmla="*/ 173 w 187"/>
                <a:gd name="T3" fmla="*/ 109 h 109"/>
                <a:gd name="T4" fmla="*/ 0 w 187"/>
                <a:gd name="T5" fmla="*/ 10 h 109"/>
                <a:gd name="T6" fmla="*/ 17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4" name="Freeform 117"/>
            <p:cNvSpPr/>
            <p:nvPr userDrawn="1"/>
          </p:nvSpPr>
          <p:spPr bwMode="auto">
            <a:xfrm>
              <a:off x="4095749" y="4456546"/>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5" name="Freeform 118"/>
            <p:cNvSpPr/>
            <p:nvPr userDrawn="1"/>
          </p:nvSpPr>
          <p:spPr bwMode="auto">
            <a:xfrm>
              <a:off x="3994149" y="4512108"/>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6" name="Freeform 119"/>
            <p:cNvSpPr/>
            <p:nvPr userDrawn="1"/>
          </p:nvSpPr>
          <p:spPr bwMode="auto">
            <a:xfrm>
              <a:off x="3889374" y="4186671"/>
              <a:ext cx="906463" cy="523875"/>
            </a:xfrm>
            <a:custGeom>
              <a:avLst/>
              <a:gdLst>
                <a:gd name="T0" fmla="*/ 338 w 571"/>
                <a:gd name="T1" fmla="*/ 0 h 330"/>
                <a:gd name="T2" fmla="*/ 0 w 571"/>
                <a:gd name="T3" fmla="*/ 196 h 330"/>
                <a:gd name="T4" fmla="*/ 234 w 571"/>
                <a:gd name="T5" fmla="*/ 330 h 330"/>
                <a:gd name="T6" fmla="*/ 571 w 571"/>
                <a:gd name="T7" fmla="*/ 135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5"/>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7" name="Freeform 120"/>
            <p:cNvSpPr/>
            <p:nvPr userDrawn="1"/>
          </p:nvSpPr>
          <p:spPr bwMode="auto">
            <a:xfrm>
              <a:off x="4260849" y="4400983"/>
              <a:ext cx="534988" cy="342900"/>
            </a:xfrm>
            <a:custGeom>
              <a:avLst/>
              <a:gdLst>
                <a:gd name="T0" fmla="*/ 337 w 337"/>
                <a:gd name="T1" fmla="*/ 0 h 216"/>
                <a:gd name="T2" fmla="*/ 337 w 337"/>
                <a:gd name="T3" fmla="*/ 21 h 216"/>
                <a:gd name="T4" fmla="*/ 0 w 337"/>
                <a:gd name="T5" fmla="*/ 216 h 216"/>
                <a:gd name="T6" fmla="*/ 0 w 337"/>
                <a:gd name="T7" fmla="*/ 195 h 216"/>
                <a:gd name="T8" fmla="*/ 337 w 337"/>
                <a:gd name="T9" fmla="*/ 0 h 216"/>
              </a:gdLst>
              <a:ahLst/>
              <a:cxnLst>
                <a:cxn ang="0">
                  <a:pos x="T0" y="T1"/>
                </a:cxn>
                <a:cxn ang="0">
                  <a:pos x="T2" y="T3"/>
                </a:cxn>
                <a:cxn ang="0">
                  <a:pos x="T4" y="T5"/>
                </a:cxn>
                <a:cxn ang="0">
                  <a:pos x="T6" y="T7"/>
                </a:cxn>
                <a:cxn ang="0">
                  <a:pos x="T8" y="T9"/>
                </a:cxn>
              </a:cxnLst>
              <a:rect l="0" t="0" r="r" b="b"/>
              <a:pathLst>
                <a:path w="337" h="216">
                  <a:moveTo>
                    <a:pt x="337" y="0"/>
                  </a:moveTo>
                  <a:lnTo>
                    <a:pt x="337" y="21"/>
                  </a:lnTo>
                  <a:lnTo>
                    <a:pt x="0" y="216"/>
                  </a:lnTo>
                  <a:lnTo>
                    <a:pt x="0" y="195"/>
                  </a:lnTo>
                  <a:lnTo>
                    <a:pt x="337" y="0"/>
                  </a:lnTo>
                  <a:close/>
                </a:path>
              </a:pathLst>
            </a:custGeom>
            <a:solidFill>
              <a:srgbClr val="9B90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8" name="Freeform 121"/>
            <p:cNvSpPr/>
            <p:nvPr userDrawn="1"/>
          </p:nvSpPr>
          <p:spPr bwMode="auto">
            <a:xfrm>
              <a:off x="3889374" y="4497821"/>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C8BB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19" name="Freeform 122"/>
            <p:cNvSpPr/>
            <p:nvPr userDrawn="1"/>
          </p:nvSpPr>
          <p:spPr bwMode="auto">
            <a:xfrm>
              <a:off x="4395787" y="424699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0" name="Freeform 123"/>
            <p:cNvSpPr/>
            <p:nvPr userDrawn="1"/>
          </p:nvSpPr>
          <p:spPr bwMode="auto">
            <a:xfrm>
              <a:off x="4346574" y="4277158"/>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1" name="Freeform 124"/>
            <p:cNvSpPr/>
            <p:nvPr userDrawn="1"/>
          </p:nvSpPr>
          <p:spPr bwMode="auto">
            <a:xfrm>
              <a:off x="4294187" y="430732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2" name="Freeform 125"/>
            <p:cNvSpPr/>
            <p:nvPr userDrawn="1"/>
          </p:nvSpPr>
          <p:spPr bwMode="auto">
            <a:xfrm>
              <a:off x="4244974" y="433272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3" name="Freeform 126"/>
            <p:cNvSpPr/>
            <p:nvPr userDrawn="1"/>
          </p:nvSpPr>
          <p:spPr bwMode="auto">
            <a:xfrm>
              <a:off x="4144962" y="4393046"/>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4" name="Freeform 127"/>
            <p:cNvSpPr/>
            <p:nvPr userDrawn="1"/>
          </p:nvSpPr>
          <p:spPr bwMode="auto">
            <a:xfrm>
              <a:off x="4043362" y="44533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5" name="Freeform 128"/>
            <p:cNvSpPr/>
            <p:nvPr userDrawn="1"/>
          </p:nvSpPr>
          <p:spPr bwMode="auto">
            <a:xfrm>
              <a:off x="4192587" y="4362883"/>
              <a:ext cx="296863" cy="171450"/>
            </a:xfrm>
            <a:custGeom>
              <a:avLst/>
              <a:gdLst>
                <a:gd name="T0" fmla="*/ 187 w 187"/>
                <a:gd name="T1" fmla="*/ 99 h 108"/>
                <a:gd name="T2" fmla="*/ 173 w 187"/>
                <a:gd name="T3" fmla="*/ 108 h 108"/>
                <a:gd name="T4" fmla="*/ 0 w 187"/>
                <a:gd name="T5" fmla="*/ 10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10"/>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6" name="Freeform 129"/>
            <p:cNvSpPr/>
            <p:nvPr userDrawn="1"/>
          </p:nvSpPr>
          <p:spPr bwMode="auto">
            <a:xfrm>
              <a:off x="4095749" y="44232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7" name="Freeform 130"/>
            <p:cNvSpPr/>
            <p:nvPr userDrawn="1"/>
          </p:nvSpPr>
          <p:spPr bwMode="auto">
            <a:xfrm>
              <a:off x="3994149" y="4478771"/>
              <a:ext cx="296863" cy="173037"/>
            </a:xfrm>
            <a:custGeom>
              <a:avLst/>
              <a:gdLst>
                <a:gd name="T0" fmla="*/ 187 w 187"/>
                <a:gd name="T1" fmla="*/ 99 h 109"/>
                <a:gd name="T2" fmla="*/ 173 w 187"/>
                <a:gd name="T3" fmla="*/ 109 h 109"/>
                <a:gd name="T4" fmla="*/ 0 w 187"/>
                <a:gd name="T5" fmla="*/ 10 h 109"/>
                <a:gd name="T6" fmla="*/ 15 w 187"/>
                <a:gd name="T7" fmla="*/ 0 h 109"/>
                <a:gd name="T8" fmla="*/ 187 w 187"/>
                <a:gd name="T9" fmla="*/ 99 h 109"/>
              </a:gdLst>
              <a:ahLst/>
              <a:cxnLst>
                <a:cxn ang="0">
                  <a:pos x="T0" y="T1"/>
                </a:cxn>
                <a:cxn ang="0">
                  <a:pos x="T2" y="T3"/>
                </a:cxn>
                <a:cxn ang="0">
                  <a:pos x="T4" y="T5"/>
                </a:cxn>
                <a:cxn ang="0">
                  <a:pos x="T6" y="T7"/>
                </a:cxn>
                <a:cxn ang="0">
                  <a:pos x="T8" y="T9"/>
                </a:cxn>
              </a:cxnLst>
              <a:rect l="0" t="0" r="r" b="b"/>
              <a:pathLst>
                <a:path w="187" h="109">
                  <a:moveTo>
                    <a:pt x="187" y="99"/>
                  </a:moveTo>
                  <a:lnTo>
                    <a:pt x="173" y="109"/>
                  </a:lnTo>
                  <a:lnTo>
                    <a:pt x="0" y="10"/>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8" name="Freeform 131"/>
            <p:cNvSpPr/>
            <p:nvPr userDrawn="1"/>
          </p:nvSpPr>
          <p:spPr bwMode="auto">
            <a:xfrm>
              <a:off x="3889374" y="4153333"/>
              <a:ext cx="906463" cy="523875"/>
            </a:xfrm>
            <a:custGeom>
              <a:avLst/>
              <a:gdLst>
                <a:gd name="T0" fmla="*/ 338 w 571"/>
                <a:gd name="T1" fmla="*/ 0 h 330"/>
                <a:gd name="T2" fmla="*/ 0 w 571"/>
                <a:gd name="T3" fmla="*/ 196 h 330"/>
                <a:gd name="T4" fmla="*/ 234 w 571"/>
                <a:gd name="T5" fmla="*/ 330 h 330"/>
                <a:gd name="T6" fmla="*/ 571 w 571"/>
                <a:gd name="T7" fmla="*/ 134 h 330"/>
                <a:gd name="T8" fmla="*/ 338 w 571"/>
                <a:gd name="T9" fmla="*/ 0 h 330"/>
              </a:gdLst>
              <a:ahLst/>
              <a:cxnLst>
                <a:cxn ang="0">
                  <a:pos x="T0" y="T1"/>
                </a:cxn>
                <a:cxn ang="0">
                  <a:pos x="T2" y="T3"/>
                </a:cxn>
                <a:cxn ang="0">
                  <a:pos x="T4" y="T5"/>
                </a:cxn>
                <a:cxn ang="0">
                  <a:pos x="T6" y="T7"/>
                </a:cxn>
                <a:cxn ang="0">
                  <a:pos x="T8" y="T9"/>
                </a:cxn>
              </a:cxnLst>
              <a:rect l="0" t="0" r="r" b="b"/>
              <a:pathLst>
                <a:path w="571" h="330">
                  <a:moveTo>
                    <a:pt x="338" y="0"/>
                  </a:moveTo>
                  <a:lnTo>
                    <a:pt x="0" y="196"/>
                  </a:lnTo>
                  <a:lnTo>
                    <a:pt x="234" y="330"/>
                  </a:lnTo>
                  <a:lnTo>
                    <a:pt x="571" y="134"/>
                  </a:lnTo>
                  <a:lnTo>
                    <a:pt x="338"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29" name="Freeform 132"/>
            <p:cNvSpPr/>
            <p:nvPr userDrawn="1"/>
          </p:nvSpPr>
          <p:spPr bwMode="auto">
            <a:xfrm>
              <a:off x="4260849" y="4366058"/>
              <a:ext cx="534988" cy="344487"/>
            </a:xfrm>
            <a:custGeom>
              <a:avLst/>
              <a:gdLst>
                <a:gd name="T0" fmla="*/ 337 w 337"/>
                <a:gd name="T1" fmla="*/ 0 h 217"/>
                <a:gd name="T2" fmla="*/ 337 w 337"/>
                <a:gd name="T3" fmla="*/ 22 h 217"/>
                <a:gd name="T4" fmla="*/ 0 w 337"/>
                <a:gd name="T5" fmla="*/ 217 h 217"/>
                <a:gd name="T6" fmla="*/ 0 w 337"/>
                <a:gd name="T7" fmla="*/ 196 h 217"/>
                <a:gd name="T8" fmla="*/ 337 w 337"/>
                <a:gd name="T9" fmla="*/ 0 h 217"/>
              </a:gdLst>
              <a:ahLst/>
              <a:cxnLst>
                <a:cxn ang="0">
                  <a:pos x="T0" y="T1"/>
                </a:cxn>
                <a:cxn ang="0">
                  <a:pos x="T2" y="T3"/>
                </a:cxn>
                <a:cxn ang="0">
                  <a:pos x="T4" y="T5"/>
                </a:cxn>
                <a:cxn ang="0">
                  <a:pos x="T6" y="T7"/>
                </a:cxn>
                <a:cxn ang="0">
                  <a:pos x="T8" y="T9"/>
                </a:cxn>
              </a:cxnLst>
              <a:rect l="0" t="0" r="r" b="b"/>
              <a:pathLst>
                <a:path w="337" h="217">
                  <a:moveTo>
                    <a:pt x="337" y="0"/>
                  </a:moveTo>
                  <a:lnTo>
                    <a:pt x="337" y="22"/>
                  </a:lnTo>
                  <a:lnTo>
                    <a:pt x="0" y="217"/>
                  </a:lnTo>
                  <a:lnTo>
                    <a:pt x="0" y="196"/>
                  </a:lnTo>
                  <a:lnTo>
                    <a:pt x="337" y="0"/>
                  </a:lnTo>
                  <a:close/>
                </a:path>
              </a:pathLst>
            </a:custGeom>
            <a:solidFill>
              <a:srgbClr val="C5B7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0" name="Freeform 133"/>
            <p:cNvSpPr/>
            <p:nvPr userDrawn="1"/>
          </p:nvSpPr>
          <p:spPr bwMode="auto">
            <a:xfrm>
              <a:off x="3889374" y="4464483"/>
              <a:ext cx="371475" cy="246062"/>
            </a:xfrm>
            <a:custGeom>
              <a:avLst/>
              <a:gdLst>
                <a:gd name="T0" fmla="*/ 234 w 234"/>
                <a:gd name="T1" fmla="*/ 134 h 155"/>
                <a:gd name="T2" fmla="*/ 234 w 234"/>
                <a:gd name="T3" fmla="*/ 155 h 155"/>
                <a:gd name="T4" fmla="*/ 0 w 234"/>
                <a:gd name="T5" fmla="*/ 21 h 155"/>
                <a:gd name="T6" fmla="*/ 0 w 234"/>
                <a:gd name="T7" fmla="*/ 0 h 155"/>
                <a:gd name="T8" fmla="*/ 234 w 234"/>
                <a:gd name="T9" fmla="*/ 134 h 155"/>
              </a:gdLst>
              <a:ahLst/>
              <a:cxnLst>
                <a:cxn ang="0">
                  <a:pos x="T0" y="T1"/>
                </a:cxn>
                <a:cxn ang="0">
                  <a:pos x="T2" y="T3"/>
                </a:cxn>
                <a:cxn ang="0">
                  <a:pos x="T4" y="T5"/>
                </a:cxn>
                <a:cxn ang="0">
                  <a:pos x="T6" y="T7"/>
                </a:cxn>
                <a:cxn ang="0">
                  <a:pos x="T8" y="T9"/>
                </a:cxn>
              </a:cxnLst>
              <a:rect l="0" t="0" r="r" b="b"/>
              <a:pathLst>
                <a:path w="234" h="155">
                  <a:moveTo>
                    <a:pt x="234" y="134"/>
                  </a:moveTo>
                  <a:lnTo>
                    <a:pt x="234" y="155"/>
                  </a:lnTo>
                  <a:lnTo>
                    <a:pt x="0" y="21"/>
                  </a:lnTo>
                  <a:lnTo>
                    <a:pt x="0" y="0"/>
                  </a:lnTo>
                  <a:lnTo>
                    <a:pt x="234" y="134"/>
                  </a:lnTo>
                  <a:close/>
                </a:path>
              </a:pathLst>
            </a:custGeom>
            <a:solidFill>
              <a:srgbClr val="DBD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1" name="Freeform 134"/>
            <p:cNvSpPr/>
            <p:nvPr userDrawn="1"/>
          </p:nvSpPr>
          <p:spPr bwMode="auto">
            <a:xfrm>
              <a:off x="4395787" y="4213658"/>
              <a:ext cx="295275" cy="171450"/>
            </a:xfrm>
            <a:custGeom>
              <a:avLst/>
              <a:gdLst>
                <a:gd name="T0" fmla="*/ 186 w 186"/>
                <a:gd name="T1" fmla="*/ 99 h 108"/>
                <a:gd name="T2" fmla="*/ 172 w 186"/>
                <a:gd name="T3" fmla="*/ 108 h 108"/>
                <a:gd name="T4" fmla="*/ 0 w 186"/>
                <a:gd name="T5" fmla="*/ 9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9"/>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2" name="Freeform 135"/>
            <p:cNvSpPr/>
            <p:nvPr userDrawn="1"/>
          </p:nvSpPr>
          <p:spPr bwMode="auto">
            <a:xfrm>
              <a:off x="4346574" y="4243821"/>
              <a:ext cx="292100" cy="168275"/>
            </a:xfrm>
            <a:custGeom>
              <a:avLst/>
              <a:gdLst>
                <a:gd name="T0" fmla="*/ 184 w 184"/>
                <a:gd name="T1" fmla="*/ 99 h 106"/>
                <a:gd name="T2" fmla="*/ 170 w 184"/>
                <a:gd name="T3" fmla="*/ 106 h 106"/>
                <a:gd name="T4" fmla="*/ 0 w 184"/>
                <a:gd name="T5" fmla="*/ 7 h 106"/>
                <a:gd name="T6" fmla="*/ 14 w 184"/>
                <a:gd name="T7" fmla="*/ 0 h 106"/>
                <a:gd name="T8" fmla="*/ 184 w 184"/>
                <a:gd name="T9" fmla="*/ 99 h 106"/>
              </a:gdLst>
              <a:ahLst/>
              <a:cxnLst>
                <a:cxn ang="0">
                  <a:pos x="T0" y="T1"/>
                </a:cxn>
                <a:cxn ang="0">
                  <a:pos x="T2" y="T3"/>
                </a:cxn>
                <a:cxn ang="0">
                  <a:pos x="T4" y="T5"/>
                </a:cxn>
                <a:cxn ang="0">
                  <a:pos x="T6" y="T7"/>
                </a:cxn>
                <a:cxn ang="0">
                  <a:pos x="T8" y="T9"/>
                </a:cxn>
              </a:cxnLst>
              <a:rect l="0" t="0" r="r" b="b"/>
              <a:pathLst>
                <a:path w="184" h="106">
                  <a:moveTo>
                    <a:pt x="184" y="99"/>
                  </a:moveTo>
                  <a:lnTo>
                    <a:pt x="170" y="106"/>
                  </a:lnTo>
                  <a:lnTo>
                    <a:pt x="0" y="7"/>
                  </a:lnTo>
                  <a:lnTo>
                    <a:pt x="14" y="0"/>
                  </a:lnTo>
                  <a:lnTo>
                    <a:pt x="184"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3" name="Freeform 136"/>
            <p:cNvSpPr/>
            <p:nvPr userDrawn="1"/>
          </p:nvSpPr>
          <p:spPr bwMode="auto">
            <a:xfrm>
              <a:off x="4294187" y="4273983"/>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4" name="Freeform 137"/>
            <p:cNvSpPr/>
            <p:nvPr userDrawn="1"/>
          </p:nvSpPr>
          <p:spPr bwMode="auto">
            <a:xfrm>
              <a:off x="4244974" y="429938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5" name="Freeform 138"/>
            <p:cNvSpPr/>
            <p:nvPr userDrawn="1"/>
          </p:nvSpPr>
          <p:spPr bwMode="auto">
            <a:xfrm>
              <a:off x="4144962" y="4359708"/>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6" name="Freeform 139"/>
            <p:cNvSpPr/>
            <p:nvPr userDrawn="1"/>
          </p:nvSpPr>
          <p:spPr bwMode="auto">
            <a:xfrm>
              <a:off x="4043362" y="4415271"/>
              <a:ext cx="295275" cy="171450"/>
            </a:xfrm>
            <a:custGeom>
              <a:avLst/>
              <a:gdLst>
                <a:gd name="T0" fmla="*/ 186 w 186"/>
                <a:gd name="T1" fmla="*/ 99 h 108"/>
                <a:gd name="T2" fmla="*/ 172 w 186"/>
                <a:gd name="T3" fmla="*/ 108 h 108"/>
                <a:gd name="T4" fmla="*/ 0 w 186"/>
                <a:gd name="T5" fmla="*/ 10 h 108"/>
                <a:gd name="T6" fmla="*/ 14 w 186"/>
                <a:gd name="T7" fmla="*/ 0 h 108"/>
                <a:gd name="T8" fmla="*/ 186 w 186"/>
                <a:gd name="T9" fmla="*/ 99 h 108"/>
              </a:gdLst>
              <a:ahLst/>
              <a:cxnLst>
                <a:cxn ang="0">
                  <a:pos x="T0" y="T1"/>
                </a:cxn>
                <a:cxn ang="0">
                  <a:pos x="T2" y="T3"/>
                </a:cxn>
                <a:cxn ang="0">
                  <a:pos x="T4" y="T5"/>
                </a:cxn>
                <a:cxn ang="0">
                  <a:pos x="T6" y="T7"/>
                </a:cxn>
                <a:cxn ang="0">
                  <a:pos x="T8" y="T9"/>
                </a:cxn>
              </a:cxnLst>
              <a:rect l="0" t="0" r="r" b="b"/>
              <a:pathLst>
                <a:path w="186" h="108">
                  <a:moveTo>
                    <a:pt x="186" y="99"/>
                  </a:moveTo>
                  <a:lnTo>
                    <a:pt x="172" y="108"/>
                  </a:lnTo>
                  <a:lnTo>
                    <a:pt x="0" y="10"/>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7" name="Freeform 140"/>
            <p:cNvSpPr/>
            <p:nvPr userDrawn="1"/>
          </p:nvSpPr>
          <p:spPr bwMode="auto">
            <a:xfrm>
              <a:off x="4192587" y="4329546"/>
              <a:ext cx="296863" cy="171450"/>
            </a:xfrm>
            <a:custGeom>
              <a:avLst/>
              <a:gdLst>
                <a:gd name="T0" fmla="*/ 187 w 187"/>
                <a:gd name="T1" fmla="*/ 99 h 108"/>
                <a:gd name="T2" fmla="*/ 173 w 187"/>
                <a:gd name="T3" fmla="*/ 108 h 108"/>
                <a:gd name="T4" fmla="*/ 0 w 187"/>
                <a:gd name="T5" fmla="*/ 9 h 108"/>
                <a:gd name="T6" fmla="*/ 17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7"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8" name="Freeform 141"/>
            <p:cNvSpPr/>
            <p:nvPr userDrawn="1"/>
          </p:nvSpPr>
          <p:spPr bwMode="auto">
            <a:xfrm>
              <a:off x="4095749" y="4389871"/>
              <a:ext cx="295275" cy="168275"/>
            </a:xfrm>
            <a:custGeom>
              <a:avLst/>
              <a:gdLst>
                <a:gd name="T0" fmla="*/ 186 w 186"/>
                <a:gd name="T1" fmla="*/ 99 h 106"/>
                <a:gd name="T2" fmla="*/ 172 w 186"/>
                <a:gd name="T3" fmla="*/ 106 h 106"/>
                <a:gd name="T4" fmla="*/ 0 w 186"/>
                <a:gd name="T5" fmla="*/ 7 h 106"/>
                <a:gd name="T6" fmla="*/ 14 w 186"/>
                <a:gd name="T7" fmla="*/ 0 h 106"/>
                <a:gd name="T8" fmla="*/ 186 w 186"/>
                <a:gd name="T9" fmla="*/ 99 h 106"/>
              </a:gdLst>
              <a:ahLst/>
              <a:cxnLst>
                <a:cxn ang="0">
                  <a:pos x="T0" y="T1"/>
                </a:cxn>
                <a:cxn ang="0">
                  <a:pos x="T2" y="T3"/>
                </a:cxn>
                <a:cxn ang="0">
                  <a:pos x="T4" y="T5"/>
                </a:cxn>
                <a:cxn ang="0">
                  <a:pos x="T6" y="T7"/>
                </a:cxn>
                <a:cxn ang="0">
                  <a:pos x="T8" y="T9"/>
                </a:cxn>
              </a:cxnLst>
              <a:rect l="0" t="0" r="r" b="b"/>
              <a:pathLst>
                <a:path w="186" h="106">
                  <a:moveTo>
                    <a:pt x="186" y="99"/>
                  </a:moveTo>
                  <a:lnTo>
                    <a:pt x="172" y="106"/>
                  </a:lnTo>
                  <a:lnTo>
                    <a:pt x="0" y="7"/>
                  </a:lnTo>
                  <a:lnTo>
                    <a:pt x="14" y="0"/>
                  </a:lnTo>
                  <a:lnTo>
                    <a:pt x="186"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39" name="Freeform 142"/>
            <p:cNvSpPr/>
            <p:nvPr userDrawn="1"/>
          </p:nvSpPr>
          <p:spPr bwMode="auto">
            <a:xfrm>
              <a:off x="3994149" y="4445433"/>
              <a:ext cx="296863" cy="171450"/>
            </a:xfrm>
            <a:custGeom>
              <a:avLst/>
              <a:gdLst>
                <a:gd name="T0" fmla="*/ 187 w 187"/>
                <a:gd name="T1" fmla="*/ 99 h 108"/>
                <a:gd name="T2" fmla="*/ 173 w 187"/>
                <a:gd name="T3" fmla="*/ 108 h 108"/>
                <a:gd name="T4" fmla="*/ 0 w 187"/>
                <a:gd name="T5" fmla="*/ 9 h 108"/>
                <a:gd name="T6" fmla="*/ 15 w 187"/>
                <a:gd name="T7" fmla="*/ 0 h 108"/>
                <a:gd name="T8" fmla="*/ 187 w 187"/>
                <a:gd name="T9" fmla="*/ 99 h 108"/>
              </a:gdLst>
              <a:ahLst/>
              <a:cxnLst>
                <a:cxn ang="0">
                  <a:pos x="T0" y="T1"/>
                </a:cxn>
                <a:cxn ang="0">
                  <a:pos x="T2" y="T3"/>
                </a:cxn>
                <a:cxn ang="0">
                  <a:pos x="T4" y="T5"/>
                </a:cxn>
                <a:cxn ang="0">
                  <a:pos x="T6" y="T7"/>
                </a:cxn>
                <a:cxn ang="0">
                  <a:pos x="T8" y="T9"/>
                </a:cxn>
              </a:cxnLst>
              <a:rect l="0" t="0" r="r" b="b"/>
              <a:pathLst>
                <a:path w="187" h="108">
                  <a:moveTo>
                    <a:pt x="187" y="99"/>
                  </a:moveTo>
                  <a:lnTo>
                    <a:pt x="173" y="108"/>
                  </a:lnTo>
                  <a:lnTo>
                    <a:pt x="0" y="9"/>
                  </a:lnTo>
                  <a:lnTo>
                    <a:pt x="15" y="0"/>
                  </a:lnTo>
                  <a:lnTo>
                    <a:pt x="187" y="99"/>
                  </a:lnTo>
                  <a:close/>
                </a:path>
              </a:pathLst>
            </a:custGeom>
            <a:solidFill>
              <a:srgbClr val="AEA8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0" name="Freeform 143"/>
            <p:cNvSpPr/>
            <p:nvPr userDrawn="1"/>
          </p:nvSpPr>
          <p:spPr bwMode="auto">
            <a:xfrm>
              <a:off x="3698874" y="4831196"/>
              <a:ext cx="314325" cy="198437"/>
            </a:xfrm>
            <a:custGeom>
              <a:avLst/>
              <a:gdLst>
                <a:gd name="T0" fmla="*/ 24 w 84"/>
                <a:gd name="T1" fmla="*/ 52 h 53"/>
                <a:gd name="T2" fmla="*/ 36 w 84"/>
                <a:gd name="T3" fmla="*/ 53 h 53"/>
                <a:gd name="T4" fmla="*/ 62 w 84"/>
                <a:gd name="T5" fmla="*/ 53 h 53"/>
                <a:gd name="T6" fmla="*/ 77 w 84"/>
                <a:gd name="T7" fmla="*/ 47 h 53"/>
                <a:gd name="T8" fmla="*/ 82 w 84"/>
                <a:gd name="T9" fmla="*/ 32 h 53"/>
                <a:gd name="T10" fmla="*/ 84 w 84"/>
                <a:gd name="T11" fmla="*/ 11 h 53"/>
                <a:gd name="T12" fmla="*/ 81 w 84"/>
                <a:gd name="T13" fmla="*/ 2 h 53"/>
                <a:gd name="T14" fmla="*/ 79 w 84"/>
                <a:gd name="T15" fmla="*/ 0 h 53"/>
                <a:gd name="T16" fmla="*/ 76 w 84"/>
                <a:gd name="T17" fmla="*/ 2 h 53"/>
                <a:gd name="T18" fmla="*/ 75 w 84"/>
                <a:gd name="T19" fmla="*/ 7 h 53"/>
                <a:gd name="T20" fmla="*/ 72 w 84"/>
                <a:gd name="T21" fmla="*/ 26 h 53"/>
                <a:gd name="T22" fmla="*/ 62 w 84"/>
                <a:gd name="T23" fmla="*/ 40 h 53"/>
                <a:gd name="T24" fmla="*/ 53 w 84"/>
                <a:gd name="T25" fmla="*/ 42 h 53"/>
                <a:gd name="T26" fmla="*/ 29 w 84"/>
                <a:gd name="T27" fmla="*/ 41 h 53"/>
                <a:gd name="T28" fmla="*/ 16 w 84"/>
                <a:gd name="T29" fmla="*/ 40 h 53"/>
                <a:gd name="T30" fmla="*/ 9 w 84"/>
                <a:gd name="T31" fmla="*/ 37 h 53"/>
                <a:gd name="T32" fmla="*/ 2 w 84"/>
                <a:gd name="T33" fmla="*/ 38 h 53"/>
                <a:gd name="T34" fmla="*/ 6 w 84"/>
                <a:gd name="T35" fmla="*/ 51 h 53"/>
                <a:gd name="T36" fmla="*/ 12 w 84"/>
                <a:gd name="T37" fmla="*/ 53 h 53"/>
                <a:gd name="T38" fmla="*/ 24 w 84"/>
                <a:gd name="T39" fmla="*/ 52 h 53"/>
                <a:gd name="T40" fmla="*/ 24 w 84"/>
                <a:gd name="T41"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53">
                  <a:moveTo>
                    <a:pt x="24" y="52"/>
                  </a:moveTo>
                  <a:cubicBezTo>
                    <a:pt x="28" y="52"/>
                    <a:pt x="32" y="52"/>
                    <a:pt x="36" y="53"/>
                  </a:cubicBezTo>
                  <a:cubicBezTo>
                    <a:pt x="44" y="53"/>
                    <a:pt x="53" y="53"/>
                    <a:pt x="62" y="53"/>
                  </a:cubicBezTo>
                  <a:cubicBezTo>
                    <a:pt x="68" y="52"/>
                    <a:pt x="73" y="51"/>
                    <a:pt x="77" y="47"/>
                  </a:cubicBezTo>
                  <a:cubicBezTo>
                    <a:pt x="81" y="43"/>
                    <a:pt x="81" y="38"/>
                    <a:pt x="82" y="32"/>
                  </a:cubicBezTo>
                  <a:cubicBezTo>
                    <a:pt x="83" y="25"/>
                    <a:pt x="84" y="18"/>
                    <a:pt x="84" y="11"/>
                  </a:cubicBezTo>
                  <a:cubicBezTo>
                    <a:pt x="84" y="7"/>
                    <a:pt x="83" y="4"/>
                    <a:pt x="81" y="2"/>
                  </a:cubicBezTo>
                  <a:cubicBezTo>
                    <a:pt x="81" y="1"/>
                    <a:pt x="80" y="0"/>
                    <a:pt x="79" y="0"/>
                  </a:cubicBezTo>
                  <a:cubicBezTo>
                    <a:pt x="78" y="0"/>
                    <a:pt x="76" y="1"/>
                    <a:pt x="76" y="2"/>
                  </a:cubicBezTo>
                  <a:cubicBezTo>
                    <a:pt x="75" y="3"/>
                    <a:pt x="75" y="5"/>
                    <a:pt x="75" y="7"/>
                  </a:cubicBezTo>
                  <a:cubicBezTo>
                    <a:pt x="74" y="13"/>
                    <a:pt x="73" y="20"/>
                    <a:pt x="72" y="26"/>
                  </a:cubicBezTo>
                  <a:cubicBezTo>
                    <a:pt x="70" y="32"/>
                    <a:pt x="68" y="38"/>
                    <a:pt x="62" y="40"/>
                  </a:cubicBezTo>
                  <a:cubicBezTo>
                    <a:pt x="59" y="41"/>
                    <a:pt x="56" y="42"/>
                    <a:pt x="53" y="42"/>
                  </a:cubicBezTo>
                  <a:cubicBezTo>
                    <a:pt x="45" y="42"/>
                    <a:pt x="37" y="42"/>
                    <a:pt x="29" y="41"/>
                  </a:cubicBezTo>
                  <a:cubicBezTo>
                    <a:pt x="24" y="41"/>
                    <a:pt x="20" y="40"/>
                    <a:pt x="16" y="40"/>
                  </a:cubicBezTo>
                  <a:cubicBezTo>
                    <a:pt x="13" y="40"/>
                    <a:pt x="11" y="39"/>
                    <a:pt x="9" y="37"/>
                  </a:cubicBezTo>
                  <a:cubicBezTo>
                    <a:pt x="7" y="36"/>
                    <a:pt x="3" y="35"/>
                    <a:pt x="2" y="38"/>
                  </a:cubicBezTo>
                  <a:cubicBezTo>
                    <a:pt x="0" y="42"/>
                    <a:pt x="3" y="49"/>
                    <a:pt x="6" y="51"/>
                  </a:cubicBezTo>
                  <a:cubicBezTo>
                    <a:pt x="8" y="52"/>
                    <a:pt x="10" y="53"/>
                    <a:pt x="12" y="53"/>
                  </a:cubicBezTo>
                  <a:cubicBezTo>
                    <a:pt x="16" y="53"/>
                    <a:pt x="20" y="52"/>
                    <a:pt x="24" y="52"/>
                  </a:cubicBezTo>
                  <a:cubicBezTo>
                    <a:pt x="24" y="52"/>
                    <a:pt x="24" y="52"/>
                    <a:pt x="24" y="52"/>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1" name="Freeform 144"/>
            <p:cNvSpPr/>
            <p:nvPr userDrawn="1"/>
          </p:nvSpPr>
          <p:spPr bwMode="auto">
            <a:xfrm>
              <a:off x="3941762" y="4785158"/>
              <a:ext cx="71438" cy="195262"/>
            </a:xfrm>
            <a:custGeom>
              <a:avLst/>
              <a:gdLst>
                <a:gd name="T0" fmla="*/ 3 w 19"/>
                <a:gd name="T1" fmla="*/ 10 h 52"/>
                <a:gd name="T2" fmla="*/ 0 w 19"/>
                <a:gd name="T3" fmla="*/ 28 h 52"/>
                <a:gd name="T4" fmla="*/ 0 w 19"/>
                <a:gd name="T5" fmla="*/ 48 h 52"/>
                <a:gd name="T6" fmla="*/ 19 w 19"/>
                <a:gd name="T7" fmla="*/ 52 h 52"/>
                <a:gd name="T8" fmla="*/ 18 w 19"/>
                <a:gd name="T9" fmla="*/ 13 h 52"/>
                <a:gd name="T10" fmla="*/ 13 w 19"/>
                <a:gd name="T11" fmla="*/ 1 h 52"/>
                <a:gd name="T12" fmla="*/ 3 w 19"/>
                <a:gd name="T13" fmla="*/ 1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3" y="10"/>
                  </a:moveTo>
                  <a:cubicBezTo>
                    <a:pt x="0" y="15"/>
                    <a:pt x="0" y="22"/>
                    <a:pt x="0" y="28"/>
                  </a:cubicBezTo>
                  <a:cubicBezTo>
                    <a:pt x="0" y="35"/>
                    <a:pt x="0" y="42"/>
                    <a:pt x="0" y="48"/>
                  </a:cubicBezTo>
                  <a:cubicBezTo>
                    <a:pt x="6" y="50"/>
                    <a:pt x="12" y="51"/>
                    <a:pt x="19" y="52"/>
                  </a:cubicBezTo>
                  <a:cubicBezTo>
                    <a:pt x="18" y="39"/>
                    <a:pt x="18" y="26"/>
                    <a:pt x="18" y="13"/>
                  </a:cubicBezTo>
                  <a:cubicBezTo>
                    <a:pt x="18" y="9"/>
                    <a:pt x="19" y="2"/>
                    <a:pt x="13" y="1"/>
                  </a:cubicBezTo>
                  <a:cubicBezTo>
                    <a:pt x="9" y="0"/>
                    <a:pt x="5" y="6"/>
                    <a:pt x="3" y="10"/>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2" name="Freeform 145"/>
            <p:cNvSpPr/>
            <p:nvPr userDrawn="1"/>
          </p:nvSpPr>
          <p:spPr bwMode="auto">
            <a:xfrm>
              <a:off x="3475037" y="5680508"/>
              <a:ext cx="238125" cy="212725"/>
            </a:xfrm>
            <a:custGeom>
              <a:avLst/>
              <a:gdLst>
                <a:gd name="T0" fmla="*/ 52 w 64"/>
                <a:gd name="T1" fmla="*/ 36 h 57"/>
                <a:gd name="T2" fmla="*/ 42 w 64"/>
                <a:gd name="T3" fmla="*/ 44 h 57"/>
                <a:gd name="T4" fmla="*/ 24 w 64"/>
                <a:gd name="T5" fmla="*/ 54 h 57"/>
                <a:gd name="T6" fmla="*/ 3 w 64"/>
                <a:gd name="T7" fmla="*/ 55 h 57"/>
                <a:gd name="T8" fmla="*/ 0 w 64"/>
                <a:gd name="T9" fmla="*/ 53 h 57"/>
                <a:gd name="T10" fmla="*/ 1 w 64"/>
                <a:gd name="T11" fmla="*/ 50 h 57"/>
                <a:gd name="T12" fmla="*/ 22 w 64"/>
                <a:gd name="T13" fmla="*/ 31 h 57"/>
                <a:gd name="T14" fmla="*/ 37 w 64"/>
                <a:gd name="T15" fmla="*/ 17 h 57"/>
                <a:gd name="T16" fmla="*/ 45 w 64"/>
                <a:gd name="T17" fmla="*/ 4 h 57"/>
                <a:gd name="T18" fmla="*/ 46 w 64"/>
                <a:gd name="T19" fmla="*/ 3 h 57"/>
                <a:gd name="T20" fmla="*/ 57 w 64"/>
                <a:gd name="T21" fmla="*/ 0 h 57"/>
                <a:gd name="T22" fmla="*/ 63 w 64"/>
                <a:gd name="T23" fmla="*/ 3 h 57"/>
                <a:gd name="T24" fmla="*/ 64 w 64"/>
                <a:gd name="T25" fmla="*/ 4 h 57"/>
                <a:gd name="T26" fmla="*/ 60 w 64"/>
                <a:gd name="T27" fmla="*/ 11 h 57"/>
                <a:gd name="T28" fmla="*/ 55 w 64"/>
                <a:gd name="T29" fmla="*/ 27 h 57"/>
                <a:gd name="T30" fmla="*/ 52 w 64"/>
                <a:gd name="T31"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7">
                  <a:moveTo>
                    <a:pt x="52" y="36"/>
                  </a:moveTo>
                  <a:cubicBezTo>
                    <a:pt x="49" y="39"/>
                    <a:pt x="46" y="42"/>
                    <a:pt x="42" y="44"/>
                  </a:cubicBezTo>
                  <a:cubicBezTo>
                    <a:pt x="36" y="48"/>
                    <a:pt x="31" y="52"/>
                    <a:pt x="24" y="54"/>
                  </a:cubicBezTo>
                  <a:cubicBezTo>
                    <a:pt x="17" y="56"/>
                    <a:pt x="10" y="57"/>
                    <a:pt x="3" y="55"/>
                  </a:cubicBezTo>
                  <a:cubicBezTo>
                    <a:pt x="2" y="55"/>
                    <a:pt x="1" y="54"/>
                    <a:pt x="0" y="53"/>
                  </a:cubicBezTo>
                  <a:cubicBezTo>
                    <a:pt x="0" y="52"/>
                    <a:pt x="1" y="51"/>
                    <a:pt x="1" y="50"/>
                  </a:cubicBezTo>
                  <a:cubicBezTo>
                    <a:pt x="6" y="42"/>
                    <a:pt x="15" y="37"/>
                    <a:pt x="22" y="31"/>
                  </a:cubicBezTo>
                  <a:cubicBezTo>
                    <a:pt x="28" y="27"/>
                    <a:pt x="33" y="22"/>
                    <a:pt x="37" y="17"/>
                  </a:cubicBezTo>
                  <a:cubicBezTo>
                    <a:pt x="40" y="13"/>
                    <a:pt x="43" y="9"/>
                    <a:pt x="45" y="4"/>
                  </a:cubicBezTo>
                  <a:cubicBezTo>
                    <a:pt x="45" y="4"/>
                    <a:pt x="46" y="3"/>
                    <a:pt x="46" y="3"/>
                  </a:cubicBezTo>
                  <a:cubicBezTo>
                    <a:pt x="49" y="1"/>
                    <a:pt x="53" y="0"/>
                    <a:pt x="57" y="0"/>
                  </a:cubicBezTo>
                  <a:cubicBezTo>
                    <a:pt x="59" y="1"/>
                    <a:pt x="61" y="1"/>
                    <a:pt x="63" y="3"/>
                  </a:cubicBezTo>
                  <a:cubicBezTo>
                    <a:pt x="63" y="3"/>
                    <a:pt x="63" y="4"/>
                    <a:pt x="64" y="4"/>
                  </a:cubicBezTo>
                  <a:cubicBezTo>
                    <a:pt x="62" y="6"/>
                    <a:pt x="61" y="9"/>
                    <a:pt x="60" y="11"/>
                  </a:cubicBezTo>
                  <a:cubicBezTo>
                    <a:pt x="58" y="16"/>
                    <a:pt x="56" y="21"/>
                    <a:pt x="55" y="27"/>
                  </a:cubicBezTo>
                  <a:cubicBezTo>
                    <a:pt x="54" y="30"/>
                    <a:pt x="53" y="33"/>
                    <a:pt x="5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3" name="Freeform 146"/>
            <p:cNvSpPr/>
            <p:nvPr userDrawn="1"/>
          </p:nvSpPr>
          <p:spPr bwMode="auto">
            <a:xfrm>
              <a:off x="3743324" y="5758296"/>
              <a:ext cx="161925" cy="265112"/>
            </a:xfrm>
            <a:custGeom>
              <a:avLst/>
              <a:gdLst>
                <a:gd name="T0" fmla="*/ 42 w 43"/>
                <a:gd name="T1" fmla="*/ 36 h 71"/>
                <a:gd name="T2" fmla="*/ 36 w 43"/>
                <a:gd name="T3" fmla="*/ 47 h 71"/>
                <a:gd name="T4" fmla="*/ 22 w 43"/>
                <a:gd name="T5" fmla="*/ 62 h 71"/>
                <a:gd name="T6" fmla="*/ 4 w 43"/>
                <a:gd name="T7" fmla="*/ 71 h 71"/>
                <a:gd name="T8" fmla="*/ 0 w 43"/>
                <a:gd name="T9" fmla="*/ 69 h 71"/>
                <a:gd name="T10" fmla="*/ 0 w 43"/>
                <a:gd name="T11" fmla="*/ 67 h 71"/>
                <a:gd name="T12" fmla="*/ 13 w 43"/>
                <a:gd name="T13" fmla="*/ 42 h 71"/>
                <a:gd name="T14" fmla="*/ 22 w 43"/>
                <a:gd name="T15" fmla="*/ 23 h 71"/>
                <a:gd name="T16" fmla="*/ 25 w 43"/>
                <a:gd name="T17" fmla="*/ 8 h 71"/>
                <a:gd name="T18" fmla="*/ 25 w 43"/>
                <a:gd name="T19" fmla="*/ 7 h 71"/>
                <a:gd name="T20" fmla="*/ 35 w 43"/>
                <a:gd name="T21" fmla="*/ 1 h 71"/>
                <a:gd name="T22" fmla="*/ 41 w 43"/>
                <a:gd name="T23" fmla="*/ 1 h 71"/>
                <a:gd name="T24" fmla="*/ 42 w 43"/>
                <a:gd name="T25" fmla="*/ 2 h 71"/>
                <a:gd name="T26" fmla="*/ 42 w 43"/>
                <a:gd name="T27" fmla="*/ 10 h 71"/>
                <a:gd name="T28" fmla="*/ 42 w 43"/>
                <a:gd name="T29" fmla="*/ 26 h 71"/>
                <a:gd name="T30" fmla="*/ 42 w 43"/>
                <a:gd name="T3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71">
                  <a:moveTo>
                    <a:pt x="42" y="36"/>
                  </a:moveTo>
                  <a:cubicBezTo>
                    <a:pt x="41" y="40"/>
                    <a:pt x="39" y="43"/>
                    <a:pt x="36" y="47"/>
                  </a:cubicBezTo>
                  <a:cubicBezTo>
                    <a:pt x="32" y="52"/>
                    <a:pt x="28" y="58"/>
                    <a:pt x="22" y="62"/>
                  </a:cubicBezTo>
                  <a:cubicBezTo>
                    <a:pt x="17" y="67"/>
                    <a:pt x="11" y="70"/>
                    <a:pt x="4" y="71"/>
                  </a:cubicBezTo>
                  <a:cubicBezTo>
                    <a:pt x="2" y="71"/>
                    <a:pt x="1" y="71"/>
                    <a:pt x="0" y="69"/>
                  </a:cubicBezTo>
                  <a:cubicBezTo>
                    <a:pt x="0" y="69"/>
                    <a:pt x="0" y="68"/>
                    <a:pt x="0" y="67"/>
                  </a:cubicBezTo>
                  <a:cubicBezTo>
                    <a:pt x="2" y="58"/>
                    <a:pt x="8" y="50"/>
                    <a:pt x="13" y="42"/>
                  </a:cubicBezTo>
                  <a:cubicBezTo>
                    <a:pt x="17" y="36"/>
                    <a:pt x="20" y="29"/>
                    <a:pt x="22" y="23"/>
                  </a:cubicBezTo>
                  <a:cubicBezTo>
                    <a:pt x="24" y="18"/>
                    <a:pt x="25" y="13"/>
                    <a:pt x="25" y="8"/>
                  </a:cubicBezTo>
                  <a:cubicBezTo>
                    <a:pt x="25" y="8"/>
                    <a:pt x="25" y="7"/>
                    <a:pt x="25" y="7"/>
                  </a:cubicBezTo>
                  <a:cubicBezTo>
                    <a:pt x="28" y="4"/>
                    <a:pt x="31" y="2"/>
                    <a:pt x="35" y="1"/>
                  </a:cubicBezTo>
                  <a:cubicBezTo>
                    <a:pt x="37" y="0"/>
                    <a:pt x="39" y="0"/>
                    <a:pt x="41" y="1"/>
                  </a:cubicBezTo>
                  <a:cubicBezTo>
                    <a:pt x="42" y="1"/>
                    <a:pt x="42" y="1"/>
                    <a:pt x="42" y="2"/>
                  </a:cubicBezTo>
                  <a:cubicBezTo>
                    <a:pt x="42" y="4"/>
                    <a:pt x="42" y="7"/>
                    <a:pt x="42" y="10"/>
                  </a:cubicBezTo>
                  <a:cubicBezTo>
                    <a:pt x="41" y="15"/>
                    <a:pt x="41" y="20"/>
                    <a:pt x="42" y="26"/>
                  </a:cubicBezTo>
                  <a:cubicBezTo>
                    <a:pt x="42" y="29"/>
                    <a:pt x="43" y="33"/>
                    <a:pt x="42" y="36"/>
                  </a:cubicBezTo>
                  <a:close/>
                </a:path>
              </a:pathLst>
            </a:custGeom>
            <a:solidFill>
              <a:srgbClr val="4645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4" name="Freeform 147"/>
            <p:cNvSpPr/>
            <p:nvPr userDrawn="1"/>
          </p:nvSpPr>
          <p:spPr bwMode="auto">
            <a:xfrm>
              <a:off x="3871912" y="4494646"/>
              <a:ext cx="279400" cy="295275"/>
            </a:xfrm>
            <a:custGeom>
              <a:avLst/>
              <a:gdLst>
                <a:gd name="T0" fmla="*/ 41 w 75"/>
                <a:gd name="T1" fmla="*/ 78 h 79"/>
                <a:gd name="T2" fmla="*/ 37 w 75"/>
                <a:gd name="T3" fmla="*/ 77 h 79"/>
                <a:gd name="T4" fmla="*/ 25 w 75"/>
                <a:gd name="T5" fmla="*/ 79 h 79"/>
                <a:gd name="T6" fmla="*/ 15 w 75"/>
                <a:gd name="T7" fmla="*/ 72 h 79"/>
                <a:gd name="T8" fmla="*/ 6 w 75"/>
                <a:gd name="T9" fmla="*/ 53 h 79"/>
                <a:gd name="T10" fmla="*/ 1 w 75"/>
                <a:gd name="T11" fmla="*/ 30 h 79"/>
                <a:gd name="T12" fmla="*/ 17 w 75"/>
                <a:gd name="T13" fmla="*/ 4 h 79"/>
                <a:gd name="T14" fmla="*/ 46 w 75"/>
                <a:gd name="T15" fmla="*/ 2 h 79"/>
                <a:gd name="T16" fmla="*/ 68 w 75"/>
                <a:gd name="T17" fmla="*/ 25 h 79"/>
                <a:gd name="T18" fmla="*/ 49 w 75"/>
                <a:gd name="T19" fmla="*/ 76 h 79"/>
                <a:gd name="T20" fmla="*/ 43 w 75"/>
                <a:gd name="T21" fmla="*/ 79 h 79"/>
                <a:gd name="T22" fmla="*/ 41 w 75"/>
                <a:gd name="T23"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9">
                  <a:moveTo>
                    <a:pt x="41" y="78"/>
                  </a:moveTo>
                  <a:cubicBezTo>
                    <a:pt x="39" y="78"/>
                    <a:pt x="38" y="77"/>
                    <a:pt x="37" y="77"/>
                  </a:cubicBezTo>
                  <a:cubicBezTo>
                    <a:pt x="33" y="76"/>
                    <a:pt x="29" y="79"/>
                    <a:pt x="25" y="79"/>
                  </a:cubicBezTo>
                  <a:cubicBezTo>
                    <a:pt x="21" y="79"/>
                    <a:pt x="18" y="76"/>
                    <a:pt x="15" y="72"/>
                  </a:cubicBezTo>
                  <a:cubicBezTo>
                    <a:pt x="11" y="67"/>
                    <a:pt x="9" y="60"/>
                    <a:pt x="6" y="53"/>
                  </a:cubicBezTo>
                  <a:cubicBezTo>
                    <a:pt x="3" y="46"/>
                    <a:pt x="1" y="38"/>
                    <a:pt x="1" y="30"/>
                  </a:cubicBezTo>
                  <a:cubicBezTo>
                    <a:pt x="0" y="18"/>
                    <a:pt x="6" y="9"/>
                    <a:pt x="17" y="4"/>
                  </a:cubicBezTo>
                  <a:cubicBezTo>
                    <a:pt x="26" y="0"/>
                    <a:pt x="37" y="0"/>
                    <a:pt x="46" y="2"/>
                  </a:cubicBezTo>
                  <a:cubicBezTo>
                    <a:pt x="58" y="5"/>
                    <a:pt x="64" y="15"/>
                    <a:pt x="68" y="25"/>
                  </a:cubicBezTo>
                  <a:cubicBezTo>
                    <a:pt x="75" y="45"/>
                    <a:pt x="65" y="64"/>
                    <a:pt x="49" y="76"/>
                  </a:cubicBezTo>
                  <a:cubicBezTo>
                    <a:pt x="47" y="77"/>
                    <a:pt x="45" y="79"/>
                    <a:pt x="43" y="79"/>
                  </a:cubicBezTo>
                  <a:cubicBezTo>
                    <a:pt x="42" y="79"/>
                    <a:pt x="41" y="78"/>
                    <a:pt x="41" y="78"/>
                  </a:cubicBezTo>
                  <a:close/>
                </a:path>
              </a:pathLst>
            </a:custGeom>
            <a:solidFill>
              <a:srgbClr val="7C46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5" name="Freeform 148"/>
            <p:cNvSpPr/>
            <p:nvPr userDrawn="1"/>
          </p:nvSpPr>
          <p:spPr bwMode="auto">
            <a:xfrm>
              <a:off x="3957637" y="4781983"/>
              <a:ext cx="242888" cy="601662"/>
            </a:xfrm>
            <a:custGeom>
              <a:avLst/>
              <a:gdLst>
                <a:gd name="T0" fmla="*/ 65 w 65"/>
                <a:gd name="T1" fmla="*/ 137 h 161"/>
                <a:gd name="T2" fmla="*/ 65 w 65"/>
                <a:gd name="T3" fmla="*/ 137 h 161"/>
                <a:gd name="T4" fmla="*/ 63 w 65"/>
                <a:gd name="T5" fmla="*/ 146 h 161"/>
                <a:gd name="T6" fmla="*/ 54 w 65"/>
                <a:gd name="T7" fmla="*/ 156 h 161"/>
                <a:gd name="T8" fmla="*/ 43 w 65"/>
                <a:gd name="T9" fmla="*/ 160 h 161"/>
                <a:gd name="T10" fmla="*/ 32 w 65"/>
                <a:gd name="T11" fmla="*/ 154 h 161"/>
                <a:gd name="T12" fmla="*/ 28 w 65"/>
                <a:gd name="T13" fmla="*/ 150 h 161"/>
                <a:gd name="T14" fmla="*/ 20 w 65"/>
                <a:gd name="T15" fmla="*/ 143 h 161"/>
                <a:gd name="T16" fmla="*/ 17 w 65"/>
                <a:gd name="T17" fmla="*/ 140 h 161"/>
                <a:gd name="T18" fmla="*/ 16 w 65"/>
                <a:gd name="T19" fmla="*/ 140 h 161"/>
                <a:gd name="T20" fmla="*/ 2 w 65"/>
                <a:gd name="T21" fmla="*/ 130 h 161"/>
                <a:gd name="T22" fmla="*/ 2 w 65"/>
                <a:gd name="T23" fmla="*/ 114 h 161"/>
                <a:gd name="T24" fmla="*/ 3 w 65"/>
                <a:gd name="T25" fmla="*/ 113 h 161"/>
                <a:gd name="T26" fmla="*/ 3 w 65"/>
                <a:gd name="T27" fmla="*/ 109 h 161"/>
                <a:gd name="T28" fmla="*/ 7 w 65"/>
                <a:gd name="T29" fmla="*/ 48 h 161"/>
                <a:gd name="T30" fmla="*/ 4 w 65"/>
                <a:gd name="T31" fmla="*/ 16 h 161"/>
                <a:gd name="T32" fmla="*/ 13 w 65"/>
                <a:gd name="T33" fmla="*/ 1 h 161"/>
                <a:gd name="T34" fmla="*/ 50 w 65"/>
                <a:gd name="T35" fmla="*/ 4 h 161"/>
                <a:gd name="T36" fmla="*/ 58 w 65"/>
                <a:gd name="T37" fmla="*/ 9 h 161"/>
                <a:gd name="T38" fmla="*/ 61 w 65"/>
                <a:gd name="T39" fmla="*/ 16 h 161"/>
                <a:gd name="T40" fmla="*/ 60 w 65"/>
                <a:gd name="T41" fmla="*/ 43 h 161"/>
                <a:gd name="T42" fmla="*/ 61 w 65"/>
                <a:gd name="T43" fmla="*/ 112 h 161"/>
                <a:gd name="T44" fmla="*/ 63 w 65"/>
                <a:gd name="T45" fmla="*/ 123 h 161"/>
                <a:gd name="T46" fmla="*/ 65 w 65"/>
                <a:gd name="T47"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161">
                  <a:moveTo>
                    <a:pt x="65" y="137"/>
                  </a:moveTo>
                  <a:cubicBezTo>
                    <a:pt x="65" y="137"/>
                    <a:pt x="65" y="137"/>
                    <a:pt x="65" y="137"/>
                  </a:cubicBezTo>
                  <a:cubicBezTo>
                    <a:pt x="65" y="140"/>
                    <a:pt x="64" y="143"/>
                    <a:pt x="63" y="146"/>
                  </a:cubicBezTo>
                  <a:cubicBezTo>
                    <a:pt x="61" y="150"/>
                    <a:pt x="57" y="154"/>
                    <a:pt x="54" y="156"/>
                  </a:cubicBezTo>
                  <a:cubicBezTo>
                    <a:pt x="51" y="159"/>
                    <a:pt x="47" y="161"/>
                    <a:pt x="43" y="160"/>
                  </a:cubicBezTo>
                  <a:cubicBezTo>
                    <a:pt x="39" y="160"/>
                    <a:pt x="35" y="157"/>
                    <a:pt x="32" y="154"/>
                  </a:cubicBezTo>
                  <a:cubicBezTo>
                    <a:pt x="31" y="153"/>
                    <a:pt x="29" y="151"/>
                    <a:pt x="28" y="150"/>
                  </a:cubicBezTo>
                  <a:cubicBezTo>
                    <a:pt x="25" y="148"/>
                    <a:pt x="23" y="146"/>
                    <a:pt x="20" y="143"/>
                  </a:cubicBezTo>
                  <a:cubicBezTo>
                    <a:pt x="19" y="142"/>
                    <a:pt x="18" y="141"/>
                    <a:pt x="17" y="140"/>
                  </a:cubicBezTo>
                  <a:cubicBezTo>
                    <a:pt x="17" y="140"/>
                    <a:pt x="17" y="140"/>
                    <a:pt x="16" y="140"/>
                  </a:cubicBezTo>
                  <a:cubicBezTo>
                    <a:pt x="12" y="136"/>
                    <a:pt x="6" y="135"/>
                    <a:pt x="2" y="130"/>
                  </a:cubicBezTo>
                  <a:cubicBezTo>
                    <a:pt x="0" y="126"/>
                    <a:pt x="1" y="119"/>
                    <a:pt x="2" y="114"/>
                  </a:cubicBezTo>
                  <a:cubicBezTo>
                    <a:pt x="2" y="114"/>
                    <a:pt x="3" y="113"/>
                    <a:pt x="3" y="113"/>
                  </a:cubicBezTo>
                  <a:cubicBezTo>
                    <a:pt x="3" y="111"/>
                    <a:pt x="3" y="110"/>
                    <a:pt x="3" y="109"/>
                  </a:cubicBezTo>
                  <a:cubicBezTo>
                    <a:pt x="7" y="89"/>
                    <a:pt x="8" y="69"/>
                    <a:pt x="7" y="48"/>
                  </a:cubicBezTo>
                  <a:cubicBezTo>
                    <a:pt x="6" y="38"/>
                    <a:pt x="4" y="26"/>
                    <a:pt x="4" y="16"/>
                  </a:cubicBezTo>
                  <a:cubicBezTo>
                    <a:pt x="5" y="10"/>
                    <a:pt x="6" y="1"/>
                    <a:pt x="13" y="1"/>
                  </a:cubicBezTo>
                  <a:cubicBezTo>
                    <a:pt x="25" y="0"/>
                    <a:pt x="38" y="0"/>
                    <a:pt x="50" y="4"/>
                  </a:cubicBezTo>
                  <a:cubicBezTo>
                    <a:pt x="53" y="5"/>
                    <a:pt x="56" y="6"/>
                    <a:pt x="58" y="9"/>
                  </a:cubicBezTo>
                  <a:cubicBezTo>
                    <a:pt x="59" y="11"/>
                    <a:pt x="60" y="14"/>
                    <a:pt x="61" y="16"/>
                  </a:cubicBezTo>
                  <a:cubicBezTo>
                    <a:pt x="62" y="25"/>
                    <a:pt x="61" y="34"/>
                    <a:pt x="60" y="43"/>
                  </a:cubicBezTo>
                  <a:cubicBezTo>
                    <a:pt x="60" y="66"/>
                    <a:pt x="59" y="89"/>
                    <a:pt x="61" y="112"/>
                  </a:cubicBezTo>
                  <a:cubicBezTo>
                    <a:pt x="62" y="116"/>
                    <a:pt x="62" y="119"/>
                    <a:pt x="63" y="123"/>
                  </a:cubicBezTo>
                  <a:cubicBezTo>
                    <a:pt x="64" y="128"/>
                    <a:pt x="65" y="132"/>
                    <a:pt x="65" y="13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6" name="Freeform 149"/>
            <p:cNvSpPr/>
            <p:nvPr userDrawn="1"/>
          </p:nvSpPr>
          <p:spPr bwMode="auto">
            <a:xfrm>
              <a:off x="3605212" y="5159808"/>
              <a:ext cx="595313" cy="700087"/>
            </a:xfrm>
            <a:custGeom>
              <a:avLst/>
              <a:gdLst>
                <a:gd name="T0" fmla="*/ 8 w 159"/>
                <a:gd name="T1" fmla="*/ 159 h 187"/>
                <a:gd name="T2" fmla="*/ 26 w 159"/>
                <a:gd name="T3" fmla="*/ 160 h 187"/>
                <a:gd name="T4" fmla="*/ 39 w 159"/>
                <a:gd name="T5" fmla="*/ 115 h 187"/>
                <a:gd name="T6" fmla="*/ 53 w 159"/>
                <a:gd name="T7" fmla="*/ 78 h 187"/>
                <a:gd name="T8" fmla="*/ 71 w 159"/>
                <a:gd name="T9" fmla="*/ 59 h 187"/>
                <a:gd name="T10" fmla="*/ 99 w 159"/>
                <a:gd name="T11" fmla="*/ 48 h 187"/>
                <a:gd name="T12" fmla="*/ 79 w 159"/>
                <a:gd name="T13" fmla="*/ 70 h 187"/>
                <a:gd name="T14" fmla="*/ 66 w 159"/>
                <a:gd name="T15" fmla="*/ 99 h 187"/>
                <a:gd name="T16" fmla="*/ 57 w 159"/>
                <a:gd name="T17" fmla="*/ 156 h 187"/>
                <a:gd name="T18" fmla="*/ 55 w 159"/>
                <a:gd name="T19" fmla="*/ 182 h 187"/>
                <a:gd name="T20" fmla="*/ 81 w 159"/>
                <a:gd name="T21" fmla="*/ 186 h 187"/>
                <a:gd name="T22" fmla="*/ 86 w 159"/>
                <a:gd name="T23" fmla="*/ 147 h 187"/>
                <a:gd name="T24" fmla="*/ 92 w 159"/>
                <a:gd name="T25" fmla="*/ 121 h 187"/>
                <a:gd name="T26" fmla="*/ 98 w 159"/>
                <a:gd name="T27" fmla="*/ 100 h 187"/>
                <a:gd name="T28" fmla="*/ 124 w 159"/>
                <a:gd name="T29" fmla="*/ 76 h 187"/>
                <a:gd name="T30" fmla="*/ 142 w 159"/>
                <a:gd name="T31" fmla="*/ 65 h 187"/>
                <a:gd name="T32" fmla="*/ 157 w 159"/>
                <a:gd name="T33" fmla="*/ 49 h 187"/>
                <a:gd name="T34" fmla="*/ 159 w 159"/>
                <a:gd name="T35" fmla="*/ 36 h 187"/>
                <a:gd name="T36" fmla="*/ 157 w 159"/>
                <a:gd name="T37" fmla="*/ 22 h 187"/>
                <a:gd name="T38" fmla="*/ 155 w 159"/>
                <a:gd name="T39" fmla="*/ 11 h 187"/>
                <a:gd name="T40" fmla="*/ 155 w 159"/>
                <a:gd name="T41" fmla="*/ 10 h 187"/>
                <a:gd name="T42" fmla="*/ 149 w 159"/>
                <a:gd name="T43" fmla="*/ 9 h 187"/>
                <a:gd name="T44" fmla="*/ 143 w 159"/>
                <a:gd name="T45" fmla="*/ 9 h 187"/>
                <a:gd name="T46" fmla="*/ 125 w 159"/>
                <a:gd name="T47" fmla="*/ 4 h 187"/>
                <a:gd name="T48" fmla="*/ 102 w 159"/>
                <a:gd name="T49" fmla="*/ 4 h 187"/>
                <a:gd name="T50" fmla="*/ 98 w 159"/>
                <a:gd name="T51" fmla="*/ 8 h 187"/>
                <a:gd name="T52" fmla="*/ 97 w 159"/>
                <a:gd name="T53" fmla="*/ 8 h 187"/>
                <a:gd name="T54" fmla="*/ 88 w 159"/>
                <a:gd name="T55" fmla="*/ 15 h 187"/>
                <a:gd name="T56" fmla="*/ 86 w 159"/>
                <a:gd name="T57" fmla="*/ 16 h 187"/>
                <a:gd name="T58" fmla="*/ 85 w 159"/>
                <a:gd name="T59" fmla="*/ 16 h 187"/>
                <a:gd name="T60" fmla="*/ 84 w 159"/>
                <a:gd name="T61" fmla="*/ 17 h 187"/>
                <a:gd name="T62" fmla="*/ 77 w 159"/>
                <a:gd name="T63" fmla="*/ 20 h 187"/>
                <a:gd name="T64" fmla="*/ 77 w 159"/>
                <a:gd name="T65" fmla="*/ 20 h 187"/>
                <a:gd name="T66" fmla="*/ 59 w 159"/>
                <a:gd name="T67" fmla="*/ 31 h 187"/>
                <a:gd name="T68" fmla="*/ 39 w 159"/>
                <a:gd name="T69" fmla="*/ 44 h 187"/>
                <a:gd name="T70" fmla="*/ 13 w 159"/>
                <a:gd name="T71" fmla="*/ 106 h 187"/>
                <a:gd name="T72" fmla="*/ 7 w 159"/>
                <a:gd name="T73" fmla="*/ 133 h 187"/>
                <a:gd name="T74" fmla="*/ 0 w 159"/>
                <a:gd name="T75" fmla="*/ 154 h 187"/>
                <a:gd name="T76" fmla="*/ 8 w 159"/>
                <a:gd name="T77"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87">
                  <a:moveTo>
                    <a:pt x="8" y="159"/>
                  </a:moveTo>
                  <a:cubicBezTo>
                    <a:pt x="14" y="160"/>
                    <a:pt x="20" y="160"/>
                    <a:pt x="26" y="160"/>
                  </a:cubicBezTo>
                  <a:cubicBezTo>
                    <a:pt x="29" y="159"/>
                    <a:pt x="38" y="119"/>
                    <a:pt x="39" y="115"/>
                  </a:cubicBezTo>
                  <a:cubicBezTo>
                    <a:pt x="42" y="103"/>
                    <a:pt x="46" y="90"/>
                    <a:pt x="53" y="78"/>
                  </a:cubicBezTo>
                  <a:cubicBezTo>
                    <a:pt x="58" y="71"/>
                    <a:pt x="64" y="64"/>
                    <a:pt x="71" y="59"/>
                  </a:cubicBezTo>
                  <a:cubicBezTo>
                    <a:pt x="77" y="56"/>
                    <a:pt x="92" y="46"/>
                    <a:pt x="99" y="48"/>
                  </a:cubicBezTo>
                  <a:cubicBezTo>
                    <a:pt x="99" y="56"/>
                    <a:pt x="84" y="64"/>
                    <a:pt x="79" y="70"/>
                  </a:cubicBezTo>
                  <a:cubicBezTo>
                    <a:pt x="72" y="78"/>
                    <a:pt x="68" y="88"/>
                    <a:pt x="66" y="99"/>
                  </a:cubicBezTo>
                  <a:cubicBezTo>
                    <a:pt x="63" y="118"/>
                    <a:pt x="60" y="137"/>
                    <a:pt x="57" y="156"/>
                  </a:cubicBezTo>
                  <a:cubicBezTo>
                    <a:pt x="56" y="162"/>
                    <a:pt x="52" y="177"/>
                    <a:pt x="55" y="182"/>
                  </a:cubicBezTo>
                  <a:cubicBezTo>
                    <a:pt x="59" y="187"/>
                    <a:pt x="76" y="187"/>
                    <a:pt x="81" y="186"/>
                  </a:cubicBezTo>
                  <a:cubicBezTo>
                    <a:pt x="81" y="173"/>
                    <a:pt x="85" y="161"/>
                    <a:pt x="86" y="147"/>
                  </a:cubicBezTo>
                  <a:cubicBezTo>
                    <a:pt x="88" y="139"/>
                    <a:pt x="90" y="130"/>
                    <a:pt x="92" y="121"/>
                  </a:cubicBezTo>
                  <a:cubicBezTo>
                    <a:pt x="93" y="114"/>
                    <a:pt x="95" y="107"/>
                    <a:pt x="98" y="100"/>
                  </a:cubicBezTo>
                  <a:cubicBezTo>
                    <a:pt x="104" y="89"/>
                    <a:pt x="113" y="82"/>
                    <a:pt x="124" y="76"/>
                  </a:cubicBezTo>
                  <a:cubicBezTo>
                    <a:pt x="130" y="72"/>
                    <a:pt x="137" y="69"/>
                    <a:pt x="142" y="65"/>
                  </a:cubicBezTo>
                  <a:cubicBezTo>
                    <a:pt x="148" y="61"/>
                    <a:pt x="154" y="56"/>
                    <a:pt x="157" y="49"/>
                  </a:cubicBezTo>
                  <a:cubicBezTo>
                    <a:pt x="159" y="45"/>
                    <a:pt x="159" y="40"/>
                    <a:pt x="159" y="36"/>
                  </a:cubicBezTo>
                  <a:cubicBezTo>
                    <a:pt x="159" y="31"/>
                    <a:pt x="158" y="27"/>
                    <a:pt x="157" y="22"/>
                  </a:cubicBezTo>
                  <a:cubicBezTo>
                    <a:pt x="156" y="18"/>
                    <a:pt x="156" y="15"/>
                    <a:pt x="155" y="11"/>
                  </a:cubicBezTo>
                  <a:cubicBezTo>
                    <a:pt x="155" y="11"/>
                    <a:pt x="155" y="11"/>
                    <a:pt x="155" y="10"/>
                  </a:cubicBezTo>
                  <a:cubicBezTo>
                    <a:pt x="153" y="9"/>
                    <a:pt x="151" y="9"/>
                    <a:pt x="149" y="9"/>
                  </a:cubicBezTo>
                  <a:cubicBezTo>
                    <a:pt x="147" y="9"/>
                    <a:pt x="145" y="9"/>
                    <a:pt x="143" y="9"/>
                  </a:cubicBezTo>
                  <a:cubicBezTo>
                    <a:pt x="137" y="7"/>
                    <a:pt x="131" y="5"/>
                    <a:pt x="125" y="4"/>
                  </a:cubicBezTo>
                  <a:cubicBezTo>
                    <a:pt x="118" y="2"/>
                    <a:pt x="108" y="0"/>
                    <a:pt x="102" y="4"/>
                  </a:cubicBezTo>
                  <a:cubicBezTo>
                    <a:pt x="101" y="5"/>
                    <a:pt x="99" y="6"/>
                    <a:pt x="98" y="8"/>
                  </a:cubicBezTo>
                  <a:cubicBezTo>
                    <a:pt x="97" y="8"/>
                    <a:pt x="97" y="8"/>
                    <a:pt x="97" y="8"/>
                  </a:cubicBezTo>
                  <a:cubicBezTo>
                    <a:pt x="94" y="10"/>
                    <a:pt x="91" y="13"/>
                    <a:pt x="88" y="15"/>
                  </a:cubicBezTo>
                  <a:cubicBezTo>
                    <a:pt x="87" y="15"/>
                    <a:pt x="87" y="15"/>
                    <a:pt x="86" y="16"/>
                  </a:cubicBezTo>
                  <a:cubicBezTo>
                    <a:pt x="86" y="16"/>
                    <a:pt x="85" y="16"/>
                    <a:pt x="85" y="16"/>
                  </a:cubicBezTo>
                  <a:cubicBezTo>
                    <a:pt x="84" y="16"/>
                    <a:pt x="84" y="16"/>
                    <a:pt x="84" y="17"/>
                  </a:cubicBezTo>
                  <a:cubicBezTo>
                    <a:pt x="82" y="18"/>
                    <a:pt x="80" y="19"/>
                    <a:pt x="77" y="20"/>
                  </a:cubicBezTo>
                  <a:cubicBezTo>
                    <a:pt x="77" y="20"/>
                    <a:pt x="77" y="20"/>
                    <a:pt x="77" y="20"/>
                  </a:cubicBezTo>
                  <a:cubicBezTo>
                    <a:pt x="71" y="23"/>
                    <a:pt x="65" y="27"/>
                    <a:pt x="59" y="31"/>
                  </a:cubicBezTo>
                  <a:cubicBezTo>
                    <a:pt x="52" y="35"/>
                    <a:pt x="45" y="39"/>
                    <a:pt x="39" y="44"/>
                  </a:cubicBezTo>
                  <a:cubicBezTo>
                    <a:pt x="23" y="59"/>
                    <a:pt x="18" y="86"/>
                    <a:pt x="13" y="106"/>
                  </a:cubicBezTo>
                  <a:cubicBezTo>
                    <a:pt x="11" y="115"/>
                    <a:pt x="9" y="124"/>
                    <a:pt x="7" y="133"/>
                  </a:cubicBezTo>
                  <a:cubicBezTo>
                    <a:pt x="5" y="140"/>
                    <a:pt x="3" y="147"/>
                    <a:pt x="0" y="154"/>
                  </a:cubicBezTo>
                  <a:cubicBezTo>
                    <a:pt x="2" y="156"/>
                    <a:pt x="5" y="158"/>
                    <a:pt x="8" y="159"/>
                  </a:cubicBezTo>
                  <a:close/>
                </a:path>
              </a:pathLst>
            </a:custGeom>
            <a:solidFill>
              <a:srgbClr val="2A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7" name="Freeform 150"/>
            <p:cNvSpPr/>
            <p:nvPr userDrawn="1"/>
          </p:nvSpPr>
          <p:spPr bwMode="auto">
            <a:xfrm>
              <a:off x="3952874" y="4781983"/>
              <a:ext cx="239713" cy="479425"/>
            </a:xfrm>
            <a:custGeom>
              <a:avLst/>
              <a:gdLst>
                <a:gd name="T0" fmla="*/ 64 w 64"/>
                <a:gd name="T1" fmla="*/ 113 h 128"/>
                <a:gd name="T2" fmla="*/ 61 w 64"/>
                <a:gd name="T3" fmla="*/ 122 h 128"/>
                <a:gd name="T4" fmla="*/ 49 w 64"/>
                <a:gd name="T5" fmla="*/ 127 h 128"/>
                <a:gd name="T6" fmla="*/ 37 w 64"/>
                <a:gd name="T7" fmla="*/ 128 h 128"/>
                <a:gd name="T8" fmla="*/ 2 w 64"/>
                <a:gd name="T9" fmla="*/ 113 h 128"/>
                <a:gd name="T10" fmla="*/ 0 w 64"/>
                <a:gd name="T11" fmla="*/ 111 h 128"/>
                <a:gd name="T12" fmla="*/ 1 w 64"/>
                <a:gd name="T13" fmla="*/ 109 h 128"/>
                <a:gd name="T14" fmla="*/ 6 w 64"/>
                <a:gd name="T15" fmla="*/ 70 h 128"/>
                <a:gd name="T16" fmla="*/ 5 w 64"/>
                <a:gd name="T17" fmla="*/ 42 h 128"/>
                <a:gd name="T18" fmla="*/ 9 w 64"/>
                <a:gd name="T19" fmla="*/ 3 h 128"/>
                <a:gd name="T20" fmla="*/ 14 w 64"/>
                <a:gd name="T21" fmla="*/ 1 h 128"/>
                <a:gd name="T22" fmla="*/ 20 w 64"/>
                <a:gd name="T23" fmla="*/ 1 h 128"/>
                <a:gd name="T24" fmla="*/ 34 w 64"/>
                <a:gd name="T25" fmla="*/ 1 h 128"/>
                <a:gd name="T26" fmla="*/ 51 w 64"/>
                <a:gd name="T27" fmla="*/ 4 h 128"/>
                <a:gd name="T28" fmla="*/ 59 w 64"/>
                <a:gd name="T29" fmla="*/ 9 h 128"/>
                <a:gd name="T30" fmla="*/ 61 w 64"/>
                <a:gd name="T31" fmla="*/ 13 h 128"/>
                <a:gd name="T32" fmla="*/ 62 w 64"/>
                <a:gd name="T33" fmla="*/ 16 h 128"/>
                <a:gd name="T34" fmla="*/ 61 w 64"/>
                <a:gd name="T35" fmla="*/ 43 h 128"/>
                <a:gd name="T36" fmla="*/ 61 w 64"/>
                <a:gd name="T37" fmla="*/ 47 h 128"/>
                <a:gd name="T38" fmla="*/ 61 w 64"/>
                <a:gd name="T39" fmla="*/ 57 h 128"/>
                <a:gd name="T40" fmla="*/ 61 w 64"/>
                <a:gd name="T41" fmla="*/ 64 h 128"/>
                <a:gd name="T42" fmla="*/ 61 w 64"/>
                <a:gd name="T43" fmla="*/ 86 h 128"/>
                <a:gd name="T44" fmla="*/ 61 w 64"/>
                <a:gd name="T45" fmla="*/ 93 h 128"/>
                <a:gd name="T46" fmla="*/ 63 w 64"/>
                <a:gd name="T47" fmla="*/ 109 h 128"/>
                <a:gd name="T48" fmla="*/ 64 w 64"/>
                <a:gd name="T4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128">
                  <a:moveTo>
                    <a:pt x="64" y="113"/>
                  </a:moveTo>
                  <a:cubicBezTo>
                    <a:pt x="64" y="116"/>
                    <a:pt x="64" y="119"/>
                    <a:pt x="61" y="122"/>
                  </a:cubicBezTo>
                  <a:cubicBezTo>
                    <a:pt x="58" y="125"/>
                    <a:pt x="54" y="126"/>
                    <a:pt x="49" y="127"/>
                  </a:cubicBezTo>
                  <a:cubicBezTo>
                    <a:pt x="45" y="128"/>
                    <a:pt x="41" y="128"/>
                    <a:pt x="37" y="128"/>
                  </a:cubicBezTo>
                  <a:cubicBezTo>
                    <a:pt x="24" y="128"/>
                    <a:pt x="13" y="120"/>
                    <a:pt x="2" y="113"/>
                  </a:cubicBezTo>
                  <a:cubicBezTo>
                    <a:pt x="1" y="113"/>
                    <a:pt x="0" y="112"/>
                    <a:pt x="0" y="111"/>
                  </a:cubicBezTo>
                  <a:cubicBezTo>
                    <a:pt x="0" y="111"/>
                    <a:pt x="1" y="110"/>
                    <a:pt x="1" y="109"/>
                  </a:cubicBezTo>
                  <a:cubicBezTo>
                    <a:pt x="9" y="96"/>
                    <a:pt x="6" y="84"/>
                    <a:pt x="6" y="70"/>
                  </a:cubicBezTo>
                  <a:cubicBezTo>
                    <a:pt x="5" y="61"/>
                    <a:pt x="5" y="51"/>
                    <a:pt x="5" y="42"/>
                  </a:cubicBezTo>
                  <a:cubicBezTo>
                    <a:pt x="5" y="31"/>
                    <a:pt x="1" y="12"/>
                    <a:pt x="9" y="3"/>
                  </a:cubicBezTo>
                  <a:cubicBezTo>
                    <a:pt x="10" y="2"/>
                    <a:pt x="12" y="1"/>
                    <a:pt x="14" y="1"/>
                  </a:cubicBezTo>
                  <a:cubicBezTo>
                    <a:pt x="16" y="1"/>
                    <a:pt x="18" y="1"/>
                    <a:pt x="20" y="1"/>
                  </a:cubicBezTo>
                  <a:cubicBezTo>
                    <a:pt x="25" y="0"/>
                    <a:pt x="30" y="0"/>
                    <a:pt x="34" y="1"/>
                  </a:cubicBezTo>
                  <a:cubicBezTo>
                    <a:pt x="40" y="1"/>
                    <a:pt x="46" y="2"/>
                    <a:pt x="51" y="4"/>
                  </a:cubicBezTo>
                  <a:cubicBezTo>
                    <a:pt x="54" y="5"/>
                    <a:pt x="57" y="6"/>
                    <a:pt x="59" y="9"/>
                  </a:cubicBezTo>
                  <a:cubicBezTo>
                    <a:pt x="60" y="10"/>
                    <a:pt x="60" y="12"/>
                    <a:pt x="61" y="13"/>
                  </a:cubicBezTo>
                  <a:cubicBezTo>
                    <a:pt x="61" y="14"/>
                    <a:pt x="61" y="15"/>
                    <a:pt x="62" y="16"/>
                  </a:cubicBezTo>
                  <a:cubicBezTo>
                    <a:pt x="63" y="25"/>
                    <a:pt x="62" y="34"/>
                    <a:pt x="61" y="43"/>
                  </a:cubicBezTo>
                  <a:cubicBezTo>
                    <a:pt x="61" y="44"/>
                    <a:pt x="61" y="46"/>
                    <a:pt x="61" y="47"/>
                  </a:cubicBezTo>
                  <a:cubicBezTo>
                    <a:pt x="61" y="51"/>
                    <a:pt x="61" y="54"/>
                    <a:pt x="61" y="57"/>
                  </a:cubicBezTo>
                  <a:cubicBezTo>
                    <a:pt x="61" y="64"/>
                    <a:pt x="61" y="64"/>
                    <a:pt x="61" y="64"/>
                  </a:cubicBezTo>
                  <a:cubicBezTo>
                    <a:pt x="61" y="71"/>
                    <a:pt x="61" y="79"/>
                    <a:pt x="61" y="86"/>
                  </a:cubicBezTo>
                  <a:cubicBezTo>
                    <a:pt x="61" y="88"/>
                    <a:pt x="61" y="90"/>
                    <a:pt x="61" y="93"/>
                  </a:cubicBezTo>
                  <a:cubicBezTo>
                    <a:pt x="62" y="98"/>
                    <a:pt x="62" y="104"/>
                    <a:pt x="63" y="109"/>
                  </a:cubicBezTo>
                  <a:cubicBezTo>
                    <a:pt x="64" y="111"/>
                    <a:pt x="64" y="112"/>
                    <a:pt x="64"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8" name="Freeform 151"/>
            <p:cNvSpPr/>
            <p:nvPr userDrawn="1"/>
          </p:nvSpPr>
          <p:spPr bwMode="auto">
            <a:xfrm>
              <a:off x="3684587" y="4878821"/>
              <a:ext cx="257175" cy="98425"/>
            </a:xfrm>
            <a:custGeom>
              <a:avLst/>
              <a:gdLst>
                <a:gd name="T0" fmla="*/ 18 w 69"/>
                <a:gd name="T1" fmla="*/ 23 h 26"/>
                <a:gd name="T2" fmla="*/ 3 w 69"/>
                <a:gd name="T3" fmla="*/ 0 h 26"/>
                <a:gd name="T4" fmla="*/ 0 w 69"/>
                <a:gd name="T5" fmla="*/ 1 h 26"/>
                <a:gd name="T6" fmla="*/ 17 w 69"/>
                <a:gd name="T7" fmla="*/ 26 h 26"/>
                <a:gd name="T8" fmla="*/ 68 w 69"/>
                <a:gd name="T9" fmla="*/ 26 h 26"/>
                <a:gd name="T10" fmla="*/ 69 w 69"/>
                <a:gd name="T11" fmla="*/ 20 h 26"/>
                <a:gd name="T12" fmla="*/ 18 w 69"/>
                <a:gd name="T13" fmla="*/ 23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18" y="23"/>
                  </a:moveTo>
                  <a:cubicBezTo>
                    <a:pt x="18" y="14"/>
                    <a:pt x="3" y="0"/>
                    <a:pt x="3" y="0"/>
                  </a:cubicBezTo>
                  <a:cubicBezTo>
                    <a:pt x="0" y="1"/>
                    <a:pt x="0" y="1"/>
                    <a:pt x="0" y="1"/>
                  </a:cubicBezTo>
                  <a:cubicBezTo>
                    <a:pt x="17" y="26"/>
                    <a:pt x="17" y="26"/>
                    <a:pt x="17" y="26"/>
                  </a:cubicBezTo>
                  <a:cubicBezTo>
                    <a:pt x="68" y="26"/>
                    <a:pt x="68" y="26"/>
                    <a:pt x="68" y="26"/>
                  </a:cubicBezTo>
                  <a:cubicBezTo>
                    <a:pt x="69" y="20"/>
                    <a:pt x="69" y="20"/>
                    <a:pt x="69" y="20"/>
                  </a:cubicBezTo>
                  <a:cubicBezTo>
                    <a:pt x="46" y="15"/>
                    <a:pt x="18" y="23"/>
                    <a:pt x="18" y="23"/>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49" name="Freeform 152"/>
            <p:cNvSpPr/>
            <p:nvPr userDrawn="1"/>
          </p:nvSpPr>
          <p:spPr bwMode="auto">
            <a:xfrm>
              <a:off x="3935412" y="4953433"/>
              <a:ext cx="93663" cy="198437"/>
            </a:xfrm>
            <a:custGeom>
              <a:avLst/>
              <a:gdLst>
                <a:gd name="T0" fmla="*/ 4 w 59"/>
                <a:gd name="T1" fmla="*/ 0 h 125"/>
                <a:gd name="T2" fmla="*/ 59 w 59"/>
                <a:gd name="T3" fmla="*/ 116 h 125"/>
                <a:gd name="T4" fmla="*/ 56 w 59"/>
                <a:gd name="T5" fmla="*/ 125 h 125"/>
                <a:gd name="T6" fmla="*/ 0 w 59"/>
                <a:gd name="T7" fmla="*/ 15 h 125"/>
                <a:gd name="T8" fmla="*/ 4 w 59"/>
                <a:gd name="T9" fmla="*/ 0 h 125"/>
              </a:gdLst>
              <a:ahLst/>
              <a:cxnLst>
                <a:cxn ang="0">
                  <a:pos x="T0" y="T1"/>
                </a:cxn>
                <a:cxn ang="0">
                  <a:pos x="T2" y="T3"/>
                </a:cxn>
                <a:cxn ang="0">
                  <a:pos x="T4" y="T5"/>
                </a:cxn>
                <a:cxn ang="0">
                  <a:pos x="T6" y="T7"/>
                </a:cxn>
                <a:cxn ang="0">
                  <a:pos x="T8" y="T9"/>
                </a:cxn>
              </a:cxnLst>
              <a:rect l="0" t="0" r="r" b="b"/>
              <a:pathLst>
                <a:path w="59" h="125">
                  <a:moveTo>
                    <a:pt x="4" y="0"/>
                  </a:moveTo>
                  <a:lnTo>
                    <a:pt x="59" y="116"/>
                  </a:lnTo>
                  <a:lnTo>
                    <a:pt x="56" y="125"/>
                  </a:lnTo>
                  <a:lnTo>
                    <a:pt x="0" y="15"/>
                  </a:lnTo>
                  <a:lnTo>
                    <a:pt x="4"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0" name="Freeform 153"/>
            <p:cNvSpPr/>
            <p:nvPr userDrawn="1"/>
          </p:nvSpPr>
          <p:spPr bwMode="auto">
            <a:xfrm>
              <a:off x="3668712" y="4867708"/>
              <a:ext cx="355600" cy="288925"/>
            </a:xfrm>
            <a:custGeom>
              <a:avLst/>
              <a:gdLst>
                <a:gd name="T0" fmla="*/ 224 w 224"/>
                <a:gd name="T1" fmla="*/ 177 h 182"/>
                <a:gd name="T2" fmla="*/ 175 w 224"/>
                <a:gd name="T3" fmla="*/ 69 h 182"/>
                <a:gd name="T4" fmla="*/ 50 w 224"/>
                <a:gd name="T5" fmla="*/ 69 h 182"/>
                <a:gd name="T6" fmla="*/ 3 w 224"/>
                <a:gd name="T7" fmla="*/ 0 h 182"/>
                <a:gd name="T8" fmla="*/ 0 w 224"/>
                <a:gd name="T9" fmla="*/ 3 h 182"/>
                <a:gd name="T10" fmla="*/ 12 w 224"/>
                <a:gd name="T11" fmla="*/ 21 h 182"/>
                <a:gd name="T12" fmla="*/ 52 w 224"/>
                <a:gd name="T13" fmla="*/ 97 h 182"/>
                <a:gd name="T14" fmla="*/ 109 w 224"/>
                <a:gd name="T15" fmla="*/ 179 h 182"/>
                <a:gd name="T16" fmla="*/ 222 w 224"/>
                <a:gd name="T17" fmla="*/ 177 h 182"/>
                <a:gd name="T18" fmla="*/ 224 w 224"/>
                <a:gd name="T19" fmla="*/ 182 h 182"/>
                <a:gd name="T20" fmla="*/ 224 w 224"/>
                <a:gd name="T21"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82">
                  <a:moveTo>
                    <a:pt x="224" y="177"/>
                  </a:moveTo>
                  <a:lnTo>
                    <a:pt x="175" y="69"/>
                  </a:lnTo>
                  <a:lnTo>
                    <a:pt x="50" y="69"/>
                  </a:lnTo>
                  <a:lnTo>
                    <a:pt x="3" y="0"/>
                  </a:lnTo>
                  <a:lnTo>
                    <a:pt x="0" y="3"/>
                  </a:lnTo>
                  <a:lnTo>
                    <a:pt x="12" y="21"/>
                  </a:lnTo>
                  <a:lnTo>
                    <a:pt x="52" y="97"/>
                  </a:lnTo>
                  <a:lnTo>
                    <a:pt x="109" y="179"/>
                  </a:lnTo>
                  <a:lnTo>
                    <a:pt x="222" y="177"/>
                  </a:lnTo>
                  <a:lnTo>
                    <a:pt x="224" y="182"/>
                  </a:lnTo>
                  <a:lnTo>
                    <a:pt x="224" y="177"/>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1" name="Freeform 154"/>
            <p:cNvSpPr/>
            <p:nvPr userDrawn="1"/>
          </p:nvSpPr>
          <p:spPr bwMode="auto">
            <a:xfrm>
              <a:off x="3743324" y="4980421"/>
              <a:ext cx="280988" cy="176212"/>
            </a:xfrm>
            <a:custGeom>
              <a:avLst/>
              <a:gdLst>
                <a:gd name="T0" fmla="*/ 0 w 177"/>
                <a:gd name="T1" fmla="*/ 0 h 111"/>
                <a:gd name="T2" fmla="*/ 125 w 177"/>
                <a:gd name="T3" fmla="*/ 0 h 111"/>
                <a:gd name="T4" fmla="*/ 177 w 177"/>
                <a:gd name="T5" fmla="*/ 111 h 111"/>
                <a:gd name="T6" fmla="*/ 57 w 177"/>
                <a:gd name="T7" fmla="*/ 108 h 111"/>
                <a:gd name="T8" fmla="*/ 0 w 177"/>
                <a:gd name="T9" fmla="*/ 0 h 111"/>
              </a:gdLst>
              <a:ahLst/>
              <a:cxnLst>
                <a:cxn ang="0">
                  <a:pos x="T0" y="T1"/>
                </a:cxn>
                <a:cxn ang="0">
                  <a:pos x="T2" y="T3"/>
                </a:cxn>
                <a:cxn ang="0">
                  <a:pos x="T4" y="T5"/>
                </a:cxn>
                <a:cxn ang="0">
                  <a:pos x="T6" y="T7"/>
                </a:cxn>
                <a:cxn ang="0">
                  <a:pos x="T8" y="T9"/>
                </a:cxn>
              </a:cxnLst>
              <a:rect l="0" t="0" r="r" b="b"/>
              <a:pathLst>
                <a:path w="177" h="111">
                  <a:moveTo>
                    <a:pt x="0" y="0"/>
                  </a:moveTo>
                  <a:lnTo>
                    <a:pt x="125" y="0"/>
                  </a:lnTo>
                  <a:lnTo>
                    <a:pt x="177" y="111"/>
                  </a:lnTo>
                  <a:lnTo>
                    <a:pt x="57" y="108"/>
                  </a:lnTo>
                  <a:lnTo>
                    <a:pt x="0"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2" name="Freeform 155"/>
            <p:cNvSpPr/>
            <p:nvPr userDrawn="1"/>
          </p:nvSpPr>
          <p:spPr bwMode="auto">
            <a:xfrm>
              <a:off x="3668712" y="4872471"/>
              <a:ext cx="165100" cy="279400"/>
            </a:xfrm>
            <a:custGeom>
              <a:avLst/>
              <a:gdLst>
                <a:gd name="T0" fmla="*/ 47 w 104"/>
                <a:gd name="T1" fmla="*/ 68 h 176"/>
                <a:gd name="T2" fmla="*/ 0 w 104"/>
                <a:gd name="T3" fmla="*/ 0 h 176"/>
                <a:gd name="T4" fmla="*/ 47 w 104"/>
                <a:gd name="T5" fmla="*/ 96 h 176"/>
                <a:gd name="T6" fmla="*/ 104 w 104"/>
                <a:gd name="T7" fmla="*/ 176 h 176"/>
                <a:gd name="T8" fmla="*/ 47 w 104"/>
                <a:gd name="T9" fmla="*/ 68 h 176"/>
              </a:gdLst>
              <a:ahLst/>
              <a:cxnLst>
                <a:cxn ang="0">
                  <a:pos x="T0" y="T1"/>
                </a:cxn>
                <a:cxn ang="0">
                  <a:pos x="T2" y="T3"/>
                </a:cxn>
                <a:cxn ang="0">
                  <a:pos x="T4" y="T5"/>
                </a:cxn>
                <a:cxn ang="0">
                  <a:pos x="T6" y="T7"/>
                </a:cxn>
                <a:cxn ang="0">
                  <a:pos x="T8" y="T9"/>
                </a:cxn>
              </a:cxnLst>
              <a:rect l="0" t="0" r="r" b="b"/>
              <a:pathLst>
                <a:path w="104" h="176">
                  <a:moveTo>
                    <a:pt x="47" y="68"/>
                  </a:moveTo>
                  <a:lnTo>
                    <a:pt x="0" y="0"/>
                  </a:lnTo>
                  <a:lnTo>
                    <a:pt x="47" y="96"/>
                  </a:lnTo>
                  <a:lnTo>
                    <a:pt x="104" y="176"/>
                  </a:lnTo>
                  <a:lnTo>
                    <a:pt x="47" y="68"/>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3" name="Freeform 156"/>
            <p:cNvSpPr/>
            <p:nvPr userDrawn="1"/>
          </p:nvSpPr>
          <p:spPr bwMode="auto">
            <a:xfrm>
              <a:off x="3905249" y="4935971"/>
              <a:ext cx="311150" cy="190500"/>
            </a:xfrm>
            <a:custGeom>
              <a:avLst/>
              <a:gdLst>
                <a:gd name="T0" fmla="*/ 83 w 83"/>
                <a:gd name="T1" fmla="*/ 29 h 51"/>
                <a:gd name="T2" fmla="*/ 82 w 83"/>
                <a:gd name="T3" fmla="*/ 35 h 51"/>
                <a:gd name="T4" fmla="*/ 51 w 83"/>
                <a:gd name="T5" fmla="*/ 48 h 51"/>
                <a:gd name="T6" fmla="*/ 32 w 83"/>
                <a:gd name="T7" fmla="*/ 46 h 51"/>
                <a:gd name="T8" fmla="*/ 8 w 83"/>
                <a:gd name="T9" fmla="*/ 48 h 51"/>
                <a:gd name="T10" fmla="*/ 6 w 83"/>
                <a:gd name="T11" fmla="*/ 48 h 51"/>
                <a:gd name="T12" fmla="*/ 6 w 83"/>
                <a:gd name="T13" fmla="*/ 47 h 51"/>
                <a:gd name="T14" fmla="*/ 7 w 83"/>
                <a:gd name="T15" fmla="*/ 45 h 51"/>
                <a:gd name="T16" fmla="*/ 12 w 83"/>
                <a:gd name="T17" fmla="*/ 41 h 51"/>
                <a:gd name="T18" fmla="*/ 4 w 83"/>
                <a:gd name="T19" fmla="*/ 43 h 51"/>
                <a:gd name="T20" fmla="*/ 2 w 83"/>
                <a:gd name="T21" fmla="*/ 42 h 51"/>
                <a:gd name="T22" fmla="*/ 3 w 83"/>
                <a:gd name="T23" fmla="*/ 39 h 51"/>
                <a:gd name="T24" fmla="*/ 11 w 83"/>
                <a:gd name="T25" fmla="*/ 36 h 51"/>
                <a:gd name="T26" fmla="*/ 2 w 83"/>
                <a:gd name="T27" fmla="*/ 36 h 51"/>
                <a:gd name="T28" fmla="*/ 0 w 83"/>
                <a:gd name="T29" fmla="*/ 35 h 51"/>
                <a:gd name="T30" fmla="*/ 2 w 83"/>
                <a:gd name="T31" fmla="*/ 33 h 51"/>
                <a:gd name="T32" fmla="*/ 14 w 83"/>
                <a:gd name="T33" fmla="*/ 29 h 51"/>
                <a:gd name="T34" fmla="*/ 18 w 83"/>
                <a:gd name="T35" fmla="*/ 27 h 51"/>
                <a:gd name="T36" fmla="*/ 20 w 83"/>
                <a:gd name="T37" fmla="*/ 24 h 51"/>
                <a:gd name="T38" fmla="*/ 22 w 83"/>
                <a:gd name="T39" fmla="*/ 25 h 51"/>
                <a:gd name="T40" fmla="*/ 40 w 83"/>
                <a:gd name="T41" fmla="*/ 35 h 51"/>
                <a:gd name="T42" fmla="*/ 63 w 83"/>
                <a:gd name="T43" fmla="*/ 37 h 51"/>
                <a:gd name="T44" fmla="*/ 67 w 83"/>
                <a:gd name="T45" fmla="*/ 35 h 51"/>
                <a:gd name="T46" fmla="*/ 68 w 83"/>
                <a:gd name="T47" fmla="*/ 21 h 51"/>
                <a:gd name="T48" fmla="*/ 65 w 83"/>
                <a:gd name="T49" fmla="*/ 5 h 51"/>
                <a:gd name="T50" fmla="*/ 65 w 83"/>
                <a:gd name="T51" fmla="*/ 2 h 51"/>
                <a:gd name="T52" fmla="*/ 69 w 83"/>
                <a:gd name="T53" fmla="*/ 1 h 51"/>
                <a:gd name="T54" fmla="*/ 77 w 83"/>
                <a:gd name="T55" fmla="*/ 1 h 51"/>
                <a:gd name="T56" fmla="*/ 82 w 83"/>
                <a:gd name="T57" fmla="*/ 15 h 51"/>
                <a:gd name="T58" fmla="*/ 83 w 83"/>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51">
                  <a:moveTo>
                    <a:pt x="83" y="29"/>
                  </a:moveTo>
                  <a:cubicBezTo>
                    <a:pt x="82" y="31"/>
                    <a:pt x="82" y="33"/>
                    <a:pt x="82" y="35"/>
                  </a:cubicBezTo>
                  <a:cubicBezTo>
                    <a:pt x="81" y="51"/>
                    <a:pt x="62" y="49"/>
                    <a:pt x="51" y="48"/>
                  </a:cubicBezTo>
                  <a:cubicBezTo>
                    <a:pt x="45" y="47"/>
                    <a:pt x="38" y="47"/>
                    <a:pt x="32" y="46"/>
                  </a:cubicBezTo>
                  <a:cubicBezTo>
                    <a:pt x="25" y="44"/>
                    <a:pt x="15" y="45"/>
                    <a:pt x="8" y="48"/>
                  </a:cubicBezTo>
                  <a:cubicBezTo>
                    <a:pt x="8" y="48"/>
                    <a:pt x="7" y="48"/>
                    <a:pt x="6" y="48"/>
                  </a:cubicBezTo>
                  <a:cubicBezTo>
                    <a:pt x="6" y="48"/>
                    <a:pt x="6" y="47"/>
                    <a:pt x="6" y="47"/>
                  </a:cubicBezTo>
                  <a:cubicBezTo>
                    <a:pt x="6" y="46"/>
                    <a:pt x="6" y="46"/>
                    <a:pt x="7" y="45"/>
                  </a:cubicBezTo>
                  <a:cubicBezTo>
                    <a:pt x="8" y="44"/>
                    <a:pt x="11" y="42"/>
                    <a:pt x="12" y="41"/>
                  </a:cubicBezTo>
                  <a:cubicBezTo>
                    <a:pt x="10" y="42"/>
                    <a:pt x="7" y="42"/>
                    <a:pt x="4" y="43"/>
                  </a:cubicBezTo>
                  <a:cubicBezTo>
                    <a:pt x="3" y="43"/>
                    <a:pt x="2" y="43"/>
                    <a:pt x="2" y="42"/>
                  </a:cubicBezTo>
                  <a:cubicBezTo>
                    <a:pt x="1" y="41"/>
                    <a:pt x="2" y="40"/>
                    <a:pt x="3" y="39"/>
                  </a:cubicBezTo>
                  <a:cubicBezTo>
                    <a:pt x="6" y="38"/>
                    <a:pt x="8" y="37"/>
                    <a:pt x="11" y="36"/>
                  </a:cubicBezTo>
                  <a:cubicBezTo>
                    <a:pt x="8" y="36"/>
                    <a:pt x="5" y="36"/>
                    <a:pt x="2" y="36"/>
                  </a:cubicBezTo>
                  <a:cubicBezTo>
                    <a:pt x="1" y="36"/>
                    <a:pt x="1" y="36"/>
                    <a:pt x="0" y="35"/>
                  </a:cubicBezTo>
                  <a:cubicBezTo>
                    <a:pt x="0" y="34"/>
                    <a:pt x="1" y="33"/>
                    <a:pt x="2" y="33"/>
                  </a:cubicBezTo>
                  <a:cubicBezTo>
                    <a:pt x="6" y="32"/>
                    <a:pt x="10" y="31"/>
                    <a:pt x="14" y="29"/>
                  </a:cubicBezTo>
                  <a:cubicBezTo>
                    <a:pt x="16" y="29"/>
                    <a:pt x="18" y="29"/>
                    <a:pt x="18" y="27"/>
                  </a:cubicBezTo>
                  <a:cubicBezTo>
                    <a:pt x="19" y="26"/>
                    <a:pt x="19" y="25"/>
                    <a:pt x="20" y="24"/>
                  </a:cubicBezTo>
                  <a:cubicBezTo>
                    <a:pt x="21" y="24"/>
                    <a:pt x="22" y="25"/>
                    <a:pt x="22" y="25"/>
                  </a:cubicBezTo>
                  <a:cubicBezTo>
                    <a:pt x="27" y="30"/>
                    <a:pt x="34" y="33"/>
                    <a:pt x="40" y="35"/>
                  </a:cubicBezTo>
                  <a:cubicBezTo>
                    <a:pt x="48" y="38"/>
                    <a:pt x="56" y="39"/>
                    <a:pt x="63" y="37"/>
                  </a:cubicBezTo>
                  <a:cubicBezTo>
                    <a:pt x="65" y="37"/>
                    <a:pt x="66" y="36"/>
                    <a:pt x="67" y="35"/>
                  </a:cubicBezTo>
                  <a:cubicBezTo>
                    <a:pt x="71" y="31"/>
                    <a:pt x="69" y="26"/>
                    <a:pt x="68" y="21"/>
                  </a:cubicBezTo>
                  <a:cubicBezTo>
                    <a:pt x="66" y="16"/>
                    <a:pt x="65" y="11"/>
                    <a:pt x="65" y="5"/>
                  </a:cubicBezTo>
                  <a:cubicBezTo>
                    <a:pt x="65" y="4"/>
                    <a:pt x="65" y="3"/>
                    <a:pt x="65" y="2"/>
                  </a:cubicBezTo>
                  <a:cubicBezTo>
                    <a:pt x="66" y="1"/>
                    <a:pt x="67" y="1"/>
                    <a:pt x="69" y="1"/>
                  </a:cubicBezTo>
                  <a:cubicBezTo>
                    <a:pt x="71" y="0"/>
                    <a:pt x="74" y="0"/>
                    <a:pt x="77" y="1"/>
                  </a:cubicBezTo>
                  <a:cubicBezTo>
                    <a:pt x="81" y="4"/>
                    <a:pt x="82" y="10"/>
                    <a:pt x="82" y="15"/>
                  </a:cubicBezTo>
                  <a:cubicBezTo>
                    <a:pt x="83" y="20"/>
                    <a:pt x="83" y="24"/>
                    <a:pt x="83" y="29"/>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4" name="Freeform 157"/>
            <p:cNvSpPr/>
            <p:nvPr userDrawn="1"/>
          </p:nvSpPr>
          <p:spPr bwMode="auto">
            <a:xfrm>
              <a:off x="4106862" y="4804208"/>
              <a:ext cx="120650" cy="217487"/>
            </a:xfrm>
            <a:custGeom>
              <a:avLst/>
              <a:gdLst>
                <a:gd name="T0" fmla="*/ 32 w 32"/>
                <a:gd name="T1" fmla="*/ 51 h 58"/>
                <a:gd name="T2" fmla="*/ 27 w 32"/>
                <a:gd name="T3" fmla="*/ 53 h 58"/>
                <a:gd name="T4" fmla="*/ 24 w 32"/>
                <a:gd name="T5" fmla="*/ 54 h 58"/>
                <a:gd name="T6" fmla="*/ 20 w 32"/>
                <a:gd name="T7" fmla="*/ 55 h 58"/>
                <a:gd name="T8" fmla="*/ 20 w 32"/>
                <a:gd name="T9" fmla="*/ 55 h 58"/>
                <a:gd name="T10" fmla="*/ 13 w 32"/>
                <a:gd name="T11" fmla="*/ 57 h 58"/>
                <a:gd name="T12" fmla="*/ 10 w 32"/>
                <a:gd name="T13" fmla="*/ 58 h 58"/>
                <a:gd name="T14" fmla="*/ 9 w 32"/>
                <a:gd name="T15" fmla="*/ 58 h 58"/>
                <a:gd name="T16" fmla="*/ 7 w 32"/>
                <a:gd name="T17" fmla="*/ 54 h 58"/>
                <a:gd name="T18" fmla="*/ 3 w 32"/>
                <a:gd name="T19" fmla="*/ 30 h 58"/>
                <a:gd name="T20" fmla="*/ 2 w 32"/>
                <a:gd name="T21" fmla="*/ 26 h 58"/>
                <a:gd name="T22" fmla="*/ 0 w 32"/>
                <a:gd name="T23" fmla="*/ 14 h 58"/>
                <a:gd name="T24" fmla="*/ 4 w 32"/>
                <a:gd name="T25" fmla="*/ 5 h 58"/>
                <a:gd name="T26" fmla="*/ 17 w 32"/>
                <a:gd name="T27" fmla="*/ 4 h 58"/>
                <a:gd name="T28" fmla="*/ 20 w 32"/>
                <a:gd name="T29" fmla="*/ 7 h 58"/>
                <a:gd name="T30" fmla="*/ 23 w 32"/>
                <a:gd name="T31" fmla="*/ 14 h 58"/>
                <a:gd name="T32" fmla="*/ 32 w 32"/>
                <a:gd name="T33" fmla="*/ 49 h 58"/>
                <a:gd name="T34" fmla="*/ 32 w 32"/>
                <a:gd name="T35"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58">
                  <a:moveTo>
                    <a:pt x="32" y="51"/>
                  </a:moveTo>
                  <a:cubicBezTo>
                    <a:pt x="30" y="52"/>
                    <a:pt x="28" y="53"/>
                    <a:pt x="27" y="53"/>
                  </a:cubicBezTo>
                  <a:cubicBezTo>
                    <a:pt x="26" y="53"/>
                    <a:pt x="25" y="54"/>
                    <a:pt x="24" y="54"/>
                  </a:cubicBezTo>
                  <a:cubicBezTo>
                    <a:pt x="23" y="54"/>
                    <a:pt x="21" y="55"/>
                    <a:pt x="20" y="55"/>
                  </a:cubicBezTo>
                  <a:cubicBezTo>
                    <a:pt x="20" y="55"/>
                    <a:pt x="20" y="55"/>
                    <a:pt x="20" y="55"/>
                  </a:cubicBezTo>
                  <a:cubicBezTo>
                    <a:pt x="17" y="56"/>
                    <a:pt x="15" y="56"/>
                    <a:pt x="13" y="57"/>
                  </a:cubicBezTo>
                  <a:cubicBezTo>
                    <a:pt x="12" y="57"/>
                    <a:pt x="11" y="57"/>
                    <a:pt x="10" y="58"/>
                  </a:cubicBezTo>
                  <a:cubicBezTo>
                    <a:pt x="10" y="58"/>
                    <a:pt x="9" y="58"/>
                    <a:pt x="9" y="58"/>
                  </a:cubicBezTo>
                  <a:cubicBezTo>
                    <a:pt x="7" y="58"/>
                    <a:pt x="7" y="56"/>
                    <a:pt x="7" y="54"/>
                  </a:cubicBezTo>
                  <a:cubicBezTo>
                    <a:pt x="6" y="46"/>
                    <a:pt x="5" y="38"/>
                    <a:pt x="3" y="30"/>
                  </a:cubicBezTo>
                  <a:cubicBezTo>
                    <a:pt x="3" y="29"/>
                    <a:pt x="2" y="27"/>
                    <a:pt x="2" y="26"/>
                  </a:cubicBezTo>
                  <a:cubicBezTo>
                    <a:pt x="1" y="22"/>
                    <a:pt x="0" y="18"/>
                    <a:pt x="0" y="14"/>
                  </a:cubicBezTo>
                  <a:cubicBezTo>
                    <a:pt x="0" y="11"/>
                    <a:pt x="2" y="8"/>
                    <a:pt x="4" y="5"/>
                  </a:cubicBezTo>
                  <a:cubicBezTo>
                    <a:pt x="8" y="2"/>
                    <a:pt x="13" y="0"/>
                    <a:pt x="17" y="4"/>
                  </a:cubicBezTo>
                  <a:cubicBezTo>
                    <a:pt x="18" y="5"/>
                    <a:pt x="19" y="6"/>
                    <a:pt x="20" y="7"/>
                  </a:cubicBezTo>
                  <a:cubicBezTo>
                    <a:pt x="21" y="9"/>
                    <a:pt x="22" y="12"/>
                    <a:pt x="23" y="14"/>
                  </a:cubicBezTo>
                  <a:cubicBezTo>
                    <a:pt x="27" y="26"/>
                    <a:pt x="30" y="37"/>
                    <a:pt x="32" y="49"/>
                  </a:cubicBezTo>
                  <a:cubicBezTo>
                    <a:pt x="32" y="50"/>
                    <a:pt x="32" y="51"/>
                    <a:pt x="32" y="51"/>
                  </a:cubicBezTo>
                  <a:close/>
                </a:path>
              </a:pathLst>
            </a:custGeom>
            <a:solidFill>
              <a:srgbClr val="DE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5" name="Freeform 158"/>
            <p:cNvSpPr/>
            <p:nvPr userDrawn="1"/>
          </p:nvSpPr>
          <p:spPr bwMode="auto">
            <a:xfrm>
              <a:off x="4013199" y="4718483"/>
              <a:ext cx="74613" cy="134937"/>
            </a:xfrm>
            <a:custGeom>
              <a:avLst/>
              <a:gdLst>
                <a:gd name="T0" fmla="*/ 1 w 20"/>
                <a:gd name="T1" fmla="*/ 25 h 36"/>
                <a:gd name="T2" fmla="*/ 4 w 20"/>
                <a:gd name="T3" fmla="*/ 34 h 36"/>
                <a:gd name="T4" fmla="*/ 6 w 20"/>
                <a:gd name="T5" fmla="*/ 35 h 36"/>
                <a:gd name="T6" fmla="*/ 7 w 20"/>
                <a:gd name="T7" fmla="*/ 35 h 36"/>
                <a:gd name="T8" fmla="*/ 16 w 20"/>
                <a:gd name="T9" fmla="*/ 34 h 36"/>
                <a:gd name="T10" fmla="*/ 20 w 20"/>
                <a:gd name="T11" fmla="*/ 27 h 36"/>
                <a:gd name="T12" fmla="*/ 19 w 20"/>
                <a:gd name="T13" fmla="*/ 25 h 36"/>
                <a:gd name="T14" fmla="*/ 18 w 20"/>
                <a:gd name="T15" fmla="*/ 18 h 36"/>
                <a:gd name="T16" fmla="*/ 18 w 20"/>
                <a:gd name="T17" fmla="*/ 16 h 36"/>
                <a:gd name="T18" fmla="*/ 14 w 20"/>
                <a:gd name="T19" fmla="*/ 3 h 36"/>
                <a:gd name="T20" fmla="*/ 14 w 20"/>
                <a:gd name="T21" fmla="*/ 2 h 36"/>
                <a:gd name="T22" fmla="*/ 14 w 20"/>
                <a:gd name="T23" fmla="*/ 2 h 36"/>
                <a:gd name="T24" fmla="*/ 14 w 20"/>
                <a:gd name="T25" fmla="*/ 1 h 36"/>
                <a:gd name="T26" fmla="*/ 13 w 20"/>
                <a:gd name="T27" fmla="*/ 1 h 36"/>
                <a:gd name="T28" fmla="*/ 11 w 20"/>
                <a:gd name="T29" fmla="*/ 0 h 36"/>
                <a:gd name="T30" fmla="*/ 2 w 20"/>
                <a:gd name="T31" fmla="*/ 3 h 36"/>
                <a:gd name="T32" fmla="*/ 1 w 20"/>
                <a:gd name="T33" fmla="*/ 3 h 36"/>
                <a:gd name="T34" fmla="*/ 0 w 20"/>
                <a:gd name="T35" fmla="*/ 5 h 36"/>
                <a:gd name="T36" fmla="*/ 2 w 20"/>
                <a:gd name="T37" fmla="*/ 10 h 36"/>
                <a:gd name="T38" fmla="*/ 4 w 20"/>
                <a:gd name="T39" fmla="*/ 18 h 36"/>
                <a:gd name="T40" fmla="*/ 3 w 20"/>
                <a:gd name="T41" fmla="*/ 21 h 36"/>
                <a:gd name="T42" fmla="*/ 2 w 20"/>
                <a:gd name="T43" fmla="*/ 23 h 36"/>
                <a:gd name="T44" fmla="*/ 1 w 20"/>
                <a:gd name="T4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1" y="25"/>
                  </a:moveTo>
                  <a:cubicBezTo>
                    <a:pt x="0" y="28"/>
                    <a:pt x="1" y="32"/>
                    <a:pt x="4" y="34"/>
                  </a:cubicBezTo>
                  <a:cubicBezTo>
                    <a:pt x="5" y="34"/>
                    <a:pt x="5" y="34"/>
                    <a:pt x="6" y="35"/>
                  </a:cubicBezTo>
                  <a:cubicBezTo>
                    <a:pt x="6" y="35"/>
                    <a:pt x="7" y="35"/>
                    <a:pt x="7" y="35"/>
                  </a:cubicBezTo>
                  <a:cubicBezTo>
                    <a:pt x="10" y="36"/>
                    <a:pt x="13" y="35"/>
                    <a:pt x="16" y="34"/>
                  </a:cubicBezTo>
                  <a:cubicBezTo>
                    <a:pt x="18" y="33"/>
                    <a:pt x="20" y="30"/>
                    <a:pt x="20" y="27"/>
                  </a:cubicBezTo>
                  <a:cubicBezTo>
                    <a:pt x="20" y="26"/>
                    <a:pt x="20" y="25"/>
                    <a:pt x="19" y="25"/>
                  </a:cubicBezTo>
                  <a:cubicBezTo>
                    <a:pt x="19" y="23"/>
                    <a:pt x="19" y="20"/>
                    <a:pt x="18" y="18"/>
                  </a:cubicBezTo>
                  <a:cubicBezTo>
                    <a:pt x="18" y="18"/>
                    <a:pt x="18" y="17"/>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8" y="0"/>
                    <a:pt x="4" y="1"/>
                    <a:pt x="2" y="3"/>
                  </a:cubicBezTo>
                  <a:cubicBezTo>
                    <a:pt x="2" y="3"/>
                    <a:pt x="2" y="3"/>
                    <a:pt x="1" y="3"/>
                  </a:cubicBezTo>
                  <a:cubicBezTo>
                    <a:pt x="1" y="4"/>
                    <a:pt x="0" y="4"/>
                    <a:pt x="0" y="5"/>
                  </a:cubicBezTo>
                  <a:cubicBezTo>
                    <a:pt x="0" y="7"/>
                    <a:pt x="1" y="9"/>
                    <a:pt x="2" y="10"/>
                  </a:cubicBezTo>
                  <a:cubicBezTo>
                    <a:pt x="3" y="13"/>
                    <a:pt x="4" y="15"/>
                    <a:pt x="4" y="18"/>
                  </a:cubicBezTo>
                  <a:cubicBezTo>
                    <a:pt x="4" y="19"/>
                    <a:pt x="4" y="20"/>
                    <a:pt x="3" y="21"/>
                  </a:cubicBezTo>
                  <a:cubicBezTo>
                    <a:pt x="3" y="22"/>
                    <a:pt x="2" y="23"/>
                    <a:pt x="2" y="23"/>
                  </a:cubicBezTo>
                  <a:cubicBezTo>
                    <a:pt x="1" y="24"/>
                    <a:pt x="1" y="24"/>
                    <a:pt x="1" y="25"/>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6" name="Freeform 159"/>
            <p:cNvSpPr/>
            <p:nvPr userDrawn="1"/>
          </p:nvSpPr>
          <p:spPr bwMode="auto">
            <a:xfrm>
              <a:off x="4013199" y="4718483"/>
              <a:ext cx="68263" cy="93662"/>
            </a:xfrm>
            <a:custGeom>
              <a:avLst/>
              <a:gdLst>
                <a:gd name="T0" fmla="*/ 2 w 18"/>
                <a:gd name="T1" fmla="*/ 23 h 25"/>
                <a:gd name="T2" fmla="*/ 1 w 18"/>
                <a:gd name="T3" fmla="*/ 25 h 25"/>
                <a:gd name="T4" fmla="*/ 1 w 18"/>
                <a:gd name="T5" fmla="*/ 25 h 25"/>
                <a:gd name="T6" fmla="*/ 6 w 18"/>
                <a:gd name="T7" fmla="*/ 24 h 25"/>
                <a:gd name="T8" fmla="*/ 17 w 18"/>
                <a:gd name="T9" fmla="*/ 17 h 25"/>
                <a:gd name="T10" fmla="*/ 18 w 18"/>
                <a:gd name="T11" fmla="*/ 16 h 25"/>
                <a:gd name="T12" fmla="*/ 14 w 18"/>
                <a:gd name="T13" fmla="*/ 3 h 25"/>
                <a:gd name="T14" fmla="*/ 14 w 18"/>
                <a:gd name="T15" fmla="*/ 2 h 25"/>
                <a:gd name="T16" fmla="*/ 14 w 18"/>
                <a:gd name="T17" fmla="*/ 2 h 25"/>
                <a:gd name="T18" fmla="*/ 14 w 18"/>
                <a:gd name="T19" fmla="*/ 1 h 25"/>
                <a:gd name="T20" fmla="*/ 13 w 18"/>
                <a:gd name="T21" fmla="*/ 1 h 25"/>
                <a:gd name="T22" fmla="*/ 11 w 18"/>
                <a:gd name="T23" fmla="*/ 0 h 25"/>
                <a:gd name="T24" fmla="*/ 2 w 18"/>
                <a:gd name="T25" fmla="*/ 3 h 25"/>
                <a:gd name="T26" fmla="*/ 2 w 18"/>
                <a:gd name="T27" fmla="*/ 3 h 25"/>
                <a:gd name="T28" fmla="*/ 0 w 18"/>
                <a:gd name="T29" fmla="*/ 5 h 25"/>
                <a:gd name="T30" fmla="*/ 2 w 18"/>
                <a:gd name="T31" fmla="*/ 10 h 25"/>
                <a:gd name="T32" fmla="*/ 4 w 18"/>
                <a:gd name="T33" fmla="*/ 18 h 25"/>
                <a:gd name="T34" fmla="*/ 3 w 18"/>
                <a:gd name="T35" fmla="*/ 21 h 25"/>
                <a:gd name="T36" fmla="*/ 2 w 18"/>
                <a:gd name="T3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5">
                  <a:moveTo>
                    <a:pt x="2" y="23"/>
                  </a:moveTo>
                  <a:cubicBezTo>
                    <a:pt x="1" y="24"/>
                    <a:pt x="1" y="24"/>
                    <a:pt x="1" y="25"/>
                  </a:cubicBezTo>
                  <a:cubicBezTo>
                    <a:pt x="1" y="25"/>
                    <a:pt x="1" y="25"/>
                    <a:pt x="1" y="25"/>
                  </a:cubicBezTo>
                  <a:cubicBezTo>
                    <a:pt x="3" y="25"/>
                    <a:pt x="5" y="25"/>
                    <a:pt x="6" y="24"/>
                  </a:cubicBezTo>
                  <a:cubicBezTo>
                    <a:pt x="9" y="23"/>
                    <a:pt x="15" y="21"/>
                    <a:pt x="17" y="17"/>
                  </a:cubicBezTo>
                  <a:cubicBezTo>
                    <a:pt x="17" y="17"/>
                    <a:pt x="18" y="16"/>
                    <a:pt x="18" y="16"/>
                  </a:cubicBezTo>
                  <a:cubicBezTo>
                    <a:pt x="17" y="12"/>
                    <a:pt x="16" y="7"/>
                    <a:pt x="14" y="3"/>
                  </a:cubicBezTo>
                  <a:cubicBezTo>
                    <a:pt x="14" y="3"/>
                    <a:pt x="14" y="2"/>
                    <a:pt x="14" y="2"/>
                  </a:cubicBezTo>
                  <a:cubicBezTo>
                    <a:pt x="14" y="2"/>
                    <a:pt x="14" y="2"/>
                    <a:pt x="14" y="2"/>
                  </a:cubicBezTo>
                  <a:cubicBezTo>
                    <a:pt x="14" y="1"/>
                    <a:pt x="14" y="1"/>
                    <a:pt x="14" y="1"/>
                  </a:cubicBezTo>
                  <a:cubicBezTo>
                    <a:pt x="14" y="1"/>
                    <a:pt x="13" y="1"/>
                    <a:pt x="13" y="1"/>
                  </a:cubicBezTo>
                  <a:cubicBezTo>
                    <a:pt x="13" y="1"/>
                    <a:pt x="12" y="1"/>
                    <a:pt x="11" y="0"/>
                  </a:cubicBezTo>
                  <a:cubicBezTo>
                    <a:pt x="9" y="0"/>
                    <a:pt x="4" y="1"/>
                    <a:pt x="2" y="3"/>
                  </a:cubicBezTo>
                  <a:cubicBezTo>
                    <a:pt x="2" y="3"/>
                    <a:pt x="2" y="3"/>
                    <a:pt x="2" y="3"/>
                  </a:cubicBezTo>
                  <a:cubicBezTo>
                    <a:pt x="1" y="3"/>
                    <a:pt x="0" y="4"/>
                    <a:pt x="0" y="5"/>
                  </a:cubicBezTo>
                  <a:cubicBezTo>
                    <a:pt x="0" y="7"/>
                    <a:pt x="1" y="9"/>
                    <a:pt x="2" y="10"/>
                  </a:cubicBezTo>
                  <a:cubicBezTo>
                    <a:pt x="3" y="13"/>
                    <a:pt x="4" y="15"/>
                    <a:pt x="4" y="18"/>
                  </a:cubicBezTo>
                  <a:cubicBezTo>
                    <a:pt x="4" y="19"/>
                    <a:pt x="4" y="20"/>
                    <a:pt x="3" y="21"/>
                  </a:cubicBezTo>
                  <a:cubicBezTo>
                    <a:pt x="3" y="22"/>
                    <a:pt x="2" y="23"/>
                    <a:pt x="2" y="23"/>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7" name="Freeform 160"/>
            <p:cNvSpPr/>
            <p:nvPr userDrawn="1"/>
          </p:nvSpPr>
          <p:spPr bwMode="auto">
            <a:xfrm>
              <a:off x="3889374" y="4594658"/>
              <a:ext cx="209550" cy="217487"/>
            </a:xfrm>
            <a:custGeom>
              <a:avLst/>
              <a:gdLst>
                <a:gd name="T0" fmla="*/ 47 w 56"/>
                <a:gd name="T1" fmla="*/ 40 h 58"/>
                <a:gd name="T2" fmla="*/ 43 w 56"/>
                <a:gd name="T3" fmla="*/ 45 h 58"/>
                <a:gd name="T4" fmla="*/ 26 w 56"/>
                <a:gd name="T5" fmla="*/ 57 h 58"/>
                <a:gd name="T6" fmla="*/ 10 w 56"/>
                <a:gd name="T7" fmla="*/ 48 h 58"/>
                <a:gd name="T8" fmla="*/ 4 w 56"/>
                <a:gd name="T9" fmla="*/ 22 h 58"/>
                <a:gd name="T10" fmla="*/ 1 w 56"/>
                <a:gd name="T11" fmla="*/ 9 h 58"/>
                <a:gd name="T12" fmla="*/ 0 w 56"/>
                <a:gd name="T13" fmla="*/ 4 h 58"/>
                <a:gd name="T14" fmla="*/ 1 w 56"/>
                <a:gd name="T15" fmla="*/ 0 h 58"/>
                <a:gd name="T16" fmla="*/ 14 w 56"/>
                <a:gd name="T17" fmla="*/ 9 h 58"/>
                <a:gd name="T18" fmla="*/ 43 w 56"/>
                <a:gd name="T19" fmla="*/ 24 h 58"/>
                <a:gd name="T20" fmla="*/ 52 w 56"/>
                <a:gd name="T21" fmla="*/ 15 h 58"/>
                <a:gd name="T22" fmla="*/ 52 w 56"/>
                <a:gd name="T23" fmla="*/ 29 h 58"/>
                <a:gd name="T24" fmla="*/ 47 w 56"/>
                <a:gd name="T25"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58">
                  <a:moveTo>
                    <a:pt x="47" y="40"/>
                  </a:moveTo>
                  <a:cubicBezTo>
                    <a:pt x="46" y="42"/>
                    <a:pt x="45" y="44"/>
                    <a:pt x="43" y="45"/>
                  </a:cubicBezTo>
                  <a:cubicBezTo>
                    <a:pt x="39" y="51"/>
                    <a:pt x="34" y="56"/>
                    <a:pt x="26" y="57"/>
                  </a:cubicBezTo>
                  <a:cubicBezTo>
                    <a:pt x="20" y="58"/>
                    <a:pt x="13" y="54"/>
                    <a:pt x="10" y="48"/>
                  </a:cubicBezTo>
                  <a:cubicBezTo>
                    <a:pt x="5" y="40"/>
                    <a:pt x="6" y="30"/>
                    <a:pt x="4" y="22"/>
                  </a:cubicBezTo>
                  <a:cubicBezTo>
                    <a:pt x="2" y="17"/>
                    <a:pt x="1" y="13"/>
                    <a:pt x="1" y="9"/>
                  </a:cubicBezTo>
                  <a:cubicBezTo>
                    <a:pt x="0" y="7"/>
                    <a:pt x="0" y="5"/>
                    <a:pt x="0" y="4"/>
                  </a:cubicBezTo>
                  <a:cubicBezTo>
                    <a:pt x="0" y="3"/>
                    <a:pt x="1" y="0"/>
                    <a:pt x="1" y="0"/>
                  </a:cubicBezTo>
                  <a:cubicBezTo>
                    <a:pt x="1" y="0"/>
                    <a:pt x="4" y="8"/>
                    <a:pt x="14" y="9"/>
                  </a:cubicBezTo>
                  <a:cubicBezTo>
                    <a:pt x="24" y="11"/>
                    <a:pt x="41" y="17"/>
                    <a:pt x="43" y="24"/>
                  </a:cubicBezTo>
                  <a:cubicBezTo>
                    <a:pt x="43" y="24"/>
                    <a:pt x="43" y="10"/>
                    <a:pt x="52" y="15"/>
                  </a:cubicBezTo>
                  <a:cubicBezTo>
                    <a:pt x="56" y="17"/>
                    <a:pt x="53" y="25"/>
                    <a:pt x="52" y="29"/>
                  </a:cubicBezTo>
                  <a:cubicBezTo>
                    <a:pt x="51" y="32"/>
                    <a:pt x="49" y="37"/>
                    <a:pt x="47" y="40"/>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8" name="Freeform 161"/>
            <p:cNvSpPr/>
            <p:nvPr userDrawn="1"/>
          </p:nvSpPr>
          <p:spPr bwMode="auto">
            <a:xfrm>
              <a:off x="4597399" y="5436033"/>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59" name="Freeform 162"/>
            <p:cNvSpPr/>
            <p:nvPr userDrawn="1"/>
          </p:nvSpPr>
          <p:spPr bwMode="auto">
            <a:xfrm>
              <a:off x="4922837" y="562335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0" name="Freeform 163"/>
            <p:cNvSpPr/>
            <p:nvPr userDrawn="1"/>
          </p:nvSpPr>
          <p:spPr bwMode="auto">
            <a:xfrm>
              <a:off x="4597399" y="57090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1" name="Freeform 164"/>
            <p:cNvSpPr/>
            <p:nvPr userDrawn="1"/>
          </p:nvSpPr>
          <p:spPr bwMode="auto">
            <a:xfrm>
              <a:off x="4683124" y="5529696"/>
              <a:ext cx="547688" cy="319087"/>
            </a:xfrm>
            <a:custGeom>
              <a:avLst/>
              <a:gdLst>
                <a:gd name="T0" fmla="*/ 345 w 345"/>
                <a:gd name="T1" fmla="*/ 87 h 201"/>
                <a:gd name="T2" fmla="*/ 151 w 345"/>
                <a:gd name="T3" fmla="*/ 201 h 201"/>
                <a:gd name="T4" fmla="*/ 0 w 345"/>
                <a:gd name="T5" fmla="*/ 113 h 201"/>
                <a:gd name="T6" fmla="*/ 194 w 345"/>
                <a:gd name="T7" fmla="*/ 0 h 201"/>
                <a:gd name="T8" fmla="*/ 345 w 345"/>
                <a:gd name="T9" fmla="*/ 87 h 201"/>
              </a:gdLst>
              <a:ahLst/>
              <a:cxnLst>
                <a:cxn ang="0">
                  <a:pos x="T0" y="T1"/>
                </a:cxn>
                <a:cxn ang="0">
                  <a:pos x="T2" y="T3"/>
                </a:cxn>
                <a:cxn ang="0">
                  <a:pos x="T4" y="T5"/>
                </a:cxn>
                <a:cxn ang="0">
                  <a:pos x="T6" y="T7"/>
                </a:cxn>
                <a:cxn ang="0">
                  <a:pos x="T8" y="T9"/>
                </a:cxn>
              </a:cxnLst>
              <a:rect l="0" t="0" r="r" b="b"/>
              <a:pathLst>
                <a:path w="345" h="201">
                  <a:moveTo>
                    <a:pt x="345" y="87"/>
                  </a:moveTo>
                  <a:lnTo>
                    <a:pt x="151" y="201"/>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2" name="Freeform 165"/>
            <p:cNvSpPr/>
            <p:nvPr userDrawn="1"/>
          </p:nvSpPr>
          <p:spPr bwMode="auto">
            <a:xfrm>
              <a:off x="5024437" y="5488421"/>
              <a:ext cx="280988" cy="161925"/>
            </a:xfrm>
            <a:custGeom>
              <a:avLst/>
              <a:gdLst>
                <a:gd name="T0" fmla="*/ 177 w 177"/>
                <a:gd name="T1" fmla="*/ 88 h 102"/>
                <a:gd name="T2" fmla="*/ 151 w 177"/>
                <a:gd name="T3" fmla="*/ 102 h 102"/>
                <a:gd name="T4" fmla="*/ 0 w 177"/>
                <a:gd name="T5" fmla="*/ 15 h 102"/>
                <a:gd name="T6" fmla="*/ 26 w 177"/>
                <a:gd name="T7" fmla="*/ 0 h 102"/>
                <a:gd name="T8" fmla="*/ 177 w 177"/>
                <a:gd name="T9" fmla="*/ 88 h 102"/>
              </a:gdLst>
              <a:ahLst/>
              <a:cxnLst>
                <a:cxn ang="0">
                  <a:pos x="T0" y="T1"/>
                </a:cxn>
                <a:cxn ang="0">
                  <a:pos x="T2" y="T3"/>
                </a:cxn>
                <a:cxn ang="0">
                  <a:pos x="T4" y="T5"/>
                </a:cxn>
                <a:cxn ang="0">
                  <a:pos x="T6" y="T7"/>
                </a:cxn>
                <a:cxn ang="0">
                  <a:pos x="T8" y="T9"/>
                </a:cxn>
              </a:cxnLst>
              <a:rect l="0" t="0" r="r" b="b"/>
              <a:pathLst>
                <a:path w="177" h="102">
                  <a:moveTo>
                    <a:pt x="177" y="88"/>
                  </a:moveTo>
                  <a:lnTo>
                    <a:pt x="151" y="102"/>
                  </a:lnTo>
                  <a:lnTo>
                    <a:pt x="0" y="15"/>
                  </a:lnTo>
                  <a:lnTo>
                    <a:pt x="26" y="0"/>
                  </a:lnTo>
                  <a:lnTo>
                    <a:pt x="177"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3" name="Freeform 166"/>
            <p:cNvSpPr/>
            <p:nvPr userDrawn="1"/>
          </p:nvSpPr>
          <p:spPr bwMode="auto">
            <a:xfrm>
              <a:off x="4597399"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4" name="Freeform 167"/>
            <p:cNvSpPr/>
            <p:nvPr userDrawn="1"/>
          </p:nvSpPr>
          <p:spPr bwMode="auto">
            <a:xfrm>
              <a:off x="4922837"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5" name="Freeform 168"/>
            <p:cNvSpPr/>
            <p:nvPr userDrawn="1"/>
          </p:nvSpPr>
          <p:spPr bwMode="auto">
            <a:xfrm>
              <a:off x="4597399"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6" name="Freeform 169"/>
            <p:cNvSpPr/>
            <p:nvPr userDrawn="1"/>
          </p:nvSpPr>
          <p:spPr bwMode="auto">
            <a:xfrm>
              <a:off x="4683124"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7" name="Freeform 170"/>
            <p:cNvSpPr/>
            <p:nvPr userDrawn="1"/>
          </p:nvSpPr>
          <p:spPr bwMode="auto">
            <a:xfrm>
              <a:off x="5024437"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8" name="Freeform 171"/>
            <p:cNvSpPr/>
            <p:nvPr userDrawn="1"/>
          </p:nvSpPr>
          <p:spPr bwMode="auto">
            <a:xfrm>
              <a:off x="4597399"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69" name="Freeform 172"/>
            <p:cNvSpPr/>
            <p:nvPr userDrawn="1"/>
          </p:nvSpPr>
          <p:spPr bwMode="auto">
            <a:xfrm>
              <a:off x="4922837"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0" name="Freeform 173"/>
            <p:cNvSpPr/>
            <p:nvPr userDrawn="1"/>
          </p:nvSpPr>
          <p:spPr bwMode="auto">
            <a:xfrm>
              <a:off x="4597399"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1" name="Freeform 174"/>
            <p:cNvSpPr/>
            <p:nvPr userDrawn="1"/>
          </p:nvSpPr>
          <p:spPr bwMode="auto">
            <a:xfrm>
              <a:off x="4683124"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2" name="Freeform 175"/>
            <p:cNvSpPr/>
            <p:nvPr userDrawn="1"/>
          </p:nvSpPr>
          <p:spPr bwMode="auto">
            <a:xfrm>
              <a:off x="5024437"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3" name="Freeform 176"/>
            <p:cNvSpPr/>
            <p:nvPr userDrawn="1"/>
          </p:nvSpPr>
          <p:spPr bwMode="auto">
            <a:xfrm>
              <a:off x="4597399"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4" name="Freeform 177"/>
            <p:cNvSpPr/>
            <p:nvPr userDrawn="1"/>
          </p:nvSpPr>
          <p:spPr bwMode="auto">
            <a:xfrm>
              <a:off x="4922837"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5" name="Freeform 178"/>
            <p:cNvSpPr/>
            <p:nvPr userDrawn="1"/>
          </p:nvSpPr>
          <p:spPr bwMode="auto">
            <a:xfrm>
              <a:off x="4597399"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6" name="Freeform 179"/>
            <p:cNvSpPr/>
            <p:nvPr userDrawn="1"/>
          </p:nvSpPr>
          <p:spPr bwMode="auto">
            <a:xfrm>
              <a:off x="4683124"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7" name="Freeform 180"/>
            <p:cNvSpPr/>
            <p:nvPr userDrawn="1"/>
          </p:nvSpPr>
          <p:spPr bwMode="auto">
            <a:xfrm>
              <a:off x="5024437" y="5399521"/>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8" name="Freeform 181"/>
            <p:cNvSpPr/>
            <p:nvPr userDrawn="1"/>
          </p:nvSpPr>
          <p:spPr bwMode="auto">
            <a:xfrm>
              <a:off x="4597399" y="5320146"/>
              <a:ext cx="793750" cy="460375"/>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79" name="Freeform 182"/>
            <p:cNvSpPr/>
            <p:nvPr userDrawn="1"/>
          </p:nvSpPr>
          <p:spPr bwMode="auto">
            <a:xfrm>
              <a:off x="4922837" y="5507471"/>
              <a:ext cx="468313" cy="300037"/>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0" name="Freeform 183"/>
            <p:cNvSpPr/>
            <p:nvPr userDrawn="1"/>
          </p:nvSpPr>
          <p:spPr bwMode="auto">
            <a:xfrm>
              <a:off x="4597399" y="5593196"/>
              <a:ext cx="325438" cy="214312"/>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1" name="Freeform 184"/>
            <p:cNvSpPr/>
            <p:nvPr userDrawn="1"/>
          </p:nvSpPr>
          <p:spPr bwMode="auto">
            <a:xfrm>
              <a:off x="4683124" y="5410633"/>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2" name="Freeform 185"/>
            <p:cNvSpPr/>
            <p:nvPr userDrawn="1"/>
          </p:nvSpPr>
          <p:spPr bwMode="auto">
            <a:xfrm>
              <a:off x="5024437" y="5369358"/>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3" name="Freeform 186"/>
            <p:cNvSpPr/>
            <p:nvPr userDrawn="1"/>
          </p:nvSpPr>
          <p:spPr bwMode="auto">
            <a:xfrm>
              <a:off x="4597399" y="5289983"/>
              <a:ext cx="793750" cy="460375"/>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4" name="Freeform 187"/>
            <p:cNvSpPr/>
            <p:nvPr userDrawn="1"/>
          </p:nvSpPr>
          <p:spPr bwMode="auto">
            <a:xfrm>
              <a:off x="4922837" y="5477308"/>
              <a:ext cx="468313" cy="303212"/>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5" name="Freeform 188"/>
            <p:cNvSpPr/>
            <p:nvPr userDrawn="1"/>
          </p:nvSpPr>
          <p:spPr bwMode="auto">
            <a:xfrm>
              <a:off x="4597399" y="5564621"/>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6" name="Freeform 189"/>
            <p:cNvSpPr/>
            <p:nvPr userDrawn="1"/>
          </p:nvSpPr>
          <p:spPr bwMode="auto">
            <a:xfrm>
              <a:off x="4683124" y="5383646"/>
              <a:ext cx="547688" cy="314325"/>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7" name="Freeform 190"/>
            <p:cNvSpPr/>
            <p:nvPr userDrawn="1"/>
          </p:nvSpPr>
          <p:spPr bwMode="auto">
            <a:xfrm>
              <a:off x="5024437" y="533919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8" name="Freeform 191"/>
            <p:cNvSpPr/>
            <p:nvPr userDrawn="1"/>
          </p:nvSpPr>
          <p:spPr bwMode="auto">
            <a:xfrm>
              <a:off x="2111374" y="5410633"/>
              <a:ext cx="793750" cy="455612"/>
            </a:xfrm>
            <a:custGeom>
              <a:avLst/>
              <a:gdLst>
                <a:gd name="T0" fmla="*/ 295 w 500"/>
                <a:gd name="T1" fmla="*/ 0 h 287"/>
                <a:gd name="T2" fmla="*/ 0 w 500"/>
                <a:gd name="T3" fmla="*/ 170 h 287"/>
                <a:gd name="T4" fmla="*/ 205 w 500"/>
                <a:gd name="T5" fmla="*/ 287 h 287"/>
                <a:gd name="T6" fmla="*/ 500 w 500"/>
                <a:gd name="T7" fmla="*/ 118 h 287"/>
                <a:gd name="T8" fmla="*/ 295 w 500"/>
                <a:gd name="T9" fmla="*/ 0 h 287"/>
              </a:gdLst>
              <a:ahLst/>
              <a:cxnLst>
                <a:cxn ang="0">
                  <a:pos x="T0" y="T1"/>
                </a:cxn>
                <a:cxn ang="0">
                  <a:pos x="T2" y="T3"/>
                </a:cxn>
                <a:cxn ang="0">
                  <a:pos x="T4" y="T5"/>
                </a:cxn>
                <a:cxn ang="0">
                  <a:pos x="T6" y="T7"/>
                </a:cxn>
                <a:cxn ang="0">
                  <a:pos x="T8" y="T9"/>
                </a:cxn>
              </a:cxnLst>
              <a:rect l="0" t="0" r="r" b="b"/>
              <a:pathLst>
                <a:path w="500" h="287">
                  <a:moveTo>
                    <a:pt x="295" y="0"/>
                  </a:moveTo>
                  <a:lnTo>
                    <a:pt x="0" y="170"/>
                  </a:lnTo>
                  <a:lnTo>
                    <a:pt x="205" y="287"/>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89" name="Freeform 192"/>
            <p:cNvSpPr/>
            <p:nvPr userDrawn="1"/>
          </p:nvSpPr>
          <p:spPr bwMode="auto">
            <a:xfrm>
              <a:off x="2436812" y="5597958"/>
              <a:ext cx="468313" cy="298450"/>
            </a:xfrm>
            <a:custGeom>
              <a:avLst/>
              <a:gdLst>
                <a:gd name="T0" fmla="*/ 295 w 295"/>
                <a:gd name="T1" fmla="*/ 0 h 188"/>
                <a:gd name="T2" fmla="*/ 295 w 295"/>
                <a:gd name="T3" fmla="*/ 16 h 188"/>
                <a:gd name="T4" fmla="*/ 0 w 295"/>
                <a:gd name="T5" fmla="*/ 188 h 188"/>
                <a:gd name="T6" fmla="*/ 0 w 295"/>
                <a:gd name="T7" fmla="*/ 169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6"/>
                  </a:lnTo>
                  <a:lnTo>
                    <a:pt x="0" y="188"/>
                  </a:lnTo>
                  <a:lnTo>
                    <a:pt x="0" y="169"/>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0" name="Freeform 193"/>
            <p:cNvSpPr/>
            <p:nvPr userDrawn="1"/>
          </p:nvSpPr>
          <p:spPr bwMode="auto">
            <a:xfrm>
              <a:off x="2111374" y="5680508"/>
              <a:ext cx="325438" cy="215900"/>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1" name="Freeform 194"/>
            <p:cNvSpPr/>
            <p:nvPr userDrawn="1"/>
          </p:nvSpPr>
          <p:spPr bwMode="auto">
            <a:xfrm>
              <a:off x="2197099" y="5499533"/>
              <a:ext cx="547688" cy="319087"/>
            </a:xfrm>
            <a:custGeom>
              <a:avLst/>
              <a:gdLst>
                <a:gd name="T0" fmla="*/ 345 w 345"/>
                <a:gd name="T1" fmla="*/ 88 h 201"/>
                <a:gd name="T2" fmla="*/ 151 w 345"/>
                <a:gd name="T3" fmla="*/ 201 h 201"/>
                <a:gd name="T4" fmla="*/ 0 w 345"/>
                <a:gd name="T5" fmla="*/ 114 h 201"/>
                <a:gd name="T6" fmla="*/ 194 w 345"/>
                <a:gd name="T7" fmla="*/ 0 h 201"/>
                <a:gd name="T8" fmla="*/ 345 w 345"/>
                <a:gd name="T9" fmla="*/ 88 h 201"/>
              </a:gdLst>
              <a:ahLst/>
              <a:cxnLst>
                <a:cxn ang="0">
                  <a:pos x="T0" y="T1"/>
                </a:cxn>
                <a:cxn ang="0">
                  <a:pos x="T2" y="T3"/>
                </a:cxn>
                <a:cxn ang="0">
                  <a:pos x="T4" y="T5"/>
                </a:cxn>
                <a:cxn ang="0">
                  <a:pos x="T6" y="T7"/>
                </a:cxn>
                <a:cxn ang="0">
                  <a:pos x="T8" y="T9"/>
                </a:cxn>
              </a:cxnLst>
              <a:rect l="0" t="0" r="r" b="b"/>
              <a:pathLst>
                <a:path w="345" h="201">
                  <a:moveTo>
                    <a:pt x="345" y="88"/>
                  </a:moveTo>
                  <a:lnTo>
                    <a:pt x="151" y="201"/>
                  </a:lnTo>
                  <a:lnTo>
                    <a:pt x="0" y="114"/>
                  </a:lnTo>
                  <a:lnTo>
                    <a:pt x="194" y="0"/>
                  </a:lnTo>
                  <a:lnTo>
                    <a:pt x="345" y="88"/>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2" name="Freeform 195"/>
            <p:cNvSpPr/>
            <p:nvPr userDrawn="1"/>
          </p:nvSpPr>
          <p:spPr bwMode="auto">
            <a:xfrm>
              <a:off x="2538412" y="5459846"/>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3" name="Freeform 196"/>
            <p:cNvSpPr/>
            <p:nvPr userDrawn="1"/>
          </p:nvSpPr>
          <p:spPr bwMode="auto">
            <a:xfrm>
              <a:off x="2111374" y="5380471"/>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4" name="Freeform 197"/>
            <p:cNvSpPr/>
            <p:nvPr userDrawn="1"/>
          </p:nvSpPr>
          <p:spPr bwMode="auto">
            <a:xfrm>
              <a:off x="2436812" y="5567796"/>
              <a:ext cx="468313" cy="298450"/>
            </a:xfrm>
            <a:custGeom>
              <a:avLst/>
              <a:gdLst>
                <a:gd name="T0" fmla="*/ 295 w 295"/>
                <a:gd name="T1" fmla="*/ 0 h 188"/>
                <a:gd name="T2" fmla="*/ 295 w 295"/>
                <a:gd name="T3" fmla="*/ 19 h 188"/>
                <a:gd name="T4" fmla="*/ 0 w 295"/>
                <a:gd name="T5" fmla="*/ 188 h 188"/>
                <a:gd name="T6" fmla="*/ 0 w 295"/>
                <a:gd name="T7" fmla="*/ 170 h 188"/>
                <a:gd name="T8" fmla="*/ 295 w 295"/>
                <a:gd name="T9" fmla="*/ 0 h 188"/>
              </a:gdLst>
              <a:ahLst/>
              <a:cxnLst>
                <a:cxn ang="0">
                  <a:pos x="T0" y="T1"/>
                </a:cxn>
                <a:cxn ang="0">
                  <a:pos x="T2" y="T3"/>
                </a:cxn>
                <a:cxn ang="0">
                  <a:pos x="T4" y="T5"/>
                </a:cxn>
                <a:cxn ang="0">
                  <a:pos x="T6" y="T7"/>
                </a:cxn>
                <a:cxn ang="0">
                  <a:pos x="T8" y="T9"/>
                </a:cxn>
              </a:cxnLst>
              <a:rect l="0" t="0" r="r" b="b"/>
              <a:pathLst>
                <a:path w="295" h="188">
                  <a:moveTo>
                    <a:pt x="295" y="0"/>
                  </a:moveTo>
                  <a:lnTo>
                    <a:pt x="295" y="19"/>
                  </a:lnTo>
                  <a:lnTo>
                    <a:pt x="0" y="188"/>
                  </a:lnTo>
                  <a:lnTo>
                    <a:pt x="0" y="170"/>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5" name="Freeform 198"/>
            <p:cNvSpPr/>
            <p:nvPr userDrawn="1"/>
          </p:nvSpPr>
          <p:spPr bwMode="auto">
            <a:xfrm>
              <a:off x="2111374" y="5650346"/>
              <a:ext cx="325438" cy="215900"/>
            </a:xfrm>
            <a:custGeom>
              <a:avLst/>
              <a:gdLst>
                <a:gd name="T0" fmla="*/ 205 w 205"/>
                <a:gd name="T1" fmla="*/ 118 h 136"/>
                <a:gd name="T2" fmla="*/ 205 w 205"/>
                <a:gd name="T3" fmla="*/ 136 h 136"/>
                <a:gd name="T4" fmla="*/ 0 w 205"/>
                <a:gd name="T5" fmla="*/ 19 h 136"/>
                <a:gd name="T6" fmla="*/ 0 w 205"/>
                <a:gd name="T7" fmla="*/ 0 h 136"/>
                <a:gd name="T8" fmla="*/ 205 w 205"/>
                <a:gd name="T9" fmla="*/ 118 h 136"/>
              </a:gdLst>
              <a:ahLst/>
              <a:cxnLst>
                <a:cxn ang="0">
                  <a:pos x="T0" y="T1"/>
                </a:cxn>
                <a:cxn ang="0">
                  <a:pos x="T2" y="T3"/>
                </a:cxn>
                <a:cxn ang="0">
                  <a:pos x="T4" y="T5"/>
                </a:cxn>
                <a:cxn ang="0">
                  <a:pos x="T6" y="T7"/>
                </a:cxn>
                <a:cxn ang="0">
                  <a:pos x="T8" y="T9"/>
                </a:cxn>
              </a:cxnLst>
              <a:rect l="0" t="0" r="r" b="b"/>
              <a:pathLst>
                <a:path w="205" h="136">
                  <a:moveTo>
                    <a:pt x="205" y="118"/>
                  </a:moveTo>
                  <a:lnTo>
                    <a:pt x="205" y="136"/>
                  </a:lnTo>
                  <a:lnTo>
                    <a:pt x="0" y="19"/>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6" name="Freeform 199"/>
            <p:cNvSpPr/>
            <p:nvPr userDrawn="1"/>
          </p:nvSpPr>
          <p:spPr bwMode="auto">
            <a:xfrm>
              <a:off x="2197099" y="5470958"/>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7" name="Freeform 200"/>
            <p:cNvSpPr/>
            <p:nvPr userDrawn="1"/>
          </p:nvSpPr>
          <p:spPr bwMode="auto">
            <a:xfrm>
              <a:off x="2538412" y="5429683"/>
              <a:ext cx="280988" cy="160337"/>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8" name="Freeform 201"/>
            <p:cNvSpPr/>
            <p:nvPr userDrawn="1"/>
          </p:nvSpPr>
          <p:spPr bwMode="auto">
            <a:xfrm>
              <a:off x="2111374" y="5350308"/>
              <a:ext cx="793750" cy="457200"/>
            </a:xfrm>
            <a:custGeom>
              <a:avLst/>
              <a:gdLst>
                <a:gd name="T0" fmla="*/ 295 w 500"/>
                <a:gd name="T1" fmla="*/ 0 h 288"/>
                <a:gd name="T2" fmla="*/ 0 w 500"/>
                <a:gd name="T3" fmla="*/ 170 h 288"/>
                <a:gd name="T4" fmla="*/ 205 w 500"/>
                <a:gd name="T5" fmla="*/ 288 h 288"/>
                <a:gd name="T6" fmla="*/ 500 w 500"/>
                <a:gd name="T7" fmla="*/ 118 h 288"/>
                <a:gd name="T8" fmla="*/ 295 w 500"/>
                <a:gd name="T9" fmla="*/ 0 h 288"/>
              </a:gdLst>
              <a:ahLst/>
              <a:cxnLst>
                <a:cxn ang="0">
                  <a:pos x="T0" y="T1"/>
                </a:cxn>
                <a:cxn ang="0">
                  <a:pos x="T2" y="T3"/>
                </a:cxn>
                <a:cxn ang="0">
                  <a:pos x="T4" y="T5"/>
                </a:cxn>
                <a:cxn ang="0">
                  <a:pos x="T6" y="T7"/>
                </a:cxn>
                <a:cxn ang="0">
                  <a:pos x="T8" y="T9"/>
                </a:cxn>
              </a:cxnLst>
              <a:rect l="0" t="0" r="r" b="b"/>
              <a:pathLst>
                <a:path w="500" h="288">
                  <a:moveTo>
                    <a:pt x="295" y="0"/>
                  </a:moveTo>
                  <a:lnTo>
                    <a:pt x="0" y="170"/>
                  </a:lnTo>
                  <a:lnTo>
                    <a:pt x="205" y="288"/>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199" name="Freeform 202"/>
            <p:cNvSpPr/>
            <p:nvPr userDrawn="1"/>
          </p:nvSpPr>
          <p:spPr bwMode="auto">
            <a:xfrm>
              <a:off x="2436812" y="5537633"/>
              <a:ext cx="468313" cy="300037"/>
            </a:xfrm>
            <a:custGeom>
              <a:avLst/>
              <a:gdLst>
                <a:gd name="T0" fmla="*/ 295 w 295"/>
                <a:gd name="T1" fmla="*/ 0 h 189"/>
                <a:gd name="T2" fmla="*/ 295 w 295"/>
                <a:gd name="T3" fmla="*/ 19 h 189"/>
                <a:gd name="T4" fmla="*/ 0 w 295"/>
                <a:gd name="T5" fmla="*/ 189 h 189"/>
                <a:gd name="T6" fmla="*/ 0 w 295"/>
                <a:gd name="T7" fmla="*/ 170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0"/>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0" name="Freeform 203"/>
            <p:cNvSpPr/>
            <p:nvPr userDrawn="1"/>
          </p:nvSpPr>
          <p:spPr bwMode="auto">
            <a:xfrm>
              <a:off x="2111374" y="5620183"/>
              <a:ext cx="325438" cy="217487"/>
            </a:xfrm>
            <a:custGeom>
              <a:avLst/>
              <a:gdLst>
                <a:gd name="T0" fmla="*/ 205 w 205"/>
                <a:gd name="T1" fmla="*/ 118 h 137"/>
                <a:gd name="T2" fmla="*/ 205 w 205"/>
                <a:gd name="T3" fmla="*/ 137 h 137"/>
                <a:gd name="T4" fmla="*/ 0 w 205"/>
                <a:gd name="T5" fmla="*/ 19 h 137"/>
                <a:gd name="T6" fmla="*/ 0 w 205"/>
                <a:gd name="T7" fmla="*/ 0 h 137"/>
                <a:gd name="T8" fmla="*/ 205 w 205"/>
                <a:gd name="T9" fmla="*/ 118 h 137"/>
              </a:gdLst>
              <a:ahLst/>
              <a:cxnLst>
                <a:cxn ang="0">
                  <a:pos x="T0" y="T1"/>
                </a:cxn>
                <a:cxn ang="0">
                  <a:pos x="T2" y="T3"/>
                </a:cxn>
                <a:cxn ang="0">
                  <a:pos x="T4" y="T5"/>
                </a:cxn>
                <a:cxn ang="0">
                  <a:pos x="T6" y="T7"/>
                </a:cxn>
                <a:cxn ang="0">
                  <a:pos x="T8" y="T9"/>
                </a:cxn>
              </a:cxnLst>
              <a:rect l="0" t="0" r="r" b="b"/>
              <a:pathLst>
                <a:path w="205" h="137">
                  <a:moveTo>
                    <a:pt x="205" y="118"/>
                  </a:moveTo>
                  <a:lnTo>
                    <a:pt x="205" y="137"/>
                  </a:lnTo>
                  <a:lnTo>
                    <a:pt x="0" y="19"/>
                  </a:lnTo>
                  <a:lnTo>
                    <a:pt x="0" y="0"/>
                  </a:lnTo>
                  <a:lnTo>
                    <a:pt x="205" y="118"/>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1" name="Freeform 204"/>
            <p:cNvSpPr/>
            <p:nvPr userDrawn="1"/>
          </p:nvSpPr>
          <p:spPr bwMode="auto">
            <a:xfrm>
              <a:off x="2197099" y="5440796"/>
              <a:ext cx="547688" cy="3175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nvGrpSpPr>
            <p:cNvPr id="202" name="Group 406"/>
            <p:cNvGrpSpPr/>
            <p:nvPr userDrawn="1"/>
          </p:nvGrpSpPr>
          <p:grpSpPr bwMode="auto">
            <a:xfrm>
              <a:off x="920749" y="4186671"/>
              <a:ext cx="1984375" cy="1620837"/>
              <a:chOff x="506" y="2063"/>
              <a:chExt cx="1250" cy="1021"/>
            </a:xfrm>
          </p:grpSpPr>
          <p:sp>
            <p:nvSpPr>
              <p:cNvPr id="426" name="Freeform 206"/>
              <p:cNvSpPr/>
              <p:nvPr userDrawn="1"/>
            </p:nvSpPr>
            <p:spPr bwMode="auto">
              <a:xfrm>
                <a:off x="1525" y="2827"/>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7" name="Freeform 207"/>
              <p:cNvSpPr/>
              <p:nvPr userDrawn="1"/>
            </p:nvSpPr>
            <p:spPr bwMode="auto">
              <a:xfrm>
                <a:off x="1256" y="2777"/>
                <a:ext cx="500" cy="290"/>
              </a:xfrm>
              <a:custGeom>
                <a:avLst/>
                <a:gdLst>
                  <a:gd name="T0" fmla="*/ 295 w 500"/>
                  <a:gd name="T1" fmla="*/ 0 h 290"/>
                  <a:gd name="T2" fmla="*/ 0 w 500"/>
                  <a:gd name="T3" fmla="*/ 172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2"/>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8" name="Freeform 208"/>
              <p:cNvSpPr/>
              <p:nvPr userDrawn="1"/>
            </p:nvSpPr>
            <p:spPr bwMode="auto">
              <a:xfrm>
                <a:off x="1461" y="2895"/>
                <a:ext cx="295" cy="189"/>
              </a:xfrm>
              <a:custGeom>
                <a:avLst/>
                <a:gdLst>
                  <a:gd name="T0" fmla="*/ 295 w 295"/>
                  <a:gd name="T1" fmla="*/ 0 h 189"/>
                  <a:gd name="T2" fmla="*/ 295 w 295"/>
                  <a:gd name="T3" fmla="*/ 19 h 189"/>
                  <a:gd name="T4" fmla="*/ 0 w 295"/>
                  <a:gd name="T5" fmla="*/ 189 h 189"/>
                  <a:gd name="T6" fmla="*/ 0 w 295"/>
                  <a:gd name="T7" fmla="*/ 172 h 189"/>
                  <a:gd name="T8" fmla="*/ 295 w 295"/>
                  <a:gd name="T9" fmla="*/ 0 h 189"/>
                </a:gdLst>
                <a:ahLst/>
                <a:cxnLst>
                  <a:cxn ang="0">
                    <a:pos x="T0" y="T1"/>
                  </a:cxn>
                  <a:cxn ang="0">
                    <a:pos x="T2" y="T3"/>
                  </a:cxn>
                  <a:cxn ang="0">
                    <a:pos x="T4" y="T5"/>
                  </a:cxn>
                  <a:cxn ang="0">
                    <a:pos x="T6" y="T7"/>
                  </a:cxn>
                  <a:cxn ang="0">
                    <a:pos x="T8" y="T9"/>
                  </a:cxn>
                </a:cxnLst>
                <a:rect l="0" t="0" r="r" b="b"/>
                <a:pathLst>
                  <a:path w="295" h="189">
                    <a:moveTo>
                      <a:pt x="295" y="0"/>
                    </a:moveTo>
                    <a:lnTo>
                      <a:pt x="295" y="19"/>
                    </a:lnTo>
                    <a:lnTo>
                      <a:pt x="0" y="189"/>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9" name="Freeform 209"/>
              <p:cNvSpPr/>
              <p:nvPr userDrawn="1"/>
            </p:nvSpPr>
            <p:spPr bwMode="auto">
              <a:xfrm>
                <a:off x="1256" y="2949"/>
                <a:ext cx="205" cy="135"/>
              </a:xfrm>
              <a:custGeom>
                <a:avLst/>
                <a:gdLst>
                  <a:gd name="T0" fmla="*/ 205 w 205"/>
                  <a:gd name="T1" fmla="*/ 118 h 135"/>
                  <a:gd name="T2" fmla="*/ 205 w 205"/>
                  <a:gd name="T3" fmla="*/ 135 h 135"/>
                  <a:gd name="T4" fmla="*/ 0 w 205"/>
                  <a:gd name="T5" fmla="*/ 17 h 135"/>
                  <a:gd name="T6" fmla="*/ 0 w 205"/>
                  <a:gd name="T7" fmla="*/ 0 h 135"/>
                  <a:gd name="T8" fmla="*/ 205 w 205"/>
                  <a:gd name="T9" fmla="*/ 118 h 135"/>
                </a:gdLst>
                <a:ahLst/>
                <a:cxnLst>
                  <a:cxn ang="0">
                    <a:pos x="T0" y="T1"/>
                  </a:cxn>
                  <a:cxn ang="0">
                    <a:pos x="T2" y="T3"/>
                  </a:cxn>
                  <a:cxn ang="0">
                    <a:pos x="T4" y="T5"/>
                  </a:cxn>
                  <a:cxn ang="0">
                    <a:pos x="T6" y="T7"/>
                  </a:cxn>
                  <a:cxn ang="0">
                    <a:pos x="T8" y="T9"/>
                  </a:cxn>
                </a:cxnLst>
                <a:rect l="0" t="0" r="r" b="b"/>
                <a:pathLst>
                  <a:path w="205" h="135">
                    <a:moveTo>
                      <a:pt x="205" y="118"/>
                    </a:moveTo>
                    <a:lnTo>
                      <a:pt x="205" y="135"/>
                    </a:lnTo>
                    <a:lnTo>
                      <a:pt x="0" y="17"/>
                    </a:lnTo>
                    <a:lnTo>
                      <a:pt x="0" y="0"/>
                    </a:lnTo>
                    <a:lnTo>
                      <a:pt x="205" y="118"/>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0" name="Freeform 210"/>
              <p:cNvSpPr/>
              <p:nvPr userDrawn="1"/>
            </p:nvSpPr>
            <p:spPr bwMode="auto">
              <a:xfrm>
                <a:off x="1310" y="2834"/>
                <a:ext cx="345" cy="200"/>
              </a:xfrm>
              <a:custGeom>
                <a:avLst/>
                <a:gdLst>
                  <a:gd name="T0" fmla="*/ 345 w 345"/>
                  <a:gd name="T1" fmla="*/ 87 h 200"/>
                  <a:gd name="T2" fmla="*/ 151 w 345"/>
                  <a:gd name="T3" fmla="*/ 200 h 200"/>
                  <a:gd name="T4" fmla="*/ 0 w 345"/>
                  <a:gd name="T5" fmla="*/ 113 h 200"/>
                  <a:gd name="T6" fmla="*/ 194 w 345"/>
                  <a:gd name="T7" fmla="*/ 0 h 200"/>
                  <a:gd name="T8" fmla="*/ 345 w 345"/>
                  <a:gd name="T9" fmla="*/ 87 h 200"/>
                </a:gdLst>
                <a:ahLst/>
                <a:cxnLst>
                  <a:cxn ang="0">
                    <a:pos x="T0" y="T1"/>
                  </a:cxn>
                  <a:cxn ang="0">
                    <a:pos x="T2" y="T3"/>
                  </a:cxn>
                  <a:cxn ang="0">
                    <a:pos x="T4" y="T5"/>
                  </a:cxn>
                  <a:cxn ang="0">
                    <a:pos x="T6" y="T7"/>
                  </a:cxn>
                  <a:cxn ang="0">
                    <a:pos x="T8" y="T9"/>
                  </a:cxn>
                </a:cxnLst>
                <a:rect l="0" t="0" r="r" b="b"/>
                <a:pathLst>
                  <a:path w="345" h="200">
                    <a:moveTo>
                      <a:pt x="345" y="87"/>
                    </a:moveTo>
                    <a:lnTo>
                      <a:pt x="151" y="200"/>
                    </a:lnTo>
                    <a:lnTo>
                      <a:pt x="0" y="113"/>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1" name="Freeform 211"/>
              <p:cNvSpPr/>
              <p:nvPr userDrawn="1"/>
            </p:nvSpPr>
            <p:spPr bwMode="auto">
              <a:xfrm>
                <a:off x="1525" y="2808"/>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2" name="Freeform 212"/>
              <p:cNvSpPr/>
              <p:nvPr userDrawn="1"/>
            </p:nvSpPr>
            <p:spPr bwMode="auto">
              <a:xfrm>
                <a:off x="1256" y="2758"/>
                <a:ext cx="500" cy="290"/>
              </a:xfrm>
              <a:custGeom>
                <a:avLst/>
                <a:gdLst>
                  <a:gd name="T0" fmla="*/ 295 w 500"/>
                  <a:gd name="T1" fmla="*/ 0 h 290"/>
                  <a:gd name="T2" fmla="*/ 0 w 500"/>
                  <a:gd name="T3" fmla="*/ 173 h 290"/>
                  <a:gd name="T4" fmla="*/ 205 w 500"/>
                  <a:gd name="T5" fmla="*/ 290 h 290"/>
                  <a:gd name="T6" fmla="*/ 500 w 500"/>
                  <a:gd name="T7" fmla="*/ 118 h 290"/>
                  <a:gd name="T8" fmla="*/ 295 w 500"/>
                  <a:gd name="T9" fmla="*/ 0 h 290"/>
                </a:gdLst>
                <a:ahLst/>
                <a:cxnLst>
                  <a:cxn ang="0">
                    <a:pos x="T0" y="T1"/>
                  </a:cxn>
                  <a:cxn ang="0">
                    <a:pos x="T2" y="T3"/>
                  </a:cxn>
                  <a:cxn ang="0">
                    <a:pos x="T4" y="T5"/>
                  </a:cxn>
                  <a:cxn ang="0">
                    <a:pos x="T6" y="T7"/>
                  </a:cxn>
                  <a:cxn ang="0">
                    <a:pos x="T8" y="T9"/>
                  </a:cxn>
                </a:cxnLst>
                <a:rect l="0" t="0" r="r" b="b"/>
                <a:pathLst>
                  <a:path w="500" h="290">
                    <a:moveTo>
                      <a:pt x="295" y="0"/>
                    </a:moveTo>
                    <a:lnTo>
                      <a:pt x="0" y="173"/>
                    </a:lnTo>
                    <a:lnTo>
                      <a:pt x="205" y="290"/>
                    </a:lnTo>
                    <a:lnTo>
                      <a:pt x="500" y="118"/>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3" name="Freeform 213"/>
              <p:cNvSpPr/>
              <p:nvPr userDrawn="1"/>
            </p:nvSpPr>
            <p:spPr bwMode="auto">
              <a:xfrm>
                <a:off x="1461" y="2876"/>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AEA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4" name="Freeform 214"/>
              <p:cNvSpPr/>
              <p:nvPr userDrawn="1"/>
            </p:nvSpPr>
            <p:spPr bwMode="auto">
              <a:xfrm>
                <a:off x="1256" y="2931"/>
                <a:ext cx="205" cy="136"/>
              </a:xfrm>
              <a:custGeom>
                <a:avLst/>
                <a:gdLst>
                  <a:gd name="T0" fmla="*/ 205 w 205"/>
                  <a:gd name="T1" fmla="*/ 117 h 136"/>
                  <a:gd name="T2" fmla="*/ 205 w 205"/>
                  <a:gd name="T3" fmla="*/ 136 h 136"/>
                  <a:gd name="T4" fmla="*/ 0 w 205"/>
                  <a:gd name="T5" fmla="*/ 18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8"/>
                    </a:lnTo>
                    <a:lnTo>
                      <a:pt x="0" y="0"/>
                    </a:lnTo>
                    <a:lnTo>
                      <a:pt x="205" y="117"/>
                    </a:lnTo>
                    <a:close/>
                  </a:path>
                </a:pathLst>
              </a:custGeom>
              <a:solidFill>
                <a:srgbClr val="D8D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5" name="Freeform 215"/>
              <p:cNvSpPr/>
              <p:nvPr userDrawn="1"/>
            </p:nvSpPr>
            <p:spPr bwMode="auto">
              <a:xfrm>
                <a:off x="1310" y="2817"/>
                <a:ext cx="345" cy="198"/>
              </a:xfrm>
              <a:custGeom>
                <a:avLst/>
                <a:gdLst>
                  <a:gd name="T0" fmla="*/ 345 w 345"/>
                  <a:gd name="T1" fmla="*/ 85 h 198"/>
                  <a:gd name="T2" fmla="*/ 151 w 345"/>
                  <a:gd name="T3" fmla="*/ 198 h 198"/>
                  <a:gd name="T4" fmla="*/ 0 w 345"/>
                  <a:gd name="T5" fmla="*/ 111 h 198"/>
                  <a:gd name="T6" fmla="*/ 194 w 345"/>
                  <a:gd name="T7" fmla="*/ 0 h 198"/>
                  <a:gd name="T8" fmla="*/ 345 w 345"/>
                  <a:gd name="T9" fmla="*/ 85 h 198"/>
                </a:gdLst>
                <a:ahLst/>
                <a:cxnLst>
                  <a:cxn ang="0">
                    <a:pos x="T0" y="T1"/>
                  </a:cxn>
                  <a:cxn ang="0">
                    <a:pos x="T2" y="T3"/>
                  </a:cxn>
                  <a:cxn ang="0">
                    <a:pos x="T4" y="T5"/>
                  </a:cxn>
                  <a:cxn ang="0">
                    <a:pos x="T6" y="T7"/>
                  </a:cxn>
                  <a:cxn ang="0">
                    <a:pos x="T8" y="T9"/>
                  </a:cxn>
                </a:cxnLst>
                <a:rect l="0" t="0" r="r" b="b"/>
                <a:pathLst>
                  <a:path w="345" h="198">
                    <a:moveTo>
                      <a:pt x="345" y="85"/>
                    </a:moveTo>
                    <a:lnTo>
                      <a:pt x="151" y="198"/>
                    </a:lnTo>
                    <a:lnTo>
                      <a:pt x="0" y="111"/>
                    </a:lnTo>
                    <a:lnTo>
                      <a:pt x="194" y="0"/>
                    </a:lnTo>
                    <a:lnTo>
                      <a:pt x="345" y="85"/>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6" name="Freeform 216"/>
              <p:cNvSpPr/>
              <p:nvPr userDrawn="1"/>
            </p:nvSpPr>
            <p:spPr bwMode="auto">
              <a:xfrm>
                <a:off x="1525" y="2789"/>
                <a:ext cx="177" cy="101"/>
              </a:xfrm>
              <a:custGeom>
                <a:avLst/>
                <a:gdLst>
                  <a:gd name="T0" fmla="*/ 177 w 177"/>
                  <a:gd name="T1" fmla="*/ 87 h 101"/>
                  <a:gd name="T2" fmla="*/ 151 w 177"/>
                  <a:gd name="T3" fmla="*/ 101 h 101"/>
                  <a:gd name="T4" fmla="*/ 0 w 177"/>
                  <a:gd name="T5" fmla="*/ 14 h 101"/>
                  <a:gd name="T6" fmla="*/ 26 w 177"/>
                  <a:gd name="T7" fmla="*/ 0 h 101"/>
                  <a:gd name="T8" fmla="*/ 177 w 177"/>
                  <a:gd name="T9" fmla="*/ 87 h 101"/>
                </a:gdLst>
                <a:ahLst/>
                <a:cxnLst>
                  <a:cxn ang="0">
                    <a:pos x="T0" y="T1"/>
                  </a:cxn>
                  <a:cxn ang="0">
                    <a:pos x="T2" y="T3"/>
                  </a:cxn>
                  <a:cxn ang="0">
                    <a:pos x="T4" y="T5"/>
                  </a:cxn>
                  <a:cxn ang="0">
                    <a:pos x="T6" y="T7"/>
                  </a:cxn>
                  <a:cxn ang="0">
                    <a:pos x="T8" y="T9"/>
                  </a:cxn>
                </a:cxnLst>
                <a:rect l="0" t="0" r="r" b="b"/>
                <a:pathLst>
                  <a:path w="177" h="101">
                    <a:moveTo>
                      <a:pt x="177" y="87"/>
                    </a:moveTo>
                    <a:lnTo>
                      <a:pt x="151" y="101"/>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7" name="Freeform 217"/>
              <p:cNvSpPr/>
              <p:nvPr userDrawn="1"/>
            </p:nvSpPr>
            <p:spPr bwMode="auto">
              <a:xfrm>
                <a:off x="1256" y="2740"/>
                <a:ext cx="500" cy="289"/>
              </a:xfrm>
              <a:custGeom>
                <a:avLst/>
                <a:gdLst>
                  <a:gd name="T0" fmla="*/ 295 w 500"/>
                  <a:gd name="T1" fmla="*/ 0 h 289"/>
                  <a:gd name="T2" fmla="*/ 0 w 500"/>
                  <a:gd name="T3" fmla="*/ 172 h 289"/>
                  <a:gd name="T4" fmla="*/ 205 w 500"/>
                  <a:gd name="T5" fmla="*/ 289 h 289"/>
                  <a:gd name="T6" fmla="*/ 500 w 500"/>
                  <a:gd name="T7" fmla="*/ 117 h 289"/>
                  <a:gd name="T8" fmla="*/ 295 w 500"/>
                  <a:gd name="T9" fmla="*/ 0 h 289"/>
                </a:gdLst>
                <a:ahLst/>
                <a:cxnLst>
                  <a:cxn ang="0">
                    <a:pos x="T0" y="T1"/>
                  </a:cxn>
                  <a:cxn ang="0">
                    <a:pos x="T2" y="T3"/>
                  </a:cxn>
                  <a:cxn ang="0">
                    <a:pos x="T4" y="T5"/>
                  </a:cxn>
                  <a:cxn ang="0">
                    <a:pos x="T6" y="T7"/>
                  </a:cxn>
                  <a:cxn ang="0">
                    <a:pos x="T8" y="T9"/>
                  </a:cxn>
                </a:cxnLst>
                <a:rect l="0" t="0" r="r" b="b"/>
                <a:pathLst>
                  <a:path w="500" h="289">
                    <a:moveTo>
                      <a:pt x="295" y="0"/>
                    </a:moveTo>
                    <a:lnTo>
                      <a:pt x="0" y="172"/>
                    </a:lnTo>
                    <a:lnTo>
                      <a:pt x="205" y="289"/>
                    </a:lnTo>
                    <a:lnTo>
                      <a:pt x="500" y="117"/>
                    </a:lnTo>
                    <a:lnTo>
                      <a:pt x="295" y="0"/>
                    </a:lnTo>
                    <a:close/>
                  </a:path>
                </a:pathLst>
              </a:custGeom>
              <a:solidFill>
                <a:srgbClr val="FEFA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8" name="Freeform 218"/>
              <p:cNvSpPr/>
              <p:nvPr userDrawn="1"/>
            </p:nvSpPr>
            <p:spPr bwMode="auto">
              <a:xfrm>
                <a:off x="1461" y="2857"/>
                <a:ext cx="295" cy="191"/>
              </a:xfrm>
              <a:custGeom>
                <a:avLst/>
                <a:gdLst>
                  <a:gd name="T0" fmla="*/ 295 w 295"/>
                  <a:gd name="T1" fmla="*/ 0 h 191"/>
                  <a:gd name="T2" fmla="*/ 295 w 295"/>
                  <a:gd name="T3" fmla="*/ 19 h 191"/>
                  <a:gd name="T4" fmla="*/ 0 w 295"/>
                  <a:gd name="T5" fmla="*/ 191 h 191"/>
                  <a:gd name="T6" fmla="*/ 0 w 295"/>
                  <a:gd name="T7" fmla="*/ 172 h 191"/>
                  <a:gd name="T8" fmla="*/ 295 w 295"/>
                  <a:gd name="T9" fmla="*/ 0 h 191"/>
                </a:gdLst>
                <a:ahLst/>
                <a:cxnLst>
                  <a:cxn ang="0">
                    <a:pos x="T0" y="T1"/>
                  </a:cxn>
                  <a:cxn ang="0">
                    <a:pos x="T2" y="T3"/>
                  </a:cxn>
                  <a:cxn ang="0">
                    <a:pos x="T4" y="T5"/>
                  </a:cxn>
                  <a:cxn ang="0">
                    <a:pos x="T6" y="T7"/>
                  </a:cxn>
                  <a:cxn ang="0">
                    <a:pos x="T8" y="T9"/>
                  </a:cxn>
                </a:cxnLst>
                <a:rect l="0" t="0" r="r" b="b"/>
                <a:pathLst>
                  <a:path w="295" h="191">
                    <a:moveTo>
                      <a:pt x="295" y="0"/>
                    </a:moveTo>
                    <a:lnTo>
                      <a:pt x="295" y="19"/>
                    </a:lnTo>
                    <a:lnTo>
                      <a:pt x="0" y="191"/>
                    </a:lnTo>
                    <a:lnTo>
                      <a:pt x="0" y="172"/>
                    </a:lnTo>
                    <a:lnTo>
                      <a:pt x="295" y="0"/>
                    </a:lnTo>
                    <a:close/>
                  </a:path>
                </a:pathLst>
              </a:custGeom>
              <a:solidFill>
                <a:srgbClr val="C9C1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39" name="Freeform 219"/>
              <p:cNvSpPr/>
              <p:nvPr userDrawn="1"/>
            </p:nvSpPr>
            <p:spPr bwMode="auto">
              <a:xfrm>
                <a:off x="1256" y="2912"/>
                <a:ext cx="205" cy="136"/>
              </a:xfrm>
              <a:custGeom>
                <a:avLst/>
                <a:gdLst>
                  <a:gd name="T0" fmla="*/ 205 w 205"/>
                  <a:gd name="T1" fmla="*/ 117 h 136"/>
                  <a:gd name="T2" fmla="*/ 205 w 205"/>
                  <a:gd name="T3" fmla="*/ 136 h 136"/>
                  <a:gd name="T4" fmla="*/ 0 w 205"/>
                  <a:gd name="T5" fmla="*/ 19 h 136"/>
                  <a:gd name="T6" fmla="*/ 0 w 205"/>
                  <a:gd name="T7" fmla="*/ 0 h 136"/>
                  <a:gd name="T8" fmla="*/ 205 w 205"/>
                  <a:gd name="T9" fmla="*/ 117 h 136"/>
                </a:gdLst>
                <a:ahLst/>
                <a:cxnLst>
                  <a:cxn ang="0">
                    <a:pos x="T0" y="T1"/>
                  </a:cxn>
                  <a:cxn ang="0">
                    <a:pos x="T2" y="T3"/>
                  </a:cxn>
                  <a:cxn ang="0">
                    <a:pos x="T4" y="T5"/>
                  </a:cxn>
                  <a:cxn ang="0">
                    <a:pos x="T6" y="T7"/>
                  </a:cxn>
                  <a:cxn ang="0">
                    <a:pos x="T8" y="T9"/>
                  </a:cxn>
                </a:cxnLst>
                <a:rect l="0" t="0" r="r" b="b"/>
                <a:pathLst>
                  <a:path w="205" h="136">
                    <a:moveTo>
                      <a:pt x="205" y="117"/>
                    </a:moveTo>
                    <a:lnTo>
                      <a:pt x="205" y="136"/>
                    </a:lnTo>
                    <a:lnTo>
                      <a:pt x="0" y="19"/>
                    </a:lnTo>
                    <a:lnTo>
                      <a:pt x="0" y="0"/>
                    </a:lnTo>
                    <a:lnTo>
                      <a:pt x="205" y="117"/>
                    </a:lnTo>
                    <a:close/>
                  </a:path>
                </a:pathLst>
              </a:custGeom>
              <a:solidFill>
                <a:srgbClr val="AA9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0" name="Freeform 220"/>
              <p:cNvSpPr/>
              <p:nvPr userDrawn="1"/>
            </p:nvSpPr>
            <p:spPr bwMode="auto">
              <a:xfrm>
                <a:off x="1310" y="2799"/>
                <a:ext cx="345" cy="197"/>
              </a:xfrm>
              <a:custGeom>
                <a:avLst/>
                <a:gdLst>
                  <a:gd name="T0" fmla="*/ 345 w 345"/>
                  <a:gd name="T1" fmla="*/ 87 h 197"/>
                  <a:gd name="T2" fmla="*/ 151 w 345"/>
                  <a:gd name="T3" fmla="*/ 197 h 197"/>
                  <a:gd name="T4" fmla="*/ 0 w 345"/>
                  <a:gd name="T5" fmla="*/ 110 h 197"/>
                  <a:gd name="T6" fmla="*/ 194 w 345"/>
                  <a:gd name="T7" fmla="*/ 0 h 197"/>
                  <a:gd name="T8" fmla="*/ 345 w 345"/>
                  <a:gd name="T9" fmla="*/ 87 h 197"/>
                </a:gdLst>
                <a:ahLst/>
                <a:cxnLst>
                  <a:cxn ang="0">
                    <a:pos x="T0" y="T1"/>
                  </a:cxn>
                  <a:cxn ang="0">
                    <a:pos x="T2" y="T3"/>
                  </a:cxn>
                  <a:cxn ang="0">
                    <a:pos x="T4" y="T5"/>
                  </a:cxn>
                  <a:cxn ang="0">
                    <a:pos x="T6" y="T7"/>
                  </a:cxn>
                  <a:cxn ang="0">
                    <a:pos x="T8" y="T9"/>
                  </a:cxn>
                </a:cxnLst>
                <a:rect l="0" t="0" r="r" b="b"/>
                <a:pathLst>
                  <a:path w="345" h="197">
                    <a:moveTo>
                      <a:pt x="345" y="87"/>
                    </a:moveTo>
                    <a:lnTo>
                      <a:pt x="151" y="197"/>
                    </a:lnTo>
                    <a:lnTo>
                      <a:pt x="0" y="110"/>
                    </a:lnTo>
                    <a:lnTo>
                      <a:pt x="194" y="0"/>
                    </a:lnTo>
                    <a:lnTo>
                      <a:pt x="345"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1" name="Freeform 221"/>
              <p:cNvSpPr/>
              <p:nvPr userDrawn="1"/>
            </p:nvSpPr>
            <p:spPr bwMode="auto">
              <a:xfrm>
                <a:off x="1525" y="2770"/>
                <a:ext cx="177" cy="102"/>
              </a:xfrm>
              <a:custGeom>
                <a:avLst/>
                <a:gdLst>
                  <a:gd name="T0" fmla="*/ 177 w 177"/>
                  <a:gd name="T1" fmla="*/ 87 h 102"/>
                  <a:gd name="T2" fmla="*/ 151 w 177"/>
                  <a:gd name="T3" fmla="*/ 102 h 102"/>
                  <a:gd name="T4" fmla="*/ 0 w 177"/>
                  <a:gd name="T5" fmla="*/ 14 h 102"/>
                  <a:gd name="T6" fmla="*/ 26 w 177"/>
                  <a:gd name="T7" fmla="*/ 0 h 102"/>
                  <a:gd name="T8" fmla="*/ 177 w 177"/>
                  <a:gd name="T9" fmla="*/ 87 h 102"/>
                </a:gdLst>
                <a:ahLst/>
                <a:cxnLst>
                  <a:cxn ang="0">
                    <a:pos x="T0" y="T1"/>
                  </a:cxn>
                  <a:cxn ang="0">
                    <a:pos x="T2" y="T3"/>
                  </a:cxn>
                  <a:cxn ang="0">
                    <a:pos x="T4" y="T5"/>
                  </a:cxn>
                  <a:cxn ang="0">
                    <a:pos x="T6" y="T7"/>
                  </a:cxn>
                  <a:cxn ang="0">
                    <a:pos x="T8" y="T9"/>
                  </a:cxn>
                </a:cxnLst>
                <a:rect l="0" t="0" r="r" b="b"/>
                <a:pathLst>
                  <a:path w="177" h="102">
                    <a:moveTo>
                      <a:pt x="177" y="87"/>
                    </a:moveTo>
                    <a:lnTo>
                      <a:pt x="151" y="102"/>
                    </a:lnTo>
                    <a:lnTo>
                      <a:pt x="0" y="14"/>
                    </a:lnTo>
                    <a:lnTo>
                      <a:pt x="26" y="0"/>
                    </a:lnTo>
                    <a:lnTo>
                      <a:pt x="177" y="87"/>
                    </a:lnTo>
                    <a:close/>
                  </a:path>
                </a:pathLst>
              </a:custGeom>
              <a:solidFill>
                <a:srgbClr val="C8C4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2" name="Freeform 222"/>
              <p:cNvSpPr/>
              <p:nvPr userDrawn="1"/>
            </p:nvSpPr>
            <p:spPr bwMode="auto">
              <a:xfrm>
                <a:off x="506" y="2125"/>
                <a:ext cx="1125" cy="650"/>
              </a:xfrm>
              <a:custGeom>
                <a:avLst/>
                <a:gdLst>
                  <a:gd name="T0" fmla="*/ 453 w 1125"/>
                  <a:gd name="T1" fmla="*/ 0 h 650"/>
                  <a:gd name="T2" fmla="*/ 0 w 1125"/>
                  <a:gd name="T3" fmla="*/ 261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1"/>
                    </a:lnTo>
                    <a:lnTo>
                      <a:pt x="672" y="650"/>
                    </a:lnTo>
                    <a:lnTo>
                      <a:pt x="1125" y="391"/>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3" name="Freeform 223"/>
              <p:cNvSpPr/>
              <p:nvPr userDrawn="1"/>
            </p:nvSpPr>
            <p:spPr bwMode="auto">
              <a:xfrm>
                <a:off x="506" y="2386"/>
                <a:ext cx="672" cy="420"/>
              </a:xfrm>
              <a:custGeom>
                <a:avLst/>
                <a:gdLst>
                  <a:gd name="T0" fmla="*/ 0 w 672"/>
                  <a:gd name="T1" fmla="*/ 0 h 420"/>
                  <a:gd name="T2" fmla="*/ 0 w 672"/>
                  <a:gd name="T3" fmla="*/ 31 h 420"/>
                  <a:gd name="T4" fmla="*/ 672 w 672"/>
                  <a:gd name="T5" fmla="*/ 420 h 420"/>
                  <a:gd name="T6" fmla="*/ 672 w 672"/>
                  <a:gd name="T7" fmla="*/ 389 h 420"/>
                  <a:gd name="T8" fmla="*/ 0 w 672"/>
                  <a:gd name="T9" fmla="*/ 0 h 420"/>
                </a:gdLst>
                <a:ahLst/>
                <a:cxnLst>
                  <a:cxn ang="0">
                    <a:pos x="T0" y="T1"/>
                  </a:cxn>
                  <a:cxn ang="0">
                    <a:pos x="T2" y="T3"/>
                  </a:cxn>
                  <a:cxn ang="0">
                    <a:pos x="T4" y="T5"/>
                  </a:cxn>
                  <a:cxn ang="0">
                    <a:pos x="T6" y="T7"/>
                  </a:cxn>
                  <a:cxn ang="0">
                    <a:pos x="T8" y="T9"/>
                  </a:cxn>
                </a:cxnLst>
                <a:rect l="0" t="0" r="r" b="b"/>
                <a:pathLst>
                  <a:path w="672" h="420">
                    <a:moveTo>
                      <a:pt x="0" y="0"/>
                    </a:moveTo>
                    <a:lnTo>
                      <a:pt x="0" y="31"/>
                    </a:lnTo>
                    <a:lnTo>
                      <a:pt x="672" y="420"/>
                    </a:lnTo>
                    <a:lnTo>
                      <a:pt x="672" y="389"/>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4" name="Freeform 224"/>
              <p:cNvSpPr/>
              <p:nvPr userDrawn="1"/>
            </p:nvSpPr>
            <p:spPr bwMode="auto">
              <a:xfrm>
                <a:off x="1178" y="2516"/>
                <a:ext cx="453" cy="290"/>
              </a:xfrm>
              <a:custGeom>
                <a:avLst/>
                <a:gdLst>
                  <a:gd name="T0" fmla="*/ 0 w 453"/>
                  <a:gd name="T1" fmla="*/ 259 h 290"/>
                  <a:gd name="T2" fmla="*/ 0 w 453"/>
                  <a:gd name="T3" fmla="*/ 290 h 290"/>
                  <a:gd name="T4" fmla="*/ 453 w 453"/>
                  <a:gd name="T5" fmla="*/ 30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0"/>
                    </a:lnTo>
                    <a:lnTo>
                      <a:pt x="453" y="0"/>
                    </a:lnTo>
                    <a:lnTo>
                      <a:pt x="0" y="259"/>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5" name="Freeform 225"/>
              <p:cNvSpPr/>
              <p:nvPr userDrawn="1"/>
            </p:nvSpPr>
            <p:spPr bwMode="auto">
              <a:xfrm>
                <a:off x="808" y="2219"/>
                <a:ext cx="219" cy="125"/>
              </a:xfrm>
              <a:custGeom>
                <a:avLst/>
                <a:gdLst>
                  <a:gd name="T0" fmla="*/ 0 w 219"/>
                  <a:gd name="T1" fmla="*/ 115 h 125"/>
                  <a:gd name="T2" fmla="*/ 16 w 219"/>
                  <a:gd name="T3" fmla="*/ 125 h 125"/>
                  <a:gd name="T4" fmla="*/ 219 w 219"/>
                  <a:gd name="T5" fmla="*/ 9 h 125"/>
                  <a:gd name="T6" fmla="*/ 203 w 219"/>
                  <a:gd name="T7" fmla="*/ 0 h 125"/>
                  <a:gd name="T8" fmla="*/ 0 w 219"/>
                  <a:gd name="T9" fmla="*/ 115 h 125"/>
                </a:gdLst>
                <a:ahLst/>
                <a:cxnLst>
                  <a:cxn ang="0">
                    <a:pos x="T0" y="T1"/>
                  </a:cxn>
                  <a:cxn ang="0">
                    <a:pos x="T2" y="T3"/>
                  </a:cxn>
                  <a:cxn ang="0">
                    <a:pos x="T4" y="T5"/>
                  </a:cxn>
                  <a:cxn ang="0">
                    <a:pos x="T6" y="T7"/>
                  </a:cxn>
                  <a:cxn ang="0">
                    <a:pos x="T8" y="T9"/>
                  </a:cxn>
                </a:cxnLst>
                <a:rect l="0" t="0" r="r" b="b"/>
                <a:pathLst>
                  <a:path w="219" h="125">
                    <a:moveTo>
                      <a:pt x="0" y="115"/>
                    </a:moveTo>
                    <a:lnTo>
                      <a:pt x="16" y="125"/>
                    </a:lnTo>
                    <a:lnTo>
                      <a:pt x="219"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6" name="Freeform 226"/>
              <p:cNvSpPr/>
              <p:nvPr userDrawn="1"/>
            </p:nvSpPr>
            <p:spPr bwMode="auto">
              <a:xfrm>
                <a:off x="1119" y="2315"/>
                <a:ext cx="78" cy="45"/>
              </a:xfrm>
              <a:custGeom>
                <a:avLst/>
                <a:gdLst>
                  <a:gd name="T0" fmla="*/ 0 w 78"/>
                  <a:gd name="T1" fmla="*/ 36 h 45"/>
                  <a:gd name="T2" fmla="*/ 17 w 78"/>
                  <a:gd name="T3" fmla="*/ 45 h 45"/>
                  <a:gd name="T4" fmla="*/ 78 w 78"/>
                  <a:gd name="T5" fmla="*/ 12 h 45"/>
                  <a:gd name="T6" fmla="*/ 59 w 78"/>
                  <a:gd name="T7" fmla="*/ 0 h 45"/>
                  <a:gd name="T8" fmla="*/ 0 w 78"/>
                  <a:gd name="T9" fmla="*/ 36 h 45"/>
                </a:gdLst>
                <a:ahLst/>
                <a:cxnLst>
                  <a:cxn ang="0">
                    <a:pos x="T0" y="T1"/>
                  </a:cxn>
                  <a:cxn ang="0">
                    <a:pos x="T2" y="T3"/>
                  </a:cxn>
                  <a:cxn ang="0">
                    <a:pos x="T4" y="T5"/>
                  </a:cxn>
                  <a:cxn ang="0">
                    <a:pos x="T6" y="T7"/>
                  </a:cxn>
                  <a:cxn ang="0">
                    <a:pos x="T8" y="T9"/>
                  </a:cxn>
                </a:cxnLst>
                <a:rect l="0" t="0" r="r" b="b"/>
                <a:pathLst>
                  <a:path w="78" h="45">
                    <a:moveTo>
                      <a:pt x="0" y="36"/>
                    </a:moveTo>
                    <a:lnTo>
                      <a:pt x="17" y="45"/>
                    </a:lnTo>
                    <a:lnTo>
                      <a:pt x="78"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7" name="Freeform 227"/>
              <p:cNvSpPr/>
              <p:nvPr userDrawn="1"/>
            </p:nvSpPr>
            <p:spPr bwMode="auto">
              <a:xfrm>
                <a:off x="732" y="2363"/>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8" name="Freeform 228"/>
              <p:cNvSpPr/>
              <p:nvPr userDrawn="1"/>
            </p:nvSpPr>
            <p:spPr bwMode="auto">
              <a:xfrm>
                <a:off x="631" y="2330"/>
                <a:ext cx="127" cy="73"/>
              </a:xfrm>
              <a:custGeom>
                <a:avLst/>
                <a:gdLst>
                  <a:gd name="T0" fmla="*/ 0 w 127"/>
                  <a:gd name="T1" fmla="*/ 63 h 73"/>
                  <a:gd name="T2" fmla="*/ 16 w 127"/>
                  <a:gd name="T3" fmla="*/ 73 h 73"/>
                  <a:gd name="T4" fmla="*/ 127 w 127"/>
                  <a:gd name="T5" fmla="*/ 11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11"/>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49" name="Freeform 229"/>
              <p:cNvSpPr/>
              <p:nvPr userDrawn="1"/>
            </p:nvSpPr>
            <p:spPr bwMode="auto">
              <a:xfrm>
                <a:off x="668" y="2384"/>
                <a:ext cx="71" cy="40"/>
              </a:xfrm>
              <a:custGeom>
                <a:avLst/>
                <a:gdLst>
                  <a:gd name="T0" fmla="*/ 0 w 71"/>
                  <a:gd name="T1" fmla="*/ 30 h 40"/>
                  <a:gd name="T2" fmla="*/ 17 w 71"/>
                  <a:gd name="T3" fmla="*/ 40 h 40"/>
                  <a:gd name="T4" fmla="*/ 71 w 71"/>
                  <a:gd name="T5" fmla="*/ 9 h 40"/>
                  <a:gd name="T6" fmla="*/ 55 w 71"/>
                  <a:gd name="T7" fmla="*/ 0 h 40"/>
                  <a:gd name="T8" fmla="*/ 0 w 71"/>
                  <a:gd name="T9" fmla="*/ 30 h 40"/>
                </a:gdLst>
                <a:ahLst/>
                <a:cxnLst>
                  <a:cxn ang="0">
                    <a:pos x="T0" y="T1"/>
                  </a:cxn>
                  <a:cxn ang="0">
                    <a:pos x="T2" y="T3"/>
                  </a:cxn>
                  <a:cxn ang="0">
                    <a:pos x="T4" y="T5"/>
                  </a:cxn>
                  <a:cxn ang="0">
                    <a:pos x="T6" y="T7"/>
                  </a:cxn>
                  <a:cxn ang="0">
                    <a:pos x="T8" y="T9"/>
                  </a:cxn>
                </a:cxnLst>
                <a:rect l="0" t="0" r="r" b="b"/>
                <a:pathLst>
                  <a:path w="71" h="40">
                    <a:moveTo>
                      <a:pt x="0" y="30"/>
                    </a:moveTo>
                    <a:lnTo>
                      <a:pt x="17" y="40"/>
                    </a:lnTo>
                    <a:lnTo>
                      <a:pt x="71" y="9"/>
                    </a:lnTo>
                    <a:lnTo>
                      <a:pt x="55" y="0"/>
                    </a:lnTo>
                    <a:lnTo>
                      <a:pt x="0" y="3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0" name="Freeform 230"/>
              <p:cNvSpPr/>
              <p:nvPr userDrawn="1"/>
            </p:nvSpPr>
            <p:spPr bwMode="auto">
              <a:xfrm>
                <a:off x="1256" y="2396"/>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1" name="Freeform 231"/>
              <p:cNvSpPr/>
              <p:nvPr userDrawn="1"/>
            </p:nvSpPr>
            <p:spPr bwMode="auto">
              <a:xfrm>
                <a:off x="805" y="2464"/>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2" name="Freeform 232"/>
              <p:cNvSpPr/>
              <p:nvPr userDrawn="1"/>
            </p:nvSpPr>
            <p:spPr bwMode="auto">
              <a:xfrm>
                <a:off x="890" y="2381"/>
                <a:ext cx="54" cy="33"/>
              </a:xfrm>
              <a:custGeom>
                <a:avLst/>
                <a:gdLst>
                  <a:gd name="T0" fmla="*/ 0 w 54"/>
                  <a:gd name="T1" fmla="*/ 22 h 33"/>
                  <a:gd name="T2" fmla="*/ 17 w 54"/>
                  <a:gd name="T3" fmla="*/ 33 h 33"/>
                  <a:gd name="T4" fmla="*/ 54 w 54"/>
                  <a:gd name="T5" fmla="*/ 12 h 33"/>
                  <a:gd name="T6" fmla="*/ 36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7" y="33"/>
                    </a:lnTo>
                    <a:lnTo>
                      <a:pt x="54" y="12"/>
                    </a:lnTo>
                    <a:lnTo>
                      <a:pt x="36"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3" name="Freeform 233"/>
              <p:cNvSpPr/>
              <p:nvPr userDrawn="1"/>
            </p:nvSpPr>
            <p:spPr bwMode="auto">
              <a:xfrm>
                <a:off x="838" y="2414"/>
                <a:ext cx="189" cy="109"/>
              </a:xfrm>
              <a:custGeom>
                <a:avLst/>
                <a:gdLst>
                  <a:gd name="T0" fmla="*/ 0 w 189"/>
                  <a:gd name="T1" fmla="*/ 99 h 109"/>
                  <a:gd name="T2" fmla="*/ 17 w 189"/>
                  <a:gd name="T3" fmla="*/ 109 h 109"/>
                  <a:gd name="T4" fmla="*/ 189 w 189"/>
                  <a:gd name="T5" fmla="*/ 10 h 109"/>
                  <a:gd name="T6" fmla="*/ 173 w 189"/>
                  <a:gd name="T7" fmla="*/ 0 h 109"/>
                  <a:gd name="T8" fmla="*/ 0 w 189"/>
                  <a:gd name="T9" fmla="*/ 99 h 109"/>
                </a:gdLst>
                <a:ahLst/>
                <a:cxnLst>
                  <a:cxn ang="0">
                    <a:pos x="T0" y="T1"/>
                  </a:cxn>
                  <a:cxn ang="0">
                    <a:pos x="T2" y="T3"/>
                  </a:cxn>
                  <a:cxn ang="0">
                    <a:pos x="T4" y="T5"/>
                  </a:cxn>
                  <a:cxn ang="0">
                    <a:pos x="T6" y="T7"/>
                  </a:cxn>
                  <a:cxn ang="0">
                    <a:pos x="T8" y="T9"/>
                  </a:cxn>
                </a:cxnLst>
                <a:rect l="0" t="0" r="r" b="b"/>
                <a:pathLst>
                  <a:path w="189" h="109">
                    <a:moveTo>
                      <a:pt x="0" y="99"/>
                    </a:moveTo>
                    <a:lnTo>
                      <a:pt x="17" y="109"/>
                    </a:lnTo>
                    <a:lnTo>
                      <a:pt x="189" y="10"/>
                    </a:lnTo>
                    <a:lnTo>
                      <a:pt x="173"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4" name="Freeform 234"/>
              <p:cNvSpPr/>
              <p:nvPr userDrawn="1"/>
            </p:nvSpPr>
            <p:spPr bwMode="auto">
              <a:xfrm>
                <a:off x="907" y="2490"/>
                <a:ext cx="127" cy="73"/>
              </a:xfrm>
              <a:custGeom>
                <a:avLst/>
                <a:gdLst>
                  <a:gd name="T0" fmla="*/ 0 w 127"/>
                  <a:gd name="T1" fmla="*/ 63 h 73"/>
                  <a:gd name="T2" fmla="*/ 16 w 127"/>
                  <a:gd name="T3" fmla="*/ 73 h 73"/>
                  <a:gd name="T4" fmla="*/ 127 w 127"/>
                  <a:gd name="T5" fmla="*/ 9 h 73"/>
                  <a:gd name="T6" fmla="*/ 108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08"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5" name="Freeform 235"/>
              <p:cNvSpPr/>
              <p:nvPr userDrawn="1"/>
            </p:nvSpPr>
            <p:spPr bwMode="auto">
              <a:xfrm>
                <a:off x="1220" y="2457"/>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6" name="Freeform 236"/>
              <p:cNvSpPr/>
              <p:nvPr userDrawn="1"/>
            </p:nvSpPr>
            <p:spPr bwMode="auto">
              <a:xfrm>
                <a:off x="1027" y="2462"/>
                <a:ext cx="54" cy="33"/>
              </a:xfrm>
              <a:custGeom>
                <a:avLst/>
                <a:gdLst>
                  <a:gd name="T0" fmla="*/ 0 w 54"/>
                  <a:gd name="T1" fmla="*/ 21 h 33"/>
                  <a:gd name="T2" fmla="*/ 17 w 54"/>
                  <a:gd name="T3" fmla="*/ 33 h 33"/>
                  <a:gd name="T4" fmla="*/ 54 w 54"/>
                  <a:gd name="T5" fmla="*/ 11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1"/>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7" name="Freeform 237"/>
              <p:cNvSpPr/>
              <p:nvPr userDrawn="1"/>
            </p:nvSpPr>
            <p:spPr bwMode="auto">
              <a:xfrm>
                <a:off x="975" y="2492"/>
                <a:ext cx="191" cy="111"/>
              </a:xfrm>
              <a:custGeom>
                <a:avLst/>
                <a:gdLst>
                  <a:gd name="T0" fmla="*/ 0 w 191"/>
                  <a:gd name="T1" fmla="*/ 102 h 111"/>
                  <a:gd name="T2" fmla="*/ 17 w 191"/>
                  <a:gd name="T3" fmla="*/ 111 h 111"/>
                  <a:gd name="T4" fmla="*/ 191 w 191"/>
                  <a:gd name="T5" fmla="*/ 12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8" name="Freeform 238"/>
              <p:cNvSpPr/>
              <p:nvPr userDrawn="1"/>
            </p:nvSpPr>
            <p:spPr bwMode="auto">
              <a:xfrm>
                <a:off x="1008" y="2525"/>
                <a:ext cx="172" cy="99"/>
              </a:xfrm>
              <a:custGeom>
                <a:avLst/>
                <a:gdLst>
                  <a:gd name="T0" fmla="*/ 0 w 172"/>
                  <a:gd name="T1" fmla="*/ 87 h 99"/>
                  <a:gd name="T2" fmla="*/ 19 w 172"/>
                  <a:gd name="T3" fmla="*/ 99 h 99"/>
                  <a:gd name="T4" fmla="*/ 172 w 172"/>
                  <a:gd name="T5" fmla="*/ 10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59" name="Freeform 239"/>
              <p:cNvSpPr/>
              <p:nvPr userDrawn="1"/>
            </p:nvSpPr>
            <p:spPr bwMode="auto">
              <a:xfrm>
                <a:off x="1145" y="2601"/>
                <a:ext cx="45" cy="26"/>
              </a:xfrm>
              <a:custGeom>
                <a:avLst/>
                <a:gdLst>
                  <a:gd name="T0" fmla="*/ 0 w 45"/>
                  <a:gd name="T1" fmla="*/ 16 h 26"/>
                  <a:gd name="T2" fmla="*/ 16 w 45"/>
                  <a:gd name="T3" fmla="*/ 26 h 26"/>
                  <a:gd name="T4" fmla="*/ 45 w 45"/>
                  <a:gd name="T5" fmla="*/ 11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1"/>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0" name="Freeform 240"/>
              <p:cNvSpPr/>
              <p:nvPr userDrawn="1"/>
            </p:nvSpPr>
            <p:spPr bwMode="auto">
              <a:xfrm>
                <a:off x="1081" y="262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1" name="Freeform 241"/>
              <p:cNvSpPr/>
              <p:nvPr userDrawn="1"/>
            </p:nvSpPr>
            <p:spPr bwMode="auto">
              <a:xfrm>
                <a:off x="1164" y="2542"/>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2" name="Freeform 242"/>
              <p:cNvSpPr/>
              <p:nvPr userDrawn="1"/>
            </p:nvSpPr>
            <p:spPr bwMode="auto">
              <a:xfrm>
                <a:off x="1112" y="2572"/>
                <a:ext cx="191" cy="111"/>
              </a:xfrm>
              <a:custGeom>
                <a:avLst/>
                <a:gdLst>
                  <a:gd name="T0" fmla="*/ 0 w 191"/>
                  <a:gd name="T1" fmla="*/ 102 h 111"/>
                  <a:gd name="T2" fmla="*/ 16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2"/>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3" name="Freeform 243"/>
              <p:cNvSpPr/>
              <p:nvPr userDrawn="1"/>
            </p:nvSpPr>
            <p:spPr bwMode="auto">
              <a:xfrm>
                <a:off x="848" y="2198"/>
                <a:ext cx="141" cy="80"/>
              </a:xfrm>
              <a:custGeom>
                <a:avLst/>
                <a:gdLst>
                  <a:gd name="T0" fmla="*/ 0 w 141"/>
                  <a:gd name="T1" fmla="*/ 70 h 80"/>
                  <a:gd name="T2" fmla="*/ 16 w 141"/>
                  <a:gd name="T3" fmla="*/ 80 h 80"/>
                  <a:gd name="T4" fmla="*/ 141 w 141"/>
                  <a:gd name="T5" fmla="*/ 9 h 80"/>
                  <a:gd name="T6" fmla="*/ 125 w 141"/>
                  <a:gd name="T7" fmla="*/ 0 h 80"/>
                  <a:gd name="T8" fmla="*/ 0 w 141"/>
                  <a:gd name="T9" fmla="*/ 70 h 80"/>
                </a:gdLst>
                <a:ahLst/>
                <a:cxnLst>
                  <a:cxn ang="0">
                    <a:pos x="T0" y="T1"/>
                  </a:cxn>
                  <a:cxn ang="0">
                    <a:pos x="T2" y="T3"/>
                  </a:cxn>
                  <a:cxn ang="0">
                    <a:pos x="T4" y="T5"/>
                  </a:cxn>
                  <a:cxn ang="0">
                    <a:pos x="T6" y="T7"/>
                  </a:cxn>
                  <a:cxn ang="0">
                    <a:pos x="T8" y="T9"/>
                  </a:cxn>
                </a:cxnLst>
                <a:rect l="0" t="0" r="r" b="b"/>
                <a:pathLst>
                  <a:path w="141" h="80">
                    <a:moveTo>
                      <a:pt x="0" y="70"/>
                    </a:moveTo>
                    <a:lnTo>
                      <a:pt x="16" y="80"/>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4" name="Freeform 244"/>
              <p:cNvSpPr/>
              <p:nvPr userDrawn="1"/>
            </p:nvSpPr>
            <p:spPr bwMode="auto">
              <a:xfrm>
                <a:off x="982" y="2235"/>
                <a:ext cx="76" cy="45"/>
              </a:xfrm>
              <a:custGeom>
                <a:avLst/>
                <a:gdLst>
                  <a:gd name="T0" fmla="*/ 0 w 76"/>
                  <a:gd name="T1" fmla="*/ 36 h 45"/>
                  <a:gd name="T2" fmla="*/ 17 w 76"/>
                  <a:gd name="T3" fmla="*/ 45 h 45"/>
                  <a:gd name="T4" fmla="*/ 76 w 76"/>
                  <a:gd name="T5" fmla="*/ 12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2"/>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5" name="Freeform 245"/>
              <p:cNvSpPr/>
              <p:nvPr userDrawn="1"/>
            </p:nvSpPr>
            <p:spPr bwMode="auto">
              <a:xfrm>
                <a:off x="947" y="2275"/>
                <a:ext cx="45" cy="26"/>
              </a:xfrm>
              <a:custGeom>
                <a:avLst/>
                <a:gdLst>
                  <a:gd name="T0" fmla="*/ 0 w 45"/>
                  <a:gd name="T1" fmla="*/ 17 h 26"/>
                  <a:gd name="T2" fmla="*/ 16 w 45"/>
                  <a:gd name="T3" fmla="*/ 26 h 26"/>
                  <a:gd name="T4" fmla="*/ 45 w 45"/>
                  <a:gd name="T5" fmla="*/ 10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6" name="Freeform 246"/>
              <p:cNvSpPr/>
              <p:nvPr userDrawn="1"/>
            </p:nvSpPr>
            <p:spPr bwMode="auto">
              <a:xfrm>
                <a:off x="801" y="2275"/>
                <a:ext cx="54" cy="31"/>
              </a:xfrm>
              <a:custGeom>
                <a:avLst/>
                <a:gdLst>
                  <a:gd name="T0" fmla="*/ 0 w 54"/>
                  <a:gd name="T1" fmla="*/ 22 h 31"/>
                  <a:gd name="T2" fmla="*/ 16 w 54"/>
                  <a:gd name="T3" fmla="*/ 31 h 31"/>
                  <a:gd name="T4" fmla="*/ 54 w 54"/>
                  <a:gd name="T5" fmla="*/ 10 h 31"/>
                  <a:gd name="T6" fmla="*/ 35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6" y="31"/>
                    </a:lnTo>
                    <a:lnTo>
                      <a:pt x="54" y="10"/>
                    </a:lnTo>
                    <a:lnTo>
                      <a:pt x="35"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7" name="Freeform 247"/>
              <p:cNvSpPr/>
              <p:nvPr userDrawn="1"/>
            </p:nvSpPr>
            <p:spPr bwMode="auto">
              <a:xfrm>
                <a:off x="911" y="2294"/>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8" name="Freeform 248"/>
              <p:cNvSpPr/>
              <p:nvPr userDrawn="1"/>
            </p:nvSpPr>
            <p:spPr bwMode="auto">
              <a:xfrm>
                <a:off x="751" y="230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69" name="Freeform 249"/>
              <p:cNvSpPr/>
              <p:nvPr userDrawn="1"/>
            </p:nvSpPr>
            <p:spPr bwMode="auto">
              <a:xfrm>
                <a:off x="878" y="2315"/>
                <a:ext cx="45" cy="26"/>
              </a:xfrm>
              <a:custGeom>
                <a:avLst/>
                <a:gdLst>
                  <a:gd name="T0" fmla="*/ 0 w 45"/>
                  <a:gd name="T1" fmla="*/ 15 h 26"/>
                  <a:gd name="T2" fmla="*/ 17 w 45"/>
                  <a:gd name="T3" fmla="*/ 26 h 26"/>
                  <a:gd name="T4" fmla="*/ 45 w 45"/>
                  <a:gd name="T5" fmla="*/ 10 h 26"/>
                  <a:gd name="T6" fmla="*/ 29 w 45"/>
                  <a:gd name="T7" fmla="*/ 0 h 26"/>
                  <a:gd name="T8" fmla="*/ 0 w 45"/>
                  <a:gd name="T9" fmla="*/ 15 h 26"/>
                </a:gdLst>
                <a:ahLst/>
                <a:cxnLst>
                  <a:cxn ang="0">
                    <a:pos x="T0" y="T1"/>
                  </a:cxn>
                  <a:cxn ang="0">
                    <a:pos x="T2" y="T3"/>
                  </a:cxn>
                  <a:cxn ang="0">
                    <a:pos x="T4" y="T5"/>
                  </a:cxn>
                  <a:cxn ang="0">
                    <a:pos x="T6" y="T7"/>
                  </a:cxn>
                  <a:cxn ang="0">
                    <a:pos x="T8" y="T9"/>
                  </a:cxn>
                </a:cxnLst>
                <a:rect l="0" t="0" r="r" b="b"/>
                <a:pathLst>
                  <a:path w="45" h="26">
                    <a:moveTo>
                      <a:pt x="0" y="15"/>
                    </a:moveTo>
                    <a:lnTo>
                      <a:pt x="17" y="26"/>
                    </a:lnTo>
                    <a:lnTo>
                      <a:pt x="45" y="10"/>
                    </a:lnTo>
                    <a:lnTo>
                      <a:pt x="29"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0" name="Freeform 250"/>
              <p:cNvSpPr/>
              <p:nvPr userDrawn="1"/>
            </p:nvSpPr>
            <p:spPr bwMode="auto">
              <a:xfrm>
                <a:off x="985" y="2275"/>
                <a:ext cx="143" cy="83"/>
              </a:xfrm>
              <a:custGeom>
                <a:avLst/>
                <a:gdLst>
                  <a:gd name="T0" fmla="*/ 0 w 143"/>
                  <a:gd name="T1" fmla="*/ 73 h 83"/>
                  <a:gd name="T2" fmla="*/ 18 w 143"/>
                  <a:gd name="T3" fmla="*/ 83 h 83"/>
                  <a:gd name="T4" fmla="*/ 143 w 143"/>
                  <a:gd name="T5" fmla="*/ 12 h 83"/>
                  <a:gd name="T6" fmla="*/ 125 w 143"/>
                  <a:gd name="T7" fmla="*/ 0 h 83"/>
                  <a:gd name="T8" fmla="*/ 0 w 143"/>
                  <a:gd name="T9" fmla="*/ 73 h 83"/>
                </a:gdLst>
                <a:ahLst/>
                <a:cxnLst>
                  <a:cxn ang="0">
                    <a:pos x="T0" y="T1"/>
                  </a:cxn>
                  <a:cxn ang="0">
                    <a:pos x="T2" y="T3"/>
                  </a:cxn>
                  <a:cxn ang="0">
                    <a:pos x="T4" y="T5"/>
                  </a:cxn>
                  <a:cxn ang="0">
                    <a:pos x="T6" y="T7"/>
                  </a:cxn>
                  <a:cxn ang="0">
                    <a:pos x="T8" y="T9"/>
                  </a:cxn>
                </a:cxnLst>
                <a:rect l="0" t="0" r="r" b="b"/>
                <a:pathLst>
                  <a:path w="143" h="83">
                    <a:moveTo>
                      <a:pt x="0" y="73"/>
                    </a:moveTo>
                    <a:lnTo>
                      <a:pt x="18" y="83"/>
                    </a:lnTo>
                    <a:lnTo>
                      <a:pt x="143"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1" name="Freeform 251"/>
              <p:cNvSpPr/>
              <p:nvPr userDrawn="1"/>
            </p:nvSpPr>
            <p:spPr bwMode="auto">
              <a:xfrm>
                <a:off x="768" y="2341"/>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2" name="Freeform 252"/>
              <p:cNvSpPr/>
              <p:nvPr userDrawn="1"/>
            </p:nvSpPr>
            <p:spPr bwMode="auto">
              <a:xfrm>
                <a:off x="895" y="2257"/>
                <a:ext cx="198" cy="115"/>
              </a:xfrm>
              <a:custGeom>
                <a:avLst/>
                <a:gdLst>
                  <a:gd name="T0" fmla="*/ 0 w 198"/>
                  <a:gd name="T1" fmla="*/ 103 h 115"/>
                  <a:gd name="T2" fmla="*/ 16 w 198"/>
                  <a:gd name="T3" fmla="*/ 115 h 115"/>
                  <a:gd name="T4" fmla="*/ 198 w 198"/>
                  <a:gd name="T5" fmla="*/ 9 h 115"/>
                  <a:gd name="T6" fmla="*/ 182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3" name="Freeform 253"/>
              <p:cNvSpPr/>
              <p:nvPr userDrawn="1"/>
            </p:nvSpPr>
            <p:spPr bwMode="auto">
              <a:xfrm>
                <a:off x="1084" y="2356"/>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4" name="Freeform 254"/>
              <p:cNvSpPr/>
              <p:nvPr userDrawn="1"/>
            </p:nvSpPr>
            <p:spPr bwMode="auto">
              <a:xfrm>
                <a:off x="937" y="2356"/>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5" name="Freeform 255"/>
              <p:cNvSpPr/>
              <p:nvPr userDrawn="1"/>
            </p:nvSpPr>
            <p:spPr bwMode="auto">
              <a:xfrm>
                <a:off x="1051" y="2374"/>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6" name="Freeform 256"/>
              <p:cNvSpPr/>
              <p:nvPr userDrawn="1"/>
            </p:nvSpPr>
            <p:spPr bwMode="auto">
              <a:xfrm>
                <a:off x="1015" y="2393"/>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7" name="Freeform 257"/>
              <p:cNvSpPr/>
              <p:nvPr userDrawn="1"/>
            </p:nvSpPr>
            <p:spPr bwMode="auto">
              <a:xfrm>
                <a:off x="944" y="2297"/>
                <a:ext cx="220" cy="127"/>
              </a:xfrm>
              <a:custGeom>
                <a:avLst/>
                <a:gdLst>
                  <a:gd name="T0" fmla="*/ 0 w 220"/>
                  <a:gd name="T1" fmla="*/ 117 h 127"/>
                  <a:gd name="T2" fmla="*/ 17 w 220"/>
                  <a:gd name="T3" fmla="*/ 127 h 127"/>
                  <a:gd name="T4" fmla="*/ 220 w 220"/>
                  <a:gd name="T5" fmla="*/ 11 h 127"/>
                  <a:gd name="T6" fmla="*/ 203 w 220"/>
                  <a:gd name="T7" fmla="*/ 0 h 127"/>
                  <a:gd name="T8" fmla="*/ 0 w 220"/>
                  <a:gd name="T9" fmla="*/ 117 h 127"/>
                </a:gdLst>
                <a:ahLst/>
                <a:cxnLst>
                  <a:cxn ang="0">
                    <a:pos x="T0" y="T1"/>
                  </a:cxn>
                  <a:cxn ang="0">
                    <a:pos x="T2" y="T3"/>
                  </a:cxn>
                  <a:cxn ang="0">
                    <a:pos x="T4" y="T5"/>
                  </a:cxn>
                  <a:cxn ang="0">
                    <a:pos x="T6" y="T7"/>
                  </a:cxn>
                  <a:cxn ang="0">
                    <a:pos x="T8" y="T9"/>
                  </a:cxn>
                </a:cxnLst>
                <a:rect l="0" t="0" r="r" b="b"/>
                <a:pathLst>
                  <a:path w="220" h="127">
                    <a:moveTo>
                      <a:pt x="0" y="117"/>
                    </a:moveTo>
                    <a:lnTo>
                      <a:pt x="17" y="127"/>
                    </a:lnTo>
                    <a:lnTo>
                      <a:pt x="220"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8" name="Freeform 258"/>
              <p:cNvSpPr/>
              <p:nvPr userDrawn="1"/>
            </p:nvSpPr>
            <p:spPr bwMode="auto">
              <a:xfrm>
                <a:off x="1124" y="2356"/>
                <a:ext cx="141" cy="82"/>
              </a:xfrm>
              <a:custGeom>
                <a:avLst/>
                <a:gdLst>
                  <a:gd name="T0" fmla="*/ 0 w 141"/>
                  <a:gd name="T1" fmla="*/ 73 h 82"/>
                  <a:gd name="T2" fmla="*/ 16 w 141"/>
                  <a:gd name="T3" fmla="*/ 82 h 82"/>
                  <a:gd name="T4" fmla="*/ 141 w 141"/>
                  <a:gd name="T5" fmla="*/ 11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1"/>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79" name="Freeform 259"/>
              <p:cNvSpPr/>
              <p:nvPr userDrawn="1"/>
            </p:nvSpPr>
            <p:spPr bwMode="auto">
              <a:xfrm>
                <a:off x="699" y="2334"/>
                <a:ext cx="191" cy="109"/>
              </a:xfrm>
              <a:custGeom>
                <a:avLst/>
                <a:gdLst>
                  <a:gd name="T0" fmla="*/ 0 w 191"/>
                  <a:gd name="T1" fmla="*/ 99 h 109"/>
                  <a:gd name="T2" fmla="*/ 17 w 191"/>
                  <a:gd name="T3" fmla="*/ 109 h 109"/>
                  <a:gd name="T4" fmla="*/ 191 w 191"/>
                  <a:gd name="T5" fmla="*/ 10 h 109"/>
                  <a:gd name="T6" fmla="*/ 175 w 191"/>
                  <a:gd name="T7" fmla="*/ 0 h 109"/>
                  <a:gd name="T8" fmla="*/ 0 w 191"/>
                  <a:gd name="T9" fmla="*/ 99 h 109"/>
                </a:gdLst>
                <a:ahLst/>
                <a:cxnLst>
                  <a:cxn ang="0">
                    <a:pos x="T0" y="T1"/>
                  </a:cxn>
                  <a:cxn ang="0">
                    <a:pos x="T2" y="T3"/>
                  </a:cxn>
                  <a:cxn ang="0">
                    <a:pos x="T4" y="T5"/>
                  </a:cxn>
                  <a:cxn ang="0">
                    <a:pos x="T6" y="T7"/>
                  </a:cxn>
                  <a:cxn ang="0">
                    <a:pos x="T8" y="T9"/>
                  </a:cxn>
                </a:cxnLst>
                <a:rect l="0" t="0" r="r" b="b"/>
                <a:pathLst>
                  <a:path w="191" h="109">
                    <a:moveTo>
                      <a:pt x="0" y="99"/>
                    </a:moveTo>
                    <a:lnTo>
                      <a:pt x="17" y="109"/>
                    </a:lnTo>
                    <a:lnTo>
                      <a:pt x="191" y="10"/>
                    </a:lnTo>
                    <a:lnTo>
                      <a:pt x="175"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0" name="Freeform 260"/>
              <p:cNvSpPr/>
              <p:nvPr userDrawn="1"/>
            </p:nvSpPr>
            <p:spPr bwMode="auto">
              <a:xfrm>
                <a:off x="904" y="2422"/>
                <a:ext cx="45" cy="25"/>
              </a:xfrm>
              <a:custGeom>
                <a:avLst/>
                <a:gdLst>
                  <a:gd name="T0" fmla="*/ 0 w 45"/>
                  <a:gd name="T1" fmla="*/ 16 h 25"/>
                  <a:gd name="T2" fmla="*/ 19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9"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1" name="Freeform 261"/>
              <p:cNvSpPr/>
              <p:nvPr userDrawn="1"/>
            </p:nvSpPr>
            <p:spPr bwMode="auto">
              <a:xfrm>
                <a:off x="1032" y="2337"/>
                <a:ext cx="198" cy="115"/>
              </a:xfrm>
              <a:custGeom>
                <a:avLst/>
                <a:gdLst>
                  <a:gd name="T0" fmla="*/ 0 w 198"/>
                  <a:gd name="T1" fmla="*/ 103 h 115"/>
                  <a:gd name="T2" fmla="*/ 16 w 198"/>
                  <a:gd name="T3" fmla="*/ 115 h 115"/>
                  <a:gd name="T4" fmla="*/ 198 w 198"/>
                  <a:gd name="T5" fmla="*/ 9 h 115"/>
                  <a:gd name="T6" fmla="*/ 181 w 198"/>
                  <a:gd name="T7" fmla="*/ 0 h 115"/>
                  <a:gd name="T8" fmla="*/ 0 w 198"/>
                  <a:gd name="T9" fmla="*/ 103 h 115"/>
                </a:gdLst>
                <a:ahLst/>
                <a:cxnLst>
                  <a:cxn ang="0">
                    <a:pos x="T0" y="T1"/>
                  </a:cxn>
                  <a:cxn ang="0">
                    <a:pos x="T2" y="T3"/>
                  </a:cxn>
                  <a:cxn ang="0">
                    <a:pos x="T4" y="T5"/>
                  </a:cxn>
                  <a:cxn ang="0">
                    <a:pos x="T6" y="T7"/>
                  </a:cxn>
                  <a:cxn ang="0">
                    <a:pos x="T8" y="T9"/>
                  </a:cxn>
                </a:cxnLst>
                <a:rect l="0" t="0" r="r" b="b"/>
                <a:pathLst>
                  <a:path w="198" h="115">
                    <a:moveTo>
                      <a:pt x="0" y="103"/>
                    </a:moveTo>
                    <a:lnTo>
                      <a:pt x="16" y="115"/>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2" name="Freeform 262"/>
              <p:cNvSpPr/>
              <p:nvPr userDrawn="1"/>
            </p:nvSpPr>
            <p:spPr bwMode="auto">
              <a:xfrm>
                <a:off x="1220" y="2436"/>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3" name="Freeform 263"/>
              <p:cNvSpPr/>
              <p:nvPr userDrawn="1"/>
            </p:nvSpPr>
            <p:spPr bwMode="auto">
              <a:xfrm>
                <a:off x="734" y="2365"/>
                <a:ext cx="170" cy="99"/>
              </a:xfrm>
              <a:custGeom>
                <a:avLst/>
                <a:gdLst>
                  <a:gd name="T0" fmla="*/ 0 w 170"/>
                  <a:gd name="T1" fmla="*/ 90 h 99"/>
                  <a:gd name="T2" fmla="*/ 17 w 170"/>
                  <a:gd name="T3" fmla="*/ 99 h 99"/>
                  <a:gd name="T4" fmla="*/ 170 w 170"/>
                  <a:gd name="T5" fmla="*/ 9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9"/>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4" name="Freeform 264"/>
              <p:cNvSpPr/>
              <p:nvPr userDrawn="1"/>
            </p:nvSpPr>
            <p:spPr bwMode="auto">
              <a:xfrm>
                <a:off x="1074" y="2436"/>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5" name="Freeform 265"/>
              <p:cNvSpPr/>
              <p:nvPr userDrawn="1"/>
            </p:nvSpPr>
            <p:spPr bwMode="auto">
              <a:xfrm>
                <a:off x="869" y="2443"/>
                <a:ext cx="45" cy="26"/>
              </a:xfrm>
              <a:custGeom>
                <a:avLst/>
                <a:gdLst>
                  <a:gd name="T0" fmla="*/ 0 w 45"/>
                  <a:gd name="T1" fmla="*/ 14 h 26"/>
                  <a:gd name="T2" fmla="*/ 16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6" name="Freeform 266"/>
              <p:cNvSpPr/>
              <p:nvPr userDrawn="1"/>
            </p:nvSpPr>
            <p:spPr bwMode="auto">
              <a:xfrm>
                <a:off x="1187" y="245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7" name="Freeform 267"/>
              <p:cNvSpPr/>
              <p:nvPr userDrawn="1"/>
            </p:nvSpPr>
            <p:spPr bwMode="auto">
              <a:xfrm>
                <a:off x="768" y="2410"/>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8" name="Freeform 268"/>
              <p:cNvSpPr/>
              <p:nvPr userDrawn="1"/>
            </p:nvSpPr>
            <p:spPr bwMode="auto">
              <a:xfrm>
                <a:off x="1152" y="2473"/>
                <a:ext cx="47" cy="26"/>
              </a:xfrm>
              <a:custGeom>
                <a:avLst/>
                <a:gdLst>
                  <a:gd name="T0" fmla="*/ 0 w 47"/>
                  <a:gd name="T1" fmla="*/ 17 h 26"/>
                  <a:gd name="T2" fmla="*/ 19 w 47"/>
                  <a:gd name="T3" fmla="*/ 26 h 26"/>
                  <a:gd name="T4" fmla="*/ 47 w 47"/>
                  <a:gd name="T5" fmla="*/ 12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2"/>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89" name="Freeform 269"/>
              <p:cNvSpPr/>
              <p:nvPr userDrawn="1"/>
            </p:nvSpPr>
            <p:spPr bwMode="auto">
              <a:xfrm>
                <a:off x="1081" y="2377"/>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0" name="Freeform 270"/>
              <p:cNvSpPr/>
              <p:nvPr userDrawn="1"/>
            </p:nvSpPr>
            <p:spPr bwMode="auto">
              <a:xfrm>
                <a:off x="1261" y="243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1" name="Freeform 271"/>
              <p:cNvSpPr/>
              <p:nvPr userDrawn="1"/>
            </p:nvSpPr>
            <p:spPr bwMode="auto">
              <a:xfrm>
                <a:off x="1395" y="2476"/>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2" name="Freeform 272"/>
              <p:cNvSpPr/>
              <p:nvPr userDrawn="1"/>
            </p:nvSpPr>
            <p:spPr bwMode="auto">
              <a:xfrm>
                <a:off x="1044" y="2502"/>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3" name="Freeform 273"/>
              <p:cNvSpPr/>
              <p:nvPr userDrawn="1"/>
            </p:nvSpPr>
            <p:spPr bwMode="auto">
              <a:xfrm>
                <a:off x="1169" y="2417"/>
                <a:ext cx="200" cy="113"/>
              </a:xfrm>
              <a:custGeom>
                <a:avLst/>
                <a:gdLst>
                  <a:gd name="T0" fmla="*/ 0 w 200"/>
                  <a:gd name="T1" fmla="*/ 103 h 113"/>
                  <a:gd name="T2" fmla="*/ 18 w 200"/>
                  <a:gd name="T3" fmla="*/ 113 h 113"/>
                  <a:gd name="T4" fmla="*/ 200 w 200"/>
                  <a:gd name="T5" fmla="*/ 9 h 113"/>
                  <a:gd name="T6" fmla="*/ 181 w 200"/>
                  <a:gd name="T7" fmla="*/ 0 h 113"/>
                  <a:gd name="T8" fmla="*/ 0 w 200"/>
                  <a:gd name="T9" fmla="*/ 103 h 113"/>
                </a:gdLst>
                <a:ahLst/>
                <a:cxnLst>
                  <a:cxn ang="0">
                    <a:pos x="T0" y="T1"/>
                  </a:cxn>
                  <a:cxn ang="0">
                    <a:pos x="T2" y="T3"/>
                  </a:cxn>
                  <a:cxn ang="0">
                    <a:pos x="T4" y="T5"/>
                  </a:cxn>
                  <a:cxn ang="0">
                    <a:pos x="T6" y="T7"/>
                  </a:cxn>
                  <a:cxn ang="0">
                    <a:pos x="T8" y="T9"/>
                  </a:cxn>
                </a:cxnLst>
                <a:rect l="0" t="0" r="r" b="b"/>
                <a:pathLst>
                  <a:path w="200" h="113">
                    <a:moveTo>
                      <a:pt x="0" y="103"/>
                    </a:moveTo>
                    <a:lnTo>
                      <a:pt x="18" y="113"/>
                    </a:lnTo>
                    <a:lnTo>
                      <a:pt x="200"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4" name="Freeform 274"/>
              <p:cNvSpPr/>
              <p:nvPr userDrawn="1"/>
            </p:nvSpPr>
            <p:spPr bwMode="auto">
              <a:xfrm>
                <a:off x="1360" y="251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5" name="Freeform 275"/>
              <p:cNvSpPr/>
              <p:nvPr userDrawn="1"/>
            </p:nvSpPr>
            <p:spPr bwMode="auto">
              <a:xfrm>
                <a:off x="871" y="2445"/>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6" name="Freeform 276"/>
              <p:cNvSpPr/>
              <p:nvPr userDrawn="1"/>
            </p:nvSpPr>
            <p:spPr bwMode="auto">
              <a:xfrm>
                <a:off x="1213" y="251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7" name="Freeform 277"/>
              <p:cNvSpPr/>
              <p:nvPr userDrawn="1"/>
            </p:nvSpPr>
            <p:spPr bwMode="auto">
              <a:xfrm>
                <a:off x="1006" y="2523"/>
                <a:ext cx="45" cy="26"/>
              </a:xfrm>
              <a:custGeom>
                <a:avLst/>
                <a:gdLst>
                  <a:gd name="T0" fmla="*/ 0 w 45"/>
                  <a:gd name="T1" fmla="*/ 14 h 26"/>
                  <a:gd name="T2" fmla="*/ 19 w 45"/>
                  <a:gd name="T3" fmla="*/ 26 h 26"/>
                  <a:gd name="T4" fmla="*/ 45 w 45"/>
                  <a:gd name="T5" fmla="*/ 9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8" name="Freeform 278"/>
              <p:cNvSpPr/>
              <p:nvPr userDrawn="1"/>
            </p:nvSpPr>
            <p:spPr bwMode="auto">
              <a:xfrm>
                <a:off x="1324" y="253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99" name="Freeform 279"/>
              <p:cNvSpPr/>
              <p:nvPr userDrawn="1"/>
            </p:nvSpPr>
            <p:spPr bwMode="auto">
              <a:xfrm>
                <a:off x="1291" y="2553"/>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0" name="Freeform 280"/>
              <p:cNvSpPr/>
              <p:nvPr userDrawn="1"/>
            </p:nvSpPr>
            <p:spPr bwMode="auto">
              <a:xfrm>
                <a:off x="942" y="2544"/>
                <a:ext cx="73" cy="40"/>
              </a:xfrm>
              <a:custGeom>
                <a:avLst/>
                <a:gdLst>
                  <a:gd name="T0" fmla="*/ 0 w 73"/>
                  <a:gd name="T1" fmla="*/ 31 h 40"/>
                  <a:gd name="T2" fmla="*/ 17 w 73"/>
                  <a:gd name="T3" fmla="*/ 40 h 40"/>
                  <a:gd name="T4" fmla="*/ 73 w 73"/>
                  <a:gd name="T5" fmla="*/ 9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9"/>
                    </a:lnTo>
                    <a:lnTo>
                      <a:pt x="57"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1" name="Freeform 281"/>
              <p:cNvSpPr/>
              <p:nvPr userDrawn="1"/>
            </p:nvSpPr>
            <p:spPr bwMode="auto">
              <a:xfrm>
                <a:off x="1180" y="2582"/>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2" name="Freeform 282"/>
              <p:cNvSpPr/>
              <p:nvPr userDrawn="1"/>
            </p:nvSpPr>
            <p:spPr bwMode="auto">
              <a:xfrm>
                <a:off x="1308" y="2497"/>
                <a:ext cx="198" cy="113"/>
              </a:xfrm>
              <a:custGeom>
                <a:avLst/>
                <a:gdLst>
                  <a:gd name="T0" fmla="*/ 0 w 198"/>
                  <a:gd name="T1" fmla="*/ 104 h 113"/>
                  <a:gd name="T2" fmla="*/ 16 w 198"/>
                  <a:gd name="T3" fmla="*/ 113 h 113"/>
                  <a:gd name="T4" fmla="*/ 198 w 198"/>
                  <a:gd name="T5" fmla="*/ 9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3" name="Freeform 283"/>
              <p:cNvSpPr/>
              <p:nvPr userDrawn="1"/>
            </p:nvSpPr>
            <p:spPr bwMode="auto">
              <a:xfrm>
                <a:off x="1044" y="2570"/>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4" name="Freeform 284"/>
              <p:cNvSpPr/>
              <p:nvPr userDrawn="1"/>
            </p:nvSpPr>
            <p:spPr bwMode="auto">
              <a:xfrm>
                <a:off x="1147" y="260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5" name="Freeform 285"/>
              <p:cNvSpPr/>
              <p:nvPr userDrawn="1"/>
            </p:nvSpPr>
            <p:spPr bwMode="auto">
              <a:xfrm>
                <a:off x="506" y="2094"/>
                <a:ext cx="1125" cy="650"/>
              </a:xfrm>
              <a:custGeom>
                <a:avLst/>
                <a:gdLst>
                  <a:gd name="T0" fmla="*/ 453 w 1125"/>
                  <a:gd name="T1" fmla="*/ 0 h 650"/>
                  <a:gd name="T2" fmla="*/ 0 w 1125"/>
                  <a:gd name="T3" fmla="*/ 262 h 650"/>
                  <a:gd name="T4" fmla="*/ 672 w 1125"/>
                  <a:gd name="T5" fmla="*/ 650 h 650"/>
                  <a:gd name="T6" fmla="*/ 1125 w 1125"/>
                  <a:gd name="T7" fmla="*/ 391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62"/>
                    </a:lnTo>
                    <a:lnTo>
                      <a:pt x="672" y="650"/>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6" name="Freeform 286"/>
              <p:cNvSpPr/>
              <p:nvPr userDrawn="1"/>
            </p:nvSpPr>
            <p:spPr bwMode="auto">
              <a:xfrm>
                <a:off x="506" y="2356"/>
                <a:ext cx="672" cy="419"/>
              </a:xfrm>
              <a:custGeom>
                <a:avLst/>
                <a:gdLst>
                  <a:gd name="T0" fmla="*/ 0 w 672"/>
                  <a:gd name="T1" fmla="*/ 0 h 419"/>
                  <a:gd name="T2" fmla="*/ 0 w 672"/>
                  <a:gd name="T3" fmla="*/ 30 h 419"/>
                  <a:gd name="T4" fmla="*/ 672 w 672"/>
                  <a:gd name="T5" fmla="*/ 419 h 419"/>
                  <a:gd name="T6" fmla="*/ 672 w 672"/>
                  <a:gd name="T7" fmla="*/ 388 h 419"/>
                  <a:gd name="T8" fmla="*/ 0 w 672"/>
                  <a:gd name="T9" fmla="*/ 0 h 419"/>
                </a:gdLst>
                <a:ahLst/>
                <a:cxnLst>
                  <a:cxn ang="0">
                    <a:pos x="T0" y="T1"/>
                  </a:cxn>
                  <a:cxn ang="0">
                    <a:pos x="T2" y="T3"/>
                  </a:cxn>
                  <a:cxn ang="0">
                    <a:pos x="T4" y="T5"/>
                  </a:cxn>
                  <a:cxn ang="0">
                    <a:pos x="T6" y="T7"/>
                  </a:cxn>
                  <a:cxn ang="0">
                    <a:pos x="T8" y="T9"/>
                  </a:cxn>
                </a:cxnLst>
                <a:rect l="0" t="0" r="r" b="b"/>
                <a:pathLst>
                  <a:path w="672" h="419">
                    <a:moveTo>
                      <a:pt x="0" y="0"/>
                    </a:moveTo>
                    <a:lnTo>
                      <a:pt x="0" y="30"/>
                    </a:lnTo>
                    <a:lnTo>
                      <a:pt x="672" y="419"/>
                    </a:lnTo>
                    <a:lnTo>
                      <a:pt x="672" y="388"/>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7" name="Freeform 287"/>
              <p:cNvSpPr/>
              <p:nvPr userDrawn="1"/>
            </p:nvSpPr>
            <p:spPr bwMode="auto">
              <a:xfrm>
                <a:off x="1178" y="2485"/>
                <a:ext cx="453" cy="290"/>
              </a:xfrm>
              <a:custGeom>
                <a:avLst/>
                <a:gdLst>
                  <a:gd name="T0" fmla="*/ 0 w 453"/>
                  <a:gd name="T1" fmla="*/ 259 h 290"/>
                  <a:gd name="T2" fmla="*/ 0 w 453"/>
                  <a:gd name="T3" fmla="*/ 290 h 290"/>
                  <a:gd name="T4" fmla="*/ 453 w 453"/>
                  <a:gd name="T5" fmla="*/ 31 h 290"/>
                  <a:gd name="T6" fmla="*/ 453 w 453"/>
                  <a:gd name="T7" fmla="*/ 0 h 290"/>
                  <a:gd name="T8" fmla="*/ 0 w 453"/>
                  <a:gd name="T9" fmla="*/ 259 h 290"/>
                </a:gdLst>
                <a:ahLst/>
                <a:cxnLst>
                  <a:cxn ang="0">
                    <a:pos x="T0" y="T1"/>
                  </a:cxn>
                  <a:cxn ang="0">
                    <a:pos x="T2" y="T3"/>
                  </a:cxn>
                  <a:cxn ang="0">
                    <a:pos x="T4" y="T5"/>
                  </a:cxn>
                  <a:cxn ang="0">
                    <a:pos x="T6" y="T7"/>
                  </a:cxn>
                  <a:cxn ang="0">
                    <a:pos x="T8" y="T9"/>
                  </a:cxn>
                </a:cxnLst>
                <a:rect l="0" t="0" r="r" b="b"/>
                <a:pathLst>
                  <a:path w="453" h="290">
                    <a:moveTo>
                      <a:pt x="0" y="259"/>
                    </a:moveTo>
                    <a:lnTo>
                      <a:pt x="0" y="290"/>
                    </a:lnTo>
                    <a:lnTo>
                      <a:pt x="453" y="31"/>
                    </a:lnTo>
                    <a:lnTo>
                      <a:pt x="453" y="0"/>
                    </a:lnTo>
                    <a:lnTo>
                      <a:pt x="0" y="259"/>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8" name="Freeform 288"/>
              <p:cNvSpPr/>
              <p:nvPr userDrawn="1"/>
            </p:nvSpPr>
            <p:spPr bwMode="auto">
              <a:xfrm>
                <a:off x="808" y="2188"/>
                <a:ext cx="219" cy="125"/>
              </a:xfrm>
              <a:custGeom>
                <a:avLst/>
                <a:gdLst>
                  <a:gd name="T0" fmla="*/ 0 w 219"/>
                  <a:gd name="T1" fmla="*/ 116 h 125"/>
                  <a:gd name="T2" fmla="*/ 16 w 219"/>
                  <a:gd name="T3" fmla="*/ 125 h 125"/>
                  <a:gd name="T4" fmla="*/ 219 w 219"/>
                  <a:gd name="T5" fmla="*/ 10 h 125"/>
                  <a:gd name="T6" fmla="*/ 203 w 219"/>
                  <a:gd name="T7" fmla="*/ 0 h 125"/>
                  <a:gd name="T8" fmla="*/ 0 w 219"/>
                  <a:gd name="T9" fmla="*/ 116 h 125"/>
                </a:gdLst>
                <a:ahLst/>
                <a:cxnLst>
                  <a:cxn ang="0">
                    <a:pos x="T0" y="T1"/>
                  </a:cxn>
                  <a:cxn ang="0">
                    <a:pos x="T2" y="T3"/>
                  </a:cxn>
                  <a:cxn ang="0">
                    <a:pos x="T4" y="T5"/>
                  </a:cxn>
                  <a:cxn ang="0">
                    <a:pos x="T6" y="T7"/>
                  </a:cxn>
                  <a:cxn ang="0">
                    <a:pos x="T8" y="T9"/>
                  </a:cxn>
                </a:cxnLst>
                <a:rect l="0" t="0" r="r" b="b"/>
                <a:pathLst>
                  <a:path w="219" h="125">
                    <a:moveTo>
                      <a:pt x="0" y="116"/>
                    </a:moveTo>
                    <a:lnTo>
                      <a:pt x="16" y="125"/>
                    </a:lnTo>
                    <a:lnTo>
                      <a:pt x="219"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09" name="Freeform 289"/>
              <p:cNvSpPr/>
              <p:nvPr userDrawn="1"/>
            </p:nvSpPr>
            <p:spPr bwMode="auto">
              <a:xfrm>
                <a:off x="1119" y="2285"/>
                <a:ext cx="78" cy="45"/>
              </a:xfrm>
              <a:custGeom>
                <a:avLst/>
                <a:gdLst>
                  <a:gd name="T0" fmla="*/ 0 w 78"/>
                  <a:gd name="T1" fmla="*/ 35 h 45"/>
                  <a:gd name="T2" fmla="*/ 17 w 78"/>
                  <a:gd name="T3" fmla="*/ 45 h 45"/>
                  <a:gd name="T4" fmla="*/ 78 w 78"/>
                  <a:gd name="T5" fmla="*/ 12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0" name="Freeform 290"/>
              <p:cNvSpPr/>
              <p:nvPr userDrawn="1"/>
            </p:nvSpPr>
            <p:spPr bwMode="auto">
              <a:xfrm>
                <a:off x="732" y="2332"/>
                <a:ext cx="45" cy="26"/>
              </a:xfrm>
              <a:custGeom>
                <a:avLst/>
                <a:gdLst>
                  <a:gd name="T0" fmla="*/ 0 w 45"/>
                  <a:gd name="T1" fmla="*/ 16 h 26"/>
                  <a:gd name="T2" fmla="*/ 17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1" name="Freeform 291"/>
              <p:cNvSpPr/>
              <p:nvPr userDrawn="1"/>
            </p:nvSpPr>
            <p:spPr bwMode="auto">
              <a:xfrm>
                <a:off x="631" y="2299"/>
                <a:ext cx="127" cy="73"/>
              </a:xfrm>
              <a:custGeom>
                <a:avLst/>
                <a:gdLst>
                  <a:gd name="T0" fmla="*/ 0 w 127"/>
                  <a:gd name="T1" fmla="*/ 64 h 73"/>
                  <a:gd name="T2" fmla="*/ 16 w 127"/>
                  <a:gd name="T3" fmla="*/ 73 h 73"/>
                  <a:gd name="T4" fmla="*/ 127 w 127"/>
                  <a:gd name="T5" fmla="*/ 12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2"/>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2" name="Freeform 292"/>
              <p:cNvSpPr/>
              <p:nvPr userDrawn="1"/>
            </p:nvSpPr>
            <p:spPr bwMode="auto">
              <a:xfrm>
                <a:off x="668" y="235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3" name="Freeform 293"/>
              <p:cNvSpPr/>
              <p:nvPr userDrawn="1"/>
            </p:nvSpPr>
            <p:spPr bwMode="auto">
              <a:xfrm>
                <a:off x="1256" y="2365"/>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4" name="Freeform 294"/>
              <p:cNvSpPr/>
              <p:nvPr userDrawn="1"/>
            </p:nvSpPr>
            <p:spPr bwMode="auto">
              <a:xfrm>
                <a:off x="805" y="2433"/>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5" name="Freeform 295"/>
              <p:cNvSpPr/>
              <p:nvPr userDrawn="1"/>
            </p:nvSpPr>
            <p:spPr bwMode="auto">
              <a:xfrm>
                <a:off x="890" y="2351"/>
                <a:ext cx="54" cy="33"/>
              </a:xfrm>
              <a:custGeom>
                <a:avLst/>
                <a:gdLst>
                  <a:gd name="T0" fmla="*/ 0 w 54"/>
                  <a:gd name="T1" fmla="*/ 21 h 33"/>
                  <a:gd name="T2" fmla="*/ 17 w 54"/>
                  <a:gd name="T3" fmla="*/ 33 h 33"/>
                  <a:gd name="T4" fmla="*/ 54 w 54"/>
                  <a:gd name="T5" fmla="*/ 12 h 33"/>
                  <a:gd name="T6" fmla="*/ 36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6" name="Freeform 296"/>
              <p:cNvSpPr/>
              <p:nvPr userDrawn="1"/>
            </p:nvSpPr>
            <p:spPr bwMode="auto">
              <a:xfrm>
                <a:off x="838" y="2384"/>
                <a:ext cx="189" cy="108"/>
              </a:xfrm>
              <a:custGeom>
                <a:avLst/>
                <a:gdLst>
                  <a:gd name="T0" fmla="*/ 0 w 189"/>
                  <a:gd name="T1" fmla="*/ 99 h 108"/>
                  <a:gd name="T2" fmla="*/ 17 w 189"/>
                  <a:gd name="T3" fmla="*/ 108 h 108"/>
                  <a:gd name="T4" fmla="*/ 189 w 189"/>
                  <a:gd name="T5" fmla="*/ 9 h 108"/>
                  <a:gd name="T6" fmla="*/ 173 w 189"/>
                  <a:gd name="T7" fmla="*/ 0 h 108"/>
                  <a:gd name="T8" fmla="*/ 0 w 189"/>
                  <a:gd name="T9" fmla="*/ 99 h 108"/>
                </a:gdLst>
                <a:ahLst/>
                <a:cxnLst>
                  <a:cxn ang="0">
                    <a:pos x="T0" y="T1"/>
                  </a:cxn>
                  <a:cxn ang="0">
                    <a:pos x="T2" y="T3"/>
                  </a:cxn>
                  <a:cxn ang="0">
                    <a:pos x="T4" y="T5"/>
                  </a:cxn>
                  <a:cxn ang="0">
                    <a:pos x="T6" y="T7"/>
                  </a:cxn>
                  <a:cxn ang="0">
                    <a:pos x="T8" y="T9"/>
                  </a:cxn>
                </a:cxnLst>
                <a:rect l="0" t="0" r="r" b="b"/>
                <a:pathLst>
                  <a:path w="189" h="108">
                    <a:moveTo>
                      <a:pt x="0" y="99"/>
                    </a:moveTo>
                    <a:lnTo>
                      <a:pt x="17" y="108"/>
                    </a:lnTo>
                    <a:lnTo>
                      <a:pt x="189" y="9"/>
                    </a:lnTo>
                    <a:lnTo>
                      <a:pt x="173"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7" name="Freeform 297"/>
              <p:cNvSpPr/>
              <p:nvPr userDrawn="1"/>
            </p:nvSpPr>
            <p:spPr bwMode="auto">
              <a:xfrm>
                <a:off x="907" y="2459"/>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8" name="Freeform 298"/>
              <p:cNvSpPr/>
              <p:nvPr userDrawn="1"/>
            </p:nvSpPr>
            <p:spPr bwMode="auto">
              <a:xfrm>
                <a:off x="1220" y="2426"/>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19" name="Freeform 299"/>
              <p:cNvSpPr/>
              <p:nvPr userDrawn="1"/>
            </p:nvSpPr>
            <p:spPr bwMode="auto">
              <a:xfrm>
                <a:off x="1027" y="2431"/>
                <a:ext cx="54" cy="33"/>
              </a:xfrm>
              <a:custGeom>
                <a:avLst/>
                <a:gdLst>
                  <a:gd name="T0" fmla="*/ 0 w 54"/>
                  <a:gd name="T1" fmla="*/ 21 h 33"/>
                  <a:gd name="T2" fmla="*/ 17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7"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0" name="Freeform 300"/>
              <p:cNvSpPr/>
              <p:nvPr userDrawn="1"/>
            </p:nvSpPr>
            <p:spPr bwMode="auto">
              <a:xfrm>
                <a:off x="975" y="2462"/>
                <a:ext cx="191" cy="110"/>
              </a:xfrm>
              <a:custGeom>
                <a:avLst/>
                <a:gdLst>
                  <a:gd name="T0" fmla="*/ 0 w 191"/>
                  <a:gd name="T1" fmla="*/ 101 h 110"/>
                  <a:gd name="T2" fmla="*/ 17 w 191"/>
                  <a:gd name="T3" fmla="*/ 110 h 110"/>
                  <a:gd name="T4" fmla="*/ 191 w 191"/>
                  <a:gd name="T5" fmla="*/ 11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11"/>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1" name="Freeform 301"/>
              <p:cNvSpPr/>
              <p:nvPr userDrawn="1"/>
            </p:nvSpPr>
            <p:spPr bwMode="auto">
              <a:xfrm>
                <a:off x="1008" y="2495"/>
                <a:ext cx="172" cy="99"/>
              </a:xfrm>
              <a:custGeom>
                <a:avLst/>
                <a:gdLst>
                  <a:gd name="T0" fmla="*/ 0 w 172"/>
                  <a:gd name="T1" fmla="*/ 87 h 99"/>
                  <a:gd name="T2" fmla="*/ 19 w 172"/>
                  <a:gd name="T3" fmla="*/ 99 h 99"/>
                  <a:gd name="T4" fmla="*/ 172 w 172"/>
                  <a:gd name="T5" fmla="*/ 9 h 99"/>
                  <a:gd name="T6" fmla="*/ 156 w 172"/>
                  <a:gd name="T7" fmla="*/ 0 h 99"/>
                  <a:gd name="T8" fmla="*/ 0 w 172"/>
                  <a:gd name="T9" fmla="*/ 87 h 99"/>
                </a:gdLst>
                <a:ahLst/>
                <a:cxnLst>
                  <a:cxn ang="0">
                    <a:pos x="T0" y="T1"/>
                  </a:cxn>
                  <a:cxn ang="0">
                    <a:pos x="T2" y="T3"/>
                  </a:cxn>
                  <a:cxn ang="0">
                    <a:pos x="T4" y="T5"/>
                  </a:cxn>
                  <a:cxn ang="0">
                    <a:pos x="T6" y="T7"/>
                  </a:cxn>
                  <a:cxn ang="0">
                    <a:pos x="T8" y="T9"/>
                  </a:cxn>
                </a:cxnLst>
                <a:rect l="0" t="0" r="r" b="b"/>
                <a:pathLst>
                  <a:path w="172" h="99">
                    <a:moveTo>
                      <a:pt x="0" y="87"/>
                    </a:moveTo>
                    <a:lnTo>
                      <a:pt x="19" y="99"/>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2" name="Freeform 302"/>
              <p:cNvSpPr/>
              <p:nvPr userDrawn="1"/>
            </p:nvSpPr>
            <p:spPr bwMode="auto">
              <a:xfrm>
                <a:off x="1145" y="2570"/>
                <a:ext cx="45" cy="26"/>
              </a:xfrm>
              <a:custGeom>
                <a:avLst/>
                <a:gdLst>
                  <a:gd name="T0" fmla="*/ 0 w 45"/>
                  <a:gd name="T1" fmla="*/ 16 h 26"/>
                  <a:gd name="T2" fmla="*/ 16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3" name="Freeform 303"/>
              <p:cNvSpPr/>
              <p:nvPr userDrawn="1"/>
            </p:nvSpPr>
            <p:spPr bwMode="auto">
              <a:xfrm>
                <a:off x="1081" y="2591"/>
                <a:ext cx="71" cy="43"/>
              </a:xfrm>
              <a:custGeom>
                <a:avLst/>
                <a:gdLst>
                  <a:gd name="T0" fmla="*/ 0 w 71"/>
                  <a:gd name="T1" fmla="*/ 33 h 43"/>
                  <a:gd name="T2" fmla="*/ 17 w 71"/>
                  <a:gd name="T3" fmla="*/ 43 h 43"/>
                  <a:gd name="T4" fmla="*/ 71 w 71"/>
                  <a:gd name="T5" fmla="*/ 12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4" name="Freeform 304"/>
              <p:cNvSpPr/>
              <p:nvPr userDrawn="1"/>
            </p:nvSpPr>
            <p:spPr bwMode="auto">
              <a:xfrm>
                <a:off x="1164" y="2511"/>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5" name="Freeform 305"/>
              <p:cNvSpPr/>
              <p:nvPr userDrawn="1"/>
            </p:nvSpPr>
            <p:spPr bwMode="auto">
              <a:xfrm>
                <a:off x="1112" y="2542"/>
                <a:ext cx="191" cy="110"/>
              </a:xfrm>
              <a:custGeom>
                <a:avLst/>
                <a:gdLst>
                  <a:gd name="T0" fmla="*/ 0 w 191"/>
                  <a:gd name="T1" fmla="*/ 101 h 110"/>
                  <a:gd name="T2" fmla="*/ 16 w 191"/>
                  <a:gd name="T3" fmla="*/ 110 h 110"/>
                  <a:gd name="T4" fmla="*/ 191 w 191"/>
                  <a:gd name="T5" fmla="*/ 11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6" y="110"/>
                    </a:lnTo>
                    <a:lnTo>
                      <a:pt x="191" y="11"/>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6" name="Freeform 306"/>
              <p:cNvSpPr/>
              <p:nvPr userDrawn="1"/>
            </p:nvSpPr>
            <p:spPr bwMode="auto">
              <a:xfrm>
                <a:off x="848" y="2167"/>
                <a:ext cx="141" cy="80"/>
              </a:xfrm>
              <a:custGeom>
                <a:avLst/>
                <a:gdLst>
                  <a:gd name="T0" fmla="*/ 0 w 141"/>
                  <a:gd name="T1" fmla="*/ 71 h 80"/>
                  <a:gd name="T2" fmla="*/ 16 w 141"/>
                  <a:gd name="T3" fmla="*/ 80 h 80"/>
                  <a:gd name="T4" fmla="*/ 141 w 141"/>
                  <a:gd name="T5" fmla="*/ 9 h 80"/>
                  <a:gd name="T6" fmla="*/ 125 w 141"/>
                  <a:gd name="T7" fmla="*/ 0 h 80"/>
                  <a:gd name="T8" fmla="*/ 0 w 141"/>
                  <a:gd name="T9" fmla="*/ 71 h 80"/>
                </a:gdLst>
                <a:ahLst/>
                <a:cxnLst>
                  <a:cxn ang="0">
                    <a:pos x="T0" y="T1"/>
                  </a:cxn>
                  <a:cxn ang="0">
                    <a:pos x="T2" y="T3"/>
                  </a:cxn>
                  <a:cxn ang="0">
                    <a:pos x="T4" y="T5"/>
                  </a:cxn>
                  <a:cxn ang="0">
                    <a:pos x="T6" y="T7"/>
                  </a:cxn>
                  <a:cxn ang="0">
                    <a:pos x="T8" y="T9"/>
                  </a:cxn>
                </a:cxnLst>
                <a:rect l="0" t="0" r="r" b="b"/>
                <a:pathLst>
                  <a:path w="141" h="80">
                    <a:moveTo>
                      <a:pt x="0" y="71"/>
                    </a:moveTo>
                    <a:lnTo>
                      <a:pt x="16" y="80"/>
                    </a:lnTo>
                    <a:lnTo>
                      <a:pt x="141" y="9"/>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7" name="Freeform 307"/>
              <p:cNvSpPr/>
              <p:nvPr userDrawn="1"/>
            </p:nvSpPr>
            <p:spPr bwMode="auto">
              <a:xfrm>
                <a:off x="982" y="2205"/>
                <a:ext cx="76" cy="45"/>
              </a:xfrm>
              <a:custGeom>
                <a:avLst/>
                <a:gdLst>
                  <a:gd name="T0" fmla="*/ 0 w 76"/>
                  <a:gd name="T1" fmla="*/ 35 h 45"/>
                  <a:gd name="T2" fmla="*/ 17 w 76"/>
                  <a:gd name="T3" fmla="*/ 45 h 45"/>
                  <a:gd name="T4" fmla="*/ 76 w 76"/>
                  <a:gd name="T5" fmla="*/ 12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2"/>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8" name="Freeform 308"/>
              <p:cNvSpPr/>
              <p:nvPr userDrawn="1"/>
            </p:nvSpPr>
            <p:spPr bwMode="auto">
              <a:xfrm>
                <a:off x="947" y="2245"/>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29" name="Freeform 309"/>
              <p:cNvSpPr/>
              <p:nvPr userDrawn="1"/>
            </p:nvSpPr>
            <p:spPr bwMode="auto">
              <a:xfrm>
                <a:off x="801" y="2245"/>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0" name="Freeform 310"/>
              <p:cNvSpPr/>
              <p:nvPr userDrawn="1"/>
            </p:nvSpPr>
            <p:spPr bwMode="auto">
              <a:xfrm>
                <a:off x="911" y="2264"/>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1" name="Freeform 311"/>
              <p:cNvSpPr/>
              <p:nvPr userDrawn="1"/>
            </p:nvSpPr>
            <p:spPr bwMode="auto">
              <a:xfrm>
                <a:off x="751" y="227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2" name="Freeform 312"/>
              <p:cNvSpPr/>
              <p:nvPr userDrawn="1"/>
            </p:nvSpPr>
            <p:spPr bwMode="auto">
              <a:xfrm>
                <a:off x="878" y="2285"/>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3" name="Freeform 313"/>
              <p:cNvSpPr/>
              <p:nvPr userDrawn="1"/>
            </p:nvSpPr>
            <p:spPr bwMode="auto">
              <a:xfrm>
                <a:off x="985" y="2245"/>
                <a:ext cx="143" cy="82"/>
              </a:xfrm>
              <a:custGeom>
                <a:avLst/>
                <a:gdLst>
                  <a:gd name="T0" fmla="*/ 0 w 143"/>
                  <a:gd name="T1" fmla="*/ 73 h 82"/>
                  <a:gd name="T2" fmla="*/ 18 w 143"/>
                  <a:gd name="T3" fmla="*/ 82 h 82"/>
                  <a:gd name="T4" fmla="*/ 143 w 143"/>
                  <a:gd name="T5" fmla="*/ 12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4" name="Freeform 314"/>
              <p:cNvSpPr/>
              <p:nvPr userDrawn="1"/>
            </p:nvSpPr>
            <p:spPr bwMode="auto">
              <a:xfrm>
                <a:off x="768" y="2311"/>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5" name="Freeform 315"/>
              <p:cNvSpPr/>
              <p:nvPr userDrawn="1"/>
            </p:nvSpPr>
            <p:spPr bwMode="auto">
              <a:xfrm>
                <a:off x="895" y="2226"/>
                <a:ext cx="198" cy="115"/>
              </a:xfrm>
              <a:custGeom>
                <a:avLst/>
                <a:gdLst>
                  <a:gd name="T0" fmla="*/ 0 w 198"/>
                  <a:gd name="T1" fmla="*/ 104 h 115"/>
                  <a:gd name="T2" fmla="*/ 16 w 198"/>
                  <a:gd name="T3" fmla="*/ 115 h 115"/>
                  <a:gd name="T4" fmla="*/ 198 w 198"/>
                  <a:gd name="T5" fmla="*/ 9 h 115"/>
                  <a:gd name="T6" fmla="*/ 182 w 198"/>
                  <a:gd name="T7" fmla="*/ 0 h 115"/>
                  <a:gd name="T8" fmla="*/ 0 w 198"/>
                  <a:gd name="T9" fmla="*/ 104 h 115"/>
                </a:gdLst>
                <a:ahLst/>
                <a:cxnLst>
                  <a:cxn ang="0">
                    <a:pos x="T0" y="T1"/>
                  </a:cxn>
                  <a:cxn ang="0">
                    <a:pos x="T2" y="T3"/>
                  </a:cxn>
                  <a:cxn ang="0">
                    <a:pos x="T4" y="T5"/>
                  </a:cxn>
                  <a:cxn ang="0">
                    <a:pos x="T6" y="T7"/>
                  </a:cxn>
                  <a:cxn ang="0">
                    <a:pos x="T8" y="T9"/>
                  </a:cxn>
                </a:cxnLst>
                <a:rect l="0" t="0" r="r" b="b"/>
                <a:pathLst>
                  <a:path w="198" h="115">
                    <a:moveTo>
                      <a:pt x="0" y="104"/>
                    </a:moveTo>
                    <a:lnTo>
                      <a:pt x="16" y="115"/>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6" name="Freeform 316"/>
              <p:cNvSpPr/>
              <p:nvPr userDrawn="1"/>
            </p:nvSpPr>
            <p:spPr bwMode="auto">
              <a:xfrm>
                <a:off x="1084" y="232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7" name="Freeform 317"/>
              <p:cNvSpPr/>
              <p:nvPr userDrawn="1"/>
            </p:nvSpPr>
            <p:spPr bwMode="auto">
              <a:xfrm>
                <a:off x="937" y="2325"/>
                <a:ext cx="55" cy="31"/>
              </a:xfrm>
              <a:custGeom>
                <a:avLst/>
                <a:gdLst>
                  <a:gd name="T0" fmla="*/ 0 w 55"/>
                  <a:gd name="T1" fmla="*/ 21 h 31"/>
                  <a:gd name="T2" fmla="*/ 17 w 55"/>
                  <a:gd name="T3" fmla="*/ 31 h 31"/>
                  <a:gd name="T4" fmla="*/ 55 w 55"/>
                  <a:gd name="T5" fmla="*/ 9 h 31"/>
                  <a:gd name="T6" fmla="*/ 38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8" name="Freeform 318"/>
              <p:cNvSpPr/>
              <p:nvPr userDrawn="1"/>
            </p:nvSpPr>
            <p:spPr bwMode="auto">
              <a:xfrm>
                <a:off x="1051" y="2344"/>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39" name="Freeform 319"/>
              <p:cNvSpPr/>
              <p:nvPr userDrawn="1"/>
            </p:nvSpPr>
            <p:spPr bwMode="auto">
              <a:xfrm>
                <a:off x="1015" y="2363"/>
                <a:ext cx="45" cy="28"/>
              </a:xfrm>
              <a:custGeom>
                <a:avLst/>
                <a:gdLst>
                  <a:gd name="T0" fmla="*/ 0 w 45"/>
                  <a:gd name="T1" fmla="*/ 16 h 28"/>
                  <a:gd name="T2" fmla="*/ 17 w 45"/>
                  <a:gd name="T3" fmla="*/ 28 h 28"/>
                  <a:gd name="T4" fmla="*/ 45 w 45"/>
                  <a:gd name="T5" fmla="*/ 11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0" name="Freeform 320"/>
              <p:cNvSpPr/>
              <p:nvPr userDrawn="1"/>
            </p:nvSpPr>
            <p:spPr bwMode="auto">
              <a:xfrm>
                <a:off x="944" y="2266"/>
                <a:ext cx="220" cy="127"/>
              </a:xfrm>
              <a:custGeom>
                <a:avLst/>
                <a:gdLst>
                  <a:gd name="T0" fmla="*/ 0 w 220"/>
                  <a:gd name="T1" fmla="*/ 118 h 127"/>
                  <a:gd name="T2" fmla="*/ 17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1" name="Freeform 321"/>
              <p:cNvSpPr/>
              <p:nvPr userDrawn="1"/>
            </p:nvSpPr>
            <p:spPr bwMode="auto">
              <a:xfrm>
                <a:off x="1124" y="2325"/>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2" name="Freeform 322"/>
              <p:cNvSpPr/>
              <p:nvPr userDrawn="1"/>
            </p:nvSpPr>
            <p:spPr bwMode="auto">
              <a:xfrm>
                <a:off x="699" y="2304"/>
                <a:ext cx="191" cy="108"/>
              </a:xfrm>
              <a:custGeom>
                <a:avLst/>
                <a:gdLst>
                  <a:gd name="T0" fmla="*/ 0 w 191"/>
                  <a:gd name="T1" fmla="*/ 99 h 108"/>
                  <a:gd name="T2" fmla="*/ 17 w 191"/>
                  <a:gd name="T3" fmla="*/ 108 h 108"/>
                  <a:gd name="T4" fmla="*/ 191 w 191"/>
                  <a:gd name="T5" fmla="*/ 9 h 108"/>
                  <a:gd name="T6" fmla="*/ 175 w 191"/>
                  <a:gd name="T7" fmla="*/ 0 h 108"/>
                  <a:gd name="T8" fmla="*/ 0 w 191"/>
                  <a:gd name="T9" fmla="*/ 99 h 108"/>
                </a:gdLst>
                <a:ahLst/>
                <a:cxnLst>
                  <a:cxn ang="0">
                    <a:pos x="T0" y="T1"/>
                  </a:cxn>
                  <a:cxn ang="0">
                    <a:pos x="T2" y="T3"/>
                  </a:cxn>
                  <a:cxn ang="0">
                    <a:pos x="T4" y="T5"/>
                  </a:cxn>
                  <a:cxn ang="0">
                    <a:pos x="T6" y="T7"/>
                  </a:cxn>
                  <a:cxn ang="0">
                    <a:pos x="T8" y="T9"/>
                  </a:cxn>
                </a:cxnLst>
                <a:rect l="0" t="0" r="r" b="b"/>
                <a:pathLst>
                  <a:path w="191" h="108">
                    <a:moveTo>
                      <a:pt x="0" y="99"/>
                    </a:moveTo>
                    <a:lnTo>
                      <a:pt x="17" y="108"/>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3" name="Freeform 323"/>
              <p:cNvSpPr/>
              <p:nvPr userDrawn="1"/>
            </p:nvSpPr>
            <p:spPr bwMode="auto">
              <a:xfrm>
                <a:off x="904" y="2391"/>
                <a:ext cx="45" cy="26"/>
              </a:xfrm>
              <a:custGeom>
                <a:avLst/>
                <a:gdLst>
                  <a:gd name="T0" fmla="*/ 0 w 45"/>
                  <a:gd name="T1" fmla="*/ 16 h 26"/>
                  <a:gd name="T2" fmla="*/ 19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4" name="Freeform 324"/>
              <p:cNvSpPr/>
              <p:nvPr userDrawn="1"/>
            </p:nvSpPr>
            <p:spPr bwMode="auto">
              <a:xfrm>
                <a:off x="1032" y="2306"/>
                <a:ext cx="198" cy="116"/>
              </a:xfrm>
              <a:custGeom>
                <a:avLst/>
                <a:gdLst>
                  <a:gd name="T0" fmla="*/ 0 w 198"/>
                  <a:gd name="T1" fmla="*/ 104 h 116"/>
                  <a:gd name="T2" fmla="*/ 16 w 198"/>
                  <a:gd name="T3" fmla="*/ 116 h 116"/>
                  <a:gd name="T4" fmla="*/ 198 w 198"/>
                  <a:gd name="T5" fmla="*/ 9 h 116"/>
                  <a:gd name="T6" fmla="*/ 181 w 198"/>
                  <a:gd name="T7" fmla="*/ 0 h 116"/>
                  <a:gd name="T8" fmla="*/ 0 w 198"/>
                  <a:gd name="T9" fmla="*/ 104 h 116"/>
                </a:gdLst>
                <a:ahLst/>
                <a:cxnLst>
                  <a:cxn ang="0">
                    <a:pos x="T0" y="T1"/>
                  </a:cxn>
                  <a:cxn ang="0">
                    <a:pos x="T2" y="T3"/>
                  </a:cxn>
                  <a:cxn ang="0">
                    <a:pos x="T4" y="T5"/>
                  </a:cxn>
                  <a:cxn ang="0">
                    <a:pos x="T6" y="T7"/>
                  </a:cxn>
                  <a:cxn ang="0">
                    <a:pos x="T8" y="T9"/>
                  </a:cxn>
                </a:cxnLst>
                <a:rect l="0" t="0" r="r" b="b"/>
                <a:pathLst>
                  <a:path w="198" h="116">
                    <a:moveTo>
                      <a:pt x="0" y="104"/>
                    </a:moveTo>
                    <a:lnTo>
                      <a:pt x="16" y="116"/>
                    </a:lnTo>
                    <a:lnTo>
                      <a:pt x="198" y="9"/>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5" name="Freeform 325"/>
              <p:cNvSpPr/>
              <p:nvPr userDrawn="1"/>
            </p:nvSpPr>
            <p:spPr bwMode="auto">
              <a:xfrm>
                <a:off x="1220" y="2405"/>
                <a:ext cx="48" cy="26"/>
              </a:xfrm>
              <a:custGeom>
                <a:avLst/>
                <a:gdLst>
                  <a:gd name="T0" fmla="*/ 0 w 48"/>
                  <a:gd name="T1" fmla="*/ 17 h 26"/>
                  <a:gd name="T2" fmla="*/ 19 w 48"/>
                  <a:gd name="T3" fmla="*/ 26 h 26"/>
                  <a:gd name="T4" fmla="*/ 48 w 48"/>
                  <a:gd name="T5" fmla="*/ 9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6" name="Freeform 326"/>
              <p:cNvSpPr/>
              <p:nvPr userDrawn="1"/>
            </p:nvSpPr>
            <p:spPr bwMode="auto">
              <a:xfrm>
                <a:off x="734" y="2334"/>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7" name="Freeform 327"/>
              <p:cNvSpPr/>
              <p:nvPr userDrawn="1"/>
            </p:nvSpPr>
            <p:spPr bwMode="auto">
              <a:xfrm>
                <a:off x="1074" y="2405"/>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8" name="Freeform 328"/>
              <p:cNvSpPr/>
              <p:nvPr userDrawn="1"/>
            </p:nvSpPr>
            <p:spPr bwMode="auto">
              <a:xfrm>
                <a:off x="869" y="2412"/>
                <a:ext cx="45" cy="26"/>
              </a:xfrm>
              <a:custGeom>
                <a:avLst/>
                <a:gdLst>
                  <a:gd name="T0" fmla="*/ 0 w 45"/>
                  <a:gd name="T1" fmla="*/ 14 h 26"/>
                  <a:gd name="T2" fmla="*/ 16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6"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49" name="Freeform 329"/>
              <p:cNvSpPr/>
              <p:nvPr userDrawn="1"/>
            </p:nvSpPr>
            <p:spPr bwMode="auto">
              <a:xfrm>
                <a:off x="1187" y="242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0" name="Freeform 330"/>
              <p:cNvSpPr/>
              <p:nvPr userDrawn="1"/>
            </p:nvSpPr>
            <p:spPr bwMode="auto">
              <a:xfrm>
                <a:off x="768" y="2379"/>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1" name="Freeform 331"/>
              <p:cNvSpPr/>
              <p:nvPr userDrawn="1"/>
            </p:nvSpPr>
            <p:spPr bwMode="auto">
              <a:xfrm>
                <a:off x="1152" y="2443"/>
                <a:ext cx="47" cy="26"/>
              </a:xfrm>
              <a:custGeom>
                <a:avLst/>
                <a:gdLst>
                  <a:gd name="T0" fmla="*/ 0 w 47"/>
                  <a:gd name="T1" fmla="*/ 16 h 26"/>
                  <a:gd name="T2" fmla="*/ 19 w 47"/>
                  <a:gd name="T3" fmla="*/ 26 h 26"/>
                  <a:gd name="T4" fmla="*/ 47 w 47"/>
                  <a:gd name="T5" fmla="*/ 12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12"/>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2" name="Freeform 332"/>
              <p:cNvSpPr/>
              <p:nvPr userDrawn="1"/>
            </p:nvSpPr>
            <p:spPr bwMode="auto">
              <a:xfrm>
                <a:off x="1081" y="2346"/>
                <a:ext cx="220" cy="127"/>
              </a:xfrm>
              <a:custGeom>
                <a:avLst/>
                <a:gdLst>
                  <a:gd name="T0" fmla="*/ 0 w 220"/>
                  <a:gd name="T1" fmla="*/ 118 h 127"/>
                  <a:gd name="T2" fmla="*/ 19 w 220"/>
                  <a:gd name="T3" fmla="*/ 127 h 127"/>
                  <a:gd name="T4" fmla="*/ 220 w 220"/>
                  <a:gd name="T5" fmla="*/ 12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3" name="Freeform 333"/>
              <p:cNvSpPr/>
              <p:nvPr userDrawn="1"/>
            </p:nvSpPr>
            <p:spPr bwMode="auto">
              <a:xfrm>
                <a:off x="1261" y="2405"/>
                <a:ext cx="141" cy="83"/>
              </a:xfrm>
              <a:custGeom>
                <a:avLst/>
                <a:gdLst>
                  <a:gd name="T0" fmla="*/ 0 w 141"/>
                  <a:gd name="T1" fmla="*/ 73 h 83"/>
                  <a:gd name="T2" fmla="*/ 16 w 141"/>
                  <a:gd name="T3" fmla="*/ 83 h 83"/>
                  <a:gd name="T4" fmla="*/ 141 w 141"/>
                  <a:gd name="T5" fmla="*/ 9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4" name="Freeform 334"/>
              <p:cNvSpPr/>
              <p:nvPr userDrawn="1"/>
            </p:nvSpPr>
            <p:spPr bwMode="auto">
              <a:xfrm>
                <a:off x="1395" y="2445"/>
                <a:ext cx="76" cy="45"/>
              </a:xfrm>
              <a:custGeom>
                <a:avLst/>
                <a:gdLst>
                  <a:gd name="T0" fmla="*/ 0 w 76"/>
                  <a:gd name="T1" fmla="*/ 35 h 45"/>
                  <a:gd name="T2" fmla="*/ 17 w 76"/>
                  <a:gd name="T3" fmla="*/ 45 h 45"/>
                  <a:gd name="T4" fmla="*/ 76 w 76"/>
                  <a:gd name="T5" fmla="*/ 10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10"/>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5" name="Freeform 335"/>
              <p:cNvSpPr/>
              <p:nvPr userDrawn="1"/>
            </p:nvSpPr>
            <p:spPr bwMode="auto">
              <a:xfrm>
                <a:off x="1044" y="2471"/>
                <a:ext cx="44" cy="26"/>
              </a:xfrm>
              <a:custGeom>
                <a:avLst/>
                <a:gdLst>
                  <a:gd name="T0" fmla="*/ 0 w 44"/>
                  <a:gd name="T1" fmla="*/ 14 h 26"/>
                  <a:gd name="T2" fmla="*/ 16 w 44"/>
                  <a:gd name="T3" fmla="*/ 26 h 26"/>
                  <a:gd name="T4" fmla="*/ 44 w 44"/>
                  <a:gd name="T5" fmla="*/ 9 h 26"/>
                  <a:gd name="T6" fmla="*/ 25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6" name="Freeform 336"/>
              <p:cNvSpPr/>
              <p:nvPr userDrawn="1"/>
            </p:nvSpPr>
            <p:spPr bwMode="auto">
              <a:xfrm>
                <a:off x="1169" y="2386"/>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7" name="Freeform 337"/>
              <p:cNvSpPr/>
              <p:nvPr userDrawn="1"/>
            </p:nvSpPr>
            <p:spPr bwMode="auto">
              <a:xfrm>
                <a:off x="1360" y="248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8" name="Freeform 338"/>
              <p:cNvSpPr/>
              <p:nvPr userDrawn="1"/>
            </p:nvSpPr>
            <p:spPr bwMode="auto">
              <a:xfrm>
                <a:off x="871" y="2414"/>
                <a:ext cx="173" cy="99"/>
              </a:xfrm>
              <a:custGeom>
                <a:avLst/>
                <a:gdLst>
                  <a:gd name="T0" fmla="*/ 0 w 173"/>
                  <a:gd name="T1" fmla="*/ 90 h 99"/>
                  <a:gd name="T2" fmla="*/ 17 w 173"/>
                  <a:gd name="T3" fmla="*/ 99 h 99"/>
                  <a:gd name="T4" fmla="*/ 173 w 173"/>
                  <a:gd name="T5" fmla="*/ 10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0"/>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59" name="Freeform 339"/>
              <p:cNvSpPr/>
              <p:nvPr userDrawn="1"/>
            </p:nvSpPr>
            <p:spPr bwMode="auto">
              <a:xfrm>
                <a:off x="1213" y="2485"/>
                <a:ext cx="55" cy="31"/>
              </a:xfrm>
              <a:custGeom>
                <a:avLst/>
                <a:gdLst>
                  <a:gd name="T0" fmla="*/ 0 w 55"/>
                  <a:gd name="T1" fmla="*/ 21 h 31"/>
                  <a:gd name="T2" fmla="*/ 17 w 55"/>
                  <a:gd name="T3" fmla="*/ 31 h 31"/>
                  <a:gd name="T4" fmla="*/ 55 w 55"/>
                  <a:gd name="T5" fmla="*/ 10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10"/>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0" name="Freeform 340"/>
              <p:cNvSpPr/>
              <p:nvPr userDrawn="1"/>
            </p:nvSpPr>
            <p:spPr bwMode="auto">
              <a:xfrm>
                <a:off x="1006" y="2492"/>
                <a:ext cx="45" cy="26"/>
              </a:xfrm>
              <a:custGeom>
                <a:avLst/>
                <a:gdLst>
                  <a:gd name="T0" fmla="*/ 0 w 45"/>
                  <a:gd name="T1" fmla="*/ 14 h 26"/>
                  <a:gd name="T2" fmla="*/ 19 w 45"/>
                  <a:gd name="T3" fmla="*/ 26 h 26"/>
                  <a:gd name="T4" fmla="*/ 45 w 45"/>
                  <a:gd name="T5" fmla="*/ 10 h 26"/>
                  <a:gd name="T6" fmla="*/ 28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10"/>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1" name="Freeform 341"/>
              <p:cNvSpPr/>
              <p:nvPr userDrawn="1"/>
            </p:nvSpPr>
            <p:spPr bwMode="auto">
              <a:xfrm>
                <a:off x="1324" y="25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2" name="Freeform 342"/>
              <p:cNvSpPr/>
              <p:nvPr userDrawn="1"/>
            </p:nvSpPr>
            <p:spPr bwMode="auto">
              <a:xfrm>
                <a:off x="1291" y="2523"/>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3" name="Freeform 343"/>
              <p:cNvSpPr/>
              <p:nvPr userDrawn="1"/>
            </p:nvSpPr>
            <p:spPr bwMode="auto">
              <a:xfrm>
                <a:off x="942" y="2513"/>
                <a:ext cx="73" cy="40"/>
              </a:xfrm>
              <a:custGeom>
                <a:avLst/>
                <a:gdLst>
                  <a:gd name="T0" fmla="*/ 0 w 73"/>
                  <a:gd name="T1" fmla="*/ 31 h 40"/>
                  <a:gd name="T2" fmla="*/ 17 w 73"/>
                  <a:gd name="T3" fmla="*/ 40 h 40"/>
                  <a:gd name="T4" fmla="*/ 73 w 73"/>
                  <a:gd name="T5" fmla="*/ 10 h 40"/>
                  <a:gd name="T6" fmla="*/ 57 w 73"/>
                  <a:gd name="T7" fmla="*/ 0 h 40"/>
                  <a:gd name="T8" fmla="*/ 0 w 73"/>
                  <a:gd name="T9" fmla="*/ 31 h 40"/>
                </a:gdLst>
                <a:ahLst/>
                <a:cxnLst>
                  <a:cxn ang="0">
                    <a:pos x="T0" y="T1"/>
                  </a:cxn>
                  <a:cxn ang="0">
                    <a:pos x="T2" y="T3"/>
                  </a:cxn>
                  <a:cxn ang="0">
                    <a:pos x="T4" y="T5"/>
                  </a:cxn>
                  <a:cxn ang="0">
                    <a:pos x="T6" y="T7"/>
                  </a:cxn>
                  <a:cxn ang="0">
                    <a:pos x="T8" y="T9"/>
                  </a:cxn>
                </a:cxnLst>
                <a:rect l="0" t="0" r="r" b="b"/>
                <a:pathLst>
                  <a:path w="73" h="40">
                    <a:moveTo>
                      <a:pt x="0" y="31"/>
                    </a:moveTo>
                    <a:lnTo>
                      <a:pt x="17" y="40"/>
                    </a:lnTo>
                    <a:lnTo>
                      <a:pt x="73" y="10"/>
                    </a:lnTo>
                    <a:lnTo>
                      <a:pt x="57"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4" name="Freeform 344"/>
              <p:cNvSpPr/>
              <p:nvPr userDrawn="1"/>
            </p:nvSpPr>
            <p:spPr bwMode="auto">
              <a:xfrm>
                <a:off x="1180" y="2551"/>
                <a:ext cx="45" cy="26"/>
              </a:xfrm>
              <a:custGeom>
                <a:avLst/>
                <a:gdLst>
                  <a:gd name="T0" fmla="*/ 0 w 45"/>
                  <a:gd name="T1" fmla="*/ 14 h 26"/>
                  <a:gd name="T2" fmla="*/ 17 w 45"/>
                  <a:gd name="T3" fmla="*/ 26 h 26"/>
                  <a:gd name="T4" fmla="*/ 45 w 45"/>
                  <a:gd name="T5" fmla="*/ 10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10"/>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5" name="Freeform 345"/>
              <p:cNvSpPr/>
              <p:nvPr userDrawn="1"/>
            </p:nvSpPr>
            <p:spPr bwMode="auto">
              <a:xfrm>
                <a:off x="1308" y="2466"/>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6" name="Freeform 346"/>
              <p:cNvSpPr/>
              <p:nvPr userDrawn="1"/>
            </p:nvSpPr>
            <p:spPr bwMode="auto">
              <a:xfrm>
                <a:off x="1044" y="2539"/>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7" name="Freeform 347"/>
              <p:cNvSpPr/>
              <p:nvPr userDrawn="1"/>
            </p:nvSpPr>
            <p:spPr bwMode="auto">
              <a:xfrm>
                <a:off x="1147" y="2575"/>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8" name="Freeform 348"/>
              <p:cNvSpPr/>
              <p:nvPr userDrawn="1"/>
            </p:nvSpPr>
            <p:spPr bwMode="auto">
              <a:xfrm>
                <a:off x="506" y="2063"/>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69" name="Freeform 349"/>
              <p:cNvSpPr/>
              <p:nvPr userDrawn="1"/>
            </p:nvSpPr>
            <p:spPr bwMode="auto">
              <a:xfrm>
                <a:off x="506" y="2325"/>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0" name="Freeform 350"/>
              <p:cNvSpPr/>
              <p:nvPr userDrawn="1"/>
            </p:nvSpPr>
            <p:spPr bwMode="auto">
              <a:xfrm>
                <a:off x="1178" y="2455"/>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1" name="Freeform 351"/>
              <p:cNvSpPr/>
              <p:nvPr userDrawn="1"/>
            </p:nvSpPr>
            <p:spPr bwMode="auto">
              <a:xfrm>
                <a:off x="808" y="2158"/>
                <a:ext cx="219" cy="127"/>
              </a:xfrm>
              <a:custGeom>
                <a:avLst/>
                <a:gdLst>
                  <a:gd name="T0" fmla="*/ 0 w 219"/>
                  <a:gd name="T1" fmla="*/ 117 h 127"/>
                  <a:gd name="T2" fmla="*/ 16 w 219"/>
                  <a:gd name="T3" fmla="*/ 127 h 127"/>
                  <a:gd name="T4" fmla="*/ 219 w 219"/>
                  <a:gd name="T5" fmla="*/ 11 h 127"/>
                  <a:gd name="T6" fmla="*/ 203 w 219"/>
                  <a:gd name="T7" fmla="*/ 0 h 127"/>
                  <a:gd name="T8" fmla="*/ 0 w 219"/>
                  <a:gd name="T9" fmla="*/ 117 h 127"/>
                </a:gdLst>
                <a:ahLst/>
                <a:cxnLst>
                  <a:cxn ang="0">
                    <a:pos x="T0" y="T1"/>
                  </a:cxn>
                  <a:cxn ang="0">
                    <a:pos x="T2" y="T3"/>
                  </a:cxn>
                  <a:cxn ang="0">
                    <a:pos x="T4" y="T5"/>
                  </a:cxn>
                  <a:cxn ang="0">
                    <a:pos x="T6" y="T7"/>
                  </a:cxn>
                  <a:cxn ang="0">
                    <a:pos x="T8" y="T9"/>
                  </a:cxn>
                </a:cxnLst>
                <a:rect l="0" t="0" r="r" b="b"/>
                <a:pathLst>
                  <a:path w="219" h="127">
                    <a:moveTo>
                      <a:pt x="0" y="117"/>
                    </a:moveTo>
                    <a:lnTo>
                      <a:pt x="16" y="127"/>
                    </a:lnTo>
                    <a:lnTo>
                      <a:pt x="219" y="11"/>
                    </a:lnTo>
                    <a:lnTo>
                      <a:pt x="203" y="0"/>
                    </a:lnTo>
                    <a:lnTo>
                      <a:pt x="0" y="1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2" name="Freeform 352"/>
              <p:cNvSpPr/>
              <p:nvPr userDrawn="1"/>
            </p:nvSpPr>
            <p:spPr bwMode="auto">
              <a:xfrm>
                <a:off x="1119" y="2257"/>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3" name="Freeform 353"/>
              <p:cNvSpPr/>
              <p:nvPr userDrawn="1"/>
            </p:nvSpPr>
            <p:spPr bwMode="auto">
              <a:xfrm>
                <a:off x="732" y="2304"/>
                <a:ext cx="45" cy="23"/>
              </a:xfrm>
              <a:custGeom>
                <a:avLst/>
                <a:gdLst>
                  <a:gd name="T0" fmla="*/ 0 w 45"/>
                  <a:gd name="T1" fmla="*/ 14 h 23"/>
                  <a:gd name="T2" fmla="*/ 17 w 45"/>
                  <a:gd name="T3" fmla="*/ 23 h 23"/>
                  <a:gd name="T4" fmla="*/ 45 w 45"/>
                  <a:gd name="T5" fmla="*/ 9 h 23"/>
                  <a:gd name="T6" fmla="*/ 26 w 45"/>
                  <a:gd name="T7" fmla="*/ 0 h 23"/>
                  <a:gd name="T8" fmla="*/ 0 w 45"/>
                  <a:gd name="T9" fmla="*/ 14 h 23"/>
                </a:gdLst>
                <a:ahLst/>
                <a:cxnLst>
                  <a:cxn ang="0">
                    <a:pos x="T0" y="T1"/>
                  </a:cxn>
                  <a:cxn ang="0">
                    <a:pos x="T2" y="T3"/>
                  </a:cxn>
                  <a:cxn ang="0">
                    <a:pos x="T4" y="T5"/>
                  </a:cxn>
                  <a:cxn ang="0">
                    <a:pos x="T6" y="T7"/>
                  </a:cxn>
                  <a:cxn ang="0">
                    <a:pos x="T8" y="T9"/>
                  </a:cxn>
                </a:cxnLst>
                <a:rect l="0" t="0" r="r" b="b"/>
                <a:pathLst>
                  <a:path w="45" h="23">
                    <a:moveTo>
                      <a:pt x="0" y="14"/>
                    </a:moveTo>
                    <a:lnTo>
                      <a:pt x="17" y="23"/>
                    </a:lnTo>
                    <a:lnTo>
                      <a:pt x="45" y="9"/>
                    </a:lnTo>
                    <a:lnTo>
                      <a:pt x="26"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4" name="Freeform 354"/>
              <p:cNvSpPr/>
              <p:nvPr userDrawn="1"/>
            </p:nvSpPr>
            <p:spPr bwMode="auto">
              <a:xfrm>
                <a:off x="631" y="2271"/>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5" name="Freeform 355"/>
              <p:cNvSpPr/>
              <p:nvPr userDrawn="1"/>
            </p:nvSpPr>
            <p:spPr bwMode="auto">
              <a:xfrm>
                <a:off x="668" y="2325"/>
                <a:ext cx="71" cy="40"/>
              </a:xfrm>
              <a:custGeom>
                <a:avLst/>
                <a:gdLst>
                  <a:gd name="T0" fmla="*/ 0 w 71"/>
                  <a:gd name="T1" fmla="*/ 31 h 40"/>
                  <a:gd name="T2" fmla="*/ 17 w 71"/>
                  <a:gd name="T3" fmla="*/ 40 h 40"/>
                  <a:gd name="T4" fmla="*/ 71 w 71"/>
                  <a:gd name="T5" fmla="*/ 9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6" name="Freeform 356"/>
              <p:cNvSpPr/>
              <p:nvPr userDrawn="1"/>
            </p:nvSpPr>
            <p:spPr bwMode="auto">
              <a:xfrm>
                <a:off x="1256" y="2337"/>
                <a:ext cx="78" cy="44"/>
              </a:xfrm>
              <a:custGeom>
                <a:avLst/>
                <a:gdLst>
                  <a:gd name="T0" fmla="*/ 0 w 78"/>
                  <a:gd name="T1" fmla="*/ 35 h 44"/>
                  <a:gd name="T2" fmla="*/ 19 w 78"/>
                  <a:gd name="T3" fmla="*/ 44 h 44"/>
                  <a:gd name="T4" fmla="*/ 78 w 78"/>
                  <a:gd name="T5" fmla="*/ 9 h 44"/>
                  <a:gd name="T6" fmla="*/ 61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9" y="44"/>
                    </a:lnTo>
                    <a:lnTo>
                      <a:pt x="78" y="9"/>
                    </a:lnTo>
                    <a:lnTo>
                      <a:pt x="61"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7" name="Freeform 357"/>
              <p:cNvSpPr/>
              <p:nvPr userDrawn="1"/>
            </p:nvSpPr>
            <p:spPr bwMode="auto">
              <a:xfrm>
                <a:off x="805" y="2403"/>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8" name="Freeform 358"/>
              <p:cNvSpPr/>
              <p:nvPr userDrawn="1"/>
            </p:nvSpPr>
            <p:spPr bwMode="auto">
              <a:xfrm>
                <a:off x="890" y="2323"/>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79" name="Freeform 359"/>
              <p:cNvSpPr/>
              <p:nvPr userDrawn="1"/>
            </p:nvSpPr>
            <p:spPr bwMode="auto">
              <a:xfrm>
                <a:off x="838" y="2353"/>
                <a:ext cx="189" cy="111"/>
              </a:xfrm>
              <a:custGeom>
                <a:avLst/>
                <a:gdLst>
                  <a:gd name="T0" fmla="*/ 0 w 189"/>
                  <a:gd name="T1" fmla="*/ 102 h 111"/>
                  <a:gd name="T2" fmla="*/ 17 w 189"/>
                  <a:gd name="T3" fmla="*/ 111 h 111"/>
                  <a:gd name="T4" fmla="*/ 189 w 189"/>
                  <a:gd name="T5" fmla="*/ 12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2"/>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0" name="Freeform 360"/>
              <p:cNvSpPr/>
              <p:nvPr userDrawn="1"/>
            </p:nvSpPr>
            <p:spPr bwMode="auto">
              <a:xfrm>
                <a:off x="907" y="2431"/>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1" name="Freeform 361"/>
              <p:cNvSpPr/>
              <p:nvPr userDrawn="1"/>
            </p:nvSpPr>
            <p:spPr bwMode="auto">
              <a:xfrm>
                <a:off x="1220" y="239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2" name="Freeform 362"/>
              <p:cNvSpPr/>
              <p:nvPr userDrawn="1"/>
            </p:nvSpPr>
            <p:spPr bwMode="auto">
              <a:xfrm>
                <a:off x="1027" y="2403"/>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3" name="Freeform 363"/>
              <p:cNvSpPr/>
              <p:nvPr userDrawn="1"/>
            </p:nvSpPr>
            <p:spPr bwMode="auto">
              <a:xfrm>
                <a:off x="975" y="2433"/>
                <a:ext cx="191" cy="111"/>
              </a:xfrm>
              <a:custGeom>
                <a:avLst/>
                <a:gdLst>
                  <a:gd name="T0" fmla="*/ 0 w 191"/>
                  <a:gd name="T1" fmla="*/ 102 h 111"/>
                  <a:gd name="T2" fmla="*/ 17 w 191"/>
                  <a:gd name="T3" fmla="*/ 111 h 111"/>
                  <a:gd name="T4" fmla="*/ 191 w 191"/>
                  <a:gd name="T5" fmla="*/ 10 h 111"/>
                  <a:gd name="T6" fmla="*/ 172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0"/>
                    </a:lnTo>
                    <a:lnTo>
                      <a:pt x="172"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4" name="Freeform 364"/>
              <p:cNvSpPr/>
              <p:nvPr userDrawn="1"/>
            </p:nvSpPr>
            <p:spPr bwMode="auto">
              <a:xfrm>
                <a:off x="1008" y="2466"/>
                <a:ext cx="172" cy="97"/>
              </a:xfrm>
              <a:custGeom>
                <a:avLst/>
                <a:gdLst>
                  <a:gd name="T0" fmla="*/ 0 w 172"/>
                  <a:gd name="T1" fmla="*/ 87 h 97"/>
                  <a:gd name="T2" fmla="*/ 19 w 172"/>
                  <a:gd name="T3" fmla="*/ 97 h 97"/>
                  <a:gd name="T4" fmla="*/ 172 w 172"/>
                  <a:gd name="T5" fmla="*/ 10 h 97"/>
                  <a:gd name="T6" fmla="*/ 156 w 172"/>
                  <a:gd name="T7" fmla="*/ 0 h 97"/>
                  <a:gd name="T8" fmla="*/ 0 w 172"/>
                  <a:gd name="T9" fmla="*/ 87 h 97"/>
                </a:gdLst>
                <a:ahLst/>
                <a:cxnLst>
                  <a:cxn ang="0">
                    <a:pos x="T0" y="T1"/>
                  </a:cxn>
                  <a:cxn ang="0">
                    <a:pos x="T2" y="T3"/>
                  </a:cxn>
                  <a:cxn ang="0">
                    <a:pos x="T4" y="T5"/>
                  </a:cxn>
                  <a:cxn ang="0">
                    <a:pos x="T6" y="T7"/>
                  </a:cxn>
                  <a:cxn ang="0">
                    <a:pos x="T8" y="T9"/>
                  </a:cxn>
                </a:cxnLst>
                <a:rect l="0" t="0" r="r" b="b"/>
                <a:pathLst>
                  <a:path w="172" h="97">
                    <a:moveTo>
                      <a:pt x="0" y="87"/>
                    </a:moveTo>
                    <a:lnTo>
                      <a:pt x="19" y="97"/>
                    </a:lnTo>
                    <a:lnTo>
                      <a:pt x="172" y="10"/>
                    </a:lnTo>
                    <a:lnTo>
                      <a:pt x="156"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5" name="Freeform 365"/>
              <p:cNvSpPr/>
              <p:nvPr userDrawn="1"/>
            </p:nvSpPr>
            <p:spPr bwMode="auto">
              <a:xfrm>
                <a:off x="1145" y="2542"/>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6" name="Freeform 366"/>
              <p:cNvSpPr/>
              <p:nvPr userDrawn="1"/>
            </p:nvSpPr>
            <p:spPr bwMode="auto">
              <a:xfrm>
                <a:off x="1081" y="2563"/>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7" name="Freeform 367"/>
              <p:cNvSpPr/>
              <p:nvPr userDrawn="1"/>
            </p:nvSpPr>
            <p:spPr bwMode="auto">
              <a:xfrm>
                <a:off x="1164" y="2483"/>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8" name="Freeform 368"/>
              <p:cNvSpPr/>
              <p:nvPr userDrawn="1"/>
            </p:nvSpPr>
            <p:spPr bwMode="auto">
              <a:xfrm>
                <a:off x="1112" y="2513"/>
                <a:ext cx="191" cy="111"/>
              </a:xfrm>
              <a:custGeom>
                <a:avLst/>
                <a:gdLst>
                  <a:gd name="T0" fmla="*/ 0 w 191"/>
                  <a:gd name="T1" fmla="*/ 102 h 111"/>
                  <a:gd name="T2" fmla="*/ 16 w 191"/>
                  <a:gd name="T3" fmla="*/ 111 h 111"/>
                  <a:gd name="T4" fmla="*/ 191 w 191"/>
                  <a:gd name="T5" fmla="*/ 10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6" y="111"/>
                    </a:lnTo>
                    <a:lnTo>
                      <a:pt x="191" y="10"/>
                    </a:lnTo>
                    <a:lnTo>
                      <a:pt x="175"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89" name="Freeform 369"/>
              <p:cNvSpPr/>
              <p:nvPr userDrawn="1"/>
            </p:nvSpPr>
            <p:spPr bwMode="auto">
              <a:xfrm>
                <a:off x="848" y="2136"/>
                <a:ext cx="141" cy="83"/>
              </a:xfrm>
              <a:custGeom>
                <a:avLst/>
                <a:gdLst>
                  <a:gd name="T0" fmla="*/ 0 w 141"/>
                  <a:gd name="T1" fmla="*/ 73 h 83"/>
                  <a:gd name="T2" fmla="*/ 16 w 141"/>
                  <a:gd name="T3" fmla="*/ 83 h 83"/>
                  <a:gd name="T4" fmla="*/ 141 w 141"/>
                  <a:gd name="T5" fmla="*/ 12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2"/>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0" name="Freeform 370"/>
              <p:cNvSpPr/>
              <p:nvPr userDrawn="1"/>
            </p:nvSpPr>
            <p:spPr bwMode="auto">
              <a:xfrm>
                <a:off x="982" y="217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1" name="Freeform 371"/>
              <p:cNvSpPr/>
              <p:nvPr userDrawn="1"/>
            </p:nvSpPr>
            <p:spPr bwMode="auto">
              <a:xfrm>
                <a:off x="947" y="2217"/>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2" name="Freeform 372"/>
              <p:cNvSpPr/>
              <p:nvPr userDrawn="1"/>
            </p:nvSpPr>
            <p:spPr bwMode="auto">
              <a:xfrm>
                <a:off x="801" y="2217"/>
                <a:ext cx="54" cy="30"/>
              </a:xfrm>
              <a:custGeom>
                <a:avLst/>
                <a:gdLst>
                  <a:gd name="T0" fmla="*/ 0 w 54"/>
                  <a:gd name="T1" fmla="*/ 21 h 30"/>
                  <a:gd name="T2" fmla="*/ 16 w 54"/>
                  <a:gd name="T3" fmla="*/ 30 h 30"/>
                  <a:gd name="T4" fmla="*/ 54 w 54"/>
                  <a:gd name="T5" fmla="*/ 9 h 30"/>
                  <a:gd name="T6" fmla="*/ 35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6" y="30"/>
                    </a:lnTo>
                    <a:lnTo>
                      <a:pt x="54" y="9"/>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3" name="Freeform 373"/>
              <p:cNvSpPr/>
              <p:nvPr userDrawn="1"/>
            </p:nvSpPr>
            <p:spPr bwMode="auto">
              <a:xfrm>
                <a:off x="911" y="2235"/>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4" name="Freeform 374"/>
              <p:cNvSpPr/>
              <p:nvPr userDrawn="1"/>
            </p:nvSpPr>
            <p:spPr bwMode="auto">
              <a:xfrm>
                <a:off x="751" y="2242"/>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5" name="Freeform 375"/>
              <p:cNvSpPr/>
              <p:nvPr userDrawn="1"/>
            </p:nvSpPr>
            <p:spPr bwMode="auto">
              <a:xfrm>
                <a:off x="878" y="2254"/>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6" name="Freeform 376"/>
              <p:cNvSpPr/>
              <p:nvPr userDrawn="1"/>
            </p:nvSpPr>
            <p:spPr bwMode="auto">
              <a:xfrm>
                <a:off x="985" y="221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7" name="Freeform 377"/>
              <p:cNvSpPr/>
              <p:nvPr userDrawn="1"/>
            </p:nvSpPr>
            <p:spPr bwMode="auto">
              <a:xfrm>
                <a:off x="768" y="2282"/>
                <a:ext cx="44" cy="26"/>
              </a:xfrm>
              <a:custGeom>
                <a:avLst/>
                <a:gdLst>
                  <a:gd name="T0" fmla="*/ 0 w 44"/>
                  <a:gd name="T1" fmla="*/ 15 h 26"/>
                  <a:gd name="T2" fmla="*/ 16 w 44"/>
                  <a:gd name="T3" fmla="*/ 26 h 26"/>
                  <a:gd name="T4" fmla="*/ 44 w 44"/>
                  <a:gd name="T5" fmla="*/ 10 h 26"/>
                  <a:gd name="T6" fmla="*/ 28 w 44"/>
                  <a:gd name="T7" fmla="*/ 0 h 26"/>
                  <a:gd name="T8" fmla="*/ 0 w 44"/>
                  <a:gd name="T9" fmla="*/ 15 h 26"/>
                </a:gdLst>
                <a:ahLst/>
                <a:cxnLst>
                  <a:cxn ang="0">
                    <a:pos x="T0" y="T1"/>
                  </a:cxn>
                  <a:cxn ang="0">
                    <a:pos x="T2" y="T3"/>
                  </a:cxn>
                  <a:cxn ang="0">
                    <a:pos x="T4" y="T5"/>
                  </a:cxn>
                  <a:cxn ang="0">
                    <a:pos x="T6" y="T7"/>
                  </a:cxn>
                  <a:cxn ang="0">
                    <a:pos x="T8" y="T9"/>
                  </a:cxn>
                </a:cxnLst>
                <a:rect l="0" t="0" r="r" b="b"/>
                <a:pathLst>
                  <a:path w="44" h="26">
                    <a:moveTo>
                      <a:pt x="0" y="15"/>
                    </a:moveTo>
                    <a:lnTo>
                      <a:pt x="16" y="26"/>
                    </a:lnTo>
                    <a:lnTo>
                      <a:pt x="44" y="10"/>
                    </a:lnTo>
                    <a:lnTo>
                      <a:pt x="28" y="0"/>
                    </a:lnTo>
                    <a:lnTo>
                      <a:pt x="0" y="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8" name="Freeform 378"/>
              <p:cNvSpPr/>
              <p:nvPr userDrawn="1"/>
            </p:nvSpPr>
            <p:spPr bwMode="auto">
              <a:xfrm>
                <a:off x="895" y="2198"/>
                <a:ext cx="198" cy="113"/>
              </a:xfrm>
              <a:custGeom>
                <a:avLst/>
                <a:gdLst>
                  <a:gd name="T0" fmla="*/ 0 w 198"/>
                  <a:gd name="T1" fmla="*/ 103 h 113"/>
                  <a:gd name="T2" fmla="*/ 16 w 198"/>
                  <a:gd name="T3" fmla="*/ 113 h 113"/>
                  <a:gd name="T4" fmla="*/ 198 w 198"/>
                  <a:gd name="T5" fmla="*/ 9 h 113"/>
                  <a:gd name="T6" fmla="*/ 182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2"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599" name="Freeform 379"/>
              <p:cNvSpPr/>
              <p:nvPr userDrawn="1"/>
            </p:nvSpPr>
            <p:spPr bwMode="auto">
              <a:xfrm>
                <a:off x="1084" y="2297"/>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0" name="Freeform 380"/>
              <p:cNvSpPr/>
              <p:nvPr userDrawn="1"/>
            </p:nvSpPr>
            <p:spPr bwMode="auto">
              <a:xfrm>
                <a:off x="937" y="2294"/>
                <a:ext cx="55" cy="33"/>
              </a:xfrm>
              <a:custGeom>
                <a:avLst/>
                <a:gdLst>
                  <a:gd name="T0" fmla="*/ 0 w 55"/>
                  <a:gd name="T1" fmla="*/ 24 h 33"/>
                  <a:gd name="T2" fmla="*/ 17 w 55"/>
                  <a:gd name="T3" fmla="*/ 33 h 33"/>
                  <a:gd name="T4" fmla="*/ 55 w 55"/>
                  <a:gd name="T5" fmla="*/ 12 h 33"/>
                  <a:gd name="T6" fmla="*/ 38 w 55"/>
                  <a:gd name="T7" fmla="*/ 0 h 33"/>
                  <a:gd name="T8" fmla="*/ 0 w 55"/>
                  <a:gd name="T9" fmla="*/ 24 h 33"/>
                </a:gdLst>
                <a:ahLst/>
                <a:cxnLst>
                  <a:cxn ang="0">
                    <a:pos x="T0" y="T1"/>
                  </a:cxn>
                  <a:cxn ang="0">
                    <a:pos x="T2" y="T3"/>
                  </a:cxn>
                  <a:cxn ang="0">
                    <a:pos x="T4" y="T5"/>
                  </a:cxn>
                  <a:cxn ang="0">
                    <a:pos x="T6" y="T7"/>
                  </a:cxn>
                  <a:cxn ang="0">
                    <a:pos x="T8" y="T9"/>
                  </a:cxn>
                </a:cxnLst>
                <a:rect l="0" t="0" r="r" b="b"/>
                <a:pathLst>
                  <a:path w="55" h="33">
                    <a:moveTo>
                      <a:pt x="0" y="24"/>
                    </a:moveTo>
                    <a:lnTo>
                      <a:pt x="17" y="33"/>
                    </a:lnTo>
                    <a:lnTo>
                      <a:pt x="55" y="12"/>
                    </a:lnTo>
                    <a:lnTo>
                      <a:pt x="38" y="0"/>
                    </a:lnTo>
                    <a:lnTo>
                      <a:pt x="0" y="2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1" name="Freeform 381"/>
              <p:cNvSpPr/>
              <p:nvPr userDrawn="1"/>
            </p:nvSpPr>
            <p:spPr bwMode="auto">
              <a:xfrm>
                <a:off x="1051" y="2315"/>
                <a:ext cx="44" cy="26"/>
              </a:xfrm>
              <a:custGeom>
                <a:avLst/>
                <a:gdLst>
                  <a:gd name="T0" fmla="*/ 0 w 44"/>
                  <a:gd name="T1" fmla="*/ 17 h 26"/>
                  <a:gd name="T2" fmla="*/ 16 w 44"/>
                  <a:gd name="T3" fmla="*/ 26 h 26"/>
                  <a:gd name="T4" fmla="*/ 44 w 44"/>
                  <a:gd name="T5" fmla="*/ 10 h 26"/>
                  <a:gd name="T6" fmla="*/ 28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0"/>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2" name="Freeform 382"/>
              <p:cNvSpPr/>
              <p:nvPr userDrawn="1"/>
            </p:nvSpPr>
            <p:spPr bwMode="auto">
              <a:xfrm>
                <a:off x="1015" y="2334"/>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3" name="Freeform 383"/>
              <p:cNvSpPr/>
              <p:nvPr userDrawn="1"/>
            </p:nvSpPr>
            <p:spPr bwMode="auto">
              <a:xfrm>
                <a:off x="944" y="2238"/>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4" name="Freeform 384"/>
              <p:cNvSpPr/>
              <p:nvPr userDrawn="1"/>
            </p:nvSpPr>
            <p:spPr bwMode="auto">
              <a:xfrm>
                <a:off x="1124" y="229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5" name="Freeform 385"/>
              <p:cNvSpPr/>
              <p:nvPr userDrawn="1"/>
            </p:nvSpPr>
            <p:spPr bwMode="auto">
              <a:xfrm>
                <a:off x="699" y="2273"/>
                <a:ext cx="191" cy="111"/>
              </a:xfrm>
              <a:custGeom>
                <a:avLst/>
                <a:gdLst>
                  <a:gd name="T0" fmla="*/ 0 w 191"/>
                  <a:gd name="T1" fmla="*/ 101 h 111"/>
                  <a:gd name="T2" fmla="*/ 17 w 191"/>
                  <a:gd name="T3" fmla="*/ 111 h 111"/>
                  <a:gd name="T4" fmla="*/ 191 w 191"/>
                  <a:gd name="T5" fmla="*/ 12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2"/>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6" name="Freeform 386"/>
              <p:cNvSpPr/>
              <p:nvPr userDrawn="1"/>
            </p:nvSpPr>
            <p:spPr bwMode="auto">
              <a:xfrm>
                <a:off x="904" y="2363"/>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7" name="Freeform 387"/>
              <p:cNvSpPr/>
              <p:nvPr userDrawn="1"/>
            </p:nvSpPr>
            <p:spPr bwMode="auto">
              <a:xfrm>
                <a:off x="1032" y="2278"/>
                <a:ext cx="198" cy="113"/>
              </a:xfrm>
              <a:custGeom>
                <a:avLst/>
                <a:gdLst>
                  <a:gd name="T0" fmla="*/ 0 w 198"/>
                  <a:gd name="T1" fmla="*/ 103 h 113"/>
                  <a:gd name="T2" fmla="*/ 16 w 198"/>
                  <a:gd name="T3" fmla="*/ 113 h 113"/>
                  <a:gd name="T4" fmla="*/ 198 w 198"/>
                  <a:gd name="T5" fmla="*/ 9 h 113"/>
                  <a:gd name="T6" fmla="*/ 181 w 198"/>
                  <a:gd name="T7" fmla="*/ 0 h 113"/>
                  <a:gd name="T8" fmla="*/ 0 w 198"/>
                  <a:gd name="T9" fmla="*/ 103 h 113"/>
                </a:gdLst>
                <a:ahLst/>
                <a:cxnLst>
                  <a:cxn ang="0">
                    <a:pos x="T0" y="T1"/>
                  </a:cxn>
                  <a:cxn ang="0">
                    <a:pos x="T2" y="T3"/>
                  </a:cxn>
                  <a:cxn ang="0">
                    <a:pos x="T4" y="T5"/>
                  </a:cxn>
                  <a:cxn ang="0">
                    <a:pos x="T6" y="T7"/>
                  </a:cxn>
                  <a:cxn ang="0">
                    <a:pos x="T8" y="T9"/>
                  </a:cxn>
                </a:cxnLst>
                <a:rect l="0" t="0" r="r" b="b"/>
                <a:pathLst>
                  <a:path w="198" h="113">
                    <a:moveTo>
                      <a:pt x="0" y="103"/>
                    </a:moveTo>
                    <a:lnTo>
                      <a:pt x="16" y="113"/>
                    </a:lnTo>
                    <a:lnTo>
                      <a:pt x="198" y="9"/>
                    </a:lnTo>
                    <a:lnTo>
                      <a:pt x="181" y="0"/>
                    </a:lnTo>
                    <a:lnTo>
                      <a:pt x="0" y="10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8" name="Freeform 388"/>
              <p:cNvSpPr/>
              <p:nvPr userDrawn="1"/>
            </p:nvSpPr>
            <p:spPr bwMode="auto">
              <a:xfrm>
                <a:off x="1220" y="2374"/>
                <a:ext cx="48" cy="29"/>
              </a:xfrm>
              <a:custGeom>
                <a:avLst/>
                <a:gdLst>
                  <a:gd name="T0" fmla="*/ 0 w 48"/>
                  <a:gd name="T1" fmla="*/ 17 h 29"/>
                  <a:gd name="T2" fmla="*/ 19 w 48"/>
                  <a:gd name="T3" fmla="*/ 29 h 29"/>
                  <a:gd name="T4" fmla="*/ 48 w 48"/>
                  <a:gd name="T5" fmla="*/ 12 h 29"/>
                  <a:gd name="T6" fmla="*/ 29 w 48"/>
                  <a:gd name="T7" fmla="*/ 0 h 29"/>
                  <a:gd name="T8" fmla="*/ 0 w 48"/>
                  <a:gd name="T9" fmla="*/ 17 h 29"/>
                </a:gdLst>
                <a:ahLst/>
                <a:cxnLst>
                  <a:cxn ang="0">
                    <a:pos x="T0" y="T1"/>
                  </a:cxn>
                  <a:cxn ang="0">
                    <a:pos x="T2" y="T3"/>
                  </a:cxn>
                  <a:cxn ang="0">
                    <a:pos x="T4" y="T5"/>
                  </a:cxn>
                  <a:cxn ang="0">
                    <a:pos x="T6" y="T7"/>
                  </a:cxn>
                  <a:cxn ang="0">
                    <a:pos x="T8" y="T9"/>
                  </a:cxn>
                </a:cxnLst>
                <a:rect l="0" t="0" r="r" b="b"/>
                <a:pathLst>
                  <a:path w="48" h="29">
                    <a:moveTo>
                      <a:pt x="0" y="17"/>
                    </a:moveTo>
                    <a:lnTo>
                      <a:pt x="19" y="29"/>
                    </a:lnTo>
                    <a:lnTo>
                      <a:pt x="48"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09" name="Freeform 389"/>
              <p:cNvSpPr/>
              <p:nvPr userDrawn="1"/>
            </p:nvSpPr>
            <p:spPr bwMode="auto">
              <a:xfrm>
                <a:off x="734" y="2306"/>
                <a:ext cx="170" cy="99"/>
              </a:xfrm>
              <a:custGeom>
                <a:avLst/>
                <a:gdLst>
                  <a:gd name="T0" fmla="*/ 0 w 170"/>
                  <a:gd name="T1" fmla="*/ 87 h 99"/>
                  <a:gd name="T2" fmla="*/ 17 w 170"/>
                  <a:gd name="T3" fmla="*/ 99 h 99"/>
                  <a:gd name="T4" fmla="*/ 170 w 170"/>
                  <a:gd name="T5" fmla="*/ 9 h 99"/>
                  <a:gd name="T6" fmla="*/ 154 w 170"/>
                  <a:gd name="T7" fmla="*/ 0 h 99"/>
                  <a:gd name="T8" fmla="*/ 0 w 170"/>
                  <a:gd name="T9" fmla="*/ 87 h 99"/>
                </a:gdLst>
                <a:ahLst/>
                <a:cxnLst>
                  <a:cxn ang="0">
                    <a:pos x="T0" y="T1"/>
                  </a:cxn>
                  <a:cxn ang="0">
                    <a:pos x="T2" y="T3"/>
                  </a:cxn>
                  <a:cxn ang="0">
                    <a:pos x="T4" y="T5"/>
                  </a:cxn>
                  <a:cxn ang="0">
                    <a:pos x="T6" y="T7"/>
                  </a:cxn>
                  <a:cxn ang="0">
                    <a:pos x="T8" y="T9"/>
                  </a:cxn>
                </a:cxnLst>
                <a:rect l="0" t="0" r="r" b="b"/>
                <a:pathLst>
                  <a:path w="170" h="99">
                    <a:moveTo>
                      <a:pt x="0" y="87"/>
                    </a:moveTo>
                    <a:lnTo>
                      <a:pt x="17" y="99"/>
                    </a:lnTo>
                    <a:lnTo>
                      <a:pt x="170" y="9"/>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0" name="Freeform 390"/>
              <p:cNvSpPr/>
              <p:nvPr userDrawn="1"/>
            </p:nvSpPr>
            <p:spPr bwMode="auto">
              <a:xfrm>
                <a:off x="1074" y="2374"/>
                <a:ext cx="54" cy="33"/>
              </a:xfrm>
              <a:custGeom>
                <a:avLst/>
                <a:gdLst>
                  <a:gd name="T0" fmla="*/ 0 w 54"/>
                  <a:gd name="T1" fmla="*/ 22 h 33"/>
                  <a:gd name="T2" fmla="*/ 19 w 54"/>
                  <a:gd name="T3" fmla="*/ 33 h 33"/>
                  <a:gd name="T4" fmla="*/ 54 w 54"/>
                  <a:gd name="T5" fmla="*/ 12 h 33"/>
                  <a:gd name="T6" fmla="*/ 38 w 54"/>
                  <a:gd name="T7" fmla="*/ 0 h 33"/>
                  <a:gd name="T8" fmla="*/ 0 w 54"/>
                  <a:gd name="T9" fmla="*/ 22 h 33"/>
                </a:gdLst>
                <a:ahLst/>
                <a:cxnLst>
                  <a:cxn ang="0">
                    <a:pos x="T0" y="T1"/>
                  </a:cxn>
                  <a:cxn ang="0">
                    <a:pos x="T2" y="T3"/>
                  </a:cxn>
                  <a:cxn ang="0">
                    <a:pos x="T4" y="T5"/>
                  </a:cxn>
                  <a:cxn ang="0">
                    <a:pos x="T6" y="T7"/>
                  </a:cxn>
                  <a:cxn ang="0">
                    <a:pos x="T8" y="T9"/>
                  </a:cxn>
                </a:cxnLst>
                <a:rect l="0" t="0" r="r" b="b"/>
                <a:pathLst>
                  <a:path w="54" h="33">
                    <a:moveTo>
                      <a:pt x="0" y="22"/>
                    </a:moveTo>
                    <a:lnTo>
                      <a:pt x="19" y="33"/>
                    </a:lnTo>
                    <a:lnTo>
                      <a:pt x="54" y="12"/>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1" name="Freeform 391"/>
              <p:cNvSpPr/>
              <p:nvPr userDrawn="1"/>
            </p:nvSpPr>
            <p:spPr bwMode="auto">
              <a:xfrm>
                <a:off x="869" y="2381"/>
                <a:ext cx="45" cy="26"/>
              </a:xfrm>
              <a:custGeom>
                <a:avLst/>
                <a:gdLst>
                  <a:gd name="T0" fmla="*/ 0 w 45"/>
                  <a:gd name="T1" fmla="*/ 17 h 26"/>
                  <a:gd name="T2" fmla="*/ 16 w 45"/>
                  <a:gd name="T3" fmla="*/ 26 h 26"/>
                  <a:gd name="T4" fmla="*/ 45 w 45"/>
                  <a:gd name="T5" fmla="*/ 12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2" name="Freeform 392"/>
              <p:cNvSpPr/>
              <p:nvPr userDrawn="1"/>
            </p:nvSpPr>
            <p:spPr bwMode="auto">
              <a:xfrm>
                <a:off x="1187" y="239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3" name="Freeform 393"/>
              <p:cNvSpPr/>
              <p:nvPr userDrawn="1"/>
            </p:nvSpPr>
            <p:spPr bwMode="auto">
              <a:xfrm>
                <a:off x="768" y="2351"/>
                <a:ext cx="127" cy="73"/>
              </a:xfrm>
              <a:custGeom>
                <a:avLst/>
                <a:gdLst>
                  <a:gd name="T0" fmla="*/ 0 w 127"/>
                  <a:gd name="T1" fmla="*/ 63 h 73"/>
                  <a:gd name="T2" fmla="*/ 18 w 127"/>
                  <a:gd name="T3" fmla="*/ 73 h 73"/>
                  <a:gd name="T4" fmla="*/ 127 w 127"/>
                  <a:gd name="T5" fmla="*/ 9 h 73"/>
                  <a:gd name="T6" fmla="*/ 110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8" y="73"/>
                    </a:lnTo>
                    <a:lnTo>
                      <a:pt x="127" y="9"/>
                    </a:lnTo>
                    <a:lnTo>
                      <a:pt x="110"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4" name="Freeform 394"/>
              <p:cNvSpPr/>
              <p:nvPr userDrawn="1"/>
            </p:nvSpPr>
            <p:spPr bwMode="auto">
              <a:xfrm>
                <a:off x="1152" y="2414"/>
                <a:ext cx="47" cy="26"/>
              </a:xfrm>
              <a:custGeom>
                <a:avLst/>
                <a:gdLst>
                  <a:gd name="T0" fmla="*/ 0 w 47"/>
                  <a:gd name="T1" fmla="*/ 17 h 26"/>
                  <a:gd name="T2" fmla="*/ 19 w 47"/>
                  <a:gd name="T3" fmla="*/ 26 h 26"/>
                  <a:gd name="T4" fmla="*/ 47 w 47"/>
                  <a:gd name="T5" fmla="*/ 10 h 26"/>
                  <a:gd name="T6" fmla="*/ 31 w 47"/>
                  <a:gd name="T7" fmla="*/ 0 h 26"/>
                  <a:gd name="T8" fmla="*/ 0 w 47"/>
                  <a:gd name="T9" fmla="*/ 17 h 26"/>
                </a:gdLst>
                <a:ahLst/>
                <a:cxnLst>
                  <a:cxn ang="0">
                    <a:pos x="T0" y="T1"/>
                  </a:cxn>
                  <a:cxn ang="0">
                    <a:pos x="T2" y="T3"/>
                  </a:cxn>
                  <a:cxn ang="0">
                    <a:pos x="T4" y="T5"/>
                  </a:cxn>
                  <a:cxn ang="0">
                    <a:pos x="T6" y="T7"/>
                  </a:cxn>
                  <a:cxn ang="0">
                    <a:pos x="T8" y="T9"/>
                  </a:cxn>
                </a:cxnLst>
                <a:rect l="0" t="0" r="r" b="b"/>
                <a:pathLst>
                  <a:path w="47" h="26">
                    <a:moveTo>
                      <a:pt x="0" y="17"/>
                    </a:moveTo>
                    <a:lnTo>
                      <a:pt x="19" y="26"/>
                    </a:lnTo>
                    <a:lnTo>
                      <a:pt x="47" y="10"/>
                    </a:lnTo>
                    <a:lnTo>
                      <a:pt x="31"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5" name="Freeform 395"/>
              <p:cNvSpPr/>
              <p:nvPr userDrawn="1"/>
            </p:nvSpPr>
            <p:spPr bwMode="auto">
              <a:xfrm>
                <a:off x="1081" y="2318"/>
                <a:ext cx="220" cy="127"/>
              </a:xfrm>
              <a:custGeom>
                <a:avLst/>
                <a:gdLst>
                  <a:gd name="T0" fmla="*/ 0 w 220"/>
                  <a:gd name="T1" fmla="*/ 118 h 127"/>
                  <a:gd name="T2" fmla="*/ 19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6" name="Freeform 396"/>
              <p:cNvSpPr/>
              <p:nvPr userDrawn="1"/>
            </p:nvSpPr>
            <p:spPr bwMode="auto">
              <a:xfrm>
                <a:off x="1261" y="237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7" name="Freeform 397"/>
              <p:cNvSpPr/>
              <p:nvPr userDrawn="1"/>
            </p:nvSpPr>
            <p:spPr bwMode="auto">
              <a:xfrm>
                <a:off x="1395" y="241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8" name="Freeform 398"/>
              <p:cNvSpPr/>
              <p:nvPr userDrawn="1"/>
            </p:nvSpPr>
            <p:spPr bwMode="auto">
              <a:xfrm>
                <a:off x="1044" y="2443"/>
                <a:ext cx="44" cy="23"/>
              </a:xfrm>
              <a:custGeom>
                <a:avLst/>
                <a:gdLst>
                  <a:gd name="T0" fmla="*/ 0 w 44"/>
                  <a:gd name="T1" fmla="*/ 14 h 23"/>
                  <a:gd name="T2" fmla="*/ 16 w 44"/>
                  <a:gd name="T3" fmla="*/ 23 h 23"/>
                  <a:gd name="T4" fmla="*/ 44 w 44"/>
                  <a:gd name="T5" fmla="*/ 9 h 23"/>
                  <a:gd name="T6" fmla="*/ 25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5"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19" name="Freeform 399"/>
              <p:cNvSpPr/>
              <p:nvPr userDrawn="1"/>
            </p:nvSpPr>
            <p:spPr bwMode="auto">
              <a:xfrm>
                <a:off x="1169" y="2358"/>
                <a:ext cx="200" cy="113"/>
              </a:xfrm>
              <a:custGeom>
                <a:avLst/>
                <a:gdLst>
                  <a:gd name="T0" fmla="*/ 0 w 200"/>
                  <a:gd name="T1" fmla="*/ 104 h 113"/>
                  <a:gd name="T2" fmla="*/ 18 w 200"/>
                  <a:gd name="T3" fmla="*/ 113 h 113"/>
                  <a:gd name="T4" fmla="*/ 200 w 200"/>
                  <a:gd name="T5" fmla="*/ 9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9"/>
                    </a:lnTo>
                    <a:lnTo>
                      <a:pt x="181" y="0"/>
                    </a:lnTo>
                    <a:lnTo>
                      <a:pt x="0" y="10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0" name="Freeform 400"/>
              <p:cNvSpPr/>
              <p:nvPr userDrawn="1"/>
            </p:nvSpPr>
            <p:spPr bwMode="auto">
              <a:xfrm>
                <a:off x="1360" y="2455"/>
                <a:ext cx="44" cy="28"/>
              </a:xfrm>
              <a:custGeom>
                <a:avLst/>
                <a:gdLst>
                  <a:gd name="T0" fmla="*/ 0 w 44"/>
                  <a:gd name="T1" fmla="*/ 16 h 28"/>
                  <a:gd name="T2" fmla="*/ 16 w 44"/>
                  <a:gd name="T3" fmla="*/ 28 h 28"/>
                  <a:gd name="T4" fmla="*/ 44 w 44"/>
                  <a:gd name="T5" fmla="*/ 11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1" name="Freeform 401"/>
              <p:cNvSpPr/>
              <p:nvPr userDrawn="1"/>
            </p:nvSpPr>
            <p:spPr bwMode="auto">
              <a:xfrm>
                <a:off x="871" y="2386"/>
                <a:ext cx="173" cy="99"/>
              </a:xfrm>
              <a:custGeom>
                <a:avLst/>
                <a:gdLst>
                  <a:gd name="T0" fmla="*/ 0 w 173"/>
                  <a:gd name="T1" fmla="*/ 87 h 99"/>
                  <a:gd name="T2" fmla="*/ 17 w 173"/>
                  <a:gd name="T3" fmla="*/ 99 h 99"/>
                  <a:gd name="T4" fmla="*/ 173 w 173"/>
                  <a:gd name="T5" fmla="*/ 10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2" name="Freeform 402"/>
              <p:cNvSpPr/>
              <p:nvPr userDrawn="1"/>
            </p:nvSpPr>
            <p:spPr bwMode="auto">
              <a:xfrm>
                <a:off x="1213" y="2455"/>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3" name="Freeform 403"/>
              <p:cNvSpPr/>
              <p:nvPr userDrawn="1"/>
            </p:nvSpPr>
            <p:spPr bwMode="auto">
              <a:xfrm>
                <a:off x="1006" y="2462"/>
                <a:ext cx="45" cy="26"/>
              </a:xfrm>
              <a:custGeom>
                <a:avLst/>
                <a:gdLst>
                  <a:gd name="T0" fmla="*/ 0 w 45"/>
                  <a:gd name="T1" fmla="*/ 16 h 26"/>
                  <a:gd name="T2" fmla="*/ 19 w 45"/>
                  <a:gd name="T3" fmla="*/ 26 h 26"/>
                  <a:gd name="T4" fmla="*/ 45 w 45"/>
                  <a:gd name="T5" fmla="*/ 11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4" name="Freeform 404"/>
              <p:cNvSpPr/>
              <p:nvPr userDrawn="1"/>
            </p:nvSpPr>
            <p:spPr bwMode="auto">
              <a:xfrm>
                <a:off x="1324" y="247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625" name="Freeform 405"/>
              <p:cNvSpPr/>
              <p:nvPr userDrawn="1"/>
            </p:nvSpPr>
            <p:spPr bwMode="auto">
              <a:xfrm>
                <a:off x="1291" y="2495"/>
                <a:ext cx="45" cy="25"/>
              </a:xfrm>
              <a:custGeom>
                <a:avLst/>
                <a:gdLst>
                  <a:gd name="T0" fmla="*/ 0 w 45"/>
                  <a:gd name="T1" fmla="*/ 16 h 25"/>
                  <a:gd name="T2" fmla="*/ 17 w 45"/>
                  <a:gd name="T3" fmla="*/ 25 h 25"/>
                  <a:gd name="T4" fmla="*/ 45 w 45"/>
                  <a:gd name="T5" fmla="*/ 9 h 25"/>
                  <a:gd name="T6" fmla="*/ 29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7" y="25"/>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grpSp>
          <p:nvGrpSpPr>
            <p:cNvPr id="203" name="Group 607"/>
            <p:cNvGrpSpPr/>
            <p:nvPr userDrawn="1"/>
          </p:nvGrpSpPr>
          <p:grpSpPr bwMode="auto">
            <a:xfrm>
              <a:off x="920749" y="4045383"/>
              <a:ext cx="4464050" cy="1177925"/>
              <a:chOff x="506" y="1974"/>
              <a:chExt cx="2812" cy="742"/>
            </a:xfrm>
          </p:grpSpPr>
          <p:sp>
            <p:nvSpPr>
              <p:cNvPr id="226" name="Freeform 407"/>
              <p:cNvSpPr/>
              <p:nvPr userDrawn="1"/>
            </p:nvSpPr>
            <p:spPr bwMode="auto">
              <a:xfrm>
                <a:off x="942" y="2483"/>
                <a:ext cx="73" cy="42"/>
              </a:xfrm>
              <a:custGeom>
                <a:avLst/>
                <a:gdLst>
                  <a:gd name="T0" fmla="*/ 0 w 73"/>
                  <a:gd name="T1" fmla="*/ 33 h 42"/>
                  <a:gd name="T2" fmla="*/ 17 w 73"/>
                  <a:gd name="T3" fmla="*/ 42 h 42"/>
                  <a:gd name="T4" fmla="*/ 73 w 73"/>
                  <a:gd name="T5" fmla="*/ 12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12"/>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7" name="Freeform 408"/>
              <p:cNvSpPr/>
              <p:nvPr userDrawn="1"/>
            </p:nvSpPr>
            <p:spPr bwMode="auto">
              <a:xfrm>
                <a:off x="1180" y="2520"/>
                <a:ext cx="45" cy="26"/>
              </a:xfrm>
              <a:custGeom>
                <a:avLst/>
                <a:gdLst>
                  <a:gd name="T0" fmla="*/ 0 w 45"/>
                  <a:gd name="T1" fmla="*/ 17 h 26"/>
                  <a:gd name="T2" fmla="*/ 17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8" name="Freeform 409"/>
              <p:cNvSpPr/>
              <p:nvPr userDrawn="1"/>
            </p:nvSpPr>
            <p:spPr bwMode="auto">
              <a:xfrm>
                <a:off x="1308" y="2436"/>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9" name="Freeform 410"/>
              <p:cNvSpPr/>
              <p:nvPr userDrawn="1"/>
            </p:nvSpPr>
            <p:spPr bwMode="auto">
              <a:xfrm>
                <a:off x="1044" y="2511"/>
                <a:ext cx="127" cy="73"/>
              </a:xfrm>
              <a:custGeom>
                <a:avLst/>
                <a:gdLst>
                  <a:gd name="T0" fmla="*/ 0 w 127"/>
                  <a:gd name="T1" fmla="*/ 64 h 73"/>
                  <a:gd name="T2" fmla="*/ 16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0" name="Freeform 411"/>
              <p:cNvSpPr/>
              <p:nvPr userDrawn="1"/>
            </p:nvSpPr>
            <p:spPr bwMode="auto">
              <a:xfrm>
                <a:off x="1147" y="2544"/>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1" name="Freeform 412"/>
              <p:cNvSpPr/>
              <p:nvPr userDrawn="1"/>
            </p:nvSpPr>
            <p:spPr bwMode="auto">
              <a:xfrm>
                <a:off x="506" y="2035"/>
                <a:ext cx="1125" cy="650"/>
              </a:xfrm>
              <a:custGeom>
                <a:avLst/>
                <a:gdLst>
                  <a:gd name="T0" fmla="*/ 453 w 1125"/>
                  <a:gd name="T1" fmla="*/ 0 h 650"/>
                  <a:gd name="T2" fmla="*/ 0 w 1125"/>
                  <a:gd name="T3" fmla="*/ 259 h 650"/>
                  <a:gd name="T4" fmla="*/ 672 w 1125"/>
                  <a:gd name="T5" fmla="*/ 650 h 650"/>
                  <a:gd name="T6" fmla="*/ 1125 w 1125"/>
                  <a:gd name="T7" fmla="*/ 389 h 650"/>
                  <a:gd name="T8" fmla="*/ 453 w 1125"/>
                  <a:gd name="T9" fmla="*/ 0 h 650"/>
                </a:gdLst>
                <a:ahLst/>
                <a:cxnLst>
                  <a:cxn ang="0">
                    <a:pos x="T0" y="T1"/>
                  </a:cxn>
                  <a:cxn ang="0">
                    <a:pos x="T2" y="T3"/>
                  </a:cxn>
                  <a:cxn ang="0">
                    <a:pos x="T4" y="T5"/>
                  </a:cxn>
                  <a:cxn ang="0">
                    <a:pos x="T6" y="T7"/>
                  </a:cxn>
                  <a:cxn ang="0">
                    <a:pos x="T8" y="T9"/>
                  </a:cxn>
                </a:cxnLst>
                <a:rect l="0" t="0" r="r" b="b"/>
                <a:pathLst>
                  <a:path w="1125" h="650">
                    <a:moveTo>
                      <a:pt x="453" y="0"/>
                    </a:moveTo>
                    <a:lnTo>
                      <a:pt x="0" y="259"/>
                    </a:lnTo>
                    <a:lnTo>
                      <a:pt x="672" y="650"/>
                    </a:lnTo>
                    <a:lnTo>
                      <a:pt x="1125" y="389"/>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2" name="Freeform 413"/>
              <p:cNvSpPr/>
              <p:nvPr userDrawn="1"/>
            </p:nvSpPr>
            <p:spPr bwMode="auto">
              <a:xfrm>
                <a:off x="506" y="2294"/>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3" name="Freeform 414"/>
              <p:cNvSpPr/>
              <p:nvPr userDrawn="1"/>
            </p:nvSpPr>
            <p:spPr bwMode="auto">
              <a:xfrm>
                <a:off x="1178" y="2424"/>
                <a:ext cx="453" cy="292"/>
              </a:xfrm>
              <a:custGeom>
                <a:avLst/>
                <a:gdLst>
                  <a:gd name="T0" fmla="*/ 0 w 453"/>
                  <a:gd name="T1" fmla="*/ 261 h 292"/>
                  <a:gd name="T2" fmla="*/ 0 w 453"/>
                  <a:gd name="T3" fmla="*/ 292 h 292"/>
                  <a:gd name="T4" fmla="*/ 453 w 453"/>
                  <a:gd name="T5" fmla="*/ 31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1"/>
                    </a:lnTo>
                    <a:lnTo>
                      <a:pt x="453" y="0"/>
                    </a:lnTo>
                    <a:lnTo>
                      <a:pt x="0" y="261"/>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4" name="Freeform 415"/>
              <p:cNvSpPr/>
              <p:nvPr userDrawn="1"/>
            </p:nvSpPr>
            <p:spPr bwMode="auto">
              <a:xfrm>
                <a:off x="808" y="2127"/>
                <a:ext cx="219" cy="127"/>
              </a:xfrm>
              <a:custGeom>
                <a:avLst/>
                <a:gdLst>
                  <a:gd name="T0" fmla="*/ 0 w 219"/>
                  <a:gd name="T1" fmla="*/ 118 h 127"/>
                  <a:gd name="T2" fmla="*/ 16 w 219"/>
                  <a:gd name="T3" fmla="*/ 127 h 127"/>
                  <a:gd name="T4" fmla="*/ 219 w 219"/>
                  <a:gd name="T5" fmla="*/ 12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12"/>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5" name="Freeform 416"/>
              <p:cNvSpPr/>
              <p:nvPr userDrawn="1"/>
            </p:nvSpPr>
            <p:spPr bwMode="auto">
              <a:xfrm>
                <a:off x="1119" y="2226"/>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6" name="Freeform 417"/>
              <p:cNvSpPr/>
              <p:nvPr userDrawn="1"/>
            </p:nvSpPr>
            <p:spPr bwMode="auto">
              <a:xfrm>
                <a:off x="732" y="2273"/>
                <a:ext cx="45" cy="26"/>
              </a:xfrm>
              <a:custGeom>
                <a:avLst/>
                <a:gdLst>
                  <a:gd name="T0" fmla="*/ 0 w 45"/>
                  <a:gd name="T1" fmla="*/ 14 h 26"/>
                  <a:gd name="T2" fmla="*/ 17 w 45"/>
                  <a:gd name="T3" fmla="*/ 26 h 26"/>
                  <a:gd name="T4" fmla="*/ 45 w 45"/>
                  <a:gd name="T5" fmla="*/ 9 h 26"/>
                  <a:gd name="T6" fmla="*/ 26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6"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7" name="Freeform 418"/>
              <p:cNvSpPr/>
              <p:nvPr userDrawn="1"/>
            </p:nvSpPr>
            <p:spPr bwMode="auto">
              <a:xfrm>
                <a:off x="631" y="2240"/>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8" name="Freeform 419"/>
              <p:cNvSpPr/>
              <p:nvPr userDrawn="1"/>
            </p:nvSpPr>
            <p:spPr bwMode="auto">
              <a:xfrm>
                <a:off x="668" y="2294"/>
                <a:ext cx="71" cy="40"/>
              </a:xfrm>
              <a:custGeom>
                <a:avLst/>
                <a:gdLst>
                  <a:gd name="T0" fmla="*/ 0 w 71"/>
                  <a:gd name="T1" fmla="*/ 31 h 40"/>
                  <a:gd name="T2" fmla="*/ 17 w 71"/>
                  <a:gd name="T3" fmla="*/ 40 h 40"/>
                  <a:gd name="T4" fmla="*/ 71 w 71"/>
                  <a:gd name="T5" fmla="*/ 10 h 40"/>
                  <a:gd name="T6" fmla="*/ 55 w 71"/>
                  <a:gd name="T7" fmla="*/ 0 h 40"/>
                  <a:gd name="T8" fmla="*/ 0 w 71"/>
                  <a:gd name="T9" fmla="*/ 31 h 40"/>
                </a:gdLst>
                <a:ahLst/>
                <a:cxnLst>
                  <a:cxn ang="0">
                    <a:pos x="T0" y="T1"/>
                  </a:cxn>
                  <a:cxn ang="0">
                    <a:pos x="T2" y="T3"/>
                  </a:cxn>
                  <a:cxn ang="0">
                    <a:pos x="T4" y="T5"/>
                  </a:cxn>
                  <a:cxn ang="0">
                    <a:pos x="T6" y="T7"/>
                  </a:cxn>
                  <a:cxn ang="0">
                    <a:pos x="T8" y="T9"/>
                  </a:cxn>
                </a:cxnLst>
                <a:rect l="0" t="0" r="r" b="b"/>
                <a:pathLst>
                  <a:path w="71" h="40">
                    <a:moveTo>
                      <a:pt x="0" y="31"/>
                    </a:moveTo>
                    <a:lnTo>
                      <a:pt x="17" y="40"/>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39" name="Freeform 420"/>
              <p:cNvSpPr/>
              <p:nvPr userDrawn="1"/>
            </p:nvSpPr>
            <p:spPr bwMode="auto">
              <a:xfrm>
                <a:off x="1256" y="2306"/>
                <a:ext cx="78" cy="45"/>
              </a:xfrm>
              <a:custGeom>
                <a:avLst/>
                <a:gdLst>
                  <a:gd name="T0" fmla="*/ 0 w 78"/>
                  <a:gd name="T1" fmla="*/ 35 h 45"/>
                  <a:gd name="T2" fmla="*/ 19 w 78"/>
                  <a:gd name="T3" fmla="*/ 45 h 45"/>
                  <a:gd name="T4" fmla="*/ 78 w 78"/>
                  <a:gd name="T5" fmla="*/ 9 h 45"/>
                  <a:gd name="T6" fmla="*/ 61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9" y="45"/>
                    </a:lnTo>
                    <a:lnTo>
                      <a:pt x="78" y="9"/>
                    </a:lnTo>
                    <a:lnTo>
                      <a:pt x="61"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0" name="Freeform 421"/>
              <p:cNvSpPr/>
              <p:nvPr userDrawn="1"/>
            </p:nvSpPr>
            <p:spPr bwMode="auto">
              <a:xfrm>
                <a:off x="805" y="2372"/>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1" name="Freeform 422"/>
              <p:cNvSpPr/>
              <p:nvPr userDrawn="1"/>
            </p:nvSpPr>
            <p:spPr bwMode="auto">
              <a:xfrm>
                <a:off x="890" y="2292"/>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2" name="Freeform 423"/>
              <p:cNvSpPr/>
              <p:nvPr userDrawn="1"/>
            </p:nvSpPr>
            <p:spPr bwMode="auto">
              <a:xfrm>
                <a:off x="838" y="2323"/>
                <a:ext cx="189" cy="110"/>
              </a:xfrm>
              <a:custGeom>
                <a:avLst/>
                <a:gdLst>
                  <a:gd name="T0" fmla="*/ 0 w 189"/>
                  <a:gd name="T1" fmla="*/ 101 h 110"/>
                  <a:gd name="T2" fmla="*/ 17 w 189"/>
                  <a:gd name="T3" fmla="*/ 110 h 110"/>
                  <a:gd name="T4" fmla="*/ 189 w 189"/>
                  <a:gd name="T5" fmla="*/ 11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11"/>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3" name="Freeform 424"/>
              <p:cNvSpPr/>
              <p:nvPr userDrawn="1"/>
            </p:nvSpPr>
            <p:spPr bwMode="auto">
              <a:xfrm>
                <a:off x="907" y="2400"/>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4" name="Freeform 425"/>
              <p:cNvSpPr/>
              <p:nvPr userDrawn="1"/>
            </p:nvSpPr>
            <p:spPr bwMode="auto">
              <a:xfrm>
                <a:off x="1220" y="2367"/>
                <a:ext cx="220" cy="128"/>
              </a:xfrm>
              <a:custGeom>
                <a:avLst/>
                <a:gdLst>
                  <a:gd name="T0" fmla="*/ 0 w 220"/>
                  <a:gd name="T1" fmla="*/ 118 h 128"/>
                  <a:gd name="T2" fmla="*/ 17 w 220"/>
                  <a:gd name="T3" fmla="*/ 128 h 128"/>
                  <a:gd name="T4" fmla="*/ 220 w 220"/>
                  <a:gd name="T5" fmla="*/ 10 h 128"/>
                  <a:gd name="T6" fmla="*/ 203 w 220"/>
                  <a:gd name="T7" fmla="*/ 0 h 128"/>
                  <a:gd name="T8" fmla="*/ 0 w 220"/>
                  <a:gd name="T9" fmla="*/ 118 h 128"/>
                </a:gdLst>
                <a:ahLst/>
                <a:cxnLst>
                  <a:cxn ang="0">
                    <a:pos x="T0" y="T1"/>
                  </a:cxn>
                  <a:cxn ang="0">
                    <a:pos x="T2" y="T3"/>
                  </a:cxn>
                  <a:cxn ang="0">
                    <a:pos x="T4" y="T5"/>
                  </a:cxn>
                  <a:cxn ang="0">
                    <a:pos x="T6" y="T7"/>
                  </a:cxn>
                  <a:cxn ang="0">
                    <a:pos x="T8" y="T9"/>
                  </a:cxn>
                </a:cxnLst>
                <a:rect l="0" t="0" r="r" b="b"/>
                <a:pathLst>
                  <a:path w="220" h="128">
                    <a:moveTo>
                      <a:pt x="0" y="118"/>
                    </a:moveTo>
                    <a:lnTo>
                      <a:pt x="17" y="128"/>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5" name="Freeform 426"/>
              <p:cNvSpPr/>
              <p:nvPr userDrawn="1"/>
            </p:nvSpPr>
            <p:spPr bwMode="auto">
              <a:xfrm>
                <a:off x="1027" y="2372"/>
                <a:ext cx="54" cy="31"/>
              </a:xfrm>
              <a:custGeom>
                <a:avLst/>
                <a:gdLst>
                  <a:gd name="T0" fmla="*/ 0 w 54"/>
                  <a:gd name="T1" fmla="*/ 21 h 31"/>
                  <a:gd name="T2" fmla="*/ 17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6" name="Freeform 427"/>
              <p:cNvSpPr/>
              <p:nvPr userDrawn="1"/>
            </p:nvSpPr>
            <p:spPr bwMode="auto">
              <a:xfrm>
                <a:off x="975" y="2403"/>
                <a:ext cx="191" cy="110"/>
              </a:xfrm>
              <a:custGeom>
                <a:avLst/>
                <a:gdLst>
                  <a:gd name="T0" fmla="*/ 0 w 191"/>
                  <a:gd name="T1" fmla="*/ 101 h 110"/>
                  <a:gd name="T2" fmla="*/ 17 w 191"/>
                  <a:gd name="T3" fmla="*/ 110 h 110"/>
                  <a:gd name="T4" fmla="*/ 191 w 191"/>
                  <a:gd name="T5" fmla="*/ 9 h 110"/>
                  <a:gd name="T6" fmla="*/ 172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2"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7" name="Freeform 428"/>
              <p:cNvSpPr/>
              <p:nvPr userDrawn="1"/>
            </p:nvSpPr>
            <p:spPr bwMode="auto">
              <a:xfrm>
                <a:off x="1008" y="2436"/>
                <a:ext cx="172" cy="96"/>
              </a:xfrm>
              <a:custGeom>
                <a:avLst/>
                <a:gdLst>
                  <a:gd name="T0" fmla="*/ 0 w 172"/>
                  <a:gd name="T1" fmla="*/ 87 h 96"/>
                  <a:gd name="T2" fmla="*/ 19 w 172"/>
                  <a:gd name="T3" fmla="*/ 96 h 96"/>
                  <a:gd name="T4" fmla="*/ 172 w 172"/>
                  <a:gd name="T5" fmla="*/ 9 h 96"/>
                  <a:gd name="T6" fmla="*/ 156 w 172"/>
                  <a:gd name="T7" fmla="*/ 0 h 96"/>
                  <a:gd name="T8" fmla="*/ 0 w 172"/>
                  <a:gd name="T9" fmla="*/ 87 h 96"/>
                </a:gdLst>
                <a:ahLst/>
                <a:cxnLst>
                  <a:cxn ang="0">
                    <a:pos x="T0" y="T1"/>
                  </a:cxn>
                  <a:cxn ang="0">
                    <a:pos x="T2" y="T3"/>
                  </a:cxn>
                  <a:cxn ang="0">
                    <a:pos x="T4" y="T5"/>
                  </a:cxn>
                  <a:cxn ang="0">
                    <a:pos x="T6" y="T7"/>
                  </a:cxn>
                  <a:cxn ang="0">
                    <a:pos x="T8" y="T9"/>
                  </a:cxn>
                </a:cxnLst>
                <a:rect l="0" t="0" r="r" b="b"/>
                <a:pathLst>
                  <a:path w="172" h="96">
                    <a:moveTo>
                      <a:pt x="0" y="87"/>
                    </a:moveTo>
                    <a:lnTo>
                      <a:pt x="19" y="96"/>
                    </a:lnTo>
                    <a:lnTo>
                      <a:pt x="172" y="9"/>
                    </a:lnTo>
                    <a:lnTo>
                      <a:pt x="156"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8" name="Freeform 429"/>
              <p:cNvSpPr/>
              <p:nvPr userDrawn="1"/>
            </p:nvSpPr>
            <p:spPr bwMode="auto">
              <a:xfrm>
                <a:off x="1145" y="2511"/>
                <a:ext cx="45" cy="26"/>
              </a:xfrm>
              <a:custGeom>
                <a:avLst/>
                <a:gdLst>
                  <a:gd name="T0" fmla="*/ 0 w 45"/>
                  <a:gd name="T1" fmla="*/ 17 h 26"/>
                  <a:gd name="T2" fmla="*/ 16 w 45"/>
                  <a:gd name="T3" fmla="*/ 26 h 26"/>
                  <a:gd name="T4" fmla="*/ 45 w 45"/>
                  <a:gd name="T5" fmla="*/ 9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9"/>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49" name="Freeform 430"/>
              <p:cNvSpPr/>
              <p:nvPr userDrawn="1"/>
            </p:nvSpPr>
            <p:spPr bwMode="auto">
              <a:xfrm>
                <a:off x="1081" y="2532"/>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0" name="Freeform 431"/>
              <p:cNvSpPr/>
              <p:nvPr userDrawn="1"/>
            </p:nvSpPr>
            <p:spPr bwMode="auto">
              <a:xfrm>
                <a:off x="1164" y="2452"/>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1" name="Freeform 432"/>
              <p:cNvSpPr/>
              <p:nvPr userDrawn="1"/>
            </p:nvSpPr>
            <p:spPr bwMode="auto">
              <a:xfrm>
                <a:off x="1112" y="2483"/>
                <a:ext cx="191" cy="111"/>
              </a:xfrm>
              <a:custGeom>
                <a:avLst/>
                <a:gdLst>
                  <a:gd name="T0" fmla="*/ 0 w 191"/>
                  <a:gd name="T1" fmla="*/ 101 h 111"/>
                  <a:gd name="T2" fmla="*/ 16 w 191"/>
                  <a:gd name="T3" fmla="*/ 111 h 111"/>
                  <a:gd name="T4" fmla="*/ 191 w 191"/>
                  <a:gd name="T5" fmla="*/ 9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6" y="111"/>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2" name="Freeform 433"/>
              <p:cNvSpPr/>
              <p:nvPr userDrawn="1"/>
            </p:nvSpPr>
            <p:spPr bwMode="auto">
              <a:xfrm>
                <a:off x="848" y="2106"/>
                <a:ext cx="141" cy="82"/>
              </a:xfrm>
              <a:custGeom>
                <a:avLst/>
                <a:gdLst>
                  <a:gd name="T0" fmla="*/ 0 w 141"/>
                  <a:gd name="T1" fmla="*/ 73 h 82"/>
                  <a:gd name="T2" fmla="*/ 16 w 141"/>
                  <a:gd name="T3" fmla="*/ 82 h 82"/>
                  <a:gd name="T4" fmla="*/ 141 w 141"/>
                  <a:gd name="T5" fmla="*/ 12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12"/>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3" name="Freeform 434"/>
              <p:cNvSpPr/>
              <p:nvPr userDrawn="1"/>
            </p:nvSpPr>
            <p:spPr bwMode="auto">
              <a:xfrm>
                <a:off x="982" y="2146"/>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4" name="Freeform 435"/>
              <p:cNvSpPr/>
              <p:nvPr userDrawn="1"/>
            </p:nvSpPr>
            <p:spPr bwMode="auto">
              <a:xfrm>
                <a:off x="947" y="2186"/>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5" name="Freeform 436"/>
              <p:cNvSpPr/>
              <p:nvPr userDrawn="1"/>
            </p:nvSpPr>
            <p:spPr bwMode="auto">
              <a:xfrm>
                <a:off x="801" y="2186"/>
                <a:ext cx="54" cy="31"/>
              </a:xfrm>
              <a:custGeom>
                <a:avLst/>
                <a:gdLst>
                  <a:gd name="T0" fmla="*/ 0 w 54"/>
                  <a:gd name="T1" fmla="*/ 21 h 31"/>
                  <a:gd name="T2" fmla="*/ 16 w 54"/>
                  <a:gd name="T3" fmla="*/ 31 h 31"/>
                  <a:gd name="T4" fmla="*/ 54 w 54"/>
                  <a:gd name="T5" fmla="*/ 9 h 31"/>
                  <a:gd name="T6" fmla="*/ 35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6" y="31"/>
                    </a:lnTo>
                    <a:lnTo>
                      <a:pt x="54" y="9"/>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6" name="Freeform 437"/>
              <p:cNvSpPr/>
              <p:nvPr userDrawn="1"/>
            </p:nvSpPr>
            <p:spPr bwMode="auto">
              <a:xfrm>
                <a:off x="911" y="2205"/>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7" name="Freeform 438"/>
              <p:cNvSpPr/>
              <p:nvPr userDrawn="1"/>
            </p:nvSpPr>
            <p:spPr bwMode="auto">
              <a:xfrm>
                <a:off x="751" y="2212"/>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8" name="Freeform 439"/>
              <p:cNvSpPr/>
              <p:nvPr userDrawn="1"/>
            </p:nvSpPr>
            <p:spPr bwMode="auto">
              <a:xfrm>
                <a:off x="878" y="2224"/>
                <a:ext cx="45" cy="26"/>
              </a:xfrm>
              <a:custGeom>
                <a:avLst/>
                <a:gdLst>
                  <a:gd name="T0" fmla="*/ 0 w 45"/>
                  <a:gd name="T1" fmla="*/ 16 h 26"/>
                  <a:gd name="T2" fmla="*/ 17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59" name="Freeform 440"/>
              <p:cNvSpPr/>
              <p:nvPr userDrawn="1"/>
            </p:nvSpPr>
            <p:spPr bwMode="auto">
              <a:xfrm>
                <a:off x="985" y="2186"/>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0" name="Freeform 441"/>
              <p:cNvSpPr/>
              <p:nvPr userDrawn="1"/>
            </p:nvSpPr>
            <p:spPr bwMode="auto">
              <a:xfrm>
                <a:off x="768" y="2252"/>
                <a:ext cx="44" cy="26"/>
              </a:xfrm>
              <a:custGeom>
                <a:avLst/>
                <a:gdLst>
                  <a:gd name="T0" fmla="*/ 0 w 44"/>
                  <a:gd name="T1" fmla="*/ 14 h 26"/>
                  <a:gd name="T2" fmla="*/ 16 w 44"/>
                  <a:gd name="T3" fmla="*/ 26 h 26"/>
                  <a:gd name="T4" fmla="*/ 44 w 44"/>
                  <a:gd name="T5" fmla="*/ 9 h 26"/>
                  <a:gd name="T6" fmla="*/ 28 w 44"/>
                  <a:gd name="T7" fmla="*/ 0 h 26"/>
                  <a:gd name="T8" fmla="*/ 0 w 44"/>
                  <a:gd name="T9" fmla="*/ 14 h 26"/>
                </a:gdLst>
                <a:ahLst/>
                <a:cxnLst>
                  <a:cxn ang="0">
                    <a:pos x="T0" y="T1"/>
                  </a:cxn>
                  <a:cxn ang="0">
                    <a:pos x="T2" y="T3"/>
                  </a:cxn>
                  <a:cxn ang="0">
                    <a:pos x="T4" y="T5"/>
                  </a:cxn>
                  <a:cxn ang="0">
                    <a:pos x="T6" y="T7"/>
                  </a:cxn>
                  <a:cxn ang="0">
                    <a:pos x="T8" y="T9"/>
                  </a:cxn>
                </a:cxnLst>
                <a:rect l="0" t="0" r="r" b="b"/>
                <a:pathLst>
                  <a:path w="44" h="26">
                    <a:moveTo>
                      <a:pt x="0" y="14"/>
                    </a:moveTo>
                    <a:lnTo>
                      <a:pt x="16" y="26"/>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1" name="Freeform 442"/>
              <p:cNvSpPr/>
              <p:nvPr userDrawn="1"/>
            </p:nvSpPr>
            <p:spPr bwMode="auto">
              <a:xfrm>
                <a:off x="895" y="2167"/>
                <a:ext cx="198" cy="113"/>
              </a:xfrm>
              <a:custGeom>
                <a:avLst/>
                <a:gdLst>
                  <a:gd name="T0" fmla="*/ 0 w 198"/>
                  <a:gd name="T1" fmla="*/ 104 h 113"/>
                  <a:gd name="T2" fmla="*/ 16 w 198"/>
                  <a:gd name="T3" fmla="*/ 113 h 113"/>
                  <a:gd name="T4" fmla="*/ 198 w 198"/>
                  <a:gd name="T5" fmla="*/ 9 h 113"/>
                  <a:gd name="T6" fmla="*/ 182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9"/>
                    </a:lnTo>
                    <a:lnTo>
                      <a:pt x="182"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2" name="Freeform 443"/>
              <p:cNvSpPr/>
              <p:nvPr userDrawn="1"/>
            </p:nvSpPr>
            <p:spPr bwMode="auto">
              <a:xfrm>
                <a:off x="1084" y="226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3" name="Freeform 444"/>
              <p:cNvSpPr/>
              <p:nvPr userDrawn="1"/>
            </p:nvSpPr>
            <p:spPr bwMode="auto">
              <a:xfrm>
                <a:off x="937" y="2264"/>
                <a:ext cx="55" cy="33"/>
              </a:xfrm>
              <a:custGeom>
                <a:avLst/>
                <a:gdLst>
                  <a:gd name="T0" fmla="*/ 0 w 55"/>
                  <a:gd name="T1" fmla="*/ 23 h 33"/>
                  <a:gd name="T2" fmla="*/ 17 w 55"/>
                  <a:gd name="T3" fmla="*/ 33 h 33"/>
                  <a:gd name="T4" fmla="*/ 55 w 55"/>
                  <a:gd name="T5" fmla="*/ 11 h 33"/>
                  <a:gd name="T6" fmla="*/ 38 w 55"/>
                  <a:gd name="T7" fmla="*/ 0 h 33"/>
                  <a:gd name="T8" fmla="*/ 0 w 55"/>
                  <a:gd name="T9" fmla="*/ 23 h 33"/>
                </a:gdLst>
                <a:ahLst/>
                <a:cxnLst>
                  <a:cxn ang="0">
                    <a:pos x="T0" y="T1"/>
                  </a:cxn>
                  <a:cxn ang="0">
                    <a:pos x="T2" y="T3"/>
                  </a:cxn>
                  <a:cxn ang="0">
                    <a:pos x="T4" y="T5"/>
                  </a:cxn>
                  <a:cxn ang="0">
                    <a:pos x="T6" y="T7"/>
                  </a:cxn>
                  <a:cxn ang="0">
                    <a:pos x="T8" y="T9"/>
                  </a:cxn>
                </a:cxnLst>
                <a:rect l="0" t="0" r="r" b="b"/>
                <a:pathLst>
                  <a:path w="55" h="33">
                    <a:moveTo>
                      <a:pt x="0" y="23"/>
                    </a:moveTo>
                    <a:lnTo>
                      <a:pt x="17" y="33"/>
                    </a:lnTo>
                    <a:lnTo>
                      <a:pt x="55" y="11"/>
                    </a:lnTo>
                    <a:lnTo>
                      <a:pt x="38" y="0"/>
                    </a:lnTo>
                    <a:lnTo>
                      <a:pt x="0" y="2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4" name="Freeform 445"/>
              <p:cNvSpPr/>
              <p:nvPr userDrawn="1"/>
            </p:nvSpPr>
            <p:spPr bwMode="auto">
              <a:xfrm>
                <a:off x="1051" y="228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5" name="Freeform 446"/>
              <p:cNvSpPr/>
              <p:nvPr userDrawn="1"/>
            </p:nvSpPr>
            <p:spPr bwMode="auto">
              <a:xfrm>
                <a:off x="1015" y="230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6" name="Freeform 447"/>
              <p:cNvSpPr/>
              <p:nvPr userDrawn="1"/>
            </p:nvSpPr>
            <p:spPr bwMode="auto">
              <a:xfrm>
                <a:off x="944" y="2207"/>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7" name="Freeform 448"/>
              <p:cNvSpPr/>
              <p:nvPr userDrawn="1"/>
            </p:nvSpPr>
            <p:spPr bwMode="auto">
              <a:xfrm>
                <a:off x="1124" y="2266"/>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8" name="Freeform 449"/>
              <p:cNvSpPr/>
              <p:nvPr userDrawn="1"/>
            </p:nvSpPr>
            <p:spPr bwMode="auto">
              <a:xfrm>
                <a:off x="699" y="2242"/>
                <a:ext cx="191" cy="111"/>
              </a:xfrm>
              <a:custGeom>
                <a:avLst/>
                <a:gdLst>
                  <a:gd name="T0" fmla="*/ 0 w 191"/>
                  <a:gd name="T1" fmla="*/ 102 h 111"/>
                  <a:gd name="T2" fmla="*/ 17 w 191"/>
                  <a:gd name="T3" fmla="*/ 111 h 111"/>
                  <a:gd name="T4" fmla="*/ 191 w 191"/>
                  <a:gd name="T5" fmla="*/ 12 h 111"/>
                  <a:gd name="T6" fmla="*/ 175 w 191"/>
                  <a:gd name="T7" fmla="*/ 0 h 111"/>
                  <a:gd name="T8" fmla="*/ 0 w 191"/>
                  <a:gd name="T9" fmla="*/ 102 h 111"/>
                </a:gdLst>
                <a:ahLst/>
                <a:cxnLst>
                  <a:cxn ang="0">
                    <a:pos x="T0" y="T1"/>
                  </a:cxn>
                  <a:cxn ang="0">
                    <a:pos x="T2" y="T3"/>
                  </a:cxn>
                  <a:cxn ang="0">
                    <a:pos x="T4" y="T5"/>
                  </a:cxn>
                  <a:cxn ang="0">
                    <a:pos x="T6" y="T7"/>
                  </a:cxn>
                  <a:cxn ang="0">
                    <a:pos x="T8" y="T9"/>
                  </a:cxn>
                </a:cxnLst>
                <a:rect l="0" t="0" r="r" b="b"/>
                <a:pathLst>
                  <a:path w="191" h="111">
                    <a:moveTo>
                      <a:pt x="0" y="102"/>
                    </a:moveTo>
                    <a:lnTo>
                      <a:pt x="17" y="111"/>
                    </a:lnTo>
                    <a:lnTo>
                      <a:pt x="191" y="12"/>
                    </a:lnTo>
                    <a:lnTo>
                      <a:pt x="175" y="0"/>
                    </a:lnTo>
                    <a:lnTo>
                      <a:pt x="0" y="102"/>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69" name="Freeform 450"/>
              <p:cNvSpPr/>
              <p:nvPr userDrawn="1"/>
            </p:nvSpPr>
            <p:spPr bwMode="auto">
              <a:xfrm>
                <a:off x="904" y="2332"/>
                <a:ext cx="45" cy="26"/>
              </a:xfrm>
              <a:custGeom>
                <a:avLst/>
                <a:gdLst>
                  <a:gd name="T0" fmla="*/ 0 w 45"/>
                  <a:gd name="T1" fmla="*/ 14 h 26"/>
                  <a:gd name="T2" fmla="*/ 19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9"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0" name="Freeform 451"/>
              <p:cNvSpPr/>
              <p:nvPr userDrawn="1"/>
            </p:nvSpPr>
            <p:spPr bwMode="auto">
              <a:xfrm>
                <a:off x="1032" y="2247"/>
                <a:ext cx="198" cy="113"/>
              </a:xfrm>
              <a:custGeom>
                <a:avLst/>
                <a:gdLst>
                  <a:gd name="T0" fmla="*/ 0 w 198"/>
                  <a:gd name="T1" fmla="*/ 104 h 113"/>
                  <a:gd name="T2" fmla="*/ 16 w 198"/>
                  <a:gd name="T3" fmla="*/ 113 h 113"/>
                  <a:gd name="T4" fmla="*/ 198 w 198"/>
                  <a:gd name="T5" fmla="*/ 10 h 113"/>
                  <a:gd name="T6" fmla="*/ 181 w 198"/>
                  <a:gd name="T7" fmla="*/ 0 h 113"/>
                  <a:gd name="T8" fmla="*/ 0 w 198"/>
                  <a:gd name="T9" fmla="*/ 104 h 113"/>
                </a:gdLst>
                <a:ahLst/>
                <a:cxnLst>
                  <a:cxn ang="0">
                    <a:pos x="T0" y="T1"/>
                  </a:cxn>
                  <a:cxn ang="0">
                    <a:pos x="T2" y="T3"/>
                  </a:cxn>
                  <a:cxn ang="0">
                    <a:pos x="T4" y="T5"/>
                  </a:cxn>
                  <a:cxn ang="0">
                    <a:pos x="T6" y="T7"/>
                  </a:cxn>
                  <a:cxn ang="0">
                    <a:pos x="T8" y="T9"/>
                  </a:cxn>
                </a:cxnLst>
                <a:rect l="0" t="0" r="r" b="b"/>
                <a:pathLst>
                  <a:path w="198" h="113">
                    <a:moveTo>
                      <a:pt x="0" y="104"/>
                    </a:moveTo>
                    <a:lnTo>
                      <a:pt x="16" y="113"/>
                    </a:lnTo>
                    <a:lnTo>
                      <a:pt x="198"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1" name="Freeform 452"/>
              <p:cNvSpPr/>
              <p:nvPr userDrawn="1"/>
            </p:nvSpPr>
            <p:spPr bwMode="auto">
              <a:xfrm>
                <a:off x="1220" y="2344"/>
                <a:ext cx="48" cy="28"/>
              </a:xfrm>
              <a:custGeom>
                <a:avLst/>
                <a:gdLst>
                  <a:gd name="T0" fmla="*/ 0 w 48"/>
                  <a:gd name="T1" fmla="*/ 16 h 28"/>
                  <a:gd name="T2" fmla="*/ 19 w 48"/>
                  <a:gd name="T3" fmla="*/ 28 h 28"/>
                  <a:gd name="T4" fmla="*/ 48 w 48"/>
                  <a:gd name="T5" fmla="*/ 12 h 28"/>
                  <a:gd name="T6" fmla="*/ 29 w 48"/>
                  <a:gd name="T7" fmla="*/ 0 h 28"/>
                  <a:gd name="T8" fmla="*/ 0 w 48"/>
                  <a:gd name="T9" fmla="*/ 16 h 28"/>
                </a:gdLst>
                <a:ahLst/>
                <a:cxnLst>
                  <a:cxn ang="0">
                    <a:pos x="T0" y="T1"/>
                  </a:cxn>
                  <a:cxn ang="0">
                    <a:pos x="T2" y="T3"/>
                  </a:cxn>
                  <a:cxn ang="0">
                    <a:pos x="T4" y="T5"/>
                  </a:cxn>
                  <a:cxn ang="0">
                    <a:pos x="T6" y="T7"/>
                  </a:cxn>
                  <a:cxn ang="0">
                    <a:pos x="T8" y="T9"/>
                  </a:cxn>
                </a:cxnLst>
                <a:rect l="0" t="0" r="r" b="b"/>
                <a:pathLst>
                  <a:path w="48" h="28">
                    <a:moveTo>
                      <a:pt x="0" y="16"/>
                    </a:moveTo>
                    <a:lnTo>
                      <a:pt x="19" y="28"/>
                    </a:lnTo>
                    <a:lnTo>
                      <a:pt x="48"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2" name="Freeform 453"/>
              <p:cNvSpPr/>
              <p:nvPr userDrawn="1"/>
            </p:nvSpPr>
            <p:spPr bwMode="auto">
              <a:xfrm>
                <a:off x="734" y="2275"/>
                <a:ext cx="170" cy="99"/>
              </a:xfrm>
              <a:custGeom>
                <a:avLst/>
                <a:gdLst>
                  <a:gd name="T0" fmla="*/ 0 w 170"/>
                  <a:gd name="T1" fmla="*/ 88 h 99"/>
                  <a:gd name="T2" fmla="*/ 17 w 170"/>
                  <a:gd name="T3" fmla="*/ 99 h 99"/>
                  <a:gd name="T4" fmla="*/ 170 w 170"/>
                  <a:gd name="T5" fmla="*/ 10 h 99"/>
                  <a:gd name="T6" fmla="*/ 154 w 170"/>
                  <a:gd name="T7" fmla="*/ 0 h 99"/>
                  <a:gd name="T8" fmla="*/ 0 w 170"/>
                  <a:gd name="T9" fmla="*/ 88 h 99"/>
                </a:gdLst>
                <a:ahLst/>
                <a:cxnLst>
                  <a:cxn ang="0">
                    <a:pos x="T0" y="T1"/>
                  </a:cxn>
                  <a:cxn ang="0">
                    <a:pos x="T2" y="T3"/>
                  </a:cxn>
                  <a:cxn ang="0">
                    <a:pos x="T4" y="T5"/>
                  </a:cxn>
                  <a:cxn ang="0">
                    <a:pos x="T6" y="T7"/>
                  </a:cxn>
                  <a:cxn ang="0">
                    <a:pos x="T8" y="T9"/>
                  </a:cxn>
                </a:cxnLst>
                <a:rect l="0" t="0" r="r" b="b"/>
                <a:pathLst>
                  <a:path w="170" h="99">
                    <a:moveTo>
                      <a:pt x="0" y="88"/>
                    </a:moveTo>
                    <a:lnTo>
                      <a:pt x="17" y="99"/>
                    </a:lnTo>
                    <a:lnTo>
                      <a:pt x="170" y="10"/>
                    </a:lnTo>
                    <a:lnTo>
                      <a:pt x="154" y="0"/>
                    </a:lnTo>
                    <a:lnTo>
                      <a:pt x="0" y="8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3" name="Freeform 454"/>
              <p:cNvSpPr/>
              <p:nvPr userDrawn="1"/>
            </p:nvSpPr>
            <p:spPr bwMode="auto">
              <a:xfrm>
                <a:off x="1074" y="2344"/>
                <a:ext cx="54" cy="33"/>
              </a:xfrm>
              <a:custGeom>
                <a:avLst/>
                <a:gdLst>
                  <a:gd name="T0" fmla="*/ 0 w 54"/>
                  <a:gd name="T1" fmla="*/ 21 h 33"/>
                  <a:gd name="T2" fmla="*/ 19 w 54"/>
                  <a:gd name="T3" fmla="*/ 33 h 33"/>
                  <a:gd name="T4" fmla="*/ 54 w 54"/>
                  <a:gd name="T5" fmla="*/ 12 h 33"/>
                  <a:gd name="T6" fmla="*/ 38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9" y="33"/>
                    </a:lnTo>
                    <a:lnTo>
                      <a:pt x="54" y="12"/>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4" name="Freeform 455"/>
              <p:cNvSpPr/>
              <p:nvPr userDrawn="1"/>
            </p:nvSpPr>
            <p:spPr bwMode="auto">
              <a:xfrm>
                <a:off x="869" y="2351"/>
                <a:ext cx="45" cy="26"/>
              </a:xfrm>
              <a:custGeom>
                <a:avLst/>
                <a:gdLst>
                  <a:gd name="T0" fmla="*/ 0 w 45"/>
                  <a:gd name="T1" fmla="*/ 16 h 26"/>
                  <a:gd name="T2" fmla="*/ 16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5" name="Freeform 456"/>
              <p:cNvSpPr/>
              <p:nvPr userDrawn="1"/>
            </p:nvSpPr>
            <p:spPr bwMode="auto">
              <a:xfrm>
                <a:off x="1187" y="23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6" name="Freeform 457"/>
              <p:cNvSpPr/>
              <p:nvPr userDrawn="1"/>
            </p:nvSpPr>
            <p:spPr bwMode="auto">
              <a:xfrm>
                <a:off x="768" y="2320"/>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7" name="Freeform 458"/>
              <p:cNvSpPr/>
              <p:nvPr userDrawn="1"/>
            </p:nvSpPr>
            <p:spPr bwMode="auto">
              <a:xfrm>
                <a:off x="1152" y="2384"/>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8" name="Freeform 459"/>
              <p:cNvSpPr/>
              <p:nvPr userDrawn="1"/>
            </p:nvSpPr>
            <p:spPr bwMode="auto">
              <a:xfrm>
                <a:off x="1081" y="2287"/>
                <a:ext cx="220" cy="127"/>
              </a:xfrm>
              <a:custGeom>
                <a:avLst/>
                <a:gdLst>
                  <a:gd name="T0" fmla="*/ 0 w 220"/>
                  <a:gd name="T1" fmla="*/ 118 h 127"/>
                  <a:gd name="T2" fmla="*/ 19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9"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79" name="Freeform 460"/>
              <p:cNvSpPr/>
              <p:nvPr userDrawn="1"/>
            </p:nvSpPr>
            <p:spPr bwMode="auto">
              <a:xfrm>
                <a:off x="1261" y="2346"/>
                <a:ext cx="141" cy="83"/>
              </a:xfrm>
              <a:custGeom>
                <a:avLst/>
                <a:gdLst>
                  <a:gd name="T0" fmla="*/ 0 w 141"/>
                  <a:gd name="T1" fmla="*/ 73 h 83"/>
                  <a:gd name="T2" fmla="*/ 16 w 141"/>
                  <a:gd name="T3" fmla="*/ 83 h 83"/>
                  <a:gd name="T4" fmla="*/ 141 w 141"/>
                  <a:gd name="T5" fmla="*/ 10 h 83"/>
                  <a:gd name="T6" fmla="*/ 125 w 141"/>
                  <a:gd name="T7" fmla="*/ 0 h 83"/>
                  <a:gd name="T8" fmla="*/ 0 w 141"/>
                  <a:gd name="T9" fmla="*/ 73 h 83"/>
                </a:gdLst>
                <a:ahLst/>
                <a:cxnLst>
                  <a:cxn ang="0">
                    <a:pos x="T0" y="T1"/>
                  </a:cxn>
                  <a:cxn ang="0">
                    <a:pos x="T2" y="T3"/>
                  </a:cxn>
                  <a:cxn ang="0">
                    <a:pos x="T4" y="T5"/>
                  </a:cxn>
                  <a:cxn ang="0">
                    <a:pos x="T6" y="T7"/>
                  </a:cxn>
                  <a:cxn ang="0">
                    <a:pos x="T8" y="T9"/>
                  </a:cxn>
                </a:cxnLst>
                <a:rect l="0" t="0" r="r" b="b"/>
                <a:pathLst>
                  <a:path w="141" h="83">
                    <a:moveTo>
                      <a:pt x="0" y="73"/>
                    </a:moveTo>
                    <a:lnTo>
                      <a:pt x="16" y="83"/>
                    </a:lnTo>
                    <a:lnTo>
                      <a:pt x="141" y="10"/>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0" name="Freeform 461"/>
              <p:cNvSpPr/>
              <p:nvPr userDrawn="1"/>
            </p:nvSpPr>
            <p:spPr bwMode="auto">
              <a:xfrm>
                <a:off x="1395" y="2386"/>
                <a:ext cx="76" cy="45"/>
              </a:xfrm>
              <a:custGeom>
                <a:avLst/>
                <a:gdLst>
                  <a:gd name="T0" fmla="*/ 0 w 76"/>
                  <a:gd name="T1" fmla="*/ 36 h 45"/>
                  <a:gd name="T2" fmla="*/ 17 w 76"/>
                  <a:gd name="T3" fmla="*/ 45 h 45"/>
                  <a:gd name="T4" fmla="*/ 76 w 76"/>
                  <a:gd name="T5" fmla="*/ 10 h 45"/>
                  <a:gd name="T6" fmla="*/ 59 w 76"/>
                  <a:gd name="T7" fmla="*/ 0 h 45"/>
                  <a:gd name="T8" fmla="*/ 0 w 76"/>
                  <a:gd name="T9" fmla="*/ 36 h 45"/>
                </a:gdLst>
                <a:ahLst/>
                <a:cxnLst>
                  <a:cxn ang="0">
                    <a:pos x="T0" y="T1"/>
                  </a:cxn>
                  <a:cxn ang="0">
                    <a:pos x="T2" y="T3"/>
                  </a:cxn>
                  <a:cxn ang="0">
                    <a:pos x="T4" y="T5"/>
                  </a:cxn>
                  <a:cxn ang="0">
                    <a:pos x="T6" y="T7"/>
                  </a:cxn>
                  <a:cxn ang="0">
                    <a:pos x="T8" y="T9"/>
                  </a:cxn>
                </a:cxnLst>
                <a:rect l="0" t="0" r="r" b="b"/>
                <a:pathLst>
                  <a:path w="76" h="45">
                    <a:moveTo>
                      <a:pt x="0" y="36"/>
                    </a:moveTo>
                    <a:lnTo>
                      <a:pt x="17" y="45"/>
                    </a:lnTo>
                    <a:lnTo>
                      <a:pt x="76" y="10"/>
                    </a:lnTo>
                    <a:lnTo>
                      <a:pt x="59" y="0"/>
                    </a:lnTo>
                    <a:lnTo>
                      <a:pt x="0" y="3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1" name="Freeform 462"/>
              <p:cNvSpPr/>
              <p:nvPr userDrawn="1"/>
            </p:nvSpPr>
            <p:spPr bwMode="auto">
              <a:xfrm>
                <a:off x="1044" y="2412"/>
                <a:ext cx="44" cy="24"/>
              </a:xfrm>
              <a:custGeom>
                <a:avLst/>
                <a:gdLst>
                  <a:gd name="T0" fmla="*/ 0 w 44"/>
                  <a:gd name="T1" fmla="*/ 14 h 24"/>
                  <a:gd name="T2" fmla="*/ 16 w 44"/>
                  <a:gd name="T3" fmla="*/ 24 h 24"/>
                  <a:gd name="T4" fmla="*/ 44 w 44"/>
                  <a:gd name="T5" fmla="*/ 10 h 24"/>
                  <a:gd name="T6" fmla="*/ 25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10"/>
                    </a:lnTo>
                    <a:lnTo>
                      <a:pt x="25"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2" name="Freeform 463"/>
              <p:cNvSpPr/>
              <p:nvPr userDrawn="1"/>
            </p:nvSpPr>
            <p:spPr bwMode="auto">
              <a:xfrm>
                <a:off x="1169" y="2327"/>
                <a:ext cx="200" cy="113"/>
              </a:xfrm>
              <a:custGeom>
                <a:avLst/>
                <a:gdLst>
                  <a:gd name="T0" fmla="*/ 0 w 200"/>
                  <a:gd name="T1" fmla="*/ 104 h 113"/>
                  <a:gd name="T2" fmla="*/ 18 w 200"/>
                  <a:gd name="T3" fmla="*/ 113 h 113"/>
                  <a:gd name="T4" fmla="*/ 200 w 200"/>
                  <a:gd name="T5" fmla="*/ 10 h 113"/>
                  <a:gd name="T6" fmla="*/ 181 w 200"/>
                  <a:gd name="T7" fmla="*/ 0 h 113"/>
                  <a:gd name="T8" fmla="*/ 0 w 200"/>
                  <a:gd name="T9" fmla="*/ 104 h 113"/>
                </a:gdLst>
                <a:ahLst/>
                <a:cxnLst>
                  <a:cxn ang="0">
                    <a:pos x="T0" y="T1"/>
                  </a:cxn>
                  <a:cxn ang="0">
                    <a:pos x="T2" y="T3"/>
                  </a:cxn>
                  <a:cxn ang="0">
                    <a:pos x="T4" y="T5"/>
                  </a:cxn>
                  <a:cxn ang="0">
                    <a:pos x="T6" y="T7"/>
                  </a:cxn>
                  <a:cxn ang="0">
                    <a:pos x="T8" y="T9"/>
                  </a:cxn>
                </a:cxnLst>
                <a:rect l="0" t="0" r="r" b="b"/>
                <a:pathLst>
                  <a:path w="200" h="113">
                    <a:moveTo>
                      <a:pt x="0" y="104"/>
                    </a:moveTo>
                    <a:lnTo>
                      <a:pt x="18" y="113"/>
                    </a:lnTo>
                    <a:lnTo>
                      <a:pt x="200" y="10"/>
                    </a:lnTo>
                    <a:lnTo>
                      <a:pt x="181" y="0"/>
                    </a:lnTo>
                    <a:lnTo>
                      <a:pt x="0" y="10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3" name="Freeform 464"/>
              <p:cNvSpPr/>
              <p:nvPr userDrawn="1"/>
            </p:nvSpPr>
            <p:spPr bwMode="auto">
              <a:xfrm>
                <a:off x="1360" y="2424"/>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4" name="Freeform 465"/>
              <p:cNvSpPr/>
              <p:nvPr userDrawn="1"/>
            </p:nvSpPr>
            <p:spPr bwMode="auto">
              <a:xfrm>
                <a:off x="871" y="2356"/>
                <a:ext cx="173" cy="99"/>
              </a:xfrm>
              <a:custGeom>
                <a:avLst/>
                <a:gdLst>
                  <a:gd name="T0" fmla="*/ 0 w 173"/>
                  <a:gd name="T1" fmla="*/ 87 h 99"/>
                  <a:gd name="T2" fmla="*/ 17 w 173"/>
                  <a:gd name="T3" fmla="*/ 99 h 99"/>
                  <a:gd name="T4" fmla="*/ 173 w 173"/>
                  <a:gd name="T5" fmla="*/ 9 h 99"/>
                  <a:gd name="T6" fmla="*/ 154 w 173"/>
                  <a:gd name="T7" fmla="*/ 0 h 99"/>
                  <a:gd name="T8" fmla="*/ 0 w 173"/>
                  <a:gd name="T9" fmla="*/ 87 h 99"/>
                </a:gdLst>
                <a:ahLst/>
                <a:cxnLst>
                  <a:cxn ang="0">
                    <a:pos x="T0" y="T1"/>
                  </a:cxn>
                  <a:cxn ang="0">
                    <a:pos x="T2" y="T3"/>
                  </a:cxn>
                  <a:cxn ang="0">
                    <a:pos x="T4" y="T5"/>
                  </a:cxn>
                  <a:cxn ang="0">
                    <a:pos x="T6" y="T7"/>
                  </a:cxn>
                  <a:cxn ang="0">
                    <a:pos x="T8" y="T9"/>
                  </a:cxn>
                </a:cxnLst>
                <a:rect l="0" t="0" r="r" b="b"/>
                <a:pathLst>
                  <a:path w="173" h="99">
                    <a:moveTo>
                      <a:pt x="0" y="87"/>
                    </a:moveTo>
                    <a:lnTo>
                      <a:pt x="17" y="99"/>
                    </a:lnTo>
                    <a:lnTo>
                      <a:pt x="173"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5" name="Freeform 466"/>
              <p:cNvSpPr/>
              <p:nvPr userDrawn="1"/>
            </p:nvSpPr>
            <p:spPr bwMode="auto">
              <a:xfrm>
                <a:off x="1213" y="2424"/>
                <a:ext cx="55" cy="33"/>
              </a:xfrm>
              <a:custGeom>
                <a:avLst/>
                <a:gdLst>
                  <a:gd name="T0" fmla="*/ 0 w 55"/>
                  <a:gd name="T1" fmla="*/ 21 h 33"/>
                  <a:gd name="T2" fmla="*/ 17 w 55"/>
                  <a:gd name="T3" fmla="*/ 33 h 33"/>
                  <a:gd name="T4" fmla="*/ 55 w 55"/>
                  <a:gd name="T5" fmla="*/ 9 h 33"/>
                  <a:gd name="T6" fmla="*/ 36 w 55"/>
                  <a:gd name="T7" fmla="*/ 0 h 33"/>
                  <a:gd name="T8" fmla="*/ 0 w 55"/>
                  <a:gd name="T9" fmla="*/ 21 h 33"/>
                </a:gdLst>
                <a:ahLst/>
                <a:cxnLst>
                  <a:cxn ang="0">
                    <a:pos x="T0" y="T1"/>
                  </a:cxn>
                  <a:cxn ang="0">
                    <a:pos x="T2" y="T3"/>
                  </a:cxn>
                  <a:cxn ang="0">
                    <a:pos x="T4" y="T5"/>
                  </a:cxn>
                  <a:cxn ang="0">
                    <a:pos x="T6" y="T7"/>
                  </a:cxn>
                  <a:cxn ang="0">
                    <a:pos x="T8" y="T9"/>
                  </a:cxn>
                </a:cxnLst>
                <a:rect l="0" t="0" r="r" b="b"/>
                <a:pathLst>
                  <a:path w="55" h="33">
                    <a:moveTo>
                      <a:pt x="0" y="21"/>
                    </a:moveTo>
                    <a:lnTo>
                      <a:pt x="17" y="33"/>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6" name="Freeform 467"/>
              <p:cNvSpPr/>
              <p:nvPr userDrawn="1"/>
            </p:nvSpPr>
            <p:spPr bwMode="auto">
              <a:xfrm>
                <a:off x="1006" y="2431"/>
                <a:ext cx="45" cy="26"/>
              </a:xfrm>
              <a:custGeom>
                <a:avLst/>
                <a:gdLst>
                  <a:gd name="T0" fmla="*/ 0 w 45"/>
                  <a:gd name="T1" fmla="*/ 16 h 26"/>
                  <a:gd name="T2" fmla="*/ 19 w 45"/>
                  <a:gd name="T3" fmla="*/ 26 h 26"/>
                  <a:gd name="T4" fmla="*/ 45 w 45"/>
                  <a:gd name="T5" fmla="*/ 12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7" name="Freeform 468"/>
              <p:cNvSpPr/>
              <p:nvPr userDrawn="1"/>
            </p:nvSpPr>
            <p:spPr bwMode="auto">
              <a:xfrm>
                <a:off x="1324" y="244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8" name="Freeform 469"/>
              <p:cNvSpPr/>
              <p:nvPr userDrawn="1"/>
            </p:nvSpPr>
            <p:spPr bwMode="auto">
              <a:xfrm>
                <a:off x="1291" y="2464"/>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89" name="Freeform 470"/>
              <p:cNvSpPr/>
              <p:nvPr userDrawn="1"/>
            </p:nvSpPr>
            <p:spPr bwMode="auto">
              <a:xfrm>
                <a:off x="942" y="2452"/>
                <a:ext cx="73" cy="43"/>
              </a:xfrm>
              <a:custGeom>
                <a:avLst/>
                <a:gdLst>
                  <a:gd name="T0" fmla="*/ 0 w 73"/>
                  <a:gd name="T1" fmla="*/ 33 h 43"/>
                  <a:gd name="T2" fmla="*/ 17 w 73"/>
                  <a:gd name="T3" fmla="*/ 43 h 43"/>
                  <a:gd name="T4" fmla="*/ 73 w 73"/>
                  <a:gd name="T5" fmla="*/ 12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2"/>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0" name="Freeform 471"/>
              <p:cNvSpPr/>
              <p:nvPr userDrawn="1"/>
            </p:nvSpPr>
            <p:spPr bwMode="auto">
              <a:xfrm>
                <a:off x="1180" y="2490"/>
                <a:ext cx="45" cy="26"/>
              </a:xfrm>
              <a:custGeom>
                <a:avLst/>
                <a:gdLst>
                  <a:gd name="T0" fmla="*/ 0 w 45"/>
                  <a:gd name="T1" fmla="*/ 16 h 26"/>
                  <a:gd name="T2" fmla="*/ 17 w 45"/>
                  <a:gd name="T3" fmla="*/ 26 h 26"/>
                  <a:gd name="T4" fmla="*/ 45 w 45"/>
                  <a:gd name="T5" fmla="*/ 12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1" name="Freeform 472"/>
              <p:cNvSpPr/>
              <p:nvPr userDrawn="1"/>
            </p:nvSpPr>
            <p:spPr bwMode="auto">
              <a:xfrm>
                <a:off x="1308" y="2405"/>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2" name="Freeform 473"/>
              <p:cNvSpPr/>
              <p:nvPr userDrawn="1"/>
            </p:nvSpPr>
            <p:spPr bwMode="auto">
              <a:xfrm>
                <a:off x="1044" y="2480"/>
                <a:ext cx="127" cy="73"/>
              </a:xfrm>
              <a:custGeom>
                <a:avLst/>
                <a:gdLst>
                  <a:gd name="T0" fmla="*/ 0 w 127"/>
                  <a:gd name="T1" fmla="*/ 64 h 73"/>
                  <a:gd name="T2" fmla="*/ 16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3" name="Freeform 474"/>
              <p:cNvSpPr/>
              <p:nvPr userDrawn="1"/>
            </p:nvSpPr>
            <p:spPr bwMode="auto">
              <a:xfrm>
                <a:off x="1147" y="2513"/>
                <a:ext cx="170" cy="99"/>
              </a:xfrm>
              <a:custGeom>
                <a:avLst/>
                <a:gdLst>
                  <a:gd name="T0" fmla="*/ 0 w 170"/>
                  <a:gd name="T1" fmla="*/ 90 h 99"/>
                  <a:gd name="T2" fmla="*/ 17 w 170"/>
                  <a:gd name="T3" fmla="*/ 99 h 99"/>
                  <a:gd name="T4" fmla="*/ 170 w 170"/>
                  <a:gd name="T5" fmla="*/ 12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4" name="Freeform 475"/>
              <p:cNvSpPr/>
              <p:nvPr userDrawn="1"/>
            </p:nvSpPr>
            <p:spPr bwMode="auto">
              <a:xfrm>
                <a:off x="506" y="2004"/>
                <a:ext cx="1125" cy="653"/>
              </a:xfrm>
              <a:custGeom>
                <a:avLst/>
                <a:gdLst>
                  <a:gd name="T0" fmla="*/ 453 w 1125"/>
                  <a:gd name="T1" fmla="*/ 0 h 653"/>
                  <a:gd name="T2" fmla="*/ 0 w 1125"/>
                  <a:gd name="T3" fmla="*/ 262 h 653"/>
                  <a:gd name="T4" fmla="*/ 672 w 1125"/>
                  <a:gd name="T5" fmla="*/ 653 h 653"/>
                  <a:gd name="T6" fmla="*/ 1125 w 1125"/>
                  <a:gd name="T7" fmla="*/ 392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2"/>
                    </a:lnTo>
                    <a:lnTo>
                      <a:pt x="672" y="653"/>
                    </a:lnTo>
                    <a:lnTo>
                      <a:pt x="1125" y="392"/>
                    </a:lnTo>
                    <a:lnTo>
                      <a:pt x="453" y="0"/>
                    </a:lnTo>
                    <a:close/>
                  </a:path>
                </a:pathLst>
              </a:custGeom>
              <a:solidFill>
                <a:srgbClr val="DBCF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5" name="Freeform 476"/>
              <p:cNvSpPr/>
              <p:nvPr userDrawn="1"/>
            </p:nvSpPr>
            <p:spPr bwMode="auto">
              <a:xfrm>
                <a:off x="506" y="2266"/>
                <a:ext cx="672" cy="422"/>
              </a:xfrm>
              <a:custGeom>
                <a:avLst/>
                <a:gdLst>
                  <a:gd name="T0" fmla="*/ 0 w 672"/>
                  <a:gd name="T1" fmla="*/ 0 h 422"/>
                  <a:gd name="T2" fmla="*/ 0 w 672"/>
                  <a:gd name="T3" fmla="*/ 31 h 422"/>
                  <a:gd name="T4" fmla="*/ 672 w 672"/>
                  <a:gd name="T5" fmla="*/ 422 h 422"/>
                  <a:gd name="T6" fmla="*/ 672 w 672"/>
                  <a:gd name="T7" fmla="*/ 391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1"/>
                    </a:lnTo>
                    <a:lnTo>
                      <a:pt x="0" y="0"/>
                    </a:lnTo>
                    <a:close/>
                  </a:path>
                </a:pathLst>
              </a:custGeom>
              <a:solidFill>
                <a:srgbClr val="C4A3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6" name="Freeform 477"/>
              <p:cNvSpPr/>
              <p:nvPr userDrawn="1"/>
            </p:nvSpPr>
            <p:spPr bwMode="auto">
              <a:xfrm>
                <a:off x="1178" y="2396"/>
                <a:ext cx="453" cy="292"/>
              </a:xfrm>
              <a:custGeom>
                <a:avLst/>
                <a:gdLst>
                  <a:gd name="T0" fmla="*/ 0 w 453"/>
                  <a:gd name="T1" fmla="*/ 261 h 292"/>
                  <a:gd name="T2" fmla="*/ 0 w 453"/>
                  <a:gd name="T3" fmla="*/ 292 h 292"/>
                  <a:gd name="T4" fmla="*/ 453 w 453"/>
                  <a:gd name="T5" fmla="*/ 30 h 292"/>
                  <a:gd name="T6" fmla="*/ 453 w 453"/>
                  <a:gd name="T7" fmla="*/ 0 h 292"/>
                  <a:gd name="T8" fmla="*/ 0 w 453"/>
                  <a:gd name="T9" fmla="*/ 261 h 292"/>
                </a:gdLst>
                <a:ahLst/>
                <a:cxnLst>
                  <a:cxn ang="0">
                    <a:pos x="T0" y="T1"/>
                  </a:cxn>
                  <a:cxn ang="0">
                    <a:pos x="T2" y="T3"/>
                  </a:cxn>
                  <a:cxn ang="0">
                    <a:pos x="T4" y="T5"/>
                  </a:cxn>
                  <a:cxn ang="0">
                    <a:pos x="T6" y="T7"/>
                  </a:cxn>
                  <a:cxn ang="0">
                    <a:pos x="T8" y="T9"/>
                  </a:cxn>
                </a:cxnLst>
                <a:rect l="0" t="0" r="r" b="b"/>
                <a:pathLst>
                  <a:path w="453" h="292">
                    <a:moveTo>
                      <a:pt x="0" y="261"/>
                    </a:moveTo>
                    <a:lnTo>
                      <a:pt x="0" y="292"/>
                    </a:lnTo>
                    <a:lnTo>
                      <a:pt x="453" y="30"/>
                    </a:lnTo>
                    <a:lnTo>
                      <a:pt x="453" y="0"/>
                    </a:lnTo>
                    <a:lnTo>
                      <a:pt x="0" y="261"/>
                    </a:lnTo>
                    <a:close/>
                  </a:path>
                </a:pathLst>
              </a:custGeom>
              <a:solidFill>
                <a:srgbClr val="AE89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7" name="Freeform 478"/>
              <p:cNvSpPr/>
              <p:nvPr userDrawn="1"/>
            </p:nvSpPr>
            <p:spPr bwMode="auto">
              <a:xfrm>
                <a:off x="808" y="2099"/>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8" name="Freeform 479"/>
              <p:cNvSpPr/>
              <p:nvPr userDrawn="1"/>
            </p:nvSpPr>
            <p:spPr bwMode="auto">
              <a:xfrm>
                <a:off x="1119" y="2198"/>
                <a:ext cx="78" cy="44"/>
              </a:xfrm>
              <a:custGeom>
                <a:avLst/>
                <a:gdLst>
                  <a:gd name="T0" fmla="*/ 0 w 78"/>
                  <a:gd name="T1" fmla="*/ 35 h 44"/>
                  <a:gd name="T2" fmla="*/ 17 w 78"/>
                  <a:gd name="T3" fmla="*/ 44 h 44"/>
                  <a:gd name="T4" fmla="*/ 78 w 78"/>
                  <a:gd name="T5" fmla="*/ 9 h 44"/>
                  <a:gd name="T6" fmla="*/ 59 w 78"/>
                  <a:gd name="T7" fmla="*/ 0 h 44"/>
                  <a:gd name="T8" fmla="*/ 0 w 78"/>
                  <a:gd name="T9" fmla="*/ 35 h 44"/>
                </a:gdLst>
                <a:ahLst/>
                <a:cxnLst>
                  <a:cxn ang="0">
                    <a:pos x="T0" y="T1"/>
                  </a:cxn>
                  <a:cxn ang="0">
                    <a:pos x="T2" y="T3"/>
                  </a:cxn>
                  <a:cxn ang="0">
                    <a:pos x="T4" y="T5"/>
                  </a:cxn>
                  <a:cxn ang="0">
                    <a:pos x="T6" y="T7"/>
                  </a:cxn>
                  <a:cxn ang="0">
                    <a:pos x="T8" y="T9"/>
                  </a:cxn>
                </a:cxnLst>
                <a:rect l="0" t="0" r="r" b="b"/>
                <a:pathLst>
                  <a:path w="78" h="44">
                    <a:moveTo>
                      <a:pt x="0" y="35"/>
                    </a:moveTo>
                    <a:lnTo>
                      <a:pt x="17" y="44"/>
                    </a:lnTo>
                    <a:lnTo>
                      <a:pt x="78"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99" name="Freeform 480"/>
              <p:cNvSpPr/>
              <p:nvPr userDrawn="1"/>
            </p:nvSpPr>
            <p:spPr bwMode="auto">
              <a:xfrm>
                <a:off x="732" y="2242"/>
                <a:ext cx="45" cy="26"/>
              </a:xfrm>
              <a:custGeom>
                <a:avLst/>
                <a:gdLst>
                  <a:gd name="T0" fmla="*/ 0 w 45"/>
                  <a:gd name="T1" fmla="*/ 17 h 26"/>
                  <a:gd name="T2" fmla="*/ 17 w 45"/>
                  <a:gd name="T3" fmla="*/ 26 h 26"/>
                  <a:gd name="T4" fmla="*/ 45 w 45"/>
                  <a:gd name="T5" fmla="*/ 12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2"/>
                    </a:lnTo>
                    <a:lnTo>
                      <a:pt x="26"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0" name="Freeform 481"/>
              <p:cNvSpPr/>
              <p:nvPr userDrawn="1"/>
            </p:nvSpPr>
            <p:spPr bwMode="auto">
              <a:xfrm>
                <a:off x="631" y="2212"/>
                <a:ext cx="127" cy="73"/>
              </a:xfrm>
              <a:custGeom>
                <a:avLst/>
                <a:gdLst>
                  <a:gd name="T0" fmla="*/ 0 w 127"/>
                  <a:gd name="T1" fmla="*/ 63 h 73"/>
                  <a:gd name="T2" fmla="*/ 16 w 127"/>
                  <a:gd name="T3" fmla="*/ 73 h 73"/>
                  <a:gd name="T4" fmla="*/ 127 w 127"/>
                  <a:gd name="T5" fmla="*/ 9 h 73"/>
                  <a:gd name="T6" fmla="*/ 111 w 127"/>
                  <a:gd name="T7" fmla="*/ 0 h 73"/>
                  <a:gd name="T8" fmla="*/ 0 w 127"/>
                  <a:gd name="T9" fmla="*/ 63 h 73"/>
                </a:gdLst>
                <a:ahLst/>
                <a:cxnLst>
                  <a:cxn ang="0">
                    <a:pos x="T0" y="T1"/>
                  </a:cxn>
                  <a:cxn ang="0">
                    <a:pos x="T2" y="T3"/>
                  </a:cxn>
                  <a:cxn ang="0">
                    <a:pos x="T4" y="T5"/>
                  </a:cxn>
                  <a:cxn ang="0">
                    <a:pos x="T6" y="T7"/>
                  </a:cxn>
                  <a:cxn ang="0">
                    <a:pos x="T8" y="T9"/>
                  </a:cxn>
                </a:cxnLst>
                <a:rect l="0" t="0" r="r" b="b"/>
                <a:pathLst>
                  <a:path w="127" h="73">
                    <a:moveTo>
                      <a:pt x="0" y="63"/>
                    </a:moveTo>
                    <a:lnTo>
                      <a:pt x="16" y="73"/>
                    </a:lnTo>
                    <a:lnTo>
                      <a:pt x="127" y="9"/>
                    </a:lnTo>
                    <a:lnTo>
                      <a:pt x="111" y="0"/>
                    </a:lnTo>
                    <a:lnTo>
                      <a:pt x="0" y="6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1" name="Freeform 482"/>
              <p:cNvSpPr/>
              <p:nvPr userDrawn="1"/>
            </p:nvSpPr>
            <p:spPr bwMode="auto">
              <a:xfrm>
                <a:off x="668" y="2264"/>
                <a:ext cx="71" cy="42"/>
              </a:xfrm>
              <a:custGeom>
                <a:avLst/>
                <a:gdLst>
                  <a:gd name="T0" fmla="*/ 0 w 71"/>
                  <a:gd name="T1" fmla="*/ 33 h 42"/>
                  <a:gd name="T2" fmla="*/ 17 w 71"/>
                  <a:gd name="T3" fmla="*/ 42 h 42"/>
                  <a:gd name="T4" fmla="*/ 71 w 71"/>
                  <a:gd name="T5" fmla="*/ 11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1"/>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2" name="Freeform 483"/>
              <p:cNvSpPr/>
              <p:nvPr userDrawn="1"/>
            </p:nvSpPr>
            <p:spPr bwMode="auto">
              <a:xfrm>
                <a:off x="1256" y="2278"/>
                <a:ext cx="78" cy="45"/>
              </a:xfrm>
              <a:custGeom>
                <a:avLst/>
                <a:gdLst>
                  <a:gd name="T0" fmla="*/ 0 w 78"/>
                  <a:gd name="T1" fmla="*/ 33 h 45"/>
                  <a:gd name="T2" fmla="*/ 19 w 78"/>
                  <a:gd name="T3" fmla="*/ 45 h 45"/>
                  <a:gd name="T4" fmla="*/ 78 w 78"/>
                  <a:gd name="T5" fmla="*/ 9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9"/>
                    </a:lnTo>
                    <a:lnTo>
                      <a:pt x="61"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3" name="Freeform 484"/>
              <p:cNvSpPr/>
              <p:nvPr userDrawn="1"/>
            </p:nvSpPr>
            <p:spPr bwMode="auto">
              <a:xfrm>
                <a:off x="805" y="2344"/>
                <a:ext cx="71" cy="42"/>
              </a:xfrm>
              <a:custGeom>
                <a:avLst/>
                <a:gdLst>
                  <a:gd name="T0" fmla="*/ 0 w 71"/>
                  <a:gd name="T1" fmla="*/ 33 h 42"/>
                  <a:gd name="T2" fmla="*/ 17 w 71"/>
                  <a:gd name="T3" fmla="*/ 42 h 42"/>
                  <a:gd name="T4" fmla="*/ 71 w 71"/>
                  <a:gd name="T5" fmla="*/ 9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9"/>
                    </a:lnTo>
                    <a:lnTo>
                      <a:pt x="55"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4" name="Freeform 485"/>
              <p:cNvSpPr/>
              <p:nvPr userDrawn="1"/>
            </p:nvSpPr>
            <p:spPr bwMode="auto">
              <a:xfrm>
                <a:off x="890" y="2264"/>
                <a:ext cx="54" cy="30"/>
              </a:xfrm>
              <a:custGeom>
                <a:avLst/>
                <a:gdLst>
                  <a:gd name="T0" fmla="*/ 0 w 54"/>
                  <a:gd name="T1" fmla="*/ 21 h 30"/>
                  <a:gd name="T2" fmla="*/ 17 w 54"/>
                  <a:gd name="T3" fmla="*/ 30 h 30"/>
                  <a:gd name="T4" fmla="*/ 54 w 54"/>
                  <a:gd name="T5" fmla="*/ 9 h 30"/>
                  <a:gd name="T6" fmla="*/ 36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5" name="Freeform 486"/>
              <p:cNvSpPr/>
              <p:nvPr userDrawn="1"/>
            </p:nvSpPr>
            <p:spPr bwMode="auto">
              <a:xfrm>
                <a:off x="838" y="2294"/>
                <a:ext cx="189" cy="111"/>
              </a:xfrm>
              <a:custGeom>
                <a:avLst/>
                <a:gdLst>
                  <a:gd name="T0" fmla="*/ 0 w 189"/>
                  <a:gd name="T1" fmla="*/ 102 h 111"/>
                  <a:gd name="T2" fmla="*/ 17 w 189"/>
                  <a:gd name="T3" fmla="*/ 111 h 111"/>
                  <a:gd name="T4" fmla="*/ 189 w 189"/>
                  <a:gd name="T5" fmla="*/ 10 h 111"/>
                  <a:gd name="T6" fmla="*/ 173 w 189"/>
                  <a:gd name="T7" fmla="*/ 0 h 111"/>
                  <a:gd name="T8" fmla="*/ 0 w 189"/>
                  <a:gd name="T9" fmla="*/ 102 h 111"/>
                </a:gdLst>
                <a:ahLst/>
                <a:cxnLst>
                  <a:cxn ang="0">
                    <a:pos x="T0" y="T1"/>
                  </a:cxn>
                  <a:cxn ang="0">
                    <a:pos x="T2" y="T3"/>
                  </a:cxn>
                  <a:cxn ang="0">
                    <a:pos x="T4" y="T5"/>
                  </a:cxn>
                  <a:cxn ang="0">
                    <a:pos x="T6" y="T7"/>
                  </a:cxn>
                  <a:cxn ang="0">
                    <a:pos x="T8" y="T9"/>
                  </a:cxn>
                </a:cxnLst>
                <a:rect l="0" t="0" r="r" b="b"/>
                <a:pathLst>
                  <a:path w="189" h="111">
                    <a:moveTo>
                      <a:pt x="0" y="102"/>
                    </a:moveTo>
                    <a:lnTo>
                      <a:pt x="17" y="111"/>
                    </a:lnTo>
                    <a:lnTo>
                      <a:pt x="189" y="10"/>
                    </a:lnTo>
                    <a:lnTo>
                      <a:pt x="173" y="0"/>
                    </a:lnTo>
                    <a:lnTo>
                      <a:pt x="0" y="10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6" name="Freeform 487"/>
              <p:cNvSpPr/>
              <p:nvPr userDrawn="1"/>
            </p:nvSpPr>
            <p:spPr bwMode="auto">
              <a:xfrm>
                <a:off x="907" y="2372"/>
                <a:ext cx="127" cy="73"/>
              </a:xfrm>
              <a:custGeom>
                <a:avLst/>
                <a:gdLst>
                  <a:gd name="T0" fmla="*/ 0 w 127"/>
                  <a:gd name="T1" fmla="*/ 64 h 73"/>
                  <a:gd name="T2" fmla="*/ 16 w 127"/>
                  <a:gd name="T3" fmla="*/ 73 h 73"/>
                  <a:gd name="T4" fmla="*/ 127 w 127"/>
                  <a:gd name="T5" fmla="*/ 9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9"/>
                    </a:lnTo>
                    <a:lnTo>
                      <a:pt x="108"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7" name="Freeform 488"/>
              <p:cNvSpPr/>
              <p:nvPr userDrawn="1"/>
            </p:nvSpPr>
            <p:spPr bwMode="auto">
              <a:xfrm>
                <a:off x="1220" y="2339"/>
                <a:ext cx="220" cy="127"/>
              </a:xfrm>
              <a:custGeom>
                <a:avLst/>
                <a:gdLst>
                  <a:gd name="T0" fmla="*/ 0 w 220"/>
                  <a:gd name="T1" fmla="*/ 116 h 127"/>
                  <a:gd name="T2" fmla="*/ 17 w 220"/>
                  <a:gd name="T3" fmla="*/ 127 h 127"/>
                  <a:gd name="T4" fmla="*/ 220 w 220"/>
                  <a:gd name="T5" fmla="*/ 9 h 127"/>
                  <a:gd name="T6" fmla="*/ 203 w 220"/>
                  <a:gd name="T7" fmla="*/ 0 h 127"/>
                  <a:gd name="T8" fmla="*/ 0 w 220"/>
                  <a:gd name="T9" fmla="*/ 116 h 127"/>
                </a:gdLst>
                <a:ahLst/>
                <a:cxnLst>
                  <a:cxn ang="0">
                    <a:pos x="T0" y="T1"/>
                  </a:cxn>
                  <a:cxn ang="0">
                    <a:pos x="T2" y="T3"/>
                  </a:cxn>
                  <a:cxn ang="0">
                    <a:pos x="T4" y="T5"/>
                  </a:cxn>
                  <a:cxn ang="0">
                    <a:pos x="T6" y="T7"/>
                  </a:cxn>
                  <a:cxn ang="0">
                    <a:pos x="T8" y="T9"/>
                  </a:cxn>
                </a:cxnLst>
                <a:rect l="0" t="0" r="r" b="b"/>
                <a:pathLst>
                  <a:path w="220" h="127">
                    <a:moveTo>
                      <a:pt x="0" y="116"/>
                    </a:moveTo>
                    <a:lnTo>
                      <a:pt x="17" y="127"/>
                    </a:lnTo>
                    <a:lnTo>
                      <a:pt x="220" y="9"/>
                    </a:lnTo>
                    <a:lnTo>
                      <a:pt x="203" y="0"/>
                    </a:lnTo>
                    <a:lnTo>
                      <a:pt x="0" y="1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8" name="Freeform 489"/>
              <p:cNvSpPr/>
              <p:nvPr userDrawn="1"/>
            </p:nvSpPr>
            <p:spPr bwMode="auto">
              <a:xfrm>
                <a:off x="1027" y="2344"/>
                <a:ext cx="54" cy="30"/>
              </a:xfrm>
              <a:custGeom>
                <a:avLst/>
                <a:gdLst>
                  <a:gd name="T0" fmla="*/ 0 w 54"/>
                  <a:gd name="T1" fmla="*/ 21 h 30"/>
                  <a:gd name="T2" fmla="*/ 17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7"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09" name="Freeform 490"/>
              <p:cNvSpPr/>
              <p:nvPr userDrawn="1"/>
            </p:nvSpPr>
            <p:spPr bwMode="auto">
              <a:xfrm>
                <a:off x="975" y="2374"/>
                <a:ext cx="191" cy="111"/>
              </a:xfrm>
              <a:custGeom>
                <a:avLst/>
                <a:gdLst>
                  <a:gd name="T0" fmla="*/ 0 w 191"/>
                  <a:gd name="T1" fmla="*/ 99 h 111"/>
                  <a:gd name="T2" fmla="*/ 17 w 191"/>
                  <a:gd name="T3" fmla="*/ 111 h 111"/>
                  <a:gd name="T4" fmla="*/ 191 w 191"/>
                  <a:gd name="T5" fmla="*/ 10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10"/>
                    </a:lnTo>
                    <a:lnTo>
                      <a:pt x="172" y="0"/>
                    </a:lnTo>
                    <a:lnTo>
                      <a:pt x="0" y="9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0" name="Freeform 491"/>
              <p:cNvSpPr/>
              <p:nvPr userDrawn="1"/>
            </p:nvSpPr>
            <p:spPr bwMode="auto">
              <a:xfrm>
                <a:off x="1008" y="2405"/>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1" name="Freeform 492"/>
              <p:cNvSpPr/>
              <p:nvPr userDrawn="1"/>
            </p:nvSpPr>
            <p:spPr bwMode="auto">
              <a:xfrm>
                <a:off x="1145" y="2483"/>
                <a:ext cx="45" cy="26"/>
              </a:xfrm>
              <a:custGeom>
                <a:avLst/>
                <a:gdLst>
                  <a:gd name="T0" fmla="*/ 0 w 45"/>
                  <a:gd name="T1" fmla="*/ 16 h 26"/>
                  <a:gd name="T2" fmla="*/ 16 w 45"/>
                  <a:gd name="T3" fmla="*/ 26 h 26"/>
                  <a:gd name="T4" fmla="*/ 45 w 45"/>
                  <a:gd name="T5" fmla="*/ 9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6"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2" name="Freeform 493"/>
              <p:cNvSpPr/>
              <p:nvPr userDrawn="1"/>
            </p:nvSpPr>
            <p:spPr bwMode="auto">
              <a:xfrm>
                <a:off x="1081" y="2504"/>
                <a:ext cx="71" cy="42"/>
              </a:xfrm>
              <a:custGeom>
                <a:avLst/>
                <a:gdLst>
                  <a:gd name="T0" fmla="*/ 0 w 71"/>
                  <a:gd name="T1" fmla="*/ 31 h 42"/>
                  <a:gd name="T2" fmla="*/ 17 w 71"/>
                  <a:gd name="T3" fmla="*/ 42 h 42"/>
                  <a:gd name="T4" fmla="*/ 71 w 71"/>
                  <a:gd name="T5" fmla="*/ 9 h 42"/>
                  <a:gd name="T6" fmla="*/ 55 w 71"/>
                  <a:gd name="T7" fmla="*/ 0 h 42"/>
                  <a:gd name="T8" fmla="*/ 0 w 71"/>
                  <a:gd name="T9" fmla="*/ 31 h 42"/>
                </a:gdLst>
                <a:ahLst/>
                <a:cxnLst>
                  <a:cxn ang="0">
                    <a:pos x="T0" y="T1"/>
                  </a:cxn>
                  <a:cxn ang="0">
                    <a:pos x="T2" y="T3"/>
                  </a:cxn>
                  <a:cxn ang="0">
                    <a:pos x="T4" y="T5"/>
                  </a:cxn>
                  <a:cxn ang="0">
                    <a:pos x="T6" y="T7"/>
                  </a:cxn>
                  <a:cxn ang="0">
                    <a:pos x="T8" y="T9"/>
                  </a:cxn>
                </a:cxnLst>
                <a:rect l="0" t="0" r="r" b="b"/>
                <a:pathLst>
                  <a:path w="71" h="42">
                    <a:moveTo>
                      <a:pt x="0" y="31"/>
                    </a:moveTo>
                    <a:lnTo>
                      <a:pt x="17" y="42"/>
                    </a:lnTo>
                    <a:lnTo>
                      <a:pt x="71" y="9"/>
                    </a:lnTo>
                    <a:lnTo>
                      <a:pt x="55" y="0"/>
                    </a:lnTo>
                    <a:lnTo>
                      <a:pt x="0" y="3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3" name="Freeform 494"/>
              <p:cNvSpPr/>
              <p:nvPr userDrawn="1"/>
            </p:nvSpPr>
            <p:spPr bwMode="auto">
              <a:xfrm>
                <a:off x="1164" y="2424"/>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4" name="Freeform 495"/>
              <p:cNvSpPr/>
              <p:nvPr userDrawn="1"/>
            </p:nvSpPr>
            <p:spPr bwMode="auto">
              <a:xfrm>
                <a:off x="1112" y="2455"/>
                <a:ext cx="191" cy="110"/>
              </a:xfrm>
              <a:custGeom>
                <a:avLst/>
                <a:gdLst>
                  <a:gd name="T0" fmla="*/ 0 w 191"/>
                  <a:gd name="T1" fmla="*/ 98 h 110"/>
                  <a:gd name="T2" fmla="*/ 16 w 191"/>
                  <a:gd name="T3" fmla="*/ 110 h 110"/>
                  <a:gd name="T4" fmla="*/ 191 w 191"/>
                  <a:gd name="T5" fmla="*/ 9 h 110"/>
                  <a:gd name="T6" fmla="*/ 175 w 191"/>
                  <a:gd name="T7" fmla="*/ 0 h 110"/>
                  <a:gd name="T8" fmla="*/ 0 w 191"/>
                  <a:gd name="T9" fmla="*/ 98 h 110"/>
                </a:gdLst>
                <a:ahLst/>
                <a:cxnLst>
                  <a:cxn ang="0">
                    <a:pos x="T0" y="T1"/>
                  </a:cxn>
                  <a:cxn ang="0">
                    <a:pos x="T2" y="T3"/>
                  </a:cxn>
                  <a:cxn ang="0">
                    <a:pos x="T4" y="T5"/>
                  </a:cxn>
                  <a:cxn ang="0">
                    <a:pos x="T6" y="T7"/>
                  </a:cxn>
                  <a:cxn ang="0">
                    <a:pos x="T8" y="T9"/>
                  </a:cxn>
                </a:cxnLst>
                <a:rect l="0" t="0" r="r" b="b"/>
                <a:pathLst>
                  <a:path w="191" h="110">
                    <a:moveTo>
                      <a:pt x="0" y="98"/>
                    </a:moveTo>
                    <a:lnTo>
                      <a:pt x="16" y="110"/>
                    </a:lnTo>
                    <a:lnTo>
                      <a:pt x="191" y="9"/>
                    </a:lnTo>
                    <a:lnTo>
                      <a:pt x="175" y="0"/>
                    </a:lnTo>
                    <a:lnTo>
                      <a:pt x="0" y="9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5" name="Freeform 496"/>
              <p:cNvSpPr/>
              <p:nvPr userDrawn="1"/>
            </p:nvSpPr>
            <p:spPr bwMode="auto">
              <a:xfrm>
                <a:off x="848" y="2077"/>
                <a:ext cx="141" cy="83"/>
              </a:xfrm>
              <a:custGeom>
                <a:avLst/>
                <a:gdLst>
                  <a:gd name="T0" fmla="*/ 0 w 141"/>
                  <a:gd name="T1" fmla="*/ 74 h 83"/>
                  <a:gd name="T2" fmla="*/ 16 w 141"/>
                  <a:gd name="T3" fmla="*/ 83 h 83"/>
                  <a:gd name="T4" fmla="*/ 141 w 141"/>
                  <a:gd name="T5" fmla="*/ 10 h 83"/>
                  <a:gd name="T6" fmla="*/ 125 w 141"/>
                  <a:gd name="T7" fmla="*/ 0 h 83"/>
                  <a:gd name="T8" fmla="*/ 0 w 141"/>
                  <a:gd name="T9" fmla="*/ 74 h 83"/>
                </a:gdLst>
                <a:ahLst/>
                <a:cxnLst>
                  <a:cxn ang="0">
                    <a:pos x="T0" y="T1"/>
                  </a:cxn>
                  <a:cxn ang="0">
                    <a:pos x="T2" y="T3"/>
                  </a:cxn>
                  <a:cxn ang="0">
                    <a:pos x="T4" y="T5"/>
                  </a:cxn>
                  <a:cxn ang="0">
                    <a:pos x="T6" y="T7"/>
                  </a:cxn>
                  <a:cxn ang="0">
                    <a:pos x="T8" y="T9"/>
                  </a:cxn>
                </a:cxnLst>
                <a:rect l="0" t="0" r="r" b="b"/>
                <a:pathLst>
                  <a:path w="141" h="83">
                    <a:moveTo>
                      <a:pt x="0" y="74"/>
                    </a:moveTo>
                    <a:lnTo>
                      <a:pt x="16" y="83"/>
                    </a:lnTo>
                    <a:lnTo>
                      <a:pt x="141" y="10"/>
                    </a:lnTo>
                    <a:lnTo>
                      <a:pt x="125" y="0"/>
                    </a:lnTo>
                    <a:lnTo>
                      <a:pt x="0" y="7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6" name="Freeform 497"/>
              <p:cNvSpPr/>
              <p:nvPr userDrawn="1"/>
            </p:nvSpPr>
            <p:spPr bwMode="auto">
              <a:xfrm>
                <a:off x="982" y="2118"/>
                <a:ext cx="76" cy="44"/>
              </a:xfrm>
              <a:custGeom>
                <a:avLst/>
                <a:gdLst>
                  <a:gd name="T0" fmla="*/ 0 w 76"/>
                  <a:gd name="T1" fmla="*/ 35 h 44"/>
                  <a:gd name="T2" fmla="*/ 17 w 76"/>
                  <a:gd name="T3" fmla="*/ 44 h 44"/>
                  <a:gd name="T4" fmla="*/ 76 w 76"/>
                  <a:gd name="T5" fmla="*/ 9 h 44"/>
                  <a:gd name="T6" fmla="*/ 59 w 76"/>
                  <a:gd name="T7" fmla="*/ 0 h 44"/>
                  <a:gd name="T8" fmla="*/ 0 w 76"/>
                  <a:gd name="T9" fmla="*/ 35 h 44"/>
                </a:gdLst>
                <a:ahLst/>
                <a:cxnLst>
                  <a:cxn ang="0">
                    <a:pos x="T0" y="T1"/>
                  </a:cxn>
                  <a:cxn ang="0">
                    <a:pos x="T2" y="T3"/>
                  </a:cxn>
                  <a:cxn ang="0">
                    <a:pos x="T4" y="T5"/>
                  </a:cxn>
                  <a:cxn ang="0">
                    <a:pos x="T6" y="T7"/>
                  </a:cxn>
                  <a:cxn ang="0">
                    <a:pos x="T8" y="T9"/>
                  </a:cxn>
                </a:cxnLst>
                <a:rect l="0" t="0" r="r" b="b"/>
                <a:pathLst>
                  <a:path w="76" h="44">
                    <a:moveTo>
                      <a:pt x="0" y="35"/>
                    </a:moveTo>
                    <a:lnTo>
                      <a:pt x="17" y="44"/>
                    </a:lnTo>
                    <a:lnTo>
                      <a:pt x="76" y="9"/>
                    </a:lnTo>
                    <a:lnTo>
                      <a:pt x="59" y="0"/>
                    </a:lnTo>
                    <a:lnTo>
                      <a:pt x="0" y="3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7" name="Freeform 498"/>
              <p:cNvSpPr/>
              <p:nvPr userDrawn="1"/>
            </p:nvSpPr>
            <p:spPr bwMode="auto">
              <a:xfrm>
                <a:off x="947" y="2155"/>
                <a:ext cx="45" cy="29"/>
              </a:xfrm>
              <a:custGeom>
                <a:avLst/>
                <a:gdLst>
                  <a:gd name="T0" fmla="*/ 0 w 45"/>
                  <a:gd name="T1" fmla="*/ 17 h 29"/>
                  <a:gd name="T2" fmla="*/ 16 w 45"/>
                  <a:gd name="T3" fmla="*/ 29 h 29"/>
                  <a:gd name="T4" fmla="*/ 45 w 45"/>
                  <a:gd name="T5" fmla="*/ 12 h 29"/>
                  <a:gd name="T6" fmla="*/ 28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6" y="29"/>
                    </a:lnTo>
                    <a:lnTo>
                      <a:pt x="45"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8" name="Freeform 499"/>
              <p:cNvSpPr/>
              <p:nvPr userDrawn="1"/>
            </p:nvSpPr>
            <p:spPr bwMode="auto">
              <a:xfrm>
                <a:off x="801" y="2155"/>
                <a:ext cx="54" cy="33"/>
              </a:xfrm>
              <a:custGeom>
                <a:avLst/>
                <a:gdLst>
                  <a:gd name="T0" fmla="*/ 0 w 54"/>
                  <a:gd name="T1" fmla="*/ 21 h 33"/>
                  <a:gd name="T2" fmla="*/ 16 w 54"/>
                  <a:gd name="T3" fmla="*/ 33 h 33"/>
                  <a:gd name="T4" fmla="*/ 54 w 54"/>
                  <a:gd name="T5" fmla="*/ 12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2"/>
                    </a:lnTo>
                    <a:lnTo>
                      <a:pt x="35"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19" name="Freeform 500"/>
              <p:cNvSpPr/>
              <p:nvPr userDrawn="1"/>
            </p:nvSpPr>
            <p:spPr bwMode="auto">
              <a:xfrm>
                <a:off x="911" y="2176"/>
                <a:ext cx="48" cy="26"/>
              </a:xfrm>
              <a:custGeom>
                <a:avLst/>
                <a:gdLst>
                  <a:gd name="T0" fmla="*/ 0 w 48"/>
                  <a:gd name="T1" fmla="*/ 17 h 26"/>
                  <a:gd name="T2" fmla="*/ 17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7"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0" name="Freeform 501"/>
              <p:cNvSpPr/>
              <p:nvPr userDrawn="1"/>
            </p:nvSpPr>
            <p:spPr bwMode="auto">
              <a:xfrm>
                <a:off x="751" y="2184"/>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1" name="Freeform 502"/>
              <p:cNvSpPr/>
              <p:nvPr userDrawn="1"/>
            </p:nvSpPr>
            <p:spPr bwMode="auto">
              <a:xfrm>
                <a:off x="878" y="219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2" name="Freeform 503"/>
              <p:cNvSpPr/>
              <p:nvPr userDrawn="1"/>
            </p:nvSpPr>
            <p:spPr bwMode="auto">
              <a:xfrm>
                <a:off x="985" y="2158"/>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3" name="Freeform 504"/>
              <p:cNvSpPr/>
              <p:nvPr userDrawn="1"/>
            </p:nvSpPr>
            <p:spPr bwMode="auto">
              <a:xfrm>
                <a:off x="768" y="2224"/>
                <a:ext cx="44" cy="23"/>
              </a:xfrm>
              <a:custGeom>
                <a:avLst/>
                <a:gdLst>
                  <a:gd name="T0" fmla="*/ 0 w 44"/>
                  <a:gd name="T1" fmla="*/ 14 h 23"/>
                  <a:gd name="T2" fmla="*/ 16 w 44"/>
                  <a:gd name="T3" fmla="*/ 23 h 23"/>
                  <a:gd name="T4" fmla="*/ 44 w 44"/>
                  <a:gd name="T5" fmla="*/ 9 h 23"/>
                  <a:gd name="T6" fmla="*/ 28 w 44"/>
                  <a:gd name="T7" fmla="*/ 0 h 23"/>
                  <a:gd name="T8" fmla="*/ 0 w 44"/>
                  <a:gd name="T9" fmla="*/ 14 h 23"/>
                </a:gdLst>
                <a:ahLst/>
                <a:cxnLst>
                  <a:cxn ang="0">
                    <a:pos x="T0" y="T1"/>
                  </a:cxn>
                  <a:cxn ang="0">
                    <a:pos x="T2" y="T3"/>
                  </a:cxn>
                  <a:cxn ang="0">
                    <a:pos x="T4" y="T5"/>
                  </a:cxn>
                  <a:cxn ang="0">
                    <a:pos x="T6" y="T7"/>
                  </a:cxn>
                  <a:cxn ang="0">
                    <a:pos x="T8" y="T9"/>
                  </a:cxn>
                </a:cxnLst>
                <a:rect l="0" t="0" r="r" b="b"/>
                <a:pathLst>
                  <a:path w="44" h="23">
                    <a:moveTo>
                      <a:pt x="0" y="14"/>
                    </a:moveTo>
                    <a:lnTo>
                      <a:pt x="16" y="23"/>
                    </a:lnTo>
                    <a:lnTo>
                      <a:pt x="44" y="9"/>
                    </a:lnTo>
                    <a:lnTo>
                      <a:pt x="28"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4" name="Freeform 505"/>
              <p:cNvSpPr/>
              <p:nvPr userDrawn="1"/>
            </p:nvSpPr>
            <p:spPr bwMode="auto">
              <a:xfrm>
                <a:off x="895" y="2136"/>
                <a:ext cx="198" cy="116"/>
              </a:xfrm>
              <a:custGeom>
                <a:avLst/>
                <a:gdLst>
                  <a:gd name="T0" fmla="*/ 0 w 198"/>
                  <a:gd name="T1" fmla="*/ 106 h 116"/>
                  <a:gd name="T2" fmla="*/ 16 w 198"/>
                  <a:gd name="T3" fmla="*/ 116 h 116"/>
                  <a:gd name="T4" fmla="*/ 198 w 198"/>
                  <a:gd name="T5" fmla="*/ 12 h 116"/>
                  <a:gd name="T6" fmla="*/ 182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2"/>
                    </a:lnTo>
                    <a:lnTo>
                      <a:pt x="182"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5" name="Freeform 506"/>
              <p:cNvSpPr/>
              <p:nvPr userDrawn="1"/>
            </p:nvSpPr>
            <p:spPr bwMode="auto">
              <a:xfrm>
                <a:off x="1084" y="2235"/>
                <a:ext cx="44" cy="29"/>
              </a:xfrm>
              <a:custGeom>
                <a:avLst/>
                <a:gdLst>
                  <a:gd name="T0" fmla="*/ 0 w 44"/>
                  <a:gd name="T1" fmla="*/ 17 h 29"/>
                  <a:gd name="T2" fmla="*/ 16 w 44"/>
                  <a:gd name="T3" fmla="*/ 29 h 29"/>
                  <a:gd name="T4" fmla="*/ 44 w 44"/>
                  <a:gd name="T5" fmla="*/ 12 h 29"/>
                  <a:gd name="T6" fmla="*/ 28 w 44"/>
                  <a:gd name="T7" fmla="*/ 0 h 29"/>
                  <a:gd name="T8" fmla="*/ 0 w 44"/>
                  <a:gd name="T9" fmla="*/ 17 h 29"/>
                </a:gdLst>
                <a:ahLst/>
                <a:cxnLst>
                  <a:cxn ang="0">
                    <a:pos x="T0" y="T1"/>
                  </a:cxn>
                  <a:cxn ang="0">
                    <a:pos x="T2" y="T3"/>
                  </a:cxn>
                  <a:cxn ang="0">
                    <a:pos x="T4" y="T5"/>
                  </a:cxn>
                  <a:cxn ang="0">
                    <a:pos x="T6" y="T7"/>
                  </a:cxn>
                  <a:cxn ang="0">
                    <a:pos x="T8" y="T9"/>
                  </a:cxn>
                </a:cxnLst>
                <a:rect l="0" t="0" r="r" b="b"/>
                <a:pathLst>
                  <a:path w="44" h="29">
                    <a:moveTo>
                      <a:pt x="0" y="17"/>
                    </a:moveTo>
                    <a:lnTo>
                      <a:pt x="16" y="29"/>
                    </a:lnTo>
                    <a:lnTo>
                      <a:pt x="44" y="12"/>
                    </a:lnTo>
                    <a:lnTo>
                      <a:pt x="28"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6" name="Freeform 507"/>
              <p:cNvSpPr/>
              <p:nvPr userDrawn="1"/>
            </p:nvSpPr>
            <p:spPr bwMode="auto">
              <a:xfrm>
                <a:off x="937" y="2235"/>
                <a:ext cx="55" cy="31"/>
              </a:xfrm>
              <a:custGeom>
                <a:avLst/>
                <a:gdLst>
                  <a:gd name="T0" fmla="*/ 0 w 55"/>
                  <a:gd name="T1" fmla="*/ 22 h 31"/>
                  <a:gd name="T2" fmla="*/ 17 w 55"/>
                  <a:gd name="T3" fmla="*/ 31 h 31"/>
                  <a:gd name="T4" fmla="*/ 55 w 55"/>
                  <a:gd name="T5" fmla="*/ 10 h 31"/>
                  <a:gd name="T6" fmla="*/ 38 w 55"/>
                  <a:gd name="T7" fmla="*/ 0 h 31"/>
                  <a:gd name="T8" fmla="*/ 0 w 55"/>
                  <a:gd name="T9" fmla="*/ 22 h 31"/>
                </a:gdLst>
                <a:ahLst/>
                <a:cxnLst>
                  <a:cxn ang="0">
                    <a:pos x="T0" y="T1"/>
                  </a:cxn>
                  <a:cxn ang="0">
                    <a:pos x="T2" y="T3"/>
                  </a:cxn>
                  <a:cxn ang="0">
                    <a:pos x="T4" y="T5"/>
                  </a:cxn>
                  <a:cxn ang="0">
                    <a:pos x="T6" y="T7"/>
                  </a:cxn>
                  <a:cxn ang="0">
                    <a:pos x="T8" y="T9"/>
                  </a:cxn>
                </a:cxnLst>
                <a:rect l="0" t="0" r="r" b="b"/>
                <a:pathLst>
                  <a:path w="55" h="31">
                    <a:moveTo>
                      <a:pt x="0" y="22"/>
                    </a:moveTo>
                    <a:lnTo>
                      <a:pt x="17" y="31"/>
                    </a:lnTo>
                    <a:lnTo>
                      <a:pt x="55"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7" name="Freeform 508"/>
              <p:cNvSpPr/>
              <p:nvPr userDrawn="1"/>
            </p:nvSpPr>
            <p:spPr bwMode="auto">
              <a:xfrm>
                <a:off x="1051" y="2257"/>
                <a:ext cx="44" cy="25"/>
              </a:xfrm>
              <a:custGeom>
                <a:avLst/>
                <a:gdLst>
                  <a:gd name="T0" fmla="*/ 0 w 44"/>
                  <a:gd name="T1" fmla="*/ 16 h 25"/>
                  <a:gd name="T2" fmla="*/ 16 w 44"/>
                  <a:gd name="T3" fmla="*/ 25 h 25"/>
                  <a:gd name="T4" fmla="*/ 44 w 44"/>
                  <a:gd name="T5" fmla="*/ 9 h 25"/>
                  <a:gd name="T6" fmla="*/ 28 w 44"/>
                  <a:gd name="T7" fmla="*/ 0 h 25"/>
                  <a:gd name="T8" fmla="*/ 0 w 44"/>
                  <a:gd name="T9" fmla="*/ 16 h 25"/>
                </a:gdLst>
                <a:ahLst/>
                <a:cxnLst>
                  <a:cxn ang="0">
                    <a:pos x="T0" y="T1"/>
                  </a:cxn>
                  <a:cxn ang="0">
                    <a:pos x="T2" y="T3"/>
                  </a:cxn>
                  <a:cxn ang="0">
                    <a:pos x="T4" y="T5"/>
                  </a:cxn>
                  <a:cxn ang="0">
                    <a:pos x="T6" y="T7"/>
                  </a:cxn>
                  <a:cxn ang="0">
                    <a:pos x="T8" y="T9"/>
                  </a:cxn>
                </a:cxnLst>
                <a:rect l="0" t="0" r="r" b="b"/>
                <a:pathLst>
                  <a:path w="44" h="25">
                    <a:moveTo>
                      <a:pt x="0" y="16"/>
                    </a:moveTo>
                    <a:lnTo>
                      <a:pt x="16" y="25"/>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8" name="Freeform 509"/>
              <p:cNvSpPr/>
              <p:nvPr userDrawn="1"/>
            </p:nvSpPr>
            <p:spPr bwMode="auto">
              <a:xfrm>
                <a:off x="1015" y="2275"/>
                <a:ext cx="45" cy="26"/>
              </a:xfrm>
              <a:custGeom>
                <a:avLst/>
                <a:gdLst>
                  <a:gd name="T0" fmla="*/ 0 w 45"/>
                  <a:gd name="T1" fmla="*/ 17 h 26"/>
                  <a:gd name="T2" fmla="*/ 17 w 45"/>
                  <a:gd name="T3" fmla="*/ 26 h 26"/>
                  <a:gd name="T4" fmla="*/ 45 w 45"/>
                  <a:gd name="T5" fmla="*/ 10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29" name="Freeform 510"/>
              <p:cNvSpPr/>
              <p:nvPr userDrawn="1"/>
            </p:nvSpPr>
            <p:spPr bwMode="auto">
              <a:xfrm>
                <a:off x="944" y="2179"/>
                <a:ext cx="220" cy="127"/>
              </a:xfrm>
              <a:custGeom>
                <a:avLst/>
                <a:gdLst>
                  <a:gd name="T0" fmla="*/ 0 w 220"/>
                  <a:gd name="T1" fmla="*/ 118 h 127"/>
                  <a:gd name="T2" fmla="*/ 17 w 220"/>
                  <a:gd name="T3" fmla="*/ 127 h 127"/>
                  <a:gd name="T4" fmla="*/ 220 w 220"/>
                  <a:gd name="T5" fmla="*/ 9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9"/>
                    </a:lnTo>
                    <a:lnTo>
                      <a:pt x="203" y="0"/>
                    </a:lnTo>
                    <a:lnTo>
                      <a:pt x="0" y="118"/>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0" name="Freeform 511"/>
              <p:cNvSpPr/>
              <p:nvPr userDrawn="1"/>
            </p:nvSpPr>
            <p:spPr bwMode="auto">
              <a:xfrm>
                <a:off x="1124" y="2238"/>
                <a:ext cx="141" cy="82"/>
              </a:xfrm>
              <a:custGeom>
                <a:avLst/>
                <a:gdLst>
                  <a:gd name="T0" fmla="*/ 0 w 141"/>
                  <a:gd name="T1" fmla="*/ 70 h 82"/>
                  <a:gd name="T2" fmla="*/ 16 w 141"/>
                  <a:gd name="T3" fmla="*/ 82 h 82"/>
                  <a:gd name="T4" fmla="*/ 141 w 141"/>
                  <a:gd name="T5" fmla="*/ 9 h 82"/>
                  <a:gd name="T6" fmla="*/ 125 w 141"/>
                  <a:gd name="T7" fmla="*/ 0 h 82"/>
                  <a:gd name="T8" fmla="*/ 0 w 141"/>
                  <a:gd name="T9" fmla="*/ 70 h 82"/>
                </a:gdLst>
                <a:ahLst/>
                <a:cxnLst>
                  <a:cxn ang="0">
                    <a:pos x="T0" y="T1"/>
                  </a:cxn>
                  <a:cxn ang="0">
                    <a:pos x="T2" y="T3"/>
                  </a:cxn>
                  <a:cxn ang="0">
                    <a:pos x="T4" y="T5"/>
                  </a:cxn>
                  <a:cxn ang="0">
                    <a:pos x="T6" y="T7"/>
                  </a:cxn>
                  <a:cxn ang="0">
                    <a:pos x="T8" y="T9"/>
                  </a:cxn>
                </a:cxnLst>
                <a:rect l="0" t="0" r="r" b="b"/>
                <a:pathLst>
                  <a:path w="141" h="82">
                    <a:moveTo>
                      <a:pt x="0" y="70"/>
                    </a:moveTo>
                    <a:lnTo>
                      <a:pt x="16" y="82"/>
                    </a:lnTo>
                    <a:lnTo>
                      <a:pt x="141" y="9"/>
                    </a:lnTo>
                    <a:lnTo>
                      <a:pt x="125" y="0"/>
                    </a:lnTo>
                    <a:lnTo>
                      <a:pt x="0" y="7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1" name="Freeform 512"/>
              <p:cNvSpPr/>
              <p:nvPr userDrawn="1"/>
            </p:nvSpPr>
            <p:spPr bwMode="auto">
              <a:xfrm>
                <a:off x="699" y="2214"/>
                <a:ext cx="191" cy="111"/>
              </a:xfrm>
              <a:custGeom>
                <a:avLst/>
                <a:gdLst>
                  <a:gd name="T0" fmla="*/ 0 w 191"/>
                  <a:gd name="T1" fmla="*/ 101 h 111"/>
                  <a:gd name="T2" fmla="*/ 17 w 191"/>
                  <a:gd name="T3" fmla="*/ 111 h 111"/>
                  <a:gd name="T4" fmla="*/ 191 w 191"/>
                  <a:gd name="T5" fmla="*/ 10 h 111"/>
                  <a:gd name="T6" fmla="*/ 175 w 191"/>
                  <a:gd name="T7" fmla="*/ 0 h 111"/>
                  <a:gd name="T8" fmla="*/ 0 w 191"/>
                  <a:gd name="T9" fmla="*/ 101 h 111"/>
                </a:gdLst>
                <a:ahLst/>
                <a:cxnLst>
                  <a:cxn ang="0">
                    <a:pos x="T0" y="T1"/>
                  </a:cxn>
                  <a:cxn ang="0">
                    <a:pos x="T2" y="T3"/>
                  </a:cxn>
                  <a:cxn ang="0">
                    <a:pos x="T4" y="T5"/>
                  </a:cxn>
                  <a:cxn ang="0">
                    <a:pos x="T6" y="T7"/>
                  </a:cxn>
                  <a:cxn ang="0">
                    <a:pos x="T8" y="T9"/>
                  </a:cxn>
                </a:cxnLst>
                <a:rect l="0" t="0" r="r" b="b"/>
                <a:pathLst>
                  <a:path w="191" h="111">
                    <a:moveTo>
                      <a:pt x="0" y="101"/>
                    </a:moveTo>
                    <a:lnTo>
                      <a:pt x="17" y="111"/>
                    </a:lnTo>
                    <a:lnTo>
                      <a:pt x="191" y="10"/>
                    </a:lnTo>
                    <a:lnTo>
                      <a:pt x="175" y="0"/>
                    </a:lnTo>
                    <a:lnTo>
                      <a:pt x="0" y="10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2" name="Freeform 513"/>
              <p:cNvSpPr/>
              <p:nvPr userDrawn="1"/>
            </p:nvSpPr>
            <p:spPr bwMode="auto">
              <a:xfrm>
                <a:off x="904" y="2301"/>
                <a:ext cx="45" cy="26"/>
              </a:xfrm>
              <a:custGeom>
                <a:avLst/>
                <a:gdLst>
                  <a:gd name="T0" fmla="*/ 0 w 45"/>
                  <a:gd name="T1" fmla="*/ 17 h 26"/>
                  <a:gd name="T2" fmla="*/ 19 w 45"/>
                  <a:gd name="T3" fmla="*/ 26 h 26"/>
                  <a:gd name="T4" fmla="*/ 45 w 45"/>
                  <a:gd name="T5" fmla="*/ 12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3" name="Freeform 514"/>
              <p:cNvSpPr/>
              <p:nvPr userDrawn="1"/>
            </p:nvSpPr>
            <p:spPr bwMode="auto">
              <a:xfrm>
                <a:off x="1032" y="2217"/>
                <a:ext cx="198" cy="115"/>
              </a:xfrm>
              <a:custGeom>
                <a:avLst/>
                <a:gdLst>
                  <a:gd name="T0" fmla="*/ 0 w 198"/>
                  <a:gd name="T1" fmla="*/ 106 h 115"/>
                  <a:gd name="T2" fmla="*/ 16 w 198"/>
                  <a:gd name="T3" fmla="*/ 115 h 115"/>
                  <a:gd name="T4" fmla="*/ 198 w 198"/>
                  <a:gd name="T5" fmla="*/ 11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1"/>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4" name="Freeform 515"/>
              <p:cNvSpPr/>
              <p:nvPr userDrawn="1"/>
            </p:nvSpPr>
            <p:spPr bwMode="auto">
              <a:xfrm>
                <a:off x="1220" y="2315"/>
                <a:ext cx="48" cy="26"/>
              </a:xfrm>
              <a:custGeom>
                <a:avLst/>
                <a:gdLst>
                  <a:gd name="T0" fmla="*/ 0 w 48"/>
                  <a:gd name="T1" fmla="*/ 17 h 26"/>
                  <a:gd name="T2" fmla="*/ 19 w 48"/>
                  <a:gd name="T3" fmla="*/ 26 h 26"/>
                  <a:gd name="T4" fmla="*/ 48 w 48"/>
                  <a:gd name="T5" fmla="*/ 10 h 26"/>
                  <a:gd name="T6" fmla="*/ 29 w 48"/>
                  <a:gd name="T7" fmla="*/ 0 h 26"/>
                  <a:gd name="T8" fmla="*/ 0 w 48"/>
                  <a:gd name="T9" fmla="*/ 17 h 26"/>
                </a:gdLst>
                <a:ahLst/>
                <a:cxnLst>
                  <a:cxn ang="0">
                    <a:pos x="T0" y="T1"/>
                  </a:cxn>
                  <a:cxn ang="0">
                    <a:pos x="T2" y="T3"/>
                  </a:cxn>
                  <a:cxn ang="0">
                    <a:pos x="T4" y="T5"/>
                  </a:cxn>
                  <a:cxn ang="0">
                    <a:pos x="T6" y="T7"/>
                  </a:cxn>
                  <a:cxn ang="0">
                    <a:pos x="T8" y="T9"/>
                  </a:cxn>
                </a:cxnLst>
                <a:rect l="0" t="0" r="r" b="b"/>
                <a:pathLst>
                  <a:path w="48" h="26">
                    <a:moveTo>
                      <a:pt x="0" y="17"/>
                    </a:moveTo>
                    <a:lnTo>
                      <a:pt x="19" y="26"/>
                    </a:lnTo>
                    <a:lnTo>
                      <a:pt x="48" y="10"/>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5" name="Freeform 516"/>
              <p:cNvSpPr/>
              <p:nvPr userDrawn="1"/>
            </p:nvSpPr>
            <p:spPr bwMode="auto">
              <a:xfrm>
                <a:off x="734" y="2247"/>
                <a:ext cx="170" cy="97"/>
              </a:xfrm>
              <a:custGeom>
                <a:avLst/>
                <a:gdLst>
                  <a:gd name="T0" fmla="*/ 0 w 170"/>
                  <a:gd name="T1" fmla="*/ 87 h 97"/>
                  <a:gd name="T2" fmla="*/ 17 w 170"/>
                  <a:gd name="T3" fmla="*/ 97 h 97"/>
                  <a:gd name="T4" fmla="*/ 170 w 170"/>
                  <a:gd name="T5" fmla="*/ 10 h 97"/>
                  <a:gd name="T6" fmla="*/ 154 w 170"/>
                  <a:gd name="T7" fmla="*/ 0 h 97"/>
                  <a:gd name="T8" fmla="*/ 0 w 170"/>
                  <a:gd name="T9" fmla="*/ 87 h 97"/>
                </a:gdLst>
                <a:ahLst/>
                <a:cxnLst>
                  <a:cxn ang="0">
                    <a:pos x="T0" y="T1"/>
                  </a:cxn>
                  <a:cxn ang="0">
                    <a:pos x="T2" y="T3"/>
                  </a:cxn>
                  <a:cxn ang="0">
                    <a:pos x="T4" y="T5"/>
                  </a:cxn>
                  <a:cxn ang="0">
                    <a:pos x="T6" y="T7"/>
                  </a:cxn>
                  <a:cxn ang="0">
                    <a:pos x="T8" y="T9"/>
                  </a:cxn>
                </a:cxnLst>
                <a:rect l="0" t="0" r="r" b="b"/>
                <a:pathLst>
                  <a:path w="170" h="97">
                    <a:moveTo>
                      <a:pt x="0" y="87"/>
                    </a:moveTo>
                    <a:lnTo>
                      <a:pt x="17" y="97"/>
                    </a:lnTo>
                    <a:lnTo>
                      <a:pt x="170" y="10"/>
                    </a:lnTo>
                    <a:lnTo>
                      <a:pt x="154" y="0"/>
                    </a:lnTo>
                    <a:lnTo>
                      <a:pt x="0" y="8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6" name="Freeform 517"/>
              <p:cNvSpPr/>
              <p:nvPr userDrawn="1"/>
            </p:nvSpPr>
            <p:spPr bwMode="auto">
              <a:xfrm>
                <a:off x="1074" y="2315"/>
                <a:ext cx="54" cy="31"/>
              </a:xfrm>
              <a:custGeom>
                <a:avLst/>
                <a:gdLst>
                  <a:gd name="T0" fmla="*/ 0 w 54"/>
                  <a:gd name="T1" fmla="*/ 22 h 31"/>
                  <a:gd name="T2" fmla="*/ 19 w 54"/>
                  <a:gd name="T3" fmla="*/ 31 h 31"/>
                  <a:gd name="T4" fmla="*/ 54 w 54"/>
                  <a:gd name="T5" fmla="*/ 10 h 31"/>
                  <a:gd name="T6" fmla="*/ 38 w 54"/>
                  <a:gd name="T7" fmla="*/ 0 h 31"/>
                  <a:gd name="T8" fmla="*/ 0 w 54"/>
                  <a:gd name="T9" fmla="*/ 22 h 31"/>
                </a:gdLst>
                <a:ahLst/>
                <a:cxnLst>
                  <a:cxn ang="0">
                    <a:pos x="T0" y="T1"/>
                  </a:cxn>
                  <a:cxn ang="0">
                    <a:pos x="T2" y="T3"/>
                  </a:cxn>
                  <a:cxn ang="0">
                    <a:pos x="T4" y="T5"/>
                  </a:cxn>
                  <a:cxn ang="0">
                    <a:pos x="T6" y="T7"/>
                  </a:cxn>
                  <a:cxn ang="0">
                    <a:pos x="T8" y="T9"/>
                  </a:cxn>
                </a:cxnLst>
                <a:rect l="0" t="0" r="r" b="b"/>
                <a:pathLst>
                  <a:path w="54" h="31">
                    <a:moveTo>
                      <a:pt x="0" y="22"/>
                    </a:moveTo>
                    <a:lnTo>
                      <a:pt x="19" y="31"/>
                    </a:lnTo>
                    <a:lnTo>
                      <a:pt x="54" y="10"/>
                    </a:lnTo>
                    <a:lnTo>
                      <a:pt x="38" y="0"/>
                    </a:lnTo>
                    <a:lnTo>
                      <a:pt x="0" y="22"/>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7" name="Freeform 518"/>
              <p:cNvSpPr/>
              <p:nvPr userDrawn="1"/>
            </p:nvSpPr>
            <p:spPr bwMode="auto">
              <a:xfrm>
                <a:off x="869" y="2323"/>
                <a:ext cx="45" cy="25"/>
              </a:xfrm>
              <a:custGeom>
                <a:avLst/>
                <a:gdLst>
                  <a:gd name="T0" fmla="*/ 0 w 45"/>
                  <a:gd name="T1" fmla="*/ 16 h 25"/>
                  <a:gd name="T2" fmla="*/ 16 w 45"/>
                  <a:gd name="T3" fmla="*/ 25 h 25"/>
                  <a:gd name="T4" fmla="*/ 45 w 45"/>
                  <a:gd name="T5" fmla="*/ 9 h 25"/>
                  <a:gd name="T6" fmla="*/ 28 w 45"/>
                  <a:gd name="T7" fmla="*/ 0 h 25"/>
                  <a:gd name="T8" fmla="*/ 0 w 45"/>
                  <a:gd name="T9" fmla="*/ 16 h 25"/>
                </a:gdLst>
                <a:ahLst/>
                <a:cxnLst>
                  <a:cxn ang="0">
                    <a:pos x="T0" y="T1"/>
                  </a:cxn>
                  <a:cxn ang="0">
                    <a:pos x="T2" y="T3"/>
                  </a:cxn>
                  <a:cxn ang="0">
                    <a:pos x="T4" y="T5"/>
                  </a:cxn>
                  <a:cxn ang="0">
                    <a:pos x="T6" y="T7"/>
                  </a:cxn>
                  <a:cxn ang="0">
                    <a:pos x="T8" y="T9"/>
                  </a:cxn>
                </a:cxnLst>
                <a:rect l="0" t="0" r="r" b="b"/>
                <a:pathLst>
                  <a:path w="45" h="25">
                    <a:moveTo>
                      <a:pt x="0" y="16"/>
                    </a:moveTo>
                    <a:lnTo>
                      <a:pt x="16" y="25"/>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8" name="Freeform 519"/>
              <p:cNvSpPr/>
              <p:nvPr userDrawn="1"/>
            </p:nvSpPr>
            <p:spPr bwMode="auto">
              <a:xfrm>
                <a:off x="1187" y="2337"/>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39" name="Freeform 520"/>
              <p:cNvSpPr/>
              <p:nvPr userDrawn="1"/>
            </p:nvSpPr>
            <p:spPr bwMode="auto">
              <a:xfrm>
                <a:off x="768" y="2292"/>
                <a:ext cx="127" cy="73"/>
              </a:xfrm>
              <a:custGeom>
                <a:avLst/>
                <a:gdLst>
                  <a:gd name="T0" fmla="*/ 0 w 127"/>
                  <a:gd name="T1" fmla="*/ 64 h 73"/>
                  <a:gd name="T2" fmla="*/ 18 w 127"/>
                  <a:gd name="T3" fmla="*/ 73 h 73"/>
                  <a:gd name="T4" fmla="*/ 127 w 127"/>
                  <a:gd name="T5" fmla="*/ 9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9"/>
                    </a:lnTo>
                    <a:lnTo>
                      <a:pt x="110" y="0"/>
                    </a:lnTo>
                    <a:lnTo>
                      <a:pt x="0" y="64"/>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0" name="Freeform 521"/>
              <p:cNvSpPr/>
              <p:nvPr userDrawn="1"/>
            </p:nvSpPr>
            <p:spPr bwMode="auto">
              <a:xfrm>
                <a:off x="1152" y="2356"/>
                <a:ext cx="47" cy="25"/>
              </a:xfrm>
              <a:custGeom>
                <a:avLst/>
                <a:gdLst>
                  <a:gd name="T0" fmla="*/ 0 w 47"/>
                  <a:gd name="T1" fmla="*/ 16 h 25"/>
                  <a:gd name="T2" fmla="*/ 19 w 47"/>
                  <a:gd name="T3" fmla="*/ 25 h 25"/>
                  <a:gd name="T4" fmla="*/ 47 w 47"/>
                  <a:gd name="T5" fmla="*/ 9 h 25"/>
                  <a:gd name="T6" fmla="*/ 31 w 47"/>
                  <a:gd name="T7" fmla="*/ 0 h 25"/>
                  <a:gd name="T8" fmla="*/ 0 w 47"/>
                  <a:gd name="T9" fmla="*/ 16 h 25"/>
                </a:gdLst>
                <a:ahLst/>
                <a:cxnLst>
                  <a:cxn ang="0">
                    <a:pos x="T0" y="T1"/>
                  </a:cxn>
                  <a:cxn ang="0">
                    <a:pos x="T2" y="T3"/>
                  </a:cxn>
                  <a:cxn ang="0">
                    <a:pos x="T4" y="T5"/>
                  </a:cxn>
                  <a:cxn ang="0">
                    <a:pos x="T6" y="T7"/>
                  </a:cxn>
                  <a:cxn ang="0">
                    <a:pos x="T8" y="T9"/>
                  </a:cxn>
                </a:cxnLst>
                <a:rect l="0" t="0" r="r" b="b"/>
                <a:pathLst>
                  <a:path w="47" h="25">
                    <a:moveTo>
                      <a:pt x="0" y="16"/>
                    </a:moveTo>
                    <a:lnTo>
                      <a:pt x="19" y="25"/>
                    </a:lnTo>
                    <a:lnTo>
                      <a:pt x="47" y="9"/>
                    </a:lnTo>
                    <a:lnTo>
                      <a:pt x="31"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1" name="Freeform 522"/>
              <p:cNvSpPr/>
              <p:nvPr userDrawn="1"/>
            </p:nvSpPr>
            <p:spPr bwMode="auto">
              <a:xfrm>
                <a:off x="1081" y="2259"/>
                <a:ext cx="220" cy="127"/>
              </a:xfrm>
              <a:custGeom>
                <a:avLst/>
                <a:gdLst>
                  <a:gd name="T0" fmla="*/ 0 w 220"/>
                  <a:gd name="T1" fmla="*/ 115 h 127"/>
                  <a:gd name="T2" fmla="*/ 19 w 220"/>
                  <a:gd name="T3" fmla="*/ 127 h 127"/>
                  <a:gd name="T4" fmla="*/ 220 w 220"/>
                  <a:gd name="T5" fmla="*/ 9 h 127"/>
                  <a:gd name="T6" fmla="*/ 203 w 220"/>
                  <a:gd name="T7" fmla="*/ 0 h 127"/>
                  <a:gd name="T8" fmla="*/ 0 w 220"/>
                  <a:gd name="T9" fmla="*/ 115 h 127"/>
                </a:gdLst>
                <a:ahLst/>
                <a:cxnLst>
                  <a:cxn ang="0">
                    <a:pos x="T0" y="T1"/>
                  </a:cxn>
                  <a:cxn ang="0">
                    <a:pos x="T2" y="T3"/>
                  </a:cxn>
                  <a:cxn ang="0">
                    <a:pos x="T4" y="T5"/>
                  </a:cxn>
                  <a:cxn ang="0">
                    <a:pos x="T6" y="T7"/>
                  </a:cxn>
                  <a:cxn ang="0">
                    <a:pos x="T8" y="T9"/>
                  </a:cxn>
                </a:cxnLst>
                <a:rect l="0" t="0" r="r" b="b"/>
                <a:pathLst>
                  <a:path w="220" h="127">
                    <a:moveTo>
                      <a:pt x="0" y="115"/>
                    </a:moveTo>
                    <a:lnTo>
                      <a:pt x="19" y="127"/>
                    </a:lnTo>
                    <a:lnTo>
                      <a:pt x="220" y="9"/>
                    </a:lnTo>
                    <a:lnTo>
                      <a:pt x="203" y="0"/>
                    </a:lnTo>
                    <a:lnTo>
                      <a:pt x="0" y="115"/>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2" name="Freeform 523"/>
              <p:cNvSpPr/>
              <p:nvPr userDrawn="1"/>
            </p:nvSpPr>
            <p:spPr bwMode="auto">
              <a:xfrm>
                <a:off x="1261" y="2318"/>
                <a:ext cx="141" cy="82"/>
              </a:xfrm>
              <a:custGeom>
                <a:avLst/>
                <a:gdLst>
                  <a:gd name="T0" fmla="*/ 0 w 141"/>
                  <a:gd name="T1" fmla="*/ 71 h 82"/>
                  <a:gd name="T2" fmla="*/ 16 w 141"/>
                  <a:gd name="T3" fmla="*/ 82 h 82"/>
                  <a:gd name="T4" fmla="*/ 141 w 141"/>
                  <a:gd name="T5" fmla="*/ 9 h 82"/>
                  <a:gd name="T6" fmla="*/ 125 w 141"/>
                  <a:gd name="T7" fmla="*/ 0 h 82"/>
                  <a:gd name="T8" fmla="*/ 0 w 141"/>
                  <a:gd name="T9" fmla="*/ 71 h 82"/>
                </a:gdLst>
                <a:ahLst/>
                <a:cxnLst>
                  <a:cxn ang="0">
                    <a:pos x="T0" y="T1"/>
                  </a:cxn>
                  <a:cxn ang="0">
                    <a:pos x="T2" y="T3"/>
                  </a:cxn>
                  <a:cxn ang="0">
                    <a:pos x="T4" y="T5"/>
                  </a:cxn>
                  <a:cxn ang="0">
                    <a:pos x="T6" y="T7"/>
                  </a:cxn>
                  <a:cxn ang="0">
                    <a:pos x="T8" y="T9"/>
                  </a:cxn>
                </a:cxnLst>
                <a:rect l="0" t="0" r="r" b="b"/>
                <a:pathLst>
                  <a:path w="141" h="82">
                    <a:moveTo>
                      <a:pt x="0" y="71"/>
                    </a:moveTo>
                    <a:lnTo>
                      <a:pt x="16" y="82"/>
                    </a:lnTo>
                    <a:lnTo>
                      <a:pt x="141" y="9"/>
                    </a:lnTo>
                    <a:lnTo>
                      <a:pt x="125" y="0"/>
                    </a:lnTo>
                    <a:lnTo>
                      <a:pt x="0" y="7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3" name="Freeform 524"/>
              <p:cNvSpPr/>
              <p:nvPr userDrawn="1"/>
            </p:nvSpPr>
            <p:spPr bwMode="auto">
              <a:xfrm>
                <a:off x="1395" y="2358"/>
                <a:ext cx="76" cy="45"/>
              </a:xfrm>
              <a:custGeom>
                <a:avLst/>
                <a:gdLst>
                  <a:gd name="T0" fmla="*/ 0 w 76"/>
                  <a:gd name="T1" fmla="*/ 33 h 45"/>
                  <a:gd name="T2" fmla="*/ 17 w 76"/>
                  <a:gd name="T3" fmla="*/ 45 h 45"/>
                  <a:gd name="T4" fmla="*/ 76 w 76"/>
                  <a:gd name="T5" fmla="*/ 9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9"/>
                    </a:lnTo>
                    <a:lnTo>
                      <a:pt x="59"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4" name="Freeform 525"/>
              <p:cNvSpPr/>
              <p:nvPr userDrawn="1"/>
            </p:nvSpPr>
            <p:spPr bwMode="auto">
              <a:xfrm>
                <a:off x="1044" y="2381"/>
                <a:ext cx="44" cy="26"/>
              </a:xfrm>
              <a:custGeom>
                <a:avLst/>
                <a:gdLst>
                  <a:gd name="T0" fmla="*/ 0 w 44"/>
                  <a:gd name="T1" fmla="*/ 17 h 26"/>
                  <a:gd name="T2" fmla="*/ 16 w 44"/>
                  <a:gd name="T3" fmla="*/ 26 h 26"/>
                  <a:gd name="T4" fmla="*/ 44 w 44"/>
                  <a:gd name="T5" fmla="*/ 12 h 26"/>
                  <a:gd name="T6" fmla="*/ 25 w 44"/>
                  <a:gd name="T7" fmla="*/ 0 h 26"/>
                  <a:gd name="T8" fmla="*/ 0 w 44"/>
                  <a:gd name="T9" fmla="*/ 17 h 26"/>
                </a:gdLst>
                <a:ahLst/>
                <a:cxnLst>
                  <a:cxn ang="0">
                    <a:pos x="T0" y="T1"/>
                  </a:cxn>
                  <a:cxn ang="0">
                    <a:pos x="T2" y="T3"/>
                  </a:cxn>
                  <a:cxn ang="0">
                    <a:pos x="T4" y="T5"/>
                  </a:cxn>
                  <a:cxn ang="0">
                    <a:pos x="T6" y="T7"/>
                  </a:cxn>
                  <a:cxn ang="0">
                    <a:pos x="T8" y="T9"/>
                  </a:cxn>
                </a:cxnLst>
                <a:rect l="0" t="0" r="r" b="b"/>
                <a:pathLst>
                  <a:path w="44" h="26">
                    <a:moveTo>
                      <a:pt x="0" y="17"/>
                    </a:moveTo>
                    <a:lnTo>
                      <a:pt x="16" y="26"/>
                    </a:lnTo>
                    <a:lnTo>
                      <a:pt x="44" y="12"/>
                    </a:lnTo>
                    <a:lnTo>
                      <a:pt x="25"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5" name="Freeform 526"/>
              <p:cNvSpPr/>
              <p:nvPr userDrawn="1"/>
            </p:nvSpPr>
            <p:spPr bwMode="auto">
              <a:xfrm>
                <a:off x="1169" y="2297"/>
                <a:ext cx="200" cy="115"/>
              </a:xfrm>
              <a:custGeom>
                <a:avLst/>
                <a:gdLst>
                  <a:gd name="T0" fmla="*/ 0 w 200"/>
                  <a:gd name="T1" fmla="*/ 106 h 115"/>
                  <a:gd name="T2" fmla="*/ 18 w 200"/>
                  <a:gd name="T3" fmla="*/ 115 h 115"/>
                  <a:gd name="T4" fmla="*/ 200 w 200"/>
                  <a:gd name="T5" fmla="*/ 9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6" name="Freeform 527"/>
              <p:cNvSpPr/>
              <p:nvPr userDrawn="1"/>
            </p:nvSpPr>
            <p:spPr bwMode="auto">
              <a:xfrm>
                <a:off x="1360" y="239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7" name="Freeform 528"/>
              <p:cNvSpPr/>
              <p:nvPr userDrawn="1"/>
            </p:nvSpPr>
            <p:spPr bwMode="auto">
              <a:xfrm>
                <a:off x="871" y="2325"/>
                <a:ext cx="173" cy="99"/>
              </a:xfrm>
              <a:custGeom>
                <a:avLst/>
                <a:gdLst>
                  <a:gd name="T0" fmla="*/ 0 w 173"/>
                  <a:gd name="T1" fmla="*/ 89 h 99"/>
                  <a:gd name="T2" fmla="*/ 17 w 173"/>
                  <a:gd name="T3" fmla="*/ 99 h 99"/>
                  <a:gd name="T4" fmla="*/ 173 w 173"/>
                  <a:gd name="T5" fmla="*/ 12 h 99"/>
                  <a:gd name="T6" fmla="*/ 154 w 173"/>
                  <a:gd name="T7" fmla="*/ 0 h 99"/>
                  <a:gd name="T8" fmla="*/ 0 w 173"/>
                  <a:gd name="T9" fmla="*/ 89 h 99"/>
                </a:gdLst>
                <a:ahLst/>
                <a:cxnLst>
                  <a:cxn ang="0">
                    <a:pos x="T0" y="T1"/>
                  </a:cxn>
                  <a:cxn ang="0">
                    <a:pos x="T2" y="T3"/>
                  </a:cxn>
                  <a:cxn ang="0">
                    <a:pos x="T4" y="T5"/>
                  </a:cxn>
                  <a:cxn ang="0">
                    <a:pos x="T6" y="T7"/>
                  </a:cxn>
                  <a:cxn ang="0">
                    <a:pos x="T8" y="T9"/>
                  </a:cxn>
                </a:cxnLst>
                <a:rect l="0" t="0" r="r" b="b"/>
                <a:pathLst>
                  <a:path w="173" h="99">
                    <a:moveTo>
                      <a:pt x="0" y="89"/>
                    </a:moveTo>
                    <a:lnTo>
                      <a:pt x="17" y="99"/>
                    </a:lnTo>
                    <a:lnTo>
                      <a:pt x="173" y="12"/>
                    </a:lnTo>
                    <a:lnTo>
                      <a:pt x="154" y="0"/>
                    </a:lnTo>
                    <a:lnTo>
                      <a:pt x="0" y="89"/>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8" name="Freeform 529"/>
              <p:cNvSpPr/>
              <p:nvPr userDrawn="1"/>
            </p:nvSpPr>
            <p:spPr bwMode="auto">
              <a:xfrm>
                <a:off x="1213" y="2396"/>
                <a:ext cx="55" cy="30"/>
              </a:xfrm>
              <a:custGeom>
                <a:avLst/>
                <a:gdLst>
                  <a:gd name="T0" fmla="*/ 0 w 55"/>
                  <a:gd name="T1" fmla="*/ 21 h 30"/>
                  <a:gd name="T2" fmla="*/ 17 w 55"/>
                  <a:gd name="T3" fmla="*/ 30 h 30"/>
                  <a:gd name="T4" fmla="*/ 55 w 55"/>
                  <a:gd name="T5" fmla="*/ 9 h 30"/>
                  <a:gd name="T6" fmla="*/ 36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6" y="0"/>
                    </a:lnTo>
                    <a:lnTo>
                      <a:pt x="0" y="2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49" name="Freeform 530"/>
              <p:cNvSpPr/>
              <p:nvPr userDrawn="1"/>
            </p:nvSpPr>
            <p:spPr bwMode="auto">
              <a:xfrm>
                <a:off x="1006" y="2403"/>
                <a:ext cx="45" cy="26"/>
              </a:xfrm>
              <a:custGeom>
                <a:avLst/>
                <a:gdLst>
                  <a:gd name="T0" fmla="*/ 0 w 45"/>
                  <a:gd name="T1" fmla="*/ 16 h 26"/>
                  <a:gd name="T2" fmla="*/ 19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9"/>
                    </a:lnTo>
                    <a:lnTo>
                      <a:pt x="28"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0" name="Freeform 531"/>
              <p:cNvSpPr/>
              <p:nvPr userDrawn="1"/>
            </p:nvSpPr>
            <p:spPr bwMode="auto">
              <a:xfrm>
                <a:off x="1324" y="2414"/>
                <a:ext cx="45" cy="29"/>
              </a:xfrm>
              <a:custGeom>
                <a:avLst/>
                <a:gdLst>
                  <a:gd name="T0" fmla="*/ 0 w 45"/>
                  <a:gd name="T1" fmla="*/ 17 h 29"/>
                  <a:gd name="T2" fmla="*/ 17 w 45"/>
                  <a:gd name="T3" fmla="*/ 29 h 29"/>
                  <a:gd name="T4" fmla="*/ 45 w 45"/>
                  <a:gd name="T5" fmla="*/ 12 h 29"/>
                  <a:gd name="T6" fmla="*/ 29 w 45"/>
                  <a:gd name="T7" fmla="*/ 0 h 29"/>
                  <a:gd name="T8" fmla="*/ 0 w 45"/>
                  <a:gd name="T9" fmla="*/ 17 h 29"/>
                </a:gdLst>
                <a:ahLst/>
                <a:cxnLst>
                  <a:cxn ang="0">
                    <a:pos x="T0" y="T1"/>
                  </a:cxn>
                  <a:cxn ang="0">
                    <a:pos x="T2" y="T3"/>
                  </a:cxn>
                  <a:cxn ang="0">
                    <a:pos x="T4" y="T5"/>
                  </a:cxn>
                  <a:cxn ang="0">
                    <a:pos x="T6" y="T7"/>
                  </a:cxn>
                  <a:cxn ang="0">
                    <a:pos x="T8" y="T9"/>
                  </a:cxn>
                </a:cxnLst>
                <a:rect l="0" t="0" r="r" b="b"/>
                <a:pathLst>
                  <a:path w="45" h="29">
                    <a:moveTo>
                      <a:pt x="0" y="17"/>
                    </a:moveTo>
                    <a:lnTo>
                      <a:pt x="17" y="29"/>
                    </a:lnTo>
                    <a:lnTo>
                      <a:pt x="45" y="12"/>
                    </a:lnTo>
                    <a:lnTo>
                      <a:pt x="29" y="0"/>
                    </a:lnTo>
                    <a:lnTo>
                      <a:pt x="0" y="17"/>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1" name="Freeform 532"/>
              <p:cNvSpPr/>
              <p:nvPr userDrawn="1"/>
            </p:nvSpPr>
            <p:spPr bwMode="auto">
              <a:xfrm>
                <a:off x="1291" y="2436"/>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2" name="Freeform 533"/>
              <p:cNvSpPr/>
              <p:nvPr userDrawn="1"/>
            </p:nvSpPr>
            <p:spPr bwMode="auto">
              <a:xfrm>
                <a:off x="942" y="2424"/>
                <a:ext cx="73" cy="42"/>
              </a:xfrm>
              <a:custGeom>
                <a:avLst/>
                <a:gdLst>
                  <a:gd name="T0" fmla="*/ 0 w 73"/>
                  <a:gd name="T1" fmla="*/ 33 h 42"/>
                  <a:gd name="T2" fmla="*/ 17 w 73"/>
                  <a:gd name="T3" fmla="*/ 42 h 42"/>
                  <a:gd name="T4" fmla="*/ 73 w 73"/>
                  <a:gd name="T5" fmla="*/ 9 h 42"/>
                  <a:gd name="T6" fmla="*/ 57 w 73"/>
                  <a:gd name="T7" fmla="*/ 0 h 42"/>
                  <a:gd name="T8" fmla="*/ 0 w 73"/>
                  <a:gd name="T9" fmla="*/ 33 h 42"/>
                </a:gdLst>
                <a:ahLst/>
                <a:cxnLst>
                  <a:cxn ang="0">
                    <a:pos x="T0" y="T1"/>
                  </a:cxn>
                  <a:cxn ang="0">
                    <a:pos x="T2" y="T3"/>
                  </a:cxn>
                  <a:cxn ang="0">
                    <a:pos x="T4" y="T5"/>
                  </a:cxn>
                  <a:cxn ang="0">
                    <a:pos x="T6" y="T7"/>
                  </a:cxn>
                  <a:cxn ang="0">
                    <a:pos x="T8" y="T9"/>
                  </a:cxn>
                </a:cxnLst>
                <a:rect l="0" t="0" r="r" b="b"/>
                <a:pathLst>
                  <a:path w="73" h="42">
                    <a:moveTo>
                      <a:pt x="0" y="33"/>
                    </a:moveTo>
                    <a:lnTo>
                      <a:pt x="17" y="42"/>
                    </a:lnTo>
                    <a:lnTo>
                      <a:pt x="73" y="9"/>
                    </a:lnTo>
                    <a:lnTo>
                      <a:pt x="57" y="0"/>
                    </a:lnTo>
                    <a:lnTo>
                      <a:pt x="0" y="33"/>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3" name="Freeform 534"/>
              <p:cNvSpPr/>
              <p:nvPr userDrawn="1"/>
            </p:nvSpPr>
            <p:spPr bwMode="auto">
              <a:xfrm>
                <a:off x="1180" y="2462"/>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4" name="Freeform 535"/>
              <p:cNvSpPr/>
              <p:nvPr userDrawn="1"/>
            </p:nvSpPr>
            <p:spPr bwMode="auto">
              <a:xfrm>
                <a:off x="1308" y="2377"/>
                <a:ext cx="198" cy="115"/>
              </a:xfrm>
              <a:custGeom>
                <a:avLst/>
                <a:gdLst>
                  <a:gd name="T0" fmla="*/ 0 w 198"/>
                  <a:gd name="T1" fmla="*/ 106 h 115"/>
                  <a:gd name="T2" fmla="*/ 16 w 198"/>
                  <a:gd name="T3" fmla="*/ 115 h 115"/>
                  <a:gd name="T4" fmla="*/ 198 w 198"/>
                  <a:gd name="T5" fmla="*/ 9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9"/>
                    </a:lnTo>
                    <a:lnTo>
                      <a:pt x="181" y="0"/>
                    </a:lnTo>
                    <a:lnTo>
                      <a:pt x="0" y="106"/>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5" name="Freeform 536"/>
              <p:cNvSpPr/>
              <p:nvPr userDrawn="1"/>
            </p:nvSpPr>
            <p:spPr bwMode="auto">
              <a:xfrm>
                <a:off x="1044" y="2452"/>
                <a:ext cx="127" cy="73"/>
              </a:xfrm>
              <a:custGeom>
                <a:avLst/>
                <a:gdLst>
                  <a:gd name="T0" fmla="*/ 0 w 127"/>
                  <a:gd name="T1" fmla="*/ 61 h 73"/>
                  <a:gd name="T2" fmla="*/ 16 w 127"/>
                  <a:gd name="T3" fmla="*/ 73 h 73"/>
                  <a:gd name="T4" fmla="*/ 127 w 127"/>
                  <a:gd name="T5" fmla="*/ 10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10"/>
                    </a:lnTo>
                    <a:lnTo>
                      <a:pt x="110" y="0"/>
                    </a:lnTo>
                    <a:lnTo>
                      <a:pt x="0" y="61"/>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6" name="Freeform 537"/>
              <p:cNvSpPr/>
              <p:nvPr userDrawn="1"/>
            </p:nvSpPr>
            <p:spPr bwMode="auto">
              <a:xfrm>
                <a:off x="1147" y="2485"/>
                <a:ext cx="170" cy="99"/>
              </a:xfrm>
              <a:custGeom>
                <a:avLst/>
                <a:gdLst>
                  <a:gd name="T0" fmla="*/ 0 w 170"/>
                  <a:gd name="T1" fmla="*/ 90 h 99"/>
                  <a:gd name="T2" fmla="*/ 17 w 170"/>
                  <a:gd name="T3" fmla="*/ 99 h 99"/>
                  <a:gd name="T4" fmla="*/ 170 w 170"/>
                  <a:gd name="T5" fmla="*/ 10 h 99"/>
                  <a:gd name="T6" fmla="*/ 154 w 170"/>
                  <a:gd name="T7" fmla="*/ 0 h 99"/>
                  <a:gd name="T8" fmla="*/ 0 w 170"/>
                  <a:gd name="T9" fmla="*/ 90 h 99"/>
                </a:gdLst>
                <a:ahLst/>
                <a:cxnLst>
                  <a:cxn ang="0">
                    <a:pos x="T0" y="T1"/>
                  </a:cxn>
                  <a:cxn ang="0">
                    <a:pos x="T2" y="T3"/>
                  </a:cxn>
                  <a:cxn ang="0">
                    <a:pos x="T4" y="T5"/>
                  </a:cxn>
                  <a:cxn ang="0">
                    <a:pos x="T6" y="T7"/>
                  </a:cxn>
                  <a:cxn ang="0">
                    <a:pos x="T8" y="T9"/>
                  </a:cxn>
                </a:cxnLst>
                <a:rect l="0" t="0" r="r" b="b"/>
                <a:pathLst>
                  <a:path w="170" h="99">
                    <a:moveTo>
                      <a:pt x="0" y="90"/>
                    </a:moveTo>
                    <a:lnTo>
                      <a:pt x="17" y="99"/>
                    </a:lnTo>
                    <a:lnTo>
                      <a:pt x="170" y="10"/>
                    </a:lnTo>
                    <a:lnTo>
                      <a:pt x="154" y="0"/>
                    </a:lnTo>
                    <a:lnTo>
                      <a:pt x="0" y="90"/>
                    </a:lnTo>
                    <a:close/>
                  </a:path>
                </a:pathLst>
              </a:custGeom>
              <a:solidFill>
                <a:srgbClr val="A87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7" name="Freeform 538"/>
              <p:cNvSpPr/>
              <p:nvPr userDrawn="1"/>
            </p:nvSpPr>
            <p:spPr bwMode="auto">
              <a:xfrm>
                <a:off x="506" y="1974"/>
                <a:ext cx="1125" cy="653"/>
              </a:xfrm>
              <a:custGeom>
                <a:avLst/>
                <a:gdLst>
                  <a:gd name="T0" fmla="*/ 453 w 1125"/>
                  <a:gd name="T1" fmla="*/ 0 h 653"/>
                  <a:gd name="T2" fmla="*/ 0 w 1125"/>
                  <a:gd name="T3" fmla="*/ 261 h 653"/>
                  <a:gd name="T4" fmla="*/ 672 w 1125"/>
                  <a:gd name="T5" fmla="*/ 653 h 653"/>
                  <a:gd name="T6" fmla="*/ 1125 w 1125"/>
                  <a:gd name="T7" fmla="*/ 391 h 653"/>
                  <a:gd name="T8" fmla="*/ 453 w 1125"/>
                  <a:gd name="T9" fmla="*/ 0 h 653"/>
                </a:gdLst>
                <a:ahLst/>
                <a:cxnLst>
                  <a:cxn ang="0">
                    <a:pos x="T0" y="T1"/>
                  </a:cxn>
                  <a:cxn ang="0">
                    <a:pos x="T2" y="T3"/>
                  </a:cxn>
                  <a:cxn ang="0">
                    <a:pos x="T4" y="T5"/>
                  </a:cxn>
                  <a:cxn ang="0">
                    <a:pos x="T6" y="T7"/>
                  </a:cxn>
                  <a:cxn ang="0">
                    <a:pos x="T8" y="T9"/>
                  </a:cxn>
                </a:cxnLst>
                <a:rect l="0" t="0" r="r" b="b"/>
                <a:pathLst>
                  <a:path w="1125" h="653">
                    <a:moveTo>
                      <a:pt x="453" y="0"/>
                    </a:moveTo>
                    <a:lnTo>
                      <a:pt x="0" y="261"/>
                    </a:lnTo>
                    <a:lnTo>
                      <a:pt x="672" y="653"/>
                    </a:lnTo>
                    <a:lnTo>
                      <a:pt x="1125" y="391"/>
                    </a:lnTo>
                    <a:lnTo>
                      <a:pt x="453" y="0"/>
                    </a:lnTo>
                    <a:close/>
                  </a:path>
                </a:pathLst>
              </a:custGeom>
              <a:solidFill>
                <a:srgbClr val="F4E9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8" name="Freeform 539"/>
              <p:cNvSpPr/>
              <p:nvPr userDrawn="1"/>
            </p:nvSpPr>
            <p:spPr bwMode="auto">
              <a:xfrm>
                <a:off x="506" y="2235"/>
                <a:ext cx="672" cy="422"/>
              </a:xfrm>
              <a:custGeom>
                <a:avLst/>
                <a:gdLst>
                  <a:gd name="T0" fmla="*/ 0 w 672"/>
                  <a:gd name="T1" fmla="*/ 0 h 422"/>
                  <a:gd name="T2" fmla="*/ 0 w 672"/>
                  <a:gd name="T3" fmla="*/ 31 h 422"/>
                  <a:gd name="T4" fmla="*/ 672 w 672"/>
                  <a:gd name="T5" fmla="*/ 422 h 422"/>
                  <a:gd name="T6" fmla="*/ 672 w 672"/>
                  <a:gd name="T7" fmla="*/ 392 h 422"/>
                  <a:gd name="T8" fmla="*/ 0 w 672"/>
                  <a:gd name="T9" fmla="*/ 0 h 422"/>
                </a:gdLst>
                <a:ahLst/>
                <a:cxnLst>
                  <a:cxn ang="0">
                    <a:pos x="T0" y="T1"/>
                  </a:cxn>
                  <a:cxn ang="0">
                    <a:pos x="T2" y="T3"/>
                  </a:cxn>
                  <a:cxn ang="0">
                    <a:pos x="T4" y="T5"/>
                  </a:cxn>
                  <a:cxn ang="0">
                    <a:pos x="T6" y="T7"/>
                  </a:cxn>
                  <a:cxn ang="0">
                    <a:pos x="T8" y="T9"/>
                  </a:cxn>
                </a:cxnLst>
                <a:rect l="0" t="0" r="r" b="b"/>
                <a:pathLst>
                  <a:path w="672" h="422">
                    <a:moveTo>
                      <a:pt x="0" y="0"/>
                    </a:moveTo>
                    <a:lnTo>
                      <a:pt x="0" y="31"/>
                    </a:lnTo>
                    <a:lnTo>
                      <a:pt x="672" y="422"/>
                    </a:lnTo>
                    <a:lnTo>
                      <a:pt x="672" y="392"/>
                    </a:lnTo>
                    <a:lnTo>
                      <a:pt x="0" y="0"/>
                    </a:lnTo>
                    <a:close/>
                  </a:path>
                </a:pathLst>
              </a:custGeom>
              <a:solidFill>
                <a:srgbClr val="DDBE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59" name="Freeform 540"/>
              <p:cNvSpPr/>
              <p:nvPr userDrawn="1"/>
            </p:nvSpPr>
            <p:spPr bwMode="auto">
              <a:xfrm>
                <a:off x="1178" y="2365"/>
                <a:ext cx="453" cy="292"/>
              </a:xfrm>
              <a:custGeom>
                <a:avLst/>
                <a:gdLst>
                  <a:gd name="T0" fmla="*/ 0 w 453"/>
                  <a:gd name="T1" fmla="*/ 262 h 292"/>
                  <a:gd name="T2" fmla="*/ 0 w 453"/>
                  <a:gd name="T3" fmla="*/ 292 h 292"/>
                  <a:gd name="T4" fmla="*/ 453 w 453"/>
                  <a:gd name="T5" fmla="*/ 31 h 292"/>
                  <a:gd name="T6" fmla="*/ 453 w 453"/>
                  <a:gd name="T7" fmla="*/ 0 h 292"/>
                  <a:gd name="T8" fmla="*/ 0 w 453"/>
                  <a:gd name="T9" fmla="*/ 262 h 292"/>
                </a:gdLst>
                <a:ahLst/>
                <a:cxnLst>
                  <a:cxn ang="0">
                    <a:pos x="T0" y="T1"/>
                  </a:cxn>
                  <a:cxn ang="0">
                    <a:pos x="T2" y="T3"/>
                  </a:cxn>
                  <a:cxn ang="0">
                    <a:pos x="T4" y="T5"/>
                  </a:cxn>
                  <a:cxn ang="0">
                    <a:pos x="T6" y="T7"/>
                  </a:cxn>
                  <a:cxn ang="0">
                    <a:pos x="T8" y="T9"/>
                  </a:cxn>
                </a:cxnLst>
                <a:rect l="0" t="0" r="r" b="b"/>
                <a:pathLst>
                  <a:path w="453" h="292">
                    <a:moveTo>
                      <a:pt x="0" y="262"/>
                    </a:moveTo>
                    <a:lnTo>
                      <a:pt x="0" y="292"/>
                    </a:lnTo>
                    <a:lnTo>
                      <a:pt x="453" y="31"/>
                    </a:lnTo>
                    <a:lnTo>
                      <a:pt x="453" y="0"/>
                    </a:lnTo>
                    <a:lnTo>
                      <a:pt x="0" y="262"/>
                    </a:lnTo>
                    <a:close/>
                  </a:path>
                </a:pathLst>
              </a:custGeom>
              <a:solidFill>
                <a:srgbClr val="C7A3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0" name="Freeform 541"/>
              <p:cNvSpPr/>
              <p:nvPr userDrawn="1"/>
            </p:nvSpPr>
            <p:spPr bwMode="auto">
              <a:xfrm>
                <a:off x="808" y="2068"/>
                <a:ext cx="219" cy="127"/>
              </a:xfrm>
              <a:custGeom>
                <a:avLst/>
                <a:gdLst>
                  <a:gd name="T0" fmla="*/ 0 w 219"/>
                  <a:gd name="T1" fmla="*/ 118 h 127"/>
                  <a:gd name="T2" fmla="*/ 16 w 219"/>
                  <a:gd name="T3" fmla="*/ 127 h 127"/>
                  <a:gd name="T4" fmla="*/ 219 w 219"/>
                  <a:gd name="T5" fmla="*/ 9 h 127"/>
                  <a:gd name="T6" fmla="*/ 203 w 219"/>
                  <a:gd name="T7" fmla="*/ 0 h 127"/>
                  <a:gd name="T8" fmla="*/ 0 w 219"/>
                  <a:gd name="T9" fmla="*/ 118 h 127"/>
                </a:gdLst>
                <a:ahLst/>
                <a:cxnLst>
                  <a:cxn ang="0">
                    <a:pos x="T0" y="T1"/>
                  </a:cxn>
                  <a:cxn ang="0">
                    <a:pos x="T2" y="T3"/>
                  </a:cxn>
                  <a:cxn ang="0">
                    <a:pos x="T4" y="T5"/>
                  </a:cxn>
                  <a:cxn ang="0">
                    <a:pos x="T6" y="T7"/>
                  </a:cxn>
                  <a:cxn ang="0">
                    <a:pos x="T8" y="T9"/>
                  </a:cxn>
                </a:cxnLst>
                <a:rect l="0" t="0" r="r" b="b"/>
                <a:pathLst>
                  <a:path w="219" h="127">
                    <a:moveTo>
                      <a:pt x="0" y="118"/>
                    </a:moveTo>
                    <a:lnTo>
                      <a:pt x="16" y="127"/>
                    </a:lnTo>
                    <a:lnTo>
                      <a:pt x="219" y="9"/>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1" name="Freeform 542"/>
              <p:cNvSpPr/>
              <p:nvPr userDrawn="1"/>
            </p:nvSpPr>
            <p:spPr bwMode="auto">
              <a:xfrm>
                <a:off x="1119" y="2167"/>
                <a:ext cx="78" cy="45"/>
              </a:xfrm>
              <a:custGeom>
                <a:avLst/>
                <a:gdLst>
                  <a:gd name="T0" fmla="*/ 0 w 78"/>
                  <a:gd name="T1" fmla="*/ 35 h 45"/>
                  <a:gd name="T2" fmla="*/ 17 w 78"/>
                  <a:gd name="T3" fmla="*/ 45 h 45"/>
                  <a:gd name="T4" fmla="*/ 78 w 78"/>
                  <a:gd name="T5" fmla="*/ 9 h 45"/>
                  <a:gd name="T6" fmla="*/ 59 w 78"/>
                  <a:gd name="T7" fmla="*/ 0 h 45"/>
                  <a:gd name="T8" fmla="*/ 0 w 78"/>
                  <a:gd name="T9" fmla="*/ 35 h 45"/>
                </a:gdLst>
                <a:ahLst/>
                <a:cxnLst>
                  <a:cxn ang="0">
                    <a:pos x="T0" y="T1"/>
                  </a:cxn>
                  <a:cxn ang="0">
                    <a:pos x="T2" y="T3"/>
                  </a:cxn>
                  <a:cxn ang="0">
                    <a:pos x="T4" y="T5"/>
                  </a:cxn>
                  <a:cxn ang="0">
                    <a:pos x="T6" y="T7"/>
                  </a:cxn>
                  <a:cxn ang="0">
                    <a:pos x="T8" y="T9"/>
                  </a:cxn>
                </a:cxnLst>
                <a:rect l="0" t="0" r="r" b="b"/>
                <a:pathLst>
                  <a:path w="78" h="45">
                    <a:moveTo>
                      <a:pt x="0" y="35"/>
                    </a:moveTo>
                    <a:lnTo>
                      <a:pt x="17" y="45"/>
                    </a:lnTo>
                    <a:lnTo>
                      <a:pt x="78"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2" name="Freeform 543"/>
              <p:cNvSpPr/>
              <p:nvPr userDrawn="1"/>
            </p:nvSpPr>
            <p:spPr bwMode="auto">
              <a:xfrm>
                <a:off x="732" y="2212"/>
                <a:ext cx="45" cy="26"/>
              </a:xfrm>
              <a:custGeom>
                <a:avLst/>
                <a:gdLst>
                  <a:gd name="T0" fmla="*/ 0 w 45"/>
                  <a:gd name="T1" fmla="*/ 16 h 26"/>
                  <a:gd name="T2" fmla="*/ 17 w 45"/>
                  <a:gd name="T3" fmla="*/ 26 h 26"/>
                  <a:gd name="T4" fmla="*/ 45 w 45"/>
                  <a:gd name="T5" fmla="*/ 12 h 26"/>
                  <a:gd name="T6" fmla="*/ 26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12"/>
                    </a:lnTo>
                    <a:lnTo>
                      <a:pt x="26"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3" name="Freeform 544"/>
              <p:cNvSpPr/>
              <p:nvPr userDrawn="1"/>
            </p:nvSpPr>
            <p:spPr bwMode="auto">
              <a:xfrm>
                <a:off x="631" y="2181"/>
                <a:ext cx="127" cy="73"/>
              </a:xfrm>
              <a:custGeom>
                <a:avLst/>
                <a:gdLst>
                  <a:gd name="T0" fmla="*/ 0 w 127"/>
                  <a:gd name="T1" fmla="*/ 64 h 73"/>
                  <a:gd name="T2" fmla="*/ 16 w 127"/>
                  <a:gd name="T3" fmla="*/ 73 h 73"/>
                  <a:gd name="T4" fmla="*/ 127 w 127"/>
                  <a:gd name="T5" fmla="*/ 10 h 73"/>
                  <a:gd name="T6" fmla="*/ 111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11"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4" name="Freeform 545"/>
              <p:cNvSpPr/>
              <p:nvPr userDrawn="1"/>
            </p:nvSpPr>
            <p:spPr bwMode="auto">
              <a:xfrm>
                <a:off x="668" y="2233"/>
                <a:ext cx="71" cy="42"/>
              </a:xfrm>
              <a:custGeom>
                <a:avLst/>
                <a:gdLst>
                  <a:gd name="T0" fmla="*/ 0 w 71"/>
                  <a:gd name="T1" fmla="*/ 33 h 42"/>
                  <a:gd name="T2" fmla="*/ 17 w 71"/>
                  <a:gd name="T3" fmla="*/ 42 h 42"/>
                  <a:gd name="T4" fmla="*/ 71 w 71"/>
                  <a:gd name="T5" fmla="*/ 12 h 42"/>
                  <a:gd name="T6" fmla="*/ 55 w 71"/>
                  <a:gd name="T7" fmla="*/ 0 h 42"/>
                  <a:gd name="T8" fmla="*/ 0 w 71"/>
                  <a:gd name="T9" fmla="*/ 33 h 42"/>
                </a:gdLst>
                <a:ahLst/>
                <a:cxnLst>
                  <a:cxn ang="0">
                    <a:pos x="T0" y="T1"/>
                  </a:cxn>
                  <a:cxn ang="0">
                    <a:pos x="T2" y="T3"/>
                  </a:cxn>
                  <a:cxn ang="0">
                    <a:pos x="T4" y="T5"/>
                  </a:cxn>
                  <a:cxn ang="0">
                    <a:pos x="T6" y="T7"/>
                  </a:cxn>
                  <a:cxn ang="0">
                    <a:pos x="T8" y="T9"/>
                  </a:cxn>
                </a:cxnLst>
                <a:rect l="0" t="0" r="r" b="b"/>
                <a:pathLst>
                  <a:path w="71" h="42">
                    <a:moveTo>
                      <a:pt x="0" y="33"/>
                    </a:moveTo>
                    <a:lnTo>
                      <a:pt x="17" y="42"/>
                    </a:lnTo>
                    <a:lnTo>
                      <a:pt x="71" y="12"/>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5" name="Freeform 546"/>
              <p:cNvSpPr/>
              <p:nvPr userDrawn="1"/>
            </p:nvSpPr>
            <p:spPr bwMode="auto">
              <a:xfrm>
                <a:off x="1256" y="2247"/>
                <a:ext cx="78" cy="45"/>
              </a:xfrm>
              <a:custGeom>
                <a:avLst/>
                <a:gdLst>
                  <a:gd name="T0" fmla="*/ 0 w 78"/>
                  <a:gd name="T1" fmla="*/ 33 h 45"/>
                  <a:gd name="T2" fmla="*/ 19 w 78"/>
                  <a:gd name="T3" fmla="*/ 45 h 45"/>
                  <a:gd name="T4" fmla="*/ 78 w 78"/>
                  <a:gd name="T5" fmla="*/ 10 h 45"/>
                  <a:gd name="T6" fmla="*/ 61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19" y="45"/>
                    </a:lnTo>
                    <a:lnTo>
                      <a:pt x="78" y="10"/>
                    </a:lnTo>
                    <a:lnTo>
                      <a:pt x="61"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6" name="Freeform 547"/>
              <p:cNvSpPr/>
              <p:nvPr userDrawn="1"/>
            </p:nvSpPr>
            <p:spPr bwMode="auto">
              <a:xfrm>
                <a:off x="805" y="2313"/>
                <a:ext cx="71" cy="43"/>
              </a:xfrm>
              <a:custGeom>
                <a:avLst/>
                <a:gdLst>
                  <a:gd name="T0" fmla="*/ 0 w 71"/>
                  <a:gd name="T1" fmla="*/ 33 h 43"/>
                  <a:gd name="T2" fmla="*/ 17 w 71"/>
                  <a:gd name="T3" fmla="*/ 43 h 43"/>
                  <a:gd name="T4" fmla="*/ 71 w 71"/>
                  <a:gd name="T5" fmla="*/ 10 h 43"/>
                  <a:gd name="T6" fmla="*/ 55 w 71"/>
                  <a:gd name="T7" fmla="*/ 0 h 43"/>
                  <a:gd name="T8" fmla="*/ 0 w 71"/>
                  <a:gd name="T9" fmla="*/ 33 h 43"/>
                </a:gdLst>
                <a:ahLst/>
                <a:cxnLst>
                  <a:cxn ang="0">
                    <a:pos x="T0" y="T1"/>
                  </a:cxn>
                  <a:cxn ang="0">
                    <a:pos x="T2" y="T3"/>
                  </a:cxn>
                  <a:cxn ang="0">
                    <a:pos x="T4" y="T5"/>
                  </a:cxn>
                  <a:cxn ang="0">
                    <a:pos x="T6" y="T7"/>
                  </a:cxn>
                  <a:cxn ang="0">
                    <a:pos x="T8" y="T9"/>
                  </a:cxn>
                </a:cxnLst>
                <a:rect l="0" t="0" r="r" b="b"/>
                <a:pathLst>
                  <a:path w="71" h="43">
                    <a:moveTo>
                      <a:pt x="0" y="33"/>
                    </a:moveTo>
                    <a:lnTo>
                      <a:pt x="17" y="43"/>
                    </a:lnTo>
                    <a:lnTo>
                      <a:pt x="71" y="10"/>
                    </a:lnTo>
                    <a:lnTo>
                      <a:pt x="55"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7" name="Freeform 548"/>
              <p:cNvSpPr/>
              <p:nvPr userDrawn="1"/>
            </p:nvSpPr>
            <p:spPr bwMode="auto">
              <a:xfrm>
                <a:off x="890" y="2233"/>
                <a:ext cx="54" cy="31"/>
              </a:xfrm>
              <a:custGeom>
                <a:avLst/>
                <a:gdLst>
                  <a:gd name="T0" fmla="*/ 0 w 54"/>
                  <a:gd name="T1" fmla="*/ 21 h 31"/>
                  <a:gd name="T2" fmla="*/ 17 w 54"/>
                  <a:gd name="T3" fmla="*/ 31 h 31"/>
                  <a:gd name="T4" fmla="*/ 54 w 54"/>
                  <a:gd name="T5" fmla="*/ 9 h 31"/>
                  <a:gd name="T6" fmla="*/ 36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8" name="Freeform 549"/>
              <p:cNvSpPr/>
              <p:nvPr userDrawn="1"/>
            </p:nvSpPr>
            <p:spPr bwMode="auto">
              <a:xfrm>
                <a:off x="838" y="2264"/>
                <a:ext cx="189" cy="110"/>
              </a:xfrm>
              <a:custGeom>
                <a:avLst/>
                <a:gdLst>
                  <a:gd name="T0" fmla="*/ 0 w 189"/>
                  <a:gd name="T1" fmla="*/ 101 h 110"/>
                  <a:gd name="T2" fmla="*/ 17 w 189"/>
                  <a:gd name="T3" fmla="*/ 110 h 110"/>
                  <a:gd name="T4" fmla="*/ 189 w 189"/>
                  <a:gd name="T5" fmla="*/ 9 h 110"/>
                  <a:gd name="T6" fmla="*/ 173 w 189"/>
                  <a:gd name="T7" fmla="*/ 0 h 110"/>
                  <a:gd name="T8" fmla="*/ 0 w 189"/>
                  <a:gd name="T9" fmla="*/ 101 h 110"/>
                </a:gdLst>
                <a:ahLst/>
                <a:cxnLst>
                  <a:cxn ang="0">
                    <a:pos x="T0" y="T1"/>
                  </a:cxn>
                  <a:cxn ang="0">
                    <a:pos x="T2" y="T3"/>
                  </a:cxn>
                  <a:cxn ang="0">
                    <a:pos x="T4" y="T5"/>
                  </a:cxn>
                  <a:cxn ang="0">
                    <a:pos x="T6" y="T7"/>
                  </a:cxn>
                  <a:cxn ang="0">
                    <a:pos x="T8" y="T9"/>
                  </a:cxn>
                </a:cxnLst>
                <a:rect l="0" t="0" r="r" b="b"/>
                <a:pathLst>
                  <a:path w="189" h="110">
                    <a:moveTo>
                      <a:pt x="0" y="101"/>
                    </a:moveTo>
                    <a:lnTo>
                      <a:pt x="17" y="110"/>
                    </a:lnTo>
                    <a:lnTo>
                      <a:pt x="189" y="9"/>
                    </a:lnTo>
                    <a:lnTo>
                      <a:pt x="173"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69" name="Freeform 550"/>
              <p:cNvSpPr/>
              <p:nvPr userDrawn="1"/>
            </p:nvSpPr>
            <p:spPr bwMode="auto">
              <a:xfrm>
                <a:off x="907" y="2341"/>
                <a:ext cx="127" cy="73"/>
              </a:xfrm>
              <a:custGeom>
                <a:avLst/>
                <a:gdLst>
                  <a:gd name="T0" fmla="*/ 0 w 127"/>
                  <a:gd name="T1" fmla="*/ 64 h 73"/>
                  <a:gd name="T2" fmla="*/ 16 w 127"/>
                  <a:gd name="T3" fmla="*/ 73 h 73"/>
                  <a:gd name="T4" fmla="*/ 127 w 127"/>
                  <a:gd name="T5" fmla="*/ 10 h 73"/>
                  <a:gd name="T6" fmla="*/ 108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6" y="73"/>
                    </a:lnTo>
                    <a:lnTo>
                      <a:pt x="127" y="10"/>
                    </a:lnTo>
                    <a:lnTo>
                      <a:pt x="108"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0" name="Freeform 551"/>
              <p:cNvSpPr/>
              <p:nvPr userDrawn="1"/>
            </p:nvSpPr>
            <p:spPr bwMode="auto">
              <a:xfrm>
                <a:off x="1220" y="2308"/>
                <a:ext cx="220" cy="128"/>
              </a:xfrm>
              <a:custGeom>
                <a:avLst/>
                <a:gdLst>
                  <a:gd name="T0" fmla="*/ 0 w 220"/>
                  <a:gd name="T1" fmla="*/ 116 h 128"/>
                  <a:gd name="T2" fmla="*/ 17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7"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1" name="Freeform 552"/>
              <p:cNvSpPr/>
              <p:nvPr userDrawn="1"/>
            </p:nvSpPr>
            <p:spPr bwMode="auto">
              <a:xfrm>
                <a:off x="1027" y="2313"/>
                <a:ext cx="54" cy="31"/>
              </a:xfrm>
              <a:custGeom>
                <a:avLst/>
                <a:gdLst>
                  <a:gd name="T0" fmla="*/ 0 w 54"/>
                  <a:gd name="T1" fmla="*/ 21 h 31"/>
                  <a:gd name="T2" fmla="*/ 17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7"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2" name="Freeform 553"/>
              <p:cNvSpPr/>
              <p:nvPr userDrawn="1"/>
            </p:nvSpPr>
            <p:spPr bwMode="auto">
              <a:xfrm>
                <a:off x="975" y="2344"/>
                <a:ext cx="191" cy="111"/>
              </a:xfrm>
              <a:custGeom>
                <a:avLst/>
                <a:gdLst>
                  <a:gd name="T0" fmla="*/ 0 w 191"/>
                  <a:gd name="T1" fmla="*/ 99 h 111"/>
                  <a:gd name="T2" fmla="*/ 17 w 191"/>
                  <a:gd name="T3" fmla="*/ 111 h 111"/>
                  <a:gd name="T4" fmla="*/ 191 w 191"/>
                  <a:gd name="T5" fmla="*/ 9 h 111"/>
                  <a:gd name="T6" fmla="*/ 172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7" y="111"/>
                    </a:lnTo>
                    <a:lnTo>
                      <a:pt x="191" y="9"/>
                    </a:lnTo>
                    <a:lnTo>
                      <a:pt x="172"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3" name="Freeform 554"/>
              <p:cNvSpPr/>
              <p:nvPr userDrawn="1"/>
            </p:nvSpPr>
            <p:spPr bwMode="auto">
              <a:xfrm>
                <a:off x="1008" y="2374"/>
                <a:ext cx="172" cy="99"/>
              </a:xfrm>
              <a:custGeom>
                <a:avLst/>
                <a:gdLst>
                  <a:gd name="T0" fmla="*/ 0 w 172"/>
                  <a:gd name="T1" fmla="*/ 90 h 99"/>
                  <a:gd name="T2" fmla="*/ 19 w 172"/>
                  <a:gd name="T3" fmla="*/ 99 h 99"/>
                  <a:gd name="T4" fmla="*/ 172 w 172"/>
                  <a:gd name="T5" fmla="*/ 12 h 99"/>
                  <a:gd name="T6" fmla="*/ 156 w 172"/>
                  <a:gd name="T7" fmla="*/ 0 h 99"/>
                  <a:gd name="T8" fmla="*/ 0 w 172"/>
                  <a:gd name="T9" fmla="*/ 90 h 99"/>
                </a:gdLst>
                <a:ahLst/>
                <a:cxnLst>
                  <a:cxn ang="0">
                    <a:pos x="T0" y="T1"/>
                  </a:cxn>
                  <a:cxn ang="0">
                    <a:pos x="T2" y="T3"/>
                  </a:cxn>
                  <a:cxn ang="0">
                    <a:pos x="T4" y="T5"/>
                  </a:cxn>
                  <a:cxn ang="0">
                    <a:pos x="T6" y="T7"/>
                  </a:cxn>
                  <a:cxn ang="0">
                    <a:pos x="T8" y="T9"/>
                  </a:cxn>
                </a:cxnLst>
                <a:rect l="0" t="0" r="r" b="b"/>
                <a:pathLst>
                  <a:path w="172" h="99">
                    <a:moveTo>
                      <a:pt x="0" y="90"/>
                    </a:moveTo>
                    <a:lnTo>
                      <a:pt x="19" y="99"/>
                    </a:lnTo>
                    <a:lnTo>
                      <a:pt x="172" y="12"/>
                    </a:lnTo>
                    <a:lnTo>
                      <a:pt x="156"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4" name="Freeform 555"/>
              <p:cNvSpPr/>
              <p:nvPr userDrawn="1"/>
            </p:nvSpPr>
            <p:spPr bwMode="auto">
              <a:xfrm>
                <a:off x="1145" y="2452"/>
                <a:ext cx="45" cy="26"/>
              </a:xfrm>
              <a:custGeom>
                <a:avLst/>
                <a:gdLst>
                  <a:gd name="T0" fmla="*/ 0 w 45"/>
                  <a:gd name="T1" fmla="*/ 17 h 26"/>
                  <a:gd name="T2" fmla="*/ 16 w 45"/>
                  <a:gd name="T3" fmla="*/ 26 h 26"/>
                  <a:gd name="T4" fmla="*/ 45 w 45"/>
                  <a:gd name="T5" fmla="*/ 10 h 26"/>
                  <a:gd name="T6" fmla="*/ 26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6" y="26"/>
                    </a:lnTo>
                    <a:lnTo>
                      <a:pt x="45" y="10"/>
                    </a:lnTo>
                    <a:lnTo>
                      <a:pt x="26"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5" name="Freeform 556"/>
              <p:cNvSpPr/>
              <p:nvPr userDrawn="1"/>
            </p:nvSpPr>
            <p:spPr bwMode="auto">
              <a:xfrm>
                <a:off x="1081" y="2473"/>
                <a:ext cx="71" cy="43"/>
              </a:xfrm>
              <a:custGeom>
                <a:avLst/>
                <a:gdLst>
                  <a:gd name="T0" fmla="*/ 0 w 71"/>
                  <a:gd name="T1" fmla="*/ 31 h 43"/>
                  <a:gd name="T2" fmla="*/ 17 w 71"/>
                  <a:gd name="T3" fmla="*/ 43 h 43"/>
                  <a:gd name="T4" fmla="*/ 71 w 71"/>
                  <a:gd name="T5" fmla="*/ 10 h 43"/>
                  <a:gd name="T6" fmla="*/ 55 w 71"/>
                  <a:gd name="T7" fmla="*/ 0 h 43"/>
                  <a:gd name="T8" fmla="*/ 0 w 71"/>
                  <a:gd name="T9" fmla="*/ 31 h 43"/>
                </a:gdLst>
                <a:ahLst/>
                <a:cxnLst>
                  <a:cxn ang="0">
                    <a:pos x="T0" y="T1"/>
                  </a:cxn>
                  <a:cxn ang="0">
                    <a:pos x="T2" y="T3"/>
                  </a:cxn>
                  <a:cxn ang="0">
                    <a:pos x="T4" y="T5"/>
                  </a:cxn>
                  <a:cxn ang="0">
                    <a:pos x="T6" y="T7"/>
                  </a:cxn>
                  <a:cxn ang="0">
                    <a:pos x="T8" y="T9"/>
                  </a:cxn>
                </a:cxnLst>
                <a:rect l="0" t="0" r="r" b="b"/>
                <a:pathLst>
                  <a:path w="71" h="43">
                    <a:moveTo>
                      <a:pt x="0" y="31"/>
                    </a:moveTo>
                    <a:lnTo>
                      <a:pt x="17" y="43"/>
                    </a:lnTo>
                    <a:lnTo>
                      <a:pt x="71" y="10"/>
                    </a:lnTo>
                    <a:lnTo>
                      <a:pt x="55" y="0"/>
                    </a:lnTo>
                    <a:lnTo>
                      <a:pt x="0" y="3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6" name="Freeform 557"/>
              <p:cNvSpPr/>
              <p:nvPr userDrawn="1"/>
            </p:nvSpPr>
            <p:spPr bwMode="auto">
              <a:xfrm>
                <a:off x="1164" y="2393"/>
                <a:ext cx="54" cy="31"/>
              </a:xfrm>
              <a:custGeom>
                <a:avLst/>
                <a:gdLst>
                  <a:gd name="T0" fmla="*/ 0 w 54"/>
                  <a:gd name="T1" fmla="*/ 21 h 31"/>
                  <a:gd name="T2" fmla="*/ 19 w 54"/>
                  <a:gd name="T3" fmla="*/ 31 h 31"/>
                  <a:gd name="T4" fmla="*/ 54 w 54"/>
                  <a:gd name="T5" fmla="*/ 10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10"/>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7" name="Freeform 558"/>
              <p:cNvSpPr/>
              <p:nvPr userDrawn="1"/>
            </p:nvSpPr>
            <p:spPr bwMode="auto">
              <a:xfrm>
                <a:off x="1112" y="2424"/>
                <a:ext cx="191" cy="111"/>
              </a:xfrm>
              <a:custGeom>
                <a:avLst/>
                <a:gdLst>
                  <a:gd name="T0" fmla="*/ 0 w 191"/>
                  <a:gd name="T1" fmla="*/ 99 h 111"/>
                  <a:gd name="T2" fmla="*/ 16 w 191"/>
                  <a:gd name="T3" fmla="*/ 111 h 111"/>
                  <a:gd name="T4" fmla="*/ 191 w 191"/>
                  <a:gd name="T5" fmla="*/ 9 h 111"/>
                  <a:gd name="T6" fmla="*/ 175 w 191"/>
                  <a:gd name="T7" fmla="*/ 0 h 111"/>
                  <a:gd name="T8" fmla="*/ 0 w 191"/>
                  <a:gd name="T9" fmla="*/ 99 h 111"/>
                </a:gdLst>
                <a:ahLst/>
                <a:cxnLst>
                  <a:cxn ang="0">
                    <a:pos x="T0" y="T1"/>
                  </a:cxn>
                  <a:cxn ang="0">
                    <a:pos x="T2" y="T3"/>
                  </a:cxn>
                  <a:cxn ang="0">
                    <a:pos x="T4" y="T5"/>
                  </a:cxn>
                  <a:cxn ang="0">
                    <a:pos x="T6" y="T7"/>
                  </a:cxn>
                  <a:cxn ang="0">
                    <a:pos x="T8" y="T9"/>
                  </a:cxn>
                </a:cxnLst>
                <a:rect l="0" t="0" r="r" b="b"/>
                <a:pathLst>
                  <a:path w="191" h="111">
                    <a:moveTo>
                      <a:pt x="0" y="99"/>
                    </a:moveTo>
                    <a:lnTo>
                      <a:pt x="16" y="111"/>
                    </a:lnTo>
                    <a:lnTo>
                      <a:pt x="191" y="9"/>
                    </a:lnTo>
                    <a:lnTo>
                      <a:pt x="175" y="0"/>
                    </a:lnTo>
                    <a:lnTo>
                      <a:pt x="0" y="9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8" name="Freeform 559"/>
              <p:cNvSpPr/>
              <p:nvPr userDrawn="1"/>
            </p:nvSpPr>
            <p:spPr bwMode="auto">
              <a:xfrm>
                <a:off x="848" y="2047"/>
                <a:ext cx="141" cy="82"/>
              </a:xfrm>
              <a:custGeom>
                <a:avLst/>
                <a:gdLst>
                  <a:gd name="T0" fmla="*/ 0 w 141"/>
                  <a:gd name="T1" fmla="*/ 73 h 82"/>
                  <a:gd name="T2" fmla="*/ 16 w 141"/>
                  <a:gd name="T3" fmla="*/ 82 h 82"/>
                  <a:gd name="T4" fmla="*/ 141 w 141"/>
                  <a:gd name="T5" fmla="*/ 9 h 82"/>
                  <a:gd name="T6" fmla="*/ 125 w 141"/>
                  <a:gd name="T7" fmla="*/ 0 h 82"/>
                  <a:gd name="T8" fmla="*/ 0 w 141"/>
                  <a:gd name="T9" fmla="*/ 73 h 82"/>
                </a:gdLst>
                <a:ahLst/>
                <a:cxnLst>
                  <a:cxn ang="0">
                    <a:pos x="T0" y="T1"/>
                  </a:cxn>
                  <a:cxn ang="0">
                    <a:pos x="T2" y="T3"/>
                  </a:cxn>
                  <a:cxn ang="0">
                    <a:pos x="T4" y="T5"/>
                  </a:cxn>
                  <a:cxn ang="0">
                    <a:pos x="T6" y="T7"/>
                  </a:cxn>
                  <a:cxn ang="0">
                    <a:pos x="T8" y="T9"/>
                  </a:cxn>
                </a:cxnLst>
                <a:rect l="0" t="0" r="r" b="b"/>
                <a:pathLst>
                  <a:path w="141" h="82">
                    <a:moveTo>
                      <a:pt x="0" y="73"/>
                    </a:moveTo>
                    <a:lnTo>
                      <a:pt x="16" y="82"/>
                    </a:lnTo>
                    <a:lnTo>
                      <a:pt x="141"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79" name="Freeform 560"/>
              <p:cNvSpPr/>
              <p:nvPr userDrawn="1"/>
            </p:nvSpPr>
            <p:spPr bwMode="auto">
              <a:xfrm>
                <a:off x="982" y="2087"/>
                <a:ext cx="76" cy="45"/>
              </a:xfrm>
              <a:custGeom>
                <a:avLst/>
                <a:gdLst>
                  <a:gd name="T0" fmla="*/ 0 w 76"/>
                  <a:gd name="T1" fmla="*/ 35 h 45"/>
                  <a:gd name="T2" fmla="*/ 17 w 76"/>
                  <a:gd name="T3" fmla="*/ 45 h 45"/>
                  <a:gd name="T4" fmla="*/ 76 w 76"/>
                  <a:gd name="T5" fmla="*/ 9 h 45"/>
                  <a:gd name="T6" fmla="*/ 59 w 76"/>
                  <a:gd name="T7" fmla="*/ 0 h 45"/>
                  <a:gd name="T8" fmla="*/ 0 w 76"/>
                  <a:gd name="T9" fmla="*/ 35 h 45"/>
                </a:gdLst>
                <a:ahLst/>
                <a:cxnLst>
                  <a:cxn ang="0">
                    <a:pos x="T0" y="T1"/>
                  </a:cxn>
                  <a:cxn ang="0">
                    <a:pos x="T2" y="T3"/>
                  </a:cxn>
                  <a:cxn ang="0">
                    <a:pos x="T4" y="T5"/>
                  </a:cxn>
                  <a:cxn ang="0">
                    <a:pos x="T6" y="T7"/>
                  </a:cxn>
                  <a:cxn ang="0">
                    <a:pos x="T8" y="T9"/>
                  </a:cxn>
                </a:cxnLst>
                <a:rect l="0" t="0" r="r" b="b"/>
                <a:pathLst>
                  <a:path w="76" h="45">
                    <a:moveTo>
                      <a:pt x="0" y="35"/>
                    </a:moveTo>
                    <a:lnTo>
                      <a:pt x="17" y="45"/>
                    </a:lnTo>
                    <a:lnTo>
                      <a:pt x="76" y="9"/>
                    </a:lnTo>
                    <a:lnTo>
                      <a:pt x="59" y="0"/>
                    </a:lnTo>
                    <a:lnTo>
                      <a:pt x="0" y="35"/>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0" name="Freeform 561"/>
              <p:cNvSpPr/>
              <p:nvPr userDrawn="1"/>
            </p:nvSpPr>
            <p:spPr bwMode="auto">
              <a:xfrm>
                <a:off x="947" y="2125"/>
                <a:ext cx="45" cy="28"/>
              </a:xfrm>
              <a:custGeom>
                <a:avLst/>
                <a:gdLst>
                  <a:gd name="T0" fmla="*/ 0 w 45"/>
                  <a:gd name="T1" fmla="*/ 16 h 28"/>
                  <a:gd name="T2" fmla="*/ 16 w 45"/>
                  <a:gd name="T3" fmla="*/ 28 h 28"/>
                  <a:gd name="T4" fmla="*/ 45 w 45"/>
                  <a:gd name="T5" fmla="*/ 11 h 28"/>
                  <a:gd name="T6" fmla="*/ 28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6" y="28"/>
                    </a:lnTo>
                    <a:lnTo>
                      <a:pt x="45" y="11"/>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1" name="Freeform 562"/>
              <p:cNvSpPr/>
              <p:nvPr userDrawn="1"/>
            </p:nvSpPr>
            <p:spPr bwMode="auto">
              <a:xfrm>
                <a:off x="801" y="2125"/>
                <a:ext cx="54" cy="33"/>
              </a:xfrm>
              <a:custGeom>
                <a:avLst/>
                <a:gdLst>
                  <a:gd name="T0" fmla="*/ 0 w 54"/>
                  <a:gd name="T1" fmla="*/ 21 h 33"/>
                  <a:gd name="T2" fmla="*/ 16 w 54"/>
                  <a:gd name="T3" fmla="*/ 33 h 33"/>
                  <a:gd name="T4" fmla="*/ 54 w 54"/>
                  <a:gd name="T5" fmla="*/ 11 h 33"/>
                  <a:gd name="T6" fmla="*/ 35 w 54"/>
                  <a:gd name="T7" fmla="*/ 0 h 33"/>
                  <a:gd name="T8" fmla="*/ 0 w 54"/>
                  <a:gd name="T9" fmla="*/ 21 h 33"/>
                </a:gdLst>
                <a:ahLst/>
                <a:cxnLst>
                  <a:cxn ang="0">
                    <a:pos x="T0" y="T1"/>
                  </a:cxn>
                  <a:cxn ang="0">
                    <a:pos x="T2" y="T3"/>
                  </a:cxn>
                  <a:cxn ang="0">
                    <a:pos x="T4" y="T5"/>
                  </a:cxn>
                  <a:cxn ang="0">
                    <a:pos x="T6" y="T7"/>
                  </a:cxn>
                  <a:cxn ang="0">
                    <a:pos x="T8" y="T9"/>
                  </a:cxn>
                </a:cxnLst>
                <a:rect l="0" t="0" r="r" b="b"/>
                <a:pathLst>
                  <a:path w="54" h="33">
                    <a:moveTo>
                      <a:pt x="0" y="21"/>
                    </a:moveTo>
                    <a:lnTo>
                      <a:pt x="16" y="33"/>
                    </a:lnTo>
                    <a:lnTo>
                      <a:pt x="54" y="11"/>
                    </a:lnTo>
                    <a:lnTo>
                      <a:pt x="35"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2" name="Freeform 563"/>
              <p:cNvSpPr/>
              <p:nvPr userDrawn="1"/>
            </p:nvSpPr>
            <p:spPr bwMode="auto">
              <a:xfrm>
                <a:off x="911" y="2146"/>
                <a:ext cx="48" cy="26"/>
              </a:xfrm>
              <a:custGeom>
                <a:avLst/>
                <a:gdLst>
                  <a:gd name="T0" fmla="*/ 0 w 48"/>
                  <a:gd name="T1" fmla="*/ 16 h 26"/>
                  <a:gd name="T2" fmla="*/ 17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7"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3" name="Freeform 564"/>
              <p:cNvSpPr/>
              <p:nvPr userDrawn="1"/>
            </p:nvSpPr>
            <p:spPr bwMode="auto">
              <a:xfrm>
                <a:off x="751" y="2153"/>
                <a:ext cx="54" cy="31"/>
              </a:xfrm>
              <a:custGeom>
                <a:avLst/>
                <a:gdLst>
                  <a:gd name="T0" fmla="*/ 0 w 54"/>
                  <a:gd name="T1" fmla="*/ 21 h 31"/>
                  <a:gd name="T2" fmla="*/ 19 w 54"/>
                  <a:gd name="T3" fmla="*/ 31 h 31"/>
                  <a:gd name="T4" fmla="*/ 54 w 54"/>
                  <a:gd name="T5" fmla="*/ 9 h 31"/>
                  <a:gd name="T6" fmla="*/ 38 w 54"/>
                  <a:gd name="T7" fmla="*/ 0 h 31"/>
                  <a:gd name="T8" fmla="*/ 0 w 54"/>
                  <a:gd name="T9" fmla="*/ 21 h 31"/>
                </a:gdLst>
                <a:ahLst/>
                <a:cxnLst>
                  <a:cxn ang="0">
                    <a:pos x="T0" y="T1"/>
                  </a:cxn>
                  <a:cxn ang="0">
                    <a:pos x="T2" y="T3"/>
                  </a:cxn>
                  <a:cxn ang="0">
                    <a:pos x="T4" y="T5"/>
                  </a:cxn>
                  <a:cxn ang="0">
                    <a:pos x="T6" y="T7"/>
                  </a:cxn>
                  <a:cxn ang="0">
                    <a:pos x="T8" y="T9"/>
                  </a:cxn>
                </a:cxnLst>
                <a:rect l="0" t="0" r="r" b="b"/>
                <a:pathLst>
                  <a:path w="54" h="31">
                    <a:moveTo>
                      <a:pt x="0" y="21"/>
                    </a:moveTo>
                    <a:lnTo>
                      <a:pt x="19" y="31"/>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4" name="Freeform 565"/>
              <p:cNvSpPr/>
              <p:nvPr userDrawn="1"/>
            </p:nvSpPr>
            <p:spPr bwMode="auto">
              <a:xfrm>
                <a:off x="878" y="216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5" name="Freeform 566"/>
              <p:cNvSpPr/>
              <p:nvPr userDrawn="1"/>
            </p:nvSpPr>
            <p:spPr bwMode="auto">
              <a:xfrm>
                <a:off x="985" y="2127"/>
                <a:ext cx="143" cy="82"/>
              </a:xfrm>
              <a:custGeom>
                <a:avLst/>
                <a:gdLst>
                  <a:gd name="T0" fmla="*/ 0 w 143"/>
                  <a:gd name="T1" fmla="*/ 73 h 82"/>
                  <a:gd name="T2" fmla="*/ 18 w 143"/>
                  <a:gd name="T3" fmla="*/ 82 h 82"/>
                  <a:gd name="T4" fmla="*/ 143 w 143"/>
                  <a:gd name="T5" fmla="*/ 9 h 82"/>
                  <a:gd name="T6" fmla="*/ 125 w 143"/>
                  <a:gd name="T7" fmla="*/ 0 h 82"/>
                  <a:gd name="T8" fmla="*/ 0 w 143"/>
                  <a:gd name="T9" fmla="*/ 73 h 82"/>
                </a:gdLst>
                <a:ahLst/>
                <a:cxnLst>
                  <a:cxn ang="0">
                    <a:pos x="T0" y="T1"/>
                  </a:cxn>
                  <a:cxn ang="0">
                    <a:pos x="T2" y="T3"/>
                  </a:cxn>
                  <a:cxn ang="0">
                    <a:pos x="T4" y="T5"/>
                  </a:cxn>
                  <a:cxn ang="0">
                    <a:pos x="T6" y="T7"/>
                  </a:cxn>
                  <a:cxn ang="0">
                    <a:pos x="T8" y="T9"/>
                  </a:cxn>
                </a:cxnLst>
                <a:rect l="0" t="0" r="r" b="b"/>
                <a:pathLst>
                  <a:path w="143" h="82">
                    <a:moveTo>
                      <a:pt x="0" y="73"/>
                    </a:moveTo>
                    <a:lnTo>
                      <a:pt x="18" y="82"/>
                    </a:lnTo>
                    <a:lnTo>
                      <a:pt x="143" y="9"/>
                    </a:lnTo>
                    <a:lnTo>
                      <a:pt x="125" y="0"/>
                    </a:lnTo>
                    <a:lnTo>
                      <a:pt x="0" y="7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6" name="Freeform 567"/>
              <p:cNvSpPr/>
              <p:nvPr userDrawn="1"/>
            </p:nvSpPr>
            <p:spPr bwMode="auto">
              <a:xfrm>
                <a:off x="768" y="2193"/>
                <a:ext cx="44" cy="24"/>
              </a:xfrm>
              <a:custGeom>
                <a:avLst/>
                <a:gdLst>
                  <a:gd name="T0" fmla="*/ 0 w 44"/>
                  <a:gd name="T1" fmla="*/ 14 h 24"/>
                  <a:gd name="T2" fmla="*/ 16 w 44"/>
                  <a:gd name="T3" fmla="*/ 24 h 24"/>
                  <a:gd name="T4" fmla="*/ 44 w 44"/>
                  <a:gd name="T5" fmla="*/ 9 h 24"/>
                  <a:gd name="T6" fmla="*/ 28 w 44"/>
                  <a:gd name="T7" fmla="*/ 0 h 24"/>
                  <a:gd name="T8" fmla="*/ 0 w 44"/>
                  <a:gd name="T9" fmla="*/ 14 h 24"/>
                </a:gdLst>
                <a:ahLst/>
                <a:cxnLst>
                  <a:cxn ang="0">
                    <a:pos x="T0" y="T1"/>
                  </a:cxn>
                  <a:cxn ang="0">
                    <a:pos x="T2" y="T3"/>
                  </a:cxn>
                  <a:cxn ang="0">
                    <a:pos x="T4" y="T5"/>
                  </a:cxn>
                  <a:cxn ang="0">
                    <a:pos x="T6" y="T7"/>
                  </a:cxn>
                  <a:cxn ang="0">
                    <a:pos x="T8" y="T9"/>
                  </a:cxn>
                </a:cxnLst>
                <a:rect l="0" t="0" r="r" b="b"/>
                <a:pathLst>
                  <a:path w="44" h="24">
                    <a:moveTo>
                      <a:pt x="0" y="14"/>
                    </a:moveTo>
                    <a:lnTo>
                      <a:pt x="16" y="24"/>
                    </a:lnTo>
                    <a:lnTo>
                      <a:pt x="44" y="9"/>
                    </a:lnTo>
                    <a:lnTo>
                      <a:pt x="28"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7" name="Freeform 568"/>
              <p:cNvSpPr/>
              <p:nvPr userDrawn="1"/>
            </p:nvSpPr>
            <p:spPr bwMode="auto">
              <a:xfrm>
                <a:off x="895" y="2106"/>
                <a:ext cx="198" cy="115"/>
              </a:xfrm>
              <a:custGeom>
                <a:avLst/>
                <a:gdLst>
                  <a:gd name="T0" fmla="*/ 0 w 198"/>
                  <a:gd name="T1" fmla="*/ 106 h 115"/>
                  <a:gd name="T2" fmla="*/ 16 w 198"/>
                  <a:gd name="T3" fmla="*/ 115 h 115"/>
                  <a:gd name="T4" fmla="*/ 198 w 198"/>
                  <a:gd name="T5" fmla="*/ 12 h 115"/>
                  <a:gd name="T6" fmla="*/ 182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2"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8" name="Freeform 569"/>
              <p:cNvSpPr/>
              <p:nvPr userDrawn="1"/>
            </p:nvSpPr>
            <p:spPr bwMode="auto">
              <a:xfrm>
                <a:off x="1084" y="2205"/>
                <a:ext cx="44" cy="28"/>
              </a:xfrm>
              <a:custGeom>
                <a:avLst/>
                <a:gdLst>
                  <a:gd name="T0" fmla="*/ 0 w 44"/>
                  <a:gd name="T1" fmla="*/ 16 h 28"/>
                  <a:gd name="T2" fmla="*/ 16 w 44"/>
                  <a:gd name="T3" fmla="*/ 28 h 28"/>
                  <a:gd name="T4" fmla="*/ 44 w 44"/>
                  <a:gd name="T5" fmla="*/ 12 h 28"/>
                  <a:gd name="T6" fmla="*/ 28 w 44"/>
                  <a:gd name="T7" fmla="*/ 0 h 28"/>
                  <a:gd name="T8" fmla="*/ 0 w 44"/>
                  <a:gd name="T9" fmla="*/ 16 h 28"/>
                </a:gdLst>
                <a:ahLst/>
                <a:cxnLst>
                  <a:cxn ang="0">
                    <a:pos x="T0" y="T1"/>
                  </a:cxn>
                  <a:cxn ang="0">
                    <a:pos x="T2" y="T3"/>
                  </a:cxn>
                  <a:cxn ang="0">
                    <a:pos x="T4" y="T5"/>
                  </a:cxn>
                  <a:cxn ang="0">
                    <a:pos x="T6" y="T7"/>
                  </a:cxn>
                  <a:cxn ang="0">
                    <a:pos x="T8" y="T9"/>
                  </a:cxn>
                </a:cxnLst>
                <a:rect l="0" t="0" r="r" b="b"/>
                <a:pathLst>
                  <a:path w="44" h="28">
                    <a:moveTo>
                      <a:pt x="0" y="16"/>
                    </a:moveTo>
                    <a:lnTo>
                      <a:pt x="16" y="28"/>
                    </a:lnTo>
                    <a:lnTo>
                      <a:pt x="44" y="12"/>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89" name="Freeform 570"/>
              <p:cNvSpPr/>
              <p:nvPr userDrawn="1"/>
            </p:nvSpPr>
            <p:spPr bwMode="auto">
              <a:xfrm>
                <a:off x="937" y="2205"/>
                <a:ext cx="55" cy="30"/>
              </a:xfrm>
              <a:custGeom>
                <a:avLst/>
                <a:gdLst>
                  <a:gd name="T0" fmla="*/ 0 w 55"/>
                  <a:gd name="T1" fmla="*/ 21 h 30"/>
                  <a:gd name="T2" fmla="*/ 17 w 55"/>
                  <a:gd name="T3" fmla="*/ 30 h 30"/>
                  <a:gd name="T4" fmla="*/ 55 w 55"/>
                  <a:gd name="T5" fmla="*/ 9 h 30"/>
                  <a:gd name="T6" fmla="*/ 38 w 55"/>
                  <a:gd name="T7" fmla="*/ 0 h 30"/>
                  <a:gd name="T8" fmla="*/ 0 w 55"/>
                  <a:gd name="T9" fmla="*/ 21 h 30"/>
                </a:gdLst>
                <a:ahLst/>
                <a:cxnLst>
                  <a:cxn ang="0">
                    <a:pos x="T0" y="T1"/>
                  </a:cxn>
                  <a:cxn ang="0">
                    <a:pos x="T2" y="T3"/>
                  </a:cxn>
                  <a:cxn ang="0">
                    <a:pos x="T4" y="T5"/>
                  </a:cxn>
                  <a:cxn ang="0">
                    <a:pos x="T6" y="T7"/>
                  </a:cxn>
                  <a:cxn ang="0">
                    <a:pos x="T8" y="T9"/>
                  </a:cxn>
                </a:cxnLst>
                <a:rect l="0" t="0" r="r" b="b"/>
                <a:pathLst>
                  <a:path w="55" h="30">
                    <a:moveTo>
                      <a:pt x="0" y="21"/>
                    </a:moveTo>
                    <a:lnTo>
                      <a:pt x="17" y="30"/>
                    </a:lnTo>
                    <a:lnTo>
                      <a:pt x="55"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0" name="Freeform 571"/>
              <p:cNvSpPr/>
              <p:nvPr userDrawn="1"/>
            </p:nvSpPr>
            <p:spPr bwMode="auto">
              <a:xfrm>
                <a:off x="1051" y="2226"/>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1" name="Freeform 572"/>
              <p:cNvSpPr/>
              <p:nvPr userDrawn="1"/>
            </p:nvSpPr>
            <p:spPr bwMode="auto">
              <a:xfrm>
                <a:off x="1015" y="2245"/>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2" name="Freeform 573"/>
              <p:cNvSpPr/>
              <p:nvPr userDrawn="1"/>
            </p:nvSpPr>
            <p:spPr bwMode="auto">
              <a:xfrm>
                <a:off x="944" y="2148"/>
                <a:ext cx="220" cy="127"/>
              </a:xfrm>
              <a:custGeom>
                <a:avLst/>
                <a:gdLst>
                  <a:gd name="T0" fmla="*/ 0 w 220"/>
                  <a:gd name="T1" fmla="*/ 118 h 127"/>
                  <a:gd name="T2" fmla="*/ 17 w 220"/>
                  <a:gd name="T3" fmla="*/ 127 h 127"/>
                  <a:gd name="T4" fmla="*/ 220 w 220"/>
                  <a:gd name="T5" fmla="*/ 10 h 127"/>
                  <a:gd name="T6" fmla="*/ 203 w 220"/>
                  <a:gd name="T7" fmla="*/ 0 h 127"/>
                  <a:gd name="T8" fmla="*/ 0 w 220"/>
                  <a:gd name="T9" fmla="*/ 118 h 127"/>
                </a:gdLst>
                <a:ahLst/>
                <a:cxnLst>
                  <a:cxn ang="0">
                    <a:pos x="T0" y="T1"/>
                  </a:cxn>
                  <a:cxn ang="0">
                    <a:pos x="T2" y="T3"/>
                  </a:cxn>
                  <a:cxn ang="0">
                    <a:pos x="T4" y="T5"/>
                  </a:cxn>
                  <a:cxn ang="0">
                    <a:pos x="T6" y="T7"/>
                  </a:cxn>
                  <a:cxn ang="0">
                    <a:pos x="T8" y="T9"/>
                  </a:cxn>
                </a:cxnLst>
                <a:rect l="0" t="0" r="r" b="b"/>
                <a:pathLst>
                  <a:path w="220" h="127">
                    <a:moveTo>
                      <a:pt x="0" y="118"/>
                    </a:moveTo>
                    <a:lnTo>
                      <a:pt x="17" y="127"/>
                    </a:lnTo>
                    <a:lnTo>
                      <a:pt x="220" y="10"/>
                    </a:lnTo>
                    <a:lnTo>
                      <a:pt x="203" y="0"/>
                    </a:lnTo>
                    <a:lnTo>
                      <a:pt x="0" y="118"/>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3" name="Freeform 574"/>
              <p:cNvSpPr/>
              <p:nvPr userDrawn="1"/>
            </p:nvSpPr>
            <p:spPr bwMode="auto">
              <a:xfrm>
                <a:off x="1124" y="220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4" name="Freeform 575"/>
              <p:cNvSpPr/>
              <p:nvPr userDrawn="1"/>
            </p:nvSpPr>
            <p:spPr bwMode="auto">
              <a:xfrm>
                <a:off x="699" y="2184"/>
                <a:ext cx="191" cy="110"/>
              </a:xfrm>
              <a:custGeom>
                <a:avLst/>
                <a:gdLst>
                  <a:gd name="T0" fmla="*/ 0 w 191"/>
                  <a:gd name="T1" fmla="*/ 101 h 110"/>
                  <a:gd name="T2" fmla="*/ 17 w 191"/>
                  <a:gd name="T3" fmla="*/ 110 h 110"/>
                  <a:gd name="T4" fmla="*/ 191 w 191"/>
                  <a:gd name="T5" fmla="*/ 9 h 110"/>
                  <a:gd name="T6" fmla="*/ 175 w 191"/>
                  <a:gd name="T7" fmla="*/ 0 h 110"/>
                  <a:gd name="T8" fmla="*/ 0 w 191"/>
                  <a:gd name="T9" fmla="*/ 101 h 110"/>
                </a:gdLst>
                <a:ahLst/>
                <a:cxnLst>
                  <a:cxn ang="0">
                    <a:pos x="T0" y="T1"/>
                  </a:cxn>
                  <a:cxn ang="0">
                    <a:pos x="T2" y="T3"/>
                  </a:cxn>
                  <a:cxn ang="0">
                    <a:pos x="T4" y="T5"/>
                  </a:cxn>
                  <a:cxn ang="0">
                    <a:pos x="T6" y="T7"/>
                  </a:cxn>
                  <a:cxn ang="0">
                    <a:pos x="T8" y="T9"/>
                  </a:cxn>
                </a:cxnLst>
                <a:rect l="0" t="0" r="r" b="b"/>
                <a:pathLst>
                  <a:path w="191" h="110">
                    <a:moveTo>
                      <a:pt x="0" y="101"/>
                    </a:moveTo>
                    <a:lnTo>
                      <a:pt x="17" y="110"/>
                    </a:lnTo>
                    <a:lnTo>
                      <a:pt x="191" y="9"/>
                    </a:lnTo>
                    <a:lnTo>
                      <a:pt x="175" y="0"/>
                    </a:lnTo>
                    <a:lnTo>
                      <a:pt x="0" y="10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5" name="Freeform 576"/>
              <p:cNvSpPr/>
              <p:nvPr userDrawn="1"/>
            </p:nvSpPr>
            <p:spPr bwMode="auto">
              <a:xfrm>
                <a:off x="904" y="2271"/>
                <a:ext cx="45" cy="26"/>
              </a:xfrm>
              <a:custGeom>
                <a:avLst/>
                <a:gdLst>
                  <a:gd name="T0" fmla="*/ 0 w 45"/>
                  <a:gd name="T1" fmla="*/ 16 h 26"/>
                  <a:gd name="T2" fmla="*/ 19 w 45"/>
                  <a:gd name="T3" fmla="*/ 26 h 26"/>
                  <a:gd name="T4" fmla="*/ 45 w 45"/>
                  <a:gd name="T5" fmla="*/ 11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9" y="26"/>
                    </a:lnTo>
                    <a:lnTo>
                      <a:pt x="45" y="11"/>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6" name="Freeform 577"/>
              <p:cNvSpPr/>
              <p:nvPr userDrawn="1"/>
            </p:nvSpPr>
            <p:spPr bwMode="auto">
              <a:xfrm>
                <a:off x="1032" y="2186"/>
                <a:ext cx="198" cy="115"/>
              </a:xfrm>
              <a:custGeom>
                <a:avLst/>
                <a:gdLst>
                  <a:gd name="T0" fmla="*/ 0 w 198"/>
                  <a:gd name="T1" fmla="*/ 106 h 115"/>
                  <a:gd name="T2" fmla="*/ 16 w 198"/>
                  <a:gd name="T3" fmla="*/ 115 h 115"/>
                  <a:gd name="T4" fmla="*/ 198 w 198"/>
                  <a:gd name="T5" fmla="*/ 12 h 115"/>
                  <a:gd name="T6" fmla="*/ 181 w 198"/>
                  <a:gd name="T7" fmla="*/ 0 h 115"/>
                  <a:gd name="T8" fmla="*/ 0 w 198"/>
                  <a:gd name="T9" fmla="*/ 106 h 115"/>
                </a:gdLst>
                <a:ahLst/>
                <a:cxnLst>
                  <a:cxn ang="0">
                    <a:pos x="T0" y="T1"/>
                  </a:cxn>
                  <a:cxn ang="0">
                    <a:pos x="T2" y="T3"/>
                  </a:cxn>
                  <a:cxn ang="0">
                    <a:pos x="T4" y="T5"/>
                  </a:cxn>
                  <a:cxn ang="0">
                    <a:pos x="T6" y="T7"/>
                  </a:cxn>
                  <a:cxn ang="0">
                    <a:pos x="T8" y="T9"/>
                  </a:cxn>
                </a:cxnLst>
                <a:rect l="0" t="0" r="r" b="b"/>
                <a:pathLst>
                  <a:path w="198" h="115">
                    <a:moveTo>
                      <a:pt x="0" y="106"/>
                    </a:moveTo>
                    <a:lnTo>
                      <a:pt x="16" y="115"/>
                    </a:lnTo>
                    <a:lnTo>
                      <a:pt x="198"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7" name="Freeform 578"/>
              <p:cNvSpPr/>
              <p:nvPr userDrawn="1"/>
            </p:nvSpPr>
            <p:spPr bwMode="auto">
              <a:xfrm>
                <a:off x="1220" y="2285"/>
                <a:ext cx="48" cy="26"/>
              </a:xfrm>
              <a:custGeom>
                <a:avLst/>
                <a:gdLst>
                  <a:gd name="T0" fmla="*/ 0 w 48"/>
                  <a:gd name="T1" fmla="*/ 16 h 26"/>
                  <a:gd name="T2" fmla="*/ 19 w 48"/>
                  <a:gd name="T3" fmla="*/ 26 h 26"/>
                  <a:gd name="T4" fmla="*/ 48 w 48"/>
                  <a:gd name="T5" fmla="*/ 9 h 26"/>
                  <a:gd name="T6" fmla="*/ 29 w 48"/>
                  <a:gd name="T7" fmla="*/ 0 h 26"/>
                  <a:gd name="T8" fmla="*/ 0 w 48"/>
                  <a:gd name="T9" fmla="*/ 16 h 26"/>
                </a:gdLst>
                <a:ahLst/>
                <a:cxnLst>
                  <a:cxn ang="0">
                    <a:pos x="T0" y="T1"/>
                  </a:cxn>
                  <a:cxn ang="0">
                    <a:pos x="T2" y="T3"/>
                  </a:cxn>
                  <a:cxn ang="0">
                    <a:pos x="T4" y="T5"/>
                  </a:cxn>
                  <a:cxn ang="0">
                    <a:pos x="T6" y="T7"/>
                  </a:cxn>
                  <a:cxn ang="0">
                    <a:pos x="T8" y="T9"/>
                  </a:cxn>
                </a:cxnLst>
                <a:rect l="0" t="0" r="r" b="b"/>
                <a:pathLst>
                  <a:path w="48" h="26">
                    <a:moveTo>
                      <a:pt x="0" y="16"/>
                    </a:moveTo>
                    <a:lnTo>
                      <a:pt x="19" y="26"/>
                    </a:lnTo>
                    <a:lnTo>
                      <a:pt x="48"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8" name="Freeform 579"/>
              <p:cNvSpPr/>
              <p:nvPr userDrawn="1"/>
            </p:nvSpPr>
            <p:spPr bwMode="auto">
              <a:xfrm>
                <a:off x="734" y="2217"/>
                <a:ext cx="170" cy="96"/>
              </a:xfrm>
              <a:custGeom>
                <a:avLst/>
                <a:gdLst>
                  <a:gd name="T0" fmla="*/ 0 w 170"/>
                  <a:gd name="T1" fmla="*/ 87 h 96"/>
                  <a:gd name="T2" fmla="*/ 17 w 170"/>
                  <a:gd name="T3" fmla="*/ 96 h 96"/>
                  <a:gd name="T4" fmla="*/ 170 w 170"/>
                  <a:gd name="T5" fmla="*/ 9 h 96"/>
                  <a:gd name="T6" fmla="*/ 154 w 170"/>
                  <a:gd name="T7" fmla="*/ 0 h 96"/>
                  <a:gd name="T8" fmla="*/ 0 w 170"/>
                  <a:gd name="T9" fmla="*/ 87 h 96"/>
                </a:gdLst>
                <a:ahLst/>
                <a:cxnLst>
                  <a:cxn ang="0">
                    <a:pos x="T0" y="T1"/>
                  </a:cxn>
                  <a:cxn ang="0">
                    <a:pos x="T2" y="T3"/>
                  </a:cxn>
                  <a:cxn ang="0">
                    <a:pos x="T4" y="T5"/>
                  </a:cxn>
                  <a:cxn ang="0">
                    <a:pos x="T6" y="T7"/>
                  </a:cxn>
                  <a:cxn ang="0">
                    <a:pos x="T8" y="T9"/>
                  </a:cxn>
                </a:cxnLst>
                <a:rect l="0" t="0" r="r" b="b"/>
                <a:pathLst>
                  <a:path w="170" h="96">
                    <a:moveTo>
                      <a:pt x="0" y="87"/>
                    </a:moveTo>
                    <a:lnTo>
                      <a:pt x="17" y="96"/>
                    </a:lnTo>
                    <a:lnTo>
                      <a:pt x="170" y="9"/>
                    </a:lnTo>
                    <a:lnTo>
                      <a:pt x="154" y="0"/>
                    </a:lnTo>
                    <a:lnTo>
                      <a:pt x="0" y="8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399" name="Freeform 580"/>
              <p:cNvSpPr/>
              <p:nvPr userDrawn="1"/>
            </p:nvSpPr>
            <p:spPr bwMode="auto">
              <a:xfrm>
                <a:off x="1074" y="2285"/>
                <a:ext cx="54" cy="30"/>
              </a:xfrm>
              <a:custGeom>
                <a:avLst/>
                <a:gdLst>
                  <a:gd name="T0" fmla="*/ 0 w 54"/>
                  <a:gd name="T1" fmla="*/ 21 h 30"/>
                  <a:gd name="T2" fmla="*/ 19 w 54"/>
                  <a:gd name="T3" fmla="*/ 30 h 30"/>
                  <a:gd name="T4" fmla="*/ 54 w 54"/>
                  <a:gd name="T5" fmla="*/ 9 h 30"/>
                  <a:gd name="T6" fmla="*/ 38 w 54"/>
                  <a:gd name="T7" fmla="*/ 0 h 30"/>
                  <a:gd name="T8" fmla="*/ 0 w 54"/>
                  <a:gd name="T9" fmla="*/ 21 h 30"/>
                </a:gdLst>
                <a:ahLst/>
                <a:cxnLst>
                  <a:cxn ang="0">
                    <a:pos x="T0" y="T1"/>
                  </a:cxn>
                  <a:cxn ang="0">
                    <a:pos x="T2" y="T3"/>
                  </a:cxn>
                  <a:cxn ang="0">
                    <a:pos x="T4" y="T5"/>
                  </a:cxn>
                  <a:cxn ang="0">
                    <a:pos x="T6" y="T7"/>
                  </a:cxn>
                  <a:cxn ang="0">
                    <a:pos x="T8" y="T9"/>
                  </a:cxn>
                </a:cxnLst>
                <a:rect l="0" t="0" r="r" b="b"/>
                <a:pathLst>
                  <a:path w="54" h="30">
                    <a:moveTo>
                      <a:pt x="0" y="21"/>
                    </a:moveTo>
                    <a:lnTo>
                      <a:pt x="19" y="30"/>
                    </a:lnTo>
                    <a:lnTo>
                      <a:pt x="54" y="9"/>
                    </a:lnTo>
                    <a:lnTo>
                      <a:pt x="38"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0" name="Freeform 581"/>
              <p:cNvSpPr/>
              <p:nvPr userDrawn="1"/>
            </p:nvSpPr>
            <p:spPr bwMode="auto">
              <a:xfrm>
                <a:off x="869" y="2292"/>
                <a:ext cx="45" cy="26"/>
              </a:xfrm>
              <a:custGeom>
                <a:avLst/>
                <a:gdLst>
                  <a:gd name="T0" fmla="*/ 0 w 45"/>
                  <a:gd name="T1" fmla="*/ 16 h 26"/>
                  <a:gd name="T2" fmla="*/ 16 w 45"/>
                  <a:gd name="T3" fmla="*/ 26 h 26"/>
                  <a:gd name="T4" fmla="*/ 45 w 45"/>
                  <a:gd name="T5" fmla="*/ 9 h 26"/>
                  <a:gd name="T6" fmla="*/ 28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6" y="26"/>
                    </a:lnTo>
                    <a:lnTo>
                      <a:pt x="45"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1" name="Freeform 582"/>
              <p:cNvSpPr/>
              <p:nvPr userDrawn="1"/>
            </p:nvSpPr>
            <p:spPr bwMode="auto">
              <a:xfrm>
                <a:off x="1187" y="2306"/>
                <a:ext cx="45" cy="26"/>
              </a:xfrm>
              <a:custGeom>
                <a:avLst/>
                <a:gdLst>
                  <a:gd name="T0" fmla="*/ 0 w 45"/>
                  <a:gd name="T1" fmla="*/ 14 h 26"/>
                  <a:gd name="T2" fmla="*/ 17 w 45"/>
                  <a:gd name="T3" fmla="*/ 26 h 26"/>
                  <a:gd name="T4" fmla="*/ 45 w 45"/>
                  <a:gd name="T5" fmla="*/ 9 h 26"/>
                  <a:gd name="T6" fmla="*/ 29 w 45"/>
                  <a:gd name="T7" fmla="*/ 0 h 26"/>
                  <a:gd name="T8" fmla="*/ 0 w 45"/>
                  <a:gd name="T9" fmla="*/ 14 h 26"/>
                </a:gdLst>
                <a:ahLst/>
                <a:cxnLst>
                  <a:cxn ang="0">
                    <a:pos x="T0" y="T1"/>
                  </a:cxn>
                  <a:cxn ang="0">
                    <a:pos x="T2" y="T3"/>
                  </a:cxn>
                  <a:cxn ang="0">
                    <a:pos x="T4" y="T5"/>
                  </a:cxn>
                  <a:cxn ang="0">
                    <a:pos x="T6" y="T7"/>
                  </a:cxn>
                  <a:cxn ang="0">
                    <a:pos x="T8" y="T9"/>
                  </a:cxn>
                </a:cxnLst>
                <a:rect l="0" t="0" r="r" b="b"/>
                <a:pathLst>
                  <a:path w="45" h="26">
                    <a:moveTo>
                      <a:pt x="0" y="14"/>
                    </a:moveTo>
                    <a:lnTo>
                      <a:pt x="17" y="26"/>
                    </a:lnTo>
                    <a:lnTo>
                      <a:pt x="45" y="9"/>
                    </a:lnTo>
                    <a:lnTo>
                      <a:pt x="29" y="0"/>
                    </a:lnTo>
                    <a:lnTo>
                      <a:pt x="0" y="1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2" name="Freeform 583"/>
              <p:cNvSpPr/>
              <p:nvPr userDrawn="1"/>
            </p:nvSpPr>
            <p:spPr bwMode="auto">
              <a:xfrm>
                <a:off x="768" y="2261"/>
                <a:ext cx="127" cy="73"/>
              </a:xfrm>
              <a:custGeom>
                <a:avLst/>
                <a:gdLst>
                  <a:gd name="T0" fmla="*/ 0 w 127"/>
                  <a:gd name="T1" fmla="*/ 64 h 73"/>
                  <a:gd name="T2" fmla="*/ 18 w 127"/>
                  <a:gd name="T3" fmla="*/ 73 h 73"/>
                  <a:gd name="T4" fmla="*/ 127 w 127"/>
                  <a:gd name="T5" fmla="*/ 10 h 73"/>
                  <a:gd name="T6" fmla="*/ 110 w 127"/>
                  <a:gd name="T7" fmla="*/ 0 h 73"/>
                  <a:gd name="T8" fmla="*/ 0 w 127"/>
                  <a:gd name="T9" fmla="*/ 64 h 73"/>
                </a:gdLst>
                <a:ahLst/>
                <a:cxnLst>
                  <a:cxn ang="0">
                    <a:pos x="T0" y="T1"/>
                  </a:cxn>
                  <a:cxn ang="0">
                    <a:pos x="T2" y="T3"/>
                  </a:cxn>
                  <a:cxn ang="0">
                    <a:pos x="T4" y="T5"/>
                  </a:cxn>
                  <a:cxn ang="0">
                    <a:pos x="T6" y="T7"/>
                  </a:cxn>
                  <a:cxn ang="0">
                    <a:pos x="T8" y="T9"/>
                  </a:cxn>
                </a:cxnLst>
                <a:rect l="0" t="0" r="r" b="b"/>
                <a:pathLst>
                  <a:path w="127" h="73">
                    <a:moveTo>
                      <a:pt x="0" y="64"/>
                    </a:moveTo>
                    <a:lnTo>
                      <a:pt x="18" y="73"/>
                    </a:lnTo>
                    <a:lnTo>
                      <a:pt x="127" y="10"/>
                    </a:lnTo>
                    <a:lnTo>
                      <a:pt x="110" y="0"/>
                    </a:lnTo>
                    <a:lnTo>
                      <a:pt x="0" y="64"/>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3" name="Freeform 584"/>
              <p:cNvSpPr/>
              <p:nvPr userDrawn="1"/>
            </p:nvSpPr>
            <p:spPr bwMode="auto">
              <a:xfrm>
                <a:off x="1152" y="2325"/>
                <a:ext cx="47" cy="26"/>
              </a:xfrm>
              <a:custGeom>
                <a:avLst/>
                <a:gdLst>
                  <a:gd name="T0" fmla="*/ 0 w 47"/>
                  <a:gd name="T1" fmla="*/ 16 h 26"/>
                  <a:gd name="T2" fmla="*/ 19 w 47"/>
                  <a:gd name="T3" fmla="*/ 26 h 26"/>
                  <a:gd name="T4" fmla="*/ 47 w 47"/>
                  <a:gd name="T5" fmla="*/ 9 h 26"/>
                  <a:gd name="T6" fmla="*/ 31 w 47"/>
                  <a:gd name="T7" fmla="*/ 0 h 26"/>
                  <a:gd name="T8" fmla="*/ 0 w 47"/>
                  <a:gd name="T9" fmla="*/ 16 h 26"/>
                </a:gdLst>
                <a:ahLst/>
                <a:cxnLst>
                  <a:cxn ang="0">
                    <a:pos x="T0" y="T1"/>
                  </a:cxn>
                  <a:cxn ang="0">
                    <a:pos x="T2" y="T3"/>
                  </a:cxn>
                  <a:cxn ang="0">
                    <a:pos x="T4" y="T5"/>
                  </a:cxn>
                  <a:cxn ang="0">
                    <a:pos x="T6" y="T7"/>
                  </a:cxn>
                  <a:cxn ang="0">
                    <a:pos x="T8" y="T9"/>
                  </a:cxn>
                </a:cxnLst>
                <a:rect l="0" t="0" r="r" b="b"/>
                <a:pathLst>
                  <a:path w="47" h="26">
                    <a:moveTo>
                      <a:pt x="0" y="16"/>
                    </a:moveTo>
                    <a:lnTo>
                      <a:pt x="19" y="26"/>
                    </a:lnTo>
                    <a:lnTo>
                      <a:pt x="47" y="9"/>
                    </a:lnTo>
                    <a:lnTo>
                      <a:pt x="31"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4" name="Freeform 585"/>
              <p:cNvSpPr/>
              <p:nvPr userDrawn="1"/>
            </p:nvSpPr>
            <p:spPr bwMode="auto">
              <a:xfrm>
                <a:off x="1081" y="2228"/>
                <a:ext cx="220" cy="128"/>
              </a:xfrm>
              <a:custGeom>
                <a:avLst/>
                <a:gdLst>
                  <a:gd name="T0" fmla="*/ 0 w 220"/>
                  <a:gd name="T1" fmla="*/ 116 h 128"/>
                  <a:gd name="T2" fmla="*/ 19 w 220"/>
                  <a:gd name="T3" fmla="*/ 128 h 128"/>
                  <a:gd name="T4" fmla="*/ 220 w 220"/>
                  <a:gd name="T5" fmla="*/ 10 h 128"/>
                  <a:gd name="T6" fmla="*/ 203 w 220"/>
                  <a:gd name="T7" fmla="*/ 0 h 128"/>
                  <a:gd name="T8" fmla="*/ 0 w 220"/>
                  <a:gd name="T9" fmla="*/ 116 h 128"/>
                </a:gdLst>
                <a:ahLst/>
                <a:cxnLst>
                  <a:cxn ang="0">
                    <a:pos x="T0" y="T1"/>
                  </a:cxn>
                  <a:cxn ang="0">
                    <a:pos x="T2" y="T3"/>
                  </a:cxn>
                  <a:cxn ang="0">
                    <a:pos x="T4" y="T5"/>
                  </a:cxn>
                  <a:cxn ang="0">
                    <a:pos x="T6" y="T7"/>
                  </a:cxn>
                  <a:cxn ang="0">
                    <a:pos x="T8" y="T9"/>
                  </a:cxn>
                </a:cxnLst>
                <a:rect l="0" t="0" r="r" b="b"/>
                <a:pathLst>
                  <a:path w="220" h="128">
                    <a:moveTo>
                      <a:pt x="0" y="116"/>
                    </a:moveTo>
                    <a:lnTo>
                      <a:pt x="19" y="128"/>
                    </a:lnTo>
                    <a:lnTo>
                      <a:pt x="220" y="10"/>
                    </a:lnTo>
                    <a:lnTo>
                      <a:pt x="203" y="0"/>
                    </a:lnTo>
                    <a:lnTo>
                      <a:pt x="0" y="1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5" name="Freeform 586"/>
              <p:cNvSpPr/>
              <p:nvPr userDrawn="1"/>
            </p:nvSpPr>
            <p:spPr bwMode="auto">
              <a:xfrm>
                <a:off x="1261" y="2287"/>
                <a:ext cx="141" cy="83"/>
              </a:xfrm>
              <a:custGeom>
                <a:avLst/>
                <a:gdLst>
                  <a:gd name="T0" fmla="*/ 0 w 141"/>
                  <a:gd name="T1" fmla="*/ 71 h 83"/>
                  <a:gd name="T2" fmla="*/ 16 w 141"/>
                  <a:gd name="T3" fmla="*/ 83 h 83"/>
                  <a:gd name="T4" fmla="*/ 141 w 141"/>
                  <a:gd name="T5" fmla="*/ 10 h 83"/>
                  <a:gd name="T6" fmla="*/ 125 w 141"/>
                  <a:gd name="T7" fmla="*/ 0 h 83"/>
                  <a:gd name="T8" fmla="*/ 0 w 141"/>
                  <a:gd name="T9" fmla="*/ 71 h 83"/>
                </a:gdLst>
                <a:ahLst/>
                <a:cxnLst>
                  <a:cxn ang="0">
                    <a:pos x="T0" y="T1"/>
                  </a:cxn>
                  <a:cxn ang="0">
                    <a:pos x="T2" y="T3"/>
                  </a:cxn>
                  <a:cxn ang="0">
                    <a:pos x="T4" y="T5"/>
                  </a:cxn>
                  <a:cxn ang="0">
                    <a:pos x="T6" y="T7"/>
                  </a:cxn>
                  <a:cxn ang="0">
                    <a:pos x="T8" y="T9"/>
                  </a:cxn>
                </a:cxnLst>
                <a:rect l="0" t="0" r="r" b="b"/>
                <a:pathLst>
                  <a:path w="141" h="83">
                    <a:moveTo>
                      <a:pt x="0" y="71"/>
                    </a:moveTo>
                    <a:lnTo>
                      <a:pt x="16" y="83"/>
                    </a:lnTo>
                    <a:lnTo>
                      <a:pt x="141" y="10"/>
                    </a:lnTo>
                    <a:lnTo>
                      <a:pt x="125" y="0"/>
                    </a:lnTo>
                    <a:lnTo>
                      <a:pt x="0" y="7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6" name="Freeform 587"/>
              <p:cNvSpPr/>
              <p:nvPr userDrawn="1"/>
            </p:nvSpPr>
            <p:spPr bwMode="auto">
              <a:xfrm>
                <a:off x="1395" y="2327"/>
                <a:ext cx="76" cy="45"/>
              </a:xfrm>
              <a:custGeom>
                <a:avLst/>
                <a:gdLst>
                  <a:gd name="T0" fmla="*/ 0 w 76"/>
                  <a:gd name="T1" fmla="*/ 33 h 45"/>
                  <a:gd name="T2" fmla="*/ 17 w 76"/>
                  <a:gd name="T3" fmla="*/ 45 h 45"/>
                  <a:gd name="T4" fmla="*/ 76 w 76"/>
                  <a:gd name="T5" fmla="*/ 10 h 45"/>
                  <a:gd name="T6" fmla="*/ 59 w 76"/>
                  <a:gd name="T7" fmla="*/ 0 h 45"/>
                  <a:gd name="T8" fmla="*/ 0 w 76"/>
                  <a:gd name="T9" fmla="*/ 33 h 45"/>
                </a:gdLst>
                <a:ahLst/>
                <a:cxnLst>
                  <a:cxn ang="0">
                    <a:pos x="T0" y="T1"/>
                  </a:cxn>
                  <a:cxn ang="0">
                    <a:pos x="T2" y="T3"/>
                  </a:cxn>
                  <a:cxn ang="0">
                    <a:pos x="T4" y="T5"/>
                  </a:cxn>
                  <a:cxn ang="0">
                    <a:pos x="T6" y="T7"/>
                  </a:cxn>
                  <a:cxn ang="0">
                    <a:pos x="T8" y="T9"/>
                  </a:cxn>
                </a:cxnLst>
                <a:rect l="0" t="0" r="r" b="b"/>
                <a:pathLst>
                  <a:path w="76" h="45">
                    <a:moveTo>
                      <a:pt x="0" y="33"/>
                    </a:moveTo>
                    <a:lnTo>
                      <a:pt x="17" y="45"/>
                    </a:lnTo>
                    <a:lnTo>
                      <a:pt x="76" y="10"/>
                    </a:lnTo>
                    <a:lnTo>
                      <a:pt x="59"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7" name="Freeform 588"/>
              <p:cNvSpPr/>
              <p:nvPr userDrawn="1"/>
            </p:nvSpPr>
            <p:spPr bwMode="auto">
              <a:xfrm>
                <a:off x="1044" y="2351"/>
                <a:ext cx="44" cy="26"/>
              </a:xfrm>
              <a:custGeom>
                <a:avLst/>
                <a:gdLst>
                  <a:gd name="T0" fmla="*/ 0 w 44"/>
                  <a:gd name="T1" fmla="*/ 16 h 26"/>
                  <a:gd name="T2" fmla="*/ 16 w 44"/>
                  <a:gd name="T3" fmla="*/ 26 h 26"/>
                  <a:gd name="T4" fmla="*/ 44 w 44"/>
                  <a:gd name="T5" fmla="*/ 12 h 26"/>
                  <a:gd name="T6" fmla="*/ 25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12"/>
                    </a:lnTo>
                    <a:lnTo>
                      <a:pt x="25"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8" name="Freeform 589"/>
              <p:cNvSpPr/>
              <p:nvPr userDrawn="1"/>
            </p:nvSpPr>
            <p:spPr bwMode="auto">
              <a:xfrm>
                <a:off x="1169" y="2266"/>
                <a:ext cx="200" cy="115"/>
              </a:xfrm>
              <a:custGeom>
                <a:avLst/>
                <a:gdLst>
                  <a:gd name="T0" fmla="*/ 0 w 200"/>
                  <a:gd name="T1" fmla="*/ 106 h 115"/>
                  <a:gd name="T2" fmla="*/ 18 w 200"/>
                  <a:gd name="T3" fmla="*/ 115 h 115"/>
                  <a:gd name="T4" fmla="*/ 200 w 200"/>
                  <a:gd name="T5" fmla="*/ 12 h 115"/>
                  <a:gd name="T6" fmla="*/ 181 w 200"/>
                  <a:gd name="T7" fmla="*/ 0 h 115"/>
                  <a:gd name="T8" fmla="*/ 0 w 200"/>
                  <a:gd name="T9" fmla="*/ 106 h 115"/>
                </a:gdLst>
                <a:ahLst/>
                <a:cxnLst>
                  <a:cxn ang="0">
                    <a:pos x="T0" y="T1"/>
                  </a:cxn>
                  <a:cxn ang="0">
                    <a:pos x="T2" y="T3"/>
                  </a:cxn>
                  <a:cxn ang="0">
                    <a:pos x="T4" y="T5"/>
                  </a:cxn>
                  <a:cxn ang="0">
                    <a:pos x="T6" y="T7"/>
                  </a:cxn>
                  <a:cxn ang="0">
                    <a:pos x="T8" y="T9"/>
                  </a:cxn>
                </a:cxnLst>
                <a:rect l="0" t="0" r="r" b="b"/>
                <a:pathLst>
                  <a:path w="200" h="115">
                    <a:moveTo>
                      <a:pt x="0" y="106"/>
                    </a:moveTo>
                    <a:lnTo>
                      <a:pt x="18" y="115"/>
                    </a:lnTo>
                    <a:lnTo>
                      <a:pt x="200" y="12"/>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09" name="Freeform 590"/>
              <p:cNvSpPr/>
              <p:nvPr userDrawn="1"/>
            </p:nvSpPr>
            <p:spPr bwMode="auto">
              <a:xfrm>
                <a:off x="1360" y="2365"/>
                <a:ext cx="44" cy="26"/>
              </a:xfrm>
              <a:custGeom>
                <a:avLst/>
                <a:gdLst>
                  <a:gd name="T0" fmla="*/ 0 w 44"/>
                  <a:gd name="T1" fmla="*/ 16 h 26"/>
                  <a:gd name="T2" fmla="*/ 16 w 44"/>
                  <a:gd name="T3" fmla="*/ 26 h 26"/>
                  <a:gd name="T4" fmla="*/ 44 w 44"/>
                  <a:gd name="T5" fmla="*/ 9 h 26"/>
                  <a:gd name="T6" fmla="*/ 28 w 44"/>
                  <a:gd name="T7" fmla="*/ 0 h 26"/>
                  <a:gd name="T8" fmla="*/ 0 w 44"/>
                  <a:gd name="T9" fmla="*/ 16 h 26"/>
                </a:gdLst>
                <a:ahLst/>
                <a:cxnLst>
                  <a:cxn ang="0">
                    <a:pos x="T0" y="T1"/>
                  </a:cxn>
                  <a:cxn ang="0">
                    <a:pos x="T2" y="T3"/>
                  </a:cxn>
                  <a:cxn ang="0">
                    <a:pos x="T4" y="T5"/>
                  </a:cxn>
                  <a:cxn ang="0">
                    <a:pos x="T6" y="T7"/>
                  </a:cxn>
                  <a:cxn ang="0">
                    <a:pos x="T8" y="T9"/>
                  </a:cxn>
                </a:cxnLst>
                <a:rect l="0" t="0" r="r" b="b"/>
                <a:pathLst>
                  <a:path w="44" h="26">
                    <a:moveTo>
                      <a:pt x="0" y="16"/>
                    </a:moveTo>
                    <a:lnTo>
                      <a:pt x="16" y="26"/>
                    </a:lnTo>
                    <a:lnTo>
                      <a:pt x="44" y="9"/>
                    </a:lnTo>
                    <a:lnTo>
                      <a:pt x="28"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0" name="Freeform 591"/>
              <p:cNvSpPr/>
              <p:nvPr userDrawn="1"/>
            </p:nvSpPr>
            <p:spPr bwMode="auto">
              <a:xfrm>
                <a:off x="871" y="2294"/>
                <a:ext cx="173" cy="99"/>
              </a:xfrm>
              <a:custGeom>
                <a:avLst/>
                <a:gdLst>
                  <a:gd name="T0" fmla="*/ 0 w 173"/>
                  <a:gd name="T1" fmla="*/ 90 h 99"/>
                  <a:gd name="T2" fmla="*/ 17 w 173"/>
                  <a:gd name="T3" fmla="*/ 99 h 99"/>
                  <a:gd name="T4" fmla="*/ 173 w 173"/>
                  <a:gd name="T5" fmla="*/ 12 h 99"/>
                  <a:gd name="T6" fmla="*/ 154 w 173"/>
                  <a:gd name="T7" fmla="*/ 0 h 99"/>
                  <a:gd name="T8" fmla="*/ 0 w 173"/>
                  <a:gd name="T9" fmla="*/ 90 h 99"/>
                </a:gdLst>
                <a:ahLst/>
                <a:cxnLst>
                  <a:cxn ang="0">
                    <a:pos x="T0" y="T1"/>
                  </a:cxn>
                  <a:cxn ang="0">
                    <a:pos x="T2" y="T3"/>
                  </a:cxn>
                  <a:cxn ang="0">
                    <a:pos x="T4" y="T5"/>
                  </a:cxn>
                  <a:cxn ang="0">
                    <a:pos x="T6" y="T7"/>
                  </a:cxn>
                  <a:cxn ang="0">
                    <a:pos x="T8" y="T9"/>
                  </a:cxn>
                </a:cxnLst>
                <a:rect l="0" t="0" r="r" b="b"/>
                <a:pathLst>
                  <a:path w="173" h="99">
                    <a:moveTo>
                      <a:pt x="0" y="90"/>
                    </a:moveTo>
                    <a:lnTo>
                      <a:pt x="17" y="99"/>
                    </a:lnTo>
                    <a:lnTo>
                      <a:pt x="173" y="12"/>
                    </a:lnTo>
                    <a:lnTo>
                      <a:pt x="154" y="0"/>
                    </a:lnTo>
                    <a:lnTo>
                      <a:pt x="0" y="90"/>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1" name="Freeform 592"/>
              <p:cNvSpPr/>
              <p:nvPr userDrawn="1"/>
            </p:nvSpPr>
            <p:spPr bwMode="auto">
              <a:xfrm>
                <a:off x="1213" y="2365"/>
                <a:ext cx="55" cy="31"/>
              </a:xfrm>
              <a:custGeom>
                <a:avLst/>
                <a:gdLst>
                  <a:gd name="T0" fmla="*/ 0 w 55"/>
                  <a:gd name="T1" fmla="*/ 21 h 31"/>
                  <a:gd name="T2" fmla="*/ 17 w 55"/>
                  <a:gd name="T3" fmla="*/ 31 h 31"/>
                  <a:gd name="T4" fmla="*/ 55 w 55"/>
                  <a:gd name="T5" fmla="*/ 9 h 31"/>
                  <a:gd name="T6" fmla="*/ 36 w 55"/>
                  <a:gd name="T7" fmla="*/ 0 h 31"/>
                  <a:gd name="T8" fmla="*/ 0 w 55"/>
                  <a:gd name="T9" fmla="*/ 21 h 31"/>
                </a:gdLst>
                <a:ahLst/>
                <a:cxnLst>
                  <a:cxn ang="0">
                    <a:pos x="T0" y="T1"/>
                  </a:cxn>
                  <a:cxn ang="0">
                    <a:pos x="T2" y="T3"/>
                  </a:cxn>
                  <a:cxn ang="0">
                    <a:pos x="T4" y="T5"/>
                  </a:cxn>
                  <a:cxn ang="0">
                    <a:pos x="T6" y="T7"/>
                  </a:cxn>
                  <a:cxn ang="0">
                    <a:pos x="T8" y="T9"/>
                  </a:cxn>
                </a:cxnLst>
                <a:rect l="0" t="0" r="r" b="b"/>
                <a:pathLst>
                  <a:path w="55" h="31">
                    <a:moveTo>
                      <a:pt x="0" y="21"/>
                    </a:moveTo>
                    <a:lnTo>
                      <a:pt x="17" y="31"/>
                    </a:lnTo>
                    <a:lnTo>
                      <a:pt x="55" y="9"/>
                    </a:lnTo>
                    <a:lnTo>
                      <a:pt x="36" y="0"/>
                    </a:lnTo>
                    <a:lnTo>
                      <a:pt x="0" y="2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2" name="Freeform 593"/>
              <p:cNvSpPr/>
              <p:nvPr userDrawn="1"/>
            </p:nvSpPr>
            <p:spPr bwMode="auto">
              <a:xfrm>
                <a:off x="1006" y="2372"/>
                <a:ext cx="45" cy="26"/>
              </a:xfrm>
              <a:custGeom>
                <a:avLst/>
                <a:gdLst>
                  <a:gd name="T0" fmla="*/ 0 w 45"/>
                  <a:gd name="T1" fmla="*/ 17 h 26"/>
                  <a:gd name="T2" fmla="*/ 19 w 45"/>
                  <a:gd name="T3" fmla="*/ 26 h 26"/>
                  <a:gd name="T4" fmla="*/ 45 w 45"/>
                  <a:gd name="T5" fmla="*/ 9 h 26"/>
                  <a:gd name="T6" fmla="*/ 28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9" y="26"/>
                    </a:lnTo>
                    <a:lnTo>
                      <a:pt x="45" y="9"/>
                    </a:lnTo>
                    <a:lnTo>
                      <a:pt x="28"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3" name="Freeform 594"/>
              <p:cNvSpPr/>
              <p:nvPr userDrawn="1"/>
            </p:nvSpPr>
            <p:spPr bwMode="auto">
              <a:xfrm>
                <a:off x="1324" y="2384"/>
                <a:ext cx="45" cy="28"/>
              </a:xfrm>
              <a:custGeom>
                <a:avLst/>
                <a:gdLst>
                  <a:gd name="T0" fmla="*/ 0 w 45"/>
                  <a:gd name="T1" fmla="*/ 16 h 28"/>
                  <a:gd name="T2" fmla="*/ 17 w 45"/>
                  <a:gd name="T3" fmla="*/ 28 h 28"/>
                  <a:gd name="T4" fmla="*/ 45 w 45"/>
                  <a:gd name="T5" fmla="*/ 12 h 28"/>
                  <a:gd name="T6" fmla="*/ 29 w 45"/>
                  <a:gd name="T7" fmla="*/ 0 h 28"/>
                  <a:gd name="T8" fmla="*/ 0 w 45"/>
                  <a:gd name="T9" fmla="*/ 16 h 28"/>
                </a:gdLst>
                <a:ahLst/>
                <a:cxnLst>
                  <a:cxn ang="0">
                    <a:pos x="T0" y="T1"/>
                  </a:cxn>
                  <a:cxn ang="0">
                    <a:pos x="T2" y="T3"/>
                  </a:cxn>
                  <a:cxn ang="0">
                    <a:pos x="T4" y="T5"/>
                  </a:cxn>
                  <a:cxn ang="0">
                    <a:pos x="T6" y="T7"/>
                  </a:cxn>
                  <a:cxn ang="0">
                    <a:pos x="T8" y="T9"/>
                  </a:cxn>
                </a:cxnLst>
                <a:rect l="0" t="0" r="r" b="b"/>
                <a:pathLst>
                  <a:path w="45" h="28">
                    <a:moveTo>
                      <a:pt x="0" y="16"/>
                    </a:moveTo>
                    <a:lnTo>
                      <a:pt x="17" y="28"/>
                    </a:lnTo>
                    <a:lnTo>
                      <a:pt x="45" y="12"/>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4" name="Freeform 595"/>
              <p:cNvSpPr/>
              <p:nvPr userDrawn="1"/>
            </p:nvSpPr>
            <p:spPr bwMode="auto">
              <a:xfrm>
                <a:off x="1291" y="2405"/>
                <a:ext cx="45" cy="26"/>
              </a:xfrm>
              <a:custGeom>
                <a:avLst/>
                <a:gdLst>
                  <a:gd name="T0" fmla="*/ 0 w 45"/>
                  <a:gd name="T1" fmla="*/ 17 h 26"/>
                  <a:gd name="T2" fmla="*/ 17 w 45"/>
                  <a:gd name="T3" fmla="*/ 26 h 26"/>
                  <a:gd name="T4" fmla="*/ 45 w 45"/>
                  <a:gd name="T5" fmla="*/ 9 h 26"/>
                  <a:gd name="T6" fmla="*/ 29 w 45"/>
                  <a:gd name="T7" fmla="*/ 0 h 26"/>
                  <a:gd name="T8" fmla="*/ 0 w 45"/>
                  <a:gd name="T9" fmla="*/ 17 h 26"/>
                </a:gdLst>
                <a:ahLst/>
                <a:cxnLst>
                  <a:cxn ang="0">
                    <a:pos x="T0" y="T1"/>
                  </a:cxn>
                  <a:cxn ang="0">
                    <a:pos x="T2" y="T3"/>
                  </a:cxn>
                  <a:cxn ang="0">
                    <a:pos x="T4" y="T5"/>
                  </a:cxn>
                  <a:cxn ang="0">
                    <a:pos x="T6" y="T7"/>
                  </a:cxn>
                  <a:cxn ang="0">
                    <a:pos x="T8" y="T9"/>
                  </a:cxn>
                </a:cxnLst>
                <a:rect l="0" t="0" r="r" b="b"/>
                <a:pathLst>
                  <a:path w="45" h="26">
                    <a:moveTo>
                      <a:pt x="0" y="17"/>
                    </a:moveTo>
                    <a:lnTo>
                      <a:pt x="17" y="26"/>
                    </a:lnTo>
                    <a:lnTo>
                      <a:pt x="45" y="9"/>
                    </a:lnTo>
                    <a:lnTo>
                      <a:pt x="29" y="0"/>
                    </a:lnTo>
                    <a:lnTo>
                      <a:pt x="0" y="17"/>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5" name="Freeform 596"/>
              <p:cNvSpPr/>
              <p:nvPr userDrawn="1"/>
            </p:nvSpPr>
            <p:spPr bwMode="auto">
              <a:xfrm>
                <a:off x="942" y="2393"/>
                <a:ext cx="73" cy="43"/>
              </a:xfrm>
              <a:custGeom>
                <a:avLst/>
                <a:gdLst>
                  <a:gd name="T0" fmla="*/ 0 w 73"/>
                  <a:gd name="T1" fmla="*/ 33 h 43"/>
                  <a:gd name="T2" fmla="*/ 17 w 73"/>
                  <a:gd name="T3" fmla="*/ 43 h 43"/>
                  <a:gd name="T4" fmla="*/ 73 w 73"/>
                  <a:gd name="T5" fmla="*/ 10 h 43"/>
                  <a:gd name="T6" fmla="*/ 57 w 73"/>
                  <a:gd name="T7" fmla="*/ 0 h 43"/>
                  <a:gd name="T8" fmla="*/ 0 w 73"/>
                  <a:gd name="T9" fmla="*/ 33 h 43"/>
                </a:gdLst>
                <a:ahLst/>
                <a:cxnLst>
                  <a:cxn ang="0">
                    <a:pos x="T0" y="T1"/>
                  </a:cxn>
                  <a:cxn ang="0">
                    <a:pos x="T2" y="T3"/>
                  </a:cxn>
                  <a:cxn ang="0">
                    <a:pos x="T4" y="T5"/>
                  </a:cxn>
                  <a:cxn ang="0">
                    <a:pos x="T6" y="T7"/>
                  </a:cxn>
                  <a:cxn ang="0">
                    <a:pos x="T8" y="T9"/>
                  </a:cxn>
                </a:cxnLst>
                <a:rect l="0" t="0" r="r" b="b"/>
                <a:pathLst>
                  <a:path w="73" h="43">
                    <a:moveTo>
                      <a:pt x="0" y="33"/>
                    </a:moveTo>
                    <a:lnTo>
                      <a:pt x="17" y="43"/>
                    </a:lnTo>
                    <a:lnTo>
                      <a:pt x="73" y="10"/>
                    </a:lnTo>
                    <a:lnTo>
                      <a:pt x="57" y="0"/>
                    </a:lnTo>
                    <a:lnTo>
                      <a:pt x="0" y="33"/>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6" name="Freeform 597"/>
              <p:cNvSpPr/>
              <p:nvPr userDrawn="1"/>
            </p:nvSpPr>
            <p:spPr bwMode="auto">
              <a:xfrm>
                <a:off x="1180" y="2431"/>
                <a:ext cx="45" cy="26"/>
              </a:xfrm>
              <a:custGeom>
                <a:avLst/>
                <a:gdLst>
                  <a:gd name="T0" fmla="*/ 0 w 45"/>
                  <a:gd name="T1" fmla="*/ 16 h 26"/>
                  <a:gd name="T2" fmla="*/ 17 w 45"/>
                  <a:gd name="T3" fmla="*/ 26 h 26"/>
                  <a:gd name="T4" fmla="*/ 45 w 45"/>
                  <a:gd name="T5" fmla="*/ 9 h 26"/>
                  <a:gd name="T6" fmla="*/ 29 w 45"/>
                  <a:gd name="T7" fmla="*/ 0 h 26"/>
                  <a:gd name="T8" fmla="*/ 0 w 45"/>
                  <a:gd name="T9" fmla="*/ 16 h 26"/>
                </a:gdLst>
                <a:ahLst/>
                <a:cxnLst>
                  <a:cxn ang="0">
                    <a:pos x="T0" y="T1"/>
                  </a:cxn>
                  <a:cxn ang="0">
                    <a:pos x="T2" y="T3"/>
                  </a:cxn>
                  <a:cxn ang="0">
                    <a:pos x="T4" y="T5"/>
                  </a:cxn>
                  <a:cxn ang="0">
                    <a:pos x="T6" y="T7"/>
                  </a:cxn>
                  <a:cxn ang="0">
                    <a:pos x="T8" y="T9"/>
                  </a:cxn>
                </a:cxnLst>
                <a:rect l="0" t="0" r="r" b="b"/>
                <a:pathLst>
                  <a:path w="45" h="26">
                    <a:moveTo>
                      <a:pt x="0" y="16"/>
                    </a:moveTo>
                    <a:lnTo>
                      <a:pt x="17" y="26"/>
                    </a:lnTo>
                    <a:lnTo>
                      <a:pt x="45" y="9"/>
                    </a:lnTo>
                    <a:lnTo>
                      <a:pt x="29" y="0"/>
                    </a:lnTo>
                    <a:lnTo>
                      <a:pt x="0" y="1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7" name="Freeform 598"/>
              <p:cNvSpPr/>
              <p:nvPr userDrawn="1"/>
            </p:nvSpPr>
            <p:spPr bwMode="auto">
              <a:xfrm>
                <a:off x="1308" y="2346"/>
                <a:ext cx="198" cy="116"/>
              </a:xfrm>
              <a:custGeom>
                <a:avLst/>
                <a:gdLst>
                  <a:gd name="T0" fmla="*/ 0 w 198"/>
                  <a:gd name="T1" fmla="*/ 106 h 116"/>
                  <a:gd name="T2" fmla="*/ 16 w 198"/>
                  <a:gd name="T3" fmla="*/ 116 h 116"/>
                  <a:gd name="T4" fmla="*/ 198 w 198"/>
                  <a:gd name="T5" fmla="*/ 10 h 116"/>
                  <a:gd name="T6" fmla="*/ 181 w 198"/>
                  <a:gd name="T7" fmla="*/ 0 h 116"/>
                  <a:gd name="T8" fmla="*/ 0 w 198"/>
                  <a:gd name="T9" fmla="*/ 106 h 116"/>
                </a:gdLst>
                <a:ahLst/>
                <a:cxnLst>
                  <a:cxn ang="0">
                    <a:pos x="T0" y="T1"/>
                  </a:cxn>
                  <a:cxn ang="0">
                    <a:pos x="T2" y="T3"/>
                  </a:cxn>
                  <a:cxn ang="0">
                    <a:pos x="T4" y="T5"/>
                  </a:cxn>
                  <a:cxn ang="0">
                    <a:pos x="T6" y="T7"/>
                  </a:cxn>
                  <a:cxn ang="0">
                    <a:pos x="T8" y="T9"/>
                  </a:cxn>
                </a:cxnLst>
                <a:rect l="0" t="0" r="r" b="b"/>
                <a:pathLst>
                  <a:path w="198" h="116">
                    <a:moveTo>
                      <a:pt x="0" y="106"/>
                    </a:moveTo>
                    <a:lnTo>
                      <a:pt x="16" y="116"/>
                    </a:lnTo>
                    <a:lnTo>
                      <a:pt x="198" y="10"/>
                    </a:lnTo>
                    <a:lnTo>
                      <a:pt x="181" y="0"/>
                    </a:lnTo>
                    <a:lnTo>
                      <a:pt x="0" y="106"/>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8" name="Freeform 599"/>
              <p:cNvSpPr/>
              <p:nvPr userDrawn="1"/>
            </p:nvSpPr>
            <p:spPr bwMode="auto">
              <a:xfrm>
                <a:off x="1044" y="2422"/>
                <a:ext cx="127" cy="73"/>
              </a:xfrm>
              <a:custGeom>
                <a:avLst/>
                <a:gdLst>
                  <a:gd name="T0" fmla="*/ 0 w 127"/>
                  <a:gd name="T1" fmla="*/ 61 h 73"/>
                  <a:gd name="T2" fmla="*/ 16 w 127"/>
                  <a:gd name="T3" fmla="*/ 73 h 73"/>
                  <a:gd name="T4" fmla="*/ 127 w 127"/>
                  <a:gd name="T5" fmla="*/ 9 h 73"/>
                  <a:gd name="T6" fmla="*/ 110 w 127"/>
                  <a:gd name="T7" fmla="*/ 0 h 73"/>
                  <a:gd name="T8" fmla="*/ 0 w 127"/>
                  <a:gd name="T9" fmla="*/ 61 h 73"/>
                </a:gdLst>
                <a:ahLst/>
                <a:cxnLst>
                  <a:cxn ang="0">
                    <a:pos x="T0" y="T1"/>
                  </a:cxn>
                  <a:cxn ang="0">
                    <a:pos x="T2" y="T3"/>
                  </a:cxn>
                  <a:cxn ang="0">
                    <a:pos x="T4" y="T5"/>
                  </a:cxn>
                  <a:cxn ang="0">
                    <a:pos x="T6" y="T7"/>
                  </a:cxn>
                  <a:cxn ang="0">
                    <a:pos x="T8" y="T9"/>
                  </a:cxn>
                </a:cxnLst>
                <a:rect l="0" t="0" r="r" b="b"/>
                <a:pathLst>
                  <a:path w="127" h="73">
                    <a:moveTo>
                      <a:pt x="0" y="61"/>
                    </a:moveTo>
                    <a:lnTo>
                      <a:pt x="16" y="73"/>
                    </a:lnTo>
                    <a:lnTo>
                      <a:pt x="127" y="9"/>
                    </a:lnTo>
                    <a:lnTo>
                      <a:pt x="110" y="0"/>
                    </a:lnTo>
                    <a:lnTo>
                      <a:pt x="0" y="61"/>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19" name="Freeform 600"/>
              <p:cNvSpPr/>
              <p:nvPr userDrawn="1"/>
            </p:nvSpPr>
            <p:spPr bwMode="auto">
              <a:xfrm>
                <a:off x="1147" y="2455"/>
                <a:ext cx="170" cy="98"/>
              </a:xfrm>
              <a:custGeom>
                <a:avLst/>
                <a:gdLst>
                  <a:gd name="T0" fmla="*/ 0 w 170"/>
                  <a:gd name="T1" fmla="*/ 89 h 98"/>
                  <a:gd name="T2" fmla="*/ 17 w 170"/>
                  <a:gd name="T3" fmla="*/ 98 h 98"/>
                  <a:gd name="T4" fmla="*/ 170 w 170"/>
                  <a:gd name="T5" fmla="*/ 9 h 98"/>
                  <a:gd name="T6" fmla="*/ 154 w 170"/>
                  <a:gd name="T7" fmla="*/ 0 h 98"/>
                  <a:gd name="T8" fmla="*/ 0 w 170"/>
                  <a:gd name="T9" fmla="*/ 89 h 98"/>
                </a:gdLst>
                <a:ahLst/>
                <a:cxnLst>
                  <a:cxn ang="0">
                    <a:pos x="T0" y="T1"/>
                  </a:cxn>
                  <a:cxn ang="0">
                    <a:pos x="T2" y="T3"/>
                  </a:cxn>
                  <a:cxn ang="0">
                    <a:pos x="T4" y="T5"/>
                  </a:cxn>
                  <a:cxn ang="0">
                    <a:pos x="T6" y="T7"/>
                  </a:cxn>
                  <a:cxn ang="0">
                    <a:pos x="T8" y="T9"/>
                  </a:cxn>
                </a:cxnLst>
                <a:rect l="0" t="0" r="r" b="b"/>
                <a:pathLst>
                  <a:path w="170" h="98">
                    <a:moveTo>
                      <a:pt x="0" y="89"/>
                    </a:moveTo>
                    <a:lnTo>
                      <a:pt x="17" y="98"/>
                    </a:lnTo>
                    <a:lnTo>
                      <a:pt x="170" y="9"/>
                    </a:lnTo>
                    <a:lnTo>
                      <a:pt x="154" y="0"/>
                    </a:lnTo>
                    <a:lnTo>
                      <a:pt x="0" y="89"/>
                    </a:lnTo>
                    <a:close/>
                  </a:path>
                </a:pathLst>
              </a:custGeom>
              <a:solidFill>
                <a:srgbClr val="C198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0" name="Freeform 601"/>
              <p:cNvSpPr/>
              <p:nvPr userDrawn="1"/>
            </p:nvSpPr>
            <p:spPr bwMode="auto">
              <a:xfrm>
                <a:off x="2872" y="2422"/>
                <a:ext cx="304" cy="195"/>
              </a:xfrm>
              <a:custGeom>
                <a:avLst/>
                <a:gdLst>
                  <a:gd name="T0" fmla="*/ 115 w 129"/>
                  <a:gd name="T1" fmla="*/ 1 h 83"/>
                  <a:gd name="T2" fmla="*/ 112 w 129"/>
                  <a:gd name="T3" fmla="*/ 3 h 83"/>
                  <a:gd name="T4" fmla="*/ 108 w 129"/>
                  <a:gd name="T5" fmla="*/ 5 h 83"/>
                  <a:gd name="T6" fmla="*/ 103 w 129"/>
                  <a:gd name="T7" fmla="*/ 7 h 83"/>
                  <a:gd name="T8" fmla="*/ 100 w 129"/>
                  <a:gd name="T9" fmla="*/ 9 h 83"/>
                  <a:gd name="T10" fmla="*/ 95 w 129"/>
                  <a:gd name="T11" fmla="*/ 10 h 83"/>
                  <a:gd name="T12" fmla="*/ 91 w 129"/>
                  <a:gd name="T13" fmla="*/ 12 h 83"/>
                  <a:gd name="T14" fmla="*/ 87 w 129"/>
                  <a:gd name="T15" fmla="*/ 13 h 83"/>
                  <a:gd name="T16" fmla="*/ 83 w 129"/>
                  <a:gd name="T17" fmla="*/ 13 h 83"/>
                  <a:gd name="T18" fmla="*/ 77 w 129"/>
                  <a:gd name="T19" fmla="*/ 14 h 83"/>
                  <a:gd name="T20" fmla="*/ 73 w 129"/>
                  <a:gd name="T21" fmla="*/ 14 h 83"/>
                  <a:gd name="T22" fmla="*/ 68 w 129"/>
                  <a:gd name="T23" fmla="*/ 15 h 83"/>
                  <a:gd name="T24" fmla="*/ 63 w 129"/>
                  <a:gd name="T25" fmla="*/ 15 h 83"/>
                  <a:gd name="T26" fmla="*/ 59 w 129"/>
                  <a:gd name="T27" fmla="*/ 15 h 83"/>
                  <a:gd name="T28" fmla="*/ 53 w 129"/>
                  <a:gd name="T29" fmla="*/ 14 h 83"/>
                  <a:gd name="T30" fmla="*/ 49 w 129"/>
                  <a:gd name="T31" fmla="*/ 14 h 83"/>
                  <a:gd name="T32" fmla="*/ 43 w 129"/>
                  <a:gd name="T33" fmla="*/ 13 h 83"/>
                  <a:gd name="T34" fmla="*/ 39 w 129"/>
                  <a:gd name="T35" fmla="*/ 12 h 83"/>
                  <a:gd name="T36" fmla="*/ 35 w 129"/>
                  <a:gd name="T37" fmla="*/ 10 h 83"/>
                  <a:gd name="T38" fmla="*/ 30 w 129"/>
                  <a:gd name="T39" fmla="*/ 9 h 83"/>
                  <a:gd name="T40" fmla="*/ 27 w 129"/>
                  <a:gd name="T41" fmla="*/ 7 h 83"/>
                  <a:gd name="T42" fmla="*/ 22 w 129"/>
                  <a:gd name="T43" fmla="*/ 5 h 83"/>
                  <a:gd name="T44" fmla="*/ 13 w 129"/>
                  <a:gd name="T45" fmla="*/ 0 h 83"/>
                  <a:gd name="T46" fmla="*/ 19 w 129"/>
                  <a:gd name="T47" fmla="*/ 72 h 83"/>
                  <a:gd name="T48" fmla="*/ 24 w 129"/>
                  <a:gd name="T49" fmla="*/ 74 h 83"/>
                  <a:gd name="T50" fmla="*/ 27 w 129"/>
                  <a:gd name="T51" fmla="*/ 76 h 83"/>
                  <a:gd name="T52" fmla="*/ 30 w 129"/>
                  <a:gd name="T53" fmla="*/ 77 h 83"/>
                  <a:gd name="T54" fmla="*/ 35 w 129"/>
                  <a:gd name="T55" fmla="*/ 79 h 83"/>
                  <a:gd name="T56" fmla="*/ 37 w 129"/>
                  <a:gd name="T57" fmla="*/ 79 h 83"/>
                  <a:gd name="T58" fmla="*/ 42 w 129"/>
                  <a:gd name="T59" fmla="*/ 81 h 83"/>
                  <a:gd name="T60" fmla="*/ 45 w 129"/>
                  <a:gd name="T61" fmla="*/ 81 h 83"/>
                  <a:gd name="T62" fmla="*/ 49 w 129"/>
                  <a:gd name="T63" fmla="*/ 82 h 83"/>
                  <a:gd name="T64" fmla="*/ 53 w 129"/>
                  <a:gd name="T65" fmla="*/ 82 h 83"/>
                  <a:gd name="T66" fmla="*/ 57 w 129"/>
                  <a:gd name="T67" fmla="*/ 83 h 83"/>
                  <a:gd name="T68" fmla="*/ 62 w 129"/>
                  <a:gd name="T69" fmla="*/ 83 h 83"/>
                  <a:gd name="T70" fmla="*/ 65 w 129"/>
                  <a:gd name="T71" fmla="*/ 83 h 83"/>
                  <a:gd name="T72" fmla="*/ 68 w 129"/>
                  <a:gd name="T73" fmla="*/ 83 h 83"/>
                  <a:gd name="T74" fmla="*/ 73 w 129"/>
                  <a:gd name="T75" fmla="*/ 83 h 83"/>
                  <a:gd name="T76" fmla="*/ 77 w 129"/>
                  <a:gd name="T77" fmla="*/ 82 h 83"/>
                  <a:gd name="T78" fmla="*/ 80 w 129"/>
                  <a:gd name="T79" fmla="*/ 82 h 83"/>
                  <a:gd name="T80" fmla="*/ 84 w 129"/>
                  <a:gd name="T81" fmla="*/ 81 h 83"/>
                  <a:gd name="T82" fmla="*/ 88 w 129"/>
                  <a:gd name="T83" fmla="*/ 80 h 83"/>
                  <a:gd name="T84" fmla="*/ 92 w 129"/>
                  <a:gd name="T85" fmla="*/ 79 h 83"/>
                  <a:gd name="T86" fmla="*/ 96 w 129"/>
                  <a:gd name="T87" fmla="*/ 78 h 83"/>
                  <a:gd name="T88" fmla="*/ 100 w 129"/>
                  <a:gd name="T89" fmla="*/ 77 h 83"/>
                  <a:gd name="T90" fmla="*/ 103 w 129"/>
                  <a:gd name="T91" fmla="*/ 76 h 83"/>
                  <a:gd name="T92" fmla="*/ 107 w 129"/>
                  <a:gd name="T93" fmla="*/ 73 h 83"/>
                  <a:gd name="T94" fmla="*/ 111 w 129"/>
                  <a:gd name="T95" fmla="*/ 72 h 83"/>
                  <a:gd name="T96" fmla="*/ 114 w 129"/>
                  <a:gd name="T97" fmla="*/ 69 h 83"/>
                  <a:gd name="T98" fmla="*/ 116 w 129"/>
                  <a:gd name="T99" fmla="*/ 68 h 83"/>
                  <a:gd name="T100" fmla="*/ 119 w 129"/>
                  <a:gd name="T101" fmla="*/ 65 h 83"/>
                  <a:gd name="T102" fmla="*/ 121 w 129"/>
                  <a:gd name="T103" fmla="*/ 63 h 83"/>
                  <a:gd name="T104" fmla="*/ 123 w 129"/>
                  <a:gd name="T105" fmla="*/ 61 h 83"/>
                  <a:gd name="T106" fmla="*/ 124 w 129"/>
                  <a:gd name="T107" fmla="*/ 60 h 83"/>
                  <a:gd name="T108" fmla="*/ 126 w 129"/>
                  <a:gd name="T109" fmla="*/ 57 h 83"/>
                  <a:gd name="T110" fmla="*/ 127 w 129"/>
                  <a:gd name="T111" fmla="*/ 55 h 83"/>
                  <a:gd name="T112" fmla="*/ 127 w 129"/>
                  <a:gd name="T113" fmla="*/ 53 h 83"/>
                  <a:gd name="T114" fmla="*/ 128 w 129"/>
                  <a:gd name="T115" fmla="*/ 51 h 83"/>
                  <a:gd name="T116" fmla="*/ 128 w 129"/>
                  <a:gd name="T117" fmla="*/ 49 h 83"/>
                  <a:gd name="T118" fmla="*/ 129 w 129"/>
                  <a:gd name="T119" fmla="*/ 46 h 83"/>
                  <a:gd name="T120" fmla="*/ 117 w 129"/>
                  <a:gd name="T1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83">
                    <a:moveTo>
                      <a:pt x="117" y="0"/>
                    </a:moveTo>
                    <a:cubicBezTo>
                      <a:pt x="117" y="0"/>
                      <a:pt x="117" y="0"/>
                      <a:pt x="116" y="0"/>
                    </a:cubicBezTo>
                    <a:cubicBezTo>
                      <a:pt x="116" y="0"/>
                      <a:pt x="115" y="0"/>
                      <a:pt x="115" y="1"/>
                    </a:cubicBezTo>
                    <a:cubicBezTo>
                      <a:pt x="115" y="1"/>
                      <a:pt x="115" y="1"/>
                      <a:pt x="115" y="1"/>
                    </a:cubicBezTo>
                    <a:cubicBezTo>
                      <a:pt x="114" y="2"/>
                      <a:pt x="113" y="2"/>
                      <a:pt x="113" y="2"/>
                    </a:cubicBezTo>
                    <a:cubicBezTo>
                      <a:pt x="113" y="2"/>
                      <a:pt x="112" y="2"/>
                      <a:pt x="112" y="3"/>
                    </a:cubicBezTo>
                    <a:cubicBezTo>
                      <a:pt x="112" y="3"/>
                      <a:pt x="111" y="3"/>
                      <a:pt x="110" y="4"/>
                    </a:cubicBezTo>
                    <a:cubicBezTo>
                      <a:pt x="110" y="4"/>
                      <a:pt x="109" y="5"/>
                      <a:pt x="108" y="5"/>
                    </a:cubicBezTo>
                    <a:cubicBezTo>
                      <a:pt x="108" y="5"/>
                      <a:pt x="108" y="5"/>
                      <a:pt x="108" y="5"/>
                    </a:cubicBezTo>
                    <a:cubicBezTo>
                      <a:pt x="107" y="6"/>
                      <a:pt x="106" y="6"/>
                      <a:pt x="106" y="6"/>
                    </a:cubicBezTo>
                    <a:cubicBezTo>
                      <a:pt x="105" y="6"/>
                      <a:pt x="105" y="6"/>
                      <a:pt x="105" y="6"/>
                    </a:cubicBezTo>
                    <a:cubicBezTo>
                      <a:pt x="105" y="7"/>
                      <a:pt x="104" y="7"/>
                      <a:pt x="103" y="7"/>
                    </a:cubicBezTo>
                    <a:cubicBezTo>
                      <a:pt x="103" y="8"/>
                      <a:pt x="103" y="8"/>
                      <a:pt x="102" y="8"/>
                    </a:cubicBezTo>
                    <a:cubicBezTo>
                      <a:pt x="102" y="8"/>
                      <a:pt x="101" y="8"/>
                      <a:pt x="100" y="8"/>
                    </a:cubicBezTo>
                    <a:cubicBezTo>
                      <a:pt x="100" y="9"/>
                      <a:pt x="100" y="9"/>
                      <a:pt x="100" y="9"/>
                    </a:cubicBezTo>
                    <a:cubicBezTo>
                      <a:pt x="99" y="9"/>
                      <a:pt x="98" y="9"/>
                      <a:pt x="98" y="9"/>
                    </a:cubicBezTo>
                    <a:cubicBezTo>
                      <a:pt x="97" y="10"/>
                      <a:pt x="97" y="10"/>
                      <a:pt x="97" y="10"/>
                    </a:cubicBezTo>
                    <a:cubicBezTo>
                      <a:pt x="97" y="10"/>
                      <a:pt x="96" y="10"/>
                      <a:pt x="95" y="10"/>
                    </a:cubicBezTo>
                    <a:cubicBezTo>
                      <a:pt x="95" y="10"/>
                      <a:pt x="94" y="11"/>
                      <a:pt x="94" y="11"/>
                    </a:cubicBezTo>
                    <a:cubicBezTo>
                      <a:pt x="93" y="11"/>
                      <a:pt x="93" y="11"/>
                      <a:pt x="93" y="11"/>
                    </a:cubicBezTo>
                    <a:cubicBezTo>
                      <a:pt x="92" y="11"/>
                      <a:pt x="92" y="11"/>
                      <a:pt x="91" y="12"/>
                    </a:cubicBezTo>
                    <a:cubicBezTo>
                      <a:pt x="91" y="12"/>
                      <a:pt x="90" y="12"/>
                      <a:pt x="90" y="12"/>
                    </a:cubicBezTo>
                    <a:cubicBezTo>
                      <a:pt x="89" y="12"/>
                      <a:pt x="89" y="12"/>
                      <a:pt x="88" y="12"/>
                    </a:cubicBezTo>
                    <a:cubicBezTo>
                      <a:pt x="88" y="12"/>
                      <a:pt x="87" y="12"/>
                      <a:pt x="87" y="13"/>
                    </a:cubicBezTo>
                    <a:cubicBezTo>
                      <a:pt x="86" y="13"/>
                      <a:pt x="86" y="13"/>
                      <a:pt x="85" y="13"/>
                    </a:cubicBezTo>
                    <a:cubicBezTo>
                      <a:pt x="84" y="13"/>
                      <a:pt x="84" y="13"/>
                      <a:pt x="83" y="13"/>
                    </a:cubicBezTo>
                    <a:cubicBezTo>
                      <a:pt x="83" y="13"/>
                      <a:pt x="83" y="13"/>
                      <a:pt x="83" y="13"/>
                    </a:cubicBezTo>
                    <a:cubicBezTo>
                      <a:pt x="82" y="13"/>
                      <a:pt x="81" y="13"/>
                      <a:pt x="80" y="14"/>
                    </a:cubicBezTo>
                    <a:cubicBezTo>
                      <a:pt x="80" y="14"/>
                      <a:pt x="80" y="14"/>
                      <a:pt x="80" y="14"/>
                    </a:cubicBezTo>
                    <a:cubicBezTo>
                      <a:pt x="79" y="14"/>
                      <a:pt x="78" y="14"/>
                      <a:pt x="77" y="14"/>
                    </a:cubicBezTo>
                    <a:cubicBezTo>
                      <a:pt x="77" y="14"/>
                      <a:pt x="77" y="14"/>
                      <a:pt x="77" y="14"/>
                    </a:cubicBezTo>
                    <a:cubicBezTo>
                      <a:pt x="76" y="14"/>
                      <a:pt x="76" y="14"/>
                      <a:pt x="75" y="14"/>
                    </a:cubicBezTo>
                    <a:cubicBezTo>
                      <a:pt x="74" y="14"/>
                      <a:pt x="74" y="14"/>
                      <a:pt x="73" y="14"/>
                    </a:cubicBezTo>
                    <a:cubicBezTo>
                      <a:pt x="73" y="14"/>
                      <a:pt x="72" y="14"/>
                      <a:pt x="72" y="15"/>
                    </a:cubicBezTo>
                    <a:cubicBezTo>
                      <a:pt x="71" y="15"/>
                      <a:pt x="70" y="15"/>
                      <a:pt x="70" y="15"/>
                    </a:cubicBezTo>
                    <a:cubicBezTo>
                      <a:pt x="69" y="15"/>
                      <a:pt x="69" y="15"/>
                      <a:pt x="68" y="15"/>
                    </a:cubicBezTo>
                    <a:cubicBezTo>
                      <a:pt x="68" y="15"/>
                      <a:pt x="67" y="15"/>
                      <a:pt x="66" y="15"/>
                    </a:cubicBezTo>
                    <a:cubicBezTo>
                      <a:pt x="66" y="15"/>
                      <a:pt x="66" y="15"/>
                      <a:pt x="65" y="15"/>
                    </a:cubicBezTo>
                    <a:cubicBezTo>
                      <a:pt x="64" y="15"/>
                      <a:pt x="64" y="15"/>
                      <a:pt x="63" y="15"/>
                    </a:cubicBezTo>
                    <a:cubicBezTo>
                      <a:pt x="63" y="15"/>
                      <a:pt x="62" y="15"/>
                      <a:pt x="62" y="15"/>
                    </a:cubicBezTo>
                    <a:cubicBezTo>
                      <a:pt x="61" y="15"/>
                      <a:pt x="61" y="15"/>
                      <a:pt x="60" y="15"/>
                    </a:cubicBezTo>
                    <a:cubicBezTo>
                      <a:pt x="60" y="15"/>
                      <a:pt x="59" y="15"/>
                      <a:pt x="59" y="15"/>
                    </a:cubicBezTo>
                    <a:cubicBezTo>
                      <a:pt x="58" y="15"/>
                      <a:pt x="57" y="14"/>
                      <a:pt x="57" y="14"/>
                    </a:cubicBezTo>
                    <a:cubicBezTo>
                      <a:pt x="56" y="14"/>
                      <a:pt x="56" y="14"/>
                      <a:pt x="56" y="14"/>
                    </a:cubicBezTo>
                    <a:cubicBezTo>
                      <a:pt x="55" y="14"/>
                      <a:pt x="54" y="14"/>
                      <a:pt x="53" y="14"/>
                    </a:cubicBezTo>
                    <a:cubicBezTo>
                      <a:pt x="53" y="14"/>
                      <a:pt x="53" y="14"/>
                      <a:pt x="53" y="14"/>
                    </a:cubicBezTo>
                    <a:cubicBezTo>
                      <a:pt x="52" y="14"/>
                      <a:pt x="51" y="14"/>
                      <a:pt x="50" y="14"/>
                    </a:cubicBezTo>
                    <a:cubicBezTo>
                      <a:pt x="49" y="14"/>
                      <a:pt x="49" y="14"/>
                      <a:pt x="49" y="14"/>
                    </a:cubicBezTo>
                    <a:cubicBezTo>
                      <a:pt x="48" y="13"/>
                      <a:pt x="47" y="13"/>
                      <a:pt x="46" y="13"/>
                    </a:cubicBezTo>
                    <a:cubicBezTo>
                      <a:pt x="46" y="13"/>
                      <a:pt x="46" y="13"/>
                      <a:pt x="45" y="13"/>
                    </a:cubicBezTo>
                    <a:cubicBezTo>
                      <a:pt x="45" y="13"/>
                      <a:pt x="44" y="13"/>
                      <a:pt x="43" y="13"/>
                    </a:cubicBezTo>
                    <a:cubicBezTo>
                      <a:pt x="43" y="13"/>
                      <a:pt x="43" y="12"/>
                      <a:pt x="42" y="12"/>
                    </a:cubicBezTo>
                    <a:cubicBezTo>
                      <a:pt x="42" y="12"/>
                      <a:pt x="41" y="12"/>
                      <a:pt x="40" y="12"/>
                    </a:cubicBezTo>
                    <a:cubicBezTo>
                      <a:pt x="40" y="12"/>
                      <a:pt x="39" y="12"/>
                      <a:pt x="39" y="12"/>
                    </a:cubicBezTo>
                    <a:cubicBezTo>
                      <a:pt x="38" y="11"/>
                      <a:pt x="38" y="11"/>
                      <a:pt x="37" y="11"/>
                    </a:cubicBezTo>
                    <a:cubicBezTo>
                      <a:pt x="36" y="11"/>
                      <a:pt x="36" y="11"/>
                      <a:pt x="35" y="11"/>
                    </a:cubicBezTo>
                    <a:cubicBezTo>
                      <a:pt x="35" y="11"/>
                      <a:pt x="35" y="10"/>
                      <a:pt x="35" y="10"/>
                    </a:cubicBezTo>
                    <a:cubicBezTo>
                      <a:pt x="34" y="10"/>
                      <a:pt x="33" y="10"/>
                      <a:pt x="32" y="10"/>
                    </a:cubicBezTo>
                    <a:cubicBezTo>
                      <a:pt x="32" y="10"/>
                      <a:pt x="32" y="9"/>
                      <a:pt x="32" y="9"/>
                    </a:cubicBezTo>
                    <a:cubicBezTo>
                      <a:pt x="31" y="9"/>
                      <a:pt x="31" y="9"/>
                      <a:pt x="30" y="9"/>
                    </a:cubicBezTo>
                    <a:cubicBezTo>
                      <a:pt x="30" y="9"/>
                      <a:pt x="29" y="9"/>
                      <a:pt x="29" y="8"/>
                    </a:cubicBezTo>
                    <a:cubicBezTo>
                      <a:pt x="29" y="8"/>
                      <a:pt x="28" y="8"/>
                      <a:pt x="28" y="8"/>
                    </a:cubicBezTo>
                    <a:cubicBezTo>
                      <a:pt x="27" y="8"/>
                      <a:pt x="27" y="8"/>
                      <a:pt x="27" y="7"/>
                    </a:cubicBezTo>
                    <a:cubicBezTo>
                      <a:pt x="26" y="7"/>
                      <a:pt x="26" y="7"/>
                      <a:pt x="25" y="7"/>
                    </a:cubicBezTo>
                    <a:cubicBezTo>
                      <a:pt x="25" y="7"/>
                      <a:pt x="24" y="6"/>
                      <a:pt x="24" y="6"/>
                    </a:cubicBezTo>
                    <a:cubicBezTo>
                      <a:pt x="24" y="6"/>
                      <a:pt x="23" y="6"/>
                      <a:pt x="22" y="5"/>
                    </a:cubicBezTo>
                    <a:cubicBezTo>
                      <a:pt x="22" y="5"/>
                      <a:pt x="22" y="5"/>
                      <a:pt x="22" y="5"/>
                    </a:cubicBezTo>
                    <a:cubicBezTo>
                      <a:pt x="21" y="5"/>
                      <a:pt x="20" y="4"/>
                      <a:pt x="19" y="4"/>
                    </a:cubicBezTo>
                    <a:cubicBezTo>
                      <a:pt x="17" y="2"/>
                      <a:pt x="15" y="1"/>
                      <a:pt x="13" y="0"/>
                    </a:cubicBezTo>
                    <a:cubicBezTo>
                      <a:pt x="0" y="0"/>
                      <a:pt x="0" y="0"/>
                      <a:pt x="0" y="0"/>
                    </a:cubicBezTo>
                    <a:cubicBezTo>
                      <a:pt x="0" y="45"/>
                      <a:pt x="0" y="45"/>
                      <a:pt x="0" y="45"/>
                    </a:cubicBezTo>
                    <a:cubicBezTo>
                      <a:pt x="0" y="55"/>
                      <a:pt x="7" y="65"/>
                      <a:pt x="19" y="72"/>
                    </a:cubicBezTo>
                    <a:cubicBezTo>
                      <a:pt x="20" y="72"/>
                      <a:pt x="21" y="73"/>
                      <a:pt x="22" y="73"/>
                    </a:cubicBezTo>
                    <a:cubicBezTo>
                      <a:pt x="22" y="73"/>
                      <a:pt x="22" y="74"/>
                      <a:pt x="22" y="74"/>
                    </a:cubicBezTo>
                    <a:cubicBezTo>
                      <a:pt x="23" y="74"/>
                      <a:pt x="23" y="74"/>
                      <a:pt x="24" y="74"/>
                    </a:cubicBezTo>
                    <a:cubicBezTo>
                      <a:pt x="24" y="75"/>
                      <a:pt x="25" y="75"/>
                      <a:pt x="25" y="75"/>
                    </a:cubicBezTo>
                    <a:cubicBezTo>
                      <a:pt x="25" y="75"/>
                      <a:pt x="26" y="75"/>
                      <a:pt x="26" y="76"/>
                    </a:cubicBezTo>
                    <a:cubicBezTo>
                      <a:pt x="27" y="76"/>
                      <a:pt x="27" y="76"/>
                      <a:pt x="27" y="76"/>
                    </a:cubicBezTo>
                    <a:cubicBezTo>
                      <a:pt x="28" y="76"/>
                      <a:pt x="28" y="76"/>
                      <a:pt x="28" y="76"/>
                    </a:cubicBezTo>
                    <a:cubicBezTo>
                      <a:pt x="29" y="76"/>
                      <a:pt x="29" y="77"/>
                      <a:pt x="29" y="77"/>
                    </a:cubicBezTo>
                    <a:cubicBezTo>
                      <a:pt x="29" y="77"/>
                      <a:pt x="29" y="77"/>
                      <a:pt x="30" y="77"/>
                    </a:cubicBezTo>
                    <a:cubicBezTo>
                      <a:pt x="30" y="77"/>
                      <a:pt x="31" y="77"/>
                      <a:pt x="32" y="78"/>
                    </a:cubicBezTo>
                    <a:cubicBezTo>
                      <a:pt x="32" y="78"/>
                      <a:pt x="32" y="78"/>
                      <a:pt x="32" y="78"/>
                    </a:cubicBezTo>
                    <a:cubicBezTo>
                      <a:pt x="33" y="78"/>
                      <a:pt x="34" y="78"/>
                      <a:pt x="35" y="79"/>
                    </a:cubicBezTo>
                    <a:cubicBezTo>
                      <a:pt x="35" y="79"/>
                      <a:pt x="35" y="79"/>
                      <a:pt x="35" y="79"/>
                    </a:cubicBezTo>
                    <a:cubicBezTo>
                      <a:pt x="36" y="79"/>
                      <a:pt x="36" y="79"/>
                      <a:pt x="36" y="79"/>
                    </a:cubicBezTo>
                    <a:cubicBezTo>
                      <a:pt x="36" y="79"/>
                      <a:pt x="37" y="79"/>
                      <a:pt x="37" y="79"/>
                    </a:cubicBezTo>
                    <a:cubicBezTo>
                      <a:pt x="37" y="79"/>
                      <a:pt x="38" y="80"/>
                      <a:pt x="39" y="80"/>
                    </a:cubicBezTo>
                    <a:cubicBezTo>
                      <a:pt x="39" y="80"/>
                      <a:pt x="40" y="80"/>
                      <a:pt x="40" y="80"/>
                    </a:cubicBezTo>
                    <a:cubicBezTo>
                      <a:pt x="41" y="80"/>
                      <a:pt x="41" y="80"/>
                      <a:pt x="42" y="81"/>
                    </a:cubicBezTo>
                    <a:cubicBezTo>
                      <a:pt x="42" y="81"/>
                      <a:pt x="43" y="81"/>
                      <a:pt x="43" y="81"/>
                    </a:cubicBezTo>
                    <a:cubicBezTo>
                      <a:pt x="43" y="81"/>
                      <a:pt x="43" y="81"/>
                      <a:pt x="43" y="81"/>
                    </a:cubicBezTo>
                    <a:cubicBezTo>
                      <a:pt x="44" y="81"/>
                      <a:pt x="44" y="81"/>
                      <a:pt x="45" y="81"/>
                    </a:cubicBezTo>
                    <a:cubicBezTo>
                      <a:pt x="46" y="81"/>
                      <a:pt x="46" y="81"/>
                      <a:pt x="46" y="81"/>
                    </a:cubicBezTo>
                    <a:cubicBezTo>
                      <a:pt x="47" y="81"/>
                      <a:pt x="48" y="82"/>
                      <a:pt x="49" y="82"/>
                    </a:cubicBezTo>
                    <a:cubicBezTo>
                      <a:pt x="49" y="82"/>
                      <a:pt x="49" y="82"/>
                      <a:pt x="49" y="82"/>
                    </a:cubicBezTo>
                    <a:cubicBezTo>
                      <a:pt x="49" y="82"/>
                      <a:pt x="49" y="82"/>
                      <a:pt x="49" y="82"/>
                    </a:cubicBezTo>
                    <a:cubicBezTo>
                      <a:pt x="50" y="82"/>
                      <a:pt x="51" y="82"/>
                      <a:pt x="52" y="82"/>
                    </a:cubicBezTo>
                    <a:cubicBezTo>
                      <a:pt x="53" y="82"/>
                      <a:pt x="53" y="82"/>
                      <a:pt x="53" y="82"/>
                    </a:cubicBezTo>
                    <a:cubicBezTo>
                      <a:pt x="54" y="82"/>
                      <a:pt x="55" y="82"/>
                      <a:pt x="56" y="82"/>
                    </a:cubicBezTo>
                    <a:cubicBezTo>
                      <a:pt x="56" y="82"/>
                      <a:pt x="56" y="83"/>
                      <a:pt x="56" y="83"/>
                    </a:cubicBezTo>
                    <a:cubicBezTo>
                      <a:pt x="56" y="83"/>
                      <a:pt x="56" y="83"/>
                      <a:pt x="57" y="83"/>
                    </a:cubicBezTo>
                    <a:cubicBezTo>
                      <a:pt x="57" y="83"/>
                      <a:pt x="58" y="83"/>
                      <a:pt x="59" y="83"/>
                    </a:cubicBezTo>
                    <a:cubicBezTo>
                      <a:pt x="59" y="83"/>
                      <a:pt x="59" y="83"/>
                      <a:pt x="60" y="83"/>
                    </a:cubicBezTo>
                    <a:cubicBezTo>
                      <a:pt x="61" y="83"/>
                      <a:pt x="61" y="83"/>
                      <a:pt x="62" y="83"/>
                    </a:cubicBezTo>
                    <a:cubicBezTo>
                      <a:pt x="62" y="83"/>
                      <a:pt x="62" y="83"/>
                      <a:pt x="62" y="83"/>
                    </a:cubicBezTo>
                    <a:cubicBezTo>
                      <a:pt x="62" y="83"/>
                      <a:pt x="63" y="83"/>
                      <a:pt x="63" y="83"/>
                    </a:cubicBezTo>
                    <a:cubicBezTo>
                      <a:pt x="64" y="83"/>
                      <a:pt x="64" y="83"/>
                      <a:pt x="65" y="83"/>
                    </a:cubicBezTo>
                    <a:cubicBezTo>
                      <a:pt x="65" y="83"/>
                      <a:pt x="66" y="83"/>
                      <a:pt x="66" y="83"/>
                    </a:cubicBezTo>
                    <a:cubicBezTo>
                      <a:pt x="67" y="83"/>
                      <a:pt x="68" y="83"/>
                      <a:pt x="68" y="83"/>
                    </a:cubicBezTo>
                    <a:cubicBezTo>
                      <a:pt x="68" y="83"/>
                      <a:pt x="68" y="83"/>
                      <a:pt x="68" y="83"/>
                    </a:cubicBezTo>
                    <a:cubicBezTo>
                      <a:pt x="69" y="83"/>
                      <a:pt x="69" y="83"/>
                      <a:pt x="69" y="83"/>
                    </a:cubicBezTo>
                    <a:cubicBezTo>
                      <a:pt x="70" y="83"/>
                      <a:pt x="71" y="83"/>
                      <a:pt x="72" y="83"/>
                    </a:cubicBezTo>
                    <a:cubicBezTo>
                      <a:pt x="72" y="83"/>
                      <a:pt x="72" y="83"/>
                      <a:pt x="73" y="83"/>
                    </a:cubicBezTo>
                    <a:cubicBezTo>
                      <a:pt x="74" y="83"/>
                      <a:pt x="74" y="82"/>
                      <a:pt x="75" y="82"/>
                    </a:cubicBezTo>
                    <a:cubicBezTo>
                      <a:pt x="75" y="82"/>
                      <a:pt x="75" y="82"/>
                      <a:pt x="76" y="82"/>
                    </a:cubicBezTo>
                    <a:cubicBezTo>
                      <a:pt x="76" y="82"/>
                      <a:pt x="76" y="82"/>
                      <a:pt x="77" y="82"/>
                    </a:cubicBezTo>
                    <a:cubicBezTo>
                      <a:pt x="77" y="82"/>
                      <a:pt x="77" y="82"/>
                      <a:pt x="77" y="82"/>
                    </a:cubicBezTo>
                    <a:cubicBezTo>
                      <a:pt x="78" y="82"/>
                      <a:pt x="79" y="82"/>
                      <a:pt x="80" y="82"/>
                    </a:cubicBezTo>
                    <a:cubicBezTo>
                      <a:pt x="80" y="82"/>
                      <a:pt x="80" y="82"/>
                      <a:pt x="80" y="82"/>
                    </a:cubicBezTo>
                    <a:cubicBezTo>
                      <a:pt x="81" y="82"/>
                      <a:pt x="82" y="82"/>
                      <a:pt x="83" y="81"/>
                    </a:cubicBezTo>
                    <a:cubicBezTo>
                      <a:pt x="83" y="81"/>
                      <a:pt x="83" y="81"/>
                      <a:pt x="83" y="81"/>
                    </a:cubicBezTo>
                    <a:cubicBezTo>
                      <a:pt x="83" y="81"/>
                      <a:pt x="84" y="81"/>
                      <a:pt x="84" y="81"/>
                    </a:cubicBezTo>
                    <a:cubicBezTo>
                      <a:pt x="84" y="81"/>
                      <a:pt x="84" y="81"/>
                      <a:pt x="85" y="81"/>
                    </a:cubicBezTo>
                    <a:cubicBezTo>
                      <a:pt x="85" y="81"/>
                      <a:pt x="86" y="81"/>
                      <a:pt x="86" y="81"/>
                    </a:cubicBezTo>
                    <a:cubicBezTo>
                      <a:pt x="87" y="81"/>
                      <a:pt x="87" y="80"/>
                      <a:pt x="88" y="80"/>
                    </a:cubicBezTo>
                    <a:cubicBezTo>
                      <a:pt x="88" y="80"/>
                      <a:pt x="89" y="80"/>
                      <a:pt x="89" y="80"/>
                    </a:cubicBezTo>
                    <a:cubicBezTo>
                      <a:pt x="90" y="80"/>
                      <a:pt x="90" y="80"/>
                      <a:pt x="91" y="80"/>
                    </a:cubicBezTo>
                    <a:cubicBezTo>
                      <a:pt x="91" y="80"/>
                      <a:pt x="92" y="79"/>
                      <a:pt x="92" y="79"/>
                    </a:cubicBezTo>
                    <a:cubicBezTo>
                      <a:pt x="93" y="79"/>
                      <a:pt x="93" y="79"/>
                      <a:pt x="94" y="79"/>
                    </a:cubicBezTo>
                    <a:cubicBezTo>
                      <a:pt x="94" y="79"/>
                      <a:pt x="95" y="79"/>
                      <a:pt x="95" y="78"/>
                    </a:cubicBezTo>
                    <a:cubicBezTo>
                      <a:pt x="95" y="78"/>
                      <a:pt x="96" y="78"/>
                      <a:pt x="96" y="78"/>
                    </a:cubicBezTo>
                    <a:cubicBezTo>
                      <a:pt x="96" y="78"/>
                      <a:pt x="97" y="78"/>
                      <a:pt x="97" y="78"/>
                    </a:cubicBezTo>
                    <a:cubicBezTo>
                      <a:pt x="97" y="78"/>
                      <a:pt x="97" y="78"/>
                      <a:pt x="97" y="78"/>
                    </a:cubicBezTo>
                    <a:cubicBezTo>
                      <a:pt x="98" y="77"/>
                      <a:pt x="99" y="77"/>
                      <a:pt x="100" y="77"/>
                    </a:cubicBezTo>
                    <a:cubicBezTo>
                      <a:pt x="100" y="77"/>
                      <a:pt x="100" y="77"/>
                      <a:pt x="100" y="77"/>
                    </a:cubicBezTo>
                    <a:cubicBezTo>
                      <a:pt x="101" y="76"/>
                      <a:pt x="102" y="76"/>
                      <a:pt x="102" y="76"/>
                    </a:cubicBezTo>
                    <a:cubicBezTo>
                      <a:pt x="102" y="76"/>
                      <a:pt x="103" y="76"/>
                      <a:pt x="103" y="76"/>
                    </a:cubicBezTo>
                    <a:cubicBezTo>
                      <a:pt x="104" y="75"/>
                      <a:pt x="104" y="75"/>
                      <a:pt x="105" y="75"/>
                    </a:cubicBezTo>
                    <a:cubicBezTo>
                      <a:pt x="105" y="75"/>
                      <a:pt x="105" y="74"/>
                      <a:pt x="105" y="74"/>
                    </a:cubicBezTo>
                    <a:cubicBezTo>
                      <a:pt x="106" y="74"/>
                      <a:pt x="107" y="74"/>
                      <a:pt x="107" y="73"/>
                    </a:cubicBezTo>
                    <a:cubicBezTo>
                      <a:pt x="108" y="73"/>
                      <a:pt x="108" y="73"/>
                      <a:pt x="108" y="73"/>
                    </a:cubicBezTo>
                    <a:cubicBezTo>
                      <a:pt x="109" y="73"/>
                      <a:pt x="109" y="72"/>
                      <a:pt x="110" y="72"/>
                    </a:cubicBezTo>
                    <a:cubicBezTo>
                      <a:pt x="110" y="72"/>
                      <a:pt x="111" y="72"/>
                      <a:pt x="111" y="72"/>
                    </a:cubicBezTo>
                    <a:cubicBezTo>
                      <a:pt x="111" y="71"/>
                      <a:pt x="112" y="71"/>
                      <a:pt x="112" y="71"/>
                    </a:cubicBezTo>
                    <a:cubicBezTo>
                      <a:pt x="112" y="71"/>
                      <a:pt x="112" y="71"/>
                      <a:pt x="112" y="71"/>
                    </a:cubicBezTo>
                    <a:cubicBezTo>
                      <a:pt x="113" y="70"/>
                      <a:pt x="114" y="70"/>
                      <a:pt x="114" y="69"/>
                    </a:cubicBezTo>
                    <a:cubicBezTo>
                      <a:pt x="114" y="69"/>
                      <a:pt x="114" y="69"/>
                      <a:pt x="115" y="69"/>
                    </a:cubicBezTo>
                    <a:cubicBezTo>
                      <a:pt x="115" y="69"/>
                      <a:pt x="116" y="68"/>
                      <a:pt x="116" y="68"/>
                    </a:cubicBezTo>
                    <a:cubicBezTo>
                      <a:pt x="116" y="68"/>
                      <a:pt x="116" y="68"/>
                      <a:pt x="116" y="68"/>
                    </a:cubicBezTo>
                    <a:cubicBezTo>
                      <a:pt x="117" y="67"/>
                      <a:pt x="118" y="67"/>
                      <a:pt x="118" y="66"/>
                    </a:cubicBezTo>
                    <a:cubicBezTo>
                      <a:pt x="118" y="66"/>
                      <a:pt x="118" y="66"/>
                      <a:pt x="118" y="66"/>
                    </a:cubicBezTo>
                    <a:cubicBezTo>
                      <a:pt x="118" y="66"/>
                      <a:pt x="119" y="66"/>
                      <a:pt x="119" y="65"/>
                    </a:cubicBezTo>
                    <a:cubicBezTo>
                      <a:pt x="119" y="65"/>
                      <a:pt x="119" y="65"/>
                      <a:pt x="120" y="65"/>
                    </a:cubicBezTo>
                    <a:cubicBezTo>
                      <a:pt x="120" y="65"/>
                      <a:pt x="120" y="65"/>
                      <a:pt x="120" y="65"/>
                    </a:cubicBezTo>
                    <a:cubicBezTo>
                      <a:pt x="120" y="64"/>
                      <a:pt x="121" y="64"/>
                      <a:pt x="121" y="63"/>
                    </a:cubicBezTo>
                    <a:cubicBezTo>
                      <a:pt x="121" y="63"/>
                      <a:pt x="121" y="63"/>
                      <a:pt x="122" y="63"/>
                    </a:cubicBezTo>
                    <a:cubicBezTo>
                      <a:pt x="122" y="62"/>
                      <a:pt x="122" y="62"/>
                      <a:pt x="123" y="62"/>
                    </a:cubicBezTo>
                    <a:cubicBezTo>
                      <a:pt x="123" y="62"/>
                      <a:pt x="123" y="61"/>
                      <a:pt x="123" y="61"/>
                    </a:cubicBezTo>
                    <a:cubicBezTo>
                      <a:pt x="123" y="61"/>
                      <a:pt x="123" y="61"/>
                      <a:pt x="123" y="61"/>
                    </a:cubicBezTo>
                    <a:cubicBezTo>
                      <a:pt x="123" y="61"/>
                      <a:pt x="124" y="60"/>
                      <a:pt x="124" y="60"/>
                    </a:cubicBezTo>
                    <a:cubicBezTo>
                      <a:pt x="124" y="60"/>
                      <a:pt x="124" y="60"/>
                      <a:pt x="124" y="60"/>
                    </a:cubicBezTo>
                    <a:cubicBezTo>
                      <a:pt x="124" y="59"/>
                      <a:pt x="125" y="59"/>
                      <a:pt x="125" y="58"/>
                    </a:cubicBezTo>
                    <a:cubicBezTo>
                      <a:pt x="125" y="58"/>
                      <a:pt x="125" y="58"/>
                      <a:pt x="125" y="58"/>
                    </a:cubicBezTo>
                    <a:cubicBezTo>
                      <a:pt x="125" y="58"/>
                      <a:pt x="125" y="58"/>
                      <a:pt x="126" y="57"/>
                    </a:cubicBezTo>
                    <a:cubicBezTo>
                      <a:pt x="126" y="57"/>
                      <a:pt x="126" y="57"/>
                      <a:pt x="126" y="56"/>
                    </a:cubicBezTo>
                    <a:cubicBezTo>
                      <a:pt x="126" y="56"/>
                      <a:pt x="126" y="56"/>
                      <a:pt x="126" y="56"/>
                    </a:cubicBezTo>
                    <a:cubicBezTo>
                      <a:pt x="126" y="56"/>
                      <a:pt x="127" y="55"/>
                      <a:pt x="127" y="55"/>
                    </a:cubicBezTo>
                    <a:cubicBezTo>
                      <a:pt x="127" y="55"/>
                      <a:pt x="127" y="55"/>
                      <a:pt x="127" y="55"/>
                    </a:cubicBezTo>
                    <a:cubicBezTo>
                      <a:pt x="127" y="54"/>
                      <a:pt x="127" y="54"/>
                      <a:pt x="127" y="54"/>
                    </a:cubicBezTo>
                    <a:cubicBezTo>
                      <a:pt x="127" y="53"/>
                      <a:pt x="127" y="53"/>
                      <a:pt x="127" y="53"/>
                    </a:cubicBezTo>
                    <a:cubicBezTo>
                      <a:pt x="127" y="53"/>
                      <a:pt x="128" y="53"/>
                      <a:pt x="128" y="53"/>
                    </a:cubicBezTo>
                    <a:cubicBezTo>
                      <a:pt x="128" y="52"/>
                      <a:pt x="128" y="52"/>
                      <a:pt x="128" y="51"/>
                    </a:cubicBezTo>
                    <a:cubicBezTo>
                      <a:pt x="128" y="51"/>
                      <a:pt x="128" y="51"/>
                      <a:pt x="128" y="51"/>
                    </a:cubicBezTo>
                    <a:cubicBezTo>
                      <a:pt x="128" y="51"/>
                      <a:pt x="128" y="50"/>
                      <a:pt x="128" y="50"/>
                    </a:cubicBezTo>
                    <a:cubicBezTo>
                      <a:pt x="128" y="50"/>
                      <a:pt x="128" y="50"/>
                      <a:pt x="128" y="50"/>
                    </a:cubicBezTo>
                    <a:cubicBezTo>
                      <a:pt x="128" y="49"/>
                      <a:pt x="128" y="49"/>
                      <a:pt x="128" y="49"/>
                    </a:cubicBezTo>
                    <a:cubicBezTo>
                      <a:pt x="128" y="49"/>
                      <a:pt x="129" y="48"/>
                      <a:pt x="129" y="48"/>
                    </a:cubicBezTo>
                    <a:cubicBezTo>
                      <a:pt x="129" y="48"/>
                      <a:pt x="129" y="48"/>
                      <a:pt x="129" y="48"/>
                    </a:cubicBezTo>
                    <a:cubicBezTo>
                      <a:pt x="129" y="47"/>
                      <a:pt x="129" y="47"/>
                      <a:pt x="129" y="46"/>
                    </a:cubicBezTo>
                    <a:cubicBezTo>
                      <a:pt x="129" y="46"/>
                      <a:pt x="129" y="46"/>
                      <a:pt x="129" y="46"/>
                    </a:cubicBezTo>
                    <a:cubicBezTo>
                      <a:pt x="129" y="0"/>
                      <a:pt x="129" y="0"/>
                      <a:pt x="129" y="0"/>
                    </a:cubicBezTo>
                    <a:lnTo>
                      <a:pt x="117"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1" name="Freeform 602"/>
              <p:cNvSpPr/>
              <p:nvPr userDrawn="1"/>
            </p:nvSpPr>
            <p:spPr bwMode="auto">
              <a:xfrm>
                <a:off x="2902" y="2422"/>
                <a:ext cx="246" cy="42"/>
              </a:xfrm>
              <a:custGeom>
                <a:avLst/>
                <a:gdLst>
                  <a:gd name="T0" fmla="*/ 0 w 104"/>
                  <a:gd name="T1" fmla="*/ 0 h 18"/>
                  <a:gd name="T2" fmla="*/ 6 w 104"/>
                  <a:gd name="T3" fmla="*/ 4 h 18"/>
                  <a:gd name="T4" fmla="*/ 97 w 104"/>
                  <a:gd name="T5" fmla="*/ 4 h 18"/>
                  <a:gd name="T6" fmla="*/ 104 w 104"/>
                  <a:gd name="T7" fmla="*/ 0 h 18"/>
                  <a:gd name="T8" fmla="*/ 0 w 104"/>
                  <a:gd name="T9" fmla="*/ 0 h 18"/>
                </a:gdLst>
                <a:ahLst/>
                <a:cxnLst>
                  <a:cxn ang="0">
                    <a:pos x="T0" y="T1"/>
                  </a:cxn>
                  <a:cxn ang="0">
                    <a:pos x="T2" y="T3"/>
                  </a:cxn>
                  <a:cxn ang="0">
                    <a:pos x="T4" y="T5"/>
                  </a:cxn>
                  <a:cxn ang="0">
                    <a:pos x="T6" y="T7"/>
                  </a:cxn>
                  <a:cxn ang="0">
                    <a:pos x="T8" y="T9"/>
                  </a:cxn>
                </a:cxnLst>
                <a:rect l="0" t="0" r="r" b="b"/>
                <a:pathLst>
                  <a:path w="104" h="18">
                    <a:moveTo>
                      <a:pt x="0" y="0"/>
                    </a:moveTo>
                    <a:cubicBezTo>
                      <a:pt x="2" y="1"/>
                      <a:pt x="4" y="2"/>
                      <a:pt x="6" y="4"/>
                    </a:cubicBezTo>
                    <a:cubicBezTo>
                      <a:pt x="32" y="18"/>
                      <a:pt x="72" y="18"/>
                      <a:pt x="97" y="4"/>
                    </a:cubicBezTo>
                    <a:cubicBezTo>
                      <a:pt x="100" y="2"/>
                      <a:pt x="102" y="1"/>
                      <a:pt x="104" y="0"/>
                    </a:cubicBezTo>
                    <a:lnTo>
                      <a:pt x="0" y="0"/>
                    </a:lnTo>
                    <a:close/>
                  </a:path>
                </a:pathLst>
              </a:custGeom>
              <a:solidFill>
                <a:srgbClr val="1B1B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2" name="Freeform 603"/>
              <p:cNvSpPr/>
              <p:nvPr userDrawn="1"/>
            </p:nvSpPr>
            <p:spPr bwMode="auto">
              <a:xfrm>
                <a:off x="3025" y="2384"/>
                <a:ext cx="293" cy="188"/>
              </a:xfrm>
              <a:custGeom>
                <a:avLst/>
                <a:gdLst>
                  <a:gd name="T0" fmla="*/ 293 w 293"/>
                  <a:gd name="T1" fmla="*/ 0 h 188"/>
                  <a:gd name="T2" fmla="*/ 293 w 293"/>
                  <a:gd name="T3" fmla="*/ 19 h 188"/>
                  <a:gd name="T4" fmla="*/ 0 w 293"/>
                  <a:gd name="T5" fmla="*/ 188 h 188"/>
                  <a:gd name="T6" fmla="*/ 0 w 293"/>
                  <a:gd name="T7" fmla="*/ 169 h 188"/>
                  <a:gd name="T8" fmla="*/ 293 w 293"/>
                  <a:gd name="T9" fmla="*/ 0 h 188"/>
                </a:gdLst>
                <a:ahLst/>
                <a:cxnLst>
                  <a:cxn ang="0">
                    <a:pos x="T0" y="T1"/>
                  </a:cxn>
                  <a:cxn ang="0">
                    <a:pos x="T2" y="T3"/>
                  </a:cxn>
                  <a:cxn ang="0">
                    <a:pos x="T4" y="T5"/>
                  </a:cxn>
                  <a:cxn ang="0">
                    <a:pos x="T6" y="T7"/>
                  </a:cxn>
                  <a:cxn ang="0">
                    <a:pos x="T8" y="T9"/>
                  </a:cxn>
                </a:cxnLst>
                <a:rect l="0" t="0" r="r" b="b"/>
                <a:pathLst>
                  <a:path w="293" h="188">
                    <a:moveTo>
                      <a:pt x="293" y="0"/>
                    </a:moveTo>
                    <a:lnTo>
                      <a:pt x="293" y="19"/>
                    </a:lnTo>
                    <a:lnTo>
                      <a:pt x="0" y="188"/>
                    </a:lnTo>
                    <a:lnTo>
                      <a:pt x="0" y="169"/>
                    </a:lnTo>
                    <a:lnTo>
                      <a:pt x="293" y="0"/>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3" name="Freeform 604"/>
              <p:cNvSpPr/>
              <p:nvPr userDrawn="1"/>
            </p:nvSpPr>
            <p:spPr bwMode="auto">
              <a:xfrm>
                <a:off x="2730" y="2384"/>
                <a:ext cx="295" cy="188"/>
              </a:xfrm>
              <a:custGeom>
                <a:avLst/>
                <a:gdLst>
                  <a:gd name="T0" fmla="*/ 295 w 295"/>
                  <a:gd name="T1" fmla="*/ 169 h 188"/>
                  <a:gd name="T2" fmla="*/ 295 w 295"/>
                  <a:gd name="T3" fmla="*/ 188 h 188"/>
                  <a:gd name="T4" fmla="*/ 0 w 295"/>
                  <a:gd name="T5" fmla="*/ 19 h 188"/>
                  <a:gd name="T6" fmla="*/ 0 w 295"/>
                  <a:gd name="T7" fmla="*/ 0 h 188"/>
                  <a:gd name="T8" fmla="*/ 295 w 295"/>
                  <a:gd name="T9" fmla="*/ 169 h 188"/>
                </a:gdLst>
                <a:ahLst/>
                <a:cxnLst>
                  <a:cxn ang="0">
                    <a:pos x="T0" y="T1"/>
                  </a:cxn>
                  <a:cxn ang="0">
                    <a:pos x="T2" y="T3"/>
                  </a:cxn>
                  <a:cxn ang="0">
                    <a:pos x="T4" y="T5"/>
                  </a:cxn>
                  <a:cxn ang="0">
                    <a:pos x="T6" y="T7"/>
                  </a:cxn>
                  <a:cxn ang="0">
                    <a:pos x="T8" y="T9"/>
                  </a:cxn>
                </a:cxnLst>
                <a:rect l="0" t="0" r="r" b="b"/>
                <a:pathLst>
                  <a:path w="295" h="188">
                    <a:moveTo>
                      <a:pt x="295" y="169"/>
                    </a:moveTo>
                    <a:lnTo>
                      <a:pt x="295" y="188"/>
                    </a:lnTo>
                    <a:lnTo>
                      <a:pt x="0" y="19"/>
                    </a:lnTo>
                    <a:lnTo>
                      <a:pt x="0" y="0"/>
                    </a:lnTo>
                    <a:lnTo>
                      <a:pt x="295" y="169"/>
                    </a:lnTo>
                    <a:close/>
                  </a:path>
                </a:pathLst>
              </a:custGeom>
              <a:solidFill>
                <a:srgbClr val="1C1C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4" name="Freeform 605"/>
              <p:cNvSpPr/>
              <p:nvPr userDrawn="1"/>
            </p:nvSpPr>
            <p:spPr bwMode="auto">
              <a:xfrm>
                <a:off x="2730" y="2214"/>
                <a:ext cx="588" cy="339"/>
              </a:xfrm>
              <a:custGeom>
                <a:avLst/>
                <a:gdLst>
                  <a:gd name="T0" fmla="*/ 588 w 588"/>
                  <a:gd name="T1" fmla="*/ 170 h 339"/>
                  <a:gd name="T2" fmla="*/ 295 w 588"/>
                  <a:gd name="T3" fmla="*/ 339 h 339"/>
                  <a:gd name="T4" fmla="*/ 0 w 588"/>
                  <a:gd name="T5" fmla="*/ 170 h 339"/>
                  <a:gd name="T6" fmla="*/ 293 w 588"/>
                  <a:gd name="T7" fmla="*/ 0 h 339"/>
                  <a:gd name="T8" fmla="*/ 588 w 588"/>
                  <a:gd name="T9" fmla="*/ 170 h 339"/>
                </a:gdLst>
                <a:ahLst/>
                <a:cxnLst>
                  <a:cxn ang="0">
                    <a:pos x="T0" y="T1"/>
                  </a:cxn>
                  <a:cxn ang="0">
                    <a:pos x="T2" y="T3"/>
                  </a:cxn>
                  <a:cxn ang="0">
                    <a:pos x="T4" y="T5"/>
                  </a:cxn>
                  <a:cxn ang="0">
                    <a:pos x="T6" y="T7"/>
                  </a:cxn>
                  <a:cxn ang="0">
                    <a:pos x="T8" y="T9"/>
                  </a:cxn>
                </a:cxnLst>
                <a:rect l="0" t="0" r="r" b="b"/>
                <a:pathLst>
                  <a:path w="588" h="339">
                    <a:moveTo>
                      <a:pt x="588" y="170"/>
                    </a:moveTo>
                    <a:lnTo>
                      <a:pt x="295" y="339"/>
                    </a:lnTo>
                    <a:lnTo>
                      <a:pt x="0" y="170"/>
                    </a:lnTo>
                    <a:lnTo>
                      <a:pt x="293" y="0"/>
                    </a:lnTo>
                    <a:lnTo>
                      <a:pt x="588" y="170"/>
                    </a:lnTo>
                    <a:close/>
                  </a:path>
                </a:pathLst>
              </a:custGeom>
              <a:solidFill>
                <a:srgbClr val="2C2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425" name="Freeform 606"/>
              <p:cNvSpPr/>
              <p:nvPr userDrawn="1"/>
            </p:nvSpPr>
            <p:spPr bwMode="auto">
              <a:xfrm>
                <a:off x="3004" y="2372"/>
                <a:ext cx="184" cy="306"/>
              </a:xfrm>
              <a:custGeom>
                <a:avLst/>
                <a:gdLst>
                  <a:gd name="T0" fmla="*/ 71 w 78"/>
                  <a:gd name="T1" fmla="*/ 105 h 130"/>
                  <a:gd name="T2" fmla="*/ 71 w 78"/>
                  <a:gd name="T3" fmla="*/ 47 h 130"/>
                  <a:gd name="T4" fmla="*/ 66 w 78"/>
                  <a:gd name="T5" fmla="*/ 38 h 130"/>
                  <a:gd name="T6" fmla="*/ 15 w 78"/>
                  <a:gd name="T7" fmla="*/ 7 h 130"/>
                  <a:gd name="T8" fmla="*/ 14 w 78"/>
                  <a:gd name="T9" fmla="*/ 1 h 130"/>
                  <a:gd name="T10" fmla="*/ 3 w 78"/>
                  <a:gd name="T11" fmla="*/ 1 h 130"/>
                  <a:gd name="T12" fmla="*/ 3 w 78"/>
                  <a:gd name="T13" fmla="*/ 8 h 130"/>
                  <a:gd name="T14" fmla="*/ 12 w 78"/>
                  <a:gd name="T15" fmla="*/ 9 h 130"/>
                  <a:gd name="T16" fmla="*/ 64 w 78"/>
                  <a:gd name="T17" fmla="*/ 40 h 130"/>
                  <a:gd name="T18" fmla="*/ 68 w 78"/>
                  <a:gd name="T19" fmla="*/ 47 h 130"/>
                  <a:gd name="T20" fmla="*/ 68 w 78"/>
                  <a:gd name="T21" fmla="*/ 105 h 130"/>
                  <a:gd name="T22" fmla="*/ 61 w 78"/>
                  <a:gd name="T23" fmla="*/ 124 h 130"/>
                  <a:gd name="T24" fmla="*/ 66 w 78"/>
                  <a:gd name="T25" fmla="*/ 130 h 130"/>
                  <a:gd name="T26" fmla="*/ 73 w 78"/>
                  <a:gd name="T27" fmla="*/ 130 h 130"/>
                  <a:gd name="T28" fmla="*/ 78 w 78"/>
                  <a:gd name="T29" fmla="*/ 124 h 130"/>
                  <a:gd name="T30" fmla="*/ 71 w 78"/>
                  <a:gd name="T31" fmla="*/ 10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130">
                    <a:moveTo>
                      <a:pt x="71" y="105"/>
                    </a:moveTo>
                    <a:cubicBezTo>
                      <a:pt x="71" y="47"/>
                      <a:pt x="71" y="47"/>
                      <a:pt x="71" y="47"/>
                    </a:cubicBezTo>
                    <a:cubicBezTo>
                      <a:pt x="71" y="43"/>
                      <a:pt x="69" y="40"/>
                      <a:pt x="66" y="38"/>
                    </a:cubicBezTo>
                    <a:cubicBezTo>
                      <a:pt x="15" y="7"/>
                      <a:pt x="15" y="7"/>
                      <a:pt x="15" y="7"/>
                    </a:cubicBezTo>
                    <a:cubicBezTo>
                      <a:pt x="17" y="5"/>
                      <a:pt x="17" y="3"/>
                      <a:pt x="14" y="1"/>
                    </a:cubicBezTo>
                    <a:cubicBezTo>
                      <a:pt x="11" y="0"/>
                      <a:pt x="6" y="0"/>
                      <a:pt x="3" y="1"/>
                    </a:cubicBezTo>
                    <a:cubicBezTo>
                      <a:pt x="0" y="3"/>
                      <a:pt x="0" y="6"/>
                      <a:pt x="3" y="8"/>
                    </a:cubicBezTo>
                    <a:cubicBezTo>
                      <a:pt x="6" y="9"/>
                      <a:pt x="9" y="10"/>
                      <a:pt x="12" y="9"/>
                    </a:cubicBezTo>
                    <a:cubicBezTo>
                      <a:pt x="64" y="40"/>
                      <a:pt x="64" y="40"/>
                      <a:pt x="64" y="40"/>
                    </a:cubicBezTo>
                    <a:cubicBezTo>
                      <a:pt x="67" y="42"/>
                      <a:pt x="68" y="44"/>
                      <a:pt x="68" y="47"/>
                    </a:cubicBezTo>
                    <a:cubicBezTo>
                      <a:pt x="68" y="105"/>
                      <a:pt x="68" y="105"/>
                      <a:pt x="68" y="105"/>
                    </a:cubicBezTo>
                    <a:cubicBezTo>
                      <a:pt x="65" y="107"/>
                      <a:pt x="62" y="114"/>
                      <a:pt x="61" y="124"/>
                    </a:cubicBezTo>
                    <a:cubicBezTo>
                      <a:pt x="61" y="127"/>
                      <a:pt x="63" y="130"/>
                      <a:pt x="66" y="130"/>
                    </a:cubicBezTo>
                    <a:cubicBezTo>
                      <a:pt x="73" y="130"/>
                      <a:pt x="73" y="130"/>
                      <a:pt x="73" y="130"/>
                    </a:cubicBezTo>
                    <a:cubicBezTo>
                      <a:pt x="76" y="130"/>
                      <a:pt x="78" y="127"/>
                      <a:pt x="78" y="124"/>
                    </a:cubicBezTo>
                    <a:cubicBezTo>
                      <a:pt x="77" y="114"/>
                      <a:pt x="74" y="106"/>
                      <a:pt x="71" y="105"/>
                    </a:cubicBezTo>
                    <a:close/>
                  </a:path>
                </a:pathLst>
              </a:custGeom>
              <a:solidFill>
                <a:srgbClr val="FFE6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204" name="Freeform 608"/>
            <p:cNvSpPr/>
            <p:nvPr userDrawn="1"/>
          </p:nvSpPr>
          <p:spPr bwMode="auto">
            <a:xfrm>
              <a:off x="4541837" y="5047096"/>
              <a:ext cx="88900" cy="52387"/>
            </a:xfrm>
            <a:custGeom>
              <a:avLst/>
              <a:gdLst>
                <a:gd name="T0" fmla="*/ 56 w 56"/>
                <a:gd name="T1" fmla="*/ 12 h 33"/>
                <a:gd name="T2" fmla="*/ 21 w 56"/>
                <a:gd name="T3" fmla="*/ 33 h 33"/>
                <a:gd name="T4" fmla="*/ 19 w 56"/>
                <a:gd name="T5" fmla="*/ 22 h 33"/>
                <a:gd name="T6" fmla="*/ 0 w 56"/>
                <a:gd name="T7" fmla="*/ 22 h 33"/>
                <a:gd name="T8" fmla="*/ 35 w 56"/>
                <a:gd name="T9" fmla="*/ 0 h 33"/>
                <a:gd name="T10" fmla="*/ 56 w 56"/>
                <a:gd name="T11" fmla="*/ 12 h 33"/>
              </a:gdLst>
              <a:ahLst/>
              <a:cxnLst>
                <a:cxn ang="0">
                  <a:pos x="T0" y="T1"/>
                </a:cxn>
                <a:cxn ang="0">
                  <a:pos x="T2" y="T3"/>
                </a:cxn>
                <a:cxn ang="0">
                  <a:pos x="T4" y="T5"/>
                </a:cxn>
                <a:cxn ang="0">
                  <a:pos x="T6" y="T7"/>
                </a:cxn>
                <a:cxn ang="0">
                  <a:pos x="T8" y="T9"/>
                </a:cxn>
                <a:cxn ang="0">
                  <a:pos x="T10" y="T11"/>
                </a:cxn>
              </a:cxnLst>
              <a:rect l="0" t="0" r="r" b="b"/>
              <a:pathLst>
                <a:path w="56" h="33">
                  <a:moveTo>
                    <a:pt x="56" y="12"/>
                  </a:moveTo>
                  <a:lnTo>
                    <a:pt x="21" y="33"/>
                  </a:lnTo>
                  <a:lnTo>
                    <a:pt x="19" y="22"/>
                  </a:lnTo>
                  <a:lnTo>
                    <a:pt x="0" y="22"/>
                  </a:lnTo>
                  <a:lnTo>
                    <a:pt x="35" y="0"/>
                  </a:lnTo>
                  <a:lnTo>
                    <a:pt x="56" y="12"/>
                  </a:lnTo>
                  <a:close/>
                </a:path>
              </a:pathLst>
            </a:custGeom>
            <a:solidFill>
              <a:srgbClr val="B52D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5" name="Freeform 609"/>
            <p:cNvSpPr/>
            <p:nvPr userDrawn="1"/>
          </p:nvSpPr>
          <p:spPr bwMode="auto">
            <a:xfrm>
              <a:off x="4425949" y="4837546"/>
              <a:ext cx="468313" cy="349250"/>
            </a:xfrm>
            <a:custGeom>
              <a:avLst/>
              <a:gdLst>
                <a:gd name="T0" fmla="*/ 125 w 125"/>
                <a:gd name="T1" fmla="*/ 64 h 93"/>
                <a:gd name="T2" fmla="*/ 125 w 125"/>
                <a:gd name="T3" fmla="*/ 63 h 93"/>
                <a:gd name="T4" fmla="*/ 124 w 125"/>
                <a:gd name="T5" fmla="*/ 63 h 93"/>
                <a:gd name="T6" fmla="*/ 124 w 125"/>
                <a:gd name="T7" fmla="*/ 63 h 93"/>
                <a:gd name="T8" fmla="*/ 124 w 125"/>
                <a:gd name="T9" fmla="*/ 63 h 93"/>
                <a:gd name="T10" fmla="*/ 124 w 125"/>
                <a:gd name="T11" fmla="*/ 63 h 93"/>
                <a:gd name="T12" fmla="*/ 124 w 125"/>
                <a:gd name="T13" fmla="*/ 63 h 93"/>
                <a:gd name="T14" fmla="*/ 124 w 125"/>
                <a:gd name="T15" fmla="*/ 63 h 93"/>
                <a:gd name="T16" fmla="*/ 124 w 125"/>
                <a:gd name="T17" fmla="*/ 63 h 93"/>
                <a:gd name="T18" fmla="*/ 123 w 125"/>
                <a:gd name="T19" fmla="*/ 63 h 93"/>
                <a:gd name="T20" fmla="*/ 123 w 125"/>
                <a:gd name="T21" fmla="*/ 63 h 93"/>
                <a:gd name="T22" fmla="*/ 123 w 125"/>
                <a:gd name="T23" fmla="*/ 63 h 93"/>
                <a:gd name="T24" fmla="*/ 123 w 125"/>
                <a:gd name="T25" fmla="*/ 63 h 93"/>
                <a:gd name="T26" fmla="*/ 123 w 125"/>
                <a:gd name="T27" fmla="*/ 63 h 93"/>
                <a:gd name="T28" fmla="*/ 123 w 125"/>
                <a:gd name="T29" fmla="*/ 63 h 93"/>
                <a:gd name="T30" fmla="*/ 123 w 125"/>
                <a:gd name="T31" fmla="*/ 63 h 93"/>
                <a:gd name="T32" fmla="*/ 122 w 125"/>
                <a:gd name="T33" fmla="*/ 63 h 93"/>
                <a:gd name="T34" fmla="*/ 122 w 125"/>
                <a:gd name="T35" fmla="*/ 63 h 93"/>
                <a:gd name="T36" fmla="*/ 116 w 125"/>
                <a:gd name="T37" fmla="*/ 64 h 93"/>
                <a:gd name="T38" fmla="*/ 104 w 125"/>
                <a:gd name="T39" fmla="*/ 85 h 93"/>
                <a:gd name="T40" fmla="*/ 104 w 125"/>
                <a:gd name="T41" fmla="*/ 86 h 93"/>
                <a:gd name="T42" fmla="*/ 104 w 125"/>
                <a:gd name="T43" fmla="*/ 86 h 93"/>
                <a:gd name="T44" fmla="*/ 104 w 125"/>
                <a:gd name="T45" fmla="*/ 86 h 93"/>
                <a:gd name="T46" fmla="*/ 104 w 125"/>
                <a:gd name="T47" fmla="*/ 87 h 93"/>
                <a:gd name="T48" fmla="*/ 104 w 125"/>
                <a:gd name="T49" fmla="*/ 87 h 93"/>
                <a:gd name="T50" fmla="*/ 104 w 125"/>
                <a:gd name="T51" fmla="*/ 87 h 93"/>
                <a:gd name="T52" fmla="*/ 104 w 125"/>
                <a:gd name="T53" fmla="*/ 88 h 93"/>
                <a:gd name="T54" fmla="*/ 105 w 125"/>
                <a:gd name="T55" fmla="*/ 88 h 93"/>
                <a:gd name="T56" fmla="*/ 105 w 125"/>
                <a:gd name="T57" fmla="*/ 89 h 93"/>
                <a:gd name="T58" fmla="*/ 105 w 125"/>
                <a:gd name="T59" fmla="*/ 89 h 93"/>
                <a:gd name="T60" fmla="*/ 105 w 125"/>
                <a:gd name="T61" fmla="*/ 89 h 93"/>
                <a:gd name="T62" fmla="*/ 105 w 125"/>
                <a:gd name="T63" fmla="*/ 89 h 93"/>
                <a:gd name="T64" fmla="*/ 105 w 125"/>
                <a:gd name="T65" fmla="*/ 90 h 93"/>
                <a:gd name="T66" fmla="*/ 105 w 125"/>
                <a:gd name="T67" fmla="*/ 90 h 93"/>
                <a:gd name="T68" fmla="*/ 105 w 125"/>
                <a:gd name="T69" fmla="*/ 90 h 93"/>
                <a:gd name="T70" fmla="*/ 105 w 125"/>
                <a:gd name="T71" fmla="*/ 90 h 93"/>
                <a:gd name="T72" fmla="*/ 106 w 125"/>
                <a:gd name="T73" fmla="*/ 91 h 93"/>
                <a:gd name="T74" fmla="*/ 106 w 125"/>
                <a:gd name="T75" fmla="*/ 91 h 93"/>
                <a:gd name="T76" fmla="*/ 106 w 125"/>
                <a:gd name="T77" fmla="*/ 91 h 93"/>
                <a:gd name="T78" fmla="*/ 106 w 125"/>
                <a:gd name="T79" fmla="*/ 91 h 93"/>
                <a:gd name="T80" fmla="*/ 106 w 125"/>
                <a:gd name="T81" fmla="*/ 91 h 93"/>
                <a:gd name="T82" fmla="*/ 106 w 125"/>
                <a:gd name="T83" fmla="*/ 92 h 93"/>
                <a:gd name="T84" fmla="*/ 106 w 125"/>
                <a:gd name="T85" fmla="*/ 92 h 93"/>
                <a:gd name="T86" fmla="*/ 107 w 125"/>
                <a:gd name="T87" fmla="*/ 92 h 93"/>
                <a:gd name="T88" fmla="*/ 107 w 125"/>
                <a:gd name="T89" fmla="*/ 92 h 93"/>
                <a:gd name="T90" fmla="*/ 107 w 125"/>
                <a:gd name="T91" fmla="*/ 92 h 93"/>
                <a:gd name="T92" fmla="*/ 107 w 125"/>
                <a:gd name="T93" fmla="*/ 92 h 93"/>
                <a:gd name="T94" fmla="*/ 107 w 125"/>
                <a:gd name="T95" fmla="*/ 92 h 93"/>
                <a:gd name="T96" fmla="*/ 107 w 125"/>
                <a:gd name="T97" fmla="*/ 93 h 93"/>
                <a:gd name="T98" fmla="*/ 107 w 125"/>
                <a:gd name="T99" fmla="*/ 93 h 93"/>
                <a:gd name="T100" fmla="*/ 108 w 125"/>
                <a:gd name="T101" fmla="*/ 93 h 93"/>
                <a:gd name="T102" fmla="*/ 48 w 125"/>
                <a:gd name="T103" fmla="*/ 58 h 93"/>
                <a:gd name="T104" fmla="*/ 39 w 125"/>
                <a:gd name="T105" fmla="*/ 52 h 93"/>
                <a:gd name="T106" fmla="*/ 3 w 125"/>
                <a:gd name="T107" fmla="*/ 31 h 93"/>
                <a:gd name="T108" fmla="*/ 0 w 125"/>
                <a:gd name="T109" fmla="*/ 23 h 93"/>
                <a:gd name="T110" fmla="*/ 12 w 125"/>
                <a:gd name="T111" fmla="*/ 3 h 93"/>
                <a:gd name="T112" fmla="*/ 21 w 125"/>
                <a:gd name="T113" fmla="*/ 2 h 93"/>
                <a:gd name="T114" fmla="*/ 56 w 125"/>
                <a:gd name="T115" fmla="*/ 23 h 93"/>
                <a:gd name="T116" fmla="*/ 66 w 125"/>
                <a:gd name="T117" fmla="*/ 29 h 93"/>
                <a:gd name="T118" fmla="*/ 125 w 125"/>
                <a:gd name="T119"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93">
                  <a:moveTo>
                    <a:pt x="125" y="64"/>
                  </a:moveTo>
                  <a:cubicBezTo>
                    <a:pt x="125" y="64"/>
                    <a:pt x="125" y="63"/>
                    <a:pt x="125" y="63"/>
                  </a:cubicBezTo>
                  <a:cubicBezTo>
                    <a:pt x="125" y="63"/>
                    <a:pt x="125"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4" y="63"/>
                    <a:pt x="124" y="63"/>
                  </a:cubicBezTo>
                  <a:cubicBezTo>
                    <a:pt x="124"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3" y="63"/>
                    <a:pt x="123" y="63"/>
                  </a:cubicBezTo>
                  <a:cubicBezTo>
                    <a:pt x="123" y="63"/>
                    <a:pt x="122" y="63"/>
                    <a:pt x="122" y="63"/>
                  </a:cubicBezTo>
                  <a:cubicBezTo>
                    <a:pt x="122" y="63"/>
                    <a:pt x="122" y="63"/>
                    <a:pt x="122" y="63"/>
                  </a:cubicBezTo>
                  <a:cubicBezTo>
                    <a:pt x="120" y="63"/>
                    <a:pt x="118" y="63"/>
                    <a:pt x="116" y="64"/>
                  </a:cubicBezTo>
                  <a:cubicBezTo>
                    <a:pt x="110" y="68"/>
                    <a:pt x="104" y="77"/>
                    <a:pt x="104" y="85"/>
                  </a:cubicBezTo>
                  <a:cubicBezTo>
                    <a:pt x="104" y="85"/>
                    <a:pt x="104" y="85"/>
                    <a:pt x="104" y="86"/>
                  </a:cubicBezTo>
                  <a:cubicBezTo>
                    <a:pt x="104" y="86"/>
                    <a:pt x="104" y="86"/>
                    <a:pt x="104" y="86"/>
                  </a:cubicBezTo>
                  <a:cubicBezTo>
                    <a:pt x="104" y="86"/>
                    <a:pt x="104" y="86"/>
                    <a:pt x="104" y="86"/>
                  </a:cubicBezTo>
                  <a:cubicBezTo>
                    <a:pt x="104" y="86"/>
                    <a:pt x="104" y="87"/>
                    <a:pt x="104" y="87"/>
                  </a:cubicBezTo>
                  <a:cubicBezTo>
                    <a:pt x="104" y="87"/>
                    <a:pt x="104" y="87"/>
                    <a:pt x="104" y="87"/>
                  </a:cubicBezTo>
                  <a:cubicBezTo>
                    <a:pt x="104" y="87"/>
                    <a:pt x="104" y="87"/>
                    <a:pt x="104" y="87"/>
                  </a:cubicBezTo>
                  <a:cubicBezTo>
                    <a:pt x="104" y="88"/>
                    <a:pt x="104" y="88"/>
                    <a:pt x="104" y="88"/>
                  </a:cubicBezTo>
                  <a:cubicBezTo>
                    <a:pt x="105" y="88"/>
                    <a:pt x="105" y="88"/>
                    <a:pt x="105" y="88"/>
                  </a:cubicBezTo>
                  <a:cubicBezTo>
                    <a:pt x="105" y="88"/>
                    <a:pt x="105" y="88"/>
                    <a:pt x="105" y="89"/>
                  </a:cubicBezTo>
                  <a:cubicBezTo>
                    <a:pt x="105" y="89"/>
                    <a:pt x="105" y="89"/>
                    <a:pt x="105" y="89"/>
                  </a:cubicBezTo>
                  <a:cubicBezTo>
                    <a:pt x="105" y="89"/>
                    <a:pt x="105" y="89"/>
                    <a:pt x="105" y="89"/>
                  </a:cubicBezTo>
                  <a:cubicBezTo>
                    <a:pt x="105" y="89"/>
                    <a:pt x="105" y="89"/>
                    <a:pt x="105" y="89"/>
                  </a:cubicBezTo>
                  <a:cubicBezTo>
                    <a:pt x="105" y="90"/>
                    <a:pt x="105" y="90"/>
                    <a:pt x="105" y="90"/>
                  </a:cubicBezTo>
                  <a:cubicBezTo>
                    <a:pt x="105" y="90"/>
                    <a:pt x="105" y="90"/>
                    <a:pt x="105" y="90"/>
                  </a:cubicBezTo>
                  <a:cubicBezTo>
                    <a:pt x="105" y="90"/>
                    <a:pt x="105" y="90"/>
                    <a:pt x="105" y="90"/>
                  </a:cubicBezTo>
                  <a:cubicBezTo>
                    <a:pt x="105" y="90"/>
                    <a:pt x="105" y="90"/>
                    <a:pt x="105" y="90"/>
                  </a:cubicBezTo>
                  <a:cubicBezTo>
                    <a:pt x="105" y="90"/>
                    <a:pt x="105" y="90"/>
                    <a:pt x="106" y="91"/>
                  </a:cubicBezTo>
                  <a:cubicBezTo>
                    <a:pt x="106" y="91"/>
                    <a:pt x="106" y="91"/>
                    <a:pt x="106" y="91"/>
                  </a:cubicBezTo>
                  <a:cubicBezTo>
                    <a:pt x="106" y="91"/>
                    <a:pt x="106" y="91"/>
                    <a:pt x="106" y="91"/>
                  </a:cubicBezTo>
                  <a:cubicBezTo>
                    <a:pt x="106" y="91"/>
                    <a:pt x="106" y="91"/>
                    <a:pt x="106" y="91"/>
                  </a:cubicBezTo>
                  <a:cubicBezTo>
                    <a:pt x="106" y="91"/>
                    <a:pt x="106" y="91"/>
                    <a:pt x="106" y="91"/>
                  </a:cubicBezTo>
                  <a:cubicBezTo>
                    <a:pt x="106" y="92"/>
                    <a:pt x="106" y="92"/>
                    <a:pt x="106" y="92"/>
                  </a:cubicBezTo>
                  <a:cubicBezTo>
                    <a:pt x="106" y="92"/>
                    <a:pt x="106" y="92"/>
                    <a:pt x="106"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2"/>
                    <a:pt x="107" y="92"/>
                  </a:cubicBezTo>
                  <a:cubicBezTo>
                    <a:pt x="107" y="92"/>
                    <a:pt x="107" y="93"/>
                    <a:pt x="107" y="93"/>
                  </a:cubicBezTo>
                  <a:cubicBezTo>
                    <a:pt x="107" y="93"/>
                    <a:pt x="107" y="93"/>
                    <a:pt x="107" y="93"/>
                  </a:cubicBezTo>
                  <a:cubicBezTo>
                    <a:pt x="107" y="93"/>
                    <a:pt x="107" y="93"/>
                    <a:pt x="108" y="93"/>
                  </a:cubicBezTo>
                  <a:cubicBezTo>
                    <a:pt x="48" y="58"/>
                    <a:pt x="48" y="58"/>
                    <a:pt x="48" y="58"/>
                  </a:cubicBezTo>
                  <a:cubicBezTo>
                    <a:pt x="39" y="52"/>
                    <a:pt x="39" y="52"/>
                    <a:pt x="39" y="52"/>
                  </a:cubicBezTo>
                  <a:cubicBezTo>
                    <a:pt x="3" y="31"/>
                    <a:pt x="3" y="31"/>
                    <a:pt x="3" y="31"/>
                  </a:cubicBezTo>
                  <a:cubicBezTo>
                    <a:pt x="1" y="30"/>
                    <a:pt x="0" y="27"/>
                    <a:pt x="0" y="23"/>
                  </a:cubicBezTo>
                  <a:cubicBezTo>
                    <a:pt x="0" y="16"/>
                    <a:pt x="5" y="6"/>
                    <a:pt x="12" y="3"/>
                  </a:cubicBezTo>
                  <a:cubicBezTo>
                    <a:pt x="15" y="1"/>
                    <a:pt x="18" y="0"/>
                    <a:pt x="21" y="2"/>
                  </a:cubicBezTo>
                  <a:cubicBezTo>
                    <a:pt x="56" y="23"/>
                    <a:pt x="56" y="23"/>
                    <a:pt x="56" y="23"/>
                  </a:cubicBezTo>
                  <a:cubicBezTo>
                    <a:pt x="66" y="29"/>
                    <a:pt x="66" y="29"/>
                    <a:pt x="66" y="29"/>
                  </a:cubicBezTo>
                  <a:cubicBezTo>
                    <a:pt x="125" y="64"/>
                    <a:pt x="125" y="64"/>
                    <a:pt x="125"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6" name="Freeform 610"/>
            <p:cNvSpPr/>
            <p:nvPr userDrawn="1"/>
          </p:nvSpPr>
          <p:spPr bwMode="auto">
            <a:xfrm>
              <a:off x="4589462" y="4935971"/>
              <a:ext cx="106363" cy="130175"/>
            </a:xfrm>
            <a:custGeom>
              <a:avLst/>
              <a:gdLst>
                <a:gd name="T0" fmla="*/ 28 w 28"/>
                <a:gd name="T1" fmla="*/ 6 h 35"/>
                <a:gd name="T2" fmla="*/ 24 w 28"/>
                <a:gd name="T3" fmla="*/ 8 h 35"/>
                <a:gd name="T4" fmla="*/ 10 w 28"/>
                <a:gd name="T5" fmla="*/ 32 h 35"/>
                <a:gd name="T6" fmla="*/ 11 w 28"/>
                <a:gd name="T7" fmla="*/ 35 h 35"/>
                <a:gd name="T8" fmla="*/ 1 w 28"/>
                <a:gd name="T9" fmla="*/ 30 h 35"/>
                <a:gd name="T10" fmla="*/ 0 w 28"/>
                <a:gd name="T11" fmla="*/ 25 h 35"/>
                <a:gd name="T12" fmla="*/ 13 w 28"/>
                <a:gd name="T13" fmla="*/ 2 h 35"/>
                <a:gd name="T14" fmla="*/ 18 w 28"/>
                <a:gd name="T15" fmla="*/ 0 h 35"/>
                <a:gd name="T16" fmla="*/ 28 w 28"/>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5">
                  <a:moveTo>
                    <a:pt x="28" y="6"/>
                  </a:moveTo>
                  <a:cubicBezTo>
                    <a:pt x="27" y="7"/>
                    <a:pt x="26" y="7"/>
                    <a:pt x="24" y="8"/>
                  </a:cubicBezTo>
                  <a:cubicBezTo>
                    <a:pt x="17" y="12"/>
                    <a:pt x="10" y="23"/>
                    <a:pt x="10" y="32"/>
                  </a:cubicBezTo>
                  <a:cubicBezTo>
                    <a:pt x="10" y="33"/>
                    <a:pt x="10" y="34"/>
                    <a:pt x="11" y="35"/>
                  </a:cubicBezTo>
                  <a:cubicBezTo>
                    <a:pt x="1" y="30"/>
                    <a:pt x="1" y="30"/>
                    <a:pt x="1" y="30"/>
                  </a:cubicBezTo>
                  <a:cubicBezTo>
                    <a:pt x="0" y="28"/>
                    <a:pt x="0" y="27"/>
                    <a:pt x="0" y="25"/>
                  </a:cubicBezTo>
                  <a:cubicBezTo>
                    <a:pt x="0" y="16"/>
                    <a:pt x="6" y="6"/>
                    <a:pt x="13" y="2"/>
                  </a:cubicBezTo>
                  <a:cubicBezTo>
                    <a:pt x="15" y="1"/>
                    <a:pt x="17" y="1"/>
                    <a:pt x="18" y="0"/>
                  </a:cubicBezTo>
                  <a:lnTo>
                    <a:pt x="28" y="6"/>
                  </a:lnTo>
                  <a:close/>
                </a:path>
              </a:pathLst>
            </a:custGeom>
            <a:solidFill>
              <a:srgbClr val="E146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7" name="Freeform 611"/>
            <p:cNvSpPr/>
            <p:nvPr userDrawn="1"/>
          </p:nvSpPr>
          <p:spPr bwMode="auto">
            <a:xfrm>
              <a:off x="4814887" y="5066146"/>
              <a:ext cx="93663" cy="131762"/>
            </a:xfrm>
            <a:custGeom>
              <a:avLst/>
              <a:gdLst>
                <a:gd name="T0" fmla="*/ 12 w 25"/>
                <a:gd name="T1" fmla="*/ 3 h 35"/>
                <a:gd name="T2" fmla="*/ 24 w 25"/>
                <a:gd name="T3" fmla="*/ 10 h 35"/>
                <a:gd name="T4" fmla="*/ 12 w 25"/>
                <a:gd name="T5" fmla="*/ 31 h 35"/>
                <a:gd name="T6" fmla="*/ 0 w 25"/>
                <a:gd name="T7" fmla="*/ 24 h 35"/>
                <a:gd name="T8" fmla="*/ 12 w 25"/>
                <a:gd name="T9" fmla="*/ 3 h 35"/>
              </a:gdLst>
              <a:ahLst/>
              <a:cxnLst>
                <a:cxn ang="0">
                  <a:pos x="T0" y="T1"/>
                </a:cxn>
                <a:cxn ang="0">
                  <a:pos x="T2" y="T3"/>
                </a:cxn>
                <a:cxn ang="0">
                  <a:pos x="T4" y="T5"/>
                </a:cxn>
                <a:cxn ang="0">
                  <a:pos x="T6" y="T7"/>
                </a:cxn>
                <a:cxn ang="0">
                  <a:pos x="T8" y="T9"/>
                </a:cxn>
              </a:cxnLst>
              <a:rect l="0" t="0" r="r" b="b"/>
              <a:pathLst>
                <a:path w="25" h="35">
                  <a:moveTo>
                    <a:pt x="12" y="3"/>
                  </a:moveTo>
                  <a:cubicBezTo>
                    <a:pt x="19" y="0"/>
                    <a:pt x="25" y="3"/>
                    <a:pt x="24" y="10"/>
                  </a:cubicBezTo>
                  <a:cubicBezTo>
                    <a:pt x="24" y="18"/>
                    <a:pt x="19" y="27"/>
                    <a:pt x="12" y="31"/>
                  </a:cubicBezTo>
                  <a:cubicBezTo>
                    <a:pt x="6" y="35"/>
                    <a:pt x="0" y="32"/>
                    <a:pt x="0" y="24"/>
                  </a:cubicBezTo>
                  <a:cubicBezTo>
                    <a:pt x="0" y="16"/>
                    <a:pt x="6" y="7"/>
                    <a:pt x="12" y="3"/>
                  </a:cubicBezTo>
                  <a:close/>
                </a:path>
              </a:pathLst>
            </a:custGeom>
            <a:solidFill>
              <a:srgbClr val="B1CE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8" name="Freeform 612"/>
            <p:cNvSpPr/>
            <p:nvPr userDrawn="1"/>
          </p:nvSpPr>
          <p:spPr bwMode="auto">
            <a:xfrm>
              <a:off x="3186112" y="4651808"/>
              <a:ext cx="247650" cy="133350"/>
            </a:xfrm>
            <a:custGeom>
              <a:avLst/>
              <a:gdLst>
                <a:gd name="T0" fmla="*/ 49 w 66"/>
                <a:gd name="T1" fmla="*/ 29 h 36"/>
                <a:gd name="T2" fmla="*/ 41 w 66"/>
                <a:gd name="T3" fmla="*/ 32 h 36"/>
                <a:gd name="T4" fmla="*/ 22 w 66"/>
                <a:gd name="T5" fmla="*/ 36 h 36"/>
                <a:gd name="T6" fmla="*/ 11 w 66"/>
                <a:gd name="T7" fmla="*/ 34 h 36"/>
                <a:gd name="T8" fmla="*/ 5 w 66"/>
                <a:gd name="T9" fmla="*/ 24 h 36"/>
                <a:gd name="T10" fmla="*/ 0 w 66"/>
                <a:gd name="T11" fmla="*/ 8 h 36"/>
                <a:gd name="T12" fmla="*/ 1 w 66"/>
                <a:gd name="T13" fmla="*/ 2 h 36"/>
                <a:gd name="T14" fmla="*/ 2 w 66"/>
                <a:gd name="T15" fmla="*/ 0 h 36"/>
                <a:gd name="T16" fmla="*/ 5 w 66"/>
                <a:gd name="T17" fmla="*/ 1 h 36"/>
                <a:gd name="T18" fmla="*/ 6 w 66"/>
                <a:gd name="T19" fmla="*/ 4 h 36"/>
                <a:gd name="T20" fmla="*/ 11 w 66"/>
                <a:gd name="T21" fmla="*/ 18 h 36"/>
                <a:gd name="T22" fmla="*/ 20 w 66"/>
                <a:gd name="T23" fmla="*/ 27 h 36"/>
                <a:gd name="T24" fmla="*/ 27 w 66"/>
                <a:gd name="T25" fmla="*/ 26 h 36"/>
                <a:gd name="T26" fmla="*/ 45 w 66"/>
                <a:gd name="T27" fmla="*/ 22 h 36"/>
                <a:gd name="T28" fmla="*/ 53 w 66"/>
                <a:gd name="T29" fmla="*/ 20 h 36"/>
                <a:gd name="T30" fmla="*/ 59 w 66"/>
                <a:gd name="T31" fmla="*/ 17 h 36"/>
                <a:gd name="T32" fmla="*/ 63 w 66"/>
                <a:gd name="T33" fmla="*/ 16 h 36"/>
                <a:gd name="T34" fmla="*/ 62 w 66"/>
                <a:gd name="T35" fmla="*/ 26 h 36"/>
                <a:gd name="T36" fmla="*/ 58 w 66"/>
                <a:gd name="T37" fmla="*/ 28 h 36"/>
                <a:gd name="T38" fmla="*/ 50 w 66"/>
                <a:gd name="T39" fmla="*/ 29 h 36"/>
                <a:gd name="T40" fmla="*/ 49 w 66"/>
                <a:gd name="T4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36">
                  <a:moveTo>
                    <a:pt x="49" y="29"/>
                  </a:moveTo>
                  <a:cubicBezTo>
                    <a:pt x="46" y="30"/>
                    <a:pt x="44" y="31"/>
                    <a:pt x="41" y="32"/>
                  </a:cubicBezTo>
                  <a:cubicBezTo>
                    <a:pt x="35" y="34"/>
                    <a:pt x="28" y="35"/>
                    <a:pt x="22" y="36"/>
                  </a:cubicBezTo>
                  <a:cubicBezTo>
                    <a:pt x="18" y="36"/>
                    <a:pt x="14" y="36"/>
                    <a:pt x="11" y="34"/>
                  </a:cubicBezTo>
                  <a:cubicBezTo>
                    <a:pt x="7" y="32"/>
                    <a:pt x="6" y="28"/>
                    <a:pt x="5" y="24"/>
                  </a:cubicBezTo>
                  <a:cubicBezTo>
                    <a:pt x="3" y="19"/>
                    <a:pt x="1" y="14"/>
                    <a:pt x="0" y="8"/>
                  </a:cubicBezTo>
                  <a:cubicBezTo>
                    <a:pt x="0" y="6"/>
                    <a:pt x="0" y="4"/>
                    <a:pt x="1" y="2"/>
                  </a:cubicBezTo>
                  <a:cubicBezTo>
                    <a:pt x="1" y="1"/>
                    <a:pt x="1" y="1"/>
                    <a:pt x="2" y="0"/>
                  </a:cubicBezTo>
                  <a:cubicBezTo>
                    <a:pt x="3" y="0"/>
                    <a:pt x="4" y="0"/>
                    <a:pt x="5" y="1"/>
                  </a:cubicBezTo>
                  <a:cubicBezTo>
                    <a:pt x="6" y="2"/>
                    <a:pt x="6" y="3"/>
                    <a:pt x="6" y="4"/>
                  </a:cubicBezTo>
                  <a:cubicBezTo>
                    <a:pt x="8" y="9"/>
                    <a:pt x="9" y="14"/>
                    <a:pt x="11" y="18"/>
                  </a:cubicBezTo>
                  <a:cubicBezTo>
                    <a:pt x="13" y="22"/>
                    <a:pt x="16" y="26"/>
                    <a:pt x="20" y="27"/>
                  </a:cubicBezTo>
                  <a:cubicBezTo>
                    <a:pt x="22" y="27"/>
                    <a:pt x="25" y="27"/>
                    <a:pt x="27" y="26"/>
                  </a:cubicBezTo>
                  <a:cubicBezTo>
                    <a:pt x="33" y="26"/>
                    <a:pt x="39" y="24"/>
                    <a:pt x="45" y="22"/>
                  </a:cubicBezTo>
                  <a:cubicBezTo>
                    <a:pt x="48" y="21"/>
                    <a:pt x="51" y="21"/>
                    <a:pt x="53" y="20"/>
                  </a:cubicBezTo>
                  <a:cubicBezTo>
                    <a:pt x="56" y="19"/>
                    <a:pt x="57" y="18"/>
                    <a:pt x="59" y="17"/>
                  </a:cubicBezTo>
                  <a:cubicBezTo>
                    <a:pt x="60" y="15"/>
                    <a:pt x="62" y="14"/>
                    <a:pt x="63" y="16"/>
                  </a:cubicBezTo>
                  <a:cubicBezTo>
                    <a:pt x="66" y="18"/>
                    <a:pt x="64" y="24"/>
                    <a:pt x="62" y="26"/>
                  </a:cubicBezTo>
                  <a:cubicBezTo>
                    <a:pt x="61" y="27"/>
                    <a:pt x="60" y="28"/>
                    <a:pt x="58" y="28"/>
                  </a:cubicBezTo>
                  <a:cubicBezTo>
                    <a:pt x="55" y="29"/>
                    <a:pt x="53" y="29"/>
                    <a:pt x="50" y="29"/>
                  </a:cubicBezTo>
                  <a:cubicBezTo>
                    <a:pt x="50" y="29"/>
                    <a:pt x="49" y="29"/>
                    <a:pt x="49" y="29"/>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09" name="Freeform 613"/>
            <p:cNvSpPr/>
            <p:nvPr userDrawn="1"/>
          </p:nvSpPr>
          <p:spPr bwMode="auto">
            <a:xfrm>
              <a:off x="2976562" y="4332721"/>
              <a:ext cx="339725" cy="366712"/>
            </a:xfrm>
            <a:custGeom>
              <a:avLst/>
              <a:gdLst>
                <a:gd name="T0" fmla="*/ 64 w 91"/>
                <a:gd name="T1" fmla="*/ 79 h 98"/>
                <a:gd name="T2" fmla="*/ 69 w 91"/>
                <a:gd name="T3" fmla="*/ 69 h 98"/>
                <a:gd name="T4" fmla="*/ 66 w 91"/>
                <a:gd name="T5" fmla="*/ 6 h 98"/>
                <a:gd name="T6" fmla="*/ 23 w 91"/>
                <a:gd name="T7" fmla="*/ 9 h 98"/>
                <a:gd name="T8" fmla="*/ 11 w 91"/>
                <a:gd name="T9" fmla="*/ 34 h 98"/>
                <a:gd name="T10" fmla="*/ 10 w 91"/>
                <a:gd name="T11" fmla="*/ 51 h 98"/>
                <a:gd name="T12" fmla="*/ 13 w 91"/>
                <a:gd name="T13" fmla="*/ 65 h 98"/>
                <a:gd name="T14" fmla="*/ 6 w 91"/>
                <a:gd name="T15" fmla="*/ 69 h 98"/>
                <a:gd name="T16" fmla="*/ 0 w 91"/>
                <a:gd name="T17" fmla="*/ 67 h 98"/>
                <a:gd name="T18" fmla="*/ 69 w 91"/>
                <a:gd name="T19" fmla="*/ 89 h 98"/>
                <a:gd name="T20" fmla="*/ 64 w 91"/>
                <a:gd name="T21" fmla="*/ 80 h 98"/>
                <a:gd name="T22" fmla="*/ 64 w 91"/>
                <a:gd name="T23"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8">
                  <a:moveTo>
                    <a:pt x="64" y="79"/>
                  </a:moveTo>
                  <a:cubicBezTo>
                    <a:pt x="65" y="76"/>
                    <a:pt x="67" y="72"/>
                    <a:pt x="69" y="69"/>
                  </a:cubicBezTo>
                  <a:cubicBezTo>
                    <a:pt x="80" y="50"/>
                    <a:pt x="91" y="17"/>
                    <a:pt x="66" y="6"/>
                  </a:cubicBezTo>
                  <a:cubicBezTo>
                    <a:pt x="53" y="0"/>
                    <a:pt x="33" y="0"/>
                    <a:pt x="23" y="9"/>
                  </a:cubicBezTo>
                  <a:cubicBezTo>
                    <a:pt x="16" y="16"/>
                    <a:pt x="13" y="25"/>
                    <a:pt x="11" y="34"/>
                  </a:cubicBezTo>
                  <a:cubicBezTo>
                    <a:pt x="10" y="40"/>
                    <a:pt x="10" y="45"/>
                    <a:pt x="10" y="51"/>
                  </a:cubicBezTo>
                  <a:cubicBezTo>
                    <a:pt x="11" y="55"/>
                    <a:pt x="14" y="60"/>
                    <a:pt x="13" y="65"/>
                  </a:cubicBezTo>
                  <a:cubicBezTo>
                    <a:pt x="13" y="68"/>
                    <a:pt x="9" y="70"/>
                    <a:pt x="6" y="69"/>
                  </a:cubicBezTo>
                  <a:cubicBezTo>
                    <a:pt x="4" y="68"/>
                    <a:pt x="2" y="65"/>
                    <a:pt x="0" y="67"/>
                  </a:cubicBezTo>
                  <a:cubicBezTo>
                    <a:pt x="15" y="89"/>
                    <a:pt x="45" y="98"/>
                    <a:pt x="69" y="89"/>
                  </a:cubicBezTo>
                  <a:cubicBezTo>
                    <a:pt x="65" y="88"/>
                    <a:pt x="64" y="84"/>
                    <a:pt x="64" y="80"/>
                  </a:cubicBezTo>
                  <a:cubicBezTo>
                    <a:pt x="64" y="80"/>
                    <a:pt x="64" y="79"/>
                    <a:pt x="64" y="79"/>
                  </a:cubicBezTo>
                  <a:close/>
                </a:path>
              </a:pathLst>
            </a:custGeom>
            <a:solidFill>
              <a:srgbClr val="9F4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0" name="Freeform 614"/>
            <p:cNvSpPr/>
            <p:nvPr userDrawn="1"/>
          </p:nvSpPr>
          <p:spPr bwMode="auto">
            <a:xfrm>
              <a:off x="3182937" y="4605771"/>
              <a:ext cx="92075" cy="153987"/>
            </a:xfrm>
            <a:custGeom>
              <a:avLst/>
              <a:gdLst>
                <a:gd name="T0" fmla="*/ 22 w 25"/>
                <a:gd name="T1" fmla="*/ 15 h 41"/>
                <a:gd name="T2" fmla="*/ 25 w 25"/>
                <a:gd name="T3" fmla="*/ 41 h 41"/>
                <a:gd name="T4" fmla="*/ 11 w 25"/>
                <a:gd name="T5" fmla="*/ 39 h 41"/>
                <a:gd name="T6" fmla="*/ 9 w 25"/>
                <a:gd name="T7" fmla="*/ 38 h 41"/>
                <a:gd name="T8" fmla="*/ 9 w 25"/>
                <a:gd name="T9" fmla="*/ 37 h 41"/>
                <a:gd name="T10" fmla="*/ 4 w 25"/>
                <a:gd name="T11" fmla="*/ 18 h 41"/>
                <a:gd name="T12" fmla="*/ 0 w 25"/>
                <a:gd name="T13" fmla="*/ 11 h 41"/>
                <a:gd name="T14" fmla="*/ 1 w 25"/>
                <a:gd name="T15" fmla="*/ 3 h 41"/>
                <a:gd name="T16" fmla="*/ 2 w 25"/>
                <a:gd name="T17" fmla="*/ 2 h 41"/>
                <a:gd name="T18" fmla="*/ 3 w 25"/>
                <a:gd name="T19" fmla="*/ 1 h 41"/>
                <a:gd name="T20" fmla="*/ 18 w 25"/>
                <a:gd name="T21" fmla="*/ 3 h 41"/>
                <a:gd name="T22" fmla="*/ 22 w 25"/>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2" y="15"/>
                  </a:moveTo>
                  <a:cubicBezTo>
                    <a:pt x="24" y="24"/>
                    <a:pt x="24" y="32"/>
                    <a:pt x="25" y="41"/>
                  </a:cubicBezTo>
                  <a:cubicBezTo>
                    <a:pt x="20" y="41"/>
                    <a:pt x="15" y="41"/>
                    <a:pt x="11" y="39"/>
                  </a:cubicBezTo>
                  <a:cubicBezTo>
                    <a:pt x="10" y="39"/>
                    <a:pt x="9" y="39"/>
                    <a:pt x="9" y="38"/>
                  </a:cubicBezTo>
                  <a:cubicBezTo>
                    <a:pt x="9" y="38"/>
                    <a:pt x="9" y="37"/>
                    <a:pt x="9" y="37"/>
                  </a:cubicBezTo>
                  <a:cubicBezTo>
                    <a:pt x="8" y="30"/>
                    <a:pt x="7" y="24"/>
                    <a:pt x="4" y="18"/>
                  </a:cubicBezTo>
                  <a:cubicBezTo>
                    <a:pt x="2" y="16"/>
                    <a:pt x="1" y="13"/>
                    <a:pt x="0" y="11"/>
                  </a:cubicBezTo>
                  <a:cubicBezTo>
                    <a:pt x="0" y="8"/>
                    <a:pt x="0" y="5"/>
                    <a:pt x="1" y="3"/>
                  </a:cubicBezTo>
                  <a:cubicBezTo>
                    <a:pt x="1" y="2"/>
                    <a:pt x="1" y="2"/>
                    <a:pt x="2" y="2"/>
                  </a:cubicBezTo>
                  <a:cubicBezTo>
                    <a:pt x="2" y="1"/>
                    <a:pt x="3" y="1"/>
                    <a:pt x="3" y="1"/>
                  </a:cubicBezTo>
                  <a:cubicBezTo>
                    <a:pt x="8" y="0"/>
                    <a:pt x="14" y="1"/>
                    <a:pt x="18" y="3"/>
                  </a:cubicBezTo>
                  <a:cubicBezTo>
                    <a:pt x="21" y="5"/>
                    <a:pt x="22" y="12"/>
                    <a:pt x="22" y="1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1" name="Freeform 615"/>
            <p:cNvSpPr/>
            <p:nvPr userDrawn="1"/>
          </p:nvSpPr>
          <p:spPr bwMode="auto">
            <a:xfrm>
              <a:off x="3100387" y="4901046"/>
              <a:ext cx="246063" cy="849312"/>
            </a:xfrm>
            <a:custGeom>
              <a:avLst/>
              <a:gdLst>
                <a:gd name="T0" fmla="*/ 33 w 66"/>
                <a:gd name="T1" fmla="*/ 154 h 227"/>
                <a:gd name="T2" fmla="*/ 31 w 66"/>
                <a:gd name="T3" fmla="*/ 147 h 227"/>
                <a:gd name="T4" fmla="*/ 28 w 66"/>
                <a:gd name="T5" fmla="*/ 122 h 227"/>
                <a:gd name="T6" fmla="*/ 31 w 66"/>
                <a:gd name="T7" fmla="*/ 102 h 227"/>
                <a:gd name="T8" fmla="*/ 11 w 66"/>
                <a:gd name="T9" fmla="*/ 43 h 227"/>
                <a:gd name="T10" fmla="*/ 27 w 66"/>
                <a:gd name="T11" fmla="*/ 2 h 227"/>
                <a:gd name="T12" fmla="*/ 43 w 66"/>
                <a:gd name="T13" fmla="*/ 27 h 227"/>
                <a:gd name="T14" fmla="*/ 46 w 66"/>
                <a:gd name="T15" fmla="*/ 71 h 227"/>
                <a:gd name="T16" fmla="*/ 50 w 66"/>
                <a:gd name="T17" fmla="*/ 126 h 227"/>
                <a:gd name="T18" fmla="*/ 50 w 66"/>
                <a:gd name="T19" fmla="*/ 182 h 227"/>
                <a:gd name="T20" fmla="*/ 57 w 66"/>
                <a:gd name="T21" fmla="*/ 209 h 227"/>
                <a:gd name="T22" fmla="*/ 65 w 66"/>
                <a:gd name="T23" fmla="*/ 221 h 227"/>
                <a:gd name="T24" fmla="*/ 57 w 66"/>
                <a:gd name="T25" fmla="*/ 225 h 227"/>
                <a:gd name="T26" fmla="*/ 43 w 66"/>
                <a:gd name="T27" fmla="*/ 213 h 227"/>
                <a:gd name="T28" fmla="*/ 32 w 66"/>
                <a:gd name="T29" fmla="*/ 196 h 227"/>
                <a:gd name="T30" fmla="*/ 35 w 66"/>
                <a:gd name="T31" fmla="*/ 188 h 227"/>
                <a:gd name="T32" fmla="*/ 33 w 66"/>
                <a:gd name="T33" fmla="*/ 1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27">
                  <a:moveTo>
                    <a:pt x="33" y="154"/>
                  </a:moveTo>
                  <a:cubicBezTo>
                    <a:pt x="32" y="152"/>
                    <a:pt x="31" y="149"/>
                    <a:pt x="31" y="147"/>
                  </a:cubicBezTo>
                  <a:cubicBezTo>
                    <a:pt x="28" y="139"/>
                    <a:pt x="28" y="131"/>
                    <a:pt x="28" y="122"/>
                  </a:cubicBezTo>
                  <a:cubicBezTo>
                    <a:pt x="29" y="116"/>
                    <a:pt x="30" y="109"/>
                    <a:pt x="31" y="102"/>
                  </a:cubicBezTo>
                  <a:cubicBezTo>
                    <a:pt x="31" y="81"/>
                    <a:pt x="17" y="63"/>
                    <a:pt x="11" y="43"/>
                  </a:cubicBezTo>
                  <a:cubicBezTo>
                    <a:pt x="8" y="30"/>
                    <a:pt x="0" y="0"/>
                    <a:pt x="27" y="2"/>
                  </a:cubicBezTo>
                  <a:cubicBezTo>
                    <a:pt x="43" y="3"/>
                    <a:pt x="42" y="16"/>
                    <a:pt x="43" y="27"/>
                  </a:cubicBezTo>
                  <a:cubicBezTo>
                    <a:pt x="44" y="41"/>
                    <a:pt x="45" y="56"/>
                    <a:pt x="46" y="71"/>
                  </a:cubicBezTo>
                  <a:cubicBezTo>
                    <a:pt x="47" y="89"/>
                    <a:pt x="47" y="108"/>
                    <a:pt x="50" y="126"/>
                  </a:cubicBezTo>
                  <a:cubicBezTo>
                    <a:pt x="52" y="145"/>
                    <a:pt x="49" y="164"/>
                    <a:pt x="50" y="182"/>
                  </a:cubicBezTo>
                  <a:cubicBezTo>
                    <a:pt x="51" y="191"/>
                    <a:pt x="52" y="201"/>
                    <a:pt x="57" y="209"/>
                  </a:cubicBezTo>
                  <a:cubicBezTo>
                    <a:pt x="59" y="213"/>
                    <a:pt x="64" y="218"/>
                    <a:pt x="65" y="221"/>
                  </a:cubicBezTo>
                  <a:cubicBezTo>
                    <a:pt x="66" y="226"/>
                    <a:pt x="61" y="227"/>
                    <a:pt x="57" y="225"/>
                  </a:cubicBezTo>
                  <a:cubicBezTo>
                    <a:pt x="50" y="222"/>
                    <a:pt x="46" y="219"/>
                    <a:pt x="43" y="213"/>
                  </a:cubicBezTo>
                  <a:cubicBezTo>
                    <a:pt x="40" y="208"/>
                    <a:pt x="32" y="203"/>
                    <a:pt x="32" y="196"/>
                  </a:cubicBezTo>
                  <a:cubicBezTo>
                    <a:pt x="32" y="193"/>
                    <a:pt x="34" y="191"/>
                    <a:pt x="35" y="188"/>
                  </a:cubicBezTo>
                  <a:cubicBezTo>
                    <a:pt x="41" y="177"/>
                    <a:pt x="37" y="165"/>
                    <a:pt x="33" y="154"/>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2" name="Freeform 616"/>
            <p:cNvSpPr/>
            <p:nvPr userDrawn="1"/>
          </p:nvSpPr>
          <p:spPr bwMode="auto">
            <a:xfrm>
              <a:off x="3205162" y="5597958"/>
              <a:ext cx="171450" cy="160337"/>
            </a:xfrm>
            <a:custGeom>
              <a:avLst/>
              <a:gdLst>
                <a:gd name="T0" fmla="*/ 21 w 46"/>
                <a:gd name="T1" fmla="*/ 21 h 43"/>
                <a:gd name="T2" fmla="*/ 13 w 46"/>
                <a:gd name="T3" fmla="*/ 11 h 43"/>
                <a:gd name="T4" fmla="*/ 5 w 46"/>
                <a:gd name="T5" fmla="*/ 4 h 43"/>
                <a:gd name="T6" fmla="*/ 2 w 46"/>
                <a:gd name="T7" fmla="*/ 28 h 43"/>
                <a:gd name="T8" fmla="*/ 2 w 46"/>
                <a:gd name="T9" fmla="*/ 31 h 43"/>
                <a:gd name="T10" fmla="*/ 5 w 46"/>
                <a:gd name="T11" fmla="*/ 33 h 43"/>
                <a:gd name="T12" fmla="*/ 7 w 46"/>
                <a:gd name="T13" fmla="*/ 22 h 43"/>
                <a:gd name="T14" fmla="*/ 10 w 46"/>
                <a:gd name="T15" fmla="*/ 32 h 43"/>
                <a:gd name="T16" fmla="*/ 11 w 46"/>
                <a:gd name="T17" fmla="*/ 35 h 43"/>
                <a:gd name="T18" fmla="*/ 18 w 46"/>
                <a:gd name="T19" fmla="*/ 39 h 43"/>
                <a:gd name="T20" fmla="*/ 40 w 46"/>
                <a:gd name="T21" fmla="*/ 42 h 43"/>
                <a:gd name="T22" fmla="*/ 41 w 46"/>
                <a:gd name="T23" fmla="*/ 33 h 43"/>
                <a:gd name="T24" fmla="*/ 36 w 46"/>
                <a:gd name="T25" fmla="*/ 31 h 43"/>
                <a:gd name="T26" fmla="*/ 28 w 46"/>
                <a:gd name="T27" fmla="*/ 24 h 43"/>
                <a:gd name="T28" fmla="*/ 21 w 46"/>
                <a:gd name="T2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3">
                  <a:moveTo>
                    <a:pt x="21" y="21"/>
                  </a:moveTo>
                  <a:cubicBezTo>
                    <a:pt x="18" y="18"/>
                    <a:pt x="15" y="15"/>
                    <a:pt x="13" y="11"/>
                  </a:cubicBezTo>
                  <a:cubicBezTo>
                    <a:pt x="11" y="9"/>
                    <a:pt x="8" y="0"/>
                    <a:pt x="5" y="4"/>
                  </a:cubicBezTo>
                  <a:cubicBezTo>
                    <a:pt x="0" y="11"/>
                    <a:pt x="1" y="20"/>
                    <a:pt x="2" y="28"/>
                  </a:cubicBezTo>
                  <a:cubicBezTo>
                    <a:pt x="2" y="29"/>
                    <a:pt x="2" y="30"/>
                    <a:pt x="2" y="31"/>
                  </a:cubicBezTo>
                  <a:cubicBezTo>
                    <a:pt x="3" y="33"/>
                    <a:pt x="4" y="33"/>
                    <a:pt x="5" y="33"/>
                  </a:cubicBezTo>
                  <a:cubicBezTo>
                    <a:pt x="6" y="29"/>
                    <a:pt x="6" y="25"/>
                    <a:pt x="7" y="22"/>
                  </a:cubicBezTo>
                  <a:cubicBezTo>
                    <a:pt x="8" y="25"/>
                    <a:pt x="9" y="29"/>
                    <a:pt x="10" y="32"/>
                  </a:cubicBezTo>
                  <a:cubicBezTo>
                    <a:pt x="11" y="33"/>
                    <a:pt x="11" y="34"/>
                    <a:pt x="11" y="35"/>
                  </a:cubicBezTo>
                  <a:cubicBezTo>
                    <a:pt x="13" y="37"/>
                    <a:pt x="15" y="38"/>
                    <a:pt x="18" y="39"/>
                  </a:cubicBezTo>
                  <a:cubicBezTo>
                    <a:pt x="25" y="41"/>
                    <a:pt x="32" y="43"/>
                    <a:pt x="40" y="42"/>
                  </a:cubicBezTo>
                  <a:cubicBezTo>
                    <a:pt x="45" y="41"/>
                    <a:pt x="46" y="36"/>
                    <a:pt x="41" y="33"/>
                  </a:cubicBezTo>
                  <a:cubicBezTo>
                    <a:pt x="40" y="32"/>
                    <a:pt x="38" y="32"/>
                    <a:pt x="36" y="31"/>
                  </a:cubicBezTo>
                  <a:cubicBezTo>
                    <a:pt x="32" y="28"/>
                    <a:pt x="33" y="25"/>
                    <a:pt x="28" y="24"/>
                  </a:cubicBezTo>
                  <a:cubicBezTo>
                    <a:pt x="25" y="24"/>
                    <a:pt x="23" y="23"/>
                    <a:pt x="21"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3" name="Freeform 617"/>
            <p:cNvSpPr/>
            <p:nvPr userDrawn="1"/>
          </p:nvSpPr>
          <p:spPr bwMode="auto">
            <a:xfrm>
              <a:off x="3006724" y="4964546"/>
              <a:ext cx="182563" cy="868362"/>
            </a:xfrm>
            <a:custGeom>
              <a:avLst/>
              <a:gdLst>
                <a:gd name="T0" fmla="*/ 22 w 49"/>
                <a:gd name="T1" fmla="*/ 157 h 232"/>
                <a:gd name="T2" fmla="*/ 20 w 49"/>
                <a:gd name="T3" fmla="*/ 149 h 232"/>
                <a:gd name="T4" fmla="*/ 20 w 49"/>
                <a:gd name="T5" fmla="*/ 124 h 232"/>
                <a:gd name="T6" fmla="*/ 23 w 49"/>
                <a:gd name="T7" fmla="*/ 105 h 232"/>
                <a:gd name="T8" fmla="*/ 8 w 49"/>
                <a:gd name="T9" fmla="*/ 44 h 232"/>
                <a:gd name="T10" fmla="*/ 27 w 49"/>
                <a:gd name="T11" fmla="*/ 4 h 232"/>
                <a:gd name="T12" fmla="*/ 41 w 49"/>
                <a:gd name="T13" fmla="*/ 30 h 232"/>
                <a:gd name="T14" fmla="*/ 41 w 49"/>
                <a:gd name="T15" fmla="*/ 74 h 232"/>
                <a:gd name="T16" fmla="*/ 41 w 49"/>
                <a:gd name="T17" fmla="*/ 130 h 232"/>
                <a:gd name="T18" fmla="*/ 37 w 49"/>
                <a:gd name="T19" fmla="*/ 186 h 232"/>
                <a:gd name="T20" fmla="*/ 42 w 49"/>
                <a:gd name="T21" fmla="*/ 213 h 232"/>
                <a:gd name="T22" fmla="*/ 49 w 49"/>
                <a:gd name="T23" fmla="*/ 226 h 232"/>
                <a:gd name="T24" fmla="*/ 41 w 49"/>
                <a:gd name="T25" fmla="*/ 229 h 232"/>
                <a:gd name="T26" fmla="*/ 27 w 49"/>
                <a:gd name="T27" fmla="*/ 216 h 232"/>
                <a:gd name="T28" fmla="*/ 18 w 49"/>
                <a:gd name="T29" fmla="*/ 198 h 232"/>
                <a:gd name="T30" fmla="*/ 22 w 49"/>
                <a:gd name="T31" fmla="*/ 190 h 232"/>
                <a:gd name="T32" fmla="*/ 22 w 49"/>
                <a:gd name="T33" fmla="*/ 15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32">
                  <a:moveTo>
                    <a:pt x="22" y="157"/>
                  </a:moveTo>
                  <a:cubicBezTo>
                    <a:pt x="22" y="154"/>
                    <a:pt x="21" y="152"/>
                    <a:pt x="20" y="149"/>
                  </a:cubicBezTo>
                  <a:cubicBezTo>
                    <a:pt x="18" y="141"/>
                    <a:pt x="18" y="133"/>
                    <a:pt x="20" y="124"/>
                  </a:cubicBezTo>
                  <a:cubicBezTo>
                    <a:pt x="21" y="118"/>
                    <a:pt x="23" y="111"/>
                    <a:pt x="23" y="105"/>
                  </a:cubicBezTo>
                  <a:cubicBezTo>
                    <a:pt x="25" y="83"/>
                    <a:pt x="13" y="65"/>
                    <a:pt x="8" y="44"/>
                  </a:cubicBezTo>
                  <a:cubicBezTo>
                    <a:pt x="6" y="31"/>
                    <a:pt x="0" y="0"/>
                    <a:pt x="27" y="4"/>
                  </a:cubicBezTo>
                  <a:cubicBezTo>
                    <a:pt x="43" y="7"/>
                    <a:pt x="41" y="19"/>
                    <a:pt x="41" y="30"/>
                  </a:cubicBezTo>
                  <a:cubicBezTo>
                    <a:pt x="41" y="45"/>
                    <a:pt x="41" y="60"/>
                    <a:pt x="41" y="74"/>
                  </a:cubicBezTo>
                  <a:cubicBezTo>
                    <a:pt x="41" y="93"/>
                    <a:pt x="40" y="111"/>
                    <a:pt x="41" y="130"/>
                  </a:cubicBezTo>
                  <a:cubicBezTo>
                    <a:pt x="42" y="148"/>
                    <a:pt x="37" y="167"/>
                    <a:pt x="37" y="186"/>
                  </a:cubicBezTo>
                  <a:cubicBezTo>
                    <a:pt x="37" y="195"/>
                    <a:pt x="38" y="204"/>
                    <a:pt x="42" y="213"/>
                  </a:cubicBezTo>
                  <a:cubicBezTo>
                    <a:pt x="43" y="217"/>
                    <a:pt x="48" y="222"/>
                    <a:pt x="49" y="226"/>
                  </a:cubicBezTo>
                  <a:cubicBezTo>
                    <a:pt x="49" y="231"/>
                    <a:pt x="45" y="232"/>
                    <a:pt x="41" y="229"/>
                  </a:cubicBezTo>
                  <a:cubicBezTo>
                    <a:pt x="34" y="225"/>
                    <a:pt x="31" y="222"/>
                    <a:pt x="27" y="216"/>
                  </a:cubicBezTo>
                  <a:cubicBezTo>
                    <a:pt x="25" y="211"/>
                    <a:pt x="17" y="205"/>
                    <a:pt x="18" y="198"/>
                  </a:cubicBezTo>
                  <a:cubicBezTo>
                    <a:pt x="18" y="195"/>
                    <a:pt x="20" y="193"/>
                    <a:pt x="22" y="190"/>
                  </a:cubicBezTo>
                  <a:cubicBezTo>
                    <a:pt x="29" y="180"/>
                    <a:pt x="25" y="168"/>
                    <a:pt x="22" y="157"/>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4" name="Freeform 618"/>
            <p:cNvSpPr/>
            <p:nvPr userDrawn="1"/>
          </p:nvSpPr>
          <p:spPr bwMode="auto">
            <a:xfrm>
              <a:off x="3059112" y="5672571"/>
              <a:ext cx="163513" cy="165100"/>
            </a:xfrm>
            <a:custGeom>
              <a:avLst/>
              <a:gdLst>
                <a:gd name="T0" fmla="*/ 20 w 44"/>
                <a:gd name="T1" fmla="*/ 21 h 44"/>
                <a:gd name="T2" fmla="*/ 13 w 44"/>
                <a:gd name="T3" fmla="*/ 11 h 44"/>
                <a:gd name="T4" fmla="*/ 6 w 44"/>
                <a:gd name="T5" fmla="*/ 4 h 44"/>
                <a:gd name="T6" fmla="*/ 0 w 44"/>
                <a:gd name="T7" fmla="*/ 27 h 44"/>
                <a:gd name="T8" fmla="*/ 1 w 44"/>
                <a:gd name="T9" fmla="*/ 30 h 44"/>
                <a:gd name="T10" fmla="*/ 4 w 44"/>
                <a:gd name="T11" fmla="*/ 32 h 44"/>
                <a:gd name="T12" fmla="*/ 6 w 44"/>
                <a:gd name="T13" fmla="*/ 21 h 44"/>
                <a:gd name="T14" fmla="*/ 9 w 44"/>
                <a:gd name="T15" fmla="*/ 32 h 44"/>
                <a:gd name="T16" fmla="*/ 10 w 44"/>
                <a:gd name="T17" fmla="*/ 34 h 44"/>
                <a:gd name="T18" fmla="*/ 16 w 44"/>
                <a:gd name="T19" fmla="*/ 39 h 44"/>
                <a:gd name="T20" fmla="*/ 37 w 44"/>
                <a:gd name="T21" fmla="*/ 43 h 44"/>
                <a:gd name="T22" fmla="*/ 39 w 44"/>
                <a:gd name="T23" fmla="*/ 35 h 44"/>
                <a:gd name="T24" fmla="*/ 35 w 44"/>
                <a:gd name="T25" fmla="*/ 32 h 44"/>
                <a:gd name="T26" fmla="*/ 27 w 44"/>
                <a:gd name="T27" fmla="*/ 25 h 44"/>
                <a:gd name="T28" fmla="*/ 20 w 44"/>
                <a:gd name="T2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4">
                  <a:moveTo>
                    <a:pt x="20" y="21"/>
                  </a:moveTo>
                  <a:cubicBezTo>
                    <a:pt x="17" y="18"/>
                    <a:pt x="15" y="15"/>
                    <a:pt x="13" y="11"/>
                  </a:cubicBezTo>
                  <a:cubicBezTo>
                    <a:pt x="11" y="8"/>
                    <a:pt x="9" y="0"/>
                    <a:pt x="6" y="4"/>
                  </a:cubicBezTo>
                  <a:cubicBezTo>
                    <a:pt x="0" y="10"/>
                    <a:pt x="0" y="19"/>
                    <a:pt x="0" y="27"/>
                  </a:cubicBezTo>
                  <a:cubicBezTo>
                    <a:pt x="0" y="28"/>
                    <a:pt x="0" y="29"/>
                    <a:pt x="1" y="30"/>
                  </a:cubicBezTo>
                  <a:cubicBezTo>
                    <a:pt x="1" y="31"/>
                    <a:pt x="2" y="32"/>
                    <a:pt x="4" y="32"/>
                  </a:cubicBezTo>
                  <a:cubicBezTo>
                    <a:pt x="4" y="28"/>
                    <a:pt x="5" y="25"/>
                    <a:pt x="6" y="21"/>
                  </a:cubicBezTo>
                  <a:cubicBezTo>
                    <a:pt x="7" y="24"/>
                    <a:pt x="8" y="28"/>
                    <a:pt x="9" y="32"/>
                  </a:cubicBezTo>
                  <a:cubicBezTo>
                    <a:pt x="9" y="32"/>
                    <a:pt x="9" y="33"/>
                    <a:pt x="10" y="34"/>
                  </a:cubicBezTo>
                  <a:cubicBezTo>
                    <a:pt x="11" y="36"/>
                    <a:pt x="13" y="38"/>
                    <a:pt x="16" y="39"/>
                  </a:cubicBezTo>
                  <a:cubicBezTo>
                    <a:pt x="23" y="41"/>
                    <a:pt x="30" y="44"/>
                    <a:pt x="37" y="43"/>
                  </a:cubicBezTo>
                  <a:cubicBezTo>
                    <a:pt x="42" y="43"/>
                    <a:pt x="44" y="38"/>
                    <a:pt x="39" y="35"/>
                  </a:cubicBezTo>
                  <a:cubicBezTo>
                    <a:pt x="38" y="34"/>
                    <a:pt x="36" y="33"/>
                    <a:pt x="35" y="32"/>
                  </a:cubicBezTo>
                  <a:cubicBezTo>
                    <a:pt x="31" y="29"/>
                    <a:pt x="32" y="26"/>
                    <a:pt x="27" y="25"/>
                  </a:cubicBezTo>
                  <a:cubicBezTo>
                    <a:pt x="24" y="25"/>
                    <a:pt x="22" y="24"/>
                    <a:pt x="20" y="21"/>
                  </a:cubicBezTo>
                  <a:close/>
                </a:path>
              </a:pathLst>
            </a:custGeom>
            <a:solidFill>
              <a:srgbClr val="282A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5" name="Freeform 619"/>
            <p:cNvSpPr/>
            <p:nvPr userDrawn="1"/>
          </p:nvSpPr>
          <p:spPr bwMode="auto">
            <a:xfrm>
              <a:off x="2930524" y="4610533"/>
              <a:ext cx="487363" cy="811212"/>
            </a:xfrm>
            <a:custGeom>
              <a:avLst/>
              <a:gdLst>
                <a:gd name="T0" fmla="*/ 14 w 130"/>
                <a:gd name="T1" fmla="*/ 135 h 217"/>
                <a:gd name="T2" fmla="*/ 1 w 130"/>
                <a:gd name="T3" fmla="*/ 194 h 217"/>
                <a:gd name="T4" fmla="*/ 1 w 130"/>
                <a:gd name="T5" fmla="*/ 201 h 217"/>
                <a:gd name="T6" fmla="*/ 3 w 130"/>
                <a:gd name="T7" fmla="*/ 203 h 217"/>
                <a:gd name="T8" fmla="*/ 35 w 130"/>
                <a:gd name="T9" fmla="*/ 216 h 217"/>
                <a:gd name="T10" fmla="*/ 61 w 130"/>
                <a:gd name="T11" fmla="*/ 216 h 217"/>
                <a:gd name="T12" fmla="*/ 86 w 130"/>
                <a:gd name="T13" fmla="*/ 214 h 217"/>
                <a:gd name="T14" fmla="*/ 106 w 130"/>
                <a:gd name="T15" fmla="*/ 203 h 217"/>
                <a:gd name="T16" fmla="*/ 130 w 130"/>
                <a:gd name="T17" fmla="*/ 187 h 217"/>
                <a:gd name="T18" fmla="*/ 104 w 130"/>
                <a:gd name="T19" fmla="*/ 126 h 217"/>
                <a:gd name="T20" fmla="*/ 92 w 130"/>
                <a:gd name="T21" fmla="*/ 101 h 217"/>
                <a:gd name="T22" fmla="*/ 80 w 130"/>
                <a:gd name="T23" fmla="*/ 77 h 217"/>
                <a:gd name="T24" fmla="*/ 74 w 130"/>
                <a:gd name="T25" fmla="*/ 70 h 217"/>
                <a:gd name="T26" fmla="*/ 81 w 130"/>
                <a:gd name="T27" fmla="*/ 42 h 217"/>
                <a:gd name="T28" fmla="*/ 90 w 130"/>
                <a:gd name="T29" fmla="*/ 28 h 217"/>
                <a:gd name="T30" fmla="*/ 81 w 130"/>
                <a:gd name="T31" fmla="*/ 11 h 217"/>
                <a:gd name="T32" fmla="*/ 78 w 130"/>
                <a:gd name="T33" fmla="*/ 5 h 217"/>
                <a:gd name="T34" fmla="*/ 76 w 130"/>
                <a:gd name="T35" fmla="*/ 0 h 217"/>
                <a:gd name="T36" fmla="*/ 72 w 130"/>
                <a:gd name="T37" fmla="*/ 0 h 217"/>
                <a:gd name="T38" fmla="*/ 70 w 130"/>
                <a:gd name="T39" fmla="*/ 0 h 217"/>
                <a:gd name="T40" fmla="*/ 50 w 130"/>
                <a:gd name="T41" fmla="*/ 3 h 217"/>
                <a:gd name="T42" fmla="*/ 41 w 130"/>
                <a:gd name="T43" fmla="*/ 4 h 217"/>
                <a:gd name="T44" fmla="*/ 36 w 130"/>
                <a:gd name="T45" fmla="*/ 6 h 217"/>
                <a:gd name="T46" fmla="*/ 37 w 130"/>
                <a:gd name="T47" fmla="*/ 27 h 217"/>
                <a:gd name="T48" fmla="*/ 40 w 130"/>
                <a:gd name="T49" fmla="*/ 69 h 217"/>
                <a:gd name="T50" fmla="*/ 29 w 130"/>
                <a:gd name="T51" fmla="*/ 81 h 217"/>
                <a:gd name="T52" fmla="*/ 21 w 130"/>
                <a:gd name="T53" fmla="*/ 103 h 217"/>
                <a:gd name="T54" fmla="*/ 14 w 130"/>
                <a:gd name="T55"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217">
                  <a:moveTo>
                    <a:pt x="14" y="135"/>
                  </a:moveTo>
                  <a:cubicBezTo>
                    <a:pt x="12" y="155"/>
                    <a:pt x="9" y="175"/>
                    <a:pt x="1" y="194"/>
                  </a:cubicBezTo>
                  <a:cubicBezTo>
                    <a:pt x="0" y="196"/>
                    <a:pt x="0" y="199"/>
                    <a:pt x="1" y="201"/>
                  </a:cubicBezTo>
                  <a:cubicBezTo>
                    <a:pt x="1" y="202"/>
                    <a:pt x="2" y="202"/>
                    <a:pt x="3" y="203"/>
                  </a:cubicBezTo>
                  <a:cubicBezTo>
                    <a:pt x="13" y="208"/>
                    <a:pt x="24" y="215"/>
                    <a:pt x="35" y="216"/>
                  </a:cubicBezTo>
                  <a:cubicBezTo>
                    <a:pt x="43" y="217"/>
                    <a:pt x="53" y="216"/>
                    <a:pt x="61" y="216"/>
                  </a:cubicBezTo>
                  <a:cubicBezTo>
                    <a:pt x="70" y="217"/>
                    <a:pt x="78" y="217"/>
                    <a:pt x="86" y="214"/>
                  </a:cubicBezTo>
                  <a:cubicBezTo>
                    <a:pt x="94" y="212"/>
                    <a:pt x="100" y="207"/>
                    <a:pt x="106" y="203"/>
                  </a:cubicBezTo>
                  <a:cubicBezTo>
                    <a:pt x="114" y="198"/>
                    <a:pt x="122" y="193"/>
                    <a:pt x="130" y="187"/>
                  </a:cubicBezTo>
                  <a:cubicBezTo>
                    <a:pt x="121" y="167"/>
                    <a:pt x="113" y="147"/>
                    <a:pt x="104" y="126"/>
                  </a:cubicBezTo>
                  <a:cubicBezTo>
                    <a:pt x="101" y="118"/>
                    <a:pt x="96" y="109"/>
                    <a:pt x="92" y="101"/>
                  </a:cubicBezTo>
                  <a:cubicBezTo>
                    <a:pt x="88" y="93"/>
                    <a:pt x="86" y="84"/>
                    <a:pt x="80" y="77"/>
                  </a:cubicBezTo>
                  <a:cubicBezTo>
                    <a:pt x="78" y="74"/>
                    <a:pt x="76" y="72"/>
                    <a:pt x="74" y="70"/>
                  </a:cubicBezTo>
                  <a:cubicBezTo>
                    <a:pt x="68" y="62"/>
                    <a:pt x="75" y="48"/>
                    <a:pt x="81" y="42"/>
                  </a:cubicBezTo>
                  <a:cubicBezTo>
                    <a:pt x="85" y="37"/>
                    <a:pt x="89" y="33"/>
                    <a:pt x="90" y="28"/>
                  </a:cubicBezTo>
                  <a:cubicBezTo>
                    <a:pt x="90" y="21"/>
                    <a:pt x="85" y="16"/>
                    <a:pt x="81" y="11"/>
                  </a:cubicBezTo>
                  <a:cubicBezTo>
                    <a:pt x="80" y="10"/>
                    <a:pt x="79" y="7"/>
                    <a:pt x="78" y="5"/>
                  </a:cubicBezTo>
                  <a:cubicBezTo>
                    <a:pt x="78" y="4"/>
                    <a:pt x="77" y="1"/>
                    <a:pt x="76" y="0"/>
                  </a:cubicBezTo>
                  <a:cubicBezTo>
                    <a:pt x="74" y="0"/>
                    <a:pt x="73" y="0"/>
                    <a:pt x="72" y="0"/>
                  </a:cubicBezTo>
                  <a:cubicBezTo>
                    <a:pt x="71" y="0"/>
                    <a:pt x="71" y="0"/>
                    <a:pt x="70" y="0"/>
                  </a:cubicBezTo>
                  <a:cubicBezTo>
                    <a:pt x="63" y="1"/>
                    <a:pt x="56" y="2"/>
                    <a:pt x="50" y="3"/>
                  </a:cubicBezTo>
                  <a:cubicBezTo>
                    <a:pt x="47" y="4"/>
                    <a:pt x="44" y="4"/>
                    <a:pt x="41" y="4"/>
                  </a:cubicBezTo>
                  <a:cubicBezTo>
                    <a:pt x="39" y="4"/>
                    <a:pt x="38" y="5"/>
                    <a:pt x="36" y="6"/>
                  </a:cubicBezTo>
                  <a:cubicBezTo>
                    <a:pt x="32" y="11"/>
                    <a:pt x="35" y="21"/>
                    <a:pt x="37" y="27"/>
                  </a:cubicBezTo>
                  <a:cubicBezTo>
                    <a:pt x="42" y="40"/>
                    <a:pt x="46" y="55"/>
                    <a:pt x="40" y="69"/>
                  </a:cubicBezTo>
                  <a:cubicBezTo>
                    <a:pt x="37" y="75"/>
                    <a:pt x="33" y="77"/>
                    <a:pt x="29" y="81"/>
                  </a:cubicBezTo>
                  <a:cubicBezTo>
                    <a:pt x="25" y="87"/>
                    <a:pt x="23" y="96"/>
                    <a:pt x="21" y="103"/>
                  </a:cubicBezTo>
                  <a:cubicBezTo>
                    <a:pt x="18" y="114"/>
                    <a:pt x="16" y="124"/>
                    <a:pt x="14" y="135"/>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6" name="Freeform 620"/>
            <p:cNvSpPr/>
            <p:nvPr userDrawn="1"/>
          </p:nvSpPr>
          <p:spPr bwMode="auto">
            <a:xfrm>
              <a:off x="3114674" y="4547033"/>
              <a:ext cx="79375" cy="111125"/>
            </a:xfrm>
            <a:custGeom>
              <a:avLst/>
              <a:gdLst>
                <a:gd name="T0" fmla="*/ 18 w 21"/>
                <a:gd name="T1" fmla="*/ 21 h 30"/>
                <a:gd name="T2" fmla="*/ 16 w 21"/>
                <a:gd name="T3" fmla="*/ 29 h 30"/>
                <a:gd name="T4" fmla="*/ 14 w 21"/>
                <a:gd name="T5" fmla="*/ 29 h 30"/>
                <a:gd name="T6" fmla="*/ 13 w 21"/>
                <a:gd name="T7" fmla="*/ 30 h 30"/>
                <a:gd name="T8" fmla="*/ 4 w 21"/>
                <a:gd name="T9" fmla="*/ 29 h 30"/>
                <a:gd name="T10" fmla="*/ 0 w 21"/>
                <a:gd name="T11" fmla="*/ 23 h 30"/>
                <a:gd name="T12" fmla="*/ 1 w 21"/>
                <a:gd name="T13" fmla="*/ 21 h 30"/>
                <a:gd name="T14" fmla="*/ 2 w 21"/>
                <a:gd name="T15" fmla="*/ 15 h 30"/>
                <a:gd name="T16" fmla="*/ 6 w 21"/>
                <a:gd name="T17" fmla="*/ 2 h 30"/>
                <a:gd name="T18" fmla="*/ 7 w 21"/>
                <a:gd name="T19" fmla="*/ 1 h 30"/>
                <a:gd name="T20" fmla="*/ 9 w 21"/>
                <a:gd name="T21" fmla="*/ 0 h 30"/>
                <a:gd name="T22" fmla="*/ 18 w 21"/>
                <a:gd name="T23" fmla="*/ 2 h 30"/>
                <a:gd name="T24" fmla="*/ 17 w 21"/>
                <a:gd name="T25" fmla="*/ 9 h 30"/>
                <a:gd name="T26" fmla="*/ 16 w 21"/>
                <a:gd name="T27" fmla="*/ 18 h 30"/>
                <a:gd name="T28" fmla="*/ 18 w 21"/>
                <a:gd name="T29" fmla="*/ 20 h 30"/>
                <a:gd name="T30" fmla="*/ 18 w 21"/>
                <a:gd name="T3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0">
                  <a:moveTo>
                    <a:pt x="18" y="21"/>
                  </a:moveTo>
                  <a:cubicBezTo>
                    <a:pt x="20" y="24"/>
                    <a:pt x="19" y="27"/>
                    <a:pt x="16" y="29"/>
                  </a:cubicBezTo>
                  <a:cubicBezTo>
                    <a:pt x="15" y="29"/>
                    <a:pt x="14" y="29"/>
                    <a:pt x="14" y="29"/>
                  </a:cubicBezTo>
                  <a:cubicBezTo>
                    <a:pt x="13" y="29"/>
                    <a:pt x="13" y="30"/>
                    <a:pt x="13" y="30"/>
                  </a:cubicBezTo>
                  <a:cubicBezTo>
                    <a:pt x="10" y="30"/>
                    <a:pt x="7" y="30"/>
                    <a:pt x="4" y="29"/>
                  </a:cubicBezTo>
                  <a:cubicBezTo>
                    <a:pt x="2" y="28"/>
                    <a:pt x="0" y="25"/>
                    <a:pt x="0" y="23"/>
                  </a:cubicBezTo>
                  <a:cubicBezTo>
                    <a:pt x="0" y="22"/>
                    <a:pt x="1" y="21"/>
                    <a:pt x="1" y="21"/>
                  </a:cubicBezTo>
                  <a:cubicBezTo>
                    <a:pt x="1" y="19"/>
                    <a:pt x="2" y="17"/>
                    <a:pt x="2" y="15"/>
                  </a:cubicBezTo>
                  <a:cubicBezTo>
                    <a:pt x="3" y="11"/>
                    <a:pt x="4" y="7"/>
                    <a:pt x="6" y="2"/>
                  </a:cubicBezTo>
                  <a:cubicBezTo>
                    <a:pt x="6" y="2"/>
                    <a:pt x="6" y="1"/>
                    <a:pt x="7" y="1"/>
                  </a:cubicBezTo>
                  <a:cubicBezTo>
                    <a:pt x="7" y="1"/>
                    <a:pt x="8" y="0"/>
                    <a:pt x="9" y="0"/>
                  </a:cubicBezTo>
                  <a:cubicBezTo>
                    <a:pt x="11" y="0"/>
                    <a:pt x="16" y="1"/>
                    <a:pt x="18" y="2"/>
                  </a:cubicBezTo>
                  <a:cubicBezTo>
                    <a:pt x="21" y="4"/>
                    <a:pt x="18" y="6"/>
                    <a:pt x="17" y="9"/>
                  </a:cubicBezTo>
                  <a:cubicBezTo>
                    <a:pt x="16" y="12"/>
                    <a:pt x="14" y="15"/>
                    <a:pt x="16" y="18"/>
                  </a:cubicBezTo>
                  <a:cubicBezTo>
                    <a:pt x="17" y="19"/>
                    <a:pt x="17" y="19"/>
                    <a:pt x="18" y="20"/>
                  </a:cubicBezTo>
                  <a:cubicBezTo>
                    <a:pt x="18" y="20"/>
                    <a:pt x="18" y="20"/>
                    <a:pt x="18" y="21"/>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7" name="Freeform 621"/>
            <p:cNvSpPr/>
            <p:nvPr userDrawn="1"/>
          </p:nvSpPr>
          <p:spPr bwMode="auto">
            <a:xfrm>
              <a:off x="3122612" y="4547033"/>
              <a:ext cx="71438" cy="80962"/>
            </a:xfrm>
            <a:custGeom>
              <a:avLst/>
              <a:gdLst>
                <a:gd name="T0" fmla="*/ 16 w 19"/>
                <a:gd name="T1" fmla="*/ 20 h 22"/>
                <a:gd name="T2" fmla="*/ 16 w 19"/>
                <a:gd name="T3" fmla="*/ 21 h 22"/>
                <a:gd name="T4" fmla="*/ 3 w 19"/>
                <a:gd name="T5" fmla="*/ 17 h 22"/>
                <a:gd name="T6" fmla="*/ 0 w 19"/>
                <a:gd name="T7" fmla="*/ 15 h 22"/>
                <a:gd name="T8" fmla="*/ 4 w 19"/>
                <a:gd name="T9" fmla="*/ 2 h 22"/>
                <a:gd name="T10" fmla="*/ 5 w 19"/>
                <a:gd name="T11" fmla="*/ 1 h 22"/>
                <a:gd name="T12" fmla="*/ 7 w 19"/>
                <a:gd name="T13" fmla="*/ 0 h 22"/>
                <a:gd name="T14" fmla="*/ 16 w 19"/>
                <a:gd name="T15" fmla="*/ 2 h 22"/>
                <a:gd name="T16" fmla="*/ 15 w 19"/>
                <a:gd name="T17" fmla="*/ 9 h 22"/>
                <a:gd name="T18" fmla="*/ 14 w 19"/>
                <a:gd name="T19" fmla="*/ 18 h 22"/>
                <a:gd name="T20" fmla="*/ 16 w 19"/>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6" y="20"/>
                  </a:moveTo>
                  <a:cubicBezTo>
                    <a:pt x="16" y="20"/>
                    <a:pt x="16" y="20"/>
                    <a:pt x="16" y="21"/>
                  </a:cubicBezTo>
                  <a:cubicBezTo>
                    <a:pt x="12" y="22"/>
                    <a:pt x="7" y="21"/>
                    <a:pt x="3" y="17"/>
                  </a:cubicBezTo>
                  <a:cubicBezTo>
                    <a:pt x="2" y="17"/>
                    <a:pt x="1" y="16"/>
                    <a:pt x="0" y="15"/>
                  </a:cubicBezTo>
                  <a:cubicBezTo>
                    <a:pt x="1" y="11"/>
                    <a:pt x="2" y="7"/>
                    <a:pt x="4" y="2"/>
                  </a:cubicBezTo>
                  <a:cubicBezTo>
                    <a:pt x="4" y="2"/>
                    <a:pt x="4" y="1"/>
                    <a:pt x="5" y="1"/>
                  </a:cubicBezTo>
                  <a:cubicBezTo>
                    <a:pt x="5" y="1"/>
                    <a:pt x="6" y="0"/>
                    <a:pt x="7" y="0"/>
                  </a:cubicBezTo>
                  <a:cubicBezTo>
                    <a:pt x="9" y="0"/>
                    <a:pt x="14" y="1"/>
                    <a:pt x="16" y="2"/>
                  </a:cubicBezTo>
                  <a:cubicBezTo>
                    <a:pt x="19" y="4"/>
                    <a:pt x="16" y="6"/>
                    <a:pt x="15" y="9"/>
                  </a:cubicBezTo>
                  <a:cubicBezTo>
                    <a:pt x="14" y="12"/>
                    <a:pt x="12" y="15"/>
                    <a:pt x="14" y="18"/>
                  </a:cubicBezTo>
                  <a:cubicBezTo>
                    <a:pt x="15" y="19"/>
                    <a:pt x="15" y="19"/>
                    <a:pt x="16" y="20"/>
                  </a:cubicBezTo>
                  <a:close/>
                </a:path>
              </a:pathLst>
            </a:custGeom>
            <a:solidFill>
              <a:srgbClr val="F68D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8" name="Freeform 622"/>
            <p:cNvSpPr/>
            <p:nvPr userDrawn="1"/>
          </p:nvSpPr>
          <p:spPr bwMode="auto">
            <a:xfrm>
              <a:off x="3062287" y="4426383"/>
              <a:ext cx="206375" cy="190500"/>
            </a:xfrm>
            <a:custGeom>
              <a:avLst/>
              <a:gdLst>
                <a:gd name="T0" fmla="*/ 9 w 55"/>
                <a:gd name="T1" fmla="*/ 32 h 51"/>
                <a:gd name="T2" fmla="*/ 21 w 55"/>
                <a:gd name="T3" fmla="*/ 44 h 51"/>
                <a:gd name="T4" fmla="*/ 45 w 55"/>
                <a:gd name="T5" fmla="*/ 41 h 51"/>
                <a:gd name="T6" fmla="*/ 51 w 55"/>
                <a:gd name="T7" fmla="*/ 19 h 51"/>
                <a:gd name="T8" fmla="*/ 54 w 55"/>
                <a:gd name="T9" fmla="*/ 8 h 51"/>
                <a:gd name="T10" fmla="*/ 54 w 55"/>
                <a:gd name="T11" fmla="*/ 3 h 51"/>
                <a:gd name="T12" fmla="*/ 54 w 55"/>
                <a:gd name="T13" fmla="*/ 0 h 51"/>
                <a:gd name="T14" fmla="*/ 41 w 55"/>
                <a:gd name="T15" fmla="*/ 7 h 51"/>
                <a:gd name="T16" fmla="*/ 14 w 55"/>
                <a:gd name="T17" fmla="*/ 18 h 51"/>
                <a:gd name="T18" fmla="*/ 5 w 55"/>
                <a:gd name="T19" fmla="*/ 10 h 51"/>
                <a:gd name="T20" fmla="*/ 8 w 55"/>
                <a:gd name="T21" fmla="*/ 28 h 51"/>
                <a:gd name="T22" fmla="*/ 9 w 5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51">
                  <a:moveTo>
                    <a:pt x="9" y="32"/>
                  </a:moveTo>
                  <a:cubicBezTo>
                    <a:pt x="13" y="36"/>
                    <a:pt x="16" y="41"/>
                    <a:pt x="21" y="44"/>
                  </a:cubicBezTo>
                  <a:cubicBezTo>
                    <a:pt x="29" y="51"/>
                    <a:pt x="40" y="49"/>
                    <a:pt x="45" y="41"/>
                  </a:cubicBezTo>
                  <a:cubicBezTo>
                    <a:pt x="49" y="34"/>
                    <a:pt x="49" y="26"/>
                    <a:pt x="51" y="19"/>
                  </a:cubicBezTo>
                  <a:cubicBezTo>
                    <a:pt x="52" y="15"/>
                    <a:pt x="53" y="12"/>
                    <a:pt x="54" y="8"/>
                  </a:cubicBezTo>
                  <a:cubicBezTo>
                    <a:pt x="54" y="6"/>
                    <a:pt x="55" y="5"/>
                    <a:pt x="54" y="3"/>
                  </a:cubicBezTo>
                  <a:cubicBezTo>
                    <a:pt x="54" y="3"/>
                    <a:pt x="54" y="0"/>
                    <a:pt x="54" y="0"/>
                  </a:cubicBezTo>
                  <a:cubicBezTo>
                    <a:pt x="54" y="0"/>
                    <a:pt x="51" y="6"/>
                    <a:pt x="41" y="7"/>
                  </a:cubicBezTo>
                  <a:cubicBezTo>
                    <a:pt x="32" y="8"/>
                    <a:pt x="15" y="12"/>
                    <a:pt x="14" y="18"/>
                  </a:cubicBezTo>
                  <a:cubicBezTo>
                    <a:pt x="14" y="18"/>
                    <a:pt x="13" y="6"/>
                    <a:pt x="5" y="10"/>
                  </a:cubicBezTo>
                  <a:cubicBezTo>
                    <a:pt x="0" y="12"/>
                    <a:pt x="5" y="24"/>
                    <a:pt x="8" y="28"/>
                  </a:cubicBezTo>
                  <a:cubicBezTo>
                    <a:pt x="8" y="29"/>
                    <a:pt x="9" y="30"/>
                    <a:pt x="9" y="3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19" name="Freeform 623"/>
            <p:cNvSpPr/>
            <p:nvPr userDrawn="1"/>
          </p:nvSpPr>
          <p:spPr bwMode="auto">
            <a:xfrm>
              <a:off x="3249612" y="4643871"/>
              <a:ext cx="179388" cy="104775"/>
            </a:xfrm>
            <a:custGeom>
              <a:avLst/>
              <a:gdLst>
                <a:gd name="T0" fmla="*/ 37 w 48"/>
                <a:gd name="T1" fmla="*/ 18 h 28"/>
                <a:gd name="T2" fmla="*/ 45 w 48"/>
                <a:gd name="T3" fmla="*/ 0 h 28"/>
                <a:gd name="T4" fmla="*/ 48 w 48"/>
                <a:gd name="T5" fmla="*/ 0 h 28"/>
                <a:gd name="T6" fmla="*/ 39 w 48"/>
                <a:gd name="T7" fmla="*/ 21 h 28"/>
                <a:gd name="T8" fmla="*/ 2 w 48"/>
                <a:gd name="T9" fmla="*/ 28 h 28"/>
                <a:gd name="T10" fmla="*/ 0 w 48"/>
                <a:gd name="T11" fmla="*/ 24 h 28"/>
                <a:gd name="T12" fmla="*/ 37 w 48"/>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8" h="28">
                  <a:moveTo>
                    <a:pt x="37" y="18"/>
                  </a:moveTo>
                  <a:cubicBezTo>
                    <a:pt x="36" y="12"/>
                    <a:pt x="45" y="0"/>
                    <a:pt x="45" y="0"/>
                  </a:cubicBezTo>
                  <a:cubicBezTo>
                    <a:pt x="48" y="0"/>
                    <a:pt x="48" y="0"/>
                    <a:pt x="48" y="0"/>
                  </a:cubicBezTo>
                  <a:cubicBezTo>
                    <a:pt x="39" y="21"/>
                    <a:pt x="39" y="21"/>
                    <a:pt x="39" y="21"/>
                  </a:cubicBezTo>
                  <a:cubicBezTo>
                    <a:pt x="2" y="28"/>
                    <a:pt x="2" y="28"/>
                    <a:pt x="2" y="28"/>
                  </a:cubicBezTo>
                  <a:cubicBezTo>
                    <a:pt x="0" y="24"/>
                    <a:pt x="0" y="24"/>
                    <a:pt x="0" y="24"/>
                  </a:cubicBezTo>
                  <a:cubicBezTo>
                    <a:pt x="16" y="17"/>
                    <a:pt x="37" y="18"/>
                    <a:pt x="37" y="18"/>
                  </a:cubicBezTo>
                  <a:close/>
                </a:path>
              </a:pathLst>
            </a:custGeom>
            <a:solidFill>
              <a:srgbClr val="FFF3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0" name="Freeform 624"/>
            <p:cNvSpPr/>
            <p:nvPr userDrawn="1"/>
          </p:nvSpPr>
          <p:spPr bwMode="auto">
            <a:xfrm>
              <a:off x="3216274" y="4732771"/>
              <a:ext cx="44450" cy="153987"/>
            </a:xfrm>
            <a:custGeom>
              <a:avLst/>
              <a:gdLst>
                <a:gd name="T0" fmla="*/ 21 w 28"/>
                <a:gd name="T1" fmla="*/ 0 h 97"/>
                <a:gd name="T2" fmla="*/ 0 w 28"/>
                <a:gd name="T3" fmla="*/ 92 h 97"/>
                <a:gd name="T4" fmla="*/ 2 w 28"/>
                <a:gd name="T5" fmla="*/ 97 h 97"/>
                <a:gd name="T6" fmla="*/ 28 w 28"/>
                <a:gd name="T7" fmla="*/ 10 h 97"/>
                <a:gd name="T8" fmla="*/ 21 w 28"/>
                <a:gd name="T9" fmla="*/ 0 h 97"/>
              </a:gdLst>
              <a:ahLst/>
              <a:cxnLst>
                <a:cxn ang="0">
                  <a:pos x="T0" y="T1"/>
                </a:cxn>
                <a:cxn ang="0">
                  <a:pos x="T2" y="T3"/>
                </a:cxn>
                <a:cxn ang="0">
                  <a:pos x="T4" y="T5"/>
                </a:cxn>
                <a:cxn ang="0">
                  <a:pos x="T6" y="T7"/>
                </a:cxn>
                <a:cxn ang="0">
                  <a:pos x="T8" y="T9"/>
                </a:cxn>
              </a:cxnLst>
              <a:rect l="0" t="0" r="r" b="b"/>
              <a:pathLst>
                <a:path w="28" h="97">
                  <a:moveTo>
                    <a:pt x="21" y="0"/>
                  </a:moveTo>
                  <a:lnTo>
                    <a:pt x="0" y="92"/>
                  </a:lnTo>
                  <a:lnTo>
                    <a:pt x="2" y="97"/>
                  </a:lnTo>
                  <a:lnTo>
                    <a:pt x="28" y="10"/>
                  </a:lnTo>
                  <a:lnTo>
                    <a:pt x="21" y="0"/>
                  </a:lnTo>
                  <a:close/>
                </a:path>
              </a:pathLst>
            </a:custGeom>
            <a:solidFill>
              <a:srgbClr val="DEB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1" name="Freeform 625"/>
            <p:cNvSpPr/>
            <p:nvPr userDrawn="1"/>
          </p:nvSpPr>
          <p:spPr bwMode="auto">
            <a:xfrm>
              <a:off x="3219449" y="4632758"/>
              <a:ext cx="217488" cy="257175"/>
            </a:xfrm>
            <a:custGeom>
              <a:avLst/>
              <a:gdLst>
                <a:gd name="T0" fmla="*/ 0 w 137"/>
                <a:gd name="T1" fmla="*/ 160 h 162"/>
                <a:gd name="T2" fmla="*/ 19 w 137"/>
                <a:gd name="T3" fmla="*/ 73 h 162"/>
                <a:gd name="T4" fmla="*/ 111 w 137"/>
                <a:gd name="T5" fmla="*/ 54 h 162"/>
                <a:gd name="T6" fmla="*/ 135 w 137"/>
                <a:gd name="T7" fmla="*/ 0 h 162"/>
                <a:gd name="T8" fmla="*/ 137 w 137"/>
                <a:gd name="T9" fmla="*/ 0 h 162"/>
                <a:gd name="T10" fmla="*/ 130 w 137"/>
                <a:gd name="T11" fmla="*/ 14 h 162"/>
                <a:gd name="T12" fmla="*/ 113 w 137"/>
                <a:gd name="T13" fmla="*/ 78 h 162"/>
                <a:gd name="T14" fmla="*/ 85 w 137"/>
                <a:gd name="T15" fmla="*/ 144 h 162"/>
                <a:gd name="T16" fmla="*/ 2 w 137"/>
                <a:gd name="T17" fmla="*/ 160 h 162"/>
                <a:gd name="T18" fmla="*/ 0 w 137"/>
                <a:gd name="T19" fmla="*/ 162 h 162"/>
                <a:gd name="T20" fmla="*/ 0 w 137"/>
                <a:gd name="T2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62">
                  <a:moveTo>
                    <a:pt x="0" y="160"/>
                  </a:moveTo>
                  <a:lnTo>
                    <a:pt x="19" y="73"/>
                  </a:lnTo>
                  <a:lnTo>
                    <a:pt x="111" y="54"/>
                  </a:lnTo>
                  <a:lnTo>
                    <a:pt x="135" y="0"/>
                  </a:lnTo>
                  <a:lnTo>
                    <a:pt x="137" y="0"/>
                  </a:lnTo>
                  <a:lnTo>
                    <a:pt x="130" y="14"/>
                  </a:lnTo>
                  <a:lnTo>
                    <a:pt x="113" y="78"/>
                  </a:lnTo>
                  <a:lnTo>
                    <a:pt x="85" y="144"/>
                  </a:lnTo>
                  <a:lnTo>
                    <a:pt x="2" y="160"/>
                  </a:lnTo>
                  <a:lnTo>
                    <a:pt x="0" y="162"/>
                  </a:lnTo>
                  <a:lnTo>
                    <a:pt x="0" y="160"/>
                  </a:lnTo>
                  <a:close/>
                </a:path>
              </a:pathLst>
            </a:custGeom>
            <a:solidFill>
              <a:srgbClr val="142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2" name="Freeform 626"/>
            <p:cNvSpPr/>
            <p:nvPr userDrawn="1"/>
          </p:nvSpPr>
          <p:spPr bwMode="auto">
            <a:xfrm>
              <a:off x="3219449" y="4721658"/>
              <a:ext cx="176213" cy="168275"/>
            </a:xfrm>
            <a:custGeom>
              <a:avLst/>
              <a:gdLst>
                <a:gd name="T0" fmla="*/ 111 w 111"/>
                <a:gd name="T1" fmla="*/ 0 h 106"/>
                <a:gd name="T2" fmla="*/ 21 w 111"/>
                <a:gd name="T3" fmla="*/ 19 h 106"/>
                <a:gd name="T4" fmla="*/ 0 w 111"/>
                <a:gd name="T5" fmla="*/ 106 h 106"/>
                <a:gd name="T6" fmla="*/ 87 w 111"/>
                <a:gd name="T7" fmla="*/ 88 h 106"/>
                <a:gd name="T8" fmla="*/ 111 w 111"/>
                <a:gd name="T9" fmla="*/ 0 h 106"/>
              </a:gdLst>
              <a:ahLst/>
              <a:cxnLst>
                <a:cxn ang="0">
                  <a:pos x="T0" y="T1"/>
                </a:cxn>
                <a:cxn ang="0">
                  <a:pos x="T2" y="T3"/>
                </a:cxn>
                <a:cxn ang="0">
                  <a:pos x="T4" y="T5"/>
                </a:cxn>
                <a:cxn ang="0">
                  <a:pos x="T6" y="T7"/>
                </a:cxn>
                <a:cxn ang="0">
                  <a:pos x="T8" y="T9"/>
                </a:cxn>
              </a:cxnLst>
              <a:rect l="0" t="0" r="r" b="b"/>
              <a:pathLst>
                <a:path w="111" h="106">
                  <a:moveTo>
                    <a:pt x="111" y="0"/>
                  </a:moveTo>
                  <a:lnTo>
                    <a:pt x="21" y="19"/>
                  </a:lnTo>
                  <a:lnTo>
                    <a:pt x="0" y="106"/>
                  </a:lnTo>
                  <a:lnTo>
                    <a:pt x="87" y="88"/>
                  </a:lnTo>
                  <a:lnTo>
                    <a:pt x="111" y="0"/>
                  </a:lnTo>
                  <a:close/>
                </a:path>
              </a:pathLst>
            </a:custGeom>
            <a:solidFill>
              <a:srgbClr val="2735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3" name="Freeform 627"/>
            <p:cNvSpPr/>
            <p:nvPr userDrawn="1"/>
          </p:nvSpPr>
          <p:spPr bwMode="auto">
            <a:xfrm>
              <a:off x="3357562" y="4632758"/>
              <a:ext cx="79375" cy="228600"/>
            </a:xfrm>
            <a:custGeom>
              <a:avLst/>
              <a:gdLst>
                <a:gd name="T0" fmla="*/ 24 w 50"/>
                <a:gd name="T1" fmla="*/ 56 h 144"/>
                <a:gd name="T2" fmla="*/ 50 w 50"/>
                <a:gd name="T3" fmla="*/ 0 h 144"/>
                <a:gd name="T4" fmla="*/ 29 w 50"/>
                <a:gd name="T5" fmla="*/ 78 h 144"/>
                <a:gd name="T6" fmla="*/ 0 w 50"/>
                <a:gd name="T7" fmla="*/ 144 h 144"/>
                <a:gd name="T8" fmla="*/ 24 w 50"/>
                <a:gd name="T9" fmla="*/ 56 h 144"/>
              </a:gdLst>
              <a:ahLst/>
              <a:cxnLst>
                <a:cxn ang="0">
                  <a:pos x="T0" y="T1"/>
                </a:cxn>
                <a:cxn ang="0">
                  <a:pos x="T2" y="T3"/>
                </a:cxn>
                <a:cxn ang="0">
                  <a:pos x="T4" y="T5"/>
                </a:cxn>
                <a:cxn ang="0">
                  <a:pos x="T6" y="T7"/>
                </a:cxn>
                <a:cxn ang="0">
                  <a:pos x="T8" y="T9"/>
                </a:cxn>
              </a:cxnLst>
              <a:rect l="0" t="0" r="r" b="b"/>
              <a:pathLst>
                <a:path w="50" h="144">
                  <a:moveTo>
                    <a:pt x="24" y="56"/>
                  </a:moveTo>
                  <a:lnTo>
                    <a:pt x="50" y="0"/>
                  </a:lnTo>
                  <a:lnTo>
                    <a:pt x="29" y="78"/>
                  </a:lnTo>
                  <a:lnTo>
                    <a:pt x="0" y="144"/>
                  </a:lnTo>
                  <a:lnTo>
                    <a:pt x="24" y="56"/>
                  </a:lnTo>
                  <a:close/>
                </a:path>
              </a:pathLst>
            </a:custGeom>
            <a:solidFill>
              <a:srgbClr val="3141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4" name="Freeform 628"/>
            <p:cNvSpPr/>
            <p:nvPr userDrawn="1"/>
          </p:nvSpPr>
          <p:spPr bwMode="auto">
            <a:xfrm>
              <a:off x="3059112" y="4756583"/>
              <a:ext cx="234950" cy="141287"/>
            </a:xfrm>
            <a:custGeom>
              <a:avLst/>
              <a:gdLst>
                <a:gd name="T0" fmla="*/ 2 w 63"/>
                <a:gd name="T1" fmla="*/ 22 h 38"/>
                <a:gd name="T2" fmla="*/ 3 w 63"/>
                <a:gd name="T3" fmla="*/ 27 h 38"/>
                <a:gd name="T4" fmla="*/ 28 w 63"/>
                <a:gd name="T5" fmla="*/ 31 h 38"/>
                <a:gd name="T6" fmla="*/ 41 w 63"/>
                <a:gd name="T7" fmla="*/ 27 h 38"/>
                <a:gd name="T8" fmla="*/ 59 w 63"/>
                <a:gd name="T9" fmla="*/ 25 h 38"/>
                <a:gd name="T10" fmla="*/ 60 w 63"/>
                <a:gd name="T11" fmla="*/ 24 h 38"/>
                <a:gd name="T12" fmla="*/ 60 w 63"/>
                <a:gd name="T13" fmla="*/ 23 h 38"/>
                <a:gd name="T14" fmla="*/ 59 w 63"/>
                <a:gd name="T15" fmla="*/ 23 h 38"/>
                <a:gd name="T16" fmla="*/ 55 w 63"/>
                <a:gd name="T17" fmla="*/ 20 h 38"/>
                <a:gd name="T18" fmla="*/ 61 w 63"/>
                <a:gd name="T19" fmla="*/ 20 h 38"/>
                <a:gd name="T20" fmla="*/ 63 w 63"/>
                <a:gd name="T21" fmla="*/ 19 h 38"/>
                <a:gd name="T22" fmla="*/ 61 w 63"/>
                <a:gd name="T23" fmla="*/ 18 h 38"/>
                <a:gd name="T24" fmla="*/ 55 w 63"/>
                <a:gd name="T25" fmla="*/ 17 h 38"/>
                <a:gd name="T26" fmla="*/ 61 w 63"/>
                <a:gd name="T27" fmla="*/ 15 h 38"/>
                <a:gd name="T28" fmla="*/ 63 w 63"/>
                <a:gd name="T29" fmla="*/ 14 h 38"/>
                <a:gd name="T30" fmla="*/ 61 w 63"/>
                <a:gd name="T31" fmla="*/ 13 h 38"/>
                <a:gd name="T32" fmla="*/ 52 w 63"/>
                <a:gd name="T33" fmla="*/ 12 h 38"/>
                <a:gd name="T34" fmla="*/ 48 w 63"/>
                <a:gd name="T35" fmla="*/ 11 h 38"/>
                <a:gd name="T36" fmla="*/ 47 w 63"/>
                <a:gd name="T37" fmla="*/ 9 h 38"/>
                <a:gd name="T38" fmla="*/ 45 w 63"/>
                <a:gd name="T39" fmla="*/ 10 h 38"/>
                <a:gd name="T40" fmla="*/ 34 w 63"/>
                <a:gd name="T41" fmla="*/ 20 h 38"/>
                <a:gd name="T42" fmla="*/ 17 w 63"/>
                <a:gd name="T43" fmla="*/ 25 h 38"/>
                <a:gd name="T44" fmla="*/ 14 w 63"/>
                <a:gd name="T45" fmla="*/ 24 h 38"/>
                <a:gd name="T46" fmla="*/ 12 w 63"/>
                <a:gd name="T47" fmla="*/ 14 h 38"/>
                <a:gd name="T48" fmla="*/ 11 w 63"/>
                <a:gd name="T49" fmla="*/ 2 h 38"/>
                <a:gd name="T50" fmla="*/ 11 w 63"/>
                <a:gd name="T51" fmla="*/ 0 h 38"/>
                <a:gd name="T52" fmla="*/ 8 w 63"/>
                <a:gd name="T53" fmla="*/ 0 h 38"/>
                <a:gd name="T54" fmla="*/ 2 w 63"/>
                <a:gd name="T55" fmla="*/ 1 h 38"/>
                <a:gd name="T56" fmla="*/ 0 w 63"/>
                <a:gd name="T57" fmla="*/ 12 h 38"/>
                <a:gd name="T58" fmla="*/ 2 w 63"/>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8">
                  <a:moveTo>
                    <a:pt x="2" y="22"/>
                  </a:moveTo>
                  <a:cubicBezTo>
                    <a:pt x="3" y="24"/>
                    <a:pt x="3" y="25"/>
                    <a:pt x="3" y="27"/>
                  </a:cubicBezTo>
                  <a:cubicBezTo>
                    <a:pt x="6" y="38"/>
                    <a:pt x="20" y="33"/>
                    <a:pt x="28" y="31"/>
                  </a:cubicBezTo>
                  <a:cubicBezTo>
                    <a:pt x="32" y="30"/>
                    <a:pt x="37" y="28"/>
                    <a:pt x="41" y="27"/>
                  </a:cubicBezTo>
                  <a:cubicBezTo>
                    <a:pt x="46" y="24"/>
                    <a:pt x="53" y="23"/>
                    <a:pt x="59" y="25"/>
                  </a:cubicBezTo>
                  <a:cubicBezTo>
                    <a:pt x="59" y="25"/>
                    <a:pt x="60" y="25"/>
                    <a:pt x="60" y="24"/>
                  </a:cubicBezTo>
                  <a:cubicBezTo>
                    <a:pt x="60" y="24"/>
                    <a:pt x="60" y="24"/>
                    <a:pt x="60" y="23"/>
                  </a:cubicBezTo>
                  <a:cubicBezTo>
                    <a:pt x="60" y="23"/>
                    <a:pt x="60" y="23"/>
                    <a:pt x="59" y="23"/>
                  </a:cubicBezTo>
                  <a:cubicBezTo>
                    <a:pt x="58" y="22"/>
                    <a:pt x="56" y="20"/>
                    <a:pt x="55" y="20"/>
                  </a:cubicBezTo>
                  <a:cubicBezTo>
                    <a:pt x="57" y="20"/>
                    <a:pt x="59" y="20"/>
                    <a:pt x="61" y="20"/>
                  </a:cubicBezTo>
                  <a:cubicBezTo>
                    <a:pt x="62" y="20"/>
                    <a:pt x="63" y="20"/>
                    <a:pt x="63" y="19"/>
                  </a:cubicBezTo>
                  <a:cubicBezTo>
                    <a:pt x="63" y="18"/>
                    <a:pt x="62" y="18"/>
                    <a:pt x="61" y="18"/>
                  </a:cubicBezTo>
                  <a:cubicBezTo>
                    <a:pt x="59" y="17"/>
                    <a:pt x="57" y="17"/>
                    <a:pt x="55" y="17"/>
                  </a:cubicBezTo>
                  <a:cubicBezTo>
                    <a:pt x="57" y="16"/>
                    <a:pt x="59" y="16"/>
                    <a:pt x="61" y="15"/>
                  </a:cubicBezTo>
                  <a:cubicBezTo>
                    <a:pt x="62" y="15"/>
                    <a:pt x="63" y="15"/>
                    <a:pt x="63" y="14"/>
                  </a:cubicBezTo>
                  <a:cubicBezTo>
                    <a:pt x="63" y="14"/>
                    <a:pt x="62" y="13"/>
                    <a:pt x="61" y="13"/>
                  </a:cubicBezTo>
                  <a:cubicBezTo>
                    <a:pt x="58" y="13"/>
                    <a:pt x="55" y="12"/>
                    <a:pt x="52" y="12"/>
                  </a:cubicBezTo>
                  <a:cubicBezTo>
                    <a:pt x="50" y="12"/>
                    <a:pt x="49" y="12"/>
                    <a:pt x="48" y="11"/>
                  </a:cubicBezTo>
                  <a:cubicBezTo>
                    <a:pt x="48" y="11"/>
                    <a:pt x="48" y="9"/>
                    <a:pt x="47" y="9"/>
                  </a:cubicBezTo>
                  <a:cubicBezTo>
                    <a:pt x="46" y="9"/>
                    <a:pt x="46" y="10"/>
                    <a:pt x="45" y="10"/>
                  </a:cubicBezTo>
                  <a:cubicBezTo>
                    <a:pt x="43" y="14"/>
                    <a:pt x="38" y="18"/>
                    <a:pt x="34" y="20"/>
                  </a:cubicBezTo>
                  <a:cubicBezTo>
                    <a:pt x="29" y="23"/>
                    <a:pt x="23" y="25"/>
                    <a:pt x="17" y="25"/>
                  </a:cubicBezTo>
                  <a:cubicBezTo>
                    <a:pt x="16" y="25"/>
                    <a:pt x="15" y="25"/>
                    <a:pt x="14" y="24"/>
                  </a:cubicBezTo>
                  <a:cubicBezTo>
                    <a:pt x="11" y="22"/>
                    <a:pt x="12" y="18"/>
                    <a:pt x="12" y="14"/>
                  </a:cubicBezTo>
                  <a:cubicBezTo>
                    <a:pt x="12" y="10"/>
                    <a:pt x="12" y="6"/>
                    <a:pt x="11" y="2"/>
                  </a:cubicBezTo>
                  <a:cubicBezTo>
                    <a:pt x="11" y="1"/>
                    <a:pt x="11" y="1"/>
                    <a:pt x="11" y="0"/>
                  </a:cubicBezTo>
                  <a:cubicBezTo>
                    <a:pt x="10" y="0"/>
                    <a:pt x="9" y="0"/>
                    <a:pt x="8" y="0"/>
                  </a:cubicBezTo>
                  <a:cubicBezTo>
                    <a:pt x="6" y="0"/>
                    <a:pt x="4" y="0"/>
                    <a:pt x="2" y="1"/>
                  </a:cubicBezTo>
                  <a:cubicBezTo>
                    <a:pt x="0" y="4"/>
                    <a:pt x="0" y="8"/>
                    <a:pt x="0" y="12"/>
                  </a:cubicBezTo>
                  <a:cubicBezTo>
                    <a:pt x="1" y="15"/>
                    <a:pt x="1" y="19"/>
                    <a:pt x="2" y="22"/>
                  </a:cubicBezTo>
                  <a:close/>
                </a:path>
              </a:pathLst>
            </a:custGeom>
            <a:solidFill>
              <a:srgbClr val="FBB3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sp>
          <p:nvSpPr>
            <p:cNvPr id="225" name="Freeform 629"/>
            <p:cNvSpPr/>
            <p:nvPr userDrawn="1"/>
          </p:nvSpPr>
          <p:spPr bwMode="auto">
            <a:xfrm>
              <a:off x="3036887" y="4624821"/>
              <a:ext cx="104775" cy="168275"/>
            </a:xfrm>
            <a:custGeom>
              <a:avLst/>
              <a:gdLst>
                <a:gd name="T0" fmla="*/ 26 w 28"/>
                <a:gd name="T1" fmla="*/ 30 h 45"/>
                <a:gd name="T2" fmla="*/ 27 w 28"/>
                <a:gd name="T3" fmla="*/ 36 h 45"/>
                <a:gd name="T4" fmla="*/ 28 w 28"/>
                <a:gd name="T5" fmla="*/ 41 h 45"/>
                <a:gd name="T6" fmla="*/ 13 w 28"/>
                <a:gd name="T7" fmla="*/ 44 h 45"/>
                <a:gd name="T8" fmla="*/ 4 w 28"/>
                <a:gd name="T9" fmla="*/ 45 h 45"/>
                <a:gd name="T10" fmla="*/ 1 w 28"/>
                <a:gd name="T11" fmla="*/ 22 h 45"/>
                <a:gd name="T12" fmla="*/ 4 w 28"/>
                <a:gd name="T13" fmla="*/ 4 h 45"/>
                <a:gd name="T14" fmla="*/ 12 w 28"/>
                <a:gd name="T15" fmla="*/ 0 h 45"/>
                <a:gd name="T16" fmla="*/ 17 w 28"/>
                <a:gd name="T17" fmla="*/ 3 h 45"/>
                <a:gd name="T18" fmla="*/ 24 w 28"/>
                <a:gd name="T19" fmla="*/ 20 h 45"/>
                <a:gd name="T20" fmla="*/ 26 w 28"/>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6" y="30"/>
                  </a:moveTo>
                  <a:cubicBezTo>
                    <a:pt x="26" y="32"/>
                    <a:pt x="27" y="34"/>
                    <a:pt x="27" y="36"/>
                  </a:cubicBezTo>
                  <a:cubicBezTo>
                    <a:pt x="27" y="36"/>
                    <a:pt x="27" y="41"/>
                    <a:pt x="28" y="41"/>
                  </a:cubicBezTo>
                  <a:cubicBezTo>
                    <a:pt x="23" y="43"/>
                    <a:pt x="18" y="43"/>
                    <a:pt x="13" y="44"/>
                  </a:cubicBezTo>
                  <a:cubicBezTo>
                    <a:pt x="10" y="44"/>
                    <a:pt x="7" y="45"/>
                    <a:pt x="4" y="45"/>
                  </a:cubicBezTo>
                  <a:cubicBezTo>
                    <a:pt x="2" y="37"/>
                    <a:pt x="1" y="30"/>
                    <a:pt x="1" y="22"/>
                  </a:cubicBezTo>
                  <a:cubicBezTo>
                    <a:pt x="0" y="16"/>
                    <a:pt x="0" y="9"/>
                    <a:pt x="4" y="4"/>
                  </a:cubicBezTo>
                  <a:cubicBezTo>
                    <a:pt x="6" y="2"/>
                    <a:pt x="10" y="0"/>
                    <a:pt x="12" y="0"/>
                  </a:cubicBezTo>
                  <a:cubicBezTo>
                    <a:pt x="14" y="0"/>
                    <a:pt x="16" y="2"/>
                    <a:pt x="17" y="3"/>
                  </a:cubicBezTo>
                  <a:cubicBezTo>
                    <a:pt x="20" y="8"/>
                    <a:pt x="22" y="14"/>
                    <a:pt x="24" y="20"/>
                  </a:cubicBezTo>
                  <a:cubicBezTo>
                    <a:pt x="25" y="23"/>
                    <a:pt x="25" y="27"/>
                    <a:pt x="26" y="30"/>
                  </a:cubicBezTo>
                  <a:close/>
                </a:path>
              </a:pathLst>
            </a:custGeom>
            <a:solidFill>
              <a:srgbClr val="1C9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Calibri" panose="020F0502020204030204" pitchFamily="34" charset="0"/>
                <a:ea typeface="微软雅黑" panose="020B0503020204020204" pitchFamily="34" charset="-122"/>
                <a:sym typeface="Calibri" panose="020F0502020204030204" pitchFamily="34" charset="0"/>
              </a:endParaRPr>
            </a:p>
          </p:txBody>
        </p:sp>
      </p:grpSp>
      <p:sp>
        <p:nvSpPr>
          <p:cNvPr id="626" name="矩形 625"/>
          <p:cNvSpPr/>
          <p:nvPr/>
        </p:nvSpPr>
        <p:spPr>
          <a:xfrm>
            <a:off x="1037590" y="36830"/>
            <a:ext cx="8180070" cy="581660"/>
          </a:xfrm>
          <a:prstGeom prst="rect">
            <a:avLst/>
          </a:prstGeom>
        </p:spPr>
        <p:txBody>
          <a:bodyPr wrap="square">
            <a:noAutofit/>
          </a:bodyPr>
          <a:lstStyle/>
          <a:p>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Passage 1   2024</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年新课标</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II</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卷</a:t>
            </a:r>
            <a:r>
              <a:rPr lang="en-US" altLang="zh-CN"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D</a:t>
            </a:r>
            <a:r>
              <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rPr>
              <a:t>篇</a:t>
            </a:r>
            <a:endParaRPr lang="zh-CN" altLang="en-US" sz="2800" b="1" dirty="0">
              <a:latin typeface="Times New Roman" panose="02020603050405020304" charset="0"/>
              <a:ea typeface="微软雅黑" panose="020B0503020204020204" pitchFamily="34" charset="-122"/>
              <a:cs typeface="Times New Roman" panose="02020603050405020304" charset="0"/>
              <a:sym typeface="Calibri" panose="020F0502020204030204" pitchFamily="34" charset="0"/>
            </a:endParaRPr>
          </a:p>
        </p:txBody>
      </p:sp>
      <p:sp>
        <p:nvSpPr>
          <p:cNvPr id="2" name="文本框 1"/>
          <p:cNvSpPr txBox="1"/>
          <p:nvPr/>
        </p:nvSpPr>
        <p:spPr>
          <a:xfrm>
            <a:off x="0" y="492760"/>
            <a:ext cx="12192635" cy="6365875"/>
          </a:xfrm>
          <a:prstGeom prst="rect">
            <a:avLst/>
          </a:prstGeom>
          <a:ln w="19050">
            <a:solidFill>
              <a:schemeClr val="tx1"/>
            </a:solidFill>
          </a:ln>
        </p:spPr>
        <p:txBody>
          <a:bodyPr wrap="square">
            <a:noAutofit/>
          </a:bodyPr>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Given the astonishing potential of AI to transform our lives, we all need to take action to deal with our AI-powered future, and this is where AI by Design: A Plan for Living with Artificial Intelligence comes in. This absorbing new book by Catriona Campbell is a practical roadmap addressing the challenges posed by the forthcoming AI revolution (</a:t>
            </a:r>
            <a:r>
              <a:rPr lang="zh-CN" altLang="en-US" sz="2000" b="1">
                <a:solidFill>
                  <a:srgbClr val="000000"/>
                </a:solidFill>
                <a:latin typeface="Times New Roman" panose="02020603050405020304" charset="0"/>
                <a:ea typeface="Times New Roman" panose="02020603050405020304"/>
                <a:cs typeface="Times New Roman" panose="02020603050405020304" charset="0"/>
              </a:rPr>
              <a:t>变革</a:t>
            </a:r>
            <a:r>
              <a:rPr lang="en-US" altLang="zh-CN" sz="2000" b="1">
                <a:solidFill>
                  <a:srgbClr val="000000"/>
                </a:solidFill>
                <a:latin typeface="Times New Roman" panose="02020603050405020304" charset="0"/>
                <a:ea typeface="Times New Roman" panose="02020603050405020304"/>
                <a:cs typeface="Times New Roman" panose="02020603050405020304" charset="0"/>
              </a:rPr>
              <a:t>).</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In the wrong hands, such a book could prove as complicated to process as the computer code (</a:t>
            </a:r>
            <a:r>
              <a:rPr lang="zh-CN" altLang="en-US" sz="2000" b="1">
                <a:solidFill>
                  <a:srgbClr val="000000"/>
                </a:solidFill>
                <a:latin typeface="Times New Roman" panose="02020603050405020304" charset="0"/>
                <a:ea typeface="Times New Roman" panose="02020603050405020304"/>
                <a:cs typeface="Times New Roman" panose="02020603050405020304" charset="0"/>
              </a:rPr>
              <a:t>代码</a:t>
            </a:r>
            <a:r>
              <a:rPr lang="en-US" altLang="zh-CN" sz="2000" b="1">
                <a:solidFill>
                  <a:srgbClr val="000000"/>
                </a:solidFill>
                <a:latin typeface="Times New Roman" panose="02020603050405020304" charset="0"/>
                <a:ea typeface="Times New Roman" panose="02020603050405020304"/>
                <a:cs typeface="Times New Roman" panose="02020603050405020304" charset="0"/>
              </a:rPr>
              <a:t>) that powers AI but, thankfully, Campbell has more than two decades’ professional experience translating the heady into the understandable. She writes from the practical angle of a business person rather than as an academic, making for a guide which is highly accessible and informative and which, by the close, will make you feel almost as smart as AI.</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As we soon come to learn from AI by Design, AI is already super-smart and will become more capable, moving from the current generation of “narrow-AI” to Artificial General Intelligence. From there, Campbell says, will come Artificial Dominant Intelligence. This is why Campbell has set out to raise awareness of AI and its future now — several decades before these developments are expected to take place. She says it is essential that we keep control of artificial intelligence, or risk being sidelined and perhaps even worse.</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Campbell’s point is to wake up those responsible for AI — the technology companies and world leaders — so they are on the same page as all the experts currently developing it. She explains we are at a “tipping point” in history and must act now to prevent an extinction-level event for humanity. </a:t>
            </a:r>
            <a:r>
              <a:rPr lang="en-US" altLang="zh-CN" sz="2000" b="1">
                <a:solidFill>
                  <a:srgbClr val="FF0000"/>
                </a:solidFill>
                <a:latin typeface="Times New Roman" panose="02020603050405020304" charset="0"/>
                <a:ea typeface="Times New Roman" panose="02020603050405020304"/>
                <a:cs typeface="Times New Roman" panose="02020603050405020304" charset="0"/>
              </a:rPr>
              <a:t>We need to consider how we want our future with AI to pan out. </a:t>
            </a:r>
            <a:r>
              <a:rPr lang="en-US" altLang="zh-CN" sz="2000" b="1">
                <a:solidFill>
                  <a:srgbClr val="000000"/>
                </a:solidFill>
                <a:latin typeface="Times New Roman" panose="02020603050405020304" charset="0"/>
                <a:ea typeface="Times New Roman" panose="02020603050405020304"/>
                <a:cs typeface="Times New Roman" panose="02020603050405020304" charset="0"/>
              </a:rPr>
              <a:t>Such structured thinking, followed by global regulation, will enable us to achieve greatness rather than our downfall.</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a:p>
            <a:pPr marL="0" indent="266700" algn="just" defTabSz="266700" fontAlgn="ctr">
              <a:spcBef>
                <a:spcPct val="0"/>
              </a:spcBef>
              <a:spcAft>
                <a:spcPct val="0"/>
              </a:spcAft>
            </a:pPr>
            <a:r>
              <a:rPr lang="en-US" altLang="zh-CN" sz="2000" b="1">
                <a:solidFill>
                  <a:srgbClr val="000000"/>
                </a:solidFill>
                <a:latin typeface="Times New Roman" panose="02020603050405020304" charset="0"/>
                <a:ea typeface="Times New Roman" panose="02020603050405020304"/>
                <a:cs typeface="Times New Roman" panose="02020603050405020304" charset="0"/>
              </a:rPr>
              <a:t>AI will affect us all, and if you only read one book on the subject, this is it.</a:t>
            </a:r>
            <a:endParaRPr lang="en-US" altLang="zh-CN" sz="2000" b="1">
              <a:solidFill>
                <a:srgbClr val="000000"/>
              </a:solidFill>
              <a:latin typeface="Times New Roman" panose="02020603050405020304" charset="0"/>
              <a:ea typeface="Times New Roman" panose="02020603050405020304"/>
              <a:cs typeface="Times New Roman" panose="02020603050405020304" charset="0"/>
            </a:endParaRPr>
          </a:p>
        </p:txBody>
      </p:sp>
      <p:sp>
        <p:nvSpPr>
          <p:cNvPr id="3" name="圆角矩形 2"/>
          <p:cNvSpPr/>
          <p:nvPr/>
        </p:nvSpPr>
        <p:spPr>
          <a:xfrm>
            <a:off x="1272540" y="662940"/>
            <a:ext cx="10130155" cy="65468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Introduction of  this book</a:t>
            </a:r>
            <a:r>
              <a:rPr lang="en-US" altLang="zh-CN" sz="3200" b="1" spc="300" dirty="0">
                <a:solidFill>
                  <a:schemeClr val="bg1"/>
                </a:solidFill>
                <a:latin typeface="Times New Roman" panose="02020603050405020304" charset="0"/>
                <a:cs typeface="Times New Roman" panose="02020603050405020304" charset="0"/>
              </a:rPr>
              <a:t> </a:t>
            </a:r>
            <a:endParaRPr lang="en-US" altLang="zh-CN" sz="3200" b="1" spc="300" dirty="0">
              <a:solidFill>
                <a:schemeClr val="bg1"/>
              </a:solidFill>
              <a:latin typeface="Times New Roman" panose="02020603050405020304" charset="0"/>
              <a:cs typeface="Times New Roman" panose="02020603050405020304" charset="0"/>
            </a:endParaRPr>
          </a:p>
        </p:txBody>
      </p:sp>
      <p:sp>
        <p:nvSpPr>
          <p:cNvPr id="627" name="圆角矩形 626"/>
          <p:cNvSpPr/>
          <p:nvPr/>
        </p:nvSpPr>
        <p:spPr>
          <a:xfrm>
            <a:off x="1151890" y="2013585"/>
            <a:ext cx="10130155" cy="65468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Author’s background and writing style</a:t>
            </a:r>
            <a:endParaRPr lang="en-US" altLang="zh-CN" sz="3200" b="1" spc="300" dirty="0">
              <a:solidFill>
                <a:schemeClr val="bg1"/>
              </a:solidFill>
              <a:latin typeface="Times New Roman" panose="02020603050405020304" charset="0"/>
              <a:cs typeface="Times New Roman" panose="02020603050405020304" charset="0"/>
            </a:endParaRPr>
          </a:p>
        </p:txBody>
      </p:sp>
      <p:sp>
        <p:nvSpPr>
          <p:cNvPr id="628" name="圆角矩形 627"/>
          <p:cNvSpPr/>
          <p:nvPr/>
        </p:nvSpPr>
        <p:spPr>
          <a:xfrm>
            <a:off x="1151890" y="3627120"/>
            <a:ext cx="10130155" cy="65468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The content overview of this book</a:t>
            </a:r>
            <a:r>
              <a:rPr lang="en-US" altLang="zh-CN" sz="3200" b="1" spc="300" dirty="0">
                <a:solidFill>
                  <a:schemeClr val="bg1"/>
                </a:solidFill>
                <a:latin typeface="Times New Roman" panose="02020603050405020304" charset="0"/>
                <a:cs typeface="Times New Roman" panose="02020603050405020304" charset="0"/>
              </a:rPr>
              <a:t> </a:t>
            </a:r>
            <a:endParaRPr lang="en-US" altLang="zh-CN" sz="3200" b="1" spc="300" dirty="0">
              <a:solidFill>
                <a:schemeClr val="bg1"/>
              </a:solidFill>
              <a:latin typeface="Times New Roman" panose="02020603050405020304" charset="0"/>
              <a:cs typeface="Times New Roman" panose="02020603050405020304" charset="0"/>
            </a:endParaRPr>
          </a:p>
        </p:txBody>
      </p:sp>
      <p:sp>
        <p:nvSpPr>
          <p:cNvPr id="629" name="圆角矩形 628"/>
          <p:cNvSpPr/>
          <p:nvPr/>
        </p:nvSpPr>
        <p:spPr>
          <a:xfrm>
            <a:off x="1272540" y="4928870"/>
            <a:ext cx="10130155" cy="654685"/>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In-depth analysis:</a:t>
            </a:r>
            <a:r>
              <a:rPr lang="en-US" altLang="zh-CN" sz="3200" b="1">
                <a:solidFill>
                  <a:srgbClr val="000000"/>
                </a:solidFill>
                <a:latin typeface="Times New Roman" panose="02020603050405020304" charset="0"/>
                <a:ea typeface="Times New Roman" panose="02020603050405020304"/>
                <a:cs typeface="Times New Roman" panose="02020603050405020304" charset="0"/>
                <a:sym typeface="+mn-ea"/>
              </a:rPr>
              <a:t>Campbell’s points on AI</a:t>
            </a:r>
            <a:r>
              <a:rPr lang="en-US" altLang="zh-CN" sz="3200" b="1" spc="300" dirty="0">
                <a:solidFill>
                  <a:schemeClr val="bg1"/>
                </a:solidFill>
                <a:latin typeface="Times New Roman" panose="02020603050405020304" charset="0"/>
                <a:cs typeface="Times New Roman" panose="02020603050405020304" charset="0"/>
              </a:rPr>
              <a:t> </a:t>
            </a:r>
            <a:endParaRPr lang="en-US" altLang="zh-CN" sz="3200" b="1" spc="300" dirty="0">
              <a:solidFill>
                <a:schemeClr val="bg1"/>
              </a:solidFill>
              <a:latin typeface="Times New Roman" panose="02020603050405020304" charset="0"/>
              <a:cs typeface="Times New Roman" panose="02020603050405020304" charset="0"/>
            </a:endParaRPr>
          </a:p>
        </p:txBody>
      </p:sp>
      <p:sp>
        <p:nvSpPr>
          <p:cNvPr id="630" name="圆角矩形 629"/>
          <p:cNvSpPr/>
          <p:nvPr/>
        </p:nvSpPr>
        <p:spPr>
          <a:xfrm>
            <a:off x="1272540" y="6226175"/>
            <a:ext cx="10130155" cy="435610"/>
          </a:xfrm>
          <a:prstGeom prst="roundRect">
            <a:avLst/>
          </a:prstGeom>
          <a:gradFill>
            <a:gsLst>
              <a:gs pos="0">
                <a:schemeClr val="accent1"/>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spc="300" dirty="0">
                <a:solidFill>
                  <a:schemeClr val="tx1"/>
                </a:solidFill>
                <a:latin typeface="Times New Roman" panose="02020603050405020304" charset="0"/>
                <a:cs typeface="Times New Roman" panose="02020603050405020304" charset="0"/>
              </a:rPr>
              <a:t>Recommend reading this book</a:t>
            </a:r>
            <a:r>
              <a:rPr lang="en-US" altLang="zh-CN" sz="3200" b="1" spc="300" dirty="0">
                <a:solidFill>
                  <a:schemeClr val="bg1"/>
                </a:solidFill>
                <a:latin typeface="Times New Roman" panose="02020603050405020304" charset="0"/>
                <a:cs typeface="Times New Roman" panose="02020603050405020304" charset="0"/>
              </a:rPr>
              <a:t> </a:t>
            </a:r>
            <a:endParaRPr lang="en-US" altLang="zh-CN" sz="3200" b="1" spc="300" dirty="0">
              <a:solidFill>
                <a:schemeClr val="bg1"/>
              </a:solidFill>
              <a:latin typeface="Times New Roman" panose="02020603050405020304" charset="0"/>
              <a:cs typeface="Times New Roman" panose="02020603050405020304" charset="0"/>
            </a:endParaRPr>
          </a:p>
        </p:txBody>
      </p:sp>
      <p:pic>
        <p:nvPicPr>
          <p:cNvPr id="5124" name="图片 6" descr="logo横版 png"/>
          <p:cNvPicPr>
            <a:picLocks noChangeAspect="1"/>
          </p:cNvPicPr>
          <p:nvPr/>
        </p:nvPicPr>
        <p:blipFill>
          <a:blip r:embed="rId1"/>
          <a:stretch>
            <a:fillRect/>
          </a:stretch>
        </p:blipFill>
        <p:spPr>
          <a:xfrm>
            <a:off x="11477625" y="82550"/>
            <a:ext cx="608013" cy="642938"/>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down)">
                                      <p:cBhvr>
                                        <p:cTn id="13" dur="75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2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628"/>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629"/>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3" grpId="0" bldLvl="0" animBg="1"/>
      <p:bldP spid="3" grpId="1" animBg="1"/>
      <p:bldP spid="627" grpId="0" bldLvl="0" animBg="1"/>
      <p:bldP spid="627" grpId="1" animBg="1"/>
      <p:bldP spid="628" grpId="0" bldLvl="0" animBg="1"/>
      <p:bldP spid="628" grpId="1" animBg="1"/>
      <p:bldP spid="629" grpId="0" bldLvl="0" animBg="1"/>
      <p:bldP spid="629" grpId="1" animBg="1"/>
      <p:bldP spid="630" grpId="0" bldLvl="0" animBg="1"/>
      <p:bldP spid="630" grpId="1" animBg="1"/>
    </p:bldLst>
  </p:timing>
</p:sld>
</file>

<file path=ppt/tags/tag1.xml><?xml version="1.0" encoding="utf-8"?>
<p:tagLst xmlns:p="http://schemas.openxmlformats.org/presentationml/2006/main">
  <p:tag name="ISLIDE.VECTOR" val="c7cd9fd3-95be-4895-a18c-01ed58a21124"/>
</p:tagLst>
</file>

<file path=ppt/tags/tag2.xml><?xml version="1.0" encoding="utf-8"?>
<p:tagLst xmlns:p="http://schemas.openxmlformats.org/presentationml/2006/main">
  <p:tag name="THINKCELLSHAPEDONOTDELETE" val="thinkcellActiveDocDoNotDelete"/>
</p:tagLst>
</file>

<file path=ppt/tags/tag3.xml><?xml version="1.0" encoding="utf-8"?>
<p:tagLst xmlns:p="http://schemas.openxmlformats.org/presentationml/2006/main">
  <p:tag name="THINKCELLSHAPEDONOTDELETE" val="tA6S0wzOvQ8a50SA42PUNRg"/>
</p:tagLst>
</file>

<file path=ppt/tags/tag4.xml><?xml version="1.0" encoding="utf-8"?>
<p:tagLst xmlns:p="http://schemas.openxmlformats.org/presentationml/2006/main">
  <p:tag name="TABLE_ENDDRAG_ORIGIN_RECT" val="925*720"/>
  <p:tag name="TABLE_ENDDRAG_RECT" val="21*49*925*720"/>
</p:tagLst>
</file>

<file path=ppt/tags/tag5.xml><?xml version="1.0" encoding="utf-8"?>
<p:tagLst xmlns:p="http://schemas.openxmlformats.org/presentationml/2006/main">
  <p:tag name="KSO_WM_DIAGRAM_VIRTUALLY_FRAME" val="{&quot;height&quot;:396.2227559055118,&quot;left&quot;:52,&quot;top&quot;:137.35031496062993,&quot;width&quot;:855}"/>
</p:tagLst>
</file>

<file path=ppt/tags/tag6.xml><?xml version="1.0" encoding="utf-8"?>
<p:tagLst xmlns:p="http://schemas.openxmlformats.org/presentationml/2006/main">
  <p:tag name="THINKCELLSHAPEDONOTDELETE" val="thinkcellActiveDocDoNotDelete"/>
</p:tagLst>
</file>

<file path=ppt/tags/tag7.xml><?xml version="1.0" encoding="utf-8"?>
<p:tagLst xmlns:p="http://schemas.openxmlformats.org/presentationml/2006/main">
  <p:tag name="THINKCELLSHAPEDONOTDELETE" val="t1Smkff3fSzGMOuItfjj3Fw"/>
</p:tagLst>
</file>

<file path=ppt/theme/theme1.xml><?xml version="1.0" encoding="utf-8"?>
<a:theme xmlns:a="http://schemas.openxmlformats.org/drawingml/2006/main" name="第一PPT，www.1ppt.com">
  <a:themeElements>
    <a:clrScheme name="房利美">
      <a:dk1>
        <a:srgbClr val="000000"/>
      </a:dk1>
      <a:lt1>
        <a:srgbClr val="FFFFFF"/>
      </a:lt1>
      <a:dk2>
        <a:srgbClr val="768394"/>
      </a:dk2>
      <a:lt2>
        <a:srgbClr val="F0F0F0"/>
      </a:lt2>
      <a:accent1>
        <a:srgbClr val="ED497B"/>
      </a:accent1>
      <a:accent2>
        <a:srgbClr val="FFDF55"/>
      </a:accent2>
      <a:accent3>
        <a:srgbClr val="937FD7"/>
      </a:accent3>
      <a:accent4>
        <a:srgbClr val="1E93E3"/>
      </a:accent4>
      <a:accent5>
        <a:srgbClr val="9BA4AF"/>
      </a:accent5>
      <a:accent6>
        <a:srgbClr val="768394"/>
      </a:accent6>
      <a:hlink>
        <a:srgbClr val="4276AA"/>
      </a:hlink>
      <a:folHlink>
        <a:srgbClr val="BFBFBF"/>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a:gsLst>
            <a:gs pos="0">
              <a:schemeClr val="accent1"/>
            </a:gs>
            <a:gs pos="100000">
              <a:schemeClr val="accent4"/>
            </a:gs>
          </a:gsLst>
          <a:lin ang="0" scaled="0"/>
        </a:gradFill>
        <a:ln>
          <a:noFill/>
        </a:ln>
      </a:spPr>
      <a:bodyPr rtlCol="0" anchor="ctr"/>
      <a:lstStyle>
        <a:defPPr algn="ctr">
          <a:defRPr b="1" spc="300" dirty="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iSlide</Template>
  <TotalTime>0</TotalTime>
  <Words>50033</Words>
  <Application>WPS 演示</Application>
  <PresentationFormat>宽屏</PresentationFormat>
  <Paragraphs>782</Paragraphs>
  <Slides>42</Slides>
  <Notes>0</Notes>
  <HiddenSlides>0</HiddenSlides>
  <MMClips>0</MMClips>
  <ScaleCrop>false</ScaleCrop>
  <HeadingPairs>
    <vt:vector size="8" baseType="variant">
      <vt:variant>
        <vt:lpstr>已用的字体</vt:lpstr>
      </vt:variant>
      <vt:variant>
        <vt:i4>12</vt:i4>
      </vt:variant>
      <vt:variant>
        <vt:lpstr>主题</vt:lpstr>
      </vt:variant>
      <vt:variant>
        <vt:i4>2</vt:i4>
      </vt:variant>
      <vt:variant>
        <vt:lpstr>嵌入 OLE 服务器</vt:lpstr>
      </vt:variant>
      <vt:variant>
        <vt:i4>2</vt:i4>
      </vt:variant>
      <vt:variant>
        <vt:lpstr>幻灯片标题</vt:lpstr>
      </vt:variant>
      <vt:variant>
        <vt:i4>42</vt:i4>
      </vt:variant>
    </vt:vector>
  </HeadingPairs>
  <TitlesOfParts>
    <vt:vector size="58" baseType="lpstr">
      <vt:lpstr>Arial</vt:lpstr>
      <vt:lpstr>宋体</vt:lpstr>
      <vt:lpstr>Wingdings</vt:lpstr>
      <vt:lpstr>微软雅黑</vt:lpstr>
      <vt:lpstr>Calibri</vt:lpstr>
      <vt:lpstr>阿里巴巴普惠体 H</vt:lpstr>
      <vt:lpstr>Times New Roman</vt:lpstr>
      <vt:lpstr>Times New Roman</vt:lpstr>
      <vt:lpstr>Arial Unicode MS</vt:lpstr>
      <vt:lpstr>HelveticaNeue</vt:lpstr>
      <vt:lpstr>华文新魏</vt:lpstr>
      <vt:lpstr>Segoe Print</vt:lpstr>
      <vt:lpstr>第一PPT，www.1ppt.com</vt:lpstr>
      <vt:lpstr>1_自定义设计方案</vt:lpstr>
      <vt:lpstr>TCLayout.ActiveDocument.1</vt:lpstr>
      <vt:lpstr>TCLayout.ActiveDocument.1</vt:lpstr>
      <vt:lpstr>PowerPoint 演示文稿</vt:lpstr>
      <vt:lpstr>利用10篇高考真题 突破书评类阅读理解题</vt:lpstr>
      <vt:lpstr>课程标准解读</vt:lpstr>
      <vt:lpstr>PowerPoint 演示文稿</vt:lpstr>
      <vt:lpstr>PowerPoint 演示文稿</vt:lpstr>
      <vt:lpstr>“书评类”阅读理解高考真题汇编</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Thanks</vt:lpstr>
    </vt:vector>
  </TitlesOfParts>
  <Company>第一PPT，www.1ppt.com</Company>
  <LinksUpToDate>false</LinksUpToDate>
  <SharedDoc>false</SharedDoc>
  <HyperlinksChanged>false</HyperlinksChanged>
  <AppVersion>14.0000</AppVersion>
  <Manager>第一PPT</Manager>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读书分享</dc:title>
  <dc:creator>第一PPT</dc:creator>
  <cp:keywords>www.1ppt.com</cp:keywords>
  <dc:description>www.1ppt.com</dc:description>
  <cp:lastModifiedBy>Administrator</cp:lastModifiedBy>
  <cp:revision>227</cp:revision>
  <cp:lastPrinted>2017-11-14T16:00:00Z</cp:lastPrinted>
  <dcterms:created xsi:type="dcterms:W3CDTF">2017-11-14T16:00:00Z</dcterms:created>
  <dcterms:modified xsi:type="dcterms:W3CDTF">2025-02-12T02:59:15Z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3FCC8EC84BF243B0A9F6CAEF843BFF38_13</vt:lpwstr>
  </property>
  <property fmtid="{D5CDD505-2E9C-101B-9397-08002B2CF9AE}" pid="3" name="KSOProductBuildVer">
    <vt:lpwstr>2052-11.8.2.7978</vt:lpwstr>
  </property>
</Properties>
</file>