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9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0"/>
  </p:handoutMasterIdLst>
  <p:sldIdLst>
    <p:sldId id="469" r:id="rId3"/>
    <p:sldId id="409" r:id="rId4"/>
    <p:sldId id="410" r:id="rId6"/>
    <p:sldId id="455" r:id="rId7"/>
    <p:sldId id="418" r:id="rId8"/>
    <p:sldId id="437" r:id="rId9"/>
    <p:sldId id="446" r:id="rId10"/>
    <p:sldId id="448" r:id="rId11"/>
    <p:sldId id="449" r:id="rId12"/>
    <p:sldId id="451" r:id="rId13"/>
    <p:sldId id="436" r:id="rId14"/>
    <p:sldId id="447" r:id="rId15"/>
    <p:sldId id="452" r:id="rId16"/>
    <p:sldId id="454" r:id="rId17"/>
    <p:sldId id="453" r:id="rId18"/>
    <p:sldId id="43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7F7A"/>
    <a:srgbClr val="F1A6A3"/>
    <a:srgbClr val="E55B55"/>
    <a:srgbClr val="DD2A22"/>
    <a:srgbClr val="E6E6E6"/>
    <a:srgbClr val="F2F2F2"/>
    <a:srgbClr val="D9D9D9"/>
    <a:srgbClr val="F50004"/>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56"/>
        <p:guide pos="382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ustomXml" Target="../customXml/item1.xml"/><Relationship Id="rId24" Type="http://schemas.openxmlformats.org/officeDocument/2006/relationships/customXmlProps" Target="../customXml/itemProps9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brainstorm</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brainstorm</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brainstorm</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能一起欢笑的学校更有凝聚力，该栏目可能成为连接不同年级和社团的纽带。</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brainstorm</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brainstorm</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0" y="2897505"/>
            <a:ext cx="12192000" cy="2011045"/>
          </a:xfrm>
        </p:spPr>
        <p:txBody>
          <a:bodyPr lIns="90000" tIns="46800" rIns="90000" bIns="46800" anchor="ctr" anchorCtr="0">
            <a:normAutofit/>
          </a:bodyPr>
          <a:lstStyle>
            <a:lvl1pPr algn="ctr">
              <a:defRPr kumimoji="0" lang="en-US" altLang="zh-CN" sz="6600" b="1" i="0" u="none" strike="noStrike" kern="1200" cap="none" spc="300" normalizeH="0" baseline="0" noProof="1">
                <a:solidFill>
                  <a:schemeClr val="tx1"/>
                </a:solidFill>
                <a:effectLst>
                  <a:outerShdw blurRad="38100" dist="19050" dir="2700000" algn="tl" rotWithShape="0">
                    <a:schemeClr val="dk1">
                      <a:alpha val="40000"/>
                    </a:schemeClr>
                  </a:outerShdw>
                </a:effectLst>
                <a:uFillTx/>
                <a:latin typeface="思源宋体 CN Heavy" panose="02020900000000000000" charset="-122"/>
                <a:ea typeface="思源宋体 CN Heavy" panose="02020900000000000000" charset="-122"/>
                <a:cs typeface="思源宋体 CN Heavy" panose="02020900000000000000"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80" y="4502785"/>
            <a:ext cx="9799320" cy="405765"/>
          </a:xfrm>
        </p:spPr>
        <p:txBody>
          <a:bodyPr lIns="90000" tIns="46800" rIns="90000" bIns="46800" anchor="ctr" anchorCtr="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cxnSp>
        <p:nvCxnSpPr>
          <p:cNvPr id="6" name="直接连接符 5"/>
          <p:cNvCxnSpPr/>
          <p:nvPr userDrawn="1"/>
        </p:nvCxnSpPr>
        <p:spPr>
          <a:xfrm>
            <a:off x="386715" y="521970"/>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067925" y="934085"/>
            <a:ext cx="1430020" cy="120840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10000"/>
              </a:lnSpc>
            </a:pPr>
            <a:r>
              <a:rPr lang="en-US" altLang="zh-CN" sz="1400">
                <a:solidFill>
                  <a:schemeClr val="tx1"/>
                </a:solidFill>
                <a:cs typeface="+mn-lt"/>
              </a:rPr>
              <a:t>XX</a:t>
            </a:r>
            <a:r>
              <a:rPr lang="zh-CN" altLang="zh-CN" sz="1400">
                <a:solidFill>
                  <a:schemeClr val="tx1"/>
                </a:solidFill>
                <a:cs typeface="+mn-lt"/>
              </a:rPr>
              <a:t>年</a:t>
            </a:r>
            <a:r>
              <a:rPr lang="en-US" altLang="zh-CN" sz="1400">
                <a:solidFill>
                  <a:schemeClr val="tx1"/>
                </a:solidFill>
                <a:cs typeface="+mn-lt"/>
              </a:rPr>
              <a:t>XX</a:t>
            </a:r>
            <a:r>
              <a:rPr lang="zh-CN" altLang="en-US" sz="1400">
                <a:solidFill>
                  <a:schemeClr val="tx1"/>
                </a:solidFill>
                <a:cs typeface="+mn-lt"/>
              </a:rPr>
              <a:t>月</a:t>
            </a:r>
            <a:endParaRPr lang="zh-CN" altLang="en-US" sz="1400">
              <a:solidFill>
                <a:schemeClr val="tx1"/>
              </a:solidFill>
              <a:cs typeface="+mn-lt"/>
            </a:endParaRPr>
          </a:p>
          <a:p>
            <a:pPr algn="ctr">
              <a:lnSpc>
                <a:spcPct val="110000"/>
              </a:lnSpc>
            </a:pPr>
            <a:r>
              <a:rPr lang="en-US" altLang="zh-CN" sz="2800">
                <a:solidFill>
                  <a:schemeClr val="tx1"/>
                </a:solidFill>
                <a:cs typeface="+mn-lt"/>
              </a:rPr>
              <a:t>X</a:t>
            </a:r>
            <a:endParaRPr lang="zh-CN" altLang="en-US">
              <a:solidFill>
                <a:schemeClr val="tx1"/>
              </a:solidFill>
              <a:cs typeface="+mn-lt"/>
            </a:endParaRPr>
          </a:p>
          <a:p>
            <a:pPr algn="ctr">
              <a:lnSpc>
                <a:spcPct val="110000"/>
              </a:lnSpc>
            </a:pPr>
            <a:r>
              <a:rPr lang="zh-CN" altLang="en-US" sz="1400">
                <a:solidFill>
                  <a:schemeClr val="tx1"/>
                </a:solidFill>
                <a:cs typeface="+mn-lt"/>
              </a:rPr>
              <a:t>星期</a:t>
            </a:r>
            <a:r>
              <a:rPr lang="en-US" altLang="zh-CN" sz="1400">
                <a:solidFill>
                  <a:schemeClr val="tx1"/>
                </a:solidFill>
                <a:cs typeface="+mn-lt"/>
              </a:rPr>
              <a:t>X</a:t>
            </a:r>
            <a:endParaRPr lang="zh-CN" altLang="en-US" sz="1400">
              <a:solidFill>
                <a:schemeClr val="tx1"/>
              </a:solidFill>
              <a:cs typeface="+mn-lt"/>
            </a:endParaRPr>
          </a:p>
        </p:txBody>
      </p:sp>
      <p:sp>
        <p:nvSpPr>
          <p:cNvPr id="8" name="矩形 7"/>
          <p:cNvSpPr/>
          <p:nvPr userDrawn="1"/>
        </p:nvSpPr>
        <p:spPr>
          <a:xfrm>
            <a:off x="2124710" y="796290"/>
            <a:ext cx="7943215" cy="1604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6600" b="1">
                <a:solidFill>
                  <a:schemeClr val="tx1"/>
                </a:solidFill>
                <a:latin typeface="思源宋体 CN Heavy" panose="02020900000000000000" charset="-122"/>
                <a:ea typeface="思源宋体 CN Heavy" panose="02020900000000000000" charset="-122"/>
              </a:rPr>
              <a:t>DAILY NEWS</a:t>
            </a:r>
            <a:endParaRPr lang="en-US" altLang="zh-CN" sz="6600" b="1">
              <a:solidFill>
                <a:schemeClr val="tx1"/>
              </a:solidFill>
              <a:latin typeface="思源宋体 CN Heavy" panose="02020900000000000000" charset="-122"/>
              <a:ea typeface="思源宋体 CN Heavy" panose="02020900000000000000" charset="-122"/>
            </a:endParaRPr>
          </a:p>
        </p:txBody>
      </p:sp>
      <p:sp>
        <p:nvSpPr>
          <p:cNvPr id="9" name="矩形 8"/>
          <p:cNvSpPr/>
          <p:nvPr userDrawn="1"/>
        </p:nvSpPr>
        <p:spPr>
          <a:xfrm>
            <a:off x="386715" y="2338070"/>
            <a:ext cx="11404600" cy="21600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userDrawn="1"/>
        </p:nvCxnSpPr>
        <p:spPr>
          <a:xfrm>
            <a:off x="386715" y="2265045"/>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2125345" y="1981835"/>
            <a:ext cx="7942580" cy="195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latin typeface="思源宋体 CN Heavy" panose="02020900000000000000" charset="-122"/>
                <a:ea typeface="思源宋体 CN Heavy" panose="02020900000000000000" charset="-122"/>
              </a:rPr>
              <a:t>Provide the public with the latest and most timely news coverage</a:t>
            </a:r>
            <a:endParaRPr lang="zh-CN" altLang="en-US" sz="1400">
              <a:solidFill>
                <a:schemeClr val="tx1"/>
              </a:solidFill>
              <a:latin typeface="思源宋体 CN Heavy" panose="02020900000000000000" charset="-122"/>
              <a:ea typeface="思源宋体 CN Heavy" panose="02020900000000000000" charset="-122"/>
            </a:endParaRPr>
          </a:p>
        </p:txBody>
      </p:sp>
      <p:sp>
        <p:nvSpPr>
          <p:cNvPr id="12" name="矩形 11"/>
          <p:cNvSpPr/>
          <p:nvPr userDrawn="1"/>
        </p:nvSpPr>
        <p:spPr>
          <a:xfrm>
            <a:off x="386715" y="1981835"/>
            <a:ext cx="1182370" cy="256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ea typeface="思源黑体 CN Light" panose="020B0300000000000000" charset="-122"/>
                <a:cs typeface="+mn-lt"/>
              </a:rPr>
              <a:t>No.00001</a:t>
            </a:r>
            <a:endParaRPr lang="en-US" altLang="zh-CN" sz="1400">
              <a:solidFill>
                <a:schemeClr val="tx1"/>
              </a:solidFill>
              <a:ea typeface="思源黑体 CN Light" panose="020B0300000000000000" charset="-122"/>
              <a:cs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Light" panose="02020300000000000000"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思源宋体 CN Light" panose="02020300000000000000"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4377055" y="876300"/>
            <a:ext cx="3376295" cy="767080"/>
          </a:xfr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marL="0" marR="0" algn="ctr" defTabSz="914400" rtl="0" eaLnBrk="1" fontAlgn="auto" latinLnBrk="0" hangingPunct="1">
              <a:lnSpc>
                <a:spcPct val="100000"/>
              </a:lnSpc>
              <a:buClrTx/>
              <a:buSzTx/>
              <a:buFontTx/>
              <a:buNone/>
              <a:defRPr kumimoji="0" lang="zh-CN" altLang="zh-CN" sz="6000" b="1" i="0" u="none" strike="noStrike" kern="1200" cap="none" spc="0" normalizeH="0" baseline="0" noProof="1">
                <a:solidFill>
                  <a:schemeClr val="tx1"/>
                </a:solidFill>
                <a:effectLst/>
                <a:uFillTx/>
                <a:latin typeface="思源宋体 CN Heavy" panose="02020900000000000000" charset="-122"/>
                <a:ea typeface="思源宋体 CN Heavy" panose="02020900000000000000" charset="-122"/>
                <a:cs typeface="+mn-cs"/>
              </a:defRPr>
            </a:lvl1pPr>
          </a:lstStyle>
          <a:p>
            <a:pPr lvl="0"/>
            <a:r>
              <a:rPr>
                <a:sym typeface="+mn-ea"/>
              </a:rPr>
              <a:t>编辑标题</a:t>
            </a:r>
            <a:endParaRPr>
              <a:sym typeface="+mn-ea"/>
            </a:endParaRPr>
          </a:p>
        </p:txBody>
      </p:sp>
      <p:sp>
        <p:nvSpPr>
          <p:cNvPr id="3" name="文本占位符 2"/>
          <p:cNvSpPr>
            <a:spLocks noGrp="1"/>
          </p:cNvSpPr>
          <p:nvPr>
            <p:ph type="body" idx="1" hasCustomPrompt="1"/>
            <p:custDataLst>
              <p:tags r:id="rId3"/>
            </p:custDataLst>
          </p:nvPr>
        </p:nvSpPr>
        <p:spPr>
          <a:xfrm>
            <a:off x="4471353" y="1671955"/>
            <a:ext cx="3249295" cy="401955"/>
          </a:xfrm>
        </p:spPr>
        <p:txBody>
          <a:bodyPr lIns="90000" tIns="46800" rIns="90000" bIns="46800" anchor="ctr" anchorCtr="0">
            <a:normAutofit/>
          </a:bodyPr>
          <a:lstStyle>
            <a:lvl1pPr marL="0" indent="0" algn="ctr" eaLnBrk="1" fontAlgn="auto" latinLnBrk="0" hangingPunct="1">
              <a:lnSpc>
                <a:spcPct val="130000"/>
              </a:lnSpc>
              <a:buNone/>
              <a:defRPr kumimoji="0" lang="en-US" altLang="zh-CN" sz="2000" b="0" i="0" u="none" strike="noStrike" kern="1200" cap="none" spc="0" normalizeH="0" baseline="0" noProof="1">
                <a:solidFill>
                  <a:schemeClr val="tx1"/>
                </a:solidFill>
                <a:uFillTx/>
                <a:latin typeface="思源宋体 CN Heavy" panose="02020900000000000000" charset="-122"/>
                <a:ea typeface="思源宋体 CN Heavy" panose="02020900000000000000"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cxnSp>
        <p:nvCxnSpPr>
          <p:cNvPr id="8" name="直接连接符 7"/>
          <p:cNvCxnSpPr/>
          <p:nvPr userDrawn="1"/>
        </p:nvCxnSpPr>
        <p:spPr>
          <a:xfrm>
            <a:off x="386715" y="521970"/>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386715" y="2148205"/>
            <a:ext cx="11404600" cy="21600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userDrawn="1"/>
        </p:nvCxnSpPr>
        <p:spPr>
          <a:xfrm>
            <a:off x="386715" y="207518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11505" y="2982595"/>
            <a:ext cx="10968990" cy="1504950"/>
          </a:xfrm>
        </p:spPr>
        <p:txBody>
          <a:bodyPr vert="horz" lIns="90000" tIns="46800" rIns="90000" bIns="46800" rtlCol="0" anchor="ctr" anchorCtr="0">
            <a:normAutofit/>
          </a:bodyPr>
          <a:lstStyle>
            <a:lvl1pPr marL="0" marR="0" algn="ctr" defTabSz="914400" rtl="0" eaLnBrk="1" fontAlgn="auto" latinLnBrk="0" hangingPunct="1">
              <a:lnSpc>
                <a:spcPct val="100000"/>
              </a:lnSpc>
              <a:buClrTx/>
              <a:buSzTx/>
              <a:buFontTx/>
              <a:buNone/>
              <a:defRPr kumimoji="0" lang="zh-CN" altLang="en-US" sz="6600" b="1" i="0" u="none" strike="noStrike" kern="1200" cap="none" spc="300" normalizeH="0" baseline="0" noProof="1" dirty="0">
                <a:solidFill>
                  <a:schemeClr val="tx1"/>
                </a:solidFill>
                <a:effectLst>
                  <a:outerShdw blurRad="38100" dist="19050" dir="2700000" algn="tl" rotWithShape="0">
                    <a:schemeClr val="dk1">
                      <a:alpha val="40000"/>
                    </a:schemeClr>
                  </a:outerShdw>
                </a:effectLst>
                <a:uFillTx/>
                <a:latin typeface="思源宋体 CN Heavy" panose="02020900000000000000" charset="-122"/>
                <a:ea typeface="思源宋体 CN Heavy" panose="02020900000000000000" charset="-122"/>
                <a:cs typeface="思源宋体 CN Heavy" panose="02020900000000000000" charset="-122"/>
              </a:defRPr>
            </a:lvl1pPr>
          </a:lstStyle>
          <a:p>
            <a:pPr lvl="0"/>
            <a:r>
              <a:rPr>
                <a:sym typeface="+mn-ea"/>
              </a:rPr>
              <a:t>单击此处编辑标题</a:t>
            </a:r>
            <a:endParaRPr>
              <a:sym typeface="+mn-ea"/>
            </a:endParaRPr>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cxnSp>
        <p:nvCxnSpPr>
          <p:cNvPr id="14" name="直接连接符 13"/>
          <p:cNvCxnSpPr/>
          <p:nvPr userDrawn="1"/>
        </p:nvCxnSpPr>
        <p:spPr>
          <a:xfrm>
            <a:off x="386715" y="19367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386715" y="696595"/>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386715" y="2016125"/>
            <a:ext cx="11404600" cy="21600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6" name="矩形 5"/>
          <p:cNvSpPr/>
          <p:nvPr userDrawn="1"/>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zh-CN" sz="2800">
              <a:latin typeface="思源宋体 CN Heavy" panose="02020900000000000000" charset="-122"/>
              <a:ea typeface="思源宋体 CN Heavy" panose="02020900000000000000" charset="-122"/>
            </a:endParaRPr>
          </a:p>
        </p:txBody>
      </p:sp>
      <p:cxnSp>
        <p:nvCxnSpPr>
          <p:cNvPr id="7" name="直接连接符 6"/>
          <p:cNvCxnSpPr/>
          <p:nvPr userDrawn="1"/>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Light" panose="02020300000000000000"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Light" panose="02020300000000000000"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思源宋体 CN Light" panose="02020300000000000000"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思源宋体 CN Light" panose="02020300000000000000"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思源宋体 CN Light" panose="02020300000000000000"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思源宋体 CN Light" panose="02020300000000000000"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Light" panose="02020300000000000000"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思源宋体 CN Light" panose="02020300000000000000"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思源宋体 CN Light" panose="02020300000000000000"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思源宋体 CN Light" panose="02020300000000000000"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思源宋体 CN Light" panose="02020300000000000000"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思源宋体 CN Light" panose="02020300000000000000"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思源宋体 CN Light" panose="02020300000000000000"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思源宋体 CN Light" panose="02020300000000000000" charset="-122"/>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9"/>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思源宋体 CN Light" panose="02020300000000000000"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思源宋体 CN Light" panose="02020300000000000000"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思源宋体 CN Light" panose="02020300000000000000"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思源宋体 CN Light" panose="02020300000000000000"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思源宋体 CN Light" panose="02020300000000000000"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思源宋体 CN Light" panose="020203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3.xml"/><Relationship Id="rId2" Type="http://schemas.openxmlformats.org/officeDocument/2006/relationships/image" Target="../media/image10.jpeg"/><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slideLayout" Target="../slideLayouts/slideLayout5.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tags" Target="../tags/tag79.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0.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tags" Target="../tags/tag84.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Column---Fun at my school</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11" name="文本框 10"/>
          <p:cNvSpPr txBox="1"/>
          <p:nvPr/>
        </p:nvSpPr>
        <p:spPr>
          <a:xfrm>
            <a:off x="281940" y="946785"/>
            <a:ext cx="9207500" cy="521970"/>
          </a:xfrm>
          <a:prstGeom prst="rect">
            <a:avLst/>
          </a:prstGeom>
          <a:noFill/>
        </p:spPr>
        <p:txBody>
          <a:bodyPr wrap="square" rtlCol="0" anchor="t">
            <a:spAutoFit/>
          </a:bodyPr>
          <a:p>
            <a:pPr indent="0">
              <a:buFont typeface="+mj-ea"/>
              <a:buNone/>
            </a:pPr>
            <a:r>
              <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你的理由：</a:t>
            </a:r>
            <a:endPar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81940" y="1526540"/>
            <a:ext cx="11588115" cy="4661535"/>
          </a:xfrm>
          <a:prstGeom prst="rect">
            <a:avLst/>
          </a:prstGeom>
          <a:noFill/>
        </p:spPr>
        <p:txBody>
          <a:bodyPr wrap="square" rtlCol="0" anchor="t">
            <a:spAutoFit/>
          </a:bodyPr>
          <a:p>
            <a:pPr indent="0">
              <a:buFont typeface="+mj-lt"/>
              <a:buNone/>
            </a:pPr>
            <a:r>
              <a:rPr lang="en-US" altLang="zh-CN" sz="2400" i="1">
                <a:solidFill>
                  <a:srgbClr val="404040"/>
                </a:solidFill>
                <a:latin typeface="Times New Roman" panose="02020603050405020304" charset="0"/>
                <a:ea typeface="宋体" panose="02010600030101010101" pitchFamily="2" charset="-122"/>
                <a:cs typeface="Times New Roman" panose="02020603050405020304" charset="0"/>
                <a:sym typeface="+mn-ea"/>
              </a:rPr>
              <a:t>Student Engagement</a:t>
            </a:r>
            <a:r>
              <a:rPr lang="zh-CN" altLang="en-US" sz="2400" i="1">
                <a:solidFill>
                  <a:srgbClr val="40404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400" i="1">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It encourages </a:t>
            </a:r>
            <a:r>
              <a:rPr lang="en-US" altLang="zh-CN" sz="2500" b="1">
                <a:solidFill>
                  <a:srgbClr val="C00000"/>
                </a:solidFill>
                <a:latin typeface="Times New Roman" panose="02020603050405020304" charset="0"/>
                <a:ea typeface="DeepSeek-CJK-patch"/>
                <a:cs typeface="Times New Roman" panose="02020603050405020304" charset="0"/>
                <a:sym typeface="+mn-ea"/>
              </a:rPr>
              <a:t>active participation</a:t>
            </a:r>
            <a:r>
              <a:rPr lang="en-US" altLang="zh-CN" sz="2500">
                <a:solidFill>
                  <a:srgbClr val="404040"/>
                </a:solidFill>
                <a:latin typeface="Times New Roman" panose="02020603050405020304" charset="0"/>
                <a:ea typeface="DeepSeek-CJK-patch"/>
                <a:cs typeface="Times New Roman" panose="02020603050405020304" charset="0"/>
                <a:sym typeface="+mn-ea"/>
              </a:rPr>
              <a:t>, as everyone can contribute funny stories or interesting observations, fostering a stronger sense of community.</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The </a:t>
            </a:r>
            <a:r>
              <a:rPr lang="en-US" altLang="zh-CN" sz="2500" b="1">
                <a:solidFill>
                  <a:srgbClr val="C00000"/>
                </a:solidFill>
                <a:latin typeface="Times New Roman" panose="02020603050405020304" charset="0"/>
                <a:ea typeface="DeepSeek-CJK-patch"/>
                <a:cs typeface="Times New Roman" panose="02020603050405020304" charset="0"/>
                <a:sym typeface="+mn-ea"/>
              </a:rPr>
              <a:t>peer-to-peer sharing mode</a:t>
            </a:r>
            <a:r>
              <a:rPr lang="en-US" altLang="zh-CN" sz="2500">
                <a:solidFill>
                  <a:srgbClr val="404040"/>
                </a:solidFill>
                <a:latin typeface="Times New Roman" panose="02020603050405020304" charset="0"/>
                <a:ea typeface="DeepSeek-CJK-patch"/>
                <a:cs typeface="Times New Roman" panose="02020603050405020304" charset="0"/>
                <a:sym typeface="+mn-ea"/>
              </a:rPr>
              <a:t> keeps everyone actively engaged.</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a:p>
            <a:pPr indent="0">
              <a:buFont typeface="+mj-lt"/>
              <a:buNone/>
            </a:pPr>
            <a:endParaRPr lang="en-US" altLang="zh-CN" sz="2400" i="1">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indent="0">
              <a:buFont typeface="+mj-lt"/>
              <a:buNone/>
            </a:pPr>
            <a:r>
              <a:rPr lang="en-US" altLang="zh-CN" sz="2400" i="1">
                <a:solidFill>
                  <a:srgbClr val="404040"/>
                </a:solidFill>
                <a:latin typeface="Times New Roman" panose="02020603050405020304" charset="0"/>
                <a:ea typeface="宋体" panose="02010600030101010101" pitchFamily="2" charset="-122"/>
                <a:cs typeface="Times New Roman" panose="02020603050405020304" charset="0"/>
                <a:sym typeface="+mn-ea"/>
              </a:rPr>
              <a:t>School Culture</a:t>
            </a:r>
            <a:endParaRPr lang="en-US" altLang="zh-CN" sz="2400" i="1">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It serves as a </a:t>
            </a:r>
            <a:r>
              <a:rPr lang="en-US" altLang="zh-CN" sz="2500" b="1">
                <a:solidFill>
                  <a:srgbClr val="C00000"/>
                </a:solidFill>
                <a:latin typeface="Times New Roman" panose="02020603050405020304" charset="0"/>
                <a:ea typeface="DeepSeek-CJK-patch"/>
                <a:cs typeface="Times New Roman" panose="02020603050405020304" charset="0"/>
                <a:sym typeface="+mn-ea"/>
              </a:rPr>
              <a:t>digital time capsule</a:t>
            </a:r>
            <a:r>
              <a:rPr lang="en-US" altLang="zh-CN" sz="2500">
                <a:solidFill>
                  <a:srgbClr val="404040"/>
                </a:solidFill>
                <a:latin typeface="Times New Roman" panose="02020603050405020304" charset="0"/>
                <a:ea typeface="DeepSeek-CJK-patch"/>
                <a:cs typeface="Times New Roman" panose="02020603050405020304" charset="0"/>
                <a:sym typeface="+mn-ea"/>
              </a:rPr>
              <a:t> preserving precious school memories.</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By sharing funny or heartwarming moments, we</a:t>
            </a:r>
            <a:r>
              <a:rPr lang="en-US" altLang="zh-CN" sz="2500" b="1">
                <a:solidFill>
                  <a:schemeClr val="accent3">
                    <a:lumMod val="50000"/>
                  </a:schemeClr>
                </a:solidFill>
                <a:latin typeface="Times New Roman" panose="02020603050405020304" charset="0"/>
                <a:ea typeface="宋体" panose="02010600030101010101" pitchFamily="2" charset="-122"/>
                <a:cs typeface="Times New Roman" panose="02020603050405020304" charset="0"/>
                <a:sym typeface="+mn-ea"/>
              </a:rPr>
              <a:t> create a collective memory</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that defines our school identity./Through sharing amusing cultural misunderstandings, we learn to appreciate </a:t>
            </a:r>
            <a:r>
              <a:rPr lang="en-US" altLang="zh-CN" sz="2500" b="1">
                <a:solidFill>
                  <a:schemeClr val="accent3">
                    <a:lumMod val="50000"/>
                  </a:schemeClr>
                </a:solidFill>
                <a:latin typeface="Times New Roman" panose="02020603050405020304" charset="0"/>
                <a:ea typeface="宋体" panose="02010600030101010101" pitchFamily="2" charset="-122"/>
                <a:cs typeface="Times New Roman" panose="02020603050405020304" charset="0"/>
                <a:sym typeface="+mn-ea"/>
              </a:rPr>
              <a:t>diverse cultures</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A school that laughs together stays together—this column could be the </a:t>
            </a:r>
            <a:r>
              <a:rPr lang="en-US" altLang="zh-CN" sz="2500" b="1">
                <a:solidFill>
                  <a:srgbClr val="C00000"/>
                </a:solidFill>
                <a:latin typeface="Times New Roman" panose="02020603050405020304" charset="0"/>
                <a:ea typeface="DeepSeek-CJK-patch"/>
                <a:cs typeface="Times New Roman" panose="02020603050405020304" charset="0"/>
                <a:sym typeface="+mn-ea"/>
              </a:rPr>
              <a:t>glue</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that unites different grades and clubs.</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1000"/>
                                        <p:tgtEl>
                                          <p:spTgt spid="7">
                                            <p:txEl>
                                              <p:pRg st="7" end="7"/>
                                            </p:txEl>
                                          </p:spTgt>
                                        </p:tgtEl>
                                      </p:cBhvr>
                                    </p:animEffect>
                                    <p:anim calcmode="lin" valueType="num">
                                      <p:cBhvr>
                                        <p:cTn id="6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Column---Guess Who I Am</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pic>
        <p:nvPicPr>
          <p:cNvPr id="17" name="图片 16"/>
          <p:cNvPicPr>
            <a:picLocks noChangeAspect="1"/>
          </p:cNvPicPr>
          <p:nvPr/>
        </p:nvPicPr>
        <p:blipFill>
          <a:blip r:embed="rId1"/>
          <a:stretch>
            <a:fillRect/>
          </a:stretch>
        </p:blipFill>
        <p:spPr>
          <a:xfrm>
            <a:off x="386715" y="1054735"/>
            <a:ext cx="4958080" cy="4958080"/>
          </a:xfrm>
          <a:prstGeom prst="rect">
            <a:avLst/>
          </a:prstGeom>
        </p:spPr>
      </p:pic>
      <p:sp>
        <p:nvSpPr>
          <p:cNvPr id="18" name="文本框 17"/>
          <p:cNvSpPr txBox="1"/>
          <p:nvPr/>
        </p:nvSpPr>
        <p:spPr>
          <a:xfrm>
            <a:off x="5548630" y="1383665"/>
            <a:ext cx="6453505" cy="2245360"/>
          </a:xfrm>
          <a:prstGeom prst="rect">
            <a:avLst/>
          </a:prstGeom>
        </p:spPr>
        <p:txBody>
          <a:bodyPr wrap="square">
            <a:spAutoFit/>
          </a:bodyPr>
          <a:p>
            <a:pPr marL="0" indent="0"/>
            <a:r>
              <a:rPr lang="zh-CN" altLang="en-US" sz="2800" b="0" i="0">
                <a:latin typeface="Times New Roman" panose="02020603050405020304" charset="0"/>
                <a:ea typeface="Inter"/>
                <a:cs typeface="Times New Roman" panose="02020603050405020304" charset="0"/>
              </a:rPr>
              <a:t>🔹 </a:t>
            </a:r>
            <a:r>
              <a:rPr lang="en-US" altLang="zh-CN" sz="2800" b="0" i="0">
                <a:latin typeface="Times New Roman" panose="02020603050405020304" charset="0"/>
                <a:ea typeface="Inter"/>
                <a:cs typeface="Times New Roman" panose="02020603050405020304" charset="0"/>
              </a:rPr>
              <a:t>I am a woman scientist. </a:t>
            </a:r>
            <a:endParaRPr lang="en-US" altLang="zh-CN" sz="2800" b="0" i="0">
              <a:latin typeface="Times New Roman" panose="02020603050405020304" charset="0"/>
              <a:ea typeface="Inter"/>
              <a:cs typeface="Times New Roman" panose="02020603050405020304" charset="0"/>
            </a:endParaRPr>
          </a:p>
          <a:p>
            <a:pPr marL="0" indent="0"/>
            <a:r>
              <a:rPr lang="zh-CN" altLang="en-US" sz="2800" b="0" i="0">
                <a:latin typeface="Times New Roman" panose="02020603050405020304" charset="0"/>
                <a:ea typeface="Inter"/>
                <a:cs typeface="Times New Roman" panose="02020603050405020304" charset="0"/>
              </a:rPr>
              <a:t>🔹 </a:t>
            </a:r>
            <a:r>
              <a:rPr lang="en-US" altLang="zh-CN" sz="2800" b="0" i="0">
                <a:latin typeface="Times New Roman" panose="02020603050405020304" charset="0"/>
                <a:ea typeface="Inter"/>
                <a:cs typeface="Times New Roman" panose="02020603050405020304" charset="0"/>
              </a:rPr>
              <a:t>I discovered radium and polonium. </a:t>
            </a:r>
            <a:endParaRPr lang="en-US" altLang="zh-CN" sz="2800" b="0" i="0">
              <a:latin typeface="Times New Roman" panose="02020603050405020304" charset="0"/>
              <a:ea typeface="Inter"/>
              <a:cs typeface="Times New Roman" panose="02020603050405020304" charset="0"/>
            </a:endParaRPr>
          </a:p>
          <a:p>
            <a:pPr marL="0" indent="0"/>
            <a:r>
              <a:rPr lang="zh-CN" altLang="en-US" sz="2800" b="0" i="0">
                <a:latin typeface="Times New Roman" panose="02020603050405020304" charset="0"/>
                <a:ea typeface="Inter"/>
                <a:cs typeface="Times New Roman" panose="02020603050405020304" charset="0"/>
              </a:rPr>
              <a:t>🔹 </a:t>
            </a:r>
            <a:r>
              <a:rPr lang="en-US" altLang="zh-CN" sz="2800" b="0" i="0">
                <a:latin typeface="Times New Roman" panose="02020603050405020304" charset="0"/>
                <a:ea typeface="Inter"/>
                <a:cs typeface="Times New Roman" panose="02020603050405020304" charset="0"/>
              </a:rPr>
              <a:t>I won two Nobel Prizes. </a:t>
            </a:r>
            <a:endParaRPr lang="en-US" altLang="zh-CN" sz="2800" b="0" i="0">
              <a:latin typeface="Times New Roman" panose="02020603050405020304" charset="0"/>
              <a:ea typeface="Inter"/>
              <a:cs typeface="Times New Roman" panose="02020603050405020304" charset="0"/>
            </a:endParaRPr>
          </a:p>
          <a:p>
            <a:pPr marL="0" indent="0"/>
            <a:r>
              <a:rPr lang="zh-CN" altLang="en-US" sz="2800" b="0" i="0">
                <a:latin typeface="Times New Roman" panose="02020603050405020304" charset="0"/>
                <a:ea typeface="Inter"/>
                <a:cs typeface="Times New Roman" panose="02020603050405020304" charset="0"/>
              </a:rPr>
              <a:t>🔹 </a:t>
            </a:r>
            <a:r>
              <a:rPr lang="en-US" altLang="zh-CN" sz="2800" b="0" i="0">
                <a:latin typeface="Times New Roman" panose="02020603050405020304" charset="0"/>
                <a:ea typeface="Inter"/>
                <a:cs typeface="Times New Roman" panose="02020603050405020304" charset="0"/>
              </a:rPr>
              <a:t>I died from radiation exposure. </a:t>
            </a:r>
            <a:endParaRPr lang="en-US" altLang="zh-CN" sz="2800" b="0" i="0">
              <a:latin typeface="Times New Roman" panose="02020603050405020304" charset="0"/>
              <a:ea typeface="Inter"/>
              <a:cs typeface="Times New Roman" panose="02020603050405020304" charset="0"/>
            </a:endParaRPr>
          </a:p>
          <a:p>
            <a:pPr marL="0" indent="0"/>
            <a:r>
              <a:rPr lang="en-US" altLang="zh-CN" sz="2800" b="0" i="0">
                <a:latin typeface="Times New Roman" panose="02020603050405020304" charset="0"/>
                <a:ea typeface="Inter"/>
                <a:cs typeface="Times New Roman" panose="02020603050405020304" charset="0"/>
              </a:rPr>
              <a:t>Who am I?</a:t>
            </a:r>
            <a:endParaRPr lang="en-US" altLang="zh-CN" sz="2800" b="0" i="0">
              <a:latin typeface="Times New Roman" panose="02020603050405020304" charset="0"/>
              <a:ea typeface="Inter"/>
              <a:cs typeface="Times New Roman" panose="02020603050405020304" charset="0"/>
            </a:endParaRPr>
          </a:p>
        </p:txBody>
      </p:sp>
      <p:sp>
        <p:nvSpPr>
          <p:cNvPr id="19" name="文本框 18"/>
          <p:cNvSpPr txBox="1"/>
          <p:nvPr/>
        </p:nvSpPr>
        <p:spPr>
          <a:xfrm>
            <a:off x="7588885" y="3694748"/>
            <a:ext cx="5080000" cy="583565"/>
          </a:xfrm>
          <a:prstGeom prst="rect">
            <a:avLst/>
          </a:prstGeom>
        </p:spPr>
        <p:txBody>
          <a:bodyPr>
            <a:spAutoFit/>
          </a:bodyPr>
          <a:p>
            <a:pPr marL="0" indent="0"/>
            <a:r>
              <a:rPr lang="en-US" altLang="zh-CN" sz="3200" b="1" i="0">
                <a:solidFill>
                  <a:schemeClr val="accent5">
                    <a:lumMod val="50000"/>
                  </a:schemeClr>
                </a:solidFill>
                <a:latin typeface="Times New Roman" panose="02020603050405020304" charset="0"/>
                <a:ea typeface="Inter"/>
                <a:cs typeface="Times New Roman" panose="02020603050405020304" charset="0"/>
              </a:rPr>
              <a:t>Marie Curie</a:t>
            </a:r>
            <a:endParaRPr lang="en-US" altLang="zh-CN" sz="3200" b="1" i="0">
              <a:solidFill>
                <a:schemeClr val="accent5">
                  <a:lumMod val="50000"/>
                </a:schemeClr>
              </a:solidFill>
              <a:latin typeface="Times New Roman" panose="02020603050405020304" charset="0"/>
              <a:ea typeface="Inter"/>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Column---Guess Who I Am</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pic>
        <p:nvPicPr>
          <p:cNvPr id="16" name="C9F754DE-2CAD-44b6-B708-469DEB6407EB-1" descr="wpp"/>
          <p:cNvPicPr>
            <a:picLocks noChangeAspect="1"/>
          </p:cNvPicPr>
          <p:nvPr/>
        </p:nvPicPr>
        <p:blipFill>
          <a:blip r:embed="rId1"/>
          <a:srcRect l="3172"/>
          <a:stretch>
            <a:fillRect/>
          </a:stretch>
        </p:blipFill>
        <p:spPr>
          <a:xfrm>
            <a:off x="43815" y="1836420"/>
            <a:ext cx="11805285" cy="4937125"/>
          </a:xfrm>
          <a:prstGeom prst="rect">
            <a:avLst/>
          </a:prstGeom>
        </p:spPr>
      </p:pic>
      <p:sp>
        <p:nvSpPr>
          <p:cNvPr id="9" name="文本框 8"/>
          <p:cNvSpPr txBox="1"/>
          <p:nvPr/>
        </p:nvSpPr>
        <p:spPr>
          <a:xfrm>
            <a:off x="6323330" y="2933065"/>
            <a:ext cx="3858895" cy="460375"/>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Historical figures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2" name="文本框 1"/>
          <p:cNvSpPr txBox="1"/>
          <p:nvPr/>
        </p:nvSpPr>
        <p:spPr>
          <a:xfrm>
            <a:off x="5916295" y="3393440"/>
            <a:ext cx="3858895" cy="829945"/>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Fictional characters from textbooks or movies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3" name="文本框 2"/>
          <p:cNvSpPr txBox="1"/>
          <p:nvPr/>
        </p:nvSpPr>
        <p:spPr>
          <a:xfrm>
            <a:off x="2057400" y="2988945"/>
            <a:ext cx="3858895" cy="829945"/>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School figures – teachers or students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4" name="文本框 3"/>
          <p:cNvSpPr txBox="1"/>
          <p:nvPr/>
        </p:nvSpPr>
        <p:spPr>
          <a:xfrm>
            <a:off x="6527800" y="4284980"/>
            <a:ext cx="5194935" cy="1568450"/>
          </a:xfrm>
          <a:prstGeom prst="rect">
            <a:avLst/>
          </a:prstGeom>
          <a:noFill/>
        </p:spPr>
        <p:txBody>
          <a:bodyPr wrap="square" rtlCol="0" anchor="t">
            <a:spAutoFit/>
          </a:bodyPr>
          <a:p>
            <a:pPr indent="0">
              <a:buFont typeface="+mj-ea"/>
              <a:buNone/>
            </a:pPr>
            <a:r>
              <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rPr>
              <a:t>1. Presents progressively challenging clues (Third-person)</a:t>
            </a:r>
            <a:endPar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endParaRPr>
          </a:p>
          <a:p>
            <a:pPr indent="0">
              <a:buFont typeface="+mj-ea"/>
              <a:buNone/>
            </a:pPr>
            <a:r>
              <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rPr>
              <a:t>2. First-person narration </a:t>
            </a:r>
            <a:endPar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endParaRPr>
          </a:p>
          <a:p>
            <a:pPr indent="0">
              <a:buFont typeface="+mj-ea"/>
              <a:buNone/>
            </a:pPr>
            <a:r>
              <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rPr>
              <a:t>3. Images or silhouettes</a:t>
            </a:r>
            <a:endParaRPr lang="en-US" altLang="zh-CN" sz="2400">
              <a:solidFill>
                <a:schemeClr val="accent1">
                  <a:lumMod val="50000"/>
                </a:schemeClr>
              </a:solidFill>
              <a:latin typeface="Times New Roman" panose="02020603050405020304" charset="0"/>
              <a:ea typeface="DeepSeek-CJK-patch"/>
              <a:cs typeface="Times New Roman" panose="02020603050405020304" charset="0"/>
              <a:sym typeface="+mn-ea"/>
            </a:endParaRPr>
          </a:p>
        </p:txBody>
      </p:sp>
      <p:sp>
        <p:nvSpPr>
          <p:cNvPr id="7" name="文本框 6"/>
          <p:cNvSpPr txBox="1"/>
          <p:nvPr/>
        </p:nvSpPr>
        <p:spPr>
          <a:xfrm>
            <a:off x="9621520" y="3194050"/>
            <a:ext cx="2614295" cy="829945"/>
          </a:xfrm>
          <a:prstGeom prst="rect">
            <a:avLst/>
          </a:prstGeom>
          <a:noFill/>
        </p:spPr>
        <p:txBody>
          <a:bodyPr wrap="square" rtlCol="0" anchor="t">
            <a:spAutoFit/>
          </a:bodyPr>
          <a:p>
            <a:pPr indent="0">
              <a:buFont typeface="+mj-ea"/>
              <a:buNone/>
            </a:pPr>
            <a:r>
              <a:rPr lang="en-US" altLang="zh-CN" sz="2400">
                <a:solidFill>
                  <a:schemeClr val="accent3">
                    <a:lumMod val="50000"/>
                  </a:schemeClr>
                </a:solidFill>
                <a:latin typeface="Times New Roman" panose="02020603050405020304" charset="0"/>
                <a:ea typeface="DeepSeek-CJK-patch"/>
                <a:cs typeface="Times New Roman" panose="02020603050405020304" charset="0"/>
                <a:sym typeface="+mn-ea"/>
              </a:rPr>
              <a:t>Hidden answers</a:t>
            </a:r>
            <a:endParaRPr lang="en-US" altLang="zh-CN" sz="2400">
              <a:solidFill>
                <a:schemeClr val="accent3">
                  <a:lumMod val="50000"/>
                </a:schemeClr>
              </a:solidFill>
              <a:latin typeface="Times New Roman" panose="02020603050405020304" charset="0"/>
              <a:ea typeface="DeepSeek-CJK-patch"/>
              <a:cs typeface="Times New Roman" panose="02020603050405020304" charset="0"/>
              <a:sym typeface="+mn-ea"/>
            </a:endParaRPr>
          </a:p>
          <a:p>
            <a:pPr indent="0">
              <a:buFont typeface="+mj-ea"/>
              <a:buNone/>
            </a:pPr>
            <a:r>
              <a:rPr lang="en-US" altLang="zh-CN" sz="2400">
                <a:solidFill>
                  <a:schemeClr val="accent3">
                    <a:lumMod val="50000"/>
                  </a:schemeClr>
                </a:solidFill>
                <a:latin typeface="Times New Roman" panose="02020603050405020304" charset="0"/>
                <a:ea typeface="DeepSeek-CJK-patch"/>
                <a:cs typeface="Times New Roman" panose="02020603050405020304" charset="0"/>
                <a:sym typeface="+mn-ea"/>
              </a:rPr>
              <a:t>Reader submissions</a:t>
            </a:r>
            <a:endParaRPr lang="en-US" altLang="zh-CN" sz="2400">
              <a:solidFill>
                <a:schemeClr val="accent3">
                  <a:lumMod val="50000"/>
                </a:schemeClr>
              </a:solidFill>
              <a:latin typeface="Times New Roman" panose="02020603050405020304" charset="0"/>
              <a:ea typeface="DeepSeek-CJK-patch"/>
              <a:cs typeface="Times New Roman" panose="02020603050405020304" charset="0"/>
              <a:sym typeface="+mn-ea"/>
            </a:endParaRPr>
          </a:p>
        </p:txBody>
      </p:sp>
      <p:sp>
        <p:nvSpPr>
          <p:cNvPr id="8" name="文本框 7"/>
          <p:cNvSpPr txBox="1"/>
          <p:nvPr/>
        </p:nvSpPr>
        <p:spPr>
          <a:xfrm>
            <a:off x="106680" y="854710"/>
            <a:ext cx="12025630" cy="1198880"/>
          </a:xfrm>
          <a:prstGeom prst="rect">
            <a:avLst/>
          </a:prstGeom>
          <a:noFill/>
        </p:spPr>
        <p:txBody>
          <a:bodyPr wrap="square" rtlCol="0" anchor="t">
            <a:spAutoFit/>
          </a:bodyPr>
          <a:p>
            <a:pPr indent="0">
              <a:buFont typeface="Wingdings" panose="05000000000000000000" charset="0"/>
              <a:buNone/>
            </a:pPr>
            <a:r>
              <a:rPr lang="en-US" altLang="zh-CN" sz="2400" b="1">
                <a:solidFill>
                  <a:srgbClr val="002060"/>
                </a:solidFill>
                <a:latin typeface="Times New Roman" panose="02020603050405020304" charset="0"/>
                <a:ea typeface="DeepSeek-CJK-patch"/>
                <a:cs typeface="Times New Roman" panose="02020603050405020304" charset="0"/>
                <a:sym typeface="+mn-ea"/>
              </a:rPr>
              <a:t>This section is typically an interactive and entertaining feature, engaging students in guessing the identity of a specific person, character, celebrity, or fictional figure through provided descriptions or clues.</a:t>
            </a:r>
            <a:endParaRPr lang="en-US" altLang="zh-CN" sz="2400" b="1">
              <a:solidFill>
                <a:srgbClr val="002060"/>
              </a:solidFill>
              <a:latin typeface="Times New Roman" panose="02020603050405020304" charset="0"/>
              <a:ea typeface="DeepSeek-CJK-patch"/>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a:t>
            </a:r>
            <a:r>
              <a:rPr lang="en-US" altLang="zh-CN" sz="2800">
                <a:latin typeface="Times New Roman" panose="02020603050405020304" charset="0"/>
                <a:ea typeface="思源宋体 CN Heavy" panose="02020900000000000000" charset="-122"/>
                <a:cs typeface="Times New Roman" panose="02020603050405020304" charset="0"/>
                <a:sym typeface="+mn-ea"/>
              </a:rPr>
              <a:t>Guess Who I Am</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11" name="文本框 10"/>
          <p:cNvSpPr txBox="1"/>
          <p:nvPr/>
        </p:nvSpPr>
        <p:spPr>
          <a:xfrm>
            <a:off x="281940" y="946785"/>
            <a:ext cx="9207500" cy="521970"/>
          </a:xfrm>
          <a:prstGeom prst="rect">
            <a:avLst/>
          </a:prstGeom>
          <a:noFill/>
        </p:spPr>
        <p:txBody>
          <a:bodyPr wrap="square" rtlCol="0" anchor="t">
            <a:spAutoFit/>
          </a:bodyPr>
          <a:p>
            <a:pPr indent="0">
              <a:buFont typeface="+mj-ea"/>
              <a:buNone/>
            </a:pPr>
            <a:r>
              <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你的理由：</a:t>
            </a:r>
            <a:endPar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81940" y="1526540"/>
            <a:ext cx="11859260" cy="4707890"/>
          </a:xfrm>
          <a:prstGeom prst="rect">
            <a:avLst/>
          </a:prstGeom>
          <a:noFill/>
        </p:spPr>
        <p:txBody>
          <a:bodyPr wrap="square" rtlCol="0" anchor="t">
            <a:spAutoFit/>
          </a:bodyPr>
          <a:p>
            <a:pPr marL="342900" indent="-342900">
              <a:buFont typeface="Wingdings" panose="05000000000000000000" charset="0"/>
              <a:buChar char="Ø"/>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The </a:t>
            </a:r>
            <a:r>
              <a:rPr lang="en-US" altLang="zh-CN" sz="2500" u="sng">
                <a:solidFill>
                  <a:srgbClr val="404040"/>
                </a:solidFill>
                <a:latin typeface="Times New Roman" panose="02020603050405020304" charset="0"/>
                <a:ea typeface="宋体" panose="02010600030101010101" pitchFamily="2" charset="-122"/>
                <a:cs typeface="Times New Roman" panose="02020603050405020304" charset="0"/>
                <a:sym typeface="+mn-ea"/>
              </a:rPr>
              <a:t>guessing game format</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naturally </a:t>
            </a:r>
            <a:r>
              <a:rPr lang="en-US" altLang="zh-CN" sz="2500" b="1">
                <a:solidFill>
                  <a:srgbClr val="C00000"/>
                </a:solidFill>
                <a:latin typeface="Times New Roman" panose="02020603050405020304" charset="0"/>
                <a:ea typeface="宋体" panose="02010600030101010101" pitchFamily="2" charset="-122"/>
                <a:cs typeface="Times New Roman" panose="02020603050405020304" charset="0"/>
                <a:sym typeface="+mn-ea"/>
              </a:rPr>
              <a:t>develops our critical thinking and deductive reasoning skills</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as we analyze clues about historical figures or fictional characters.</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The </a:t>
            </a:r>
            <a:r>
              <a:rPr lang="en-US" altLang="zh-CN" sz="2500" u="sng">
                <a:solidFill>
                  <a:srgbClr val="404040"/>
                </a:solidFill>
                <a:latin typeface="Times New Roman" panose="02020603050405020304" charset="0"/>
                <a:ea typeface="宋体" panose="02010600030101010101" pitchFamily="2" charset="-122"/>
                <a:cs typeface="Times New Roman" panose="02020603050405020304" charset="0"/>
                <a:sym typeface="+mn-ea"/>
              </a:rPr>
              <a:t>clue-solving process</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a:t>
            </a:r>
            <a:r>
              <a:rPr lang="en-US" altLang="zh-CN" sz="2500" b="1">
                <a:solidFill>
                  <a:srgbClr val="C00000"/>
                </a:solidFill>
                <a:latin typeface="Times New Roman" panose="02020603050405020304" charset="0"/>
                <a:ea typeface="宋体" panose="02010600030101010101" pitchFamily="2" charset="-122"/>
                <a:cs typeface="Times New Roman" panose="02020603050405020304" charset="0"/>
                <a:sym typeface="+mn-ea"/>
              </a:rPr>
              <a:t>enhances reading comprehension</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as we analyze descriptive passages for key details.</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It serves as an engaging way to </a:t>
            </a:r>
            <a:r>
              <a:rPr lang="en-US" altLang="zh-CN" sz="2500" b="1">
                <a:solidFill>
                  <a:schemeClr val="accent1">
                    <a:lumMod val="50000"/>
                  </a:schemeClr>
                </a:solidFill>
                <a:latin typeface="Times New Roman" panose="02020603050405020304" charset="0"/>
                <a:ea typeface="宋体" panose="02010600030101010101" pitchFamily="2" charset="-122"/>
                <a:cs typeface="Times New Roman" panose="02020603050405020304" charset="0"/>
                <a:sym typeface="+mn-ea"/>
              </a:rPr>
              <a:t>expand our cultural knowledge</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whether learning about scientists like Marie Curie or literary characters like Hamlet.</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It provides an engaging platform where we can learn about Western cultural icons like Shakespeare and Einstein, </a:t>
            </a:r>
            <a:r>
              <a:rPr lang="en-US" altLang="zh-CN" sz="2500" b="1">
                <a:solidFill>
                  <a:schemeClr val="accent1">
                    <a:lumMod val="50000"/>
                  </a:schemeClr>
                </a:solidFill>
                <a:latin typeface="Times New Roman" panose="02020603050405020304" charset="0"/>
                <a:ea typeface="宋体" panose="02010600030101010101" pitchFamily="2" charset="-122"/>
                <a:cs typeface="Times New Roman" panose="02020603050405020304" charset="0"/>
                <a:sym typeface="+mn-ea"/>
              </a:rPr>
              <a:t>bridging our cultural knowledge gap</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It makes acquiring new vocabulary and facts much more </a:t>
            </a:r>
            <a:r>
              <a:rPr lang="en-US" altLang="zh-CN" sz="2500" b="1">
                <a:solidFill>
                  <a:srgbClr val="7030A0"/>
                </a:solidFill>
                <a:latin typeface="Times New Roman" panose="02020603050405020304" charset="0"/>
                <a:ea typeface="宋体" panose="02010600030101010101" pitchFamily="2" charset="-122"/>
                <a:cs typeface="Times New Roman" panose="02020603050405020304" charset="0"/>
                <a:sym typeface="+mn-ea"/>
              </a:rPr>
              <a:t>enjoyable</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than traditional methods./</a:t>
            </a:r>
            <a:r>
              <a:rPr lang="en-US" altLang="zh-CN" sz="2500" b="1">
                <a:solidFill>
                  <a:srgbClr val="7030A0"/>
                </a:solidFill>
                <a:latin typeface="Times New Roman" panose="02020603050405020304" charset="0"/>
                <a:ea typeface="宋体" panose="02010600030101010101" pitchFamily="2" charset="-122"/>
                <a:cs typeface="Times New Roman" panose="02020603050405020304" charset="0"/>
                <a:sym typeface="+mn-ea"/>
              </a:rPr>
              <a:t>transforms</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passive readers </a:t>
            </a:r>
            <a:r>
              <a:rPr lang="en-US" altLang="zh-CN" sz="2500" b="1">
                <a:solidFill>
                  <a:srgbClr val="7030A0"/>
                </a:solidFill>
                <a:latin typeface="Times New Roman" panose="02020603050405020304" charset="0"/>
                <a:ea typeface="宋体" panose="02010600030101010101" pitchFamily="2" charset="-122"/>
                <a:cs typeface="Times New Roman" panose="02020603050405020304" charset="0"/>
                <a:sym typeface="+mn-ea"/>
              </a:rPr>
              <a:t>into</a:t>
            </a:r>
            <a:r>
              <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rPr>
              <a:t> active participants.</a:t>
            </a:r>
            <a:endParaRPr lang="en-US" altLang="zh-CN" sz="2500">
              <a:solidFill>
                <a:srgbClr val="404040"/>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1000"/>
                                        <p:tgtEl>
                                          <p:spTgt spid="7">
                                            <p:txEl>
                                              <p:pRg st="1" end="1"/>
                                            </p:txEl>
                                          </p:spTgt>
                                        </p:tgtEl>
                                      </p:cBhvr>
                                    </p:animEffect>
                                    <p:anim calcmode="lin" valueType="num">
                                      <p:cBhvr>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1000"/>
                                        <p:tgtEl>
                                          <p:spTgt spid="7">
                                            <p:txEl>
                                              <p:pRg st="6" end="6"/>
                                            </p:txEl>
                                          </p:spTgt>
                                        </p:tgtEl>
                                      </p:cBhvr>
                                    </p:animEffect>
                                    <p:anim calcmode="lin" valueType="num">
                                      <p:cBhvr>
                                        <p:cTn id="4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四、参考范文</a:t>
            </a:r>
            <a:endParaRPr lang="zh-CN" altLang="en-US"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04</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8" name="文本框 7"/>
          <p:cNvSpPr txBox="1"/>
          <p:nvPr/>
        </p:nvSpPr>
        <p:spPr>
          <a:xfrm>
            <a:off x="236855" y="992505"/>
            <a:ext cx="11718925" cy="5466715"/>
          </a:xfrm>
          <a:prstGeom prst="rect">
            <a:avLst/>
          </a:prstGeom>
        </p:spPr>
        <p:txBody>
          <a:bodyPr>
            <a:noAutofit/>
          </a:bodyPr>
          <a:p>
            <a:pPr marL="0" indent="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Dear Jenny,</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I really like the idea of adding a new column to our English newspaper. From my perspective, “Fun at My School” does more than entertain—it strengthens our community.</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There are two main reasons for my preference. Firstly, this column will capture the most interesting moments of our daily school life, from funny classroom incidents to exciting sports events, making English learning more relatable and enjoyable. Secondly, it encourages participation from all students as everyone can contribute their own stories, which will help build a stronger sense of community in our class.</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I believe “Fun at My School” will become the most popular section of our newspaper while improving our writing skills in a natural way. Thank you for this wonderful opportunity to make our English learning more lively and engaging!</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gn="r">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Yours,</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0" algn="r">
              <a:lnSpc>
                <a:spcPct val="100000"/>
              </a:lnSpc>
              <a:spcBef>
                <a:spcPts val="50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Li Hua</a:t>
            </a:r>
            <a:endParaRPr lang="en-US" altLang="zh-CN" sz="2500" b="0" i="0">
              <a:solidFill>
                <a:srgbClr val="404040"/>
              </a:solidFill>
              <a:latin typeface="Times New Roman" panose="02020603050405020304" charset="0"/>
              <a:ea typeface="DeepSeek-CJK-patch"/>
              <a:cs typeface="Times New Roman" panose="0202060305040502030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四、参考范文</a:t>
            </a:r>
            <a:endParaRPr lang="zh-CN" altLang="en-US"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04</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8" name="文本框 7"/>
          <p:cNvSpPr txBox="1"/>
          <p:nvPr/>
        </p:nvSpPr>
        <p:spPr>
          <a:xfrm>
            <a:off x="236855" y="992505"/>
            <a:ext cx="11718925" cy="5466715"/>
          </a:xfrm>
          <a:prstGeom prst="rect">
            <a:avLst/>
          </a:prstGeom>
        </p:spPr>
        <p:txBody>
          <a:bodyPr>
            <a:noAutofit/>
          </a:bodyPr>
          <a:p>
            <a:pPr marL="0" indent="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Dear Jenny,</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ct val="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I really like the idea of adding a new column to our English newspaper. After careful consideration, I strongly recommend choosing “Guess Who I Am” as our new feature.</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ts val="50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There are two compelling reasons for this choice. First, this interactive format will significantly enhance our critical thinking skills as we analyze clues and make logical deductions. Second, it provides a fun way to expand our cultural knowledge about historical figures, literary characters, and contemporary icons while learning descriptive vocabulary naturally.</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457200">
              <a:lnSpc>
                <a:spcPct val="100000"/>
              </a:lnSpc>
              <a:spcBef>
                <a:spcPts val="50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I believe this column will not only make our newspaper more engaging but also create a stimulating learning environment. Thank you for bringing this creative idea to us, and I’m excited to see how it develops!</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0" algn="r">
              <a:lnSpc>
                <a:spcPct val="100000"/>
              </a:lnSpc>
              <a:spcBef>
                <a:spcPts val="50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Yours,</a:t>
            </a:r>
            <a:endParaRPr lang="en-US" altLang="zh-CN" sz="2500" b="0" i="0">
              <a:solidFill>
                <a:srgbClr val="404040"/>
              </a:solidFill>
              <a:latin typeface="Times New Roman" panose="02020603050405020304" charset="0"/>
              <a:ea typeface="DeepSeek-CJK-patch"/>
              <a:cs typeface="Times New Roman" panose="02020603050405020304" charset="0"/>
            </a:endParaRPr>
          </a:p>
          <a:p>
            <a:pPr marL="0" indent="0" algn="r">
              <a:lnSpc>
                <a:spcPct val="100000"/>
              </a:lnSpc>
              <a:spcBef>
                <a:spcPts val="500"/>
              </a:spcBef>
              <a:spcAft>
                <a:spcPts val="500"/>
              </a:spcAft>
            </a:pPr>
            <a:r>
              <a:rPr lang="en-US" altLang="zh-CN" sz="2500" b="0" i="0">
                <a:solidFill>
                  <a:srgbClr val="404040"/>
                </a:solidFill>
                <a:latin typeface="Times New Roman" panose="02020603050405020304" charset="0"/>
                <a:ea typeface="DeepSeek-CJK-patch"/>
                <a:cs typeface="Times New Roman" panose="02020603050405020304" charset="0"/>
              </a:rPr>
              <a:t>Li Hua</a:t>
            </a:r>
            <a:endParaRPr lang="en-US" altLang="zh-CN" sz="2500" b="0" i="0">
              <a:solidFill>
                <a:srgbClr val="404040"/>
              </a:solidFill>
              <a:latin typeface="Times New Roman" panose="02020603050405020304" charset="0"/>
              <a:ea typeface="DeepSeek-CJK-patch"/>
              <a:cs typeface="Times New Roman" panose="02020603050405020304"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5" y="2741295"/>
            <a:ext cx="12191365" cy="2181860"/>
          </a:xfrm>
        </p:spPr>
        <p:txBody>
          <a:bodyPr anchor="ctr" anchorCtr="0">
            <a:noAutofit/>
            <a:scene3d>
              <a:camera prst="orthographicFront"/>
              <a:lightRig rig="threePt" dir="t"/>
            </a:scene3d>
          </a:bodyPr>
          <a:p>
            <a:r>
              <a:rPr sz="54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rPr>
              <a:t>THANK YOU FOR LISTENING</a:t>
            </a:r>
            <a:endParaRPr sz="54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endParaRPr>
          </a:p>
        </p:txBody>
      </p:sp>
      <p:cxnSp>
        <p:nvCxnSpPr>
          <p:cNvPr id="5" name="直接连接符 4"/>
          <p:cNvCxnSpPr/>
          <p:nvPr/>
        </p:nvCxnSpPr>
        <p:spPr>
          <a:xfrm>
            <a:off x="386715" y="521970"/>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067925" y="934085"/>
            <a:ext cx="1430020" cy="1208405"/>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10000"/>
              </a:lnSpc>
            </a:pPr>
            <a:r>
              <a:rPr lang="en-US" altLang="zh-CN" sz="1400">
                <a:solidFill>
                  <a:schemeClr val="tx1"/>
                </a:solidFill>
                <a:cs typeface="+mn-lt"/>
              </a:rPr>
              <a:t>XX</a:t>
            </a:r>
            <a:r>
              <a:rPr lang="zh-CN" altLang="zh-CN" sz="1400">
                <a:solidFill>
                  <a:schemeClr val="tx1"/>
                </a:solidFill>
                <a:cs typeface="+mn-lt"/>
              </a:rPr>
              <a:t>年</a:t>
            </a:r>
            <a:r>
              <a:rPr lang="en-US" altLang="zh-CN" sz="1400">
                <a:solidFill>
                  <a:schemeClr val="tx1"/>
                </a:solidFill>
                <a:cs typeface="+mn-lt"/>
              </a:rPr>
              <a:t>XX</a:t>
            </a:r>
            <a:r>
              <a:rPr lang="zh-CN" altLang="en-US" sz="1400">
                <a:solidFill>
                  <a:schemeClr val="tx1"/>
                </a:solidFill>
                <a:cs typeface="+mn-lt"/>
              </a:rPr>
              <a:t>月</a:t>
            </a:r>
            <a:endParaRPr lang="zh-CN" altLang="en-US" sz="1400">
              <a:solidFill>
                <a:schemeClr val="tx1"/>
              </a:solidFill>
              <a:cs typeface="+mn-lt"/>
            </a:endParaRPr>
          </a:p>
          <a:p>
            <a:pPr algn="ctr">
              <a:lnSpc>
                <a:spcPct val="110000"/>
              </a:lnSpc>
            </a:pPr>
            <a:r>
              <a:rPr lang="en-US" altLang="zh-CN" sz="2800">
                <a:solidFill>
                  <a:schemeClr val="tx1"/>
                </a:solidFill>
                <a:cs typeface="+mn-lt"/>
              </a:rPr>
              <a:t>X</a:t>
            </a:r>
            <a:endParaRPr lang="zh-CN" altLang="en-US">
              <a:solidFill>
                <a:schemeClr val="tx1"/>
              </a:solidFill>
              <a:cs typeface="+mn-lt"/>
            </a:endParaRPr>
          </a:p>
          <a:p>
            <a:pPr algn="ctr">
              <a:lnSpc>
                <a:spcPct val="110000"/>
              </a:lnSpc>
            </a:pPr>
            <a:r>
              <a:rPr lang="zh-CN" altLang="en-US" sz="1400">
                <a:solidFill>
                  <a:schemeClr val="tx1"/>
                </a:solidFill>
                <a:cs typeface="+mn-lt"/>
              </a:rPr>
              <a:t>星期</a:t>
            </a:r>
            <a:r>
              <a:rPr lang="en-US" altLang="zh-CN" sz="1400">
                <a:solidFill>
                  <a:schemeClr val="tx1"/>
                </a:solidFill>
                <a:cs typeface="+mn-lt"/>
              </a:rPr>
              <a:t>X</a:t>
            </a:r>
            <a:endParaRPr lang="zh-CN" altLang="en-US" sz="1400">
              <a:solidFill>
                <a:schemeClr val="tx1"/>
              </a:solidFill>
              <a:cs typeface="+mn-lt"/>
            </a:endParaRPr>
          </a:p>
        </p:txBody>
      </p:sp>
      <p:sp>
        <p:nvSpPr>
          <p:cNvPr id="9" name="矩形 8"/>
          <p:cNvSpPr/>
          <p:nvPr/>
        </p:nvSpPr>
        <p:spPr>
          <a:xfrm>
            <a:off x="386715" y="2338070"/>
            <a:ext cx="114046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a:off x="386715" y="2265045"/>
            <a:ext cx="11357610"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043430" y="1974215"/>
            <a:ext cx="7942580" cy="1955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latin typeface="思源宋体 CN Heavy" panose="02020900000000000000" charset="-122"/>
              <a:ea typeface="思源宋体 CN Heavy" panose="02020900000000000000" charset="-122"/>
            </a:endParaRPr>
          </a:p>
        </p:txBody>
      </p:sp>
      <p:sp>
        <p:nvSpPr>
          <p:cNvPr id="12" name="矩形 11"/>
          <p:cNvSpPr/>
          <p:nvPr/>
        </p:nvSpPr>
        <p:spPr>
          <a:xfrm>
            <a:off x="386715" y="1981835"/>
            <a:ext cx="1182370" cy="256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ea typeface="思源黑体 CN Light" panose="020B0300000000000000" charset="-122"/>
                <a:cs typeface="+mn-lt"/>
              </a:rPr>
              <a:t>No.00001</a:t>
            </a:r>
            <a:endParaRPr lang="en-US" altLang="zh-CN" sz="1400">
              <a:solidFill>
                <a:schemeClr val="tx1"/>
              </a:solidFill>
              <a:ea typeface="思源黑体 CN Light" panose="020B0300000000000000" charset="-122"/>
              <a:cs typeface="+mn-lt"/>
            </a:endParaRPr>
          </a:p>
        </p:txBody>
      </p:sp>
      <p:pic>
        <p:nvPicPr>
          <p:cNvPr id="6" name="图片 5" descr="boy-5731001_1920"/>
          <p:cNvPicPr>
            <a:picLocks noChangeAspect="1"/>
          </p:cNvPicPr>
          <p:nvPr/>
        </p:nvPicPr>
        <p:blipFill>
          <a:blip r:embed="rId2"/>
          <a:stretch>
            <a:fillRect/>
          </a:stretch>
        </p:blipFill>
        <p:spPr>
          <a:xfrm>
            <a:off x="9875520" y="916305"/>
            <a:ext cx="1814830" cy="127571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5" y="2741295"/>
            <a:ext cx="12191365" cy="2181860"/>
          </a:xfrm>
        </p:spPr>
        <p:txBody>
          <a:bodyPr anchor="ctr" anchorCtr="0">
            <a:noAutofit/>
            <a:scene3d>
              <a:camera prst="orthographicFront"/>
              <a:lightRig rig="threePt" dir="t"/>
            </a:scene3d>
          </a:bodyPr>
          <a:p>
            <a:r>
              <a:rPr sz="66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rPr>
              <a:t>202506</a:t>
            </a:r>
            <a:r>
              <a:rPr lang="zh-CN" altLang="en-US" sz="66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rPr>
              <a:t>新高考全国</a:t>
            </a:r>
            <a:r>
              <a:rPr sz="66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rPr>
              <a:t>I</a:t>
            </a:r>
            <a:r>
              <a:rPr lang="zh-CN" altLang="en-US" sz="66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rPr>
              <a:t>卷应用文</a:t>
            </a:r>
            <a:endParaRPr lang="zh-CN" altLang="en-US" sz="6600">
              <a:solidFill>
                <a:schemeClr val="tx1"/>
              </a:solidFill>
              <a:effectLst>
                <a:outerShdw blurRad="38100" dist="19050" dir="2700000" algn="tl" rotWithShape="0">
                  <a:schemeClr val="dk1">
                    <a:alpha val="40000"/>
                  </a:schemeClr>
                </a:outerShdw>
              </a:effectLst>
              <a:latin typeface="思源宋体 CN Heavy" panose="02020900000000000000" charset="-122"/>
              <a:ea typeface="思源宋体 CN Heavy" panose="02020900000000000000" charset="-122"/>
              <a:cs typeface="思源宋体 CN Heavy" panose="02020900000000000000" charset="-122"/>
            </a:endParaRPr>
          </a:p>
        </p:txBody>
      </p:sp>
      <p:sp>
        <p:nvSpPr>
          <p:cNvPr id="3" name="副标题 2"/>
          <p:cNvSpPr>
            <a:spLocks noGrp="1"/>
          </p:cNvSpPr>
          <p:nvPr>
            <p:ph type="subTitle" idx="1"/>
            <p:custDataLst>
              <p:tags r:id="rId2"/>
            </p:custDataLst>
          </p:nvPr>
        </p:nvSpPr>
        <p:spPr>
          <a:xfrm>
            <a:off x="1165860" y="4388485"/>
            <a:ext cx="9799320" cy="534670"/>
          </a:xfrm>
        </p:spPr>
        <p:txBody>
          <a:bodyPr>
            <a:noAutofit/>
          </a:bodyPr>
          <a:p>
            <a:r>
              <a:rPr lang="en-US" altLang="zh-CN" sz="2800">
                <a:solidFill>
                  <a:schemeClr val="tx1"/>
                </a:solidFill>
                <a:latin typeface="Times New Roman" panose="02020603050405020304" charset="0"/>
                <a:ea typeface="思源宋体 CN Heavy" panose="02020900000000000000" charset="-122"/>
                <a:cs typeface="Times New Roman" panose="02020603050405020304" charset="0"/>
              </a:rPr>
              <a:t>Adding a new newspaper column</a:t>
            </a:r>
            <a:endParaRPr lang="en-US" altLang="zh-CN" sz="2800">
              <a:solidFill>
                <a:schemeClr val="tx1"/>
              </a:solidFill>
              <a:latin typeface="Times New Roman" panose="02020603050405020304" charset="0"/>
              <a:ea typeface="思源宋体 CN Heavy" panose="02020900000000000000" charset="-122"/>
              <a:cs typeface="Times New Roman" panose="02020603050405020304" charset="0"/>
            </a:endParaRPr>
          </a:p>
        </p:txBody>
      </p:sp>
      <p:cxnSp>
        <p:nvCxnSpPr>
          <p:cNvPr id="5" name="直接连接符 4"/>
          <p:cNvCxnSpPr/>
          <p:nvPr/>
        </p:nvCxnSpPr>
        <p:spPr>
          <a:xfrm>
            <a:off x="386715" y="521970"/>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0067925" y="942340"/>
            <a:ext cx="1430020" cy="1208405"/>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10000"/>
              </a:lnSpc>
            </a:pPr>
            <a:r>
              <a:rPr lang="en-US" altLang="zh-CN" sz="1400">
                <a:solidFill>
                  <a:schemeClr val="tx1"/>
                </a:solidFill>
                <a:cs typeface="+mn-lt"/>
              </a:rPr>
              <a:t>2025</a:t>
            </a:r>
            <a:r>
              <a:rPr lang="zh-CN" altLang="zh-CN" sz="1400">
                <a:solidFill>
                  <a:schemeClr val="tx1"/>
                </a:solidFill>
                <a:cs typeface="+mn-lt"/>
              </a:rPr>
              <a:t>年</a:t>
            </a:r>
            <a:r>
              <a:rPr lang="en-US" altLang="zh-CN" sz="1400">
                <a:solidFill>
                  <a:schemeClr val="tx1"/>
                </a:solidFill>
                <a:cs typeface="+mn-lt"/>
              </a:rPr>
              <a:t>06</a:t>
            </a:r>
            <a:r>
              <a:rPr lang="zh-CN" altLang="en-US" sz="1400">
                <a:solidFill>
                  <a:schemeClr val="tx1"/>
                </a:solidFill>
                <a:cs typeface="+mn-lt"/>
              </a:rPr>
              <a:t>月</a:t>
            </a:r>
            <a:endParaRPr lang="zh-CN" altLang="en-US" sz="1400">
              <a:solidFill>
                <a:schemeClr val="tx1"/>
              </a:solidFill>
              <a:cs typeface="+mn-lt"/>
            </a:endParaRPr>
          </a:p>
          <a:p>
            <a:pPr algn="ctr">
              <a:lnSpc>
                <a:spcPct val="110000"/>
              </a:lnSpc>
            </a:pPr>
            <a:r>
              <a:rPr lang="en-US" sz="2800">
                <a:solidFill>
                  <a:schemeClr val="tx1"/>
                </a:solidFill>
                <a:cs typeface="+mn-lt"/>
              </a:rPr>
              <a:t>09</a:t>
            </a:r>
            <a:endParaRPr lang="en-US" sz="2800">
              <a:solidFill>
                <a:schemeClr val="tx1"/>
              </a:solidFill>
              <a:cs typeface="+mn-lt"/>
            </a:endParaRPr>
          </a:p>
          <a:p>
            <a:pPr algn="ctr">
              <a:lnSpc>
                <a:spcPct val="110000"/>
              </a:lnSpc>
            </a:pPr>
            <a:r>
              <a:rPr lang="zh-CN" altLang="en-US" sz="1400">
                <a:solidFill>
                  <a:schemeClr val="tx1"/>
                </a:solidFill>
                <a:cs typeface="+mn-lt"/>
              </a:rPr>
              <a:t>星期一</a:t>
            </a:r>
            <a:endParaRPr lang="zh-CN" altLang="en-US" sz="1400">
              <a:solidFill>
                <a:schemeClr val="tx1"/>
              </a:solidFill>
              <a:cs typeface="+mn-lt"/>
            </a:endParaRPr>
          </a:p>
        </p:txBody>
      </p:sp>
      <p:sp>
        <p:nvSpPr>
          <p:cNvPr id="8" name="矩形 7"/>
          <p:cNvSpPr/>
          <p:nvPr/>
        </p:nvSpPr>
        <p:spPr>
          <a:xfrm>
            <a:off x="2124710" y="796290"/>
            <a:ext cx="7943215" cy="1604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6600" b="1">
                <a:solidFill>
                  <a:schemeClr val="tx1"/>
                </a:solidFill>
                <a:latin typeface="思源宋体 CN Heavy" panose="02020900000000000000" charset="-122"/>
                <a:ea typeface="思源宋体 CN Heavy" panose="02020900000000000000" charset="-122"/>
              </a:rPr>
              <a:t>DAILY NEWS</a:t>
            </a:r>
            <a:endParaRPr lang="en-US" altLang="zh-CN" sz="6600" b="1">
              <a:solidFill>
                <a:schemeClr val="tx1"/>
              </a:solidFill>
              <a:latin typeface="思源宋体 CN Heavy" panose="02020900000000000000" charset="-122"/>
              <a:ea typeface="思源宋体 CN Heavy" panose="02020900000000000000" charset="-122"/>
            </a:endParaRPr>
          </a:p>
        </p:txBody>
      </p:sp>
      <p:sp>
        <p:nvSpPr>
          <p:cNvPr id="9" name="矩形 8"/>
          <p:cNvSpPr/>
          <p:nvPr/>
        </p:nvSpPr>
        <p:spPr>
          <a:xfrm>
            <a:off x="386715" y="2338070"/>
            <a:ext cx="11404600" cy="21600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a:off x="386715" y="2265045"/>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125345" y="1981835"/>
            <a:ext cx="7942580" cy="19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latin typeface="思源宋体 CN Heavy" panose="02020900000000000000" charset="-122"/>
              <a:ea typeface="思源宋体 CN Heavy" panose="02020900000000000000" charset="-122"/>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 name="直接连接符 5"/>
          <p:cNvCxnSpPr/>
          <p:nvPr/>
        </p:nvCxnSpPr>
        <p:spPr>
          <a:xfrm>
            <a:off x="386715" y="521970"/>
            <a:ext cx="11357610" cy="0"/>
          </a:xfrm>
          <a:prstGeom prst="line">
            <a:avLst/>
          </a:prstGeom>
          <a:ln w="146050"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094230" y="669290"/>
            <a:ext cx="7943215"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6000" b="1">
                <a:solidFill>
                  <a:schemeClr val="tx1"/>
                </a:solidFill>
                <a:latin typeface="思源宋体 CN Heavy" panose="02020900000000000000" charset="-122"/>
                <a:ea typeface="思源宋体 CN Heavy" panose="02020900000000000000" charset="-122"/>
              </a:rPr>
              <a:t>目 录</a:t>
            </a:r>
            <a:endParaRPr lang="zh-CN" altLang="zh-CN" sz="6000" b="1">
              <a:solidFill>
                <a:schemeClr val="tx1"/>
              </a:solidFill>
              <a:latin typeface="思源宋体 CN Heavy" panose="02020900000000000000" charset="-122"/>
              <a:ea typeface="思源宋体 CN Heavy" panose="02020900000000000000" charset="-122"/>
            </a:endParaRPr>
          </a:p>
        </p:txBody>
      </p:sp>
      <p:sp>
        <p:nvSpPr>
          <p:cNvPr id="7" name="矩形 6"/>
          <p:cNvSpPr/>
          <p:nvPr/>
        </p:nvSpPr>
        <p:spPr>
          <a:xfrm>
            <a:off x="386715" y="2148205"/>
            <a:ext cx="11404600" cy="21600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376295" y="1671955"/>
            <a:ext cx="5439410" cy="46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a:solidFill>
                  <a:schemeClr val="tx1"/>
                </a:solidFill>
                <a:latin typeface="Times New Roman" panose="02020603050405020304" charset="0"/>
                <a:ea typeface="思源宋体 CN Heavy" panose="02020900000000000000" charset="-122"/>
                <a:cs typeface="Times New Roman" panose="02020603050405020304" charset="0"/>
              </a:rPr>
              <a:t>CONTENTS</a:t>
            </a:r>
            <a:endParaRPr lang="en-US" altLang="zh-CN" sz="2000">
              <a:solidFill>
                <a:schemeClr val="tx1"/>
              </a:solidFill>
              <a:latin typeface="Times New Roman" panose="02020603050405020304" charset="0"/>
              <a:ea typeface="思源宋体 CN Heavy" panose="02020900000000000000" charset="-122"/>
              <a:cs typeface="Times New Roman" panose="02020603050405020304" charset="0"/>
            </a:endParaRPr>
          </a:p>
        </p:txBody>
      </p:sp>
      <p:cxnSp>
        <p:nvCxnSpPr>
          <p:cNvPr id="14" name="直接连接符 13"/>
          <p:cNvCxnSpPr/>
          <p:nvPr/>
        </p:nvCxnSpPr>
        <p:spPr>
          <a:xfrm>
            <a:off x="386715" y="207518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custDataLst>
              <p:tags r:id="rId1"/>
            </p:custDataLst>
          </p:nvPr>
        </p:nvGrpSpPr>
        <p:grpSpPr>
          <a:xfrm>
            <a:off x="887730" y="2620010"/>
            <a:ext cx="4777105" cy="1332230"/>
            <a:chOff x="1398" y="4800"/>
            <a:chExt cx="7523" cy="2098"/>
          </a:xfrm>
        </p:grpSpPr>
        <p:sp>
          <p:nvSpPr>
            <p:cNvPr id="20" name="折角形 19"/>
            <p:cNvSpPr/>
            <p:nvPr>
              <p:custDataLst>
                <p:tags r:id="rId2"/>
              </p:custDataLst>
            </p:nvPr>
          </p:nvSpPr>
          <p:spPr>
            <a:xfrm>
              <a:off x="1809" y="5554"/>
              <a:ext cx="7112" cy="1345"/>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lnSpc>
                  <a:spcPct val="110000"/>
                </a:lnSpc>
              </a:pPr>
              <a:r>
                <a:rPr lang="zh-CN" altLang="en-US" sz="2800">
                  <a:solidFill>
                    <a:schemeClr val="tx1"/>
                  </a:solidFill>
                  <a:latin typeface="思源黑体 CN Medium" panose="020B0600000000000000" charset="-122"/>
                  <a:ea typeface="思源黑体 CN Medium" panose="020B0600000000000000" charset="-122"/>
                </a:rPr>
                <a:t>审题</a:t>
              </a:r>
              <a:endParaRPr lang="zh-CN" altLang="en-US" sz="2800">
                <a:solidFill>
                  <a:schemeClr val="tx1"/>
                </a:solidFill>
                <a:latin typeface="思源黑体 CN Medium" panose="020B0600000000000000" charset="-122"/>
                <a:ea typeface="思源黑体 CN Medium" panose="020B0600000000000000" charset="-122"/>
              </a:endParaRPr>
            </a:p>
            <a:p>
              <a:pPr algn="ctr">
                <a:lnSpc>
                  <a:spcPct val="110000"/>
                </a:lnSpc>
              </a:pPr>
              <a:r>
                <a:rPr lang="en-US" altLang="zh-CN" sz="1400">
                  <a:solidFill>
                    <a:schemeClr val="tx1">
                      <a:lumMod val="75000"/>
                      <a:lumOff val="25000"/>
                    </a:schemeClr>
                  </a:solidFill>
                  <a:ea typeface="思源黑体 CN Medium" panose="020B0600000000000000" charset="-122"/>
                  <a:cs typeface="+mn-lt"/>
                </a:rPr>
                <a:t>Analyzing</a:t>
              </a:r>
              <a:endParaRPr lang="en-US" altLang="zh-CN" sz="1400">
                <a:solidFill>
                  <a:schemeClr val="tx1">
                    <a:lumMod val="75000"/>
                    <a:lumOff val="25000"/>
                  </a:schemeClr>
                </a:solidFill>
                <a:ea typeface="思源黑体 CN Medium" panose="020B0600000000000000" charset="-122"/>
                <a:cs typeface="+mn-lt"/>
              </a:endParaRPr>
            </a:p>
          </p:txBody>
        </p:sp>
        <p:sp>
          <p:nvSpPr>
            <p:cNvPr id="25" name="矩形 24"/>
            <p:cNvSpPr/>
            <p:nvPr>
              <p:custDataLst>
                <p:tags r:id="rId3"/>
              </p:custDataLst>
            </p:nvPr>
          </p:nvSpPr>
          <p:spPr>
            <a:xfrm>
              <a:off x="1398" y="4800"/>
              <a:ext cx="1552" cy="1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5400">
                  <a:solidFill>
                    <a:srgbClr val="DD2A22"/>
                  </a:solidFill>
                  <a:effectLst>
                    <a:outerShdw blurRad="38100" dist="19050" dir="2700000" algn="tl" rotWithShape="0">
                      <a:schemeClr val="dk1">
                        <a:alpha val="40000"/>
                      </a:schemeClr>
                    </a:outerShdw>
                  </a:effectLst>
                </a:rPr>
                <a:t>01</a:t>
              </a:r>
              <a:endParaRPr lang="en-US" altLang="zh-CN" sz="5400">
                <a:solidFill>
                  <a:srgbClr val="DD2A22"/>
                </a:solidFill>
                <a:effectLst>
                  <a:outerShdw blurRad="38100" dist="19050" dir="2700000" algn="tl" rotWithShape="0">
                    <a:schemeClr val="dk1">
                      <a:alpha val="40000"/>
                    </a:schemeClr>
                  </a:outerShdw>
                </a:effectLst>
              </a:endParaRPr>
            </a:p>
          </p:txBody>
        </p:sp>
      </p:grpSp>
      <p:grpSp>
        <p:nvGrpSpPr>
          <p:cNvPr id="37" name="组合 36"/>
          <p:cNvGrpSpPr/>
          <p:nvPr>
            <p:custDataLst>
              <p:tags r:id="rId4"/>
            </p:custDataLst>
          </p:nvPr>
        </p:nvGrpSpPr>
        <p:grpSpPr>
          <a:xfrm>
            <a:off x="887730" y="4485005"/>
            <a:ext cx="4777105" cy="1332230"/>
            <a:chOff x="1398" y="4800"/>
            <a:chExt cx="7523" cy="2098"/>
          </a:xfrm>
        </p:grpSpPr>
        <p:sp>
          <p:nvSpPr>
            <p:cNvPr id="38" name="折角形 37"/>
            <p:cNvSpPr/>
            <p:nvPr>
              <p:custDataLst>
                <p:tags r:id="rId5"/>
              </p:custDataLst>
            </p:nvPr>
          </p:nvSpPr>
          <p:spPr>
            <a:xfrm>
              <a:off x="1809" y="5554"/>
              <a:ext cx="7112" cy="1345"/>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lnSpc>
                  <a:spcPct val="110000"/>
                </a:lnSpc>
              </a:pPr>
              <a:r>
                <a:rPr lang="zh-CN" altLang="en-US" sz="2800">
                  <a:solidFill>
                    <a:schemeClr val="tx1"/>
                  </a:solidFill>
                  <a:latin typeface="思源黑体 CN Medium" panose="020B0600000000000000" charset="-122"/>
                  <a:ea typeface="思源黑体 CN Medium" panose="020B0600000000000000" charset="-122"/>
                  <a:sym typeface="+mn-ea"/>
                </a:rPr>
                <a:t>要点拓展</a:t>
              </a:r>
              <a:endParaRPr lang="zh-CN" altLang="en-US" sz="3200">
                <a:solidFill>
                  <a:schemeClr val="tx1"/>
                </a:solidFill>
                <a:latin typeface="思源黑体 CN Medium" panose="020B0600000000000000" charset="-122"/>
                <a:ea typeface="思源黑体 CN Medium" panose="020B0600000000000000" charset="-122"/>
              </a:endParaRPr>
            </a:p>
            <a:p>
              <a:pPr algn="ctr">
                <a:lnSpc>
                  <a:spcPct val="110000"/>
                </a:lnSpc>
              </a:pPr>
              <a:r>
                <a:rPr lang="en-US" altLang="zh-CN" sz="1400">
                  <a:solidFill>
                    <a:schemeClr val="tx1">
                      <a:lumMod val="75000"/>
                      <a:lumOff val="25000"/>
                    </a:schemeClr>
                  </a:solidFill>
                  <a:ea typeface="思源黑体 CN Medium" panose="020B0600000000000000" charset="-122"/>
                  <a:cs typeface="+mn-lt"/>
                </a:rPr>
                <a:t>Expansion of key points</a:t>
              </a:r>
              <a:endParaRPr lang="en-US" altLang="zh-CN" sz="1400">
                <a:solidFill>
                  <a:schemeClr val="tx1">
                    <a:lumMod val="75000"/>
                    <a:lumOff val="25000"/>
                  </a:schemeClr>
                </a:solidFill>
                <a:ea typeface="思源黑体 CN Medium" panose="020B0600000000000000" charset="-122"/>
                <a:cs typeface="+mn-lt"/>
              </a:endParaRPr>
            </a:p>
          </p:txBody>
        </p:sp>
        <p:sp>
          <p:nvSpPr>
            <p:cNvPr id="39" name="矩形 38"/>
            <p:cNvSpPr/>
            <p:nvPr>
              <p:custDataLst>
                <p:tags r:id="rId6"/>
              </p:custDataLst>
            </p:nvPr>
          </p:nvSpPr>
          <p:spPr>
            <a:xfrm>
              <a:off x="1398" y="4800"/>
              <a:ext cx="1552" cy="1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5400">
                  <a:solidFill>
                    <a:srgbClr val="DD2A22"/>
                  </a:solidFill>
                  <a:effectLst>
                    <a:outerShdw blurRad="38100" dist="19050" dir="2700000" algn="tl" rotWithShape="0">
                      <a:schemeClr val="dk1">
                        <a:alpha val="40000"/>
                      </a:schemeClr>
                    </a:outerShdw>
                  </a:effectLst>
                </a:rPr>
                <a:t>03</a:t>
              </a:r>
              <a:endParaRPr lang="en-US" altLang="zh-CN" sz="5400">
                <a:solidFill>
                  <a:srgbClr val="DD2A22"/>
                </a:solidFill>
                <a:effectLst>
                  <a:outerShdw blurRad="38100" dist="19050" dir="2700000" algn="tl" rotWithShape="0">
                    <a:schemeClr val="dk1">
                      <a:alpha val="40000"/>
                    </a:schemeClr>
                  </a:outerShdw>
                </a:effectLst>
              </a:endParaRPr>
            </a:p>
          </p:txBody>
        </p:sp>
      </p:grpSp>
      <p:grpSp>
        <p:nvGrpSpPr>
          <p:cNvPr id="40" name="组合 39"/>
          <p:cNvGrpSpPr/>
          <p:nvPr>
            <p:custDataLst>
              <p:tags r:id="rId7"/>
            </p:custDataLst>
          </p:nvPr>
        </p:nvGrpSpPr>
        <p:grpSpPr>
          <a:xfrm>
            <a:off x="6562090" y="2620010"/>
            <a:ext cx="4777105" cy="1332230"/>
            <a:chOff x="1398" y="4800"/>
            <a:chExt cx="7523" cy="2098"/>
          </a:xfrm>
        </p:grpSpPr>
        <p:sp>
          <p:nvSpPr>
            <p:cNvPr id="41" name="折角形 40"/>
            <p:cNvSpPr/>
            <p:nvPr>
              <p:custDataLst>
                <p:tags r:id="rId8"/>
              </p:custDataLst>
            </p:nvPr>
          </p:nvSpPr>
          <p:spPr>
            <a:xfrm>
              <a:off x="1809" y="5554"/>
              <a:ext cx="7112" cy="1345"/>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lnSpc>
                  <a:spcPct val="110000"/>
                </a:lnSpc>
              </a:pPr>
              <a:r>
                <a:rPr lang="zh-CN" altLang="en-US" sz="2800">
                  <a:solidFill>
                    <a:schemeClr val="tx1"/>
                  </a:solidFill>
                  <a:latin typeface="思源黑体 CN Medium" panose="020B0600000000000000" charset="-122"/>
                  <a:ea typeface="思源黑体 CN Medium" panose="020B0600000000000000" charset="-122"/>
                  <a:sym typeface="+mn-ea"/>
                </a:rPr>
                <a:t>写作结构</a:t>
              </a:r>
              <a:endParaRPr lang="zh-CN" altLang="en-US" sz="2800">
                <a:solidFill>
                  <a:schemeClr val="tx1"/>
                </a:solidFill>
                <a:latin typeface="思源黑体 CN Medium" panose="020B0600000000000000" charset="-122"/>
                <a:ea typeface="思源黑体 CN Medium" panose="020B0600000000000000" charset="-122"/>
              </a:endParaRPr>
            </a:p>
            <a:p>
              <a:pPr algn="ctr">
                <a:lnSpc>
                  <a:spcPct val="110000"/>
                </a:lnSpc>
              </a:pPr>
              <a:r>
                <a:rPr lang="en-US" altLang="zh-CN" sz="1400">
                  <a:solidFill>
                    <a:schemeClr val="tx1">
                      <a:lumMod val="75000"/>
                      <a:lumOff val="25000"/>
                    </a:schemeClr>
                  </a:solidFill>
                  <a:ea typeface="思源黑体 CN Medium" panose="020B0600000000000000" charset="-122"/>
                  <a:cs typeface="+mn-lt"/>
                </a:rPr>
                <a:t>Organizing the structure</a:t>
              </a:r>
              <a:endParaRPr lang="en-US" altLang="zh-CN" sz="1400">
                <a:solidFill>
                  <a:schemeClr val="tx1">
                    <a:lumMod val="75000"/>
                    <a:lumOff val="25000"/>
                  </a:schemeClr>
                </a:solidFill>
                <a:ea typeface="思源黑体 CN Medium" panose="020B0600000000000000" charset="-122"/>
                <a:cs typeface="+mn-lt"/>
              </a:endParaRPr>
            </a:p>
          </p:txBody>
        </p:sp>
        <p:sp>
          <p:nvSpPr>
            <p:cNvPr id="42" name="矩形 41"/>
            <p:cNvSpPr/>
            <p:nvPr>
              <p:custDataLst>
                <p:tags r:id="rId9"/>
              </p:custDataLst>
            </p:nvPr>
          </p:nvSpPr>
          <p:spPr>
            <a:xfrm>
              <a:off x="1398" y="4800"/>
              <a:ext cx="1552" cy="1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5400">
                  <a:solidFill>
                    <a:srgbClr val="DD2A22"/>
                  </a:solidFill>
                  <a:effectLst>
                    <a:outerShdw blurRad="38100" dist="19050" dir="2700000" algn="tl" rotWithShape="0">
                      <a:schemeClr val="dk1">
                        <a:alpha val="40000"/>
                      </a:schemeClr>
                    </a:outerShdw>
                  </a:effectLst>
                </a:rPr>
                <a:t>02</a:t>
              </a:r>
              <a:endParaRPr lang="en-US" altLang="zh-CN" sz="5400">
                <a:solidFill>
                  <a:srgbClr val="DD2A22"/>
                </a:solidFill>
                <a:effectLst>
                  <a:outerShdw blurRad="38100" dist="19050" dir="2700000" algn="tl" rotWithShape="0">
                    <a:schemeClr val="dk1">
                      <a:alpha val="40000"/>
                    </a:schemeClr>
                  </a:outerShdw>
                </a:effectLst>
              </a:endParaRPr>
            </a:p>
          </p:txBody>
        </p:sp>
      </p:grpSp>
      <p:grpSp>
        <p:nvGrpSpPr>
          <p:cNvPr id="43" name="组合 42"/>
          <p:cNvGrpSpPr/>
          <p:nvPr>
            <p:custDataLst>
              <p:tags r:id="rId10"/>
            </p:custDataLst>
          </p:nvPr>
        </p:nvGrpSpPr>
        <p:grpSpPr>
          <a:xfrm>
            <a:off x="6562090" y="4484370"/>
            <a:ext cx="4777105" cy="1332230"/>
            <a:chOff x="1398" y="4800"/>
            <a:chExt cx="7523" cy="2098"/>
          </a:xfrm>
        </p:grpSpPr>
        <p:sp>
          <p:nvSpPr>
            <p:cNvPr id="44" name="折角形 43"/>
            <p:cNvSpPr/>
            <p:nvPr>
              <p:custDataLst>
                <p:tags r:id="rId11"/>
              </p:custDataLst>
            </p:nvPr>
          </p:nvSpPr>
          <p:spPr>
            <a:xfrm>
              <a:off x="1809" y="5554"/>
              <a:ext cx="7112" cy="1345"/>
            </a:xfrm>
            <a:prstGeom prst="foldedCorne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lnSpc>
                  <a:spcPct val="110000"/>
                </a:lnSpc>
              </a:pPr>
              <a:r>
                <a:rPr lang="zh-CN" altLang="en-US" sz="2800">
                  <a:solidFill>
                    <a:schemeClr val="tx1"/>
                  </a:solidFill>
                  <a:latin typeface="思源黑体 CN Medium" panose="020B0600000000000000" charset="-122"/>
                  <a:ea typeface="思源黑体 CN Medium" panose="020B0600000000000000" charset="-122"/>
                  <a:sym typeface="+mn-ea"/>
                </a:rPr>
                <a:t>参考范文</a:t>
              </a:r>
              <a:endParaRPr lang="zh-CN" altLang="en-US" sz="2800">
                <a:solidFill>
                  <a:schemeClr val="tx1"/>
                </a:solidFill>
                <a:latin typeface="思源黑体 CN Medium" panose="020B0600000000000000" charset="-122"/>
                <a:ea typeface="思源黑体 CN Medium" panose="020B0600000000000000" charset="-122"/>
              </a:endParaRPr>
            </a:p>
            <a:p>
              <a:pPr algn="ctr">
                <a:lnSpc>
                  <a:spcPct val="110000"/>
                </a:lnSpc>
              </a:pPr>
              <a:r>
                <a:rPr lang="en-US" altLang="zh-CN" sz="1400">
                  <a:solidFill>
                    <a:schemeClr val="tx1">
                      <a:lumMod val="75000"/>
                      <a:lumOff val="25000"/>
                    </a:schemeClr>
                  </a:solidFill>
                  <a:ea typeface="思源黑体 CN Medium" panose="020B0600000000000000" charset="-122"/>
                  <a:cs typeface="+mn-lt"/>
                </a:rPr>
                <a:t>Example essay</a:t>
              </a:r>
              <a:endParaRPr lang="en-US" altLang="zh-CN" sz="1400">
                <a:solidFill>
                  <a:schemeClr val="tx1">
                    <a:lumMod val="75000"/>
                    <a:lumOff val="25000"/>
                  </a:schemeClr>
                </a:solidFill>
                <a:ea typeface="思源黑体 CN Medium" panose="020B0600000000000000" charset="-122"/>
                <a:cs typeface="+mn-lt"/>
              </a:endParaRPr>
            </a:p>
          </p:txBody>
        </p:sp>
        <p:sp>
          <p:nvSpPr>
            <p:cNvPr id="45" name="矩形 44"/>
            <p:cNvSpPr/>
            <p:nvPr>
              <p:custDataLst>
                <p:tags r:id="rId12"/>
              </p:custDataLst>
            </p:nvPr>
          </p:nvSpPr>
          <p:spPr>
            <a:xfrm>
              <a:off x="1398" y="4800"/>
              <a:ext cx="1552" cy="15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5400">
                  <a:solidFill>
                    <a:srgbClr val="DD2A22"/>
                  </a:solidFill>
                  <a:effectLst>
                    <a:outerShdw blurRad="38100" dist="19050" dir="2700000" algn="tl" rotWithShape="0">
                      <a:schemeClr val="dk1">
                        <a:alpha val="40000"/>
                      </a:schemeClr>
                    </a:outerShdw>
                  </a:effectLst>
                </a:rPr>
                <a:t>04</a:t>
              </a:r>
              <a:endParaRPr lang="en-US" altLang="zh-CN" sz="5400">
                <a:solidFill>
                  <a:srgbClr val="DD2A22"/>
                </a:solidFill>
                <a:effectLst>
                  <a:outerShdw blurRad="38100" dist="19050" dir="2700000" algn="tl" rotWithShape="0">
                    <a:schemeClr val="dk1">
                      <a:alpha val="40000"/>
                    </a:schemeClr>
                  </a:outerShdw>
                </a:effectLst>
              </a:endParaRPr>
            </a:p>
          </p:txBody>
        </p:sp>
      </p:grpSp>
    </p:spTree>
    <p:custDataLst>
      <p:tags r:id="rId1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应用文评分标准</a:t>
            </a:r>
            <a:endParaRPr lang="zh-CN" altLang="en-US"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01</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pic>
        <p:nvPicPr>
          <p:cNvPr id="2" name="图片 1"/>
          <p:cNvPicPr>
            <a:picLocks noChangeAspect="1"/>
          </p:cNvPicPr>
          <p:nvPr/>
        </p:nvPicPr>
        <p:blipFill>
          <a:blip r:embed="rId1"/>
          <a:srcRect b="22701"/>
          <a:stretch>
            <a:fillRect/>
          </a:stretch>
        </p:blipFill>
        <p:spPr>
          <a:xfrm>
            <a:off x="213995" y="888365"/>
            <a:ext cx="5610860" cy="5855335"/>
          </a:xfrm>
          <a:prstGeom prst="rect">
            <a:avLst/>
          </a:prstGeom>
        </p:spPr>
      </p:pic>
      <p:sp>
        <p:nvSpPr>
          <p:cNvPr id="31" name="文本框 30"/>
          <p:cNvSpPr txBox="1"/>
          <p:nvPr/>
        </p:nvSpPr>
        <p:spPr>
          <a:xfrm>
            <a:off x="5957570" y="1185545"/>
            <a:ext cx="5923280" cy="4677410"/>
          </a:xfrm>
          <a:prstGeom prst="rect">
            <a:avLst/>
          </a:prstGeom>
          <a:noFill/>
          <a:ln w="9525">
            <a:noFill/>
          </a:ln>
        </p:spPr>
        <p:txBody>
          <a:bodyPr wrap="square">
            <a:noAutofit/>
          </a:bodyPr>
          <a:p>
            <a:pPr indent="0">
              <a:lnSpc>
                <a:spcPct val="120000"/>
              </a:lnSpc>
              <a:spcBef>
                <a:spcPts val="0"/>
              </a:spcBef>
              <a:spcAft>
                <a:spcPts val="0"/>
              </a:spcAft>
            </a:pPr>
            <a:r>
              <a:rPr lang="zh-CN" sz="2300" b="1">
                <a:latin typeface="Calibri" panose="020F0502020204030204" charset="0"/>
                <a:ea typeface="宋体" panose="02010600030101010101" pitchFamily="2" charset="-122"/>
              </a:rPr>
              <a:t>评分</a:t>
            </a:r>
            <a:r>
              <a:rPr sz="2300" b="1">
                <a:latin typeface="Calibri" panose="020F0502020204030204" charset="0"/>
                <a:ea typeface="宋体" panose="02010600030101010101" pitchFamily="2" charset="-122"/>
              </a:rPr>
              <a:t>原则：</a:t>
            </a:r>
            <a:endParaRPr sz="2300" b="1">
              <a:latin typeface="Calibri" panose="020F0502020204030204" charset="0"/>
              <a:ea typeface="宋体" panose="02010600030101010101" pitchFamily="2" charset="-122"/>
            </a:endParaRPr>
          </a:p>
          <a:p>
            <a:pPr indent="0">
              <a:lnSpc>
                <a:spcPct val="120000"/>
              </a:lnSpc>
              <a:spcBef>
                <a:spcPts val="0"/>
              </a:spcBef>
              <a:spcAft>
                <a:spcPts val="0"/>
              </a:spcAft>
            </a:pPr>
            <a:r>
              <a:rPr sz="2300" b="1">
                <a:latin typeface="Calibri" panose="020F0502020204030204" charset="0"/>
                <a:ea typeface="宋体" panose="02010600030101010101" pitchFamily="2" charset="-122"/>
              </a:rPr>
              <a:t>①</a:t>
            </a:r>
            <a:r>
              <a:rPr lang="zh-CN" sz="2300" b="1">
                <a:latin typeface="Calibri" panose="020F0502020204030204" charset="0"/>
                <a:ea typeface="宋体" panose="02010600030101010101" pitchFamily="2" charset="-122"/>
                <a:sym typeface="+mn-ea"/>
              </a:rPr>
              <a:t>考查语言</a:t>
            </a:r>
            <a:r>
              <a:rPr lang="zh-CN" sz="2300" b="1" u="sng">
                <a:latin typeface="Calibri" panose="020F0502020204030204" charset="0"/>
                <a:ea typeface="宋体" panose="02010600030101010101" pitchFamily="2" charset="-122"/>
                <a:sym typeface="+mn-ea"/>
              </a:rPr>
              <a:t>应用</a:t>
            </a:r>
            <a:r>
              <a:rPr lang="zh-CN" sz="2300" b="1">
                <a:latin typeface="Calibri" panose="020F0502020204030204" charset="0"/>
                <a:ea typeface="宋体" panose="02010600030101010101" pitchFamily="2" charset="-122"/>
                <a:sym typeface="+mn-ea"/>
              </a:rPr>
              <a:t>和</a:t>
            </a:r>
            <a:r>
              <a:rPr lang="zh-CN" sz="2300" b="1" u="sng">
                <a:latin typeface="Calibri" panose="020F0502020204030204" charset="0"/>
                <a:ea typeface="宋体" panose="02010600030101010101" pitchFamily="2" charset="-122"/>
                <a:sym typeface="+mn-ea"/>
              </a:rPr>
              <a:t>创新</a:t>
            </a:r>
            <a:r>
              <a:rPr lang="zh-CN" sz="2300" b="1">
                <a:latin typeface="Calibri" panose="020F0502020204030204" charset="0"/>
                <a:ea typeface="宋体" panose="02010600030101010101" pitchFamily="2" charset="-122"/>
                <a:sym typeface="+mn-ea"/>
              </a:rPr>
              <a:t>能力</a:t>
            </a:r>
            <a:r>
              <a:rPr sz="2300" b="1">
                <a:latin typeface="Calibri" panose="020F0502020204030204" charset="0"/>
                <a:ea typeface="宋体" panose="02010600030101010101" pitchFamily="2" charset="-122"/>
              </a:rPr>
              <a:t>　</a:t>
            </a:r>
            <a:endParaRPr sz="2300" b="1">
              <a:latin typeface="Calibri" panose="020F0502020204030204" charset="0"/>
              <a:ea typeface="宋体" panose="02010600030101010101" pitchFamily="2" charset="-122"/>
            </a:endParaRPr>
          </a:p>
          <a:p>
            <a:pPr indent="0">
              <a:lnSpc>
                <a:spcPct val="120000"/>
              </a:lnSpc>
              <a:spcBef>
                <a:spcPts val="0"/>
              </a:spcBef>
              <a:spcAft>
                <a:spcPts val="0"/>
              </a:spcAft>
            </a:pPr>
            <a:r>
              <a:rPr sz="2300" b="1">
                <a:latin typeface="Calibri" panose="020F0502020204030204" charset="0"/>
                <a:ea typeface="宋体" panose="02010600030101010101" pitchFamily="2" charset="-122"/>
              </a:rPr>
              <a:t>综合考虑3个方面：</a:t>
            </a:r>
            <a:r>
              <a:rPr sz="2300" b="1" u="sng">
                <a:solidFill>
                  <a:srgbClr val="C00000"/>
                </a:solidFill>
                <a:latin typeface="Calibri" panose="020F0502020204030204" charset="0"/>
                <a:ea typeface="宋体" panose="02010600030101010101" pitchFamily="2" charset="-122"/>
              </a:rPr>
              <a:t>内容、词汇、语法结构</a:t>
            </a:r>
            <a:r>
              <a:rPr sz="2300" b="1">
                <a:latin typeface="Calibri" panose="020F0502020204030204" charset="0"/>
                <a:ea typeface="宋体" panose="02010600030101010101" pitchFamily="2" charset="-122"/>
              </a:rPr>
              <a:t>；</a:t>
            </a:r>
            <a:r>
              <a:rPr lang="zh-CN" sz="2300" b="1">
                <a:latin typeface="Calibri" panose="020F0502020204030204" charset="0"/>
                <a:ea typeface="宋体" panose="02010600030101010101" pitchFamily="2" charset="-122"/>
              </a:rPr>
              <a:t>语言错误要结合性质和量一并考虑；</a:t>
            </a:r>
            <a:endParaRPr sz="2300" b="1">
              <a:latin typeface="Calibri" panose="020F0502020204030204" charset="0"/>
              <a:ea typeface="宋体" panose="02010600030101010101" pitchFamily="2" charset="-122"/>
            </a:endParaRPr>
          </a:p>
          <a:p>
            <a:pPr indent="0">
              <a:lnSpc>
                <a:spcPct val="120000"/>
              </a:lnSpc>
              <a:spcBef>
                <a:spcPts val="0"/>
              </a:spcBef>
              <a:spcAft>
                <a:spcPts val="0"/>
              </a:spcAft>
            </a:pPr>
            <a:r>
              <a:rPr sz="2300" b="1">
                <a:latin typeface="Calibri" panose="020F0502020204030204" charset="0"/>
                <a:ea typeface="宋体" panose="02010600030101010101" pitchFamily="2" charset="-122"/>
              </a:rPr>
              <a:t>②　评分先</a:t>
            </a:r>
            <a:r>
              <a:rPr sz="2300" b="1" u="sng">
                <a:solidFill>
                  <a:srgbClr val="C00000"/>
                </a:solidFill>
                <a:latin typeface="Calibri" panose="020F0502020204030204" charset="0"/>
                <a:ea typeface="宋体" panose="02010600030101010101" pitchFamily="2" charset="-122"/>
              </a:rPr>
              <a:t>定档</a:t>
            </a:r>
            <a:r>
              <a:rPr lang="zh-CN" sz="2300" b="1">
                <a:latin typeface="Calibri" panose="020F0502020204030204" charset="0"/>
                <a:ea typeface="宋体" panose="02010600030101010101" pitchFamily="2" charset="-122"/>
              </a:rPr>
              <a:t>；</a:t>
            </a:r>
            <a:endParaRPr sz="2300" b="1">
              <a:latin typeface="Calibri" panose="020F0502020204030204" charset="0"/>
              <a:ea typeface="宋体" panose="02010600030101010101" pitchFamily="2" charset="-122"/>
            </a:endParaRPr>
          </a:p>
          <a:p>
            <a:pPr indent="0">
              <a:lnSpc>
                <a:spcPct val="120000"/>
              </a:lnSpc>
              <a:spcBef>
                <a:spcPts val="0"/>
              </a:spcBef>
              <a:spcAft>
                <a:spcPts val="0"/>
              </a:spcAft>
            </a:pPr>
            <a:r>
              <a:rPr sz="2300" b="1">
                <a:latin typeface="Calibri" panose="020F0502020204030204" charset="0"/>
                <a:ea typeface="宋体" panose="02010600030101010101" pitchFamily="2" charset="-122"/>
              </a:rPr>
              <a:t>③　字数：</a:t>
            </a:r>
            <a:r>
              <a:rPr lang="zh-CN" sz="2300" b="1">
                <a:latin typeface="Calibri" panose="020F0502020204030204" charset="0"/>
                <a:ea typeface="宋体" panose="02010600030101010101" pitchFamily="2" charset="-122"/>
              </a:rPr>
              <a:t>词数过少</a:t>
            </a:r>
            <a:r>
              <a:rPr sz="2300" b="1">
                <a:latin typeface="Calibri" panose="020F0502020204030204" charset="0"/>
                <a:ea typeface="宋体" panose="02010600030101010101" pitchFamily="2" charset="-122"/>
              </a:rPr>
              <a:t>扣分</a:t>
            </a:r>
            <a:r>
              <a:rPr lang="zh-CN" sz="2300" b="1">
                <a:latin typeface="Calibri" panose="020F0502020204030204" charset="0"/>
                <a:ea typeface="宋体" panose="02010600030101010101" pitchFamily="2" charset="-122"/>
              </a:rPr>
              <a:t>；</a:t>
            </a:r>
            <a:r>
              <a:rPr sz="2300" b="1">
                <a:latin typeface="Calibri" panose="020F0502020204030204" charset="0"/>
                <a:ea typeface="宋体" panose="02010600030101010101" pitchFamily="2" charset="-122"/>
              </a:rPr>
              <a:t>应用文强调应用</a:t>
            </a:r>
            <a:r>
              <a:rPr lang="zh-CN" sz="2300" b="1">
                <a:latin typeface="Calibri" panose="020F0502020204030204" charset="0"/>
                <a:ea typeface="宋体" panose="02010600030101010101" pitchFamily="2" charset="-122"/>
              </a:rPr>
              <a:t>和是否</a:t>
            </a:r>
            <a:r>
              <a:rPr sz="2300" b="1">
                <a:latin typeface="Calibri" panose="020F0502020204030204" charset="0"/>
                <a:ea typeface="宋体" panose="02010600030101010101" pitchFamily="2" charset="-122"/>
              </a:rPr>
              <a:t>达到交际目的</a:t>
            </a:r>
            <a:r>
              <a:rPr lang="zh-CN" sz="2300" b="1">
                <a:latin typeface="Calibri" panose="020F0502020204030204" charset="0"/>
                <a:ea typeface="宋体" panose="02010600030101010101" pitchFamily="2" charset="-122"/>
              </a:rPr>
              <a:t>，不要侃侃而谈；</a:t>
            </a:r>
            <a:endParaRPr sz="2300" b="1">
              <a:latin typeface="Calibri" panose="020F0502020204030204" charset="0"/>
              <a:ea typeface="宋体" panose="02010600030101010101" pitchFamily="2" charset="-122"/>
            </a:endParaRPr>
          </a:p>
          <a:p>
            <a:pPr indent="0">
              <a:lnSpc>
                <a:spcPct val="120000"/>
              </a:lnSpc>
              <a:spcBef>
                <a:spcPts val="0"/>
              </a:spcBef>
              <a:spcAft>
                <a:spcPts val="0"/>
              </a:spcAft>
            </a:pPr>
            <a:r>
              <a:rPr sz="2300" b="1">
                <a:latin typeface="Calibri" panose="020F0502020204030204" charset="0"/>
                <a:ea typeface="宋体" panose="02010600030101010101" pitchFamily="2" charset="-122"/>
              </a:rPr>
              <a:t>④　</a:t>
            </a:r>
            <a:r>
              <a:rPr sz="2300" b="1" u="sng">
                <a:latin typeface="Calibri" panose="020F0502020204030204" charset="0"/>
                <a:ea typeface="宋体" panose="02010600030101010101" pitchFamily="2" charset="-122"/>
              </a:rPr>
              <a:t>标点符号</a:t>
            </a:r>
            <a:r>
              <a:rPr sz="2300" b="1">
                <a:latin typeface="Calibri" panose="020F0502020204030204" charset="0"/>
                <a:ea typeface="宋体" panose="02010600030101010101" pitchFamily="2" charset="-122"/>
                <a:sym typeface="+mn-ea"/>
              </a:rPr>
              <a:t>是体现英语水平的重要衡量标准</a:t>
            </a:r>
            <a:r>
              <a:rPr lang="zh-CN" sz="2300" b="1">
                <a:latin typeface="Calibri" panose="020F0502020204030204" charset="0"/>
                <a:ea typeface="宋体" panose="02010600030101010101" pitchFamily="2" charset="-122"/>
                <a:sym typeface="+mn-ea"/>
              </a:rPr>
              <a:t>，注意使用的规范性和准确性</a:t>
            </a:r>
            <a:r>
              <a:rPr lang="zh-CN" sz="2300" b="1">
                <a:latin typeface="Calibri" panose="020F0502020204030204" charset="0"/>
                <a:ea typeface="宋体" panose="02010600030101010101" pitchFamily="2" charset="-122"/>
              </a:rPr>
              <a:t>。</a:t>
            </a:r>
            <a:endParaRPr lang="zh-CN" sz="2300" b="1">
              <a:solidFill>
                <a:schemeClr val="tx1"/>
              </a:solidFill>
              <a:latin typeface="Calibri" panose="020F0502020204030204"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思源宋体 CN Heavy" panose="02020900000000000000" charset="-122"/>
                <a:ea typeface="思源宋体 CN Heavy" panose="02020900000000000000" charset="-122"/>
              </a:rPr>
              <a:t>题目（考生回忆版）</a:t>
            </a:r>
            <a:r>
              <a:rPr lang="en-US" altLang="zh-CN" sz="2800">
                <a:latin typeface="思源宋体 CN Heavy" panose="02020900000000000000" charset="-122"/>
                <a:ea typeface="思源宋体 CN Heavy" panose="02020900000000000000" charset="-122"/>
              </a:rPr>
              <a:t>+</a:t>
            </a:r>
            <a:r>
              <a:rPr lang="zh-CN" altLang="en-US" sz="2800">
                <a:latin typeface="思源宋体 CN Heavy" panose="02020900000000000000" charset="-122"/>
                <a:ea typeface="思源宋体 CN Heavy" panose="02020900000000000000" charset="-122"/>
              </a:rPr>
              <a:t>审题</a:t>
            </a:r>
            <a:endParaRPr lang="zh-CN" altLang="en-US" sz="2800">
              <a:latin typeface="思源宋体 CN Heavy" panose="02020900000000000000" charset="-122"/>
              <a:ea typeface="思源宋体 CN Heavy" panose="02020900000000000000" charset="-122"/>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01</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16" name="矩形 15"/>
          <p:cNvSpPr/>
          <p:nvPr/>
        </p:nvSpPr>
        <p:spPr>
          <a:xfrm>
            <a:off x="43815" y="946785"/>
            <a:ext cx="7157085" cy="5803265"/>
          </a:xfrm>
          <a:prstGeom prst="rect">
            <a:avLst/>
          </a:prstGeom>
          <a:noFill/>
          <a:ln w="2857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indent="457200" algn="l">
              <a:lnSpc>
                <a:spcPct val="120000"/>
              </a:lnSpc>
            </a:pP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假定你是李华，你班的英语报要增设一个栏目。外教</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Jenny </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提出</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“Fun at my school”</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和</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“Guess who I am”</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两个选项供大家选择。请给</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Jenny </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写一封邮件，内容包括</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a:t>
            </a:r>
            <a:endPar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(1)</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你的选择</a:t>
            </a: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a:t>
            </a:r>
            <a:endPar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en-US" altLang="zh-CN"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(2)</a:t>
            </a:r>
            <a:r>
              <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说明理由。</a:t>
            </a:r>
            <a:endParaRPr lang="zh-CN" altLang="en-US" sz="24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zh-CN" altLang="en-US"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注意</a:t>
            </a:r>
            <a:r>
              <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a:t>
            </a:r>
            <a:endPar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(1)</a:t>
            </a:r>
            <a:r>
              <a:rPr lang="zh-CN" altLang="en-US"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写作词数应为</a:t>
            </a:r>
            <a:r>
              <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80</a:t>
            </a:r>
            <a:r>
              <a:rPr lang="zh-CN" altLang="en-US"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个左右</a:t>
            </a:r>
            <a:r>
              <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a:t>
            </a:r>
            <a:endPar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en-US" altLang="zh-CN"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(2)</a:t>
            </a:r>
            <a:r>
              <a:rPr lang="zh-CN" altLang="en-US"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请按如下格式在答题纸的相应位置作答</a:t>
            </a:r>
            <a:endParaRPr lang="zh-CN" altLang="en-US" sz="20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l">
              <a:lnSpc>
                <a:spcPct val="120000"/>
              </a:lnSpc>
            </a:pPr>
            <a:r>
              <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Dear Jenny,</a:t>
            </a:r>
            <a:endPar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indent="457200" algn="l">
              <a:lnSpc>
                <a:spcPct val="120000"/>
              </a:lnSpc>
            </a:pPr>
            <a:r>
              <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I really like the idea of adding a new column to our Englishnewspaper.</a:t>
            </a:r>
            <a:endPar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r">
              <a:lnSpc>
                <a:spcPct val="120000"/>
              </a:lnSpc>
            </a:pPr>
            <a:r>
              <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Yours,</a:t>
            </a:r>
            <a:endPar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a:p>
            <a:pPr algn="r">
              <a:lnSpc>
                <a:spcPct val="120000"/>
              </a:lnSpc>
            </a:pPr>
            <a:r>
              <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rPr>
              <a:t>Li Hua</a:t>
            </a:r>
            <a:endParaRPr lang="en-US" altLang="zh-CN" sz="2200">
              <a:solidFill>
                <a:schemeClr val="tx1">
                  <a:lumMod val="75000"/>
                  <a:lumOff val="25000"/>
                </a:schemeClr>
              </a:solidFill>
              <a:latin typeface="Times New Roman" panose="02020603050405020304" charset="0"/>
              <a:ea typeface="思源宋体 CN Light" panose="02020300000000000000" charset="-122"/>
              <a:cs typeface="Times New Roman" panose="02020603050405020304" charset="0"/>
              <a:sym typeface="+mn-ea"/>
            </a:endParaRPr>
          </a:p>
        </p:txBody>
      </p:sp>
      <p:sp>
        <p:nvSpPr>
          <p:cNvPr id="2" name="文本框 1"/>
          <p:cNvSpPr txBox="1"/>
          <p:nvPr/>
        </p:nvSpPr>
        <p:spPr>
          <a:xfrm>
            <a:off x="7269480" y="808990"/>
            <a:ext cx="4922520" cy="3753485"/>
          </a:xfrm>
          <a:prstGeom prst="rect">
            <a:avLst/>
          </a:prstGeom>
          <a:noFill/>
        </p:spPr>
        <p:txBody>
          <a:bodyPr wrap="square" rtlCol="0">
            <a:spAutoFit/>
          </a:bodyPr>
          <a:p>
            <a:r>
              <a:rPr lang="en-US" altLang="zh-CN" sz="2800" b="1">
                <a:latin typeface="华文中宋" panose="02010600040101010101" charset="-122"/>
                <a:ea typeface="华文中宋" panose="02010600040101010101" charset="-122"/>
              </a:rPr>
              <a:t>一</a:t>
            </a:r>
            <a:r>
              <a:rPr lang="zh-CN" b="1"/>
              <a:t>、</a:t>
            </a:r>
            <a:r>
              <a:rPr lang="zh-CN" altLang="en-US" sz="2800" b="1">
                <a:latin typeface="华文中宋" panose="02010600040101010101" charset="-122"/>
                <a:ea typeface="华文中宋" panose="02010600040101010101" charset="-122"/>
              </a:rPr>
              <a:t>审题：</a:t>
            </a:r>
            <a:endParaRPr lang="zh-CN" altLang="en-US" sz="2800" b="1">
              <a:latin typeface="华文中宋" panose="02010600040101010101" charset="-122"/>
              <a:ea typeface="华文中宋" panose="02010600040101010101" charset="-122"/>
            </a:endParaRPr>
          </a:p>
          <a:p>
            <a:pPr marL="457200" indent="-457200">
              <a:buFont typeface="Arial" panose="020B0604020202020204" pitchFamily="34" charset="0"/>
              <a:buChar char="•"/>
            </a:pPr>
            <a:r>
              <a:rPr lang="zh-CN" altLang="en-US" sz="2600">
                <a:latin typeface="华文中宋" panose="02010600040101010101" charset="-122"/>
                <a:ea typeface="华文中宋" panose="02010600040101010101" charset="-122"/>
              </a:rPr>
              <a:t>写作对象</a:t>
            </a:r>
            <a:r>
              <a:rPr lang="en-US" altLang="zh-CN" sz="2600">
                <a:latin typeface="华文中宋" panose="02010600040101010101" charset="-122"/>
                <a:ea typeface="华文中宋" panose="02010600040101010101" charset="-122"/>
              </a:rPr>
              <a:t>/</a:t>
            </a:r>
            <a:r>
              <a:rPr lang="zh-CN" altLang="en-US" sz="2600">
                <a:latin typeface="华文中宋" panose="02010600040101010101" charset="-122"/>
                <a:ea typeface="华文中宋" panose="02010600040101010101" charset="-122"/>
              </a:rPr>
              <a:t>语气</a:t>
            </a:r>
            <a:endParaRPr lang="en-US" altLang="zh-CN" sz="2600">
              <a:latin typeface="华文中宋" panose="02010600040101010101" charset="-122"/>
              <a:ea typeface="华文中宋" panose="02010600040101010101" charset="-122"/>
            </a:endParaRPr>
          </a:p>
          <a:p>
            <a:pPr marL="457200" indent="-457200">
              <a:buFont typeface="Arial" panose="020B0604020202020204" pitchFamily="34" charset="0"/>
              <a:buChar char="•"/>
            </a:pPr>
            <a:r>
              <a:rPr lang="zh-CN" altLang="en-US" sz="2600">
                <a:latin typeface="华文中宋" panose="02010600040101010101" charset="-122"/>
                <a:ea typeface="华文中宋" panose="02010600040101010101" charset="-122"/>
                <a:sym typeface="+mn-ea"/>
              </a:rPr>
              <a:t>时态</a:t>
            </a:r>
            <a:r>
              <a:rPr lang="en-US" altLang="zh-CN" sz="2600">
                <a:latin typeface="华文中宋" panose="02010600040101010101" charset="-122"/>
                <a:ea typeface="华文中宋" panose="02010600040101010101" charset="-122"/>
                <a:sym typeface="+mn-ea"/>
              </a:rPr>
              <a:t>/</a:t>
            </a:r>
            <a:r>
              <a:rPr lang="zh-CN" altLang="en-US" sz="2600">
                <a:latin typeface="华文中宋" panose="02010600040101010101" charset="-122"/>
                <a:ea typeface="华文中宋" panose="02010600040101010101" charset="-122"/>
                <a:sym typeface="+mn-ea"/>
              </a:rPr>
              <a:t>社交场合</a:t>
            </a:r>
            <a:endParaRPr lang="zh-CN" altLang="en-US" sz="2600">
              <a:latin typeface="华文中宋" panose="02010600040101010101" charset="-122"/>
              <a:ea typeface="华文中宋" panose="02010600040101010101" charset="-122"/>
              <a:sym typeface="+mn-ea"/>
            </a:endParaRPr>
          </a:p>
          <a:p>
            <a:pPr marL="457200" indent="-457200">
              <a:buFont typeface="Arial" panose="020B0604020202020204" pitchFamily="34" charset="0"/>
              <a:buChar char="•"/>
            </a:pPr>
            <a:r>
              <a:rPr lang="zh-CN" altLang="en-US" sz="2600">
                <a:latin typeface="华文中宋" panose="02010600040101010101" charset="-122"/>
                <a:ea typeface="华文中宋" panose="02010600040101010101" charset="-122"/>
              </a:rPr>
              <a:t>主要内容</a:t>
            </a:r>
            <a:endParaRPr lang="en-US" altLang="zh-CN" sz="2600">
              <a:latin typeface="华文中宋" panose="02010600040101010101" charset="-122"/>
              <a:ea typeface="华文中宋" panose="02010600040101010101" charset="-122"/>
            </a:endParaRPr>
          </a:p>
          <a:p>
            <a:pPr marL="514350" indent="-514350">
              <a:buFont typeface="+mj-lt"/>
              <a:buAutoNum type="arabicPeriod"/>
            </a:pPr>
            <a:r>
              <a:rPr lang="zh-CN" altLang="en-US" sz="2800">
                <a:latin typeface="华文中宋" panose="02010600040101010101" charset="-122"/>
                <a:ea typeface="华文中宋" panose="02010600040101010101" charset="-122"/>
              </a:rPr>
              <a:t>选择：</a:t>
            </a:r>
            <a:r>
              <a:rPr lang="zh-CN" altLang="en-US" sz="2400">
                <a:latin typeface="华文中宋" panose="02010600040101010101" charset="-122"/>
                <a:ea typeface="华文中宋" panose="02010600040101010101" charset="-122"/>
              </a:rPr>
              <a:t>在</a:t>
            </a:r>
            <a:r>
              <a:rPr lang="en-US" altLang="zh-CN" sz="2400">
                <a:latin typeface="华文中宋" panose="02010600040101010101" charset="-122"/>
                <a:ea typeface="华文中宋" panose="02010600040101010101" charset="-122"/>
              </a:rPr>
              <a:t>Fun at my school</a:t>
            </a:r>
            <a:r>
              <a:rPr lang="zh-CN" altLang="en-US" sz="2400">
                <a:latin typeface="华文中宋" panose="02010600040101010101" charset="-122"/>
                <a:ea typeface="华文中宋" panose="02010600040101010101" charset="-122"/>
              </a:rPr>
              <a:t>和</a:t>
            </a:r>
            <a:r>
              <a:rPr lang="en-US" altLang="zh-CN" sz="2400">
                <a:latin typeface="华文中宋" panose="02010600040101010101" charset="-122"/>
                <a:ea typeface="华文中宋" panose="02010600040101010101" charset="-122"/>
              </a:rPr>
              <a:t>Guess who I am</a:t>
            </a:r>
            <a:r>
              <a:rPr lang="zh-CN" altLang="en-US" sz="2400">
                <a:latin typeface="华文中宋" panose="02010600040101010101" charset="-122"/>
                <a:ea typeface="华文中宋" panose="02010600040101010101" charset="-122"/>
              </a:rPr>
              <a:t>中选择一个栏目。</a:t>
            </a:r>
            <a:endParaRPr lang="zh-CN" altLang="en-US" sz="2400">
              <a:latin typeface="华文中宋" panose="02010600040101010101" charset="-122"/>
              <a:ea typeface="华文中宋" panose="02010600040101010101" charset="-122"/>
            </a:endParaRPr>
          </a:p>
          <a:p>
            <a:pPr marL="514350" indent="-514350">
              <a:buFont typeface="+mj-lt"/>
              <a:buAutoNum type="arabicPeriod"/>
            </a:pPr>
            <a:r>
              <a:rPr lang="zh-CN" altLang="en-US" sz="2800">
                <a:latin typeface="华文中宋" panose="02010600040101010101" charset="-122"/>
                <a:ea typeface="华文中宋" panose="02010600040101010101" charset="-122"/>
              </a:rPr>
              <a:t>理由：</a:t>
            </a:r>
            <a:r>
              <a:rPr lang="zh-CN" altLang="en-US" sz="2400">
                <a:latin typeface="华文中宋" panose="02010600040101010101" charset="-122"/>
                <a:ea typeface="华文中宋" panose="02010600040101010101" charset="-122"/>
              </a:rPr>
              <a:t>说明为什么选择该栏目。</a:t>
            </a:r>
            <a:endParaRPr lang="zh-CN" altLang="en-US" sz="2800">
              <a:latin typeface="华文中宋" panose="02010600040101010101" charset="-122"/>
              <a:ea typeface="华文中宋" panose="02010600040101010101" charset="-122"/>
            </a:endParaRPr>
          </a:p>
          <a:p>
            <a:endParaRPr lang="zh-CN" altLang="en-US" sz="2800">
              <a:latin typeface="华文中宋" panose="02010600040101010101" charset="-122"/>
              <a:ea typeface="华文中宋" panose="02010600040101010101" charset="-122"/>
            </a:endParaRPr>
          </a:p>
        </p:txBody>
      </p:sp>
      <p:sp>
        <p:nvSpPr>
          <p:cNvPr id="7" name="文本框 6"/>
          <p:cNvSpPr txBox="1"/>
          <p:nvPr/>
        </p:nvSpPr>
        <p:spPr>
          <a:xfrm>
            <a:off x="7268845" y="4204335"/>
            <a:ext cx="4923155" cy="1911350"/>
          </a:xfrm>
          <a:prstGeom prst="rect">
            <a:avLst/>
          </a:prstGeom>
        </p:spPr>
        <p:txBody>
          <a:bodyPr>
            <a:noAutofit/>
          </a:bodyPr>
          <a:p>
            <a:pPr marL="0" indent="0">
              <a:lnSpc>
                <a:spcPct val="100000"/>
              </a:lnSpc>
              <a:spcBef>
                <a:spcPts val="600"/>
              </a:spcBef>
              <a:spcAft>
                <a:spcPts val="500"/>
              </a:spcAft>
            </a:pPr>
            <a:r>
              <a:rPr lang="zh-CN" altLang="en-US" sz="2000" b="0" i="0">
                <a:solidFill>
                  <a:srgbClr val="404040"/>
                </a:solidFill>
                <a:latin typeface="Times New Roman" panose="02020603050405020304" charset="0"/>
                <a:ea typeface="DeepSeek-CJK-patch"/>
                <a:cs typeface="Times New Roman" panose="02020603050405020304" charset="0"/>
              </a:rPr>
              <a:t>整体语气：友好</a:t>
            </a:r>
            <a:r>
              <a:rPr lang="zh-CN" altLang="en-US" sz="2000">
                <a:solidFill>
                  <a:srgbClr val="404040"/>
                </a:solidFill>
                <a:latin typeface="Times New Roman" panose="02020603050405020304" charset="0"/>
                <a:ea typeface="DeepSeek-CJK-patch"/>
                <a:cs typeface="Times New Roman" panose="02020603050405020304" charset="0"/>
                <a:sym typeface="+mn-ea"/>
              </a:rPr>
              <a:t>礼貌</a:t>
            </a:r>
            <a:r>
              <a:rPr lang="zh-CN" altLang="en-US" sz="2000" b="0" i="0">
                <a:solidFill>
                  <a:srgbClr val="404040"/>
                </a:solidFill>
                <a:latin typeface="Times New Roman" panose="02020603050405020304" charset="0"/>
                <a:ea typeface="DeepSeek-CJK-patch"/>
                <a:cs typeface="Times New Roman" panose="02020603050405020304" charset="0"/>
              </a:rPr>
              <a:t>、正式但不过于严肃</a:t>
            </a:r>
            <a:endParaRPr lang="zh-CN" altLang="en-US" sz="2000" b="0" i="0">
              <a:solidFill>
                <a:srgbClr val="404040"/>
              </a:solidFill>
              <a:latin typeface="Times New Roman" panose="02020603050405020304" charset="0"/>
              <a:ea typeface="DeepSeek-CJK-patch"/>
              <a:cs typeface="Times New Roman" panose="02020603050405020304" charset="0"/>
            </a:endParaRPr>
          </a:p>
          <a:p>
            <a:pPr marL="0" indent="0">
              <a:lnSpc>
                <a:spcPct val="100000"/>
              </a:lnSpc>
              <a:spcBef>
                <a:spcPts val="500"/>
              </a:spcBef>
              <a:spcAft>
                <a:spcPts val="500"/>
              </a:spcAft>
            </a:pPr>
            <a:r>
              <a:rPr lang="en-US" altLang="zh-CN" sz="2000" b="0" i="0">
                <a:solidFill>
                  <a:srgbClr val="404040"/>
                </a:solidFill>
                <a:latin typeface="Times New Roman" panose="02020603050405020304" charset="0"/>
                <a:ea typeface="DeepSeek-CJK-patch"/>
                <a:cs typeface="Times New Roman" panose="02020603050405020304" charset="0"/>
              </a:rPr>
              <a:t>✅ Polite→ </a:t>
            </a:r>
            <a:r>
              <a:rPr lang="zh-CN" altLang="en-US" sz="2000" b="0" i="0">
                <a:solidFill>
                  <a:srgbClr val="404040"/>
                </a:solidFill>
                <a:latin typeface="Times New Roman" panose="02020603050405020304" charset="0"/>
                <a:ea typeface="DeepSeek-CJK-patch"/>
                <a:cs typeface="Times New Roman" panose="02020603050405020304" charset="0"/>
              </a:rPr>
              <a:t>使用</a:t>
            </a:r>
            <a:r>
              <a:rPr lang="en-US" altLang="zh-CN" sz="2000" b="0" i="0">
                <a:solidFill>
                  <a:srgbClr val="404040"/>
                </a:solidFill>
                <a:latin typeface="Times New Roman" panose="02020603050405020304" charset="0"/>
                <a:ea typeface="DeepSeek-CJK-patch"/>
                <a:cs typeface="Times New Roman" panose="02020603050405020304" charset="0"/>
              </a:rPr>
              <a:t>“Dear Jenny,”</a:t>
            </a:r>
            <a:r>
              <a:rPr lang="zh-CN" altLang="en-US" sz="2000" b="0" i="0">
                <a:solidFill>
                  <a:srgbClr val="404040"/>
                </a:solidFill>
                <a:latin typeface="Times New Roman" panose="02020603050405020304" charset="0"/>
                <a:ea typeface="DeepSeek-CJK-patch"/>
                <a:cs typeface="Times New Roman" panose="02020603050405020304" charset="0"/>
              </a:rPr>
              <a:t>等正式称呼和结尾</a:t>
            </a:r>
            <a:endParaRPr lang="zh-CN" altLang="en-US" sz="2000" b="0" i="0">
              <a:solidFill>
                <a:srgbClr val="404040"/>
              </a:solidFill>
              <a:latin typeface="Times New Roman" panose="02020603050405020304" charset="0"/>
              <a:ea typeface="DeepSeek-CJK-patch"/>
              <a:cs typeface="Times New Roman" panose="02020603050405020304" charset="0"/>
            </a:endParaRPr>
          </a:p>
          <a:p>
            <a:pPr marL="0" indent="0">
              <a:lnSpc>
                <a:spcPct val="100000"/>
              </a:lnSpc>
              <a:spcBef>
                <a:spcPts val="500"/>
              </a:spcBef>
              <a:spcAft>
                <a:spcPts val="500"/>
              </a:spcAft>
            </a:pPr>
            <a:r>
              <a:rPr lang="en-US" altLang="zh-CN" sz="2000" b="0" i="0">
                <a:solidFill>
                  <a:srgbClr val="404040"/>
                </a:solidFill>
                <a:latin typeface="Times New Roman" panose="02020603050405020304" charset="0"/>
                <a:ea typeface="DeepSeek-CJK-patch"/>
                <a:cs typeface="Times New Roman" panose="02020603050405020304" charset="0"/>
              </a:rPr>
              <a:t>✅ Friendly→ </a:t>
            </a:r>
            <a:r>
              <a:rPr lang="zh-CN" altLang="en-US" sz="2000" b="0" i="0">
                <a:solidFill>
                  <a:srgbClr val="404040"/>
                </a:solidFill>
                <a:latin typeface="Times New Roman" panose="02020603050405020304" charset="0"/>
                <a:ea typeface="DeepSeek-CJK-patch"/>
                <a:cs typeface="Times New Roman" panose="02020603050405020304" charset="0"/>
              </a:rPr>
              <a:t>表达个人观点时自然</a:t>
            </a:r>
            <a:endParaRPr lang="zh-CN" altLang="en-US" sz="2000" b="0" i="0">
              <a:solidFill>
                <a:srgbClr val="404040"/>
              </a:solidFill>
              <a:latin typeface="Times New Roman" panose="02020603050405020304" charset="0"/>
              <a:ea typeface="DeepSeek-CJK-patch"/>
              <a:cs typeface="Times New Roman" panose="02020603050405020304" charset="0"/>
            </a:endParaRPr>
          </a:p>
          <a:p>
            <a:pPr marL="0" indent="0">
              <a:lnSpc>
                <a:spcPct val="100000"/>
              </a:lnSpc>
              <a:spcBef>
                <a:spcPts val="500"/>
              </a:spcBef>
              <a:spcAft>
                <a:spcPts val="500"/>
              </a:spcAft>
            </a:pPr>
            <a:r>
              <a:rPr lang="en-US" altLang="zh-CN" sz="2000" b="0" i="0">
                <a:solidFill>
                  <a:srgbClr val="404040"/>
                </a:solidFill>
                <a:latin typeface="Times New Roman" panose="02020603050405020304" charset="0"/>
                <a:ea typeface="DeepSeek-CJK-patch"/>
                <a:cs typeface="Times New Roman" panose="02020603050405020304" charset="0"/>
              </a:rPr>
              <a:t>✅ Respectful→ </a:t>
            </a:r>
            <a:r>
              <a:rPr lang="zh-CN" altLang="en-US" sz="2000" b="0" i="0">
                <a:solidFill>
                  <a:srgbClr val="404040"/>
                </a:solidFill>
                <a:latin typeface="Times New Roman" panose="02020603050405020304" charset="0"/>
                <a:ea typeface="DeepSeek-CJK-patch"/>
                <a:cs typeface="Times New Roman" panose="02020603050405020304" charset="0"/>
              </a:rPr>
              <a:t>避免命令式语气，多用建议性表达（如 </a:t>
            </a:r>
            <a:r>
              <a:rPr lang="en-US" altLang="zh-CN" sz="2000" b="0" i="0">
                <a:solidFill>
                  <a:srgbClr val="404040"/>
                </a:solidFill>
                <a:latin typeface="Times New Roman" panose="02020603050405020304" charset="0"/>
                <a:ea typeface="DeepSeek-CJK-patch"/>
                <a:cs typeface="Times New Roman" panose="02020603050405020304" charset="0"/>
              </a:rPr>
              <a:t>“I believe...”</a:t>
            </a:r>
            <a:r>
              <a:rPr lang="zh-CN" altLang="en-US" sz="2000" b="0" i="0">
                <a:solidFill>
                  <a:srgbClr val="404040"/>
                </a:solidFill>
                <a:latin typeface="Times New Roman" panose="02020603050405020304" charset="0"/>
                <a:ea typeface="DeepSeek-CJK-patch"/>
                <a:cs typeface="Times New Roman" panose="02020603050405020304" charset="0"/>
              </a:rPr>
              <a:t>）</a:t>
            </a:r>
            <a:endParaRPr lang="zh-CN" altLang="en-US" sz="2000" b="0" i="0">
              <a:solidFill>
                <a:srgbClr val="404040"/>
              </a:solidFill>
              <a:latin typeface="Times New Roman" panose="02020603050405020304" charset="0"/>
              <a:ea typeface="DeepSeek-CJK-patch"/>
              <a:cs typeface="Times New Roman" panose="02020603050405020304" charset="0"/>
            </a:endParaRPr>
          </a:p>
        </p:txBody>
      </p:sp>
      <p:sp>
        <p:nvSpPr>
          <p:cNvPr id="8" name="右弧形箭头 7"/>
          <p:cNvSpPr/>
          <p:nvPr/>
        </p:nvSpPr>
        <p:spPr>
          <a:xfrm>
            <a:off x="10140315" y="1443355"/>
            <a:ext cx="782320" cy="2850515"/>
          </a:xfrm>
          <a:prstGeom prst="curvedLeftArrow">
            <a:avLst/>
          </a:prstGeom>
          <a:solidFill>
            <a:schemeClr val="bg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华文中宋" panose="02010600040101010101" charset="-122"/>
                <a:ea typeface="华文中宋" panose="02010600040101010101" charset="-122"/>
                <a:sym typeface="+mn-ea"/>
              </a:rPr>
              <a:t>二</a:t>
            </a:r>
            <a:r>
              <a:rPr lang="zh-CN" sz="2800">
                <a:sym typeface="+mn-ea"/>
              </a:rPr>
              <a:t>、</a:t>
            </a:r>
            <a:r>
              <a:rPr lang="zh-CN" altLang="en-US" sz="2800">
                <a:latin typeface="华文中宋" panose="02010600040101010101" charset="-122"/>
                <a:ea typeface="华文中宋" panose="02010600040101010101" charset="-122"/>
                <a:sym typeface="+mn-ea"/>
              </a:rPr>
              <a:t>写作结构</a:t>
            </a:r>
            <a:endParaRPr lang="zh-CN" altLang="zh-CN" sz="2800">
              <a:latin typeface="思源宋体 CN Heavy" panose="02020900000000000000" charset="-122"/>
              <a:ea typeface="思源宋体 CN Heavy" panose="02020900000000000000" charset="-122"/>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02</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pic>
        <p:nvPicPr>
          <p:cNvPr id="2" name="图片 1"/>
          <p:cNvPicPr>
            <a:picLocks noChangeAspect="1"/>
          </p:cNvPicPr>
          <p:nvPr/>
        </p:nvPicPr>
        <p:blipFill>
          <a:blip r:embed="rId1"/>
          <a:srcRect t="4950" b="13303"/>
          <a:stretch>
            <a:fillRect/>
          </a:stretch>
        </p:blipFill>
        <p:spPr>
          <a:xfrm>
            <a:off x="8047990" y="2838450"/>
            <a:ext cx="4042410" cy="3305810"/>
          </a:xfrm>
          <a:prstGeom prst="rect">
            <a:avLst/>
          </a:prstGeom>
        </p:spPr>
      </p:pic>
      <p:graphicFrame>
        <p:nvGraphicFramePr>
          <p:cNvPr id="7" name="表格 6"/>
          <p:cNvGraphicFramePr/>
          <p:nvPr>
            <p:custDataLst>
              <p:tags r:id="rId2"/>
            </p:custDataLst>
          </p:nvPr>
        </p:nvGraphicFramePr>
        <p:xfrm>
          <a:off x="146050" y="1020445"/>
          <a:ext cx="7736205" cy="5405120"/>
        </p:xfrm>
        <a:graphic>
          <a:graphicData uri="http://schemas.openxmlformats.org/drawingml/2006/table">
            <a:tbl>
              <a:tblPr/>
              <a:tblGrid>
                <a:gridCol w="1109345"/>
                <a:gridCol w="2853055"/>
                <a:gridCol w="3773805"/>
              </a:tblGrid>
              <a:tr h="1929765">
                <a:tc>
                  <a:txBody>
                    <a:bodyPr/>
                    <a:p>
                      <a:pPr algn="ctr"/>
                      <a:r>
                        <a:rPr lang="zh-CN" altLang="en-US" sz="2400" b="0" i="0">
                          <a:solidFill>
                            <a:srgbClr val="404040"/>
                          </a:solidFill>
                          <a:latin typeface="Times New Roman" panose="02020603050405020304" charset="0"/>
                          <a:ea typeface="DeepSeek-CJK-patch"/>
                        </a:rPr>
                        <a:t>开头</a:t>
                      </a:r>
                      <a:endParaRPr lang="zh-CN" altLang="en-US" sz="2400" b="0" i="0">
                        <a:solidFill>
                          <a:srgbClr val="404040"/>
                        </a:solidFill>
                        <a:latin typeface="Times New Roman" panose="02020603050405020304" charset="0"/>
                        <a:ea typeface="DeepSeek-CJK-patch"/>
                      </a:endParaRPr>
                    </a:p>
                    <a:p>
                      <a:pPr algn="ctr"/>
                      <a:r>
                        <a:rPr lang="en-US" altLang="zh-CN" sz="2400" b="0" i="0">
                          <a:solidFill>
                            <a:srgbClr val="404040"/>
                          </a:solidFill>
                          <a:latin typeface="Times New Roman" panose="02020603050405020304" charset="0"/>
                          <a:ea typeface="DeepSeek-CJK-patch"/>
                        </a:rPr>
                        <a:t>Para1</a:t>
                      </a:r>
                      <a:endParaRPr lang="en-US" altLang="zh-CN" sz="2400" b="0" i="0">
                        <a:solidFill>
                          <a:srgbClr val="404040"/>
                        </a:solidFill>
                        <a:latin typeface="Times New Roman" panose="02020603050405020304" charset="0"/>
                        <a:ea typeface="DeepSeek-CJK-patch"/>
                      </a:endParaRPr>
                    </a:p>
                  </a:txBody>
                  <a:tcPr marL="45720" marR="45720" anchor="ctr" anchorCtr="0">
                    <a:lnL>
                      <a:noFill/>
                    </a:lnL>
                    <a:lnR w="12700">
                      <a:solidFill>
                        <a:schemeClr val="tx1"/>
                      </a:solidFill>
                      <a:prstDash val="solid"/>
                    </a:lnR>
                    <a:lnT>
                      <a:noFill/>
                    </a:lnT>
                    <a:lnB w="12700">
                      <a:solidFill>
                        <a:schemeClr val="tx1"/>
                      </a:solidFill>
                      <a:prstDash val="solid"/>
                    </a:lnB>
                    <a:lnTlToBr>
                      <a:noFill/>
                    </a:lnTlToBr>
                    <a:lnBlToTr>
                      <a:noFill/>
                    </a:lnBlToTr>
                    <a:noFill/>
                  </a:tcPr>
                </a:tc>
                <a:tc>
                  <a:txBody>
                    <a:bodyPr/>
                    <a:p>
                      <a:endParaRPr lang="zh-CN" altLang="en-US" sz="2400" b="0" i="0">
                        <a:solidFill>
                          <a:srgbClr val="404040"/>
                        </a:solidFill>
                        <a:latin typeface="Times New Roman" panose="02020603050405020304" charset="0"/>
                        <a:ea typeface="DeepSeek-CJK-patch"/>
                      </a:endParaRPr>
                    </a:p>
                  </a:txBody>
                  <a:tcPr marL="45720" marR="45720" anchor="ctr" anchorCtr="0">
                    <a:lnL w="12700">
                      <a:solidFill>
                        <a:schemeClr val="tx1"/>
                      </a:solidFill>
                      <a:prstDash val="solid"/>
                    </a:lnL>
                    <a:lnR w="12700">
                      <a:solidFill>
                        <a:schemeClr val="tx1"/>
                      </a:solidFill>
                      <a:prstDash val="solid"/>
                    </a:lnR>
                    <a:lnT>
                      <a:noFill/>
                    </a:lnT>
                    <a:lnB w="12700">
                      <a:solidFill>
                        <a:schemeClr val="tx1"/>
                      </a:solidFill>
                      <a:prstDash val="solid"/>
                    </a:lnB>
                    <a:lnTlToBr>
                      <a:noFill/>
                    </a:lnTlToBr>
                    <a:lnBlToTr>
                      <a:noFill/>
                    </a:lnBlToTr>
                    <a:noFill/>
                  </a:tcPr>
                </a:tc>
                <a:tc>
                  <a:txBody>
                    <a:bodyPr/>
                    <a:p>
                      <a:endParaRPr lang="en-US" altLang="zh-CN" sz="2400" b="0" i="0">
                        <a:solidFill>
                          <a:srgbClr val="404040"/>
                        </a:solidFill>
                        <a:latin typeface="Times New Roman" panose="02020603050405020304" charset="0"/>
                        <a:ea typeface="DeepSeek-CJK-patch"/>
                        <a:cs typeface="Times New Roman" panose="02020603050405020304" charset="0"/>
                      </a:endParaRPr>
                    </a:p>
                  </a:txBody>
                  <a:tcPr marL="45720" marR="45720" anchor="ctr" anchorCtr="0">
                    <a:lnL w="12700">
                      <a:solidFill>
                        <a:schemeClr val="tx1"/>
                      </a:solidFill>
                      <a:prstDash val="solid"/>
                    </a:lnL>
                    <a:lnR>
                      <a:noFill/>
                    </a:lnR>
                    <a:lnT>
                      <a:noFill/>
                    </a:lnT>
                    <a:lnB w="12700">
                      <a:solidFill>
                        <a:schemeClr val="tx1"/>
                      </a:solidFill>
                      <a:prstDash val="solid"/>
                    </a:lnB>
                    <a:lnTlToBr>
                      <a:noFill/>
                    </a:lnTlToBr>
                    <a:lnBlToTr>
                      <a:noFill/>
                    </a:lnBlToTr>
                    <a:noFill/>
                  </a:tcPr>
                </a:tc>
              </a:tr>
              <a:tr h="1418590">
                <a:tc>
                  <a:txBody>
                    <a:bodyPr/>
                    <a:p>
                      <a:pPr algn="ctr"/>
                      <a:r>
                        <a:rPr lang="zh-CN" altLang="en-US" sz="2400" b="0" i="0">
                          <a:solidFill>
                            <a:srgbClr val="404040"/>
                          </a:solidFill>
                          <a:latin typeface="Times New Roman" panose="02020603050405020304" charset="0"/>
                          <a:ea typeface="DeepSeek-CJK-patch"/>
                        </a:rPr>
                        <a:t>主体</a:t>
                      </a:r>
                      <a:endParaRPr lang="zh-CN" altLang="en-US" sz="2400" b="0" i="0">
                        <a:solidFill>
                          <a:srgbClr val="404040"/>
                        </a:solidFill>
                        <a:latin typeface="Times New Roman" panose="02020603050405020304" charset="0"/>
                        <a:ea typeface="DeepSeek-CJK-patch"/>
                      </a:endParaRPr>
                    </a:p>
                    <a:p>
                      <a:pPr algn="ctr"/>
                      <a:r>
                        <a:rPr lang="en-US" altLang="zh-CN" sz="2400">
                          <a:solidFill>
                            <a:srgbClr val="404040"/>
                          </a:solidFill>
                          <a:latin typeface="Times New Roman" panose="02020603050405020304" charset="0"/>
                          <a:ea typeface="DeepSeek-CJK-patch"/>
                          <a:sym typeface="+mn-ea"/>
                        </a:rPr>
                        <a:t>Para2</a:t>
                      </a:r>
                      <a:endParaRPr lang="zh-CN" altLang="en-US" sz="2400" b="0" i="0">
                        <a:solidFill>
                          <a:srgbClr val="404040"/>
                        </a:solidFill>
                        <a:latin typeface="Times New Roman" panose="02020603050405020304" charset="0"/>
                        <a:ea typeface="DeepSeek-CJK-patch"/>
                      </a:endParaRPr>
                    </a:p>
                  </a:txBody>
                  <a:tcPr marL="45720" marR="45720" anchor="ctr" anchorCtr="0">
                    <a:lnL>
                      <a:noFill/>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endParaRPr lang="zh-CN" altLang="en-US" sz="2400" b="0" i="0">
                        <a:solidFill>
                          <a:srgbClr val="404040"/>
                        </a:solidFill>
                        <a:latin typeface="Times New Roman" panose="02020603050405020304" charset="0"/>
                        <a:ea typeface="DeepSeek-CJK-patch"/>
                        <a:cs typeface="Times New Roman" panose="02020603050405020304" charset="0"/>
                      </a:endParaRPr>
                    </a:p>
                  </a:txBody>
                  <a:tcPr marL="45720" marR="4572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endParaRPr lang="en-US" altLang="zh-CN" sz="2400" b="0" i="0">
                        <a:solidFill>
                          <a:srgbClr val="404040"/>
                        </a:solidFill>
                        <a:latin typeface="Times New Roman" panose="02020603050405020304" charset="0"/>
                        <a:ea typeface="DeepSeek-CJK-patch"/>
                        <a:cs typeface="Times New Roman" panose="02020603050405020304" charset="0"/>
                      </a:endParaRPr>
                    </a:p>
                  </a:txBody>
                  <a:tcPr marL="45720" marR="45720" anchor="ctr" anchorCtr="0">
                    <a:lnL w="12700">
                      <a:solidFill>
                        <a:schemeClr val="tx1"/>
                      </a:solidFill>
                      <a:prstDash val="solid"/>
                    </a:lnL>
                    <a:lnR>
                      <a:noFill/>
                    </a:lnR>
                    <a:lnT w="12700">
                      <a:solidFill>
                        <a:schemeClr val="tx1"/>
                      </a:solidFill>
                      <a:prstDash val="solid"/>
                    </a:lnT>
                    <a:lnB w="12700">
                      <a:solidFill>
                        <a:schemeClr val="tx1"/>
                      </a:solidFill>
                      <a:prstDash val="solid"/>
                    </a:lnB>
                    <a:lnTlToBr>
                      <a:noFill/>
                    </a:lnTlToBr>
                    <a:lnBlToTr>
                      <a:noFill/>
                    </a:lnBlToTr>
                    <a:noFill/>
                  </a:tcPr>
                </a:tc>
              </a:tr>
              <a:tr h="2056765">
                <a:tc>
                  <a:txBody>
                    <a:bodyPr/>
                    <a:p>
                      <a:pPr algn="ctr"/>
                      <a:r>
                        <a:rPr lang="zh-CN" altLang="en-US" sz="2400" b="0" i="0">
                          <a:solidFill>
                            <a:srgbClr val="404040"/>
                          </a:solidFill>
                          <a:latin typeface="Times New Roman" panose="02020603050405020304" charset="0"/>
                          <a:ea typeface="DeepSeek-CJK-patch"/>
                        </a:rPr>
                        <a:t>结尾</a:t>
                      </a:r>
                      <a:endParaRPr lang="zh-CN" altLang="en-US" sz="2400" b="0" i="0">
                        <a:solidFill>
                          <a:srgbClr val="404040"/>
                        </a:solidFill>
                        <a:latin typeface="Times New Roman" panose="02020603050405020304" charset="0"/>
                        <a:ea typeface="DeepSeek-CJK-patch"/>
                      </a:endParaRPr>
                    </a:p>
                    <a:p>
                      <a:pPr algn="ctr"/>
                      <a:r>
                        <a:rPr lang="en-US" altLang="zh-CN" sz="2400">
                          <a:solidFill>
                            <a:srgbClr val="404040"/>
                          </a:solidFill>
                          <a:latin typeface="Times New Roman" panose="02020603050405020304" charset="0"/>
                          <a:ea typeface="DeepSeek-CJK-patch"/>
                          <a:sym typeface="+mn-ea"/>
                        </a:rPr>
                        <a:t>Para3</a:t>
                      </a:r>
                      <a:endParaRPr lang="zh-CN" altLang="en-US" sz="2400" b="0" i="0">
                        <a:solidFill>
                          <a:srgbClr val="404040"/>
                        </a:solidFill>
                        <a:latin typeface="Times New Roman" panose="02020603050405020304" charset="0"/>
                        <a:ea typeface="DeepSeek-CJK-patch"/>
                      </a:endParaRPr>
                    </a:p>
                  </a:txBody>
                  <a:tcPr marL="45720" marR="45720" anchor="ctr" anchorCtr="0">
                    <a:lnL>
                      <a:noFill/>
                    </a:lnL>
                    <a:lnR w="12700">
                      <a:solidFill>
                        <a:schemeClr val="tx1"/>
                      </a:solidFill>
                      <a:prstDash val="solid"/>
                    </a:lnR>
                    <a:lnT w="12700">
                      <a:solidFill>
                        <a:schemeClr val="tx1"/>
                      </a:solidFill>
                      <a:prstDash val="solid"/>
                    </a:lnT>
                    <a:lnB>
                      <a:noFill/>
                    </a:lnB>
                    <a:lnTlToBr>
                      <a:noFill/>
                    </a:lnTlToBr>
                    <a:lnBlToTr>
                      <a:noFill/>
                    </a:lnBlToTr>
                    <a:noFill/>
                  </a:tcPr>
                </a:tc>
                <a:tc>
                  <a:txBody>
                    <a:bodyPr/>
                    <a:p>
                      <a:endParaRPr lang="zh-CN" altLang="en-US" sz="2400" b="0" i="0">
                        <a:solidFill>
                          <a:srgbClr val="404040"/>
                        </a:solidFill>
                        <a:latin typeface="Times New Roman" panose="02020603050405020304" charset="0"/>
                        <a:ea typeface="宋体" panose="02010600030101010101" pitchFamily="2" charset="-122"/>
                        <a:cs typeface="Times New Roman" panose="02020603050405020304" charset="0"/>
                      </a:endParaRPr>
                    </a:p>
                  </a:txBody>
                  <a:tcPr marL="45720" marR="45720" anchor="ctr" anchorCtr="0">
                    <a:lnL w="12700">
                      <a:solidFill>
                        <a:schemeClr val="tx1"/>
                      </a:solidFill>
                      <a:prstDash val="solid"/>
                    </a:lnL>
                    <a:lnR w="12700">
                      <a:solidFill>
                        <a:schemeClr val="tx1"/>
                      </a:solidFill>
                      <a:prstDash val="solid"/>
                    </a:lnR>
                    <a:lnT w="12700">
                      <a:solidFill>
                        <a:schemeClr val="tx1"/>
                      </a:solidFill>
                      <a:prstDash val="solid"/>
                    </a:lnT>
                    <a:lnB>
                      <a:noFill/>
                    </a:lnB>
                    <a:lnTlToBr>
                      <a:noFill/>
                    </a:lnTlToBr>
                    <a:lnBlToTr>
                      <a:noFill/>
                    </a:lnBlToTr>
                    <a:noFill/>
                  </a:tcPr>
                </a:tc>
                <a:tc>
                  <a:txBody>
                    <a:bodyPr/>
                    <a:p>
                      <a:endParaRPr lang="en-US" altLang="zh-CN" sz="2400" b="0" i="0">
                        <a:solidFill>
                          <a:srgbClr val="404040"/>
                        </a:solidFill>
                        <a:latin typeface="Times New Roman" panose="02020603050405020304" charset="0"/>
                        <a:ea typeface="DeepSeek-CJK-patch"/>
                        <a:cs typeface="Times New Roman" panose="02020603050405020304" charset="0"/>
                      </a:endParaRPr>
                    </a:p>
                  </a:txBody>
                  <a:tcPr marL="45720" marR="45720" anchor="ctr" anchorCtr="0">
                    <a:lnL w="12700">
                      <a:solidFill>
                        <a:schemeClr val="tx1"/>
                      </a:solidFill>
                      <a:prstDash val="solid"/>
                    </a:lnL>
                    <a:lnR>
                      <a:noFill/>
                    </a:lnR>
                    <a:lnT w="12700">
                      <a:solidFill>
                        <a:schemeClr val="tx1"/>
                      </a:solidFill>
                      <a:prstDash val="solid"/>
                    </a:lnT>
                    <a:lnB>
                      <a:noFill/>
                    </a:lnB>
                    <a:lnTlToBr>
                      <a:noFill/>
                    </a:lnTlToBr>
                    <a:lnBlToTr>
                      <a:noFill/>
                    </a:lnBlToTr>
                    <a:noFill/>
                  </a:tcPr>
                </a:tc>
              </a:tr>
            </a:tbl>
          </a:graphicData>
        </a:graphic>
      </p:graphicFrame>
      <p:sp>
        <p:nvSpPr>
          <p:cNvPr id="8" name="文本框 7"/>
          <p:cNvSpPr txBox="1"/>
          <p:nvPr/>
        </p:nvSpPr>
        <p:spPr>
          <a:xfrm>
            <a:off x="1891665" y="1668780"/>
            <a:ext cx="2143125" cy="460375"/>
          </a:xfrm>
          <a:prstGeom prst="rect">
            <a:avLst/>
          </a:prstGeom>
          <a:noFill/>
        </p:spPr>
        <p:txBody>
          <a:bodyPr wrap="square" rtlCol="0" anchor="t">
            <a:spAutoFit/>
          </a:bodyPr>
          <a:p>
            <a:r>
              <a:rPr lang="zh-CN" altLang="en-US" sz="2400">
                <a:solidFill>
                  <a:srgbClr val="404040"/>
                </a:solidFill>
                <a:latin typeface="Times New Roman" panose="02020603050405020304" charset="0"/>
                <a:ea typeface="DeepSeek-CJK-patch"/>
                <a:cs typeface="Times New Roman" panose="02020603050405020304" charset="0"/>
                <a:sym typeface="+mn-ea"/>
              </a:rPr>
              <a:t>明确选择</a:t>
            </a:r>
            <a:endParaRPr lang="zh-CN" altLang="en-US" sz="2400">
              <a:solidFill>
                <a:srgbClr val="404040"/>
              </a:solidFill>
              <a:latin typeface="Times New Roman" panose="02020603050405020304" charset="0"/>
              <a:ea typeface="DeepSeek-CJK-patch"/>
              <a:cs typeface="Times New Roman" panose="02020603050405020304" charset="0"/>
              <a:sym typeface="+mn-ea"/>
            </a:endParaRPr>
          </a:p>
        </p:txBody>
      </p:sp>
      <p:sp>
        <p:nvSpPr>
          <p:cNvPr id="9" name="文本框 8"/>
          <p:cNvSpPr txBox="1"/>
          <p:nvPr/>
        </p:nvSpPr>
        <p:spPr>
          <a:xfrm>
            <a:off x="4103370" y="854710"/>
            <a:ext cx="8000365" cy="1938020"/>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E.G. </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ea"/>
              <a:buAutoNum type="circleNumDbPlain"/>
            </a:pPr>
            <a:r>
              <a:rPr lang="en-US" altLang="zh-CN" sz="2400">
                <a:solidFill>
                  <a:srgbClr val="404040"/>
                </a:solidFill>
                <a:latin typeface="Times New Roman" panose="02020603050405020304" charset="0"/>
                <a:ea typeface="DeepSeek-CJK-patch"/>
                <a:cs typeface="Times New Roman" panose="02020603050405020304" charset="0"/>
                <a:sym typeface="+mn-ea"/>
              </a:rPr>
              <a:t>After careful consideration, I prefer/strongly support “Fun at My School”.</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ea"/>
              <a:buAutoNum type="circleNumDbPlain"/>
            </a:pPr>
            <a:r>
              <a:rPr lang="en-US" altLang="zh-CN" sz="2400">
                <a:solidFill>
                  <a:srgbClr val="404040"/>
                </a:solidFill>
                <a:latin typeface="Times New Roman" panose="02020603050405020304" charset="0"/>
                <a:ea typeface="DeepSeek-CJK-patch"/>
                <a:cs typeface="Times New Roman" panose="02020603050405020304" charset="0"/>
                <a:sym typeface="+mn-ea"/>
              </a:rPr>
              <a:t>From my perspective, “Guess who I am” is more engaging/compelling/captivating/attractive.</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10" name="文本框 9"/>
          <p:cNvSpPr txBox="1"/>
          <p:nvPr/>
        </p:nvSpPr>
        <p:spPr>
          <a:xfrm>
            <a:off x="1299845" y="3052445"/>
            <a:ext cx="2694305" cy="1198880"/>
          </a:xfrm>
          <a:prstGeom prst="rect">
            <a:avLst/>
          </a:prstGeom>
          <a:noFill/>
        </p:spPr>
        <p:txBody>
          <a:bodyPr wrap="square" rtlCol="0" anchor="t">
            <a:spAutoFit/>
          </a:bodyPr>
          <a:p>
            <a:pPr algn="ctr"/>
            <a:r>
              <a:rPr lang="en-US" altLang="zh-CN" sz="2400">
                <a:solidFill>
                  <a:srgbClr val="404040"/>
                </a:solidFill>
                <a:latin typeface="Times New Roman" panose="02020603050405020304" charset="0"/>
                <a:ea typeface="DeepSeek-CJK-patch"/>
                <a:cs typeface="Times New Roman" panose="02020603050405020304" charset="0"/>
                <a:sym typeface="+mn-ea"/>
              </a:rPr>
              <a:t>2-3</a:t>
            </a:r>
            <a:r>
              <a:rPr lang="zh-CN" altLang="en-US" sz="2400">
                <a:solidFill>
                  <a:srgbClr val="404040"/>
                </a:solidFill>
                <a:latin typeface="Times New Roman" panose="02020603050405020304" charset="0"/>
                <a:ea typeface="DeepSeek-CJK-patch"/>
                <a:cs typeface="Times New Roman" panose="02020603050405020304" charset="0"/>
                <a:sym typeface="+mn-ea"/>
              </a:rPr>
              <a:t>个具体理由</a:t>
            </a:r>
            <a:endParaRPr lang="zh-CN" altLang="en-US" sz="2400" b="0" i="0">
              <a:solidFill>
                <a:srgbClr val="404040"/>
              </a:solidFill>
              <a:latin typeface="Times New Roman" panose="02020603050405020304" charset="0"/>
              <a:ea typeface="DeepSeek-CJK-patch"/>
              <a:cs typeface="Times New Roman" panose="02020603050405020304" charset="0"/>
            </a:endParaRPr>
          </a:p>
          <a:p>
            <a:pPr algn="ctr"/>
            <a:r>
              <a:rPr lang="zh-CN" altLang="en-US" sz="2400">
                <a:solidFill>
                  <a:srgbClr val="404040"/>
                </a:solidFill>
                <a:latin typeface="Times New Roman" panose="02020603050405020304" charset="0"/>
                <a:ea typeface="DeepSeek-CJK-patch"/>
                <a:cs typeface="Times New Roman" panose="02020603050405020304" charset="0"/>
                <a:sym typeface="+mn-ea"/>
              </a:rPr>
              <a:t>（如趣味性、学习价值、参与度等）</a:t>
            </a:r>
            <a:endParaRPr lang="zh-CN" altLang="en-US" sz="2400">
              <a:solidFill>
                <a:srgbClr val="404040"/>
              </a:solidFill>
              <a:latin typeface="Times New Roman" panose="02020603050405020304" charset="0"/>
              <a:ea typeface="DeepSeek-CJK-patch"/>
              <a:cs typeface="Times New Roman" panose="02020603050405020304" charset="0"/>
              <a:sym typeface="+mn-ea"/>
            </a:endParaRPr>
          </a:p>
        </p:txBody>
      </p:sp>
      <p:sp>
        <p:nvSpPr>
          <p:cNvPr id="11" name="文本框 10"/>
          <p:cNvSpPr txBox="1"/>
          <p:nvPr/>
        </p:nvSpPr>
        <p:spPr>
          <a:xfrm>
            <a:off x="4204970" y="2994025"/>
            <a:ext cx="3632200" cy="1198880"/>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E.G. I prefer... because.../ In this column, classmates are able to...</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15" name="文本框 14"/>
          <p:cNvSpPr txBox="1"/>
          <p:nvPr/>
        </p:nvSpPr>
        <p:spPr>
          <a:xfrm>
            <a:off x="4204970" y="4394200"/>
            <a:ext cx="3754755" cy="2306955"/>
          </a:xfrm>
          <a:prstGeom prst="rect">
            <a:avLst/>
          </a:prstGeom>
          <a:noFill/>
        </p:spPr>
        <p:txBody>
          <a:bodyPr wrap="square" rtlCol="0" anchor="t">
            <a:spAutoFit/>
          </a:bodyPr>
          <a:p>
            <a:pPr indent="0">
              <a:buFont typeface="+mj-ea"/>
              <a:buNone/>
            </a:pPr>
            <a:r>
              <a:rPr lang="en-US" altLang="zh-CN" sz="2400">
                <a:solidFill>
                  <a:srgbClr val="404040"/>
                </a:solidFill>
                <a:latin typeface="Times New Roman" panose="02020603050405020304" charset="0"/>
                <a:ea typeface="DeepSeek-CJK-patch"/>
                <a:cs typeface="Times New Roman" panose="02020603050405020304" charset="0"/>
                <a:sym typeface="+mn-ea"/>
              </a:rPr>
              <a:t>E.G. I believe “Fun at My School” will become a hit! Thank you for your creative suggestions, and I’m excited to see this new column come to life. </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16" name="文本框 15"/>
          <p:cNvSpPr txBox="1"/>
          <p:nvPr/>
        </p:nvSpPr>
        <p:spPr>
          <a:xfrm>
            <a:off x="1340485" y="4536440"/>
            <a:ext cx="2694305" cy="1198880"/>
          </a:xfrm>
          <a:prstGeom prst="rect">
            <a:avLst/>
          </a:prstGeom>
          <a:noFill/>
        </p:spPr>
        <p:txBody>
          <a:bodyPr wrap="square" rtlCol="0" anchor="t">
            <a:spAutoFit/>
          </a:bodyPr>
          <a:p>
            <a:pPr marL="342900" indent="-342900">
              <a:buFont typeface="Arial" panose="020B0604020202020204" pitchFamily="34" charset="0"/>
              <a:buChar char="•"/>
            </a:pPr>
            <a:r>
              <a:rPr lang="zh-CN" altLang="en-US" sz="2400">
                <a:solidFill>
                  <a:srgbClr val="404040"/>
                </a:solidFill>
                <a:latin typeface="Times New Roman" panose="02020603050405020304" charset="0"/>
                <a:ea typeface="DeepSeek-CJK-patch"/>
                <a:cs typeface="Times New Roman" panose="02020603050405020304" charset="0"/>
                <a:sym typeface="+mn-ea"/>
              </a:rPr>
              <a:t>总结</a:t>
            </a:r>
            <a:r>
              <a:rPr lang="en-US" altLang="zh-CN" sz="2400">
                <a:solidFill>
                  <a:srgbClr val="404040"/>
                </a:solidFill>
                <a:latin typeface="Times New Roman" panose="02020603050405020304" charset="0"/>
                <a:ea typeface="DeepSeek-CJK-patch"/>
                <a:cs typeface="Times New Roman" panose="02020603050405020304" charset="0"/>
                <a:sym typeface="+mn-ea"/>
              </a:rPr>
              <a:t>+</a:t>
            </a:r>
            <a:r>
              <a:rPr lang="zh-CN" altLang="en-US" sz="2400">
                <a:solidFill>
                  <a:srgbClr val="404040"/>
                </a:solidFill>
                <a:latin typeface="Times New Roman" panose="02020603050405020304" charset="0"/>
                <a:ea typeface="DeepSeek-CJK-patch"/>
                <a:cs typeface="Times New Roman" panose="02020603050405020304" charset="0"/>
                <a:sym typeface="+mn-ea"/>
              </a:rPr>
              <a:t>期待回复</a:t>
            </a:r>
            <a:endParaRPr lang="zh-CN" altLang="en-US" sz="2400" b="0" i="0">
              <a:solidFill>
                <a:srgbClr val="404040"/>
              </a:solidFill>
              <a:latin typeface="Times New Roman" panose="02020603050405020304" charset="0"/>
              <a:ea typeface="DeepSeek-CJK-patch"/>
              <a:cs typeface="Times New Roman" panose="02020603050405020304" charset="0"/>
            </a:endParaRPr>
          </a:p>
          <a:p>
            <a:pPr marL="342900" indent="-342900">
              <a:buFont typeface="Arial" panose="020B0604020202020204" pitchFamily="34" charset="0"/>
              <a:buChar char="•"/>
            </a:pPr>
            <a:r>
              <a:rPr lang="zh-CN" altLang="en-US" sz="2400">
                <a:solidFill>
                  <a:srgbClr val="404040"/>
                </a:solidFill>
                <a:latin typeface="Times New Roman" panose="02020603050405020304" charset="0"/>
                <a:ea typeface="DeepSeek-CJK-patch"/>
                <a:cs typeface="Times New Roman" panose="02020603050405020304" charset="0"/>
                <a:sym typeface="+mn-ea"/>
              </a:rPr>
              <a:t>感谢提议</a:t>
            </a:r>
            <a:r>
              <a:rPr lang="en-US" altLang="zh-CN" sz="2400">
                <a:solidFill>
                  <a:srgbClr val="404040"/>
                </a:solidFill>
                <a:latin typeface="Times New Roman" panose="02020603050405020304" charset="0"/>
                <a:ea typeface="DeepSeek-CJK-patch"/>
                <a:cs typeface="Times New Roman" panose="02020603050405020304" charset="0"/>
                <a:sym typeface="+mn-ea"/>
              </a:rPr>
              <a:t>+</a:t>
            </a:r>
            <a:r>
              <a:rPr lang="zh-CN" altLang="en-US" sz="2400">
                <a:solidFill>
                  <a:srgbClr val="404040"/>
                </a:solidFill>
                <a:latin typeface="Times New Roman" panose="02020603050405020304" charset="0"/>
                <a:ea typeface="宋体" panose="02010600030101010101" pitchFamily="2" charset="-122"/>
                <a:cs typeface="Times New Roman" panose="02020603050405020304" charset="0"/>
                <a:sym typeface="+mn-ea"/>
              </a:rPr>
              <a:t>表达期待</a:t>
            </a:r>
            <a:endParaRPr lang="zh-CN" altLang="en-US" sz="2400">
              <a:solidFill>
                <a:srgbClr val="404040"/>
              </a:solidFill>
              <a:latin typeface="Times New Roman" panose="02020603050405020304" charset="0"/>
              <a:ea typeface="DeepSeek-CJK-patch"/>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900" decel="100000" fill="hold"/>
                                        <p:tgtEl>
                                          <p:spTgt spid="1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900" decel="100000" fill="hold"/>
                                        <p:tgtEl>
                                          <p:spTgt spid="1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Column---Fun at my school</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11" name="文本框 10"/>
          <p:cNvSpPr txBox="1"/>
          <p:nvPr/>
        </p:nvSpPr>
        <p:spPr>
          <a:xfrm>
            <a:off x="281940" y="946785"/>
            <a:ext cx="9207500" cy="521970"/>
          </a:xfrm>
          <a:prstGeom prst="rect">
            <a:avLst/>
          </a:prstGeom>
          <a:noFill/>
        </p:spPr>
        <p:txBody>
          <a:bodyPr wrap="square" rtlCol="0" anchor="t">
            <a:spAutoFit/>
          </a:bodyPr>
          <a:p>
            <a:pPr indent="0">
              <a:buFont typeface="+mj-ea"/>
              <a:buNone/>
            </a:pPr>
            <a:r>
              <a:rPr lang="en-US" altLang="zh-CN" sz="2800" b="1" i="1">
                <a:solidFill>
                  <a:schemeClr val="accent1">
                    <a:lumMod val="50000"/>
                  </a:schemeClr>
                </a:solidFill>
                <a:latin typeface="Times New Roman" panose="02020603050405020304" charset="0"/>
                <a:ea typeface="DeepSeek-CJK-patch"/>
                <a:cs typeface="Times New Roman" panose="02020603050405020304" charset="0"/>
                <a:sym typeface="+mn-ea"/>
              </a:rPr>
              <a:t>What can you read in the column of “</a:t>
            </a:r>
            <a:r>
              <a:rPr lang="en-US" altLang="zh-CN" sz="2800" b="1" i="1">
                <a:solidFill>
                  <a:schemeClr val="accent1">
                    <a:lumMod val="50000"/>
                  </a:schemeClr>
                </a:solidFill>
                <a:latin typeface="Times New Roman" panose="02020603050405020304" charset="0"/>
                <a:ea typeface="思源宋体 CN Heavy" panose="02020900000000000000" charset="-122"/>
                <a:cs typeface="Times New Roman" panose="02020603050405020304" charset="0"/>
                <a:sym typeface="+mn-ea"/>
              </a:rPr>
              <a:t>Fun at my school</a:t>
            </a:r>
            <a:r>
              <a:rPr lang="en-US" altLang="zh-CN" sz="2800" b="1" i="1">
                <a:solidFill>
                  <a:schemeClr val="accent1">
                    <a:lumMod val="50000"/>
                  </a:schemeClr>
                </a:solidFill>
                <a:latin typeface="Times New Roman" panose="02020603050405020304" charset="0"/>
                <a:ea typeface="DeepSeek-CJK-patch"/>
                <a:cs typeface="Times New Roman" panose="02020603050405020304" charset="0"/>
                <a:sym typeface="+mn-ea"/>
              </a:rPr>
              <a:t>”?</a:t>
            </a:r>
            <a:endParaRPr lang="en-US" altLang="zh-CN" sz="2800" b="1" i="1">
              <a:solidFill>
                <a:schemeClr val="accent1">
                  <a:lumMod val="50000"/>
                </a:schemeClr>
              </a:solidFill>
              <a:latin typeface="Times New Roman" panose="02020603050405020304" charset="0"/>
              <a:ea typeface="DeepSeek-CJK-patch"/>
              <a:cs typeface="Times New Roman" panose="02020603050405020304" charset="0"/>
              <a:sym typeface="+mn-ea"/>
            </a:endParaRPr>
          </a:p>
        </p:txBody>
      </p:sp>
      <p:pic>
        <p:nvPicPr>
          <p:cNvPr id="3" name="ECB019B1-382A-4266-B25C-5B523AA43C14-1" descr="C:/Users/HUAWEI/AppData/Local/Temp/wpp.MhAMtowpp"/>
          <p:cNvPicPr>
            <a:picLocks noChangeAspect="1"/>
          </p:cNvPicPr>
          <p:nvPr/>
        </p:nvPicPr>
        <p:blipFill>
          <a:blip r:embed="rId1"/>
          <a:srcRect l="2672" t="3213" r="2526" b="8759"/>
          <a:stretch>
            <a:fillRect/>
          </a:stretch>
        </p:blipFill>
        <p:spPr>
          <a:xfrm>
            <a:off x="1911985" y="1419860"/>
            <a:ext cx="7894955" cy="544703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Column---Fun at my school</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pic>
        <p:nvPicPr>
          <p:cNvPr id="2" name="图片 1" descr="栏目对比与展示"/>
          <p:cNvPicPr>
            <a:picLocks noChangeAspect="1"/>
          </p:cNvPicPr>
          <p:nvPr/>
        </p:nvPicPr>
        <p:blipFill>
          <a:blip r:embed="rId1"/>
          <a:srcRect b="5019"/>
          <a:stretch>
            <a:fillRect/>
          </a:stretch>
        </p:blipFill>
        <p:spPr>
          <a:xfrm>
            <a:off x="9397365" y="4092575"/>
            <a:ext cx="2794635" cy="2654300"/>
          </a:xfrm>
          <a:prstGeom prst="rect">
            <a:avLst/>
          </a:prstGeom>
        </p:spPr>
      </p:pic>
      <p:sp>
        <p:nvSpPr>
          <p:cNvPr id="11" name="文本框 10"/>
          <p:cNvSpPr txBox="1"/>
          <p:nvPr/>
        </p:nvSpPr>
        <p:spPr>
          <a:xfrm>
            <a:off x="281940" y="946785"/>
            <a:ext cx="9207500" cy="521970"/>
          </a:xfrm>
          <a:prstGeom prst="rect">
            <a:avLst/>
          </a:prstGeom>
          <a:noFill/>
        </p:spPr>
        <p:txBody>
          <a:bodyPr wrap="square" rtlCol="0" anchor="t">
            <a:spAutoFit/>
          </a:bodyPr>
          <a:p>
            <a:pPr indent="0">
              <a:buFont typeface="+mj-ea"/>
              <a:buNone/>
            </a:pPr>
            <a:r>
              <a:rPr lang="en-US" altLang="zh-CN" sz="2800" b="1">
                <a:solidFill>
                  <a:schemeClr val="accent1">
                    <a:lumMod val="50000"/>
                  </a:schemeClr>
                </a:solidFill>
                <a:highlight>
                  <a:srgbClr val="FFFF00"/>
                </a:highlight>
                <a:latin typeface="Times New Roman" panose="02020603050405020304" charset="0"/>
                <a:ea typeface="DeepSeek-CJK-patch"/>
                <a:cs typeface="Times New Roman" panose="02020603050405020304" charset="0"/>
                <a:sym typeface="+mn-ea"/>
              </a:rPr>
              <a:t>School Events</a:t>
            </a:r>
            <a:endParaRPr lang="en-US" altLang="zh-CN" sz="2800" b="1">
              <a:solidFill>
                <a:schemeClr val="accent1">
                  <a:lumMod val="50000"/>
                </a:schemeClr>
              </a:solidFill>
              <a:highlight>
                <a:srgbClr val="FFFF00"/>
              </a:highlight>
              <a:latin typeface="Times New Roman" panose="02020603050405020304" charset="0"/>
              <a:ea typeface="DeepSeek-CJK-patch"/>
              <a:cs typeface="Times New Roman" panose="02020603050405020304" charset="0"/>
              <a:sym typeface="+mn-ea"/>
            </a:endParaRPr>
          </a:p>
        </p:txBody>
      </p:sp>
      <p:sp>
        <p:nvSpPr>
          <p:cNvPr id="4" name="文本框 3"/>
          <p:cNvSpPr txBox="1"/>
          <p:nvPr/>
        </p:nvSpPr>
        <p:spPr>
          <a:xfrm>
            <a:off x="43815" y="1443355"/>
            <a:ext cx="9110980" cy="5200650"/>
          </a:xfrm>
          <a:prstGeom prst="rect">
            <a:avLst/>
          </a:prstGeom>
          <a:noFill/>
        </p:spPr>
        <p:txBody>
          <a:bodyPr wrap="square" rtlCol="0" anchor="t">
            <a:spAutoFit/>
          </a:bodyPr>
          <a:p>
            <a:pPr indent="0">
              <a:buFont typeface="+mj-ea"/>
              <a:buNone/>
            </a:pPr>
            <a:r>
              <a:rPr lang="en-US" altLang="zh-CN" sz="2400" b="1">
                <a:solidFill>
                  <a:srgbClr val="404040"/>
                </a:solidFill>
                <a:latin typeface="Times New Roman" panose="02020603050405020304" charset="0"/>
                <a:ea typeface="DeepSeek-CJK-patch"/>
                <a:cs typeface="Times New Roman" panose="02020603050405020304" charset="0"/>
                <a:sym typeface="+mn-ea"/>
              </a:rPr>
              <a:t>1. Academic Events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开学</a:t>
            </a:r>
            <a:r>
              <a:rPr lang="en-US" altLang="zh-CN" sz="2000">
                <a:solidFill>
                  <a:srgbClr val="404040"/>
                </a:solidFill>
                <a:latin typeface="Times New Roman" panose="02020603050405020304" charset="0"/>
                <a:ea typeface="DeepSeek-CJK-patch"/>
                <a:cs typeface="Times New Roman" panose="02020603050405020304" charset="0"/>
                <a:sym typeface="+mn-ea"/>
              </a:rPr>
              <a:t>/</a:t>
            </a:r>
            <a:r>
              <a:rPr lang="zh-CN" altLang="en-US" sz="2000">
                <a:solidFill>
                  <a:srgbClr val="404040"/>
                </a:solidFill>
                <a:latin typeface="Times New Roman" panose="02020603050405020304" charset="0"/>
                <a:ea typeface="宋体" panose="02010600030101010101" pitchFamily="2" charset="-122"/>
                <a:cs typeface="Times New Roman" panose="02020603050405020304" charset="0"/>
                <a:sym typeface="+mn-ea"/>
              </a:rPr>
              <a:t>毕业</a:t>
            </a:r>
            <a:r>
              <a:rPr lang="zh-CN" altLang="en-US" sz="2000">
                <a:solidFill>
                  <a:srgbClr val="404040"/>
                </a:solidFill>
                <a:latin typeface="Times New Roman" panose="02020603050405020304" charset="0"/>
                <a:ea typeface="DeepSeek-CJK-patch"/>
                <a:cs typeface="Times New Roman" panose="02020603050405020304" charset="0"/>
                <a:sym typeface="+mn-ea"/>
              </a:rPr>
              <a:t>典礼</a:t>
            </a:r>
            <a:r>
              <a:rPr lang="en-US" altLang="zh-CN" sz="2000">
                <a:solidFill>
                  <a:srgbClr val="404040"/>
                </a:solidFill>
                <a:latin typeface="Times New Roman" panose="02020603050405020304" charset="0"/>
                <a:ea typeface="DeepSeek-CJK-patch"/>
                <a:cs typeface="Times New Roman" panose="02020603050405020304" charset="0"/>
                <a:sym typeface="+mn-ea"/>
              </a:rPr>
              <a:t> </a:t>
            </a:r>
            <a:r>
              <a:rPr lang="en-US" altLang="zh-CN" sz="2400">
                <a:solidFill>
                  <a:srgbClr val="404040"/>
                </a:solidFill>
                <a:latin typeface="Times New Roman" panose="02020603050405020304" charset="0"/>
                <a:ea typeface="DeepSeek-CJK-patch"/>
                <a:cs typeface="Times New Roman" panose="02020603050405020304" charset="0"/>
                <a:sym typeface="+mn-ea"/>
              </a:rPr>
              <a:t>(Opening/Graduation Ceremony)</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学科竞赛</a:t>
            </a:r>
            <a:r>
              <a:rPr lang="en-US" altLang="zh-CN" sz="2400">
                <a:solidFill>
                  <a:srgbClr val="404040"/>
                </a:solidFill>
                <a:latin typeface="Times New Roman" panose="02020603050405020304" charset="0"/>
                <a:ea typeface="DeepSeek-CJK-patch"/>
                <a:cs typeface="Times New Roman" panose="02020603050405020304" charset="0"/>
                <a:sym typeface="+mn-ea"/>
              </a:rPr>
              <a:t> (Academic Competitions)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辩论赛</a:t>
            </a:r>
            <a:r>
              <a:rPr lang="en-US" altLang="zh-CN" sz="2000">
                <a:solidFill>
                  <a:srgbClr val="404040"/>
                </a:solidFill>
                <a:latin typeface="Times New Roman" panose="02020603050405020304" charset="0"/>
                <a:ea typeface="DeepSeek-CJK-patch"/>
                <a:cs typeface="Times New Roman" panose="02020603050405020304" charset="0"/>
                <a:sym typeface="+mn-ea"/>
              </a:rPr>
              <a:t> (Debate Competition)</a:t>
            </a:r>
            <a:endParaRPr lang="en-US" altLang="zh-CN" sz="20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科学展览</a:t>
            </a:r>
            <a:r>
              <a:rPr lang="en-US" altLang="zh-CN" sz="2400">
                <a:solidFill>
                  <a:srgbClr val="404040"/>
                </a:solidFill>
                <a:latin typeface="Times New Roman" panose="02020603050405020304" charset="0"/>
                <a:ea typeface="DeepSeek-CJK-patch"/>
                <a:cs typeface="Times New Roman" panose="02020603050405020304" charset="0"/>
                <a:sym typeface="+mn-ea"/>
              </a:rPr>
              <a:t> (Science Fair)</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en-US" altLang="zh-CN" sz="2400" b="1">
                <a:solidFill>
                  <a:srgbClr val="404040"/>
                </a:solidFill>
                <a:latin typeface="Times New Roman" panose="02020603050405020304" charset="0"/>
                <a:ea typeface="DeepSeek-CJK-patch"/>
                <a:cs typeface="Times New Roman" panose="02020603050405020304" charset="0"/>
                <a:sym typeface="+mn-ea"/>
              </a:rPr>
              <a:t>2. Cultural &amp; Artistic Events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校园音乐节</a:t>
            </a:r>
            <a:r>
              <a:rPr lang="en-US" altLang="zh-CN" sz="2400">
                <a:solidFill>
                  <a:srgbClr val="404040"/>
                </a:solidFill>
                <a:latin typeface="Times New Roman" panose="02020603050405020304" charset="0"/>
                <a:ea typeface="DeepSeek-CJK-patch"/>
                <a:cs typeface="Times New Roman" panose="02020603050405020304" charset="0"/>
                <a:sym typeface="+mn-ea"/>
              </a:rPr>
              <a:t> (School Music Festival)</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戏剧表演</a:t>
            </a:r>
            <a:r>
              <a:rPr lang="en-US" altLang="zh-CN" sz="2400">
                <a:solidFill>
                  <a:srgbClr val="404040"/>
                </a:solidFill>
                <a:latin typeface="Times New Roman" panose="02020603050405020304" charset="0"/>
                <a:ea typeface="DeepSeek-CJK-patch"/>
                <a:cs typeface="Times New Roman" panose="02020603050405020304" charset="0"/>
                <a:sym typeface="+mn-ea"/>
              </a:rPr>
              <a:t> (Drama Performances)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艺术展</a:t>
            </a:r>
            <a:r>
              <a:rPr lang="en-US" altLang="zh-CN" sz="2400">
                <a:solidFill>
                  <a:srgbClr val="404040"/>
                </a:solidFill>
                <a:latin typeface="Times New Roman" panose="02020603050405020304" charset="0"/>
                <a:ea typeface="DeepSeek-CJK-patch"/>
                <a:cs typeface="Times New Roman" panose="02020603050405020304" charset="0"/>
                <a:sym typeface="+mn-ea"/>
              </a:rPr>
              <a:t> (Art Exhibition)</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诗歌朗诵会</a:t>
            </a:r>
            <a:r>
              <a:rPr lang="en-US" altLang="zh-CN" sz="2400">
                <a:solidFill>
                  <a:srgbClr val="404040"/>
                </a:solidFill>
                <a:latin typeface="Times New Roman" panose="02020603050405020304" charset="0"/>
                <a:ea typeface="DeepSeek-CJK-patch"/>
                <a:cs typeface="Times New Roman" panose="02020603050405020304" charset="0"/>
                <a:sym typeface="+mn-ea"/>
              </a:rPr>
              <a:t> (Poetry Recitation)</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国际文化节</a:t>
            </a:r>
            <a:r>
              <a:rPr lang="en-US" altLang="zh-CN" sz="2400">
                <a:solidFill>
                  <a:srgbClr val="404040"/>
                </a:solidFill>
                <a:latin typeface="Times New Roman" panose="02020603050405020304" charset="0"/>
                <a:ea typeface="DeepSeek-CJK-patch"/>
                <a:cs typeface="Times New Roman" panose="02020603050405020304" charset="0"/>
                <a:sym typeface="+mn-ea"/>
              </a:rPr>
              <a:t> (International Culture Day)</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en-US" altLang="zh-CN" sz="2400" b="1">
                <a:solidFill>
                  <a:srgbClr val="404040"/>
                </a:solidFill>
                <a:latin typeface="Times New Roman" panose="02020603050405020304" charset="0"/>
                <a:ea typeface="DeepSeek-CJK-patch"/>
                <a:cs typeface="Times New Roman" panose="02020603050405020304" charset="0"/>
                <a:sym typeface="+mn-ea"/>
              </a:rPr>
              <a:t>3. Sports Events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运动会</a:t>
            </a:r>
            <a:r>
              <a:rPr lang="en-US" altLang="zh-CN" sz="2400">
                <a:solidFill>
                  <a:srgbClr val="404040"/>
                </a:solidFill>
                <a:latin typeface="Times New Roman" panose="02020603050405020304" charset="0"/>
                <a:ea typeface="DeepSeek-CJK-patch"/>
                <a:cs typeface="Times New Roman" panose="02020603050405020304" charset="0"/>
                <a:sym typeface="+mn-ea"/>
              </a:rPr>
              <a:t> (Sports Day)</a:t>
            </a:r>
            <a:r>
              <a:rPr lang="zh-CN" altLang="en-US" sz="2000">
                <a:solidFill>
                  <a:srgbClr val="404040"/>
                </a:solidFill>
                <a:latin typeface="Times New Roman" panose="02020603050405020304" charset="0"/>
                <a:ea typeface="DeepSeek-CJK-patch"/>
                <a:cs typeface="Times New Roman" panose="02020603050405020304" charset="0"/>
                <a:sym typeface="+mn-ea"/>
              </a:rPr>
              <a:t>篮球</a:t>
            </a:r>
            <a:r>
              <a:rPr lang="en-US" altLang="zh-CN" sz="2000">
                <a:solidFill>
                  <a:srgbClr val="404040"/>
                </a:solidFill>
                <a:latin typeface="Times New Roman" panose="02020603050405020304" charset="0"/>
                <a:ea typeface="DeepSeek-CJK-patch"/>
                <a:cs typeface="Times New Roman" panose="02020603050405020304" charset="0"/>
                <a:sym typeface="+mn-ea"/>
              </a:rPr>
              <a:t>/</a:t>
            </a:r>
            <a:r>
              <a:rPr lang="zh-CN" altLang="en-US" sz="2000">
                <a:solidFill>
                  <a:srgbClr val="404040"/>
                </a:solidFill>
                <a:latin typeface="Times New Roman" panose="02020603050405020304" charset="0"/>
                <a:ea typeface="DeepSeek-CJK-patch"/>
                <a:cs typeface="Times New Roman" panose="02020603050405020304" charset="0"/>
                <a:sym typeface="+mn-ea"/>
              </a:rPr>
              <a:t>足球联赛</a:t>
            </a:r>
            <a:r>
              <a:rPr lang="en-US" altLang="zh-CN" sz="2000">
                <a:solidFill>
                  <a:srgbClr val="404040"/>
                </a:solidFill>
                <a:latin typeface="Times New Roman" panose="02020603050405020304" charset="0"/>
                <a:ea typeface="DeepSeek-CJK-patch"/>
                <a:cs typeface="Times New Roman" panose="02020603050405020304" charset="0"/>
                <a:sym typeface="+mn-ea"/>
              </a:rPr>
              <a:t> </a:t>
            </a:r>
            <a:r>
              <a:rPr lang="en-US" altLang="zh-CN" sz="2400">
                <a:solidFill>
                  <a:srgbClr val="404040"/>
                </a:solidFill>
                <a:latin typeface="Times New Roman" panose="02020603050405020304" charset="0"/>
                <a:ea typeface="DeepSeek-CJK-patch"/>
                <a:cs typeface="Times New Roman" panose="02020603050405020304" charset="0"/>
                <a:sym typeface="+mn-ea"/>
              </a:rPr>
              <a:t>(Basketball/Soccer Tournament)</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马拉松</a:t>
            </a:r>
            <a:r>
              <a:rPr lang="en-US" altLang="zh-CN" sz="2000">
                <a:solidFill>
                  <a:srgbClr val="404040"/>
                </a:solidFill>
                <a:latin typeface="Times New Roman" panose="02020603050405020304" charset="0"/>
                <a:ea typeface="DeepSeek-CJK-patch"/>
                <a:cs typeface="Times New Roman" panose="02020603050405020304" charset="0"/>
                <a:sym typeface="+mn-ea"/>
              </a:rPr>
              <a:t>/</a:t>
            </a:r>
            <a:r>
              <a:rPr lang="zh-CN" altLang="en-US" sz="2000">
                <a:solidFill>
                  <a:srgbClr val="404040"/>
                </a:solidFill>
                <a:latin typeface="Times New Roman" panose="02020603050405020304" charset="0"/>
                <a:ea typeface="DeepSeek-CJK-patch"/>
                <a:cs typeface="Times New Roman" panose="02020603050405020304" charset="0"/>
                <a:sym typeface="+mn-ea"/>
              </a:rPr>
              <a:t>趣味跑</a:t>
            </a:r>
            <a:r>
              <a:rPr lang="en-US" altLang="zh-CN" sz="2400">
                <a:solidFill>
                  <a:srgbClr val="404040"/>
                </a:solidFill>
                <a:latin typeface="Times New Roman" panose="02020603050405020304" charset="0"/>
                <a:ea typeface="DeepSeek-CJK-patch"/>
                <a:cs typeface="Times New Roman" panose="02020603050405020304" charset="0"/>
                <a:sym typeface="+mn-ea"/>
              </a:rPr>
              <a:t> (Marathon/Fun Run)</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
        <p:nvSpPr>
          <p:cNvPr id="7" name="文本框 6"/>
          <p:cNvSpPr txBox="1"/>
          <p:nvPr/>
        </p:nvSpPr>
        <p:spPr>
          <a:xfrm>
            <a:off x="5970905" y="1468755"/>
            <a:ext cx="6266815" cy="2676525"/>
          </a:xfrm>
          <a:prstGeom prst="rect">
            <a:avLst/>
          </a:prstGeom>
          <a:noFill/>
        </p:spPr>
        <p:txBody>
          <a:bodyPr wrap="square" rtlCol="0" anchor="t">
            <a:spAutoFit/>
          </a:bodyPr>
          <a:p>
            <a:pPr indent="0">
              <a:buFont typeface="+mj-ea"/>
              <a:buNone/>
            </a:pPr>
            <a:r>
              <a:rPr lang="en-US" altLang="zh-CN" sz="2400" b="1">
                <a:solidFill>
                  <a:srgbClr val="404040"/>
                </a:solidFill>
                <a:latin typeface="Times New Roman" panose="02020603050405020304" charset="0"/>
                <a:ea typeface="DeepSeek-CJK-patch"/>
                <a:cs typeface="Times New Roman" panose="02020603050405020304" charset="0"/>
                <a:sym typeface="+mn-ea"/>
              </a:rPr>
              <a:t>4. Community &amp; Charity Events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志愿者活动</a:t>
            </a:r>
            <a:r>
              <a:rPr lang="en-US" altLang="zh-CN" sz="2400">
                <a:solidFill>
                  <a:srgbClr val="404040"/>
                </a:solidFill>
                <a:latin typeface="Times New Roman" panose="02020603050405020304" charset="0"/>
                <a:ea typeface="DeepSeek-CJK-patch"/>
                <a:cs typeface="Times New Roman" panose="02020603050405020304" charset="0"/>
                <a:sym typeface="+mn-ea"/>
              </a:rPr>
              <a:t> (Volunteer Work)</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慈善义卖</a:t>
            </a:r>
            <a:r>
              <a:rPr lang="en-US" altLang="zh-CN" sz="2400">
                <a:solidFill>
                  <a:srgbClr val="404040"/>
                </a:solidFill>
                <a:latin typeface="Times New Roman" panose="02020603050405020304" charset="0"/>
                <a:ea typeface="DeepSeek-CJK-patch"/>
                <a:cs typeface="Times New Roman" panose="02020603050405020304" charset="0"/>
                <a:sym typeface="+mn-ea"/>
              </a:rPr>
              <a:t> (Charity Bazaar)</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环保倡议</a:t>
            </a:r>
            <a:r>
              <a:rPr lang="en-US" altLang="zh-CN" sz="2400">
                <a:solidFill>
                  <a:srgbClr val="404040"/>
                </a:solidFill>
                <a:latin typeface="Times New Roman" panose="02020603050405020304" charset="0"/>
                <a:ea typeface="DeepSeek-CJK-patch"/>
                <a:cs typeface="Times New Roman" panose="02020603050405020304" charset="0"/>
                <a:sym typeface="+mn-ea"/>
              </a:rPr>
              <a:t> (Environmental Campaigns)</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400">
                <a:solidFill>
                  <a:srgbClr val="404040"/>
                </a:solidFill>
                <a:latin typeface="Times New Roman" panose="02020603050405020304" charset="0"/>
                <a:ea typeface="DeepSeek-CJK-patch"/>
                <a:cs typeface="Times New Roman" panose="02020603050405020304" charset="0"/>
                <a:sym typeface="+mn-ea"/>
              </a:rPr>
              <a:t>其他：</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a:p>
            <a:pPr indent="0">
              <a:buFont typeface="+mj-ea"/>
              <a:buNone/>
            </a:pPr>
            <a:r>
              <a:rPr lang="zh-CN" altLang="en-US" sz="2000">
                <a:solidFill>
                  <a:srgbClr val="404040"/>
                </a:solidFill>
                <a:latin typeface="Times New Roman" panose="02020603050405020304" charset="0"/>
                <a:ea typeface="DeepSeek-CJK-patch"/>
                <a:cs typeface="Times New Roman" panose="02020603050405020304" charset="0"/>
                <a:sym typeface="+mn-ea"/>
              </a:rPr>
              <a:t>校园开放日</a:t>
            </a:r>
            <a:r>
              <a:rPr lang="en-US" altLang="zh-CN" sz="2400">
                <a:solidFill>
                  <a:srgbClr val="404040"/>
                </a:solidFill>
                <a:latin typeface="Times New Roman" panose="02020603050405020304" charset="0"/>
                <a:ea typeface="DeepSeek-CJK-patch"/>
                <a:cs typeface="Times New Roman" panose="02020603050405020304" charset="0"/>
                <a:sym typeface="+mn-ea"/>
              </a:rPr>
              <a:t> (Campus Open Day)</a:t>
            </a:r>
            <a:endParaRPr lang="en-US" altLang="zh-CN" sz="2400">
              <a:solidFill>
                <a:srgbClr val="404040"/>
              </a:solidFill>
              <a:latin typeface="Times New Roman" panose="02020603050405020304" charset="0"/>
              <a:ea typeface="DeepSeek-CJK-patch"/>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838450" y="278130"/>
            <a:ext cx="6515100" cy="552450"/>
          </a:xfrm>
          <a:prstGeom prst="rect">
            <a:avLst/>
          </a:prstGeom>
          <a:solidFill>
            <a:srgbClr val="DD2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latin typeface="Times New Roman" panose="02020603050405020304" charset="0"/>
                <a:ea typeface="思源宋体 CN Heavy" panose="02020900000000000000" charset="-122"/>
                <a:cs typeface="Times New Roman" panose="02020603050405020304" charset="0"/>
              </a:rPr>
              <a:t>三、</a:t>
            </a:r>
            <a:r>
              <a:rPr lang="en-US" altLang="zh-CN" sz="2800">
                <a:latin typeface="Times New Roman" panose="02020603050405020304" charset="0"/>
                <a:ea typeface="思源宋体 CN Heavy" panose="02020900000000000000" charset="-122"/>
                <a:cs typeface="Times New Roman" panose="02020603050405020304" charset="0"/>
              </a:rPr>
              <a:t>Column---Fun at my school</a:t>
            </a:r>
            <a:endParaRPr lang="en-US" altLang="zh-CN" sz="2800">
              <a:latin typeface="Times New Roman" panose="02020603050405020304" charset="0"/>
              <a:ea typeface="思源宋体 CN Heavy" panose="02020900000000000000" charset="-122"/>
              <a:cs typeface="Times New Roman" panose="02020603050405020304" charset="0"/>
            </a:endParaRPr>
          </a:p>
        </p:txBody>
      </p:sp>
      <p:cxnSp>
        <p:nvCxnSpPr>
          <p:cNvPr id="6" name="直接连接符 5"/>
          <p:cNvCxnSpPr/>
          <p:nvPr/>
        </p:nvCxnSpPr>
        <p:spPr>
          <a:xfrm>
            <a:off x="386715" y="220345"/>
            <a:ext cx="11357610" cy="0"/>
          </a:xfrm>
          <a:prstGeom prst="line">
            <a:avLst/>
          </a:prstGeom>
          <a:ln w="104775"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86715" y="831850"/>
            <a:ext cx="1135761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3815" y="278130"/>
            <a:ext cx="2303145" cy="610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ctr">
              <a:lnSpc>
                <a:spcPct val="100000"/>
              </a:lnSpc>
            </a:pPr>
            <a:r>
              <a:rPr lang="en-US" altLang="zh-CN" sz="2800" b="1">
                <a:solidFill>
                  <a:schemeClr val="tx1"/>
                </a:solidFill>
                <a:latin typeface="思源宋体 CN Heavy" panose="02020900000000000000" charset="-122"/>
                <a:ea typeface="思源宋体 CN Heavy" panose="02020900000000000000" charset="-122"/>
                <a:cs typeface="+mj-lt"/>
              </a:rPr>
              <a:t>PART  03</a:t>
            </a:r>
            <a:endParaRPr lang="en-US" altLang="zh-CN" sz="2800" b="1">
              <a:solidFill>
                <a:schemeClr val="tx1"/>
              </a:solidFill>
              <a:latin typeface="思源宋体 CN Heavy" panose="02020900000000000000" charset="-122"/>
              <a:ea typeface="思源宋体 CN Heavy" panose="02020900000000000000" charset="-122"/>
              <a:cs typeface="+mj-lt"/>
            </a:endParaRPr>
          </a:p>
        </p:txBody>
      </p:sp>
      <p:sp>
        <p:nvSpPr>
          <p:cNvPr id="12" name="矩形 11"/>
          <p:cNvSpPr/>
          <p:nvPr/>
        </p:nvSpPr>
        <p:spPr>
          <a:xfrm>
            <a:off x="10043160" y="278130"/>
            <a:ext cx="1701165" cy="530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lang="en-US" altLang="zh-CN" sz="1200">
                <a:solidFill>
                  <a:schemeClr val="tx1"/>
                </a:solidFill>
              </a:rPr>
              <a:t>NEWS</a:t>
            </a:r>
            <a:endParaRPr lang="zh-CN" altLang="en-US" sz="1200">
              <a:solidFill>
                <a:schemeClr val="tx1"/>
              </a:solidFill>
            </a:endParaRPr>
          </a:p>
          <a:p>
            <a:pPr algn="r"/>
            <a:r>
              <a:rPr lang="zh-CN" altLang="en-US" sz="1200">
                <a:solidFill>
                  <a:schemeClr val="tx1"/>
                </a:solidFill>
              </a:rPr>
              <a:t>Daily Updates</a:t>
            </a:r>
            <a:endParaRPr lang="zh-CN" altLang="en-US" sz="1200">
              <a:solidFill>
                <a:schemeClr val="tx1"/>
              </a:solidFill>
            </a:endParaRPr>
          </a:p>
        </p:txBody>
      </p:sp>
      <p:sp>
        <p:nvSpPr>
          <p:cNvPr id="11" name="文本框 10"/>
          <p:cNvSpPr txBox="1"/>
          <p:nvPr/>
        </p:nvSpPr>
        <p:spPr>
          <a:xfrm>
            <a:off x="281940" y="946785"/>
            <a:ext cx="9207500" cy="521970"/>
          </a:xfrm>
          <a:prstGeom prst="rect">
            <a:avLst/>
          </a:prstGeom>
          <a:noFill/>
        </p:spPr>
        <p:txBody>
          <a:bodyPr wrap="square" rtlCol="0" anchor="t">
            <a:spAutoFit/>
          </a:bodyPr>
          <a:p>
            <a:pPr indent="0">
              <a:buFont typeface="+mj-ea"/>
              <a:buNone/>
            </a:pPr>
            <a:r>
              <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rPr>
              <a:t>你的理由：</a:t>
            </a:r>
            <a:endParaRPr lang="zh-CN" altLang="en-US" sz="2800" b="1">
              <a:solidFill>
                <a:schemeClr val="accent1">
                  <a:lumMod val="50000"/>
                </a:schemeClr>
              </a:solidFill>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66370" y="1443355"/>
            <a:ext cx="9110980" cy="521970"/>
          </a:xfrm>
          <a:prstGeom prst="rect">
            <a:avLst/>
          </a:prstGeom>
          <a:noFill/>
        </p:spPr>
        <p:txBody>
          <a:bodyPr wrap="square" rtlCol="0" anchor="t">
            <a:spAutoFit/>
          </a:bodyPr>
          <a:p>
            <a:pPr indent="0">
              <a:buFont typeface="+mj-ea"/>
              <a:buNone/>
            </a:pPr>
            <a:r>
              <a:rPr lang="en-US" altLang="zh-CN" sz="2800">
                <a:solidFill>
                  <a:srgbClr val="404040"/>
                </a:solidFill>
                <a:latin typeface="Times New Roman" panose="02020603050405020304" charset="0"/>
                <a:ea typeface="DeepSeek-CJK-patch"/>
                <a:cs typeface="Times New Roman" panose="02020603050405020304" charset="0"/>
                <a:sym typeface="+mn-ea"/>
              </a:rPr>
              <a:t>There are two compelling reasons for my choice. </a:t>
            </a:r>
            <a:endParaRPr lang="en-US" altLang="zh-CN" sz="2800">
              <a:solidFill>
                <a:srgbClr val="404040"/>
              </a:solidFill>
              <a:latin typeface="Times New Roman" panose="02020603050405020304" charset="0"/>
              <a:ea typeface="DeepSeek-CJK-patch"/>
              <a:cs typeface="Times New Roman" panose="02020603050405020304" charset="0"/>
              <a:sym typeface="+mn-ea"/>
            </a:endParaRPr>
          </a:p>
        </p:txBody>
      </p:sp>
      <p:sp>
        <p:nvSpPr>
          <p:cNvPr id="7" name="文本框 6"/>
          <p:cNvSpPr txBox="1"/>
          <p:nvPr/>
        </p:nvSpPr>
        <p:spPr>
          <a:xfrm>
            <a:off x="281940" y="2053590"/>
            <a:ext cx="11588115" cy="3507740"/>
          </a:xfrm>
          <a:prstGeom prst="rect">
            <a:avLst/>
          </a:prstGeom>
          <a:noFill/>
        </p:spPr>
        <p:txBody>
          <a:bodyPr wrap="square" rtlCol="0" anchor="t">
            <a:spAutoFit/>
          </a:bodyPr>
          <a:p>
            <a:pPr indent="0">
              <a:buFont typeface="+mj-lt"/>
              <a:buNone/>
            </a:pPr>
            <a:r>
              <a:rPr lang="en-US" altLang="zh-CN" sz="2400" b="1">
                <a:solidFill>
                  <a:srgbClr val="002060"/>
                </a:solidFill>
                <a:latin typeface="Times New Roman" panose="02020603050405020304" charset="0"/>
                <a:ea typeface="DeepSeek-CJK-patch"/>
                <a:cs typeface="Times New Roman" panose="02020603050405020304" charset="0"/>
                <a:sym typeface="+mn-ea"/>
              </a:rPr>
              <a:t>This column would perfectly capture the vibrant daily life of our school, from amusing classroom moments to exciting school events. </a:t>
            </a:r>
            <a:r>
              <a:rPr lang="en-US" altLang="zh-CN" sz="2000" i="1">
                <a:solidFill>
                  <a:srgbClr val="404040"/>
                </a:solidFill>
                <a:latin typeface="Times New Roman" panose="02020603050405020304" charset="0"/>
                <a:ea typeface="DeepSeek-CJK-patch"/>
                <a:cs typeface="Times New Roman" panose="02020603050405020304" charset="0"/>
                <a:sym typeface="+mn-ea"/>
              </a:rPr>
              <a:t>(</a:t>
            </a:r>
            <a:r>
              <a:rPr lang="zh-CN" altLang="en-US" sz="2000" i="1">
                <a:solidFill>
                  <a:srgbClr val="404040"/>
                </a:solidFill>
                <a:latin typeface="Times New Roman" panose="02020603050405020304" charset="0"/>
                <a:ea typeface="宋体" panose="02010600030101010101" pitchFamily="2" charset="-122"/>
                <a:cs typeface="Times New Roman" panose="02020603050405020304" charset="0"/>
                <a:sym typeface="+mn-ea"/>
              </a:rPr>
              <a:t>简要介绍板块内容</a:t>
            </a:r>
            <a:r>
              <a:rPr lang="en-US" altLang="zh-CN" sz="2000" i="1">
                <a:solidFill>
                  <a:srgbClr val="404040"/>
                </a:solidFill>
                <a:latin typeface="Times New Roman" panose="02020603050405020304" charset="0"/>
                <a:ea typeface="DeepSeek-CJK-patch"/>
                <a:cs typeface="Times New Roman" panose="02020603050405020304" charset="0"/>
                <a:sym typeface="+mn-ea"/>
              </a:rPr>
              <a:t>)</a:t>
            </a:r>
            <a:endParaRPr lang="en-US" altLang="zh-CN" sz="2000" i="1">
              <a:solidFill>
                <a:srgbClr val="404040"/>
              </a:solidFill>
              <a:latin typeface="Times New Roman" panose="02020603050405020304" charset="0"/>
              <a:ea typeface="DeepSeek-CJK-patch"/>
              <a:cs typeface="Times New Roman" panose="02020603050405020304" charset="0"/>
              <a:sym typeface="+mn-ea"/>
            </a:endParaRPr>
          </a:p>
          <a:p>
            <a:pPr indent="0">
              <a:buFont typeface="+mj-lt"/>
              <a:buNone/>
            </a:pPr>
            <a:r>
              <a:rPr lang="en-US" altLang="zh-CN" sz="2400" i="1">
                <a:solidFill>
                  <a:srgbClr val="404040"/>
                </a:solidFill>
                <a:latin typeface="Times New Roman" panose="02020603050405020304" charset="0"/>
                <a:ea typeface="DeepSeek-CJK-patch"/>
                <a:cs typeface="Times New Roman" panose="02020603050405020304" charset="0"/>
                <a:sym typeface="+mn-ea"/>
              </a:rPr>
              <a:t>Learning Effectiveness</a:t>
            </a:r>
            <a:r>
              <a:rPr lang="zh-CN" altLang="en-US" sz="2400" i="1">
                <a:solidFill>
                  <a:srgbClr val="404040"/>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400" i="1">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Such authentic content would </a:t>
            </a:r>
            <a:r>
              <a:rPr lang="en-US" altLang="zh-CN" sz="2500" b="1">
                <a:solidFill>
                  <a:srgbClr val="C00000"/>
                </a:solidFill>
                <a:latin typeface="Times New Roman" panose="02020603050405020304" charset="0"/>
                <a:ea typeface="DeepSeek-CJK-patch"/>
                <a:cs typeface="Times New Roman" panose="02020603050405020304" charset="0"/>
                <a:sym typeface="+mn-ea"/>
              </a:rPr>
              <a:t>make English learning more engaging and relatable</a:t>
            </a:r>
            <a:r>
              <a:rPr lang="en-US" altLang="zh-CN" sz="2500">
                <a:solidFill>
                  <a:srgbClr val="404040"/>
                </a:solidFill>
                <a:latin typeface="Times New Roman" panose="02020603050405020304" charset="0"/>
                <a:ea typeface="DeepSeek-CJK-patch"/>
                <a:cs typeface="Times New Roman" panose="02020603050405020304" charset="0"/>
                <a:sym typeface="+mn-ea"/>
              </a:rPr>
              <a:t> for all students. </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Students are immersed in </a:t>
            </a:r>
            <a:r>
              <a:rPr lang="en-US" altLang="zh-CN" sz="2500" b="1">
                <a:solidFill>
                  <a:srgbClr val="C00000"/>
                </a:solidFill>
                <a:latin typeface="Times New Roman" panose="02020603050405020304" charset="0"/>
                <a:ea typeface="DeepSeek-CJK-patch"/>
                <a:cs typeface="Times New Roman" panose="02020603050405020304" charset="0"/>
                <a:sym typeface="+mn-ea"/>
              </a:rPr>
              <a:t>real-life language contexts</a:t>
            </a:r>
            <a:r>
              <a:rPr lang="en-US" altLang="zh-CN" sz="2500">
                <a:solidFill>
                  <a:srgbClr val="404040"/>
                </a:solidFill>
                <a:latin typeface="Times New Roman" panose="02020603050405020304" charset="0"/>
                <a:ea typeface="DeepSeek-CJK-patch"/>
                <a:cs typeface="Times New Roman" panose="02020603050405020304" charset="0"/>
                <a:sym typeface="+mn-ea"/>
              </a:rPr>
              <a:t>, enabling them to absorb vocabulary in a way that feels effortless and memorable.</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a:p>
            <a:pPr marL="457200" indent="-457200">
              <a:buFont typeface="+mj-lt"/>
              <a:buAutoNum type="arabicPeriod"/>
            </a:pPr>
            <a:r>
              <a:rPr lang="en-US" altLang="zh-CN" sz="2500">
                <a:solidFill>
                  <a:srgbClr val="404040"/>
                </a:solidFill>
                <a:latin typeface="Times New Roman" panose="02020603050405020304" charset="0"/>
                <a:ea typeface="DeepSeek-CJK-patch"/>
                <a:cs typeface="Times New Roman" panose="02020603050405020304" charset="0"/>
                <a:sym typeface="+mn-ea"/>
              </a:rPr>
              <a:t>Students will subconsciously improve their descriptive writing skills while sharing amusing anecdotes.</a:t>
            </a:r>
            <a:endParaRPr lang="en-US" altLang="zh-CN" sz="2500">
              <a:solidFill>
                <a:srgbClr val="404040"/>
              </a:solidFill>
              <a:latin typeface="Times New Roman" panose="02020603050405020304" charset="0"/>
              <a:ea typeface="DeepSeek-CJK-patch"/>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0"/>
                                        <p:tgtEl>
                                          <p:spTgt spid="7">
                                            <p:txEl>
                                              <p:pRg st="0" end="0"/>
                                            </p:txEl>
                                          </p:spTgt>
                                        </p:tgtEl>
                                      </p:cBhvr>
                                    </p:animEffect>
                                    <p:anim calcmode="lin" valueType="num">
                                      <p:cBhvr>
                                        <p:cTn id="2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anim calcmode="lin" valueType="num">
                                      <p:cBhvr>
                                        <p:cTn id="4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1000"/>
                                        <p:tgtEl>
                                          <p:spTgt spid="7">
                                            <p:txEl>
                                              <p:pRg st="4" end="4"/>
                                            </p:txEl>
                                          </p:spTgt>
                                        </p:tgtEl>
                                      </p:cBhvr>
                                    </p:animEffect>
                                    <p:anim calcmode="lin" valueType="num">
                                      <p:cBhvr>
                                        <p:cTn id="5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DIAGRAM_VIRTUALLY_FRAME" val="{&quot;height&quot;:266.7,&quot;left&quot;:69.9,&quot;top&quot;:206.3,&quot;width&quot;:822.95}"/>
</p:tagLst>
</file>

<file path=ppt/tags/tag67.xml><?xml version="1.0" encoding="utf-8"?>
<p:tagLst xmlns:p="http://schemas.openxmlformats.org/presentationml/2006/main">
  <p:tag name="KSO_WM_DIAGRAM_VIRTUALLY_FRAME" val="{&quot;height&quot;:266.7,&quot;left&quot;:69.9,&quot;top&quot;:206.3,&quot;width&quot;:822.95}"/>
</p:tagLst>
</file>

<file path=ppt/tags/tag68.xml><?xml version="1.0" encoding="utf-8"?>
<p:tagLst xmlns:p="http://schemas.openxmlformats.org/presentationml/2006/main">
  <p:tag name="KSO_WM_DIAGRAM_VIRTUALLY_FRAME" val="{&quot;height&quot;:266.7,&quot;left&quot;:69.9,&quot;top&quot;:206.3,&quot;width&quot;:822.95}"/>
</p:tagLst>
</file>

<file path=ppt/tags/tag69.xml><?xml version="1.0" encoding="utf-8"?>
<p:tagLst xmlns:p="http://schemas.openxmlformats.org/presentationml/2006/main">
  <p:tag name="KSO_WM_DIAGRAM_VIRTUALLY_FRAME" val="{&quot;height&quot;:266.7,&quot;left&quot;:69.9,&quot;top&quot;:206.3,&quot;width&quot;:822.9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266.7,&quot;left&quot;:69.9,&quot;top&quot;:206.3,&quot;width&quot;:822.95}"/>
</p:tagLst>
</file>

<file path=ppt/tags/tag71.xml><?xml version="1.0" encoding="utf-8"?>
<p:tagLst xmlns:p="http://schemas.openxmlformats.org/presentationml/2006/main">
  <p:tag name="KSO_WM_DIAGRAM_VIRTUALLY_FRAME" val="{&quot;height&quot;:266.7,&quot;left&quot;:69.9,&quot;top&quot;:206.3,&quot;width&quot;:822.95}"/>
</p:tagLst>
</file>

<file path=ppt/tags/tag72.xml><?xml version="1.0" encoding="utf-8"?>
<p:tagLst xmlns:p="http://schemas.openxmlformats.org/presentationml/2006/main">
  <p:tag name="KSO_WM_DIAGRAM_VIRTUALLY_FRAME" val="{&quot;height&quot;:266.7,&quot;left&quot;:69.9,&quot;top&quot;:206.3,&quot;width&quot;:822.95}"/>
</p:tagLst>
</file>

<file path=ppt/tags/tag73.xml><?xml version="1.0" encoding="utf-8"?>
<p:tagLst xmlns:p="http://schemas.openxmlformats.org/presentationml/2006/main">
  <p:tag name="KSO_WM_DIAGRAM_VIRTUALLY_FRAME" val="{&quot;height&quot;:266.7,&quot;left&quot;:69.9,&quot;top&quot;:206.3,&quot;width&quot;:822.95}"/>
</p:tagLst>
</file>

<file path=ppt/tags/tag74.xml><?xml version="1.0" encoding="utf-8"?>
<p:tagLst xmlns:p="http://schemas.openxmlformats.org/presentationml/2006/main">
  <p:tag name="KSO_WM_DIAGRAM_VIRTUALLY_FRAME" val="{&quot;height&quot;:266.7,&quot;left&quot;:69.9,&quot;top&quot;:206.3,&quot;width&quot;:822.95}"/>
</p:tagLst>
</file>

<file path=ppt/tags/tag75.xml><?xml version="1.0" encoding="utf-8"?>
<p:tagLst xmlns:p="http://schemas.openxmlformats.org/presentationml/2006/main">
  <p:tag name="KSO_WM_DIAGRAM_VIRTUALLY_FRAME" val="{&quot;height&quot;:266.7,&quot;left&quot;:69.9,&quot;top&quot;:206.3,&quot;width&quot;:822.95}"/>
</p:tagLst>
</file>

<file path=ppt/tags/tag76.xml><?xml version="1.0" encoding="utf-8"?>
<p:tagLst xmlns:p="http://schemas.openxmlformats.org/presentationml/2006/main">
  <p:tag name="KSO_WM_DIAGRAM_VIRTUALLY_FRAME" val="{&quot;height&quot;:266.7,&quot;left&quot;:69.9,&quot;top&quot;:206.3,&quot;width&quot;:822.95}"/>
</p:tagLst>
</file>

<file path=ppt/tags/tag77.xml><?xml version="1.0" encoding="utf-8"?>
<p:tagLst xmlns:p="http://schemas.openxmlformats.org/presentationml/2006/main">
  <p:tag name="KSO_WM_DIAGRAM_VIRTUALLY_FRAME" val="{&quot;height&quot;:266.7,&quot;left&quot;:69.9,&quot;top&quot;:206.3,&quot;width&quot;:822.95}"/>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TABLE_ENDDRAG_ORIGIN_RECT" val="609*432"/>
  <p:tag name="TABLE_ENDDRAG_RECT" val="11*80*609*432"/>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思源宋体 CN Light"/>
        <a:cs typeface=""/>
      </a:majorFont>
      <a:minorFont>
        <a:latin typeface="Arial"/>
        <a:ea typeface="思源宋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NDE0MjQzNjYyNTYwIiwKCSJHcm91cElkIiA6ICIyMDg2NTY3ODYiLAoJIkltYWdlIiA6ICJpVkJPUncwS0dnb0FBQUFOU1VoRVVnQUFCWlFBQUFScENBWUFBQUJaS0lKQ0FBQUFBWE5TUjBJQXJzNGM2UUFBSUFCSlJFRlVlSnpzM1htY2plWC94L0gzT1dmMmhSbmJXRU9TbmJKRXNpOGhpVGFWcUpDSzRrdEVDNktGMGsrMGFKRUtoYUpGaWNpU05XdjJaUmpyakdHR0diUHZaL245Z1duT011T1l4VkN2NStQUkkvZDFYOWQxWCtmTUdlZmhmYTd6dVExaEtTazJBUUFBQUFBQUFBQndCY2JpWGdBQUFBQUFBQUFBNE1aQW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4Q29Bd0FBQUFBQUFBQWNBdUJNZ0FBQUFBQUFBREFMUVRLQUFBQUFBQUFBQUMzRUNnREFBQUFBQUFBQU56aVVkd0xBSUIvbzlnelp4UzZZWU11bkQwcnE5V3EwcFVycS9hZGQ2cE1sU3AyL1hZdVg2N0dYYnNXMHlvQkFBQUFBQUN1RG9FeUFCU2lNMkZoK3ZiVlY3VnoyVEpKa2s5QWdFcVdLNmY0cUNobHBLYXFkcXRXNmpaa2lKcmVlNi9DRHh6UW4zUG1GR3FnYkxWYTlYYVBIanF3YnAxa3M5bWR1Nk5YTDcwNGIxNmhYYXM0ckpzL1g0dmVmRk14NGVGTzU1NlpNVU1kbm5ySzdiazJMbHlvTFQvK3FKTjc5N3FjNzJvOU5YV3F1ajczWElIbkFRQUFBQURnZWthZ0RBQ0ZaTythTlpyMitPTktTMHhValNaTjFIL2FOTjNTcElra3laeVZwYjJyVjJ2Um0yOXFXcDgrOGdzS2tpVXJTL1ZhdHk3VU5SaU5SbzFidWxRTDMzeFRQNzN6VHFIT2ZUMW8yNmVQN3VyZFcrUGF0dFdKM2JzTE5GZXIzcjNWcW5kdldTd1dmVDVraU5aLys2MVRud1lkT3VqT0J4K1VKTmxzTm1WbFpDajV3Z1dkRGczVjMwdVhLaXM5dlVCcitEZFpPV3VXRW1OajllQ1lNY1c5RkFBQUFBQkFFU0pRQm9CQ2NEbzBWTy8zNmFQMHBDU0YxS2loOGN1WHk5dlBML3U4aDZlbkduZnRxb2FkT21udTZOSDY0L1BQSlVsWm1abEZzcDVibWpVcmtubXZCeDRlSHFyWnZIbUJBK1hMVENhVE9nMFk0REpRcmxTblRxNjduaFBQbjllODExN1R1aHQ4MTNkaGlJK08xb0xYWDFmM1ljT0tleWtBQUFBQWdDTEdUZmtBb0JCOCs4b3JTazlLa2lTMWVld3h1ekE1Snc4UER3MTQvMzIxN2RkUFV0RUZ5dDYrdmtVeTcvWEN4OSsvVU9mTDdlZVZseEpseTJyd3pKbnFPSEJnb2E3bFJtTzFXdlhKTTg4b05UNit1SmNDQUFBQUFMZ0dDSlFCb0lEaW9xTzFlK1hLcXhyVGYrcFVsYTVjV2VhTWpLSlpsTUZRTlBQK1N4bU0rWDg3ZlB6Tk4rVVRHRmlJcTdteHpCODNUbnRYclNydVpRQUFBQUFBcmhFQ1pRQW9vT003ZDlyZEFHLzlnZ1ZLUzA3T2M0eVB2Nys2UGYrOHpFVzBReGxGSjJ6Yk5rVWVQcHg5N0ZleXBKcmVlMjh4cnFqNC9EUmxpbjZiUHIyNGx3RUFBQUFBdUlhb29Rd0FCWlR1RUI1SEh6dW1xWTgrcWhmbnpaTmZ5Wks1am12NThNTmErODAzYmwwakxpcEtCemRzMElYSVNFbFN5TTAzcTM3YnRubk9uNWVVK0hqdFdyNWNGODZlVmRtYmJ0SnRYYnJJTnlEQTdmRm53c0owWk90V0pVUkh5OVBiVzVYcjFsV2RWcTNrNmVWMVZlc29ySG11cGUxTGxxaFd5NWFxVkt0V2RsdjlkdTJjWGdkRjdYeDR1QTZzWDYrRTZHZ0ZsaW1qUnAwNnFYU2xTdm1lTHpVaFFUdFhyTkNGeUVpVnFsQkJEVHQxVW9reVpWejJ0ZGxzK203Q0JQM3lmLzkzMWRjSjI3Wk5SM2ZzVUhwS2lnSktsVksxaGcxVnBXNWRIVmkzVHFXclZGRzFCZzN5L1JnQUFBQUFBRVdQUUJrQUNpaTRRZ1dudHYxLy9xa3hkOTZwZnUrOG96dnV1OC9sdUZJVktxakg4T0Y1enAxdzdweStldkZGYmYvMVYvbVdLS0ZTRlNzcTRzQUJTWkpQUUlEdUh6TkdQVjk4MGUyMTJtdzIvVDVqaHI2Zk9GRVpxYW5aN1VFaElSbzZlN2JxdFdtVDUvancvZnMxNjMvLzA1RXRXeVNEUVRmVnE2ZWsyRmpGblQycndESmwxUFBGRjlWOTJEQVpybEJ5bzdEbUtRNUh0bTVWclpZdDdkcmE5T2tqVzQ1ZDZwSTBvVXNYaFc3YzZISU9MMTlmdGUzWFR3T25UY3R1bS83RUU5cTlZa1YyTU8wWEZLVEJuMzJtWmoxNjJJMk5PWDFhYzBhTjB2YmZmbE53K2ZLcWZ2dnQycnQ2dFN4Wldlb3llTEQ2dnYyMlBEdzlzL3RiclZhOTJxcVZUdTdaNDdTT08zcjEwb2h2djNYNW12QUxDdEtRbVRQVnRIdDN1ekhKY1hHYU1YQ2dkcTFZNFRUZm9qZmUwS0kzM3NnK2ZtYkdqT3liR2lhZVA2LzMrL1pWNk1hTk1wcE1LbHUxcW1MQ3cyVXhtN1A3UC8zUlJ3VEtBQUFBQUhDZG8rUUZBQlJRamNhTjVWdWloRlA3K1ZPbjlQNWpqMmxzKy9iYXUyYU55N0Z0SDM4ODEzblBoSVZwZFBQbTJ2cnp6eXBUcFlyZTM3bFQ3MjNicG1hWEF1cjA1R1F0R0RkT0M4YVBkMnVkTnF0Vm53MGVyTGxqeHNpU2xXVjNMajQ2V3UvMTdxMllpSWhjeCs5ZnUxYXZ0bW1qSTF1MnlHQTBhdlFQUDJqSzFxMzY2TkFoTmVyY1dVa3hNZnIyMVZjMXZWOC9aYVNsRmZrOHhTRW1Ja0tITjI5MmFqY2FqVEtaVEhadEUxYXNVT2RCZzF6TzArL2RkKzNDWkVrYVBuZXVSc3liSjBrS0xsOWVVLy8rMnlsTVByVnZuMTV0M1ZyYmx5eFJtU3BWOU83V3JScTlhSkdHZnYyMWJGYXJscytZb2VsOSs4cHF0ZHF0N1oyLy90STlRNGM2TDhSbTA4em5uOWZjTVdPVTVWRFBPelUrWGg4KythVE9IajFxMTc3eCsrK1ZucHFxa0p0dmRwcXViTldxcXRPNmRmWi9RZVhMUzVJc0ZvdW1QUHl3UWpkdWxNbkxTeE5YcjlZSCsvYnBpNGdJZFgzKytlengxM3FYTndBQUFBRGc2aEVvQTBBQmVmdjVxV1AvL3JtZVA3cHRteWIxNktFSlhicm84Sll0YnMyWm1wQ2dkeDk4VUFubnprbVNlcjMwa2txV0t5ZEphdW9RTXY0NmJacFQ2T2ZLMzB1WGF1K3FWWnF3YXBXK2lZdFR6NUVqN2M2bkp5VnArYWVmdWh4Nzd0UXAvZDhqajJUZlJMQmUyN1pxM0xXckpNbkQwMU45M253enUrL1duMy9XbDduc3ZDNnNlWXFEeldiVDNERmpaTXNSMWw1Sm43ZmVVcUNMc2hFbUQ5ZGZFUEwyODVNa1BmamFhd3ErRk1aZWxoZ1RvOGs5ZXlyeDBtdWk1NmhSS2xHNnRDU3BlYytlcW5qcnJaS2tIYi85cHQ5bnpIQ2F1MjdyMWs1dE81Y3QwKzQvL3RDNDMzL1hOM0Z4VHFGelpscWEvdmppQzd1MnJzODlwOWVYTDFlWFo1OTFtcS9kazAvcTllWExzLys3L0xQZDlQMzNPcnA5dXlTcGNxMWFxdG1zbVNUSnIwUUpQVFZsaWg0ZU8vYmk5WExza0FZQUFBQUFYSjhJbEFHZ0VEdzhicHlxMUt1WFo1L1FqUnYxZXNlT210NnZuK0tpb3ZMc3UyalNKRVVmTzVaOTNPanV1N1AvWExGbVRidStOcXZWNWE1WlJ3YVRTV04rL2xtMTc3eFRCb05COTdrb2xaRmI0RDM3eFJmdGRvL2UycUtGM2ZtcURSb29zR3paN09QMTMzNnJBK3ZXRmRrODE0bzVJME54VVZIYXUyYU4zbjNnQVczNzVaZXJHdThiRUtDdVE0WTR0ZS80OVZlWC9ROXUzS2dTNWNxNTNMaytaL1JveFVkSFp4ODNjN2dSWU03bmN2Rjc3em50T0haWkk5dG8xQ3VMRjZ0ZW16WXltVXpxNWZBaGd5U0Z1ZmtoU0Y1eVBtOFJCdzhxMU9IMWV2K1lNYXJXcUpIU1UxSUtmQzBBQUFBQVFORWlVQWFBUXVEdDY2dlhsaXpSVGZYclg3SHZscDkrMHNqR2piWDl0OTljbmsrNmNFRXJjK3dLOWZiM1YrbUtGYk9QcXpWcXBJQlNwZXpHbEF3SnVlSjFHM2ZwWWxlZjFqOG9TQWFqL2R0QTNKa3pUdU5PSHpxa25jdVgyN1dWdmVrbXAzNWxxMVN4Ty83dG80K0taSjVyYWRXc1dScGNvNFltOWVpaDNYLzhrYTg1T2ovOXREeDlmT3phZHE5YzZiSzh5SllmZjFTbkFRUGs2ZTF0MXg0VEVhSE5QL3lRZlJ3VUVxSWdoNTk1emxyZVNiR3grbnZaTXZ2SlhkU2p2djN1dSsxZXN3R1hkanpuRkg5cFIzUkI1SHlzVm90RmszdjIxSmJGaTdQYmpFYWplci8rT29FeUFBQUFBTndBQ0pRQm9KQUVoWVJvd3FwVmF2L2treTdEdTV4U0V4STA5ZEZIdFhMV0xLZHpXMzcrT2Jza2hDVDVsU3hwZDk3VHkwdERaczFTVUVpSWpDYVRXajMybUc3cjNQbUs2ek00MVBpVkpLTkQ2WVUwRnpWc055MWM2TlRtR0dpN1d1ZStOV3VVbXBoWTZQTmNTM2YwN0tuaDgrYnBnWmRmZGdwdzNWV2lkR20xZlBoaHV6YXJ4YUlWbjM5dTEzWnM1MDVGaG9hcTQ4Q0JUbk5zWDdKRVZvc2wrL2h5K1pPY2ZCeDJJRHZ1QW5iRjhUVmhOQnFkUG1USUtJUXlGUDdCd2ZaenBxUm8rdU9QYS9aTEwyWHZwRzdjcFl2dUh6T213TmNDQUFBQUFCUXRBbVVBS0VSK2dZRjY5cE5QTkhIVkt0MXl4eDE1ZDdiWjlOV0lFVTVsSmtMLytzdnUyT3h3QXozcFl2ajIyZkhqbWhzYnF4ZG16WkxoQ2dGMmJoekhXY3htcHo2dWdra2ZmMytuTnNlNndPYU1EQjM3Kys5Q24rZGFLbFc1c2xyMDZxWGU0OFpwMHFaTktsMjVjcjdtY1ZYMllzM3MyWFpoN2VvdnYxVFRIajNzZHFOZmRtVHJWcnRqeHgzUGt2UHpGbkhnUUw3VzZ2aWF5QmxrNTFmRGpoMWR0aS8vNUJPTmJkdFdaOExDSkVuQitRenRBUUFBQUFEWERvRXlBQlNCV2kxYTZLMC8vOVJMaXhhcFdxTkd1ZmF6V2ExYU1INjhYZHZaSTBmc2psTXVYSkROWm5NNTNzUFRzK0NMZFZpUG8vTW5UenExdVFvMGpVYm50NVFMWjg4VytqekZwVlNGQ3VyMzdydjVHbHU5WVVQVnZ1c3V1N2FVdURpdFg3QkFrcFNhbEtTL2Z2aEJkei96ak12eGp1VXhqbTdmcmtmOS9lMysrL2FWVit6NkpCUkNxUXJKOVd2aWFuVWVPTkN1SkVkT3AvYnQwOWkyYmJWM3pab0NYd2NBQUFBQVVQUmMzMlllQU9DMnNHM2I1T0hqbytvTkd6cWRhM0xQUFdyY3JadTJMbDZzQmVQSEsvcjRjYWMrb1pzMktTNHFTc0hseTB1U1Uza0hxOFdpdUtnb2xjb2xrQ3RxcVVsSlRtMG1GMEcyeGNWTzFxU1ltRUtmcHpnMTY5RWozNlV2dWo3M25FSTNiYkpyVy83cHArbzhjS0EyZmYrOXl0eDBrK3ExYWVOeWJFcENndDJ4ZjNDd3hqcldTSGJnV2NnZk5oU0VYOG1TR3JWd29TYmRkNTlTNHVLY3pxY21KR2pLUXcvcHRTVkxWTWNoZUFjQUFBQUFYRi9Zb1F3QUJSUng4S0EyZmY5OXJ1Y05Cb05hM0grLzN0dStYWjBIRFhMWkp6eEhlUUxIRzdKSjBtR0hNaGpYa3F1eUZLNTJFYnZheVpxenJtOWh6Vk9jVENhVEduVG9rT3Y1WDZkUFYwcDh2TXR6VGUrN1Q2VXFWYkpyaXp4MFNIdlhyTkhxcjc1U2wxeDJKMHVTaDBNNWk1VDRlRld1WFZ2Vkd6Yk05Yi9LZGVwY3hTTXJlalVhTjlZYnExZXJRczJhTHMrYk16TDArWkFoc2hiQ2ptZ0FBQUFBUU5FaFVBYUFRckR6Q3J0Rkpjbkx4MGNEcDA5M1dVODNaKzFpVnpkY083aGhROEVXV0FDdTZnWm5wYWU3MVZZcVJ6M2d3cHFudUZXcFY4OWx1OWxzMXNxWk01MXVLbmlaaDRlSHl3OFVabzhjcWVnVEo5VHFzY2R5dldaZzZkTDJEVFpic2RXVkxvaEt0V3JwN2ZYcmRlZEREN2s4SDNYMHFQYXZYWHVOVndVQUFBQUF1Qm9FeWdCUUNNNGNPZUoyRGRnK2I3N3BGQkNXeWJGenRVYVRKazVqdHZ6OHN6SmRCSzNYUXEwV0xaemFrbDJVTFhDMXZocU5HeGY2UE1YdHZoRWoxS1JiTjZmMmpRc1d5TXZQTDg4YkpIYnMzOStwYnZTWkkwZlU5dkhINVp2SExteFhJZmEyWDM2NWlsVVh2cXU1RWVUdWxTdVZucElpU2ZJclVVTC9tek5Iejh5WTRiS0dkdVRodzRXMlJnQUFBQUJBNFNOUUJvQkNNbi9zV0pmMWZ4MTUrZmpZM2FndnVFSUZ1OEN3YWZmdVRtT1NZbUswN09PUGM1MHpOakx5S2xmclBsZTdTVjJWZFhBTWgydmZkWmZkYnV2Q211ZDZsQmdicSsvZmVFUGxiNzQ1ejM0bHlwUngrVHprVmdybE1sZGxOdjZjTTBkeFVWRXUrOGRGUitzYmg1djBGVFlQTHkrbk5rTXVONC9jdDJhTk5qcVVoZW53MUZNYXYyS0ZmRXVVc0ovM09xcjlEQUFBQUFCd1JxQU1BSVhrNUo0OVdqQit2RnQ5RTg2ZHkvN3pmU05HMk8zMnJIbkhIUzUzS1M5NisyM3RXYjNhcWYzWGFkTTBaL1JvKzBaWHdaNkxOcHRqbTRzK05SbzNWdTFXcmV6YUVzK2ZkNW9uM2lIYzdENTBhSkhNVXhSYzFXMldKRXRtNWhYSHBxZWthSHJmdm9vN2MwWWhWd2lVSmFtYlE4bVQrdTNicTFLdFdubU9hZGl4bzRJZHluNmtKU2Jxby83OW5YWjBweVVuNjRPK2ZYVkwwNmIyaytUek5lSDBHcm5FenlFSXZuenR5N1lzWHF5SWd3Y2xTZDcrL2xvOFpVcjJMdVhMYWpadHFudUhEN2RycTlxZ2djdnJBUUFBQUFDdUR3VEtBRkNJZnBzK1hmT3VzRk41NTRvVkN0Ky9YOUxGTUxIenM4ODY5Um40d1FjeW1reDJiWmJNVEwzVHE1ZG1QUDIwMW43N3JkYk1ucTAzNzdsSFM2Wk4wNU5UcHRqMXpYQlJOaUlqTmRYdU9Dc3oweWt3elV4UGQ3bjJnZE9teVpSalIrcVJMVnZzenAvY3MwZVphV25aeDAyNmQxZXpIajJLYko2Y2ZTNXpmSHhYSXlVaHdXWDcrVk9uOGh4M2FOTW1qV3ZmWGdmWHI1Y2toVlN2ZnNWclZXL1VTTFZidHN3Kzd1TGk1Ky9JMDh0TGowNlk0TlIrY1AxNmpXM2JWdXZuejFmWTl1MWFOMysreHJWdkwvL2dZTjM1NElOMmZkTmRQRC9wT1FKZ1NjcElTM01LMXpOVFUxMkd5clZidFhMYVRiejVoeDkwN3RRcDdWaTZWSXVuVE1tK0FaOVBRSUJpSWlMMDJlREJUcSt2bk05WnBWcTFkR3Z6NXE2ZUFnQUFBQURBZFlKQUdRQUsyWkpwMHpTK2ZYdnRYYjNhTGp5eldDeGFOMitlUG56aUNVbFNvODZkOWVLQ0JmTHc4SENhNCtiYmI5Y3puM3dpT2RTcHRWbXQyckJnZ1Q1Nzlsbk5mUDU1bmRpelJ5OHRXcVRTT1dvd1MxTG94bzFPYzU3YXUxZXBPWUxUZlgvKzZkVEhaclVxYk5zMnAvWXFkZXZxZjNQbVpJZmNPNVl1elI2ZmxabXBCYSsvbnQzM2xqdnUwTkN2djNaK1lncHBucXpNVEpkclBMSjFxOHRyWG9uTlp0TzZiNzkxZVc3M3lwWDZjc1FJYmZyK2UyMzUrV2R0V3JSSUs3LzhVck5IajlibzVzMDE4ZTY3RlhIZ1FIWi9kM1lvUzFLWDU1NlRkUEZHaFkzdnVjZXRNVzBmZjF3ZEJ3NTBhZy9mdjErZkRCcWtjZTNhNmROQmcyVHk4TkR6WDN6aDFPK1FpeHM3bnR5M1Q2bEpTZG5IZTEzc2dMZVl6VHE2WTRkVGUrbEtsZFRiSWVTT2lZalFzTHAxTmVQcHAvWDBSeDlsQjg2Ky92NlNwQzAvL3FoM2V2WFNtYkF3U1JkM05LLys2aXRKa3RGazBxQTh5cm9BQUFBQUFLNFBockNVRk5mZlpRVUF1R1hON05uNjZkMTM5Yjg1Y3hSVXZyeDJMRjJxdFhQbTZOUytmUW9vVlVybGE5U1EwV1JTNU9IRFNvbUxVOW1xVlhYZnlKSHFOR0RBRlc5c3RtZlZLbjA1ZkxqT25UamhkSzV4MTY1NmN1cFVoVlNybHQxbXRWbzF2a01ISGQyKzNlVjhRU0VoR3ZuZGR6cThaWXUrbXpCQjVvd01wejVldnI2Nis1bG4xSGZTSktkellkdTM2NnNSSTNSaTF5NFpUU2JkM0tTSkxrUkc2a0prcEh3Q0F0UjE4R0E5K09xcjhuUlJYN2N3NXRuMC9mZGFNR0dDWXNMRFhjNTdVLzM2ZW56U0pEWHEyREhQNjB2U3hvVUx0ZlhubjNWcTN6Nlh6MjkrVE51elJ4VnV1ZVdLL2N4bXM0YlZyYXZPZ3dicC9wZGVjbnQrbTgybTVaOThva1dUSmluVm9mNjAwV1JTdTM3OTFQZWRkK1FYR0pqZGJyVmFOYjU5ZTVlaHNIU3hodmVvaFF0MWFPUEdYRjhUM241KzZqcDRzQjU3NHcybmMxdC8rVVZMcGszVDZVT0g1QnNRb0RxdFcrdkJWMTZ4SytPeGZ2NThmZUpRSjdwY3RXcEtqSWxSZW5LeWdpdFcxT0RQUDFkREY3V2lBUUFBQUFEWEZ3SmxBQ2lnRTd0M3kycTFxa2JqeG5idFo0OGUxWW5kdXhWMzlxek1XVmtLTEYxYTFXKy9YZFVhTkxoaWtKeVR6V2JUNGMyYkZiNS92MUlTRWhRVUVxSTZyVnVydkJ2bEZZcks2ZEJRSGQyK1hRbm56c25MejAvbHFsVlQvWGJ0NU8zcld5enozSWd1bkQwci82Q2dmRDNXckl3TTdmdnpUMFVmUDY2TTFGU1ZxbGhSOWR1M1Y2a0tGWXBncFFWM09qUlU1MDZlVkwwMmJYUW1MRXlSaHc3cFFsU1VqRWFqS3RhcXBZWWRPN3JjcVE4QUFBQUF1UDRRS0FNQUFBQUFBQUFBM0VJTl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VJVkFHQUFBQUFBQUFBTGlGUUJrQUFBQUFBQUFBNEJZQ1pRQUFBQUFBQUFDQVd3aVVBUUFBQUFBQUFBQnU4U2p1QlFBQVVOd3lNek9WbVo2dXhJUUV4Y2ZGS2ZMVUtZWHUyNmVqb2FFNmRleVk0aTljVUZKaW9qSXpNdVRuN3kvL2dBQ1ZMbGRPTldyVlVvM2F0VlduUVFPRlZLaWdFc0hCQ2dnTWxMZVBqenc4ZUlzRkFBQUFBUHo3R01KU1VtekZ2UWdBQUlwRFhHeXN3ZzRkMHFHOWUzVm96eDZkT0hwVVo4TERGWHYrdkt4V3E5dnplSGg0cUh5bFNxcFV0YXB1cVYxYmRSczEwcTMxNnFsbW5Ucnk4ZlV0d2tjQUFBQUFBTUMxUmFBTUFQalBTVTVNMUxLZmZ0SXZDeFlvL1BoeEpTWWtLRE1qUTVKa3N4WHNiZEZrTXNuYngwZEJwVXFwM20yM3FjK2dRV3A2MTEzeTlQUXNqS1VEQUFBQUFGQ3NDSlFCQVA4SkZvdEZDUmN1YU0vZmYrdmpTWk1VdW0rZkxCYkxGY2NaSkJtTWtzRnc4YzgyMjhYL3JHNitlM3A2ZWFsajkrNTZZdkJnMVc3UVFMNStmaklZREFWNkxBQUFBQUFBRkJjQ1pRREF2MTVLY3JJMnJGcWwzMy82U1gvOSthZVNFaEp5N1dzd1NLVUNEU3BmMnFqZ0VnWUZsekFxd0ZmeTlqVElhSkxNWmlrOVU0cFBzaW8reWFhWUJLdk94bGlWbHBINzlRMEdneXBXcWFLTzk5NnJycjE2cVg3anh2THk4aXFDUndvQUFBQUFRTkVpVUFZQS9LdEZSVWJxL1FrVHRHSDFhaVZjdUNDYnplYXlySVdQcDlTNWhhZDZ0UFpXN1p0TUtoTnNVc2tBZzN5OEpKUEpJSVBCa0dPSHNrMVpGcHVTVXk4R3krZmlyTnE4TjBzLy9KbWhReWNzc3VSU2Z0bkQwMU5WcWxYVFkwOC9yVWNIRGlSVUJnQUFBQURjY0FpVUFRRC9TbGFyVlFkMjc5YjdFeVpvODlxMVR1ZU5Cc25YUjZwZTBhU2ViYncwcUtldktwVXo1YnNjaGMwbXBXZmE5TmZlVE0zNElVMjdRck1VSFdkVFpwWnpYdzhQRHozMDVKTWFNbWFNeW9hRVVBSURBQUFBQUhERElGQUdBUHpycEtXbWF1M3k1Wm8xZmJyTFdzbWxTeHAwVnlOUDNkL09XeTBiZUtwcUJaTThUQzVDWFlPUFpDb2htUUlrbzVja28yU3pTTFlNeVpJa21aTWtaVHBmUDhPcTNVZk1XdlpYcHBac3lORGhVeFpsbWUzN2VIaDRxT085OTZyLzBLRzZyVm16d252d0FBQUFBQUFVSVFKbEFNQy9TbVptcHVaOS9yaytmZTg5SmNiSE81MnZWc0dnQ1lNQzFLR3BsMEpLRzJVeU9nVEpCbS9KLzNhcFJDdkp0NWJrVWVwaW9HendsQXltaTRHeTlYS2dIQ3VsSHBTU05rc3BmMHY2NXkzVlpyTXBMY09tSXhFV2ZmNWptdWIva2E2VXRCeVhNUmhrTkJwVjc3YmI5UExreVdyY29rVVJQU01BQUFBQUFCUWVBbVVBd0wrR3hXTFI2cVZMOWViSWtUb2ZIVzEzenQ5SGF0L1VTOU5mREZDMUNoNDV6aGdrbzcva1dVWUs2aWFWZlZ6eXFYN3g3bnhYSS9Xb2RPNXJLWEd0bEJVdFdkTjBPV0JPejdUcWk4VnBlbWRPcXM3SDIyUjFxTEY4YTcxNmV1UEREOVd3U1JNWmpjYXJmK0FBQUFBQUFGd2pCTW9BZ0g4Rmk4V2k5U3RYYXVycnIrdFlhS2pkamZlcWhCZzErQUZmOWUvaG96SkJ4bjlxRmhzRHBNQzdwT0N1RjNja2UxV1FEUGtOZEcyU3pTeWxSMGhKbTZTNDVWTFNGc2wyY1Z1eXpXYlQrbDJabWpvdlRhdDNaQ29qUjZVTW85R29GbTNiNnBYSmsxV3pidDE4WGg4QUFBQUFnS0pIb0F3QStGYzRjdUNBaHZYcnAxUEhqdG1GeWRVcUdEVnR4TVVTRjM0K2huL0NaSi9hVXFXUlVrQXp5Yk9VSk5QVjcwck9qYzBzWlo2VDRuNlh6a3lYTExHU0pJdlZwa01uelhyenl4VDl1TWErOXJLbmw1ZTY5T3FsLzVzMXEzRFdBQUFBQUFCQUVUQU5lKzIxQ2NXOUNBQUFDaUltT2xwdmp4bWozZHUyMmJWWEtXZlU2NFA4MWJ1VHI3dzhMNFhKQmg4cCtGNnAyaVFwc0xua0VYQnhWL0xsTU5sMmFhZXhOVTNLaXBFeUk2V01DQ2tqWE1vOExXV2VrY3d4a2lWWmtrV1M0ZEw0SER1YkRVYkpJL0JpTGViQTVsTDZNU25ybkl3R3E4b0ZtM1JIWFUrRmhadDE0cXhWbDdOdnE4V2lJd2NPeUdnMHF0RWRkOGhrTWwyVDV3NEFBQUFBZ0t2aGNlVXVBQUJjMzVZc1hLaHRHemZhdFhtYXBLR1ArT3IrZHQ3L05KcEtTMlVla1VJR1hDcHY0YkFqMlp3c3BSK1ZVblpMcWZ1azlCTlNWcFJrdmlCWjBpUlpKWVBIeFp2MGVaU1d2Q3BMdmpVbHZ3YVNmeVBKdTdKazlKSjBhVjZEUVFxNFRhb3lVWXFhSWNYOUprbXFXc0drZDE4SVVOemtKRzA5WUZhT0RkWDYrdU9QVmZlMjI5UzZVeWRDWlFBQUFBREFkWWVTRndDQUc5cVppQWdON05WTEo4TEM3TnBmN09PamNRTUNGT0NYbzh4RnVRRlNwVEVYQStHY1liTE5LcVVla0tKblg2eDdiSTZTckJtU0hPNmU1NUtIWlBTV2ZHNlJncnRKcFh0TDN1WHR1OWlzVW1hVUZQcWdsSGxLa21TMTJyUnlXNmFlZlNkSnA2UC91WTdCWUZEYkxsMDBmdXBVVmF4U0pSL1BDQUFBQUFBQVJZZGJ5UU1BYmxqcGFXbjZkTW9VaFI4L250MW1ORWk5Mm5wcDBwQkFCZnJudUFHZlBDUy9Sdlpoc3MxMk1lZzk4N0ZZYzZtK0FBQWdBRWxFUVZSMCtGRXBkb0dVZWVKaXVRdTN3bVJKTWt2V0ZDbDFqeFE1UlFycko4WDlJWmtUbGIzMTJHQzh1Q002b09rLzZ6UWExUGtPTDczd2tLKzhQUCtaeldhemFmZTJiVnEvY3FWZExXZ0FBQUFBQUs0SEJNb0FnQnVTeldiVDM1czNhK1BxMWJKWUxObnRWVUtNR3ZLZ3J6eE1qamZZTTBzcE95Vkx3cVVKTEZMS0hpbDhvaFQxa1dTSks0UlZXYVcwQTlMSkY2VXpIMTZzdnl4ZDNLR2Nma0pLK2R1dXQ5Rm9VTjl1UHJxbnBaZmRodW5FK0hpdFdySkVNZWZPRmNLYUFBQUFBQUFvUE5SUUJnRGNrSklURTdWMnhRcEZuemxqMTM1M2N5L2RYaXVYdDdmWW55VkxraFRZOHVLTjlXSVdTaG1uZFBIbWVvWElmRUU2OTZXVWVsQUt2dnZpVGY3aWZwY3lUanAxTFJkczFKQ0hmTFV6MUt6d1M2VXZyRmFyOXV6WW9iODNiMWFYbmoxejdMSUdBQUFBQUtCNEVTZ0RBRzVJVVpHUit2dXZ2MlMxL2xPYUlxU1VRUSswOTFaUVlDNWZ3TEVtU2hkK2tpNzhvb3NsTFlxd3BJUXRRMHBhS3lWdHVIUWQxeVUwakVhRG10ZnpWSWVtbnZybTl3eFpMblZMU2tqUWt1Ky8xNTF0MjZwa2NIRFJyUk1BQUFBQWdLdEF5UXNBd0EzSFpyTXBkTjgrblkyTXpHNHpHcVNPemJ6VXJLNm5HenQ2TFNyU01ObnBXbm5YWS9iMU5xaERNeStWRExCZjk4NnRXeFVaRVZHRWF3TUFBQUFBNE9vUUtBTUFiamhaV1ZuYXQydVg0bU5qczl0S0JoalV1NU8zVXloN0l6QVlwQ2ExUFZXOWt2M2JjbEo4dkxadjNGaE1xd0lBQUFBQXdCbUJNZ0RnaHBPV2txSUR1M2JKWnZ0bmwzR1ZFS002TnZPNkllc05Hd3dHM1ZUZXFQclY3U3RSbWMxbUhkeTlXNW1abWNXME1nQUFBQUFBN0JFb0F3QnVPUEVYTGlqczBLSHNZNk5CYXRuQVU3N2VOKzdibXErM1VTMGFlRHExaDU4NG9mTlJVY1d3SWdBQUFBQUFuTjI0Ly9JR0FQeG5IZHEzVDRueDhkbkhIaWFwWlVQbk1QWkcwN0tobDFOYlpIaTR6cDA5V3d5ckFRQUFBQURBR1lFeUFPQ0djMkRYTHJ2amtnRUdWUTY1OGQvU2JxbHNsTGRETGg0WEc2dTRITFdpQVFBQUFBQW9UamYrdjc0QkFQODVoL2J1dFRzdUUyeFVxUkkzL2x1YXQ1ZFJkVzgyMmJWbFpXWXFtaDNLQUFBQUFJRHJ4STMvcjI4QXdIOU9USFMwM1hHZ24wRitQamZlemZoY3FWcmUrYTA1WjNrUEFBQUFBQUNLRTRFeUFPQ0drK0FRc0hwN1NsNmUvNDVBT2JpRTgrTklUVTR1aHBVQUFBQUFBT0RNbzdnWEFCU2xoSFBuZEh6M2JwMDdjVUlwQ1FueTlQSlNjTVdLcXRhZ2dTclhxZVBVUC9TdnZ4UVVFcUx5TldvVXcyb0J1Q3NyTTlQdTJHZ3d5UER2eUpObHN6by9FS3ZWV2d3ckFRQUFBQURBMlg4K1VENGZIcTU1cjcybW1OT25kWFQ3ZHNsbUs5QjhnYVZMNjR2dzhFSmFIZkxEbkpXbGpkOTlwei9uek5IaExWdHkvWmtHaFlTbytmMzNxOVdqajZwbXMyYXlXQ3o2YnVKRTlSbzFLanRRbnRDNXM0NXUzeTV6VnBiZDJPQ0tGZlZwV0ZpUlB4WUFyZ1dXTEttWWMrZXlqek95Yk1veUYrenY3K3RGWW9yejQvRDI4U21HbFFBQUFBQUE0T3cvSHlpWHZla21EZi9tRzBuU3poVXJOT1dCQjV6NitBY0g2L0czM3BJazJXdzJXYkt5bEo2U29ndVJrZHEzZHEwaUR4MjZwbXRHN25hdVdLR3ZSNHpRK1ZPbnN0c0NTcFZTdXllZTBPMTMzNjJ5MWFySmFqWXIrc1FKN2ZyakQ2MmRPMWNyUHZ0TXBTdFhsdEZrdWpodTFLanNzUk5XcnRTMlgzL1YrNDg5Vmh3UEIwQXVna3FWc2p0T3piQXBQYU9ZRmxPSWJEYWJqa2RhN05vTUJvUDhBd0tLYVVVQUFBQUFBTmo3endmS09UWHUwa1hCNWNzckxpcktydDNMMTFjZG5ub3ExM0ZIdG03VnA4OCtxN1BzV0MwMkZvdEYzN3o4c3BaLzhvbGRlN01lUGZUc3A1OHFJRGpZcnIxOGpScHExS21USGhnOVdsOE1IYXJ0di82YTY5eTFXN1lza2pVRHlMK3FOV3BvMTlhdDJjY3hjVmJGSmQzNFpTSFNNMjA2Zk1vNVVDNWZxVkl4clFnQUFBQUFBSHZjbE0rQlg4bVNWejNtMXViTjlmYjY5YXA0NjYxRnNDSmNpYzFtMDhjREJqaUZ5ZTJlZUVMRDU4MXpDcE56S2xHbWpGNmNQei9QRHd4ODJCa0lYSGZxTkd4b2R4eVhhTk81Q3pkK29IenN0RVZwOXVXaDVSOFk2TFFqR3dBQUFBQ0E0a0tnN01CZ011VnJuRitKRW5wNDdOaENYZzNjc1dEOGVHMys0UWU3dHNwMTYrcnBqejZTeVkyZnA4RmcwSURwMDFYOTl0dUxhb2tBQ2xtanBrM3Rmcjh6emRMMmcxbDVqTGd4Yk5udi9CZ3FWSzZzc2lFaHhiQWFBQUFBQUFDY0VTZ1hvdHU3ZHBYSmd5b2kxOUtoVFp1MFpQcDBwL1lucDB5UngxWDhMRHc4UGRWdjh1VENYQnFBSWxTNWFsVlZxRklsKzlocWxmN2FsM1ZEMzVndkxkMm16UzRDNVVvMzNhUnlGU29VdzRvQUFBQUFBSEJHK2xrQW0zLzhVV2xKU2RubEVuejgvZFdrZS9kaVhaUFpiTmJlMWFzVmVlaVEvRXFXVk8yNzdsS2xBcGJpQ051eFEwZTNiNWVzVmxXLy9mYnJwcWF3eldiVDdGR2paTFBhZjgyOVVxMWFhdEMrL1ZYUFY3ZDFhMVZ0MEtDd2xxZk05SFNGYmQycXFPUEhsUlFiS3c5UFQxV29XVlAxMjdXVHQ1L2ZGY2NueHNacTcrclZpbzJJa01uVFUyV3JWbFdOSmszazZlV2xiYi84b3M2REJoWHF1THhZclZidC91TVBSWWFHcWtiVHBxcmJxcFhMZmphYlRVZTJibFhFd1lOS2lvMVZRRkNRYm03U1JEVWFONzZxNnhYV1BLNGtuRHVuM2F0V0tUNHFTaVhMbFZQRGpoMVZ5a1ZZRjNuNHNFTC8ra3NwQ1FrcVY2MmFHbmZ0S2k4Zm53SmZINFhEMTk5ZkRSbzMxdW1USnlWSk5rbWhKeTNhZmNTc1puVTlpM2R4K1JSeHpxSUR4OHgyYlVhalVUWHIxRkdKb0tCaVdoVUFBQUFBQVBZSWxBdmcyTjkvTzlWTkh2VFJSOWwvZnZlaGg3Ujd4UXFud0xOcWd3WjZkOHNXU2RLdjA2ZnJwOG1UbFo2YzdEVC9wOGVQS3pqSDE1eS9IRDVjZjg2ZUxYT1cvUTYyd05LbDlVVjR1UGF1V2FQUEJ3OVc3T25UMmVlTUpwTjZqUjZ0M2k3S2Nhejk1aHZOZmZsbHBjYkhPNTJic20yYnZQejg5T21nUVRxOGViUGR1Y1pkdTJyNHZIbDI0ZHFtUll2MHlkTlB5MkkyTzA1MThURTNiS2puUHZ0TTFSczFraVN0bkRWTFM2Wk4wN2xMWVpBa05lalFRYTh0V2VKeXZDczdseS9YcWIxN25kcWIzbnV2MjNNNGF2ZkVFL0lORE16M2VPbGlFTG40dmZlMCthZWY1T0hsSmYrU0plMStKbjRsUytxSmQ5OVZ1Mzc5Y3AxanpadzVtanQ2dE5LVGt4Vll0cXdNQm9NU3o1M0xQaDljdnJ6TFlQaHF4KzFZdWxTelI0NVVURVNFMDF3dkwxNnMyenAzVnZpQkEvcndxYWQwK3VEQjdITWo1czlYODU0OTdmcHYrL1ZYelIwOVdqRVJFZkwwOFZHVnVuVjE5dWhScFNVbXFtTHQydW83YVpJYWQrbHloV2N2Ly9QRW5qbWp0KzY1eCtYTk1lOTc4VVgxZnYxMS9majIyMW95YlpyZDc1Q0h0N2NlZi90dGRSczhXTkxGd1BtTG9VTzE0N2ZmN09ZSXJsQkJMeTFhcEpzcGpYSmQ4UFh6VTRQR2piVm0yVEpscEtkTGtpNGsyalIvZVpvYTFEREp4L3ZHK2dLTzFXclRqa05aT2hacC8zN2g1ZTJ0TzFxM0xxWlZBUUFBQUFEZzdNYjZGL2QxSkRNOVhlc1hMTWl6ejVnZmZsRC9xVlB6N0hQZjhPRjY1NisvSklQaGl0Y2NPSDI2aHMrYjUvTGMybSsvMWVTZVBSVjM5cXhkdTlWaTBVK1RKMnVEaTdXMjY5ZFBVM2Z1bEpldnI5TzVrM3YyYUd5Yk5qcThaWXZUMm5ZdVg2NnZYM3pScnUydWh4L1crQlVyWE01VnJWRWp2YnQ1YzNhWUxFbWRuMzVhNysvWm95cjE2a21TSG5qbGxhc0treVZwZlM3UHhhMTMzbmxWOCtUVWJjZ1ExV3JSSXQvak4vLzRvMTV1MlZJYkZpelF3T25UOWRXWk01cHgrTEFtcmw2ZGZjUEgxSVFFZmZiY2MvcjkwMDlkenZIM3NtV2FPV1NJMHBPVDFmeisrL1ZwV0pobW5qaWhzVXVYS3VUbW15VkphU2twaFRLdWFmZnVlbi8zN3V6empzNkVoZW5OYnQzc3dtUkoydUh3cy9wcHloUzkvOWhqaW9tSVVIRDU4bnB2eHc1TjJyQkI3Ky9hcFZLVkt1bE1hS2ltUFBpZ2Zubi8vVHlmdjRMTVU3cGlSYjIvYTVmTGJ3bVlzN0kwclU4Zi9UeGxpcndkYnJKb3pzalFuRkdqdEhQRkNrVWVPYUtYNzd4VGZ5OWJKdDhTSmV6NnhaMDlxM2NmZUVBWnFhbDVQZ1pjRzBhalVmVnV1ODJ1RklUWklxM1ltcWs5WVdiWmJEZFc2WXZrTkp0V2JjdFVZb3I5dXF2WHJLbGJMLzA5Q1FBQUFBREE5WUJBT1o5bWp4eHB0L016TjNYZDJGbFd2a1lObGE1VXlhM3J1cG92SlQ1ZXM0WU4wOEFQUHREYzJGaU4vTzQ3cHo2L2ZmaWh5L21DUTBLY2RsbEwwc3doUTNUbmd3L3F5OU9uOWNIKy9mSVBEclk3djJIK2ZDV2VQMi9YVnF0RkMvVWNPZEpwcnRURVJKZlg5dkR3VVBrYU5WU3lYRG4xR2pYS1paL2NXSzFXN1ZtNTB1VzVpalZyWHRWY2hTVjgvMzU5UEdDQXNpN3RscXpicG8yTXhvdS9ZclZhdE5CZHZYdmI5Zjl1L0hqRlJVZmJ0ZGxzTnMxOStlWHM0MWFQUENJUHo0dGYzNi9mcnAwbXJGcWw0QW9WbE9FUURPZDNuQ1I1K2Zqb2xtYk5uTm96MDlJMDliSEhsT0ppQjd1M3YzLzJuN2Y4L0xNV1RweVlmZHpwbVdkVXZucDFTUmQzUlBjWVB2enlJclZnM0RpdHkrV0RnTUtZeDJBd3FJNkxjaHgvekp5cFUvdjJhZkpmZituTDA2YzFiTTRjcHo3elhubEZiM1h2cmxvdFcrcno0OGMxNi9ScDNmWElJM1o5RXM2ZDA2YUZDMTJ1SDlkZTlWdHZWZTM2OWUzYWpvUmJ0WGhkaGxMVGI1eEEyV2F6YWNmQkxLM2NsaW1MNVo5Mms4bWsreDU1Uk1HbFN4ZmY0Z0FBQUFBQWNFQ2c3QTZiVGNseGNZbzZjVUxibHl6UlcvZmVxeld6WjdzMTFNZk44Z251OW5OVmpzRnFzYWovMUtucU5HQ0FQRHc5MWF4SEQxV3FVOGV1ejZtOWUzUGRXZW5xMnMwZmVFQURwMCtYZjFDUVFxcFZVOHVISDdZN2I4N0swckZkdTV6R2RYdisrZXlkdUplZE8zRkN4MTMwdmJ5dWpnTUhYblZ0MmpOSGpyZ3NFeUpKUWVYTFg5VmNoV1hweHgvYmxmejQvRklKaGN1Q2NwUXZrYVNNMUZTbmNpSW45KzFUOUxGajJjZC96cDR0UzQ2RUtUZ2tSQU9tVFpQTmFsWG1wZUM2SU9NdWMvWDgvL0QyMi9JTkROVG5KMDlxNHVyVkNyNjBFOVRMMXplN2JuaGFjckptTzN5SVVOdGhoN2RqUGV0dlgzbEZpVEV4ZG0yRk5ZL2srbmZFeTlkWDQ1WXV6ZDRsMy9LaGh4UmNzYUpkbjhqRGgzVkxreWI2Mzl5NUtsRzJyRXdta3pvOCthVFRYR0hidGptMW9YZ0VseTZ0bGgwNnlOZWhKdm15VFprNmZNcVN5NmpyVC9RRnF6NzVNVTFSTWZZaCtNMjFhcWxsKy9ieTlMd3hhMElEQUFBQUFQNmRDSlRkRUhmMnJKNnVYRm5ENjlmWDFFY2YxZjQvLzNSN3JNR05VaFlGN2VjZkhLeU8vZnZidFFXNjJOR1c0TENqT0s4NWU0d1ljZVg1WE96UTlpdFJRdTFkaEhDclpzMXlhanNkR3FyejRlRnEvOFFUTHRlVmw5akl5RnpQdVNxN2NTMDQxaUUrdUg2OWt1UGlzbzg5dkx5Y3hpUmZ1R0IzSE9zd3g4N2x5L1hlUXcvWjdSSnUxcU9IYWpScFloZW81M2RjWGlJT0h0UUxzMllwc0ZRcDFXclJRdS92M3EyeFM1ZnEvZDI3cytzSWI1Zy9YL0VPdTZ4TDMzU1QzWEVaaCtPazJGaW5jaVdGTlkvayt2WGM0Y2tubmNwNk9BYjhrdFI3L0hpNzhTWEtsblhxNDFoV0JzWEgwOU5UclR0MVV0M2JiclA3dVIwT3QyanVzalJsbWEvL1hjcG1zMDBMVnFUcnQ0Mlp5cmxhSDE5ZnRlN1VTVFZxMXk2MnRRRUFBQUFBNEFxQnNoc0N5NVRSdUdYTE5Hek9ISFhvMzEvZURydmhpdHZsc2dvNW1UeWM3N2ZvcXR5QnUzTjZYTVY4ZHovN3JBd080emN0WEdnWHJrb1g2dzNYYjlkT1pSMkNRbmRrNWxISHRyaHEzTFo4NkNHNzQ4cDE2eXJBb1ZTSW82eU1ETHRqLzZBZ3B6NjcvL2hETDdkc3FTTmJ0MmEzamZucEovbmw2SnZmY1htcDFhS0Z5dGVva1gzc0d4Q2crdTNhcVV6bHl0bHRyc28vbENoVnl1N1l4OTlmUnBQSnJtM0w0c1YyeDRVMVQyNGN4MG1TcDdmM0ZmdTUraERBM1VBZTEwYmxxbFhWLzRVWDVKdWpESXZaSW4zMlU3cG1MazZUeFhyOWhzbzJtMDNyZG1WcStuZHBNanRzcUw2cGVuVjFlK0FCbDMvM0FnQUFBQUJRbkFpVTNlRGg1YVY2YmR1cTVVTVA2Wm1QUDlhVTdkdGQxaDIrbnJqYXBXbTE1UDhyNExhcm1DK2tXalhkMXFXTFhWdEdhcXJXenAxcjE3Ynh1Ky9VcGsrZmZLMG5adzFmUjZrdWF2NWVDeDM3OTllb2hRdlZvWDkvOVJ3NVVxLzk5cHVraS9XZU4vLzRvOVo5KzYzeklLdlY3ckJHa3lZdUE5L3pwMDVwNHQxM2EvSC8vWjlzTnB0S2xDbGpGelRsZDF4ZWFqWnZudWY1ckl3TUhkdTUwNm5kOGFaM2ttUnkrTXIrMGUzYlpjN0tLdFI1cnBZNzN3cHcxY2VjbzZ3SnJnOXR1M1JSNTN2dnRmc2d6R3lSWHAyUnJBVXIwcFdlZVgyR3loSFJWcjMxVllyT25MZi9lOEJrTXFsMTU4NjZoZDNKQUFBQUFJRHJFSUZ5UG9SVXE2YmgzM3pqdEF2M2VtZTFGVzZvWW5NSVEzUHE4dXl6VG0wclo4MlM5ZEtZUTVzMktlSDhlZDNSczJlK3JoMVNyVnF1NTVJY3lraGNTMDI3ZDljekgzK3N4OTU0UThFaElkcjZ5eTk2Nlk0NzlNV3dZU3Jwb3NTQ3plRm40dVhqbzE0dnZlUnlib3Zack85ZWYxM1RIbi9jcVE1eWZzZmxwY0lWYm01NDRleFptUjEyV0pzOFBHUnlzUnZZYVJlOXphYjRxS2hDbmVlYUtlVGZJeFNjcDZlbkhudjZhVlYzK0tBdkpWMTZaMjZxbHYrVmNWM3RWTFphYllxSXNtajg1OG5hdk04c3g1WFpiRGFkUEhwVXAwK2VkQnByczltVW5wYW01S1NrN0w5UEFRQUFBQUM0bG02c1JQUTZjbFA5K3FyYnBrMXhMK082MWFoVEo0WGtLSmNnU2RISGoydjN5cFdTcFBYejVxbkYvZmZudTN4SXVlclZGZUJRRXVHeThBTUg4alZuWVRxK2E1Zkd0bSt2YVgzNnlNdmJXMU8yYnRWdG5UdTdOYmJILy82WDU4N3RiYi84b21sOSt6cUZTZmtkbDVzcmxldElTMHB5YW5QY1FYeVp4Y1Z1OXFUWTJFS2RCLzl0RFpzMjFaRFJvK1hqVUVNOTlLUkZyM3lTckUxN3NwUmxLZjVRMldhejZlUlppMTc3TEVuZkxzOXdLblVoWGZ4V3c5cmx5elg1bFZkMEtzZk5OaVZwejQ0ZG12ektLeG8xY0tBV0wxaWdaQmUvUHdBQUFBQUFGQ1VDNVFKbzBMNTljUy9odW1Vd0dIVDNvRUZPN1g5ODlwa3kwdEswNWVlZjFiWnYzd0xOMzZSYk41Zm5qbTdibHU5NUM4cHNObXYrdUhFYTI3YXRqbTdicHFvTkdtamM3Ny9iMVIyK0VvUEJvTUV6WitxQmwxK1djaW5Mc092MzM3WHh1KzhLWlZ4dXJuUnpRMThYWlVkeTI3VnZjeEVFWHk1YlVsano0TC9OYURTcVhkZXU2ajkwcUFKTGxyUXJWeElXWWRXemt4UDEzWXAwcGFRVjM2NWVxOVdtRGJzeU5lcURaUDI4TmpQUHZoYUxSZHMyYnRTRUVTTzBmOWN1bWMxbWJWcXpScFBHak5HUGMrZHE3ZkxsK3VqdHQ3Vm02ZEpydEhvQUFBQUFBQzRpVUM2QVNyVnFYYm1URzNWYS82M2E5ZXZudEFONTk4cVZXakp0bWdKTGwxYnRsaTBMTkgvNy92MWR0b2YrOVZlQjVzMHZzOW1zcWIxNzY5ZjMzNWZWWXBIQmFOVHpYMzRwdnhJbHJub3VnOEdnM3VQR2FmUVBQeWl3VEJtWGZWWi85VldoamN1UG9QTGxuVzcrNkZpNlFycTQyOUxpV0hmWVlGQlErZktGT2cvZ0h4Q2dBVU9INnBIKy9aMCtxQWlMc09xbGo1TDF4cXdVUmNkYUNyMEVVRjVzTnBzU2txMmE4VU9hbnBpWXBOODJaaXJONFNYdTYrR2gyeXVXVTREWFA3dnp6VmxaMnJwK3ZTYU9HS0dQM241YlkxOTRRZnYrL2p1N2puZGNiS3dPN05senpSNEhBQUFBQUFBU2dYS0JOTDMzWHJYdDF5L1BQcTdxd1A1WCtBY0Y2YTVISHJGdnRObjA0K1RKYXRPbmoxczNSY3RMN1R2dlZJTU9IWnphSXc0YzBNbDkrL0kxWjdTTG1xWHUrdVc5OTdScnhZcnM0eHBObXVpbWV2V3VhbzZNMUZUdCt1T1A3T1BHWGJ2cTNTMWJWS2QxYTZlK2tZY1BGM2hjUVhqNythbHF3NFoyYlJheldhbUppWFp0bVdscFRtTXIxcW9sdjhEQVFwMEhrS1RBa2lVMVlPaFF0WGZ4RFlhWWVKdW1mNWVtaDE2SjE0WmRtVXJMc0RyVk1TOXNWcXROUjA5YjlNcU1aSTM5TEZtbnoxbmxXTTdaejlORHp6WnZxSG1QM3FQQmR6WnlHRy9WdnAwNzlmblVxVHA3K3JUZGV2MENBbFN6VHAwaVhUOEFBQUFBQUk0SWxBdkFZREJjTVREMkNRaHdhbk5WdzlicXVQUHlYK0p1RnpmbnM5bHNhcDFIcmQrck1YRDZkSmQxbUgrYVBQbXE1enA5NkpBK3VNSUhCTG14V3ExYS90bG45bzM1Q013dEZvdStIRFlzZXdlaUpKV3FVRUd2L2ZhYldqMzJtRjNmbkx0Njh6dXVvRm84K0tCVFcwcDh2TjF4Y2x5Yzg3aGV2WXBrSGtDU1NwVXRxMUVUSjZydmM4K3BwRU10Y0l0VjJyelBvZ0Z2SnVuVkdjbmF2QzlMeWFtRlh3YkRiTEVwOUpSWjB4YWs2dEhYRXZUMWIrbEtjZjVNUkJVQy9UV2hjMHU5MUxhWktnY0ZhbmlySm5xblcydUZCRnk1dm54UXFWS3FYTFZxb2E4ZEFBQUFBSUM4RUNnN2NGV2pWVzdleE13VkgzOS9wMUE1K2NJRnUrTzEzMzZyTTBlT3VGaU04ODQ1Vjd2cDNHMXpOWis3ZlEzdVhzTkJ0UVlOVk92T08rM2E2clJxcFpCcTFhNDQxaDNsYTlUUTgxOSs2VlJ6ZDlzdnYyamQvUGx1enhPNmViTW1kdW1TNzNxOGllZlBLeWtteHE3dDZMWnRXak5uanBMajRyUnAwU0l0L2ZoanAzRm1odzhTZkFNQ0ZIUDZ0RlorOFlWZHU0ZUhoNTcrNEFQNTVpaWZVYlZCZ3dLUHU4elZ6ZTdjK2ZtMmYrSUorVHNFZG9rT3owUGNtVE4yeDk1K2Z1bzRjR0NSekpQYnV2UGJkalcvUjdpK1ZLaGNXYVBmZWtzakowNVVWWWNiaEVyU3FTaXJQdjBwWGIxZlRkVEF0eFAxODU5cGlvbTNLQ1BMbHU5ZHl4Ykx4ZElXV3c5a2FzeEhTWHJrMVFTTi96eEZlOElzeW5MeG1hR0gwYWovdGJwZFR6YXBxMEFmTDBsU29MZVhCalpyb05jNk5GZTVnTHpybUljZlA2N1AvdS8vZERRMHRNaDNXZ01BQUFBQWNCbUJzZ05YdXlCVEVoSUtOR2VOcGszdGp1UE9udFdHQlF0a05wdTFaczRjelJvMlRKNCtQazdqTWxKU25OclMzV3pMU0U1MmF6NTNyNVBtWXI3MDFGU1g4emx5M0tWY2tKdnh1WExIZmZmcGY5OTg0N1JUZWViZ3dmcGo1c3c4ZzVhTTFGVDlPSG15M3VyV1RaVnExOWJJQlF0YzluSGtXSDRoc0V3Wmx6L0RtVU9HNk9uS2xmWDU0TUdxMmF5WjAvbnR2LzZxWDZkTjA2cExkWTBOQm9POGZYMzEzZmp4Q3R1KzNhNnZqNysvZ2tKQ3NvL2JQZkZFOXAvek8rNnk5S1FrcHpaWGRZd2RCWllxcGNmZmVzdXU3Y2ptelhiSGg3ZHNzVHZ1UFg2OFNsZXNXQ1R6U0ZLbWk1OVhtb3ZINTZxRWhtT2JxM0h1dnU1Ui9MeTh2UFJndjM2YU9IMjY2alpxNVBTTkVyTkZpb3ExNnNjMW1YcGtiSkk2UGgrbmliTlN0SFJUaG82RVp5azEvY29sTWJMTVZwMDViOUdtUFpuNmVGR3FIbmsxUVoyZWo5Y0gzNmZyd0hHTE1ySnlIMnUyV3ZYTGdXTTZmc0h4UGNhbUV4Y1NsSktaOXpkWHpGbFoyckp1blY1KzlsbnQyN2t6ejc0QUFBQUFBQlFXQXVVY2RxNVlvWVJ6NTV6YU05UFNybXEzcTZOZW8wWTVsVCtZOGZUVDZoc1VwSmxEaHVqeE45OVV5TTAzTzQxekROQWs2ZERHalU1dDVvd011eER4d3RtemlqaDB5SzM1NHFPamRUWXN6UGs2bXpiOU0zOVdsZzV0Mk9EVUoyekxGcmQyeFRYdjFTczcwUFQyOTFmeklpaFQwS0pYTDcyOVlZTnF0MnFWM1dZeG0vWFZpQkVhMDZLRmZwMDJUUWZXclZQNC92MEszYnhaR3hjdTFNd1hYdEJ6Tldyb3g4bVQxZlg1NXpWMjZWSUZPT3lTbFZ3LzV5bHhjWGExaUUwbWt6cm1jcFBBS3ZYcWFlS2FOZW8vZGFxOGZPMTNISVp0M2FwdGl4ZXJkWTZ5Rk40QkFjcElUZFZiM2J0cjVaZGZ5cHgxTVpIYS90dHZPbnYwcUNTcFlhZE9hdm5RUTNaejVYZGNabnE2anUvYTViVHVvdzdCZEc0NlBQV1V1ZzhibG4zODYvVHBpcjIwbXpndUtrcExQL29vKzF6WHdZUFZmZWpRSXAwbjFDR0lscVFqVzdZb0t6TXoremd1S3NybHR3SU9PcnpPZCtlb2lYMVoxTEZqaW8rT2RubHRYSDlNSnBPYXQybWo2WFBtYU1Dd1libVdpTEJhcFFQSHJab3lOMVZQVGtqVS9hTVRkZStMQ1hyaTlRUzk5R0dTSm4yZHJQZm5wV2phZ2hTOU96ZFo0ejVMMXFDM0U5VHJwUVQxR0JtdlIxOUwwS2dQVTdScWU1YlREZmN1TXhnTVRyWGp0NFNmMWZCZjEycmppZFBLc2xoMEpqRlpMeS9ib0puYjlpa2wwejZORHZMMVVMVmdYM2thN2VmWXYydVhKbzBab3kzcjFyRlRHUUFBQUFCUTVBeGhLU24vNlg5OW5nOFAxN3pYWGxOc1pLVEN0bTNMOCt2c056ZHVySExWcXVtQmwxKys2cHV0cmY3NmE4MTU2U1c3SFpDQnBVdHI0QWNmcU1YOTkydFVzMlk2ZmZDZzNSaVRoNGVhUC9DQWhuMzl0U1RwNjVFanRlcXJyMlRKRVl4ZDVoTVFvTDZUSjZ2aXJiZHFXcDgrU29xTmRWNkV3YUI2YmRwbzNMSmxrcVIxOCtmcm16RmpuRXB3U0pMQmFGUzdmdjNVZDlJa3ZkcW1qYUtQSFhQNXVDclZxcVdSMzMrdmlqVnI1dm40Rjc3MWxuNmFQRm10SDN0TXo4K2FsV2ZmZ3RxL2RxMVdmZm1sZHE5YzZYTG43V1VseXBWVDQ2NWRkZSt3WWFxY3k0MnRKbmJ0cWlPYk44dmlvc2ExYjRrU2F0eXRtNFplMmwyY2xaR2hIeVpOMHNidnZsTktmTHh1cWw5ZjdmcjFVNXUrZmVWeHFXN3g3cFVyOWYyRUNZbzhmRmdCcFVxcDVVTVA2ZUd4WSsxMlZ3K3JYMS9uVHB5d3U0NS9VSkJpd3NObE1CclYrdEZITmZDREQ1eDJaT2RuM04rLy82NnZYM3hSTWVIaHpnL2VZRkR0bGkzVlkvaHdOYm5ubmx5Zng4dld6NSt2QmVQSEsrN3NXZmtFQnFwYWd3WTZ0WCsvMGhJVFZhcFNKZlY1NHcyMWV2VFJJcHZud3RtemVxZFhMNFh2Mys5eTNwQWFOZlRDVjE4cEtpeE0zN3o2cWhKZGZIaGtNQnBWNjg0N05lR1BQelNwWjAvdFhiWEs1VnlCcFV2cmtRa1QxR25BZ0NzK0hsdy8wbEpUZGVUZ1FTMmFQVnNyZnZsRnlZbUpWd3hnalViSlpMejQvNXd4cnRWMnNSNnoxU0xsTmNQbEVMbDAyYko2b0c5Zm5ZdUswcEx2djVmRllzbSt0dEVnMVNnZHBHZnVhS2dOSnlLMTdQQUptUjFLTFpYMjgxVGZ4cFVVN09lcDN3K2QwN2FJQkx2ckdvMUdWYi8xVm8yY09GSHR1M1l0OEUxUEFRQUFBQURJelg4K1VMNldZaU1qdFdmbFNpWEh4NnRDalJwcTFMbXp2RnlVU2ZnM2lvbUkwQXUxYTJ2czBxV3EzNjdkTmJtbU9TdExFUWNPNlBTaFEwcU1pVkY2YXFyOFNwUlF5YkpsVmE1NmRkMTgrKzB5R3ErL1RmcHI1c3hSMCs3ZHM5Y2ZmZnk0VWhJU1ZMSmNPZFZ0MDBibHExY3YxSEdGeVdxMTZ2RG16VG9kR3Fyay8yZnZ2dU43dXY0L2dMOCtLNThNU1VSMlJJellzL2JldGFtdHRxcFZIWFNpV3FxS3FqWkdXMTh0TFVXbGxGS3FxS0syV0VHR1NNUklJaEZac3Rkbi9mNFFuMS91NTk3SUh1TDFmRHp5K09hZWMrNjU1K1RlYnpUdno3bnZrNUFBYTN0N3VEZHNpUG9kT2hUcVoxMVMvUkRsNWNyNTg5aXhhUk11bkR5SlJLa1A0RXFBVENhRGs2c3J1cjc4TWliT21vWDZUWm9nUFRVVnF6Ly9ISHQvL1JXWkVtbFhwRGhYTWNPRVZ0WFJ3T2xKUHY2TWJCMTJYby9DcFloRTZFMytCYS9tNklpbDY5YWhlNzkrVUtsVUpUMGxJaUlpSWlJaUlnYVVxV3hjTzNvVVc5NS9IK3Y4L2JseWpvZ3FoTlNVRk55N2ZSczNMbCtHcjQ4UGJnY0ZJZUxldlFJSGVrM0paREpZVnFrQ2R3OFAxRzNjR0cwNmRzUkw3ZHVqVHIxNlVPZjY4UERSdzRmdzNyUUozcHMyUFhPVnRGd0cxS2xtaVdGTm5lSHBZQVY1cnQrZFdWbzkvZzJPeGFtNzhlYW55RFlBQUNBQVNVUkJWRWpPRW02cVdhZCtmYncrWnc2R2podkhvRElSRVJFUkVSR1ZPQWFVcVVURlIwWWl6TjhmOWRxMWczVzFhc2J5NzE1L0hlNk5HbUg0UngrVjQraUlpTVEwR2czU1VsSVFHeDJOaVB2M2NmUEdEZHk0ZkJtM0FnS1FtcHhzVEUrUk8vQXJrOGtnbDhzaGw4dGhhMmVIQmsyYW9FVzdkbWpjb2dWcTFLb0ZKeGNYV0ZoWkdkUGRtRXBPVE1UdXJWdXhmdVZLcEV0c2pDcVhBUTBjclRDcWhTdGNyYzJoa0lzL2lFdkwwdUw4L1FRY0NJeEJ0bDQ0Tmtkblo4eWVOdzlqcGs0VmJVWklSRVJFUkVSRVZCd01LRk9KdVgzNU1wWU5Hb1NzdERUWXVibkI2K3BWV05yWUlDMHhFZTgwYVlMVnZyN0d6Zm1JaUNvNnZWNlB1SmdZUk55N2g4U0VCS1NscEVDajBjRE16QXdXVmxad2RIR0J1NGNIcXRyYkZ5bG9lemNrQkcrTkc0ZDdFaHVqTm5Dd3dwaVhYT0ZlMVVMaXpQK24wZW54WDJnOGp0eUtRWnBHTDZwLzU1TlA4UG83NzhEQ0pPYzZFUkVSRVJFUlVWRkpMNTBpS29MRDY5Y2pLMmVsM2VPb0tBU2VQbzIyZ3dmajM1OStRdHRCZ3hoTUpxTG5pbHd1aDVPTEM1eGNYRXEwMyt6c2JGdzVkdzdybGkxRG1NU0dwdzZXS294K3lSVnV0dm5uMkZjcDVPaFoxeDZXS2prTzNZcEZmTHBHVUw5MS9Yb1k5SHBNbURrVGR2YjJKVFlISWlJaUlpSWllbkZ4ZHlzcU1YcTljSFhjb3p0MzhDQW9DQWZYcmNNckgzNVlUcU1pSXFwWTdnUUhZLzNLbGZDL2VsWDBleE1BTXJSNnhLWmtBd1Y4ZjBpbGtLT2RoeDFHTm5kQkZUUGhTdW5reEVUOCt1T1ArT0diYjVDU2xGUVN3eWNpSWlJaUlxSVhIQVBLVkdLNmpSOHZPUDV0eVJMTTc5UUpBOTU4RTlYcjF5K25VUkVSVlJ3Nm5RNGhBUUc0RXhJaUdVd0dnTFJzSFhiN1BjU1ZCMG5RNnZWNWJ0cVhtNWxTanBadXRuaWpvd2Vjck15UU8rTnlZa0lDdHE1ZmoxV0xGdUhSdzRjbE5CTWlJaUlpSWlKNlVTbm1mUExKa3ZJZUJGVU9yblhyd3JWK2ZUeThmUnNaS1NsdzlQREE2RTgveGVDNWM4dDdhRVJFRllKTUprTnlZaUl1bnp1SGhMZzRBSUNGcFNVc3JheVFsWmxwYkplaDFTTXlNUlBtU2dXY2JkUlF5dlAvL0ZjbWs4SE9RZ1VIS3hWaTByS1FsS2tWMU44TkRrWmNkRFFhdFdnQkcxdmJrcDBZRVJFUkVSRVJ2VEM0S1I4UkVWRVp5a2hQeDluangrRzlhUk0wR2cyR2poMkw3S3dzclAvcUt5VEV4Z3JhMnFnVkdORFFDZDA5N2FHUXkvTG9VVWlqMHlQc2NRYTJYSXBBbkVsT1pUTzFHcDE3OWNLOFpjdFF1MTY5RXBzVEVSRVJFUkVSdlRnWVVDWWlJaXBuT3AwT3YyL1pndlVyVnlJdUprWlFwMWJJTWJDUkkzclZkWUJLSVlOTVZyREFjbEpHTmpiNmhPTnVRZ2IwdWY2bGw4bGs2RFZ3SUJaOCtTVnExS3BWa3RNZ0lpSWlJaUtpRndCVFhoQVJFWlV6dVZ5T092WHJ3OWJPRGtGK2ZraExUVFhXNlF3R2hDVmtJRnRuZ0l1Tkd1WktlWUdDeXVZcUJlcllXeUFoWFlQWXRHekJIbjh4MGRHb1ltT0RwaTFiUXFWU2xjS01pSWlJaUlpSXFMSmlRSm1JaUtnQ01ETXpRNE1tVFZDL1NSTmN1M2dSeVVsSnhqcXQzb0R3eEF4bzlRWjRWTFdBV3Frb1VKOVdLaVdxVnpWSFFyb0dNYW5aeG5KTmRqYmlZMlBSOWVXWFlXZHZYK0p6SVNJaUlpSWlvc3FMQVdVaUlxSUtRcUZVd3FOT0hkU3BYeDgzYjl6QTQ1eU4rd0JBWndBaUVqT2gweHRRcDVvRmxQTDgwMS9JWkRMWW1LdlF3TWtLOStMVDhUamovM01xSjhURm9YYTllbWplcGsycHpZZUlpSWlJaUlncUh3YVVpWWlJS2hDWlRBWlhkM2U0MTZ5SnNEdDNFQjhiQzRQaFNjSUtmVTVRT1Q1ZEF6Y2JOYXpNRkFWTGY2RlVRSzJVNDJaTUtyUzVFaXJyZERvTUhUdTIxT1pDUkVSRVJFUkVsWSs4dkFkQVJFUkVRbVptWnVqV3B3K1dmZis5YUFXeFJtL0FwWWhFN0xvZWhRZEptUVh1czdxdE9hcGFDUE1saDl5OFdTTGpKU0lpSWlJaW9oY0hBOHBFUkVRVmtGS3BSTU5temJCa3pScTA2dEJCc0JMWllBQ0NZdEt3KzhaRHhLVmxRYTgzR0ZjeDUwVnFIYk5lcHl2aFVSTVJFUkVSRVZGbHg0QXlFUkZSQmRhZ2FWTXM5dkpDcjRFRG9UWTNONVliQU55T1M4UDJLNUVJalUrRC90bnhaRHhNeVVKU3JoektBT0JScDA0cGpKaUlpSWlJaUlncU13YVVpWWlJS3JnR1RadGlrWmNYQmd3ZkRqTzEybGl1TndEQnNXbllkZjBoUXVQUzhseWxuSlNod2NuUWVHUm85SUx5TGkrL1hLcmpKaUlpSWlJaW9zcUhBV1VpSXFJS1RpYVR3Y1hORFhNKy9SVGQrL1dEUXFFdzFoa0FQRWpLeE5iTER4RDBLQVVaR2gxMGVqMTBlZ00wT2oyaWt6T3g4M29VYnNXbUlYZTQyY25WRmIwSERpenp1UkFSRVJFUkVkSHpUVm5lQXlBaUlxS0NjYXRSQXg5LytTWGNhdFRBdmgwN2tKeVlhS3lMejlCZzQ4VUkxSGV3Z291MUdtWktPWkl6dGJnVG40YklwQ3hCUDVaV1ZoZzJiaHhxMUs1ZDFsTWdJaUlpSWlLaTU1enNkbHBhUGxrWGlZaUlxQ0pKVFU3R2prMmI4UE82ZFlLZzhsTkt1UXd5R2FEVEcwUzVsV1V5R2JyMTZZTjV5NWZEczBHRE1ob3hFUkVSRVJFUlZSWmNvZnlDMDJvMFdEOTlPcEppWWhCeTRRSzBHbzFrT3pzM04zd1hGQVNsc3VDUGpNL2V2Vmc3YVZLZTlRNDFhcUJXaXhab00zZ3dlanlqSFJFUkNWV3hzY0hFV2JPZzArbXdhYzBhWkthbkMvSW5hL1BZb1UrcFVxRlZodzc0ZU9WSzFLcGJ0NnlHUzBSRVJFUkVSSlVJVnlpVFVaaS9QeGIxN0luc2pBekorcm5idHFIanlKRUY3dStMUVlNUWVQS2taRjI3WWNNd2Q5czJRUjVRS24xWkdSbVkzNkVEMXQ2NFVkNURJYUlTa0pxU2dtTi8vWVcvOSt6QmpTdFhKRmNyQTRCU3FVU2QrdlhSYzhBQWpKcytIUzdWcTVmeFNJbUlpSWlJaUtpeTRBcGxNcXJackJucXRHcUYyTEF3eEQ5NElLci81NGNmQ2h4UWpnd0pRZURKazZqZXFCRWlnNEpFOVQwbVRXSXd1UnpzL2ZKTHhOeTdWOTdESUtJU1VzWGFHb1BIakVIYkxsMFE1T2VIOC8vOWg4dm56aUV5TEF6WjJkbW81dUNBRm0zYW9GUFBubWpScmgwOGF0ZEdGV3ZyOGg0MkVSRVJFUkVSUGNjWVVDWUJDeHNiTk96U0JXRitmbmh3ODZhZzd0YjU4N2puNTRmYXpadm4yOCt4bjM5R3RlclYwV2JnUU1tQXNsWFZxaVUyWmlxWXdOT25jWERkdXZJZUJoR1ZNS1ZTaWVvZUhxanU0WUdYQnc4dTcrRVFFUkVSRVJGUkpTY3Y3d0ZReGZKMDFYQy9XYk1rNjQvKzhFTytmV1JsWk9EMGpoM29QVzBhNUhtc1FwYkwrZWlWcGRqd2NLeWRQQms2cmJhOGgwSkVSRVJFUkVSRVJNOHhSdlZJVXRkeDQyQXBzWXI0M08rL0l5VWg0Wm5uWHRpekIxbXBxZWo5Mm11bE5Ud3FoTGlJQ0N3Yk5BZ3BzYkhsUFJRaUlpSWlJaUlpSW5yT01lVUZTVEszc2tMUHlaUHg5N2ZmQ3Nxek16THczN1p0ZU9YZGQvTTg5OWhQUDZIZDhPR282dXhjN0hGa1oyWWk0TlFwUExwN0YxbHBhYkJ6ZFVYRHpwM2hYS3RXc2Z0K2NPc1dnczZkUTBaeU1weHExVUxML3YyaHRyQVF0UXM2ZHc3M2I5d0FEQWJVYU5JRVRYdjBLUEExdEJvTmJwNCtqY2hidDZEVGF1SFJ0Q21hOU9oUnJQelJ0NjljUWVqbHk0QmVqOW90VzZKaHAwNTV0bzBNRHNiSzRjTVJHeFpXcUdza3g4ZkQ3L2h4eEVkRVFLRlN3YkZtVFhpMmJnMlZtUmt1N2QrUFBqTm1GSG44UkVSRVJFUkVSRVQwL0dKQW1mTFVaK1pNSFByK2V4ajBla0g1dnhzM1l2Q2NPWkpwSys1ZHY0N1FLMWN3Y2VYS1lsMWJxOVhpd09yVk9MQjZOVEpUVW1CdGJ3L0htalZ4LzhZTjZIVTZOTy9kRzFPKy9oclZHelFRbmV0NzVBZzJ2UEdHNUlyY0JYLytpVG92dllSTjc3eUR5My85SmFpemNYTEMrOTdlYU5peEl3RGc3clZyMkRCckZpSUNBd1h0NnJWdmozbDc5c0M2V3JWbnp1SGs5dTNZc1dnUlV1UGowYmhiTnlUSHhpSWlNQkF1ZGV2aXpZMGJVYjk5ZTFIN2JRc1dJRDB4VWRUWHFrdVhZR1pwaVEwelppRDR3Z1ZCWGF2Ky9mSHVqaDB3TXpjWGxQdnMyNGNmWnM5R1prcUtvRnl2MDJHc2xaWHgyTTdORFJ0dTN6WWVuOWk2RmR2bXpVTm1haXFzSFIwaGs4bVFIQlB6LysxZFhCaFFKaUlpSWlJaUlpSjZRVEhsQmVYSnBYWnR2TlN2bjZnOE5pd01Wdzhka2p6bjMwMmJVTE5aTTJOUXRpaTBHZzI4eG96Qjc1OS9qc3lVRkRUcDBRUGYzcnlKRldmTzRKT0RCNkZRS3VGMy9EZ1c5ZXdKdnhNblJPZTM2dDhmNi96OVllZm1KcXBMaUlyQ290NjljZlhRSVZqYTJncnFrbU5pOE5XSUVVaDg5QWdYOSsvSDRwNDk4VEEwRkNxVFFPM3RpeGV4SVk4YzB3QmdNQmp3ODd2djRvZWNvUGFFWmN1dzZPKy9zZUxzV2RSdTJSTFJvYUZZUG5nd2dzNmRFNXpYWTlJa2VQbjZ3a3hpbGZUOUd6ZndhYmR1Q1BieEFXUXlRWjN2a1NQWTh2NzdnckwwbEJRYzNiZ1J0Vjk2U1RLUGRhT3VYWTFmdVFQYlZ3OGR3c1kzMzBSbWFpcmFEeCtPRGJkdlkrTzllL2owNzcvaFhLY09BQ0FqTFMzUHVSTVJFUkVSRVJFUlVlWEdnREk5VS8vWnN5WExqLzc0bzZnc1BTa0o1M2J2UnQ5bkJGc0xZdnVDQmJqMnp6L0c0OUdmZkFLTEtsVUFBRTI2ZFVPcmdRT04xMXMxYWhTaWNxMnVmY3JTMmhxMVgzcEpWTDc1dmZmZ1ZMTW1Ob1NHNHFjSEQ5Qm41a3hCZlVaeU10Wk9ub3p2cGs3RmlJVUxzU1U2R2ovY3VRTzMrdlVGN1h3UEhjTEQwRkRKOGU5ZHRRci9idG9FQUtoV3ZUcjZ2L1VXQUVCbFpvYkJjK2NDQUxMUzAvSDk2NjhqUFRsWmNLNmRzN1BvV2dDdzhjMDMwWEhrU1B6ODRBSFdCUVRBeXM1T1VIL0cyeHZKdVZaa1cxcGJZL0hody9qc3lCR1k1L3pzbnBJckZQanN5QkhqMTN1Ly9ncmdTU0I4MjRJRnhuWmRYbjBWU3BVS0FOQzBSdzhzT1hZTWRxNnV5R0pBbVlpSWlJaUlpSWpvaGNXQU1qMVRpOTY5SmROSytKODRnY2pnWUVIWktXOXZLRlFxZEhuMTFTSmY3L2FWSy9nblY3QmFybENnYnR1MmdqYk5ldlkwZnEvTnlzSlBjK1pJOW1WaGJTMHFxOW0wS2VidDJRTmJKeWZJNVhJTWV2dHRVWnRiWjg5aS9OS2xHREZ2SGxSbVpyQ3FXaFVkUm80VXRRdTlmRmxVOXVEV0xleGRzY0o0M0hyZ1FDaVYvNTlacGtHdWxkdnhEeDdnK09iTm9qN01KY2JkZnNRSVRGdTdGbFpWcThLNVZpMTBHajFhVUsvVmFIRG4yalhSZVlWeDM5OGZqKzdjTVI3Lzk4c3YwT2wweG1NN1oyZTh2bVlOREhvOXNqTXppM1V0SWlJaUlpSWlJaUo2UGpHZ1RQbkthOFh4UHlhcmxJLzkvRE82VDV3SXRhVmxrYS8xOTdwMWdNRmdQTFp6ZFRXdWtuM0t3Y05EY0h6ejlHbmNsUXFtbXFTR0FJQ1JDeGRDcFZZYmoyMGxOZzYwZG5EQVFKTkFzNjJqbzZqZDQraG9VZG1oNzcrSFRxczFIbnMwYXlhb3IrcmlJamcrdFdPSHhMREY0eDd5M252Q01kcmJpOW9rNWNwelhCVHhFUkdDWTk4alIvRDFxRkZJeTVYVHVlMlFJZkJzM1JxWnFhbkZ1aFlSRVJFUkVSRVJFVDJmR0ZDbWZIV2JNQUVXTmphaTh0TTdkaGhUTnR3OGV4YVJ0MjZoei9UcFJiNU9Wbm82cnBoc2xGZEZZdU03UzRteFhOeTNyMERYTU0wbm5EdTRiR3dqc2RtZzBzeE1WSlpoc3RtZHdXREFwZjM3QldWVm5aeUUvU2lWZ3B6TUQ0S0NrUHI0Y2Y3ak5obFQ3bFhQVHhVM0ZZVlYxYXFpc3V0SGoySkJwMDRJdVhqUldEWi83MTVZU3JRbElpSWlJaUlpSXFMS2p3Rmx5cGRGbFNyb1BtbVNxRHd6TlJXbmN2THZIdnZwSnpUdjFRdHU5ZW9WK1RxaFY2NUFxOUdJcm0xS1liSmlHUUNDTDF3bzJrVWxWZ05MTnhPMzArZGFpUXdBVVNFaFNFMUlFSlNaYnVnSG1JemZZRURFelpzRkdrTnVCcW54NUVwUFVSU2VyVnRMQm9wanc4THdlZCsrK1BPYmIyQXdHR0RqNENBWjBDWWlJaUlpSWlJaW9zcVBBV1Vxa1A2elpra0dYNDl1M0lqRVI0OXdjZjkrMFFaM2hSVWJGaVlxa3dySXlpUldFQ2RFUlJYcjJrVmh5SldhQTNpU0U5blV5bUhETU5iS1N2Q1ZhYkt5dWJpcEtvemowZXVMZGI2WnVUbUdmZlNSWkoxT3E4WE96ejdEbWdrVG1EK1ppSWlJaUlpSWlPZ0Z4bVdHVkNBdW5wNW8yYmN2cnYzemo2RDg0ZTNiK0g3YU5OZzVPNlBWZ0FIRnVrWkdUdnFNM0JRU0syRU5FaXR4aytQamkzWHRrcEE3MS9CVFF6LzhVSEpEdjl3YzNOMUxhMGlGTm1UdVhEd0lETVJwYjIvSitrdjc5MlBOeEluNDZQZmZKVk9ERUJFUkVSRVJFUkZSNWNhQU1oVll2OW16UlFGbEFBajQ3eitNL2Z4ektFenlFeGVXV2lLOWhWVFFVaWNSVUxhd3Npcld0VXVDWENMNExaZkxVYnQ1ODNJWVRkSElaRExNM3JnUkRoNGUyUHZWVjRJTkVwKzZkdmd3enU3Y2lXN2p4NWZEQ0ltSWlJaUlpSWlJcUR4eGlTRVZXSXVYWDRhclJJNWtwVnFOWGxPbUZMdC9xWlc2MlZsWm9qS05STW9GT3plM1lsKy91S3p0N1VWbG9WZXVsTU5JaWtjbWsySE1va1dZdDJjUHJCMGNKTnNjMzd5NWpFZEZSRVJFUkVSRVJFUVZBUVBLVkdBeW1ReDlaODBTbFhjWU1RSTJqbzdGN3I5dTI3YWkvTWltbTl3QmdFWWl5T3padW5XeHIxOWNOUm8zRnBVRm5UdUg1TmpZY2hoTkxnWGNlREFyUFIzWGpoNDFIcmZxM3g5ZitmaWdVZGV1b3JhUndjRWxOandpSWlJaUlpSWlJbnArTUtCTWhkSjk0a1NZVzFzTHl2b1Zjek8rcHl4dGJQQlNuejZDTXFtOHhGSkI1dmJEaHBYSUdJckR1bG8xMUc3WlVsQ216Y3JDZ1RWcjhqem56MisrUVhoZ1lLbU9TMmxtSmpnMjNVendLWjFPaDUvbnpJRldxeldXVlhOMXhTY0hENkxMdUhHQ3RsSzVyWW1JaUlpSWlJaUlwTnozOThmZjMzMkhTd2NPNUJtWG9PY0hBOG9rb05QcG9OTm84cXkzdExaRzl3a1RqTWUxWDNvSjlkcTF5N085WHE4dlZQbmd1WE1GeHlueDhhSmZOSThmUGhRYzEyemVIRTI2ZHhkM0p2RUxTdlJMUzZxTnhMaWtmdGxKbGZXY1BGbFVkdWo3NytGNzVJaW8vT0wrL1RpL2V6ZXFOMnlZYjcrbTQ1UVZjRHpBazBDOW9KMWVqNnlNREFDQUpqc2IrNzI4QUFBV1Zhb2c3c0VEL0x0cGs2QzlVcW5FOUhYcllKR3JuNXJObWtsZWk0aUlpSWlJaUtpaTJMVjBLVmFOSEluWHExZkhXQ3VyUEw5bTFhNk5WYU5INCtDNmRlVTk1RXJwM0s1ZFdOaTVNN1l2V0lEVjQ4WmhOZmRrZXU0eG9FeEdCb01CVWNIQmlNb25uVUcvTjk0d3BsR1FTb0dSVzNwU2ttUjVSa3FLWkhtVDd0M1JlZXhZNDNGbWFpckNBZ0lFYllKOWZJemZLOHpNTUgzZE9zZ2swanBrcDZlTHI1dWNMR3lURTFndDdIbkFreFFScG5xKzlocmM2dGNYbE9sMU9uaTkraXArbVRjUE44K2NRZUNwVS9qbG80L3cvZXV2WThiNjlhTE5ETFBTMGtUOVpwcVVaYVNtaXR0SWpBY0FtdlhzS1NyNys3dnZFQjhWaGUrbVRvV3RreE9BSnlsTjFCWVcyTGw0TVc1ZnZpeG9iMjVsaGFyT3pzYmpIaEtCY3lJaUlpSWlJcUtLNU5YRml6SHZqei93WFdBZ1BKbzJsV3pUdUZzM2ZIL3JGdWJ0M2kxYTVGYmExazJaZ2x2bno1ZnBOY3VEOStMRjBPdDB4dVBMQnc0ZzZOeTVjaHdSRlJjRHlnVGdTVEI1MzlkZjQ5SGR1d2dQQ01EKzFhdnpYRVhzVnE4ZW12ZnVEU3M3TzNRYVBUclBQcE5qWTNIMTBDSEp1dE03ZGtDWDY1ZEpiak8vK3c0Tk8zVXlIbnQvK2lteWN6YmlDemg1RWpkeTh2ektGUXE4L2ROUGtpdWtNMUpUY2UvR0RWSDV6VE5uQk1lQnAwK0wybVNtcHVMZTlldkdZNTFPQjcvangwWHRRaTlmRnFTSEFBQ1ZtUmsrMkxrVGxsV3JDc3AxV2kyT3JGK1BwZjM3NDR1QkEvSFBEejlnMnJwMXFOZW1qYUJkNHFOSGVIajd0dWhhdVgvUmFqVWFCSm5NQXdCdSsvaElybEllK2ZISGNLcGRXMUQyKytlZjQ2MTY5YUF5TjBlM1hDdk8xVldxSUNzOUhjc0dEY0svUC84TWJjNXE5Y3NIRCtKaGFDZ0FvUG5MTDZQVHFGR2k2eEFSRVJFUkVSRlZSRlpWcSthWktyUHJ1SEZRcWRWbFBDTGd4ckZqdUxCblQ1bGZ0NndaREFZa3g4V0p5cE5pWXNwaE5GUlNaTGZUMHBpNDVBV20xV2l3YnZKazNMOXhBN0ZoWVlJNmUzZDN1RGRxaExjMmJSSnR1dWQ3NUFnQ1Q1M0NwQysvRlBYNXk3eDVlQmdTZ21BZkgyVG1zUkw1YWY5MVdyWkU2MEdEMEdQU0pFRmRkbVltOXE1Y2ljUHIxeU1yUFIxMnJxNXc4UERBblN0WG9OZnA0Tm02TlY1ZnV4YWVyVnFKK3IxeDdCaCttRDBiajZPaUpLOWJ0MTA3TFByN2IreGF1aFJITjI2RVZtS1RQM05yYS9TZU9oWDlaOC9HeW1IRDh0eUV6cmxPSGJ5OVpZc29NQng5N3g0MnZmVVdBaytkRXAzalZMczJYbCt6UnBRditwUzNON2JQbnkrWkkxb21sNlBIcEVtWXVHSUZGbmJyaGtkMzdraU9wM3FEQnZoZzF5NjQxYXNuS0U5ODlBaTdseS9IOVgvK1FXcENBbHc4UGRINzlkZlJlOW8wd1FycE9VMmJJdWJlUGVPeGhZME5yS3BXUlZ4NE9HUnlPYnFPSFl0cDY5WkJiV2twZVgwaUlpSWlJaUtpaXVqdyt2WFlPbStlcVB3OWIyKzBIenEwVE1lUytPZ1JQdTdTQlkram9yRGszMzhGaStvcW85WGp4K1BTL3YzR1kwdGJXNnkrZGszd0pqUTlYeGhRcGdvdEt6MGRBYWRPSWViK2ZXU25wOFBXMlJsMTI3U0J1MG5lNFlvcTZ2WnRoRnk4aU1Ub2FKaVptNk5XaXhabzJMa3o1UEtLK1hMQWlhMWIwV2JRSUdnMUdrUUVCdUxSM2J0SVMwcUNyWk1UR25mckJoZVRsYzVFUkVSRVJFUkV6NE1qUC95QVh6NzRRRlQrd2M2ZGFEdGtTSm1OUTVPZGplV0RCaGxUWGJ3SUFlWGsrSGo4OHVHSDhQL3ZQemg1ZUdEU1YxK2hZY2VPNVQwc0tnWmxlUStBNkZuVWxwWm9QV0JBZVEranlOenExUk90RnE3SWVrMlpZdnkrbXF0ck9ZNkVpSWlJaUlpSXFITFJaR1ZoOVlRSkwwVGU1TnhzN08weFo4dVc4aDRHbFNBR2xJbUlpSWlJaUlpSWlBb3BKaXdNL2lkT0lDMHBDYTUxNjZKbHYzNVFxbFNTYmRPVGtyQjIwaVRKUFpvSzZvNnZMKzc2K2lJOU9SbE9OV3VpUmQrK3NMUzJMbkovQUJCNjlTcENMbHhBVlJjWGRCZ3hva0s5VVYwYTh5MHBtcXdzK0o4OGljaWdJT2oxZXRpNXVLQk95NVp3OFBEQW1aMDcwWG5VS0ZqYTJwYjNNRXNOQThwRVJFUkVSRVJFUkVRNTd2bjV3V3ZNR01SRlJJanFYdlB5UXZlSkU3RnQzanljM0w0ZEJyM2VXT2RXdno3bTdka0RGMDlQd1RuaGdZRllQWDQ4b25NMnU4OXRpY24rU212OS9FVG5CL3Y0NE9lNWN4RWVFQUNQcGsxaGJXK1B3Rk9uWUdGamc4bGZmWVdla3ljTDJzZUVoY0ZyN0ZpRStmbUpydmZLKys5ai9CZGZJQzB4RVJ0bXpjS1Znd2VOZFNFWEwyTHduRGxZM0xzM0VpSWpKWDgyZGk0dUdQWHBwK2c5ZFNvQUlEWThIQnRtelVMUTJiUEduNFZqelpwWWRQZ3dEcTFmanpQZTNraDcvRmpVejdjM2I4S3BaazNKYXhSbXZ0RjM3bUJScjE1SWtkajRUeWFYbzBuMzduaC94dzdjOHZIQmhoa3prQklmTDJxbnRyUkU0KzdkOGRIdnYwTXVsK08zeFl0eGROTW1aQ1FuQXdCYzZ0YkYwbVBIalB1TDNiNXlCZXNtVFVKY2VEalVWbGF3dHJkSFhIaTRvTThtM2JwVjZvQnl4Zm5ZZ1lpSWlJaUlpSWlJcUp6VmJ0NGNhLzM5VWJkTkcxRmRlbUlpbHZidmovKzJiaFhWUllXRVlOV29VZERwZElMeXcrdlh3ODdWRmRiMjlxSnphalp2amtaZHV4cS9WQllXZ3Zxek8zZGlhYjkrQ0E4SVFLdUJBN0h5d2dVc09uUUkvV2ZQUmtaeU1uNmNQUnNIMTYwVG5PTlVzeWErdW5BQm5jZU9sWnhmVmtZR3ZodzZWQkJNQm9ETEJ3N0FvVVlOckxsK0hYVmF0Wkk4OTlQRGg0M0JaQUJ3OVBEQTRzT0g4Y3A3N3dFQW12WHFoZFhYcjhPcFprMjh0bW9WVmwyNkJJV3k0T3RaQ3p0ZkYwOVByTGwrSFI1Tm00cjZhajF3SUQ0OWVCQ1d0clpvMWE4ZnZIeDlZU2VSM3ZQbDZkTXhmODhlNCtyc2NVdVhZdjRmZndBQTJnNFpBaTlmWDJNd09lN0JBM3c1ZENqaXdzUGg3T21KN3dJRDhYMVFFTmI2K2FGWnIxN0dQclBTMGdvODUrY1JBOHBFUkVSRVJFUkVSRVM1S0ZVcTFKZllPRzd2eXBWUVcxcGlyWjhmdGtSSG8zNkhEb0w2cUpBUStCNCtMQ2liOWIvLzRiTWpSOUJBb3IrcFhsNzQ3TWdSNDVlOW01dXg3dWJaczFnL1l3WjBXaTBBWU1LeVpjYWc1eXNmZkFESVpBQUE3MFdMRUhyMXFxanZ4bDI2U001dDgzdnZJZlRLRmNnVkNrRzV1WlVWZ0NjcmRxZDZlVW1lcTh3ak9HeG1aUVdaWEk0cFgzOE5sWm1ac2R6ZXpRMU90V3RMbm1PcXFQT3RZbWVIMTc3NVJ0VGZuU3RYb00rMWd0ekd3Y0VZK003dDdyVnJvakoxbFNvQWdMR2ZmdzVGcnAvVG51WExrWjZZQ0FCbzJiKy9NZERzNHVtSitmdjJHWVBLbVF3b0V4RVJFUkVSRVJFUnZWak1jNEtLdVRuV3FvVUYrL2JCeGRNVDVsWldHUGpXVzZJMklUNCt4YjYyVnFQQmhwa3pqV2trM0JvMlJQVUdEWXoxMVZ4ZDRWU3JGZ0JBcjlOaDc0b1ZvajdNek0xRlpkZVBIb1h2b1VOWWRmRWkxb2VFb0Y3NzlzYTZmbSs4WWZ5K1hydDJhTnF6cCtqOFN3Y09TSTczMXRtemFEMXdJTndiTmhUVlBRMVVQMHR4NTl1NGExZlJxdXJIMGRFSU9IbFNVTmFnVXlmUnRZUE9ua1c4U1lvUHYyUEgwTEJUSjhFWUFPSDhyeHc0Z0tTWUdPT3hVcW5FR3ovK0NMV2xKYkxTMC9PZDgvT01BV1VpSWlJaUlpSWlJaUlUc3B3VnNibjFuVEZERUNDVlNtT1JuQ3ZJV0ZRWDkrNUZiRmlZOGJoV3MyYWlOdFZ5cFcrNGR2U29JTGlabC9DQUFFeFl2aHdlVFp2Q3pzVUZueDg3aHMrUEg4ZEtIeC8wblRsVDBIYmcyMitMemorK1pRc01Cb09nTENrbUJqZFBuMGIvMmJPbEx5cnhjelJWRXZQdCtkcHJvblBPZUhzTHIvUG5uK0tMR3d3NHYzdTNvT2pDbmozby9PcXJnckwwNUdUajZtUUFpSXVJd09MZXZSRng4NmF4ek43TkRYMW16a1JtYXFyNE9wVUlBOHBFUkVSRVJFUkVSRVFGSUROSkV5R1hTQUdSV1FLclUzMU1BcDgyVGs2aU51cGNnVzJEWG8rUWl4Zno3VmVwVXFIanFGSEdZN2xjamdZZE9rZ0djRnYyNndkbmt3MENvME5EY2YzZmZ3VmxwNzI5NFZ5M0xwcjI2Skh2OWZOU0V2UHRQR29VbEdxMW9PelNnUVBJeUFudUduSUN4eTlQbnk3cSsreXVYY2J2STRPREVSRVlpUGJEaG9tdXI4aVZ6Z01BSHQyOWkwOTc5TUNKWERtMVIzL3lDWnIzN2kwNXo4cUNBV1VpSWlJaUlpSWlJcUlpa0ZyRnJEZlpsSzhvVE5ObW1Ka0VTZ0ZBb1ZJSmppTUNBL1B0dDFhTEZsQ2JiUHlYRjVsTWhuNG1xNWFCSjVzTTVuYmlsMThrMnhWR1NjelgwdFlXclFjT0ZKUmxwYVVaVnlVSFg3aUF6TlJVVEZxNVVyUTVYNWlmSHg3Y3VnWGdTWEM1V2E5ZXNIRndFRjVmb1VEVDd0MUY0OHBLUzhQR045L0V1aWxUa0o2Y0RMV2xKU3h0Yko0MTNlY2VBOHBFUkVSRVJFUkVSRVFseEpCckk3aWkwR1JuaTlJNUhGaTlHbU90ckFSZnZvY09DZG9rRmlEbGhVdTllb1VhUzQvSmswVzVwUDJPSDBka2NEQUFJUERVS1R5T2prYlg4ZU1MMVc5dUpUbmZydVBHaWNxZXByMDR1MnNYT293WUFiV0ZCVHFQR1NOcWR5NW5sZkw1M2J2UmFmUm95YkdPV3JnUU1ybDBPUFhDbmoxWTFLc1hZc1BESmVzckUrbXRHWW1JaUlpSWlJaUlpS2pNNWM3VCsxU3pYcjB3ZnZueVo1NW5iV2VYYjk5VkN0QW1OMHNiRzNRZFB4Ny9idHo0LzRVR0E0NXMySUJwYTlmaTJPYk42RForUEN5dHJRdlZiMjRsT2QrWCt2YUZ0YjA5VXVMampXV0JwMDhqK3M0ZFhOeTNEeC9sNUVydU5tRUNEcTViSnpqMzNPN2RhRFZnQUJLaW90Qm15QkRKYTlacjF3N1R2LzBXUDgyWkkvbkJRV1JRRUpiMjc0OWxKMC9DVmlKdFIyWEJnRElSRVJFUkVUMzM3dnY3SS9Ea1NUaldySW0yaUlDb2hBQUFJQUJKUkVGVVE0Wkl2b0pzeW1BdzRMNmZIKzVkdS9ia0QwK1pEUGJ1N21ndThacHJlY2xNUzhQOUd6Y1FHUnlNMU1lUEFZTUJObzZPY0cvWUVMVmJ0b1RTNVBYZitNaElSQVlIbzNtdlh1VTA0dUo1SHU1SllSWGwyU1NpRjV0VVh1YnNqQXpVYnQ2ODJIMmJtWnNYK3B6K2I3eUJmemR0QW5KdHhuZmEyeHNEMzM0YmwvLzZDeXZQblN2V21FcHl2a3FWQ2gxR2poUUZ3UDgzY3lZc2JXMVJ2MzE3QUlCSGt5YW8xYUlGN3QrNFlXd1djKzhldGkxWWdGWURCand6UU41NzZsVFlPRHBpL2ZUcHlFeEpFZFhIaG9YaHQ4OCt3eHNiTmhSNi9NOExCcFNKaUlpSXFOTFFhalJZUDMwNmttTmpjZXZDQmVpeXM1L1pYbVZ1RHJXbEpleGNYZUZVcXhicXRtMkxsL3IwUWUyWFhpcWpFVmR1dnk1Y2lBZEJRUWoyOFVGR2NuS2U3ZXpjM0ZDblpVczQxS2lCcVY1ZWhiN091VjI3c0g3R0RHUE95cmF2dklJUGZ2dnRtZWY0L1BrbmRuNzJHYUpEUTlHa2UzZW9MU3pnZStRSUFNRE13Z0xUMXExRDl3a1RDajJXa3VMLzMzODR1bkVqcmg4OUNrMW1wbVFidFpVVld2YnZqeTZ2dm9xWCt2YUZVcVhDdjVzMlFhL1RQWmNCNVlwK1Q0cWlLTThtRVpHbHJTMlVLaFcwR28yeDdQNk5HOUJxTktJUEVzdEM5UVlOMEt4blQvaWZPR0VzeTBwTHc5ZWpSNk5CaHc1d2I5U29XUDJYOUh5N2poMHJEQ2pqU1k3bWtRc1hDc3E2alI4dkNDZ0R3TzJMRi9IdWpoMzVYcVB0NE1GWWZ2bzB2cDA4R1dIKy9xTDZNenQzWXFxWEY5U1dsb1VlLy9PQUFXVWlJcUl5Sk1lVHpTMmVyazB5QU5BYkREQTg0eHdpS2ppbFNvVzVPYnRzUHdnS3dpZmR1eU1yTFUzVWJ0cmF0WUJNaHFTWUdJVDUrOFB2K0hGRUJBYmk2dDkvWTllU0phalp2RGxlWGJJRXJmcjFLK3NwVkNvVFY2d0FBQ1RIeFdGeDc5NklEZzBWdFduWnJ4OCsrUDEzS0NWV0p4V1U5K0xGZ2cyUUxoODRnS0J6NTlDb2MyZko5bnRXck1DZW5OZG9WZWJtbUw5M0w3TFMwekdqUmcwQVQxWkZiWHo3YmJRZU9MRFFyd1lYVjJSd01EYk5tWU5iWjg4YXk1UXFGVHFNR29YMlE0ZkN2VkVqS00zTWtCQVZoWnRuenVENDVzM3crZU1QV0ZhdENnZDNkNFFIQk9DVjk5OHYwekdYaElwOFQ0cWpzTThtRVZWdUJYMURRYUZRd0sxQkE0UUhCQmpMc3RMVGNmM29VYlFaTktpMGh2ZE0vZDk4VXhCUUJvQ29rQkM4dW1SSnNmc3U2Zm5XYjk4ZXpwNmVlSFRuanFDODY5aXhndVBPWThaZ3h5ZWZRS2ZWR3N2TXJhM1Jxbi8vUFB2MjJiY1BIWVlQQndCVXIxOGZ5MDZkd3E4TEYrS2ZIMzRRdE5ObForUFIzYnZ3YU5xMDBPTi9IbkJUUGlJaW9qS2dsTWxnbzFUQ1dhMUdEWE56MUxLd1FDMExDOVF3TjRlTFdnMWJwUkpLdmdKTFZLTGNHelZDM2JadEplczZqUjZOUHRPblk5VENoZmpndDkvd2JVQUFXdWY2Z3lYTXp3K3JSb3pBZDlPbUlWTWlJRTJGWStQZ2dEYURCMHZXZFo4OHVWakJaSVBCZ09TNE9GRzU2ZVkrVC9tZE9HRU1YQUpQY2ttYW1ac2o3ZkZqUVR1bFNpWGFUYjYwbmZudE44enYyRkVRVEs3ZW9BRlcrdmpnN1o5K1F0c2hRK0JhdHk0Y1BUelFvRU1IRFAvb0k2ejE5OGZJaFF1Umtad3MrRVA4ZVZLUjcwbHhGUGJaSktMS1QyRm1KaW96R0tTWGxqVHYzVnRVOXVmWFgwT2Z4NFovZmlkTzRPVDI3Y1ViNERPMDdOY1B6blhxQ01xcVZhOHUrTytuNGlqcCtab0dqK3UyYXdjWFQwOUJtYTJURTVyMzZTTW9hemRreURQVGdoeFl2UnFSSVNIR1k1VmFqYWxlWHBobWtvOFp3SFAxYjFaaE1hQk1SRVJVeXBReUdaelZhamlhbWNGS29SQUVqcFV5R2F3VUNqaVltY0ZacllhS1FXV2lFbVZwWTFPZ2RyWk9UdmhnNTA2MEhEQkFVSDV1NTA2c0hEWU1XZW5wcFRHOEY0cWxyYTFrZVpXcVZZdlZyMHdtUTB1VGxlU1d0clpvMkttVFpQdkQzMzh2T0g2Nm9ZNkxweWNtclZ5SnVtM2FvRVdmUHBpL2R5OHNUSGExTDAzLy9QZ2oxaytmRG0xV2xyR3NUcXRXK096b1ViZzNiSmpuZVVxbEVxTS8rUVJ2L1BnajhKeitHMUpSNzBseEZmYlpKS0xTSmJXQkdvQThBNWFBZExEWHRLd2diWjZTK3UrUzNCOWM3L2Z5Z2lZblhWZTNDUk5FdjlkREwxL0dMb2tWd1pFaElkajQxbHRvMHIyN29GeHFibm1OTFQ5eXVSeDlaODRVbFBXZU5xMWdId29YNEpvbE1kL2NUQVBLM2NhTmsyelhmZng0d1hHbk1XT2VPVTR6UzB2Sk1mV1pQaDFOZS9ZMEhwdGJXOE9wVnExbjl2VThZMENaaUlpb0ZDbGxNbmhZV01CQ0xzZXovc3lYQWJDUXkrRmhZY0dnTWxFSmtza0wvcCs3Y3JrY3N6ZHNnSlhKNi9TM3pwL0hqMisrV2RKRGUrRW9GQXJKOHNMY283eE0vKzQ3ZEJvekJ0YU9qdkJzM1Jyei92Z0RWWjJkSmR1Ryt2b0tqblc1L3RnZTlNNDdXSGJxRkQ3KzgwODA3dEtsMk9NcUtOOS8vc0V2SDM0b0tGT1ptMlB1OXUwRjNvaXUrL2p4NkQ5N2Rta01yOVJWeEh0U1VncnpiQkpSNlVwUFNwSXNmMWFPLzJ5SkQ1Uk5VMmxKdmNtVTF3ZlJ6WElGSEo4NnVuRWprbUppc08vcnJ4RVZIQXhWemlwbWp5Wk5uZ1JaVGV6MzhzS3EwYU54OWZCaEJQdjQ0SysxYTdIazVaY3g0TTAzNGVqaElXaWJMakUzVFQ3N1N6eEx6OG1Ub2JheUF2Qmt0WFh2MTE0cjBIblpHUm1pc3N6VVZNRnhTY3czTitjNmRWQXZad08rcHh2MVNXazlhQkFzY3o3Y3RuWndFQVNGcFZoWVdlSFMvdjA0TExIaG5uUHQyc2J2dTd6NktsUnE5VFA3ZXA0eGh6SVJFVkVwVWNwa2NGR3JDL1hwclF5QWkxcU5oMWxaMEJaeDlRQVJGWjJOb3lOZW5qWU4rNy81UmxCK2Z2ZHVkQncxQ20zelNOdEE1Y3ZHM2g1enRtd3BVTnRzMHovOHkvbDNiWEo4UEg1ODR3M1J5cm5CYytmQ3VaQXJtOFlzV29UVEJkaElxS0twYVBla0pCWG0yU1NpMHBPZWtvS0xmLzRwV1hkbTUwNTBHajFhbE9aQXE5RWc1T0pGVWZ2ZzgrZGhNQmlNK1pEOWpoOFh0UWtMQ0VCNlNnb3NyYTBGNWUySEQwZXJnUVBoZStpUXNlemE0Y09ZVmJzMmFqUnBna1dIRHd2YVQxdXpCaEVCQWJoMy9icWczUGZRSVVFZlBTWlB4cUIzM2hHTkk4VEhSMVIyOStwVjZQVjZ5SXZ3Z2E2bHJTMjZqUitQZnpkdFFvZmh3d3YwQVZsY1JBUWUzYjByS2cvMjhZRkhreWFDc3VMTzExVFhzV054KytKRnRPamJGemIyOXBKdFZHbzFPbzRZZ2VPYk42UEQ4T0g1cnJoVzU3d3BzL1hERC9IbzNqMk0rdmhqVkxHenc2TzdkM0g1NEVFQWdKMnJLOFlzWHB6ditKNW5EQ2dURVJHVmtpb0tCZFJGK0E4MU03a2NWUlFLSk9iYUhJS0l5azZ2S1ZORUFXVUEyTE44ZWI0QlpZUEJnSkNMRnhGeDh5WlM0dU5ScFdwVjFHbmRHcDZ0V3BYSTJFS3ZYa1hJaFF1bzZ1S0NEaU5HRk9xUHdhU1lHRncvZGd5SjBkRlBjZ2IyN28xcXJxNmlkcEhCd2JoMS9qelNrcExnVktzV1d2WHYvOHhjZ3M4ZDA3ZEFDaEc4dk9Qcmk3dSt2a2hQVG9aVHpacG8wYmV2S0ZoUVdIdFhyaFRsMUpYSjVlZ3pZMGFoKzdLMHNVRzNpUlB6YlZlYXoybE1XQmo4VDV4QVdsSVNYT3ZXUmN0Ky9hRE1MNGRrR2Q4VFRWWVcvRStlUkdSUUVQUjZQZXhjWEZDblpVczRlSGpnek02ZDZEeHFsR1NLbHFLZVYxZ1Y3ZjZVMWJ5SlNzT3VwVXNSZHVNR1FpNWRRbXBDZ21TYndKTW44VTdPdmd1Tk9uZkc0TGx6RWVidkQ2OXg0eEJ6NzU2by9iVi8vc0g4RGgydy9QUnBmRDl0R2k3dTJ5ZHFreEliaS9lYU44ZFVMeTkwR0RIQ1dDNlh5L0hlamgwNDlQMzNPUDNycjRnTkQwZFZGeGUwSHpZTVF6LzRRTFRwcU5yU0VwOGRQWXJ0Q3hiZzFQYnQwR28wZ25vTEd4dU1YTEFBZytiTUVaVEhob2RqOWJoeG9zQXM4Q1RJL0ZHN2R1ZzZkaXlHbWJ3ZFV4RDkzbmdELzI3YUpFcC9JV1hyL1BrNHVXMmJhTndBc09XOTkzQis5MjY4NyswTjYyclZBQlI5dm5ucE1ISWt0czJiaDY1NXBMdDRxdHVFQ1RpK2VUTTZqUjZkYjUvbU9TdTBBZURJK3ZYNGQ5TW1PTGk3SXo0aUFscU5CblhidHNXY3JWdnpER0JYRnJMYmFXbVY1K05mSWlLaUNrSU93TlhjSEJaRmZKVTdYYWREZEZZVzhzN29Sa1FGc1hyQ0JGeVNXSkgwYzJRa3JKNlJ1M2RPa3lhSXVYOWZWUDdGeVpPb2w4ZEdmNWNPSE1DMmVmTVFGeEVCbGJrNWFqUnVqSWVob2NoSVRvWmJ3NGFZdUdJRldwbmtVd1dlQkhpOHhvNUZtSitmcU82Vjk5L0grQysrUUZwaUlqYk1tb1VyT1N0ZmdDZTdyYi8yOWRlSWo0ckNzb0VEOGZEMmJjbnp4M3oyR2Y1WXZoeC9yVmtqK01OTXFWWmp3dkxsR0pDVEppRXBKZ2FiM25sSGNBM2d5U3FiajNidlJwMldMZlA0YVJYTWZpOHYvQ2F4V21mUjRjTm8wcTFia2ZyOFpkNDhuUEgyRm0zZUJnRGYzcndKcDVvMUFRRG5kdS9HZHdWNExmZWRYMzVCWjRrL0pvTjlmUER6M0xrSUR3aUFSOU9tc0xhM1IrQ3BVN0N3c2NIa3I3NUN6OG1UaXpUKzVOaFl2Tld3SVRTWm1ZTHl1dTNhWWRsLy94V3B6MkFmSDl6MTljV0FQTkswRlBVNXZlZm5CNjh4WXhBWEVTR3FlODNMQzkwblRzUzJlZk53Y3Z0MndXcHJ0L3IxTVcvUEh0RkdTT1YxVDI1ZnVZSjFreVloTGp3Y2Fpc3JXTnZiSXk0OFhOQm05ZlhyY0t0WHIxam5GZlRaTkZWUjdrOXhmMTVFVlBLUzQrTGcvOTkvU0lpTWhNRmdnR3ZkdW1qV3E1Y2d3RmxXSHQyOUs5cWdyNlNWMUh3ZjNiOFBlM2YzZkZjZVI0YUV3SzFlUGVQSzg3eGNPM29VOW01dXNIZDNSOFRObTRnS0NVRnlYQndzcksxUnAxV3JQUDg3c2JKaERtVWlJcUpTSUpQSmlwVUwyVXd1aDRLNWxJbktUWjNXclNYTHIvejFsMlQ1M2xXcnNIcmNPTVJGUk1ET3hRVmZYN21DRldmT1lQVzFhNmhXdlRxaWJ0M0NxcEVqc1gvMWF0RzVUalZyNHFzTEY5RFpaUE9ZcDdJeU12RGwwS0dpUU8vbEF3Y0FBUFp1YmxoOTdacmtMdXRhalFacnhvL0h2bFdyaks5b0d1dXlzckQxd3cvaCs4OC9pQXdKd1lLT0hYSDEwQ0ZZbUd3WTlQamhRM3cxWWtTRjNKand0Vldyc09yU0pTankrU094cXJNem12YnNpYVk5ZTBKdWtzdFpxVklaNjZSZTNUMjdjeWVXOXV1SDhJQUF0Qm80RUNzdlhNQ2lRNGZRZi9ac1pDUW40OGZaczNGUVltZjNncml3ZDY4b21Bd0FEVHQyTEZKL0FOQ2dRNGM4ZzhuRmVVNXJOMitPdGY3K3FOdW1qYWd1UFRFUlMvdjN4MzlidDRycW9rSkNzR3JVS09oME9rRjVlZHlUdUFjUDhPWFFvWWdMRDRlenB5ZStDd3pFOTBGQldPdm5oMmE5ZWhuYm1lWkhMY3A1QlgwMmM2dEk5NmVvOHlhaTBtUGo0SURPbzBkanlMdnY0cFgzM2tQYklVUEtKWmdNb05TRHlVREp6ZGU1VnEwQ2JSeFl2WDc5ZklQSkFOQ3liMTk0TkcwS3E2cFYwYkJUSi9SNjdUVU0rL0JEOUpzMTY0VUpKZ01NS0JNUkVaVUtHWjdrVUM0cWhVejJ6RTM4aUtoMDVkNVVKYmM3SnB1SEFZRFB2bjM0L2ZQUGpjY3Z6NXdKbDV6ejdWeGNNT1RkZDU5VUdBejRiZEVpbk1vangyMWVHNDV0ZnU4OWhGNjVJZ3E2NWY2alNpYVRvWkhFK1VjM2JrU1l2eisrUEg4ZVB6OTRnRGtTQWFVZEgzK01aWU1Hb1VHblR2ang3bDM4OU9BQk9yLzZxcUJOVWt3TXp2Myt1K1Q0eXB1OW14dWM4cmhmVHpYcDFnMmZIanlJVHc4ZWhNb2tmWWVGalkyeHpuU2w5TTJ6WjdGK3hnem9jbElRVFZpMnpKaG01SlVQUGpDbWF2QmV0QWloVjY4V2V1elhqaHlSTEhjdGhkV2VKZkdjS2xVcTFKY0lkdTlkdVJKcVMwdXM5ZlBEbHVobzFPL1FRVkFmRlJJQ1g1TzhvT1Z4VC9Zc1g0NzB4RVFBUU12Ky9XSGo2QWdBY1BIMHhQeDkrNHhCVXRNTnRvcDZYa0dlemFjcTJ2MHB6cnlKaUtqeVkwQ1ppSWlvQW1Jd21haDg1YlhKakdsYWlZelVWUHp5d1FlQ3NvWW13UnJUSGQxLy9maGpKTWZGaWZxV3lsTjgvZWhSK0I0NmhGVVhMMko5U0loeHQzTGdTUTdEM0N3azhzYWFXVmhnMGQ5L28zYUxGZ0NBVHFOR3djN05UZEFtTWpnWWRWdTN4dHh0MjJEajZBaUZRb0ZlVTZhSStycDk2WktvcktJb2pSVmFXbzBHRzJiT05LWUhjR3ZZRU5VYk5ERFdWM04xaFZQT3BubDZuUTU3VjZ3bzlEWHVTdVMyQklDcUxpNUZHSEhlU3ZJNU5UZFo2UTRBanJWcVljRytmWER4OUlTNWxSVUd2dldXcUkzVXhsQ0ZWZHg3Y2lsblZUOEFYRGx3UUpDN1dxbFU0bzBmZjRUYTBsSzBHcitvNXdFRmV6WXI2djBwenJ5SmlLaHlZMENaaUlpb0ZCZ0E2SXF4UzczV1lBQTNPU0FxUDJwTFM4bnl0S1Frd2ZFWmIyOGtQbm9rS0xQMzhCQWNPNWdjcDhUSDQzUWVxNVJOaFFjRVlNTHk1ZkJvMmhSMkxpNzQvTmd4Zkg3OE9GYjYrSWcydzVGNlRiUFhsQ21pMTFLbGd1VmpGaThXblA5MEpXSnVqeDgrTE5DWXkwVXBwQWk2dUhjdllzUENqTWUxbWpVVHRjbTlxZUcxbzBkRm0rczlpMWFyUlhJZTdVdDZFOFNTZkU2bG5yTytNMllJQXFmV0Voc1I1VFhYd2lqT1BVbFBUamF1dGdXQXVJZ0lMTzdkR3hFM2J4ckw3TjNjMEdmbVRHU21waHJMaW5xZVVRR2V6WXA0ZjRvOWJ5SWlxdFFZVUNZaUlpb0ZCb01CV2ZxaWI2bVhyZGREWDR5QU5CRVZqN3lBZVUrbDBrRFk1T3hVL3BTNWxaVW9YWVdQeEVhQlVwUXFGVHFPR3ZYLzQ1TEwwYUJEQjhsQW1oVFQ2d0tBU3EzT3Q1M1N6RXpVNWtVTEdwbmVJeHNuSjFFYmRhNGduVUd2UjhqRml3WHVQK3NaUDgvc2pJd0M5MU1RcGYyY3lrek9rL3IvVDJZSnJHSXR6ajFSVzFsQllmSmNQN3A3RjUvMjZJRVR1VkxCalA3a0V6VHYzVnZRWDFIT0s0eUtlSC9LWXQ1RVJQVDhZa0NaaUlpb0ZPZ0JaT2oxUlY1bG5LSFhRN3c5RGhHVmxieUNwellPRHNidk5WbFpram1WVFRlL0F3Q0ZTaVU0RHIxOEdWcU5KdDl4MUdyUkFtb0xpM3piRlVaQk5weVJhcVBOeVZuN29qQk5BV0FtRVlnM3ZhOFJnWUVGN2wvcU9Ya3FOZGZLME9JcWkrZlVsTlR6bzVmWTlLMndpbk5QRkFvRm1uYnZMbXFmbFphR2pXKytpWFZUcGlBOU9SbHFTMHRZNXRxWXNxam5GVlJGdlQrbFBXOGlJbnErTWFCTVJFUlVTbEsxV21RWFlaV3l4bUJBNmdzV3VDR3FhUElLS0Zlclh0MzRmY0xEaDlCbVpRbnFGVW9sRkJLcmdwOXVHbVprTUNBeE9qcmZjYmlVd3Vac1JmWUN2VFdoeWM0V3BhODRzSG8xeGxwWkNiNThEeDBTdEVrc1JGb0hwVklwZUo1eVM0MlBML3lnODFBV3oybEJHSXJ4MWc1UU12ZGsxTUtGa0puT01jZUZQWHV3cUZjdnhJYUhpK3FLZWw1QlZPVDdVNXJ6SmlLaTUxdkIzdVVqSWlLaVF0TVlESWpKem9hN3VYbUJOOWt6QUhpVWxRWE5DeFM0SWFxSWN1ZHB6YTF4bHk3Rzd6TlNVa1QxcGlzSW45SkpyTTVNaVkrSFE0MGF6eHhIRlR1N1o5YS9pRzVkdUFCWFQwL1lTcVE3S0NucEVpdUVtL1hxaGZITGx6L3pQT3RDM2kvUFZxMlFFQmtwS2c4dnhFcm4vSlRGYzFvV1N1S2UxR3ZYRHRPLy9SWS96WmtqR1VDTkRBckMwdjc5c2V6a1NjSHpWZFR6Q3FJaTM1L1NuRGNSRVQzZkdGQW1JaUlxUlZsNlBjSXpNdUJxYmc2emZGNHp6ellZRUoyWmlXd0drNG5LWGU2TnAzSnIwYWVQOFh1TFhMbGFuOHByTlo5QkloQ2tsampmVkVsdnpsWVovTHB3SWQ3ZXZCbTJwWGdOcVJ5ejJSa1pxTjI4ZVlsZXAvWGd3Ymo4MTEraTh0dVhMNWZZTmNyaU9TMExKWFZQZWsrZENodEhSNnlmUGgyWkVzSGMyTEF3L1BiWlozaGp3NFlTT1M4L0ZmMytsTmE4aVlqbytjYVVGMFJFUktWTVl6RGdZV1ltRWpRYVpFcXM4TW5VNi9GWW84RkRCcE9KS29Tc2pBeUUrZnVMeW11MWFJRUdIVG9ZajZ1NnVFQmhFdVF5ZlhVZEFQUjZQWFNtYVd4a01sUjFjU21aQWI5QW91L2R3NTByVjJEdjVsYXExN0cwdFlYU1pKWG8vUnMzaXBTdjlsbmFEUjBLSzRsVnpWSEJ3VWlPalMyUmExU1c1N1FrNzBuYndZT3gvUFJwMU14amM4c3pPM2NpUzJJVHdhS2U5eXpQdy8wcGpYa1RFZEh6alFGbElpS2lNcUF4R0pDZzBTQTJPMXRVRjUrZGpYaU5obWt1aUNxSWE0Y1BJeXN0VFZRK2ZQNTh3YkhhMGhJMVRWWkg2clJhcENjbkM4cXlNekpFZmJrMWFBQkxhK3NTR08yTDVjVG16YWhTclJwVUVwdXhsU1NGUWdHM0JnMEVaVm5wNmJoKzlHaUpYc2ZTMmhxRDVzd1JWeGdNT1BmNzcwWHFNeVVoUWZBTVZwYm50Q1R1aWMrK2ZjYnZxOWV2ajJXblRxSGZHMitJMnVteXMvSG83dDFpbjFjUUZmbitsT2E4aVlqbytjYUFNaEVSVVJuU1NRU05pNy92UFJHVnBDTVNyMjUzSGpzVzdZY09GWlYzR0RsU1ZKWm1rdXMxOWZGajhYbkRoaFZqaEMrbXhFZVBjSFRUSmxRcjVkWEpUelh2M1Z0VTl1ZlhYME9meCtaeWZpZE80T1QyN1lXK3pwQjMzMFdOSmsxRTVYK3RXNGNzaVNEaXM2UW5KK09yRVNORXoxeGxlVTZMZTA4T3JGNk55SkFRNDdGS3JjWlVMeTlNVzdkT2RHN3VQTVpGUGErZ0t1cjlLZTE1RXhGVkpPbEpTZGozOWRlSXZuZXZ2SWZ5WEdCQW1ZaUlpSWdxTGFtTnBBREFrTWNiQVNkLy9SVzN6cDhYbERYczNCblRKUUlvQU5CejhtUlJ5b0xrdURqQjhlT29LTUd4MnRJU3ZhZE5FL1VsRlJUTGE1eFNwTm9XdFV6eXVzVjhpMEpxUXpFQTBFcTh1U0YxN3RNY3JwTHBMa3JoRFk5dUV5WUFKcm52UXk5ZnhxNGxTMFJ0STBOQ3NQR3R0OUNrZS9kQ1gwZGxab1lQZnZzTjFvNk9ndktFeUVoc2VmLzlBdmVUOFBBaHZoZ3dBQTlEUTJGaHNtcTFKSi9Ub2o0L2hYbVc4MUxjZTJKbWFTblp0cy8wNldqYXM2ZngyTnphR2s2MWFoWDdQQUFGZWpZcjZ2MHAxcnlKS3BHTTFGVHNYcjVjOEtVcHdMOWQ1ZW1QTDc4VWpOZnYrUEh5SGxLcHVYWCtQRTU1ZXhmNS9LU1lHUHkyZURIZWF0Z1F1NVlzd2VhNWMwdHdkSlVYQThwRVJFUkVWR2xscHFaS2xxY2xKWW5LenU3Y2lVM3Z2Q01vNnpaK1BCWWVPQUNMS2xVays3R3VWZzBUbGkwVGxJVmN1Q0E0RHZieEVSeVBXYnhZTWlocStvbzdnRUw5d1pvdGtjTTBRMklUTGFsWDUwM0xwTTdMTEdhTzFIU1RGWmRQeGVTekVpZ2xJUUdyeDQyRC80a1RBQUM3NnRWRmJhVG1sTmU5MTJSbTVuc3VBSGcwYWZJa2dHbGl2NWNYVm8wZWphdUhEeVBZeHdkL3JWMkxKUysvakFGdnZnbEhENDluemlVdkxwNmUrT3p3WVZGUTd1UzJiZmp4elRlUktaR0M1U21Ed1lEemUvWmdRYWRPU0l5SndhTERoMkZkclpxZ1RVaytwMUxQbVdtS0dLbnhQaXZIYmxuZEV3c3JLMXphdngrSEpkNUNjSzVkMi9oOWwxZGZGYVJWS2VwNWVjM0Y5Tm1zcVBlbk9QTW1xa3d5MDlMd3g0b1ZncStDZkJoYW52NzQ4a3ZCZUN0eVFGbXIxU0k5S1FueFVWR0lEQW5CSFY5ZkJKdzhpVXNIRHVEa3I3L2k3Kysrdys5ZmZJRnNrMzhyQU9EYzd0MVlObmd3TnN5WWdmMnJWeGZwK251Ky9CTDd2YnlRa2ZQZllYN0hqK1BjcmwzRm10T0xRTHhWTGhFUkVSRlJKUkJ4OHlaQ0xsNlVyTnN3Y3laNnZmWWFGQW9GWXNMRGNmWGdRWVJldWZLa1VpWkQ0NjVkTWV5amo5QzhWNjk4cjlQcnRkY1FHUnlNdjcvOUZnQndZTzFhdEJzK0hQWnVibmdjSFkyL3Yvdk8yTGIvN05rWVpCSzBmaXJFSkdBRUFIZXZYb1ZlcjRkY252ODZrRnNtQWFpbmZXcXlzNkV5TXdNQVBJNk9SbFN1VjlpZnVubm1ET3EwYkdrOHZ2N1BQNkkyMFhmdUlQSFJJMVIxZHM1M0xLWlNIei9HNWIvK2txemJ0WFFwVWhNVDRlRHVEbm5PNW1SNnJSWkpzYkVJOC9QRDVZTUhrWmtyd0cwYVJJdUxpSkRNM3hyczR3TVBrMVFTOTI3Y2dONWtwWFJXZWpwQ3IxNUYzZGF0UlgxTVc3TUdFUUVCdUhmOXVxRGM5OUFoK0I0NlpEenVNWGx5bnZlMW9Od2JOY0tLczJmaC9lbW5PTEYxcTNGbDYzOWJ0K0xha1NQb09uNDhHblhwQWpzM04raTFXc1EvZUlCNzE2L2p6RysvSVM0OEhLMzY5OGZNLy8wdnovdFRFcytwVnFPUi9QOVU4UG56TUJnTWtPV3NIcFlLWElRRkJDQTlKVVdVODdjczc0azY1NE9oclI5K2lFZjM3bUhVeHgramlwMGRIdDI5aThzSER3SUE3RnhkTVdieDRoSTVyekRQWmtXOFAwV2ROOUdMSUQwcENRZnplSHVwdUt6dDdkRmZJbC81VXo3NzlpSDE4V00wN2RrVExyayszQ2x0eWZIeCtIZmpSdWkwV3VoMU9zSC82alFhNDVkV3E0VW1Ld3ZhN0d4b3M3T2gwMmlRblprSlRXWW1zck95b00zTVJIWkdCckl6TTVHZG5sN2d6VlhiRHhzbTJCejB6Misrd2M0bFM0ei9YdjYyYUJHU1kyTXhjY1VLNCsrN2doajcyV2U0OU9lZlNJcUpNWlp0WGJBQUxRY01nS1dOVFlIN2VkSElicWVsY1FjZ0lpS2lNcUtVeVZETHdrSlFGcDZaaWV3OFhzc25vc0xSYWpSWVAzMDZVdUxqY2V2OGVXaXpzcDdaWGlhWFEyMXBDVnRuWjlSKzZTVTA3TlFKTGZ2MmhYT2RPb1crOW1sdmIveTJlREVlUDN3SWMydHIxR3JXREdFQkFjaElUa2ExNnRVeGZ1bFNkQms3Vm5SZWJIZzRWbzhiSndxUVBWVzlVU04wSFRzV3d6NzhVTEkrNGVGRHJCdzJET0VCQVpMMXpwNmVlSHZ6WmtUZnZvM3RDeGNpT2RjZlRFL0o1SEkwNk5nUlM0NGV4WXFoUStGMzdKaGtYOWIyOW5oMXlSSzgvUHJyZWYwWUJINWR1QkFQZ29JUTdPTmpYUGxUWEcvODhBTjZUSm9FQU5nNmZ6NU9idHNtMmJkY29VQ0RUcDN3dnJjM0h0MjdoNFByMXNIL3hBbWtTZVNpVmFyVmFONnpKNFovL0RIcXRXa2pxTXRNUzhQMkJRdHdhdnQyMFIrOUZqWTJHTGxnQVFiTm1WT29QMTd6RXhrU2dxTS8vb2hMQnc2SVVoM2twcmEwUkpNZVBkQm54Z3kwN051M1FIMFg5VGtOOC9lSDE3aHhlYTRvOTJqYUZNdFBuOGIzMDZiaFlxN04zSEt6ZFhMQ1ZDOHZkQmd4QXFGWHI1YjVQZmxoOW15YzNMYk5lS3d3TTRPRHV6dmlJeUtnMVdoUXQyMWJ6Tm02RlU0MWF4Yjd2SUkrbTZhcnlTdksvU25PejR2b2VlV3pieDhpYnQ0MEhyL1Vwdy9xdFd1SHg0OGVZYmJKZnhlc3VuUUo4OXExSzVWeHVOV3ZqOVhYcmtuV2FiVmF6RzNTQlBFUEhnQUFIR3ZXUlB2aHd6RngrWEpCdS9FMk5vSVA2d2JQbll1SksxWVVhMXpabVptWTZ1d01uVlpickg2S2F1NjJiZWlZazNOZXE5SEFhOXc0WER0OFdOU3U2N2h4bVBYREQxQXFDNzZHOXJTM04vNDNZNGFnN0pYMzM4ZjRMNzRvM3FBck1RYVVxZHhwc3JPUkdCK1BqTFJVYUxVNktGVktXRmhad2FhcUhkVG01dVU5UENLaUVzV0FNbEhscHRmckVYemhBaDdjdW9YVWhBUlkyOXZEdldGRDFPL1FvVUNyaktuaVNvNkxnLzkvL3lFaE1oSUdnd0d1ZGV1aVdhOWVNTGV5S3RYclJ0MitqWWliTjVFUUdZbU0xRlNZcWRXd2NYUkVOVGMzMUd2ZkhtcVRmMU1Lb3JJOHA0VzlKOWVPSG9XOW14dnMzZDBSY2ZNbW9rSkNrQndYQnd0cmE5UnAxUXIxMnJZdDBmT0txcUxjbjdLZU4xRjVXemRsQ2k3czJXTThudnpWVnhqNDl0c1ZLcUI4ZnM4ZWZEdGxpcUJzOEx2dmxrbEFHUUErYXRjT0VZR0J4ZTZuS0VaLytpbEdmdnl4OFZpcjBlRDdhZFBnODhjZm9yWXQrL1hEdTcvK0NyV2xaWUg2TmhnTVdOU2p4LysvclFaQVpXNk8xZGV1RlRtZFZXWEhsQmRVTHZSNlBSN0h4dUR1clNEY0RnaEFkUGg5SkNVa1FKT2REVE56YzFqYjJzTFIxUTAxNnRaRDdRWU40ZXhXSGVaV1ZpVzY4b09JaUlpb3BNbmxjalRxM0JtTk9uY3U3NkZRQ2JOeGNFRG4wYVBML0xwdTllckJyVjY5RXUyenNqeW5oYjBudVZkeE4relVDUTA3ZFNyVjg0cXFvdHlmc3A0M0VlWHY4UC8rSnpoV0tKWG9QM3QybVYyL1Z2UG1wUmRRbHNsZ1ptNE90WlVWMUphV2lBc1BCd0EwN2RrVEZsV3F3TllrcFpOU3BjSTdXN2JBek1JQ3AzOTIvOWgxQUFBZ0FFbEVRVlQ5VlZCMzdaOS84TVdnUVppMlpnMnUvUDEzZ1M1djQrUWtPTlprWldIMzh1WHdhTklFQnIwZUJ1UnM5bXd3UUsvWFA5bk1WSytIbVlVRkJyK0FHL2t4b0V4bFRxL1g0OTZ0SUp3NjlCZENBL3lSbkpBQXVkb0FDenNsRk5ZeVpHUWw0WEZZRk80RzNZVC9KUjlVYzNKRzQxWnQwS1o3RDdoNjFIeXVWazBRRVJFUkVSRVJVZVZpYlcrUDE3eTg4bTIzL2VPUG9jdTFnZC9RRHo2QW5jU0dtcmxWcVZwVnN2em0yYk80YlpJbnZlUG8wWEJ3ZHkvQWlFdEdteUZEa0oyWkNibENnUXQ3OXFCeHQyN3dhTklFU2pNektGUXFxTlJxcU5ScUtNM01JRmNvY0h6TEZqeklTU05pNys2TzJULytDRE1MQzZnc0xKNEVqeTBzWUpienBiYTBOQzRpRFBQM3grSmV2WkNWbmc0WFQwOU0vdW9ybUVtOHdhNVFLREQ3aHg4Z2s4bHdhdnQyUVYyWW54L083OW1Edjlhc0tkcGtEUVpSb0ZxS3JaTVRBOHBFcGMxZ01PQ203MVhzMy9JVEhrYUVRNmJRbzFaUGE3aTNyd0tMYWtySVZUTG9OUVprSm1tUmNEc1Q0ZWZURUhFdkZKSDM3aUxROXpLR1RYa2RqVnUxeWY5Q1JFUkVSRVJFUkVSNUNEeDlHdlhidDRkS3JTNzB1ZVpWcWp4ejQ3eW5mbHU4V0JCUTdqQnFGR28zYjE3bzZ3R0E5eWVmaU1wa0FIYWJwTHNBbml6a3l5M1l4MGV5M2JQSWxVcU1uRDlmVU5aKzZGQjR0bTZONzZkT0JRQWtSRVhodlIwN1JQbmdBZURicVZPTndXUUFpSC93QU9uSnlXamFvOGN6cjV2NitERzh4bzFEVm5vNkFPRFlUei9oOXNXTG1MdDl1K1FiT3pLWkREUFhyMGQ2VWhJdUh6Z0FBS2pxN0l3UGZ2OGQyZW5wUlE4b0Y0QUJUL0phdjRnWVVLWXlZekFZY0Q4a0dQLytzUnZSa1JHd3JhMUN3NkZWNGRUWUF1b3FDc2prc2x4dHpXQmZ6d0p1YmFvZ3lqY040V2RTOEREc0hyeS9XNGVCNHlhZ2JZK2VVSmtWL3BjK0VSRVJFUkVSRWIyNEFrNmV4UFlGQzJEajZJajVlL2VXOTNBSzVQeWVQWUw4dmsrZCtlMjNBcDEvKytKRjBlcm0vQ2pWYWxGQStVRlFFRDdyMDhlNG1XcDBhQ2pXVHB5SWovZnZoMUtsRXJRZC90Rkh1TFIvdjJDRDVFMXZ2NDI2YmR1aW1xdXI1RFYxT2gyK25USkZ0TUZvM0lNSGdwelFwaFFLQmViODhndFdqUnFGNU5oWWZMUm5EeHpjM1JGNCtuU2g1bHdVbVNrcCtMaHpaMHo2NmlzMDd0S2wxSzlYVVRDZ1RHVkdrNTBOMzdPbkVYWTdHT2JWWkdnK3Zob2NHMXBBcnBTSmNpUExaREtvekdXd3JXRUdhMWNWWEpwYnduOVhQQjdkaU1XK1gzNkdRcWxFbSs0OW9WQW95bWsyUkVSRVJFUkVSUFM4MEdvMDJEWi9QbzV1M0loaEgzNklNWXNYRnp1bDV1SC8vUStwT2NGVktibFhKd05QVnR0V05ja0ZuRnZ2MTE4WEJWczFXVm5ZdVdSSnNjWlpVdHdhTklCbnExYndPMzdjV0JaNDZoUTJ2L3N1WnE1ZkwyaGJvM0ZqalAzc00veTZjS0d4TENVK0hodG16c1RDQXdjazk4ankvdlJUUWQvQWs4RDJCenQzd3IxaHcyZU9UWlhUem1Bd3dLSktGUURBLzdGMzMvRlJsVmtEeDM5M2VtYlNPNkdFMEl2MHFsU1JYa1Z3QlVRc3F5Z0lvcXl2aXJxSXVDcTZyaUkyRkVRc0ZGRVFFUldVSWswNjBuc0xKWVVrcEV3eWZlYStmd3lNbVpJeVNRRFpmYjZmajhKOWJuc1Nra3ptM1BPY0UxT3pKb01uVC9ZNnJqQTNsM1dmZmVZMTFtWGtTS0pLQ0hLWFJSTWFpaVUvbjFmNjlhUC9oQW1NK3RlLy9pZGlWU0tnTEZ3M3h2dzhUaDQ2aU0xaW9mRTlNY1ExREVHcEx2Mkh0eVJKS05VUzBYVjB0SDA0bmkwejA4azlVY0NxcnhkUnMxNTlrbW9sWDZmWkM0SWdDSUlnQ0lJZ0NJSndNN0themJ3emFoUjdmL21GL2hNbk1xS0tBclNyUHZxSXpOT255MzM4Mms4L0xYVi82Mzc5L0FMS1gwK2Y3cGV4ZTZNb0ZBb216cC9QODUwN2s1V2E2aGxmTjM4K05aczJwZC80OFY3SDk1ODRrUjByVm5CODJ6YlAySUYxNjFqMTBVZCt4LzcyMVZmOE9HdVc5dzBsaWZHZmZGTHV6Ritkd2VDMW5aaVN3cWhYWHZFYXUzanNtRjlBdWZmWXNkUnYzNzVjOXlpSnFhQ0FIMmZOSXV2Y09aNllQOTh2WS91L2pRZ29DOWROVG1ZbWhRWDU2S0tVeE5iWG9WRDdQNDBxalNGT1RidXg4V3g3TjVQc2pIUldmdms1OTR5YlFFU0FXajJDSUFpQ0lBaUNJQWlDSUFndWw0di9qQmpCL2pWclNLaFRoNUV2djN5anAxUnVSMy8vM1MvSXFnc0xvMG1uVHFXZXQyZjFhcEJsejNaOFNnbzFHallNNnQ1S2pTYmdlRmgwTkpNWExlS2xPKzdBWmpaN3hyK2FNb1dhVFpwNDFVaFdLQlE4Tm5zMnozYnNpTjFpOFl3dm1qcVY1ajE3VXIxQkF3Q09iTm5DbklrVC9lNDErdFZYdVczNGNLK3gzTXhNMXN5ZFcrcmNHM2JzU1BNNzdpajdnNnhDOTcvNUp2dlhybVhIOHVYTWV1QUJKaTlZY0YzdmY3MkpnTEp3M1ZoTVJUaXNOa0tpbGFqMWlvRExHOG9TV1V0TGk5RXg3UHdvaXlONzk3RHA1eC9wUGZ4dmFDcFFSRjhRQkVFUUJFRVFCRUVRaFA5dVM2WlBaLythTlFDTWZQbmxDalhodXhITWhZVjhPSFlzc2srRHZaRXZ2MHlmUng4dDlkeFI0ZUZlTllmYkR4N002TmRlcTdLNXBiUm93VVB2dk1Qc1lvMEpuUTRINzQ0Wnc3ODJiaVNoZG0zUGVGTDkrdHo1ekROOE0zMjZaOHhtTnZQeHVIRk0rL1ZYTWsrZjV1MlJJLzNLZy9RZE40NkJreWI1M1Rzdk01T2xaWHdzQXlkTnV1NEJaYTFlejlCbm5tSE9oQW5zV0w2Y0ZUTm5NdmpKSjYvckhLNG5FVkFXS3N6aHNHUE16OGRxTXVGeXVWQnJOSVFZREJqQ3drc01Gc3V5RExKRThLRmtOMG1TU0dpbXAxYm5VRTZzeW1mN3VqWFVhOXFVaGkxYVZTaEFMUWlDSUFpQ0lBaUNJQWpDZjZmRG16YXgvSzIzQURCRVJkRm00TUJyZXIvK0V5Y1NYeXlZK3VXVUtWNkIwaUgvK0FkUlNVbWU3Y1hUcG1FeEd2MnVJOHN5c3g5N3pLL1VSYjMyN2VuMXlDUFhZT2JCNjM3ZmZSeFl2NTR0WDMvdEdUUG01UERlZ3cveXIvWHJ2WTRkL05SVGJGbXloTFNqUndHSVRFaWd4d01QVUpDVnhZeWhRekhtNUhnZDMzN0lFTWE4K2VhMS95Q3VXRGQvUG50Ly9UV29jMXIyNlVQOXRtMjl4anJmY3c5ZlBmODg1b0lDdm43cEpXN3AxbzA2clZwVjVWVC9Na1JBV1NnM3M4bEVWbm82RjgrYzV1TFowK1JrWmxCa05HS3pXSkJsR2FWS2hWWVhnaUU4bkxqRVJKSnFKUk9iVkIzWjVVS1NvQ0EzRjRWU2lTWGZnYzNrUXBibENnV0JGU3FKNnUwTlhOeFpSRjUyRmo5OXZZZy9mdCtDUXBJSU1ZUVNuWkJBWW8yYUpOU29RV2g0aE5jOVpGbkdhalpqTnBtdzI2eTRuQzRVU2dVYXJZNFFnd0d0VGxlVm56SkJFQVJCRUFSQkVBUkJFRzRBbDh2RjU4ODg0eW45MEdISUVOUWxsSEdvS3UwSEQ2YlJiYmQ1dGhkTm5lb1ZVTzQ0ZkRncHpadDd0cjk3NDQyQUFlWEZMNzNFOXUrKzh4clRoWVV4OGROUEs5MUlzQ3I5L2QxM09ibHpwNmVPZEozV3JSbi95U2RleDV6WnY1OWRQL3hBZUhRMGFiaExhYnk5YngvNnNEQytldjU1dnhyVURUcDJaTUs4ZWRmMTQxei8rZWRCbnhOVnJacGZRRm1yMTlPcWIxOStYN0lFcDhQQkY4ODl4N1RWcTZ0cW1uOHBJcUFzbE1ubGNuSDIyRkgyYnYyZGt3ZjJrNTJWaWRWa3dtRzNnMEpHclpPUWxCSU9xNHpUNmc0U3E3VmF0Rm90K3RBd0hBNEhDcVVDcFZLRnFhZ1F1OTFKNFNVNzBYVjFTQlZvZkpsLzNzYjVyWVU0ekM2Y1RoZG5EaC9pN0RIM1V5NmxRb2xLb3lFMElweDZUWnZSdGtzM0dyWm9pYm1vaVBUenFhU2xuaVh6d2dYeXNyTXhGUnB4T3Ayb1ZDcEN3c0tKaW9raEtiazJkUm8zSWE1YWtzaDRGZ1JCRUFSQkVBUkJFSVNiMUtiRmkwbmR2OSt6M2JScjF4czRtL0w3N2F1ditQNC8vL0ViZjNqbVRCTHExTGtCTXlxWlBpeU1KejcvbkdtOWV0Ri93Z1R1ZnZGRnYyWjBxZnYzZTVXb2lFcE1SQjhXQnNDSWwxOG1OeVBEaytWY3JYNTlubDZ5QkUwcHlYN2hzYkgwZmZ4eHI3RTlQLzFVN3NhRnZpVkVLcXFrT2JibzFZdmZseXdCNE9qbXpleGN1WkoyMXpnei9rWVFBV1doVkdhVGlZMC9ybURUVHl2Snk4bEJ4b1UyUWttMTlqb1NXMFFRVVVPREtrUUpFc2hPR1V1ZWczMWY1WkI3Mm9MTllxR29vQWlGUWdreXVHUUhMdGxkd3lmemdJbHFMUTFvREFwa2wvdmNxL1hpSlFWSVNnbEp3aFBVbFdVWjJTbVR1c1hJZ1VXWE1lYzZVQ3BrSXNQdE5LNW5wR2FTQ1lWQ0pqMHpoQ09ud3NoSnY4eWxDeGZZdC9WMzZ0OXlDMW5wR1JUazVtQXVLc0p1c3lFcEFBa2t5ZjJ3VW5ZQk1taTBXaUpqNDJqVnFUTmQrdzhpTWlaR0JKWUZRUkFFUWZpZnQyMzVjZ0E2M25ubkRaNkpJQWlDSUpUUHIzUG1lRzNYYWRQbUJzMGtPT1lBR2N2OUpreWc4NGdSTjJBMlphdmJ1ald6RGg4bUtpRWg2SE5WYWpVVFB2MlU4TGc0dGl4WndyUGZmVWQ0VEV5cDU4UWtKZkdBVHptTTdOVFVjZ2VVN1haNzBQTU1SS1BYQnh5djI3cTExL2F2bjN3aUFzckMvdzVabHJsdzVqUy9MdjJHZ3p1M1k3T2FpS3FySTZtZG51cHRROUhIS0ZHb0pSUktkN0JWa2lTY2RoZnBmeFJoVExPalZLaElqbTVCNDZUT3hJWWw0M0k1U01zN3dhRzA5V1FXbkNaanI1bTBKa1ZJU3NnN1k4V1lic2RlNUFJRmhFUXBDYSt1SWFhZWpxZzZPalNoQ21Rbm5GcGJ3Skh2Y3JIa09xaGJxNUNlblMvUnNWVXVVUkUyRkFvWkpIQTVKWXBNU3ZZZWp1VG45UWtjT2VWay83YXR5TElMcFE0TTFkV0VWUXNsckpxYWtHZ1ZTcldFdytiQ2ZObEJ3VVU3K2FrMnN0SXVzdjc3NVJ6YnQ1ZnVnNGJRb3NPdGFFTkNidkMvaUNBSWdpQUl3dlYzWnQ4K1BuL21HWTV1M293K0lvTDY3ZG9SVTczNmpaN1dYOHJTMTEvSFZTemI2VVowbHY5ZmwzSHFGSnNXTC9ac1J5WWswT3ZoaHl0MXpVMkxGcEZSYkJsMjAyN2RhTks1YzZXdUtRakM5WFB4MkRGTzd0amgyVllvbGNRbEo5L0FHWlZmdjNIak1HWm5zMnpHREFDYTllakJ2YSsrZXNQbVl6V1pXUEhPT3hVK3YzaVdPSUFwUDU5dmZENGVmWGc0N1FZTll0UENoV1ZlcjdLdnM4NEFBZVVCVHp4QmVHeHNxZWN0bmpiTks3dFpVMEtjS0xGZVBSUktwYWNwNG9IMTY4bStjSUhZR2pVcVBPZS9JaEZRRmdKS1AzK083K2JONGNUQkEwZ3FKNDJHUkZMbmpnajBzZTR2R2RrRlRydU1PZHVPM2V4Q0U2cWs4SktkTSt1Tk9DM1FvdVlkZEdzNEJvTXV5blBONnRGTnFCWlpuM1ZINXBHV2Q1US81bWZqdExsdzJXVVVDaGxKNGtvbU04aXloQ1pVU1d3akhRMEhST0p5eWh4ZGtZYzUxOEV0RGZLWjlOQXBhbFl6NDE5U1IwWWY0cUpuNXl4YU5NN244NlcxV0xNNUFVbXRJTGxyR0EwSFJhS0xjQWVTZldzck8yMHlwaXc3R1FmTm5QZ3BqOVRqUjFrMk54T0x5VVRITzNxaTBZcjZ5b0lnQ0lJZy9PL1k4czAzdlAvUVE1NDNUNmI4ZkQ0ZVA1N252Ly8raHMzSlliZno0M3Z2WVRPYi9mYmRldGRkMUdqYytMclBhZW5ycjN2ZU5FTFZkWmJQeTh4azljY2ZNL1NaWjBwZCtuczk1V1ptc21idVhNOTJyVnR1b2NPUUlUZHdSbTRacDA5N0xhZE9idGFzOGdIbHhZdlp2MmFOWjF1aFVvbUFzaURjUlA3d3FWc2JWYTJhWHltRzhnb1VnRlNxcm0wNDdlNFhYeVQxd0FHeXo1OW44T1RKZlBmR0cwR2Q3L0lwNjNCczJ6YS9JRzVwRkFvRnc2Wk1BZHdCNWVJL1l5dkxsSjlmcWV0VjluWFdickg0amZVYlA1N1ltalZMUE1mbGNyRm82bFN2c1pJU0QxVXFGZEhWcTVOOTdoemdMckh4eDg4Ly8yV2FLVllWRVZBVy9HUm5aUEQ5L0htY09MQWZWUmcwSHhsTDdTN2hLRlFTTHBjTDgyVW5GM2NXY25wdEFma1g3T0J5bDZsUTZ5VnNSVEo2VFNSdFU0WjRCWk1CSk1DZ2pTUlVHd1d5ak12aUlEckNSbEtpbWFiMWpNVEhXbkE0Rlp5N0VNTHhNNkdrWllhUXZ0dEo5bEVMa2hLc0JVN3Exell5ZmZJUlFnM093Sk8vZWk4SjRtTnRQUFh3U1d4V0JSdDN4cEY1d0VUOVBwRit3V1QzOFJJcXJVUjREUzFoMVRYRU5kS3hmMUVPbHc3a3NXNzVNaUpqWTJuV3JvTW9meUVJZ2lBSXdsK08xV3pteC9mZTgzckRxOUhwR1BERUV4Vis4d3pRZHNBQUV1dldKZjNFQ2MvWS9qVnIyTFpzR1IzdnVxdFNjNjZvVDhhUFoyT0E3S1VCVHp4eFRZTEoyNzc3anNMY1hHNjUvWFlTVTFLcS9Qb2xzWnJOdlBXM3YzRnkxeTUyL3ZBREUrYk5vM2F6WmxWMmZhZlRpY1ZveEZ4WWlMbWdnS0w4ZklyeThpakt6WFgvbVpkSGwxR2pTS2hkMit1OHZNeE1yeUJBcHhFanZBTEtGNDhkNC9kdnY2MnllY0pmSjJoZG11UGJ0N092V1BBWm9FR0hEclRvMmZNR3pVZ1FoSk83ZG5sdGgwWkhWL2hhMXFJaXIyMUpvYmptRC9va1NlTHhPWE93bXMxc1g3NjgwZ0hkRTl1M2MyTDc5bklmcjFBcVBRSGwvemFGdWJsK1k3clEwRkxQc2ZoOERRQm9EWVlTancrTGlmRUVsQUZPN05vbEFzckNmemRqYmk1cnYxL0drYjE3MENjcWFESXNpcG9kd2xDbzNJSFUzTE0yRG45em1ZeDlacFN5amtoZERFcEpqY05sdzJUT0E5bEtYR2d0b2d4Slh0ZVZaWms4VXlhYmppL2tWTll1WWlKdGRHNmZUWmQyMlRTc1c0aFdJM3VPZGJrZzM2amlqME1SclBzOW5nTkhJekFYcW9pTHR2TDNlODZXR1V3dVRxV0UrNGVuY2k1ZFQycEdLS2ZYNTlQc2J6RW9OU1VIaGlWSklyS1dsbGIzeDNGZ2NRNXB1OVBaOU5OS2twS1RpVTJvRnVSblZCQUVRUkFFNGRxUlpabVB4bzVsMjdKbFh1UGo1OHlwVkRBWjNKM0t4MzM4TVMvMTdPbTF4UE9MNTU2alpaOCs2RXA1STNVdExIanh4WURCWkNTSlJyZmRWdVgzY3pnY2ZQbmNjK1JjdUFCQVhISXlIWVlPWmZRMVhuYnNjcmw0LzZHSFBNR1FDNGNQODBMWHJveWNObzBCVHp6aFNYRDRkZTVjTGwrOGlOMW13MkczNDdUWmNOaHMyRzAyYkdZek5wTUptOFhpK2ROcU1tRXBMTVJzTkFiTThQWVZWYTBhQ1E4K0dOVGMwNDRmcjlJc052QVBXbGVWWCtmT3BXYVRKbFh5dFpQY3ZEbnpuMzZhMDN2MmVNYlVPaDFUZi82Wit1M2JWL3I2Z2lBRTc4emV2VjdibFFrb20zeHFHcGRVNnFDcTZTTWkwRWRFWEpkNy9TOHB2SHpaYTF1aFZCSVNIbDdxT2ZZQXI1dTZFbW9vQTRSR2VTZFludm5qanlCbWVITVFBV1hCdytWeWNmN01hUTd1MkE0S08zWHVpQ2FwdFFHbDJ2MUxxeVhmd1lFRk9XUWR0aEt1U2FCSjlhNmt4TFltUkJOT29lVXlKeS90SkxQZ0ZFMnFkME1wS2IydWJYT2FPWHh4QXljdmJTY3l3c2pkQXk3UTQ3WnNJc0ljK0NiOUtoUVFGZUdnVzRjY2FsYzNzM1JWRXR2K2lLRjlxOHZVciszL1ZLZ3NjYkUyMmpUTDVWeWFuc3VuckpoekhZUW1hRW85UjFKSWhDV3FxZGNuZ3J4VUt5Y09IdUQwb2NORXhzU2h1c1pMV3dSQkVBUkJFTXJydTMvLzJ5K1lQSERTSkxxT0d1VTF0bi9kT281dDNWcWhlOFJVcjA3MitmT2U3ZnpNVEw1OTlWV2lxbFZ6TjA1MnVaQUJaQmxabHQwcjBWd3U5ejVaUnJyeVoyVXluYjU2NFFWV3pwd1plS2NzTTNQTUdDWXZXRUNiL3YwcmZBOWZPNVl2OXdTVEFiSlNVNnZzMnFVNXRYczNlMWF0OGhwejJteDg5Znp6SFB6dE54Ny85RlBDb3FQWnYzWXRPMWVzdUdiek9MMW5EM2NFR1ZDK1huTFMwdGp3eFJlMHYvTk9halJxVk9KeHNpenp3N3Z2MHV6MjIwbHAwY0l6dm1mVkt1WTk5UlFLaFlKN1gzMlYvaE1tVkdvKzJwQVEvdkgxMXp4MzIyMFlzN0lBOTVMcWY5OXpEMjlzMjFhaFJsV0NJRlJPL3FWTFh0dmFTbVFVWi92OC9DK3IxdTUvRzVWV1Mvc2dtL0ttSFQvT2hjT0h5enhPcTlmVG9uZnZvSzVkODVaYmdqcitxb0xzYk1Kalk4bk55UEFhajBoSVFLbFVsbkNXbXpuSURHVzF6OWRiYm5wNkVETzlPWWpJbU9EaGREbzVmZVF3eHJ4Y291cHFxZDdXZ0RyRVhhUllsbVZPck1vajg0Q1p5SkJFZWpUK08vVVRPNkpVdUwvcDRzTnJVek9tS1daYkFRWk5KRTZIaXlLVEZadkZqa0lsa1dNN3laN1VuOURwOGhuYU40Myt0MTlDcDNXVk5oMlVTcWlUYk9MQnUxUHAwajZIV2trbURQcnlaeWRmcFZiSk5LeHJSQi9pcE9pU0hmTmxKNkhsK0oxT1VraEVwMmlKcWFmajNPK0ZITnF6aXladDJ4RmF4cE1yUVJBRVFSQ0U2K0hVbmowczljbVdyZDJpQmZkTW0rWjM3TUgxNjFueDl0dFZjbCtudzhIS2Q5OE4rcnlLQkpRZERnZnpKazFpM2Z6NTNqc2tDZVEvVjdnNWJUYitNMklFRDd6MUZyM0hqZzM2UG9IOC9PR0hYdHRLbFlxKzQ4WlZ5YlZMVTc5ZE8xNWVzNGFaOTk3ckZjZ0gyUHZMTDB5NTdUWW1mZlVWS2ExYVhkdUFjaFZrVStuQ3dvSnVidTJTWlU5UTFsZmFpUk44T1dVSyszNzVCWmZUU1c1R0JuOHY2VUVEY0hqalJoYSs4QUlBVVVsSnRPN1hqMTZQUE1Lc0J4NUFkcmx3dWx4ODhleXpuTnkxaTdFZmZGQ3ByUHVZcENRZSsvQkQvbjMzM1o2eGdrdVgrUGl4eDNqdXUrOHFmRjFCRUlKM3RheFBjY3BLck5xNWRQYXMxM1pNS2JWMnI0WDQyclZwM2JkdlVPZnNXYjNhNjNVeVBpV0ZHZzBibHZ0OHFWaUFWUjhXeHVRRkM4cDliczdGaXp4ZnpwcnpWcE9KWnQyN1gvTnlFQ3RuemVKeVdocGpac3dnbzFncEw0Q1ljalRMc3hZVytvMXBTOGxROWwwbFZwU1g1MzdJL2w5VVJsVUVsSVUveVRKNTJkazRIUTRpYW9XaURWVjZ2dGl0UmlkcHUwMUlLS2diMzQ2VXVGYWVZUEpWYXFVV3BTYUd5NWNLdUhRaGx5S2pCYWZUaFZPeWNKNTFGTm15YU4ra2dFNXRjc29NSmhjWEcyMG5OdHEveGsxNVNSTEVSTmpScUYwVW1HWHM1dkxmVzZHV0NLK3BRYW1XU0Q5M0ZvZmRWdUY1Q0lJZ0NJSWdWQldIdzhHSFk4ZmlkRGc4WTBxTmhnbno1cUhXbEw0UzYyWlJtSnZMdTJQR2NHRGRPdThka3NRajc3MUg0ZVhMWGcxeVhFNG44NTU2aXBNN2QvTFF6Sm1WQ2c0ZTNyelpyOWJrclhmZmZkMDZ0TmRyMDRiWHRtemgvUWNmWlAvYXRWNzdzcytmWjFxdlhsVmVCdUxxa2wvOWxmOUNvNkxLOWVaM3c4S0ZtUEx5YU55bGkxOFRxQVlkT2dSZDhzRnNOUExUZSs4RjNLYzFHTmk3ZXJXbkJNdW1SWXNZT1gxNmlkZmF1R2lSNSsrNWFXbGtuajdOMFMxYnNQZ0VCbjcvNWhzdUhqM0tNMHVYRWxPOWVsRHpMYTVOLy83MGVPQUJyd2NnZTMvNWhmVmZmTUh0WThaVStMcUNJQVFuVU5NMVNhR284UFZPRlN0bkF4QmZxMWFGcjFVUnJmdjJEVHFnUENvODNLdGhiUHZCZ3hsZHhTV0pBaW5JeVdIRzBLRitHZUtsbWYvMDA0VEZ4ZEV4eUN6bzhsbzhiUnJMLy8xdk9vMFlBYmdmVGhaWHZSeUJkbk9nZ0hJcHYyY29mRmEyeXk0WFZwUHB1cGNMdTVaRVFGa29Sa2F0MDRJa1lTdDA0blQ4K1RUTG5PUEFhblNpVXFoSmlteUFSdVdmYWVCeXlhU241bkR1eENWc1ZuZFRtTkJvTldhTGtRenpFZFJhRjYxdnlTTTIrdm9IWlJWSzJWMWFRNWFMUDZRcms2U1EzSUYxaFVSUmdkSHJCN0lnQ0lJZ0NNS044dXVjT1Z3OGNzUnJiTUNFQ2FVdS83K1puTmk1azNmSGpQRnFhQVB1b09mWUR6NmcrMzMzQWU0bU9iNmQ3emN1WE1peDdkdDVaTllzYnVuZXZVTDN2NXJWV3B3RWZCT2dmckp2RVBYWXRtMEJqeXVOUXFWaTJMUFBlbzJGeDhUdzNQTGxmRDF0R3QvLzV6OWUrNVJLSlYzdnZSZUh6WVpLbzBHdDBhRFNhbEZydGFnMEdsUWFEUnFkRHBWV3krclpzNzFLZDNRY05veitqeitPVnE5SEd4cUtUcTlIRnhvYThFMXVRWFkycC9ic0lTOGpnOXlNREtLcitmY1QyZkwxMSt6M2FVaDMxZjQxYTByY1Z4RXhTVWswNjlIRGMwMUxZU0ViRnk0a3NXNWR2Mk50RmdzN3Z2L2VhNnpuMy85T3g2RkRpYXBXalE4ZmVjU3IwVmJxZ1FPODJLMGJ6M3o3TFNrdFcxWjRqaU5mZVlVZEsxWjQxZWo4ZXRvME9nd2RpajRzck1MWEZRU2gvSFFHQXlxMUdrZXhaclhGSDhBR3kvY0JZKzFpSlhTRVArVm1aakxqempzNWYraVExM2pkTm0wNHRYdTNaenNzSmdhVld1MHBQZUYwT0hqdi92c3h2ZnN1UFI1NG9Ncm00M1E2K1hUU0pOWjk5aG5nWGpWaUtTcmlyRTk5N2ZJMHZmVjlFS2xVcVVwZGdWTzhVVEs0ZjM4cExhUDVaaVFDeW9LSFFxbWtaa29kZENFaFhEcGdJditjRlcyWUVvVlN3dVVFWkVDU1VDajh2MnhrV2FZZ3Q0aUxaN0t4V2UzVWJCcEdyM0VweEtYb09iQnZIOGYrWThkdWMxSzdoZ21OT29pSWJoV1FaVEFhVlRnY0VpcXRBcFUyaUNVR01qaHQ3cnAvYW8wR3Y0TFBnaUFJZ2lBSTE1blZaR0xaakJsZVk1RUpDUXoxQ1VpV3BrYVRKclR1MnhlWDA4bktkOStsWHJ0Mk5McnROaFJsMUJBc0wyTk9EdXMvL3p6bzh4d09CeXZlZW90bE0yWjRCUUlBUXNMRG1malpaMTVaV3ZkTW5ZbytQSnlGLy95blYrUEF6Rk9uK05lQUFYUWVPWklSMDZZRmxWbjgrN2ZmZWhyaUZiZXBXTFpyYVU1czMrNFhmQ2lMU3F2MUN5Z0RLQlFLUms2ZlRvM0dqZm40OGNkeFdLMEFQUHJSUjdUczFZdVd2WHFWZWUydFM1ZDZCWlJqYTlTZ1FZY081WnJYeVYyN2VIUFlNTSsyYjIxdWNOZkp2SjY2akJqaEZhVCtaYzRjeHZoOFB3RHMvT0VIekFVRm51M0loQVRhRGh3SVFJY2hRNGl2WFpzM2h3OG5OeTNOYzB4dWVqclRldmRtd3J4NUZaNWZXSFEwdzE5NGdmbi8rSWRuTEM4ems1L2ZmNzlTZGNRRlFRaE9TR1NrVi9rYzN3QmZlWjNadTlldi9tM2R0bTByTmJmaWZCOUszcXdsRVM0Y09jSWJ3NGI1OVJ0b04yZ1FiUVlPNU5Tamozckd0QVlEWXovNGdOZUhEUEc4ZGpzZERqNTUvSEZPN2Q3TmZUTm1WRHFUMTJvMjg4Nm9VZXhhdWRJemRqazluVU1iTi9yOWZsR3ZISytKUlhsNVh0dTZNaDRRK3Q3REVCbDUwLzdibGtRRWxBVVBwVkpGM2FhM1VMTnVmWTRmMk12aFpibTRIREt4RFVMUVJpaFE2UlJZY3Uxa0cxTnh1T3lvbFg4dXA1UmxtYnpzUXF3bUcrR3hHdm8vVlkrRXVnWmtXY2J1TXVPVW5SajBUa0pDWEVISFpHVVprRUYyZ3NNR0xydDdXMUtBUWcxS0RVaktrbU85TGhlY09tL0FaRmFpcjZGRUU2b29kKzBhaDgxRmJxb1ZseDJxMVVyK3IxbENLZ2lDSUFqQ3pXdkRWMTloek03Mkdodnd4Qk9FaElhVyt4ckp6WnN6NnBWWFBBMzlUdTdjU2VicDA3VHUyNWQ3WG40NVlDWnFNTTRkT2hSMFFQbk0zcjE4UEg0OFovZnQ4OXRYNjVaYm1QVEZGd0dYcFE1NjhrbVNHamJrbzdGai9UcTNiMTYwaUIzTGw5UDcwVWNaK01RVFJKYlJITTF1dGJJNFFBM3FHNjNMeUpFazFLbkRmMGFNb01jREQ5Q3BXSjNlYXluV3AwNW9UckhnSzRETlpQS3I4MXhjWkVJQ29URXhRZDNUNVhDVUdxUnVOM2d3V29QQmsxMmNkdlFvUjdkczhUdHV6YWVmZW0zZmZ2LzlYalV0VTFxMDRGOGJOdkRHMEtHY08zalFNMjR0S2dyNE5SaU1PeDU2aU8vZmVzc3JDTFg2azA4WTlOUlRhQ3JSR0V3UWhQSkxTRTcyQ2loYkFqUlZLNCt0UzVkNmJldENRNm5UcWxXRjU3WDAxVmRKYnQ0Y2dJelRwLzFlejIvR254R2JseXhoem9RSlhxcytBRkphdGVMeFR6OWxXNEE2OHMxNzlPQ2h0OS9tMHllZjlCcGZPMjhlKzlldTVjRzMzdzY2ekVkeGErYk85WHJRREdES3kyTzlUMDhHUTFRVWRWdTNMdk42cG1JUEtBRkN5Z2dvKzM0dXlsT24rV1lqQXNxQ2w5akVhblFmTklTOHl6bGtIVHZQam8reWlHMmdwY2F0b2VqalZCalR6QnpQM0U2OWhQWlVpMnlBUXJyU3RNOGxZeTZ5SXN0UW8ya1lzYlgwU0pMa0R0d3FKQ1FrWERMSUxuZUF1THhCWlZrR2x3TnNCV0ROQTZjTmNIbVNwWkVVb05TQkxoclVCdmUyNzdVTGkxVHNQUlNKemE1QWJYWng2WkFaQUVPY0duV0lBa2tSZURJdWw4emxVeGF5ajVoUlNDcWF0ZStBVG43TGFRb0FBQ0FBU1VSQlZQL2ZVKzlHRUFSQkVJU2IwK3JaczcyMjlaR1IzUEgzdjFmb1dyL01tZVA1dXpFbmh3MExGaENabUloS3E2M1VITStYbzdQN1ZRWFoyWHo5OHN1c216L2Y3ODBmdUQrK1ZuMzY4UHUzMzVaNm5RNURoN0orL255L0VtVTJzNW1WTTJleWV2WnN1bzhaUTU5SEh5MnhOTWpYMDZkejZjeVpjcy85V2xrMll3YWQvdlkzRXVyVThZdzE2TkNCTjdadEl5SSsvcnJOSTlhblR1amxpeGU5dHROUG52UnErbFM5Y1dPdlVpeTFtaldyVUEzbDBnTEtPb09CTnYzNzgvczMzM2pHMXZwa0ZGODhmdHlUelEzdXBjazlIMzdZNzFveFNVbE0rK1VYM3Z6YjN6aTZlVFBnL2pvYS92enp2RjZKV3A1cWpZYitFeWF3b0ZqcGxJSkxsOWk2YkJuZEFtUjVDNEpROWVxMGFlTzEyc1Ezd3pTUVNaOS96cVJpRDBOdEZndVArN3hldE9qVkMzVWxYaU4zclZ6cGxUVmJuRktsOHZ1NSsxZFdtSnZMWjA4L3paYkZpLzMyMWJybEZxWjg5MTJwbWNhOUhua0VxOG5FVnkrODRQVmFrcFdheXB2RGh0RzBXemVHdi9BQ2pUdDFLbk11VHAvWGZ0L2ZKeExxMXVXaHQ5L21qYnZ1OGhwdk8zQWdpbkxVMS9aOVlLMFBEdy9xK0xwdDJwUjVqNXVOQ0NnTFhwUktKYzNhZDBDcjA3SCtoK1djUFhxVXpIMUZwTzNPUXFseEIxNnpqYW1zUHZBaG5lcVBvRTVjYTlRcW55ZG94UUswa2lRUkVSR0pXcTNHVktRaXYxQlY3b0N5TElQREJLWXNzQnNCaFE1SkZZMUNYeDBVV21TSEVkbDZFWHRoUG80aU85b28wTVZjeVZndWR2MGlzNHFNTEIwYXRRdHJ0bzE5WDJTajFpdElhS21uZHBjd1lodnFVT3YvYkVBb3l6Sk91MHp1S1F0SGx1Vmh6b1ptN1R2UXVGVWIxSlhvRENzSWdpQUlnbEJaWi9idjUrS3hZMTVqdHcwZlhxSGFyQmVPSHVYd3hvMSs0NzcxZXF0Q1NvQnNMcFBSeU0vdnY4K1A3NzJIS1QrL3hITk5lWGxWTWllN3hjS3ZuM3pDcjU5OFF0UHUzZWt4Wmd4dEJ3M3kxRFE4K3Z2di9EaHJsdGM1dXJBd21wVHhSbmJQNnRWZWI0VGpVMUtvVVk0R1A4VXBpNjJDKytuOTkxbnl5aXNzZitzdGhrMlp3b0JKazFCZGFlNXpOY1A2cC9mZnA2aVV6MWx4ZVQ1THRZT3Q4YXlQak1SMEpSRGpHMUMrNFBQZ29HNnJWbDRCNWFxdW9YelZiWGZmN1JWUU51YmtlTzB2SGt3R2FIL25uU1UyMjlOSFJEQmwrWExlSGptU3ZNeE14bi95U1pVc1MrNDJlalJmVDV2bXRleDUyN2ZmaW9DeUlGd25EZHEzNTVlUFAvWnM1MTJwMXh1TURWOSs2WlhsRE5EaEdqV09BMmpkdi85TjA3UnQ4NUlsTEpneXhWTUh1Ymg2YmR2eXpMSmxoSmRqaGNyQVNaTUlpNHRqem9RSmZqKzdEMjNZd0tFTkc2alh0aTI5SDMyVURuZmVXV0lkWXQvWHV1S2FkdS9PazE5K3lieW5udko3Nkh6SGd3K1dPVWNJRUZDT2pDejFlTi9NODJBZnJ0NE1SRUJaOENOSkV2V2JOU2M2THA3VFI0K1FldUlvRjA2ZDVuTFdKZklkdVRnZGRqSUtUckk3ZFNVSjRYV0lWQ1VpS1NSQzlGb2tDZEtQRkpKOXprUkNIUU5JRUIwVFExeDhQQ2VPWjNEcWJDak5HeFVRb3ZQUFBpbE9sc0ZoQnRNbHNCZUNJcVFPbXJnaHFLSzdvdFFsSXluVXVCeUZ1TXluc1dYOWhEM25GeXk1V2NpQVB0WWRWTDRxS3R6R1BZTXVjQ2xiUzZGSlJWcUdqdlBwZXRLMk9jazdZNk5XNTFEcTNCNU9TTFQ3MjhGVzZDTDlqeUpPclNrZzk2U05sQVpONk5wL0lCRkJMdGNUQkVFUUJFR29hanNDTEJ2dE1uSmttZWVOZXVVVlJyM3lpdGZZcDA4OVZXWHpDa1poYmk2L3pwM0xUKys5NXhjSXZGNE8vZlliaDM3N0RWMVlHQy8rK0NQVkd6Ymt3N0ZqL1RLYVJyNzhNbjJLMVgwTVpGUjR1TmNiMVBhREJ6UDZ0ZGNxTks4VHUzYXg4TVVYQVhkbTlhS3BVOW15WkFtUGZQQUI5WXZWN1B6cGd3LzhHaGFXK3g1QjFuaXUxYXdaNTY0RWxLMG1VNm5IMW0vZm5vMExGMVpvWHNGbzBhdVhWNkM3TFAzR2ovZmEzclo4T1pJazBXSElFQUMwSVNFOHZXUUpoYm01VmRZMEtUdzJsdWE5ZXJIbnA1ODhZd2ZXcmNOVVVGQm1acHNnQ0pYWHVuOS9OQ0VoMk16dUZjckduQnpNaFlYbExnOWx5cy9uRzUrZjVWR0ppYlMvOG5PanFpVTFhc1FEMStDQmJsVTcvY2NmZlBYODh3RWZTSVA3QWQ3amMrZVcyckRPVjdkUm82alp1REV6NzdzdjRDcWhrN3QyY1hMWEx1Wk5ua3lId1lOcE8zZ3d6WHYwOFB5OHpzM01KUFhBZ1lEWDdqcDZOR00vK0lEajI3YXgxV2VsVTNLelp1WHVLWERacCtSVFdIUjBpY2ZhTEJaeU16TTkyMHFOaHRiOSs1ZnJQamNURVZBV0FsSW9GTVFsSlJHZGtFRHpEaDNKdjV4RFdtb3FKdzRkWVBOUEs4R2xJTVpRQTYzYS9mUk1raVFpWXZSa1hsQ1RmOG5DaHMvUDBYWndOV0pyaFdESlZoS3ZhOEFSK3dIMkhvbWdVOXRza210WVNyMi95d0dXSExBWGdVTGZDSDNkRjlERTlrTlNSeUZkTGJNaHl4RFJGbFZrSjZ6NkZNem5QOFNXZHhtVkZuUlI3dklYQUNFaExucDN1WVRES2VGeVNSaUxsQnc3RmNyNmJYSHMzaC9Gc1JVT3JBVk9tZzZQcHVpU25iT2JqYVR0S01KeTJVVzFXc25jTWZ4dTZqUnVVcTVsRUlJZ0NJSWdDTmZTSVo4M2NHRnhjZVYrTTFUYzVmUjB2eHJIYlFjT0xIRVpibFZaTm1NRzM3Lzl0bDl0d2F0U1dyWWs4OHlaVWpPV2d6SGs2YWRKUDNtU0hjdVhCOXpmc2xjdjZyWnVIZkJOYkwzMjdlbjF5Q05WTW8veWtHV1pPWTgvN3RmSTU5ekJnN3pVb3dkM1B2TU1kejMzbkNkYitYb0pLMmRTUlZ4eU1wR0ppVjVqS3EzV0srTk1GeHJxRjdCMXVWeGVtVnkrNXdTaTFtaG9PM0FnUnpadG91KzRjY1JVcjg3TSsrN3ptc3ZBU1pOWU8yOGVLbzNHNjN2azRyRmp6SDcwVVN5RmhmUjY1Qkh1bXpFRGpVNkhXcU1ocW93YTI4RnEwNysvVjBEWlliZHpjdWRPbXQ5eFI1WGVSeEFFZi9yd2NOb05Ic3lXcjcvMmpKMC9kS2pjcjVrTFhueVJna3VYdk1aNmpoM3JWWXNkNE4wU0Fwa2w2WFRQUFNUV3JZdlZaTUxsZEtMVjY2bmRvZ1Z0K3ZmM1hEdnR4QW0yTEZrUzFIVjkrVGI3QzNaMVNuR0dpQWhhOU9yRjB0ZGZkNWVmS3JZcTV5cWxTc1U5MDZZeDZNa25LN1RLbzA2clZyeTVmVHVMWDNxSjFSOS9ITEFFbHNWb1pNT0NCV3hZc0lEQmt5ZDdIcFF2Zi9OTnY4eGpjUDhPTVBMbGx5bk16ZVhEQUsvbkk2WlBMOWZjckdhelh3QzlwRlV2QU9rblRuaDlqdG9PR0ZDdWJPMmJqUWdvQzZWU0twV0VHQXlFR0F3azFuVFg4dG4wNHc5RUc2clJObVV3SVJyMzhrcEprZ2lQRHFWNm5Uak9IOC9rMktZY0xoNDJZb2hVWTdNNktjeXFUb2lyR2tkT3VQajV0MFJHRHI1QWVKZ2pZT21McTZVdXJBV2cwRlJIWDJjSzJvUy9JU205RytKSmtnU1NDcFcrRmxMeVpGd09JOVlMYzdEa21GQ0gvbG42UXBKQXJaWlJxOTNmMEFhOWs0VFl5elJwWU9TN1ZVbjh0RDZSMDJzTHlEOXZ3NXpqcEREVGprcWxwbUdMbHZRYk1ZcmFEUnVpVW9sU0Y0SWdDSUlnM0ZoMnE1WFRmL3poTmRhMFM1Y0t2WEg3L3EyM3ZJTjJrc1JkenoxWDVwSk1tOFhDVXArTXJhNmpSMU85UVlOU3o3c2FhS3pWckZuQVlMSXVMSXpoeno5UDMvSGoyYng0TVpiQ3dvRFhPYloxcTFlR1VVUjhQRU9mZmJiRSs5N1NyUnMxR2pmbXpONjlMSnN4ZzUwclYzcmU1RVVsSmZId3JGa3NmdWtsdHZ0a2Z1dkN3cGo0NmFmWE5hRkFraVNlK2ZaYlpvOGJ4OEgxNjczMnVaeE9scjMrT3Z2WHJHR2lUNzNnYXkyMGpHVzlWMldscHZLdFQ3RENOekJjdDAwYkd2bVVFREhtNUhndFN6ZEVSSkJmTElpelpmRmlFdXZVb2VHdHQ1SlF1emJUK3ZUeG5CY2FHY25LV2JOdzJHeGUxOHhOUzJQNVcyOEI3cElwNCtyWEI2RHJ5SkhzL3Zsbno5ZlhyM1BtY0d6cjFoSWJQbFpXMDY1ZC9jYU9idDBxQXNxQ2NKME1tRGpSSFppOThuUC94STRkNVFvb2IxMjYxSzgyZTJSQ0F2MGZmN3pTY3hyNDVKT2tYR25LVjVMMGt5ZjlYbXNySzlqVktjWHBRa1A1Y3NxVWdFRmVjTmNuSHYvSkp6VHMyTEV5VTBSbk1QREFXMi9SYmZSb3Zwd3lwY1FzNkdZOWVuRFBsUWE2cG9JQ05oZDdhQUFnS1JRODhOWmJuaFZHc3g5N3pHOVZUN01lUFdqVnV6ZmcvbnkvM0xzM1VVbEpSTWJIRXg0YlMwaGtKRHE5dXpmWTNsOS85WHBkQW5mUGdKS2MycjNiYTd0ZkZYemQvQldKZ0xJUWxBdW5UNElzRVcyb1FaVEJ1L3UzVXFrZ3NXWVVHbzJLekF1WE1lYWFNV1lYb1ZCS1JCcHEwRENzRzRmeVYvRHJwZ1RpWTZ6MDc1R0pUdXYvQTBsMnVqT1RjU2xRUlhaQ0hkM0RMNWpzVFVLaGprU1hOQnA3enE4NGl3N2pNSG1YdmZBN1E0TFlLRHQzOWtuSFdLUml6ZVlFc2c1YjNOMytjRDlkQXppK2Z5K21va0pxMUtsSFZFeE1sZFJURXdSQkVBUkJxSWowRXlmOEFuUVZxY21YazViRzJzOCs4eHByMDc4L2RWcTFLck56L2RHdFcvM2U1STZhUHQxVDI3Y3NiUWNNb01jREQ3RHVTcGQxU2FHZzY3MzNNbUxhTktLdUJKMjdqeDVkNHZsS2xjb3JvR3lJaktUdlk0K1ZlZCtVbGkzNXgrTEZYRGh5aEpXelpyRmx5UkllbXoyYlhULytHTEErODhNelozbzF4THRlWW12VzVJVWZmdURIV2JOWU5HMGFUcDlBNmNtZE8zbjIxbHVwM3JBaGRjclJsUjdjTlNpTGNuTTkyOVhxMTZkbTA2YmxucE1oS3FyY3g1YTA1TGo0WEE1dDJGRHFNYjV2MmdHV3Z2WWFneWRQSm1iMGFIS0xMVHZPSzdha3VEaUgzZTUxM05WU0hmdlhyaVhqMUNtdlk4OGRQTWp6WGJvdzd1T1A2VGgwYUtsekMxWmkzYnFFeGNSNGxYYTVlUFJvbGQ1REVJU1MxV25WaXM0alJyQjUwU0lBOXY3eUN3TW1UaXoxbkdQYnRqRjczRGkvOFh1bVRTdDN1WXovTmhxOUhydkZndE1ub0N3cEZQUWVPNWFSMDZkWGFlM25sSll0bWZyenoreGJzNGJ2M25pRG83Ly83dGtYWGIwNlQzeitPVXFsRW5Cbm9rLzUvbnRlR3p6WVhRWkprbmowbzQ4OHYwc3NuamJOYi9XVlZxL25nU3NQSGNIOXM5cHFOblBHNTZGOVNTU0Z3aE9NRHVTUFZhczhmKzg0YkJpTmJyMjFYTmU5MllpQXNoQVUyNVVsZUNxRkJvV2s5TnV2VkNtSnF4NUpaSHdZRHF2RHZjeENrbkRJWnJhbGJzR1JhOGRXcENJalc0dlRHVGc0Szd2YzlaTlJhRkZGdEVlaEtiazJ6VldTSktIUTEwTmxhSXJOZEJ5N3lZRTJBaWdsL2l0SkVCZHRZOHl3Yyt3N0hFbEdsczV6Z3RWczV0aStQemkyZnk4NnZaNnc4RWlhdFd0SDEwRkRpSWxQRUlGbFFSQUVRUkN1dTh3QWRRV3JsWkVaSE1qeU45LzB5MDRlZnFWdUw4REtXYk13RzQwQnovWE5rTmFGaGZIcjNMbWwzcS9iNk5IRUp5ZDd0Z2M5OVpRbm9OeDJ3QUJpYTlaa3phZWZsbXZ1Wi9iczhkbzI1dVFFdllRM3BrWU5lbzhkeTZVelovektTd0QwbXpDQnppTkdCSFhOcWlSSkVnTW5UYUpwdDI3TXZPOCtNaytmOXRxZjBxb1ZMLzc0bytmTmRGbW1kTzdNbVdJQjVUYjkrd2RWNDNuUjFLa2x6MVdob05udHQ3Ti83ZHB5WCs5R2F0cXRHdys5OHc1dmp4enAxVWpLV2xURXpOR2pHZkwwMDl6ejBrdFZtcG1lVUxldVYwQTVVSDFRUVJDdW5aSFRwN04zOVdvS0wxL20wSVlOWEU1UEo3cGF0WURIT3AxT1BwMDB5VzhsVGF0Ky9iaDl6SmpyTWQyL0pJMU94NGhacy9pa1dEMzZsRmF0ZUhqV0xPcVc4K0ZtUmJUbzJaTVdQWHR5Yk5zMlZuLzhNVHRYck9EeHVYUDk2aGZYYTlPR2YvNzRJNjhPR3NTZ3A1N3lCSk5Yelo3TjhuLy8yKys2bzE5LzNXdFZpaVJKSkRkdnp0SE5tOHMxcnk0alJoQmJzMmJBZllXNXVlNW12YmlidnQ3N3IzK1Y2NW8zSXhGUUZvS1NWQ3NaR1JjNVJlY3B0T1JoMEVaNEJWY2xTVUtXWmF6T2ZBcWR1VVRwRTBHUzJIZjJWLzQ0OXdNR3ZZMGVuUzR4WXRBRjlDSCtOVzRBa01IbEJDUWxDazBDU09YN01sVW9ORWphZUVDSnkrN3daQnVYeGgxVXR0UC85Z3ptZjV1TUxFbW90QXJzSnRlVllEaVl6VWJNUlViV2ZuK0JYWnMzMG4zUUVOcDA2VVpVYkp5b3F5d0lnaUFJd25XVGZlR0MzMWhDU2twUTEwZzljTUJ2R2E4K1BOeHIrZTJQNzczbmxkMVpHb3ZSV09heTNDWmR1bmdGbE8zRmd0azdmL2lCblQvOFVLNTdCV0xNeWFud3N1RGtaczE0WTlzMmpOblpMSnN4QTNBdmdiMjNnalVtcTFwS3k1YTh2bVVMczhlTjg5U0Fqa3BNOU1yTXVoNE1VVkVvVlNvTTBkRis5VVI3UGZJSUQ3MzlOa2UyYk9IVlFZUDhUM2E1dklMMlNwVUt5V2Z1c2l4N1pXSXJsRW9VQWVwRUs5VlZVNEt1ZnZ2MnZMcDVNMitQR3NYSkhUdTg5bjMvMWx1Y08zQ0FpVDcxeFNzaklTWEY2ejY1NmVsVmRtMUJFTW9XazVURStMbHplWFBZTUZ4T0o2dG56MmJreXk4SFBGYXBWREoxMVNvK0hqK2VuU3RXdU0rdlVZTnhIMzEwUGFkTWRQWHFkTHFCRHpaOWhjZkcwdVArKzBuZHY1OGQzMy9QUFMrOVJOZDc3NzF1OFpDR0hUdlNzR05ITEVWRkpXWkNwN1JzeVJ2YnRubHFHenVkVHJZdFcrWjNYTnVCQStuMThNTis0N1dhTmkxWFFMbEJ4NDZsTms5Yys5bG43dGMwU1dMY0o1OFFWNnRXbWRlOFdZbUFzaENVT28yYkVCMGZUMjVPR3J2T2ZrLzdsRHNKMFlSN2dzcXk3Q0xQZEluMVIrYVJtck9mMXJVSGtoQ1d3cDdVbjlCcDdRenVsY2FRM3VsRVJUaEt2WStrQUdRWjJXa0tXUEE5RUZsMmdkTUV5SjZHZk9YVnZ1VmxGcTJvaWRtaUFLc0xyUkpzVHBBbDBFY3BDYStwd1dwMFlieVl3NHJQUDJQZjF0L3BQbkF3dDdUclFFZ1ZMdTBRQkVFUUJFRW9TYUM2d29hSWlLQ3U4ZG5reVFFYjEvd3Z1L3ZGRjBrOWNJRHM4K2NaUEhreTM3M3hSbERuVjdieGtVS2hZTmlVS1FIMzZjUERtYnhnQVN0bXp1U2JWMTdoaVMrK3FQTEdjV1hwUDJHQ3A4blM1aVZMZVAvQkJ6Mzd0SG85T1JjdmN2QzMzeGp5ajMvNG5YdnB6QmsyWFZscUR0Q29VNmN5YXlnbk4yOU82Mzc5QXM0bDQvUnBGdnRrRHA3Y3Zac1hmV29WSnpkcnhyZzVjMGkrNVphQUt3dWpxMVhqcFZXcm1ETmhBaHNYTHZUYWw1K1ZoVnBUV3JtOTRJU0VoWGx0VzY2VTN4QUU0ZnBwM2FjUEk2ZFBaOUUvLzhucTJiUHA5ZkRESldhWWhrWkZNWG5oUWhaTm5jcTYrZk9ac253NTRYRngxM1crS2MyYk03R2NLM2V1cC90bXpHRFVLNi80TlZlOVhzb3FxMUc4VVo1U3FlU0ZsU3VaTTNFaUc3LzZDbkMvTm93dllWVlZ5OTY5dVhUbURGYXpHYnZaak4xbWN6OFFkYmxRYWJYRTE2NU4yNEVENlhUUFBTVTJ4ODNOek9TN045OEU0TzUvL3BOMkF3ZFc1TU84YVlpQXNoQ1U2TGc0V3QzV21kOVdydUNQMUo5UlNBb2FKblpDcjQzRTVYS1FiOHBnNTlrZk9KRzVIWmZzNE5ERjlWelVINkhRa2szenhrWjZkY2tpTXJ6MFlESUtVS3JCYWJIaE5KOUVkbG1SbE5veTV5WTdDbkdhejREc1FLbWwxSElYdmlMQ0hZVHFIVmd0S3RyVlZKTVlyaUwxc29OVE9RN3ljNXlFeE1vMEhSYk41ZE1XVWpjVmN1Ym9FYkxUMDhuTnpxWkwvNEdFM0tBZnFJSWdDSUlnL08rd0JRaEU2WUtvNTdoeDRVS3ZPb1NDbXlSSlBENW5EbGF6bWUzTGwxZTZFVkt3alk4VVNtV0pBZVdyQmovNUpGMUdqUERVbWI2ZVZNVXlnNHZYWWdaMzRPWHl4WXZsL3B5VnA0YnltVC8rS0xHTzVSMS8venR0ZklMTkc2NEVDb3JMT0hXSzV6dDFvditFQ1NXVzkxQnJ0WXlmTTRmWVdyVThHZXFoMGRFOCtkVlhxTFZsdi9jb0w5OEFTS0R2WTBFUXJyMGhreWVqVkNyNTZ2bm5tZlhBQTd6d3d3OGxCa1lsU1dMVUs2L1FmOEtFY3ZjSUtNbm5BZXJDMzZ4VWFyWFhhOEpmblZxallkenMyV2gwT25iLytDUFBMRjJLM3VjaDMxV3QrL2FsZGQrK0ZiNlgxV3htMXYzM1l6RWFHZm5LS3d5WlBMbkMxN3BaaUlDeUVCU05Wa2ZudmdNd0ZoU3dmL3RXdHAxZXlwSDB6WVRyWW5HNDdPUVl6Mk4yNUJNWnBzZHNsY2d6cFpOdnlpRFVZS05yeDJ5cXhWc29xL3l3UWdrcUE5Z0s3Tmh6TitJc09vb1UwUmFwbExSajJXVy8wcER2S0NoY3FFTUpLcUFzNFM1L29WUkFyNFo2Ymt2UlliTEo3RGhuWmRHZVFsS1BXamdmYjZUWnlCZ1Ntb1Z3Y25VQmFic0srSG54QW96NStmUWFPb3p3NkxKclBRdUNJQWlDSUZTVWI2a0FBR2VBR3NDQkZPYm1zckJZbmVSZzlKc3dnWnFsZERQMzljV3p6d2JNcHI0cUlpNk9ZYzgvWDZHNW5ObXpoejNGbXQyRXhjVFErMG9YOTJBVkR4TG9JeUxRQjVudGZiM2twS1d4N1BYWHVmUC8vczl2MzhIZmZ1UElsaTJsbnAvblUyS2hQQm5VWFVhTklqRkFPUlhmaG5rMytuTm1OWm40L1p0dkFvNERySHozWGFLVGt1Zy9ZVUtKMS9qYlAvOUpmTzNhekhuaUNjYlBuZXRWbmlXUTNJd01MaDQ5eXNWangzRFliR1UyK0xMN05OSlVWV0gyc3lBSXdSazRhUktKOWVveFo4SUVYaDg2bENmbXp5K3huakpRNldDeTROWjk5T2hTRys1ZVM1SWs4ZmVaTTduei8vN1BLNE81S3VWbVp2THVtREdrSFQvTzVFV0xhRDk0OERXNXoxK05DQ2dMUVl1dFZvMStJMFpSbzNZS2gzYnZKUFBDQmM3bkg4Umh0Nk5XS1duYkxJVmJXOVVqTlMySFZSdjJZN1haaVkyMjBxSkpQdVVxc1NPQjJnQktIVGlOQnpDZm40MWUvUUpLZlVyQW9MTHNzbUhQM1l6NS9NZkk5aXkwa2FBS01xbWcwS1NreUt4RWtpREdvRVNTSkF4YWlWdHJhOGtwY3JKb1R4RVorODJrM0c0bnRtRUlJVkZxdEJGS3pxdzFzbTN0TDRSSFJ0Q2wveUIwSVNIQjNWZ1FCRUVRQktHY0FtVlNXWXFLTUVSR2xubnUzRW1UeU12TXJOQjlXL1RzU2N0ZXZjcDkvS0twVTBzUEtNZkhjL2NMTDFSb0xyL09uZXNYVUs3b3RXNFdoMzc3amJYejVySGh5eS9wTW1vVS9jYVBwOVl0dDdqM2JkamdXVjViWHVYSm9HNTQ2NjBCQThxWFVsTzl0cGZObUVIZjhlTlJCY2pvbFoxT25BN3ZsWWtxdFRwZ0kwUmZTbzBtWUtrSzM4eTRYK2ZNK1ROcldwSUNsc3I3NHJubmlLcFdqVnVIRFN2eGZ0M3Z1NCttM2JwNWFsM2FyVmEvUVBBdnMyZXpjdVpNekFVRm5yR2tCZzNLRENpYmZiNFh0S0pjbmlEY1VHMEhES0JCeDQ2cytNOS9tTmF6Si8vZXVmT0dsWEFRcmc5SmtvaXRVZU9hWE50cU52TkszNzYwN3RlUHlRc1dFQjRiZTAzdTgxY2tBc3BDMEJRS0JmSFZrdWcrZUFndE8zVW1LeTJOWDc1ZHdva0QrNmhYTzRFSGgzY2hKaktVMWsxcll5dzBzMjdyWWFJaWJDVEZXOHAxZlVseUI0UkRZcUFvdzRRdGZRRXVheWFHZWxOUmhyZEJvZmp6eTlibHRHQzc5QVBtTTIvZ05PNUJxWlBSUm9Pa3BNeE02T0lPSEEzSFlsVVNvWlZJanZyeitscVZSSXZxR2phZXNuQWl6MG4rZVJzeERVSXd4S2xvY21jVUxvZk1xZFVGYlBsbE5RazFrMm5ldmtQNWJ5b0lnaUFJZ2hDRVFJSGp2TXpNTWpOdU5pMWF4TGFsUzYvVnRQNnJ4TmV1SGZTUzF6MnJWM3NGTXVOVFVxaFJySHQ4V1FKbG5oZDM4RXFKQ0lmZHp2clBQMmY5NTU4emRkVXFtblRwRXRROHEwTFcyYk5lMjducDZTeCs2U1h1ZlBwcDd2N25QejBObW5Jek1wamV0eS9wSjA1NGprMXEwSUJYTjIzaWs4Y2ZaK3UzMzNyRzN6OTZsRGVIRCtmY3dZT2VzUTVEaGpCaDNyeFNHejdaTEJaV3Z2dXVaN3RXMDZaZTEvQ1FaVDRjTzViWVdyV28zNjZkMTY2Q3JDd3VIajlPMnBYLzBvOGY1K0x4NDJTbHB2clZHdmZOemdZd1hyNWM0dnl1OG0xd0dSNFRVK1k1Z2lCY1crRXhNWXgrN1RXR1BmOTh3QWRpZ2xCZUtvMkdWemR0SWlTSUVtVC9MVVJBV2Fnd3BWSkZUSHdDTHBjTHU5ME95SFJzV1plb0NBTUtoUUt0VmtWaWJDU1NCRnFOQzFVUXphZ2xCV2dpd0drSHkyVWJqcHhWRkJRZVJCM1ZHVlY0V3lSVkdDNWJKdmJjMzNFVTdBQjdEZ3FOakQ0ZVZMcmdnc2w1QlVwVy9aYUkweWx4VzIwdE92V2ZKMHVTaEVHaklGeW5RSFk1c0p0bGtOM2oybkFsVGU2TW9pakRUdGJCTkRiOXZKTGtldldJaUJhL0pBcUNJQWlDVVBYaUFpekZ6emh4Z3JxdFc1ZDRUdmI1ODN3V29GbGFNRFl0WHN5SkhUdktmYnkxQWpWaWw3Nyt1bDl6dTBETzdObmp0VzNNeVNsM0E3eW0zYnJScEhQblVvK3BTQTNGVWVIaFhzSEg5b01IbDFpM3R5SU9iOXpvdGEwSkNhRnVtelpWZHYxZ25EOTgyRzlNZHJuNDdzMDNPYmxyRnhQbnp5Yy9NNU8zUm93Zzg5UXByK09HUHZOTXdEZmNTbzJHZTE5OWxkZUhEUEdNL2Y3Tk56anNkaDc3NkNQMDRlRUI1L0x6Qng5NHN1NzFrWkVrTjJ2bUNTaEhWNitPdzI2bjRFb1EyRzZ4OE9iZGQ5TnArSEFzUlVXZUFISmhPUUxDcFNuS3pVV1c1WURaMUZlbG56enB0UjNvKzFnUWhCdmpmekVJS0ZRdHBWTDVQL3QxSkFMS1FxV2xIajlLNW9WenhNZUVVN2RXUE1vcm1RU1NKQkZxMENMTFlESXJzZGtsTkdyL1pXZ2xrUlFRRXVzdWZXSE5jV0V2T29jdDQydHNtVXV2TEdsemdld0FoUXROSklSRWd5cUVvR29ubTh3S2xxeXN3ZWx6QnFKVU5ycUU1dUN5NjFCcWRKNWp6SFlabzlVRmtvUXFSUEpjWHdKQ29sUTBIaHBGWVhvV3B3NGQ0dURPSFhUczJSdGxHWmttZ2lBSWdpQUl3YXBXcjU3ZjJMbkRoK2xVeWpubmp4ekJWR3lKUGtEWDBhTTlIYy9MWTh2aXhlVSt0cUtXdnY2NlgwWm9lUmh6Y3NyZEVFNmhVcFVaVVA2cnlUaDFpdXh6NTd6R2J1bldyY1RsMmZHMWE5UHhycnVDdnMvS2Q5OHQ4L09mY2VZTXB2ejhFdmNmV0xlT3NiVnFvVFVZc0JZVitlMy9jT3hZenU3Zmo4MXM5aHIvOGQxM1dmUHBwMzdINzFpK25OVDkrM24wbzQvOC90MXlMbDVrMlJ0dmVMWmI5dTd0VmFJaUxEcWFNVys4d2I4R0RrUys4cURDbUpYRnFvOCtLdlZqREpaS284RmNXRmhpazZlaXZEeHlMbHp3R2tzTThIMHNDSUlnQ0RjYkVWQVdLc1Zxc1hEaDFHa0s4L05wM0R5RitKaHd6eE42aFNTUkZCK0pRcUVnejZqaFlycU9sRnJtTXE3NEowbHlsNjdRaG9NbUZPeEZZTTF6NGpBN2NibmN6ZnMwQnRCRWd2cEtJRG1ZekdTYkRYN1pHTS9xRFFrNEhBbzZ4MmFSV0hRTzQ3RmN3aHEyUTZIVzRuVEpuTXEyY3lIUGlWSWpFVjVOODJjZGFFbENraUFxUlV0Y1V4MW5OeFJ5YVBkdW1yUnBSOVQvVU4wY1FSQUVRUkN1ai9qa1pNTGk0akJtWlhuR2ptemVYT281clhyM1p2U3JyL0xWbFNaNG5VYU1vTWY5OXdjVlVCWnVuRCtLMVl1K3FsVy9maVVlbjFpdkhxTmVlU1hvKy96MHdRZGxCcFJQK1dTcDEyM1RCa21wNUtUUGVLQmdNcmd6bVgrY05jdHZ2SGpaQ2wrWnAwOHp2VThmYnJ2N2JrWk9uKzZwY2Z6RnM4OTYzYWY3Nk5IOCtONTdYdWMyN2RhTm9jOCt5N0xYWHdmY3dmWkxQaVU3Z2hHZmtrTGp6cDJwM3FnUk5SbzFJcWxoUStLVGswc3R5M0ZreXhaUFFQdXFlamNvdTF3UUJFRVFxbEo1V3FRSlFvbnljM0pJU3oyTFVxa2d1WG9zK3BBL3V4Wkxra1IwcElFYWlkRmN5dEt5Ylc4MGRuc1FFVi9QZGR6QlkyMDRoTmVDNklZUTJ4aWlHMEJvZFhkUVdWS1VIRXlXWlhBNHdHNlhzTm9rOGdwVUhEb2V5cndseVh6NVhUSVd1NEdPSFRvdzVNNjcwQmdpY1JSa1ljazRDN0tMdEFJblB4OHhVMmlWMFVZbzBJUXAvSHA5S0RVS0VsdnEwWVJLbkQxMm1KeU1kT1FBRFVFRVFSQUVRUkFxcTFISGpsN2JwM2Z2OXN0QTlqVncwaVJ1Kzl2ZlNHclVpRWNDQlBTRXY2NC9WcS8yRzJ0ZFNrRDVXdHEvZHEzWGRzcytmWGorKys5TFBENHVPWmtwSzFiUVpzQ0FjdDhqcFdWTC9qNXpKaUUrWlM1Ky8rWWJubXpXakkvR2ptWEZPKyt3L2J2dlBQdVNHalNnV1k4ZUFSdEJEcHN5aFlhMzNrcWpUcDM0MTRZTnRPclRwOFI3SzVSS0V1clVvWFhmdmd5Y05JbWtBY3AvYUFBQUlBQkpSRUZVQmcyODluZTc3ejdHelo3TjRDZWZwSFhmdmlTbXBKUWFUQVk0K050dmZtUDFmYjZIQlVFUUJPRm1KREtVaFVveDV1ZVJsWjZHUnEyaVpsS3NYNm1IeUhBRFRlb2w4V3ZtWmJidWpxRnQ4enpxMWlxaWpOKzlxdFRsZkJYN0RrZGd0U294RnFrNGUwSFB5Yk9oWE16VVl6REUwS3Q3RjRZTnY0ZWsyREJNa2hIcjFqblk4eTdoU2tpbTBLckU1cFJSU0dDNTdPVDR5andhRG80a3NxWVdTZUdPWUVzS2lLaWhJU1JhaFRuVFJNYUY4eVEzYklUYXB3dTFJQWlDSUFoQ1piWHMwNGVkUC96ZzJYYlk3V3hmdnB6Yng0d3A5Ynl4Nzc5UGJubzZPb01oNkh2Mm16Q0JtbzBibC92NEw1NTlObUJ3THhoOXg0OG5zVzdkU2wzajV3OC85S3ZqZXpPeG1rd2M5c2xBVDI3ZXZNd21qTmVDeStWaTM1bzFYbU1OT25UZ2c0Y2ZEbmg4ODU0OW1UQjNMdUZ4Y2JTNDR3NDJMbHpJaDQ4OFFraDRPR3FkemxQYnVMajczM3FMUG84K2lrS2hvRkduVHJ4ejMzMmtIVDNxMmU5ME9OaXdZQUVhbmM3cnZENlBQWVlrU1FHLzVwUktKVTh0V0lBaEtncTFSa05Nelpyb3dzS29WcThlU1EwYmt0U2dBZFViTkNDcFFRT3ExYStQV3ZObmNzeTVRNGRJTzM0OHFNOVRjVTZuMDY4Wlp2WEdqVW1vWGJ2QzF4UUVRUkNFdndvUlVCWXF6T1Z5a1p1ZFJhR3hBSzFXUTQya1JKUks3MGl4VHF1bVU5c0c3RDkybmhObm5TeGZYWTM3aHA0ak1kNVc1dld6YzlVY09oWk9yZW9ta211WVVRU2YzQXpBcHUyeGZQaGxYWW9YVjFhck5UUnEzSmdCZzRiUThkYmIwT3ZkYjY2MDdlL0R1blVPTG1zUnNzTk92VGd0ajNRTVkzdXFoWFVuTEtSdUtzU2M1K0MyU1lsb3c5M2ZQcElrb1ExVEVsbExnL0dDaFV0cGFUZ2RkaEZRRmdSQkVBU2h5clViUEpoNVR6NkowK0h3akcxY3VMRE1nTExPWUFoWWc3azhXdlRzU2N0ZXZjcDkvS0twVXlzZFVHNDNhQkJOdTNhdDFEVzJMMTkrVXdlVTk2MVpnNk5ZWFdDNGNkbkpCOWF2OXpUQUExRHJkTlR2MElHVWxpMTVkZEFnVXZmdkI5d05BKzk1NlNYNlQ1aUFKRWtZTDE5bTU0b1ZiUG5tR3dETUJRV1lTOGlvLy9ybGx6bTllemUzM24wM3pYdjA0TFdORzFrMGRTcXJQLzZZcTBzRTY3VnY3MVZpSTZGT0hYbzgrS0Q3MmlWOHpVVW1KSGorZnQrTUdUeGNTb21OcW5UUTUzTUcwT0hPTzYvTHZRVkJFQVRoV2hNQlphSENYQzRYZWRuWk9CME9raEtqQ1EyUGNKZWRrQjFleHlWWGoyRkE5eFo4dTJvWFczWTVjVGdVOU8yZVFiM2FSUmowVHE5QXNTeERZWkdTVStmMC9MdytrWDFISXVuV0lZdjc3anBQcUNINFJpMEFWcHNDa0FqVFFwTUlNN0Z5TGczYTk2YnBYVTlTclVZeUt0V2Yzd2F5eFhqbGIrNkN6QnFsZ2hiVk5kU0xVNU1TbytiTFhZVmNPbVRoNUpvQ21neU4rck5ldEZvaUpGYUY3SEpSWkN4QWRwYmRwVndRQkVFUUJDRlk0VEV4dEJrNGtCM0xsM3ZHam16YXhKbTllMGxwMmZJR3preW9hdHVML1J0ZjFicC8veHN3RTlqdzVaZGUyMjM2OTNjM29nc0w0NFVWSy9qbkhYY1FuNXpNUSsrOGd5RWlndlZmZk1ITzc3L253THAxT096MmN0M0RZalN5YWRFaU5pMWFSRmhzTEozdXVZZnU5OS9QcmNPSDg5bmt5WVNFaGZISUJ4L3dqMWF0UEFIbTBhKzk1c2txTGltZ1hKdzJKQ1RJajd6aWZHdERTd29GWGUrOTk3cmRYeEFFUVJDdUpSRlFGaXJPNWNLWW40ZlQ0U1ErTGhxZHpvQkM3Y1JsKy9PWE9VbVMwR25VM05hbVBpNlh6UEpmOTdCNWw1S1RxUVphTnNtallaMUNxc1ZiMEdsZFdLd0tNckowSEQwWnhvRmo0VnpJQ01IaGNJOVpiUktod2EvUWRNL2h5bjkxWWxTTWErYkNjZUU4QnVrZzRab2lWQ3FsSnlqc011VmgzYjBJQUlYT2dLVDhNd001VkN2UnVZNk9ZNWZzL0h6RVRPcG1JL1Y2UjZBTmRaZjRVQ2dsMUNFS1pGbkdaclVnSTJvb0M0SWdDSUp3YlF5WU9ORXJvQXp3L2R0djgrUVhYOXlnR2QyODBrNmNZTXVTSlpXNmhzdW42ZHF4YmR2NDV0VlhLM1F0UTBRRS9TZE13RzYxc3Vmbm43MzJSY1RIbDluUUxmUDA2UXJkMitWd2xMZ3Y4L1JwdGkxYjVqWFdlY1FJejkvRDQrSjQ4c3N2MmI5bURSK1BHOGZ4N2R2TGJQQlhGbU4yTnFzKytJQlZIM3hBY3ZQbWRCMDFpdlpEaGhCWHF4Wk51blRoOE1hTnRPclRoM2FEQm5uT3NWWXlLNzRxbmRtN2x3UHIxbm1OdFIwNGtNU1VsQnMwSTBFUUJFR29XaUtnTEZTWVM1WXhHUXR4T1IzRVJJYWowV2hRNmpTNG5EWncvbG5TUXBJa1F2VTY3dWpVaExpWWNCYi9zSld6RjNNNG42Wm5sY3FGUnUxQ29RQ25DK3gyQlhhSE82TllwVlNna0dTeUxtdXhXSlZBeWIvb2x1WjhSZ2hLQmNTSHFZaUxqNll3ejREejdPOFVMWDRVL1pBM1VhWGNpbHlZVGRHSzU3RDk4VFZJQ2pUUmlTalVXcS9yaEtnbG1sYlQ4TnNKQzlaOEo2WXN1eWVnZk9VanZmTC9DdGJtRUFSQkVBUkJLSWVHSFR2U3RIdDNEaFZyK0xWdDJUSk9USnhJL1hidHF2eCtteFl2NWtTeE1nTmxzWnBNbGI3bnhxKys0dkNtVFpXNlJsWnFhcG5IcEo4OHlkTFhYcXZVZlh5ZDJMNmRFOXUzVitqYzJGcTE2RDloQXZ2WHJ2VXJEZEd5VHg5UElrUkpNaytmcnZLUFo4bXJyM29GaUdOcjFhSmw3OTVleHpqc2RoYTk5QkorM2F1dlVLcituNzA3ajdQcnJ1LzcvL3FlNWE2ejc5SklvMzIzSkZ1MnZCdXZnTTJTZ0FrVUVwYWs4QWlKRTJpYXR0QTJTZHNrZmJSTmVOQW1MUTM1VVp3RUtJR0VBSVlhUXpCMmJMenZsaGRac3ZaMVJqT2FmZTUyN2pubisvdmp5cktsbVpGR28xbWw5L1B4dUkrSDU5eXpmTzVJbnJuM3JjLzVmRDNXWEhzdFY3ejczZnpzN3J0UG1VMzhxMS84SWpzZWU0d1hmL3JUTVVlbEhIanBKZjUrOTI2dS9zQUhBTGptemp2cDNMMmIzL3pLVjA3dUUwVVJRYUZ3WHE5ekt2M2ZmLy92VDkxZ0RPLzdOLzltZG9vUkVSR1pCZ3FVWmRLc3RRUkJDV3N0NlhRU3gzRXd4c0ZQTjFETzkwSjg2dTF0bnV0eTZmb09sclEzOHZTMnZieTQvUURkZmNQazh5WENLQ2JwTzlUWEpHbHByR2JUMmc2YUdxcjQ1ZytlNE5EUmtLUEhVclExbDNBY09Ndjc2RlBrQ3c3UHYxeUg3eHBXTnZtNDZSVEp0cVVVRHU4a1BQQTBRMSsrSFpPc3hwYnpFQlRBV0JKTjdTU2JGbzE1SWQraHNxQ2doVGkwSjc4UFVXZ3BEb1k0amtNeW5jYVlHVngxVUVSRVJDNDZIL3R2LzQxL2QrMjEyRGU2WTYzbGEvLzZYL1BIRHoxMDF0RHhYRDMyN1c5UDZma200dUZ2Zm5QR3J6bVhQRExHOS96eVdSaDNzZjNSUjBmOStiLy9jNS9ETzIydGtGVlhYTUcxSC93Z2o0L1I3ZDJ5YkJsYmJyK2RiSDA5bmJ0MzAvV1d1ZGFPNjNMYkp6L0o3Yi94RzVSTEpWNTY4RUVlK2RhM2VQYmVlMCtaSC8wTHYvdTdOQzVjQ0ZUbWlDOWF2NTZhcHFhVHo4K2w3dVFuNzdtSFZ4OSsrSlJ0MTMvNHc2ellzbVdXS2hJUkVabDZDcFJsMHF5MXhIR0V0Yll5T3NJeGxROHdybytmYVNBc0RtREROOThJR21Od2phR3B2cG83YnR6RVRWZXRaV0FvVDY0UUVFVVJydXVRVFNlcHE4bVNUdm1NNUlxMHQ5WFQzVHZFUHo3Y3hxcGxPV3FySjk2bEhFVnczeisxMHRPWG9yWGFzS0xKcGE5Z3lUWjJVSlhNVU96YVJ6amNoeTMwQVFZM1cwT3lkUW1wNXNXanVwTUJZZ3RkUXhIRnNzVkpPU1JyVC96dlk2SFFGOUx6V2hISDgyaFoyRDdxVGJhSWlJaklWRnE2Y1NPMzMzVVhQLzdTbDA1dTIvM3NzOXozcFMveDdzOThaaFlyay9PVkh4emt1Ui85NkpSdGJpTEJ4bHR1bWZGYUZxeGNTVlZEQXlOOWZVQ2xPL25HajM1MHpIMS8rWS8raU9mdXZaZGxXN1p3M1ljK1JDS1Y0c3UvL3V0MDc5dkhUNzc4NVRHUDZiamtrcFB2bS8xa2tzdnZ1SVBMNzdpRGtmNStIdnY3ditlaGIzeURvWjRlM3ZNN3YzUHltTHJXMWxNVzJvT0p6VStlQ1VQSGovTTN2L3U3cDJ6TDF0Znp5My84eDdOVWtZaUl5UFJRb0N5VFpvekJjU296aUtNb3hwNjR4YzBZZy9HUytKbG13dElRY1pBREc0MDZOcE5Pa2ttZkZ0d2FGMk1jckkzSXBKTnNXYitFblhzNmVYcGJBODlzNitPbXE0L2orMmVmVDJ3dDdOeGJ4ZmQrMGc0WUhBTmZmV0tFd3dNaG43cW1ocmV2V1VCTnd3TGlVb0VveU9ONENkeFVGY1ladjdPNFp5VGlxUU1sZ2dpYTIzMHlUUjVSYU1rZkw3UDcva0VHRHdiVTE3ZXlmTjE2QmNvaUlpSXk3VDd5aDMvSXl3OCt5T0h0MjA5dSs5Wi8vSTlzdk9VV09qWnNtTVhLNW8rRzluYXVlOHM4NE5sVzA5VEU0OS85THVWaThaVHRHMjY0Z1hSVjFWbVBiMW02bEt2dnZQT2NyM3Z2bi8vNW1IT1A2OXZhK05VdmZJRXZmZktUQUh6aUMxOFk5MzF1MCtMRi9PVytmU2ZyTE9aeWZPV3V1NGpPTUovNTlydnVHbk43VlgwOTcvejBwM25ucHo5TmZtam9ySXZwRllhSHovajhUUGsvbi9rTUE4ZU9uYkx0azMvMlp6UXNXREJMRlltSWlFd1BCY295YWNZWUVza2t4aGhHY25taTA5NkVHc2ZCUzlVUWV5bmlzSWlOQW13Y2dYM0x3aVVHREE3RzlURnVBc2RMZ1hHd1VRREZRUzVkMzhHT3ZaMDg4Znh1L3U3L0xjSnhMRnMzOTFPZGpjWWNmV0V0bEVvT3UvWm4rY2IzT3VqdHJ3VFduVU14blVNeHZndkRwUmhyVDNSTXB6SzRxY3dwNXdnalMxOCtKcklXM3pXVVE4dmh3WkNmN2lpd283dU1CWUpjekxhdkh5Y01MQU1IU2d3ZERLbXVxdWU2Mis5ZzRaS2xVMzZycVlpSWlNanBFcWtVdi9QMXIvTWZicjJWL09BZ0FHR3B4Sjk5OUtQODU0Y2VJbE5iT3lYWHVlTzNmNXZGNjlaTmVQK3ZmLzd6WTg3Q1BSZTMzM1VYYlN0V25OYzVmdndYZjhHeHQ0eFhHTXV5VFp2NHpOMTNuOWQxcHRyclR6MDFha2IybGdtT3UyaGJ1WEpTM2JEMy9lLy9QZTVDZXRkLytNUGMvOVd2MHREZXp0YjN2T2VNNTNscjZKM0tadW5ZdUpGOUw3d3dhcjlNYlMzdis5em51R21jYnVkVDlxMnBPZXMreFZ6dXJQdE10M3YvL005NTVvYy9QR1hiclovOEpOZiswaS9OVWtVaUlpTFRSNEd5VEpveGhteDFEWTdyMHRzM1JMazh1dnZBR0FmSFMrSjRDV3djWTIwRWNReWM2REkybGJuTHhuRlAvSGNsaUxXT2l4T1ZhYXF2NWQwM1g4cHdyc2dyT3c5eDk3ZVhzdWRBbHV1dTZHWHBvanpaekp2aGRCQVlqblNsZUdGN0hUOTdwSVY5aDdLME5OYXlvcU9GY2hqeHlzN0RSR0dacWtTbFkzazh2Ym1Jcnp3eHpFZ3BwaTd0TUJKWURnK0U5SXhZVWpWMUpLeGw4TUFRQXdjQ3NKQk1wVm02Y2gyWFhuczlXMis4bVhRMk81WGZaaEVSRVpGeExWcTNqdC81eGpmNGt6dnZQTmtKZXZUMTEvbnpUM3lDejMzM3U3aXVlNVl6bk4zbTIyN2owcmUvZmNMN2Yrcy8vSWZ6RHBTM3Z2ZTliSGpiMjg3ckhFL2RjODlaQStXNWFQVlZWL0VIUC9vUisxNThrUi84OS8vTzAvZmN3NVk3N3BqVm1uNzFpMTg4T2NQNFhQeTdlKzZoTURSRU9RaUlvNGc0amtta1VyUXNYVHFsZC9RVlo3bEQrWVdmL3BSdi92N3ZuN0p0dzQwMzhtdGYvT0lzVlNRaUlqSzl6SzVjN3V6ekEwVEdFRVVSai83NFBuN3dqYittcVRiTDcvL3VKMWpRMmpSbWQ2Nk5ZNG9qUFpTTHcyVHFGdUlsTW1PYzhiVHpoeVhDZkMvRUlVZU85ZlB0ZTUvaytWY09VQTdMdERRV1diWTRSM3RiZ1pxcWtHTGcwdFdkWk4raExFZTYwa1N4eDRxT0ZqN3lucXZac0dZUmcwTjUvdXRmM3N2aG96MThmR3VXOTIzTWt2UkdqN2VJcmVYWlF5WCswNDhIaUt6Qk9iRUtvT2Q1TEYyempodHVmeGZKVElialhaMk1EQTdnSjVNMHRTMWcwZklWTkxXMlZmWVhFVGtEenhpV25uYnI3c0Zpa1NDT3h6bENSRVF1WnIxSGowNHF6QlVSRVJHWkx1cFFsa2x6SElmR3RsYVNxVFFEQThOMGRmZlIydHlJNjQ0T2xLT3dTTDcvRUdFd2dwK3NtbENnN0RnK2pwc2tqa01XdE5UeDBWKzhsbFZMMjNoNjIxNk9kUFh4MUlzcFBEZkc5eTFSQkVIWkllRW5XTkJTeXlXcjI3bnh5clVzYVcvQ0FLN3IwRkNiWmYvaEhyWjNsYmxoZWN6QzJ0SGg3MGdwNXY0ZEJhempzWFRsS2paY3NaVlVLa1hUd25ZV2RpeWxyckVSei9jcGw4dkVZWWpqT25oK1FpTXVSRVJFUkdSYUtFd1dFUkdSdVVhQnNreWFNWWFHbGxaYTJ4ZXg5OVdYMmJIckFPdFdMNldVQy9CY2wyd21qVEVHYXkxUnVVUzVNSWpqSlhEY0NkN2VaZ3lPbnlZT1N6aUV0RFRXY01lTm03am1zcFVjNnV6bDBORmVqbllQVUNnRWVMNUxTME1OSGUyTkxHNXJvTG14bWtUQzU0Mll0N043Z0NOZC9WZ0wyNDRHZkhkYmpvOXN5ZEtZZFUrR3dVUEZpRzg4TThMait3T3FhaHU0OWYyL3hNWXJyenF4K0tCelN2ZXg3L3VnaGZkRVJFUkVSRVJFUk9RaW8wQlp6a3RUYXh2TDE2NW4xOHN2OFk4UFBzVS9QdlEwL2YxREdBTXJseTNpZzc5d0M1ZHRYRVZVTGhCSEFWNnFDaWR4NWxXYTMyQk9CTXBPSEJBWGh6RUdmTStsdWFHYTVvWnF0bXhZT3FIekJPV1F4NTdiUlhmZk1JN3JVWW9zLysvVkFzOGRLdkd1OVJtV04zb2NIWXo0NFN0NURnMUV1SDZDeTk5MkkrdTNiS2tFeHlJaUlpSWlJaUlpSWdJb1VKYnpsRWdtV2JKcUpUVU45ZlQzOXVJN0RsWEpCRmpMdnYxSCtkTXZmWk1yTnEvbXBpczZhSytKU2JsSkhHZmlmKzJNTVhqSkdzTFlFcGR6WU05dHhxaTFscDE3TzNucXhUMGtVbW11di8wT2txazB6ejd5TU1kN3V2bXJad3JFVVlUak9IaStUME5yRTF1dWZ4czMvK0w3U2FYUFBwWkRSRVJFUkVSRVJFVGtZcUpBV2M1TElaZmowTjY5RkhONXNnbWZHNVl0NHZwbGl5bUhFVThlUE1vemh6cDU1b1VkSERod2lGdTNMdUttR3pvbVBHL1lXZ3ZXZ2pHNHFScHdIT0xTQ05ob3d2VU5qUlQ0K3g4OXplQklrYldYWHNadDcvOEFpVlNLdFpkZHh2Ym5ubVgvenAza2hvWklaVE1zV2IyR2pWZGV4ZUpsSzBpbUo5WkZMU0lpSWlJaUlpSWljakZSb0N5VEZzY3h1N2Uvd3RQLzlETnN1Y1I3TnF6bWc1dldVcE5LQW5EMWtuWmVPSHFNYjcrNG5kZU85ZktEaC9lU3JHM24xc1lWWkRQZUdZTmxheTF4VktZNDNJT05ROUkxYlhqSmFtSTNRVlFhd1VhbE0zWXJXeUJmS1BIdGU1OWt4OTVPV2hkMzhQWVBmSWlhK2dZQVZxemJ3SXAxRzZiMCt5RWlJaUlpSWlJaUluS2hVNkFzazFZcUZ0aiszTE1NOVBXeHRxNmFXeFkwVUZVY2dYSUJFaW5jUkpMTEZyYVM5WDIrLzhyclBIbndLRDk1K0NXcWFocTUvcXBOSkpPSk1jOXJiVXdZNUNrTUhLRXdjQlNBUkxvV3gwdmcrbW1NazhCR1JlSXd3RVpsSUtwME13TUdBOFloaWcyUFBiK1RKMTdZUXpLZDVxcWJiMkhKNmpVejlhMFJFUkVSRVJFUkVSRzVJQ2xRbGtrN2ZxeUx2YSs5aWhlRjNOeFNTM3RVeEF5VndCandmRWhYNFZUWHNMcTVnVi9ac2dISEdCNDljSmg3N3ZzNUxVMTFyRit6SE5kMVRqbG5ITWVVQ3dQaytnNFNqUFNBTWFScUYrRDZiNDZnTUk2RGNUSTRYaHByNHhPZHlqR1dOd1BsVjEvZHc0OGZmcEZjdnNTbXE2N21xbHZlVGpLVm10bHZrSWlJaUlpSWlJaUl5QVhHT2ZzdUlxTlphem0wWnpmSERoOW1kWFdHeStxcVNCZ3cxa0ljUTFDQ3dWNU1UeWR1VUtTanRwcGZ2bXc5S3h2cU9IaTRpNys3NXdFT0hlbWlXQ3hocmNWYVN4UUc1QWNPTTNqMEZVckRYZUE0Wkp1V1U5MjBFc2RMbkJ5UllZeXBQQndIeC9Wd3ZBU09sOEwxVWxqajg4ck9nOXo5dHovaWFGY3ZTMWF0NWtPZi9pM3FtNXBtK1RzbUlpSWlJaUlpSWlJeS82bERXU2FsbU05eGVOOWVvaUJnVldzdExlbXh4MWRRS2tKL0wwRlZMVWNHaHdtaXlvSjZyKzdjeDMvN245OWcvZXBsWEgvMVpteFU1dml4UStTSGptUGpFRC9oMDlDeW1JVkpuOWFNSlQyQnY2bFJGUFBDeXp2NTl2Y2Y0UERSYmhhdldNa0hQMzBYRFMwdFUvaktSVVJFUkVSRVJFUkVMbDRLbEdWU3lxV0FnWjdqcEZ5SGxuUUMzeGwvZ2IxeUljZmpoN3I0aXgySEdDb0ZXQ3JoNzlHdVhqcTdlbm55dVZmQldvSnltVGl1TExUbk9BNkp4QzVTeVVlcHJzcXdaZU1hYnIvdGFscWE2c2RjekMrT0xVKy9zSjF2L04yUE9kSjFuTnFHUmo3d3FkOWdxZVltaTRpSWlJaUlpSWlJVEJrRnlqSXB4aGo4UklJWVN6R01pSzNGT2JIOXJheTFITTJYK0x2ZFJ4Z095bHkyc0pVUGJWN0wwb1phbmp4d2xML2Z0b09qd3lPNHh0Q2NUWlAwS244bHd6aW1GRWJraDNQMDl3K3g3MkFuanp5OWpZOTk2SGF1MjdvUnovTXFZektpbUlIQllSNTg1RGwrOEkrUGtDOEVMRnl5aEEvZjlWbVdyVjJINDJpcWk0aUlpSWlJaUlpSXlGUlJvQ3lUa3NwbVdieDhCZHNlZjVTbmpnK3l1aWJEbXRvc0djL0ZlVXVvSEFPN2h2SjBsOHEwWkROOCtOTDFiRnJRZ3VNWTNybG1CY1lZL3Rkano1TDBQSDdydXN0WldsK0h4VklLSTRaTEFkM0RPZmIzRC9KU1p6ZDcrZ2I0eTcrNWgzSVFjdjFWbXhnWUdtSG43b1A4L0lrWGVYbjdIdHhFa3N1dXU0RmJmdkg5ZEt4Y3BUQlpSRVJFUkVSRVJFUmtpaWxRbGtueEV3bFdiNzZVOXNjZVpkZnUxL21MSFllNHZyV2VkWFZabXBJK1ZiNUh3akdBb2F0UW9oekhOR2JUTkZkbGNFNk14M0Fkd3lXdFRiaU9Rem1NcUUvNHRLYVRZQXc0RGhpRGJXMGlpQ0p1RzE3SzNVOXY0NmxEblh6Nyt6OWpjSGlFYmEvc1pzLytJeFNLQVhYTnpXeTk4UmF1ZmZzN3FHOXVVWmdzSWlJaUlpSWlJaUl5RFJRb3k2UXRXTnpCSlZkZXhaR0QremxVS1BDdC9jZEl1UTVOU1krNmhFL2FkWEdBemtLSmNtenB6eGZvemVWcHE4N2lHRU5rTFR0NitvaGlTNDNua0JvWkFCT0FjU3FCc3AvQUpGSWsvUVNMNjJxNGFVVUhyM1QxMEgyOG42OTkrOGY0aVFUVmRYVnN1bllMVzIrK2xXVnIxdUlueGxrY1VFUkVSRVJFUkVSRVJNNmJBbVdadElIalBSell0Wk9vWEdiSjRqWmFtK3JwSHhwaFlIQ0V2ZmtDUVZBa2ppMnU2K0Q2SHQyNUF2L3Z0ZDBNbHdJYU1ta09EZ3p4dysyN2lPS1lEWFUxMU1VaEZQSnZYc0E0NEhtUVNHS3lOV1E4RDg5eGNGMlhaZXZXczNMOUJwYXYzOERpRlN1cHJxMVRWN0tJaUlpSWlJaUlpTWcwVTZBc2sxTEk1WGp5Z1oreDQ0WG5hV3V1NTJNZnZKM1ZLem9ZeWVVWkhNNVJLQlFKZ3BBWWkyTU1YY2Q2K2Y1OUQvUG92c084MU5sRHh2Y1lMSmJJQldVYUVoN3Y2MmlteW5kUHZZaU5vUnhBT2NBR0pmb0djeFREa0ZRMnkzcy8rZ21Xcmw2RDUvdWpGZ0lVRVJFUkVSRVJFUkdSNmFGQVdjNVpGRVhzMjdtRGgzLzBRMUsreDd0dXU0WXRtMWJqZVI1MXRWVXNPbTEvYXkzbE1LUjlZVFBmdS9kaE9vOGRwejhJS1pSRExQRGhwVzJzcjgyZXNwamY2WUppa1YyZFhRUlJSRk50TFl0WHJOUjRDeEVSRVJFUkVSRVJrUm1tUUZuTzJXQi9Qdy9lOHoySytUelhYN1dKYTdadXhIWGRjZmMzeHVCN0hsZHNYc2ZxNVIwYzYrbWxmMkNFZTMvNktLL3UzTWYzRDNXenJEck5KWFZWSnhmc08xMTNvY1MyM2lGaUMxZmY4blpTNmZSMHZUd1JFUkVSRVJFUkVSRVpod0psT1NkeEhMUDdsWmZZdjJzbjJVeUtxNis0aFBxNjZyT09uVERHNExxRytycHE2dXVxc2RhU1RQcjA5Zzl4dE9zNFg5NTVpTSt1NjJCMWJSYjN0SE9GY2N4UGp2UnlyQkJRMDlESURYZThhenBmb29pSWlJaUlpSWlJaUl4RHE1akpPYkhXY3V6d0lVcjVQQXZhbW1odmF3SnJzZGFlMDNtTU1WeDZ5U3ArN1NQdlpzbmlOdmJsUy95WGwvYnprOFBINlNrRWxPT1kyRnB5WWNnL2RmYnhRRmNmVGpyTjdSLzZDSm1xNm1sNmRTSWlJaUlpSWlJaUluSW03bWQvNy9mKzAyd1hJZlBMOGM1T1huL2xKUXI1QXNWaWdMV1dSTUlubFV4Z2pKbndJbm5HR0JhMk5kRytvSW5ldmlFTzl2VHhTdDh3M2NXQVloVFRINFE4MFQzSUR3OGZwN2RzMlhqMU5kejBDNzlJT3BPWjVsY29Jako5SEdPbzgvMVR0ZzJHSWRFNS9zT2NpSWlJaUlpSXlHd3d1M0k1ZllLVmM5TGJmWXg3di9sMW5uL2tFY0p5UURhVFl1MnFEcTYrWWlOYk5xMmhzYjVtd3FFeVZMcWVqM1QyY085UEgrUGh4MThnbnkvaUdvTmpJTEtXR01QcXpaZnkvbC83Rkl1WHJ6aW5jNHVJekRXZU1TdzliUTc4d1dLUklJNW5xU0lSRVJFUkVSR1JpVk9nTE9mTVdzdlFRRCs3WG5xSjV4OS9oQU03ZHpJMDBFYzZsV1RSZ21ZdTM3eVdyWmV0cGEybGtVdzZOZUZ6RGd3TzgvOTkvUWM4OGN3clpLdXJTVmRWVTFWVHc1ck5tN25paHB0cDYrakFjVFNsUlVUbU53WEtJaUlpSWlJaU1wOXBVVDQ1WjhZWWF1c2J1UFM2NjFpMmJoMUg5dTVsNTh2YjJQNzhzK3phZTVpRGg0L3grRE12czM3MVVpN2J1SnIxYTVhUnphVE8yRmxzak1IM1BmTDVJc2wwbXN0dnZKbXJiN21OZERaTFZVMHQ2V3hXbmNraUlpSWlJaUlpSWlLelRCM0tjdDZzdFlUbE12MDlQV3g3OG5FZStNSDNHZXJyeFJoRE5wMWl4YkoyN3JqdEdyWmV0ZzdmRy92Zk1LeTE5UFlOOHR2LzlvdjQ2U3dmL1BXNzJITDlEVFA4U2tSRXBwODZsRVZFUkVSRVJHUStVNGV5bkRkakRINGlRVXQ3TzIvL3dBZTUvbzUzOGRoUDd1TzVSeCtoKzhnUlhuNXRMeSsvdG9jVlM5dDU3enV2Wi8zcVpkVFhWK081N3NuanJiVzh2R01QK1VLSjl0YUZ0QzlkT3N1dlNrUkVSRVJFUkVSRVJFNm5RRm1tWERxVDViWTdQOGlWTjkvR3ZwMDdlT21wSjNqOXBXM3NQOXpOLy82cjc3Rm9RVE9iTjZ6a3FzczNzR2hoQzlsTWlsSXA0TkVudCtHNkxoMHJWMUZWV3p2YkwwTkVSRVJFUkVSRVJFUk9vMEJacGsxTmZUMmJyNzZHOVZ1MjBIWDRNRS9jLzFOZWZmWnBEaHpwWnQvQm96ejR5SE5jZWZsNmJybmhja1pHQ3V6WmR4VFhUN0JzN1hwU21leHNseThpSWlJaUlpSWlJaUtuMFF4bG1USGxjcG5PQS92WnNlMUZkcnp3SEVjUDdDYzNORVFxNlZPVlRYTzhiNUNPVmF2NTZMLzRWeXhZM0RIYjVZcUlUQXZOVUJZUkVSRVJFWkg1VElHeXpMaWdWS0svcDV1OU8xN2o5VzB2Y21EUExvSkNrYVlGQzduKzlqdTQ5TnJyOGNaWnZFOUVaTDVUb0N3aUlpSWlJaUx6bVFKbG1WVkJzVWpuNFVPVThua2EyOXBvYkdtZDdaSkVSS2FWQW1VUkVSRVJFUkdaejlRR0tyTXFrVXF4Wk9XcTJTNURSRVJFUkVSRVJFUkVKc0NaN1FKRVJFUkVSRVJFUkVSRVpINVFvQ3dpSWlJaUlpSWlJaUlpRTZKQVdVUkVSRVJFUkVSRVJFUW1SSUd5aUlpSWlJaUlpSWlJaUV5SUZ1V1RPY3NCakRHWUUxOWJJTFlXTzRzMWlZaUlpSWlJaUlpSVhNd1VLTXVjNHhsRHhuWEp1aTVKeDhFemxVZzV0SlpTSEpPUEluSlJSR2dWTFl1SWlJaUlpSWlJbkJjYjRvYjl1R0VmVGppSXNXV3dFUmdEamd0T2t0aE5FNXRxSXJlTzJLMmU3WXBsbGlsUWxqbkZNNFlGeVNRSnh6blptZnpXNXp6WEplTzYxTVF4eDBvbEFvWEtJaUlpSWlJaUlpSVRaMk84NEJDcDNEYjhZQjkrWVI5dStSaGVlQnkzM0l2eEhQQ1M0Q1V3cmc5dWt0ak5FamwxaEc0am9kZE0yVjFJNEMrbG1GaEQ3TmJPOWl1U0dhWkFXZVlNenhnNjB1bXpEdlkyUU5KeFdKeE9jN0JRb0t4UVdVUkVSRVJFUkVUa2pFeVVJelA4R0hVOWYwMGk5eUxHbGpFMnJIUWpBM2dweURaV3dtUlRTV2VNQ2NHR09HRU9qMjZTR01DQzhiQzRXTWRuSkhVOWc5Vy9RQ214Q25CbjdmWEp6REc3Y2ptbGNUTHJQR05vU3laSk9lZTJUbVFwanVrc2xUVCtRa1RtRGM4WWxxYlRwMnc3V0N3U3hQRXNWU1FpSWlJaUloY3NHK0huWHlNei9CZ05YWCtPRXcyZnRvTUJMd0dwT2toVlk4enA5NHRQWE1sZlFWL3RSd244bFpUOWhaVnp5d1ZKZ2JMTUNYV2VSMk1pTWFrZk5jZURnSUV3blBKZWtGcmNBQUFnQUVsRVFWU2FSRVNtZ3dKbEVSRVJFUkdaZGpiR0czaUJ4Skh2VUI4OFFJcHVzS2Q5NWpBdVpPb2dWWXN4VG1WbTh2bGUxbmlVdmNVTVoyNWlPSE1yb2Ivd3ZNOHBjNDlHWHNpc2M0Q3M1MDM2MzYweXJzdFFHS0lvUmtSRVJFUkVSRVF1ZWpZaXRmZkxKUGQ5QlQvdUo5bGd4dzZMcTVvaFdYVmVYY21uTXpZa1VkNUg0K0JCcXZNUGNMejIxOGxucmtIZHloY1dCY295NjR3eCtPZnh3eXZoT0xqR0VHdnNoWWlJaUlpSWlJaGNyR3lFTTdLSDlKNC9JM0gwaHdCazZoa2RHQnNYYXRvd2ljeDVYdENsRWhUSEp4NXZGWkVvSDJSQjd4L1RGMzZjb2V4dFJHN3plVjVQNWdvRnlqTHJESlZid0NmTE5VYi96aVVpSWlJaUlpSWlGeThiNC9jOFJQcjFMK0FPdlFLQTYxVWVwekFPWkJvbUh5YWJESGdONEZTRGt3UU0yRExFZVFnSElPNDdkWGRib25Id3IwaVZYcUczOXA4VCtNdW5aTFNHekM0RnlqTHY2Y2VRaUlpSWlJaUlpRnkwck1VLzlvOWtYLzQzbUhEdzVHYlBIeU83OVZLUXFwN2NkZHdXU0swQk53TzRiNTdjV3NDQ0RhSGNCYVdkWUlPMzFCZVJMVDZORi9YVDFmaDV5djZTeVYxZjVneG50Z3NRc1VCMEh1TXFRbXZSc0FzUkVSRVJFUkVSdWRqWUtNRHZ1by9zaTUvQmxBZE9oTHNWcm4vNnVBc0QyUWFNNDU3alZReDRpNkJxSzNnMVlMeFRrMnBqS3AzUFRnSVNpeUcxa1ZFOXJEWWlHZXhnWWMvdmtTaThkcTR2VStZWUJjb3k2NnkxbE9MSkw2a1h4TEhtSjR1SWlJaUlpSWpJUmNiaTkvNmN6TTcvaW9tTHB6eGpISEJQejQwVEdmQ1M1MzRacHhiU3F5ZTJyekhndDBCeStaaFArOEZobW83OUtWN2g5WE92UStZTUJjb3k2MktnRU1lVDdqSXV4REhSVkJZa0lpSWlJaUlpSWpMSDJYS085TzcvaVZNNE1PbzUxNFZSamNpSktpWTFPTlJmQ0NZMThmMk5BNG1sWU5KalBHZElsMTZob2Z2L1lNS1JjNjlGNWdRRnlqSW5qSVFod1NTNmxNdldNaEtHMDFDUmlJaUlpSWlJaU1qY1pLSWlWVHYrQ0cvZytWUEdYTHpCY2NFNVBmWHprNmVOd0pnSUQ5ejB1UytrWjF4d3NtTnNOK0M2WlB2dkpaVjc1aHhya2JsQ2diTE1DV1ZyNlE2Q2MrcFN0c0N4VW9teXhsMklpSWlJaUlpSXlFWEMyaGkvNno0U2g3NDE3ajZPTThiOFpNZWZ4TlZpc1BHWW9mVlpxb1R4N2ljM0RrNWNvUFhRdjhjdjdadEVUVExiRkNqTG5GR0tZdzRXQ2dRVCtDRVZXTXVoUW9IaWVjeGVGaEVSRVJFUkVSR1piNXh3aU9UUjc4RVoydkxHYWlnKzkrNWtnQmlpd1ROZWErekRBb2lHeDM3T0dEQUd0M1NZbXU2L0JsdWVSRjB5bXhRb3k1eFN0cGJPWXBHK2Nubk1zTGdZeC9TWHkzUVdpeE1LbmtWRVJFUkVSRVJFTGlSdS8vTzRBeStlZWFjeHNtTTcyYWE4OG1FSWh5YTJyN1dWTUxtd0RSaG5SS20xbGE1bm9HcjQ1M2lsSTVPclMyYU5BbVdaYzhyVzBsY3UweE1FbzU3ckRRSjZ5MldOdVJBUkVSRVJFUkdSaTA5Y0p0bnpNMHg1NEJ3UFBCSDBUb1lOb1BnS2xQdk9QdjdDQmxEYUExSGYrUHRFNVpPQnNodDBrczQ5TjdtNlpOWW9VSlk1S3hyakI5UTQwM2RFUkVSRVJFUkVSQzU4NVVHODR6K2YzTEZCRVR2WkJyMTRzTkoxWERwUUdWSHgxdk5ZQ3phQ3NCOXl6MEZ3Z0RPT3lBaExKLy9UUkhsU3cwOUNsSjljWFRJcnZOa3VRRVJFUkVSRVJFUkVSTTdPRzNvVkUvU2VkVDg3MW5TTFlBVFNOV0RjeVYzYzVxRzB2Zkp3YWlHeEdFd0N3dDdLV0l3SnRBSGFPSUlnZDhxMmRPNXAzSGlFeU0xTXJpNlpjUXFVUlVSRVJFUkVSRVJFNWdFM3R4c1RucjJiTjdaZ3JUMTFJYjZ3Q0VFT202eWU1QUo5YjczQUlCUUh6KzBZYTZFMEF0R3BvemZjY2c5ZTZRaVIzM0orTmNtTTBjZ0xFUkVSRVJFUkVSR1JlY0RONzYrTWx6Z0xHNDB6NnJnd1VKbGhQTU9zdGRnd2dIei9xT2VNRGZCTEIyYThKcGs4QmNvaUlpSWlJaUlpSWlMemdGUHFtZEIrVVFUeFdMbHpXSUxpME9SbktVK1dqU0hmQi9FWVliYU5jYUxSUWJQTVhRcVVSVVJFUkVSRVJFUkU1Z0VibGM2K0V4REg0d1RLVU9sU0xneGc0Mmo2ZzJWckszT1Q4LzJqWmllL3dXQXhjVERtY3pJM0tWQVdFUkVSRVJFUkVSR1pCNHlYbnRpT0ZzTHdERS9tZWlzZHcyT3UzamMxckxYWU9JU1I3a3FJemRqaHRjVmdUV0xhNnBDcHAwWDVSRVJFUkVSRVJFUkU1b0hZclpyd3ZsRVo0dGppT0dNdHdHY3JJVzhZWUt2YndLbjBuSjczWW4xUTZVcUd5dUo3dzkyVnhRRFB4TGhZci9yOHJ5c3pSb0d5aUlpSWlJaUlpSWpJUEJCbkZtT01nNTFBWjNGWXJveStjTTQwbjZDY2gvNERrSzZGUkJickphbGt5cE1MbHEyTm9WeXFqTGNvRGs2b0E5b2FsOUJ2bTlUMVpIWW9VQllSRVJFUkVSRVJFWmtId3N3S3JKT0VxSERXZmEyRllnNnlOZmJNbmNjMnFveS9LQTZCbDhTbWE4RkxnbkVuMUxGc3JhME1iQTVMbGE3bktJQjQzSGtibzhST0ZlWGtrZ252TDdOUGdiS0lpSWlJaUlpSWlNZzhFTldzeDNyVm1Ba0V5Z0JCRVZJWmNMMnpoTXBRQ1lHRDhNM0Y4NXdFdHFxcEVpNERsZFpsdzhsWnlEYUdNSUNSNDNBZWkrb0YyVTNFWHUya2o1ZVpwMEJaUkVSRVJFUkVSRVJrUGtndklLemZndC8xa3drZkVoUWhQZkhSeTIrS0F4ZzZldUlMYzJxZ1BGV0wrUm1QZlBXMXhNNWtDcFRaY3FZcEtpSWlJaUlpSWlJaUlqSkhXSk1nYUhrbnVPa0pIMU11UVRUeENSVGpYYmtTSXR0bzZzSmtJUFNhS0ZaZENVWVI1WHlpUHkwUkVSRVJFUkVSRVpINXdCakt6VGNTWmxkTStKQW9nbUxoeEt6ak9hYVUzVXlRWEQ3YlpjZzVVcUFzSWlJaUlpSWlJaUl5VDhSK0ErVUY3em1uWTRKQ1pmVEZYQXFWclpOaXNQSERXRmZqTHVZYkJjb2lJaUlpSWlJaUlpTHpoSEU4U3UzL2pLaDZ6VGtkbHgrWml0RVhVOFE0RERUL0tvWGFHMmU3RXBrRUJjb2lJaUlpSWlJaUlpTHppRTAxTTNUMVBkaFUyOFNQaVNFM0RIRTArMTNLeGFxdERMVCtKaGgvdGt1UlNmQm11d0FSRVJFUkVabGRjUlJReUE5UXpBOVNMQXhSS3VUSmp4eW1NTkpIcVZRaUNNcndsbHRraldQd1BKZFVLa1U2VzArNmFnSEpkRFhKVkEzcGJBM3BUQjJ1Ti9IRmdrUkVSR1FTdkN5NXRiOUg5clgvakNrZG05QWhVUmtLT2NoVVc0d3gwMXpnMklMME9ub1hmbzdZcTUrVjY4djVVNkFzSWlJaUluSVJzTlppYlV3Y1I4UlJtYkNjNDhpZVIzbjk1WC9pd080WEtPWUhLSlVLR0Z1aW9hR0s1dVlSR2hwODZ1cDhNclV1cVpTRDR4amlHRXFsaUh3K1lyQzd6TkcrTXQzZFpmcjZRbUl5K0g2YVpLYVdKU3Myc21iVHJiU3Z1SmxFc2hiSDhYQmNEMk9jV2ZzQUt5SWlja0V4RG1IYnV5Z0VBNlIzL0JFbUxrL29zRktoMHEyY3FiRTR6c3orVG83OEZucmEvNEJpMVpVemVsMlpXbVpYTGpmN2ZlNGlZL0NNWVduNjFNNldnOFVpUVJ6UFVrVWlJdWRQUDl0RVpLYVZDZ1AwOWV5ajk5aGVqbmZ0b3E5N0QxR3BDMXNlb0NxYnBMbTVnWmFXSmhZc2FLR3BxWUg2K2lwOC95bGc1emxkSnd4akJnYks5UFFFZEhhVzZPNHVjdng0bWVFUmczVTdjSk1ycVdsWVJsUHJTcHJhbHRQVXRwSjB0bkY2WHJTSWlNakZ4TVprWC9vWEpJNTgvNXdPUzJZZ1U4V00va1B2c1k3L3pranpCMmZzZWpJOUZDakxuS1hRUlVRdVJQclpKaUl6SVNnTjA5OXprRmVmL1FkMnZmb0lwWHdubVhTZWRXdDhObTVzcGFucHZkVFcxcEJNSnZBOEQ5ZDlhOWR3TC9BRElKcjA5YTIxeEhFbFpDNlZZZ1lIUTdxNkFoNTRZSUFqUnlQS1lZcDAxUUtXcjd1R1M2LzVDQTNOUzBtbWE2ZmlwWXVJaUZ5VVROQkw5cmxmeHg5NHB0SitQRUhKREtTelRIdW5zbldTRERaOW5MNzJ6MkdkMUxSZVM2YWZSbDZJaUlpSWlGd0FyTFdVZ3p3N1h2Z3VUL3pzYm80ZGZvVUZDMXh1dmJtSlN5NnBwcW1wZ1dUU3daaXRRUHM0WjRtcGRDWlBQa3lHU3FlVDY0THJ1aVNUTGpVMVBnc1hwZ2dDaDN3K1ltUWs1T2pSdzJ4LzlxczgvdE12MDd4d0hWZmQ5RkUyWC9NeEVxbHFIRWRyaDR1SWlKd0xtMmlrdVBKM2NGNzVQRzdoNElTUEsrVWhEdDhZZnpGOTNjcmwxR3FHbWo2aU1Qa0NvUTVsbWJQVXhTY2lGeUw5YkJPUjZXQ3RaZWUyKzNqeS9qK2hvWG9maXhlbjJMeTVsdVhMTTNqZVc4TlpBL3dpMER6T21ZYUFCNEdlYWFuenRkY0tIRHNXbnZ3NmppM0hqNWM0Y0dDRTN0NkFxdm9Wck43eW0xeDI3VWN3UnFHeWlJaklPYkVSNmUzL2lkU0J2ejduUTEwUE1qWGcrOU1US0I5WjlYY1VxNjhCcmFOd1FWQ0hzb2lJaUlqSVBGY09SbmppWjErRllDZDMzYldhUk1JWjU5YlZCSENtRmRXSHFZVEswNk94MFRzbFVIWWNRMHRMaXVibUpHRm9LUlFHK2ZrL2ZaVU5XOTVGTXEyVjMwVkVSTTZKY1NtcytSemU0QXQ0QXkrZTA2RlJDQ1A5a0s2MkpKS1YzSGRLdXBXTlI5K0N6MUtzdWZiOHp5VnpoZ0psRVJFUkVaRjV3bHBMRkpibzczNlpyc083OFgyWEJSMmJzQ1pOSVQvTXN2WWtxWlI3aGpNc1pQeVBBQmJvQWtwVFh2Y2IwbWtIMzRmeWFZdlFHMlB3ZllQdkovRGNNc09EUFJSeXh6bXk3d1hLWVptbWxnNWFGMStCNTZkbWRPRWdFUkdSZWNlckpuL0puMUQ5N01jd3hlNXpPdFJheUE5QmtJQlVCaExKOHkrbm1ObkVVTk5Iei85RU1xY29VQllSRVJFUm1RZWlLR0RQOWdjNXNQMmJsQVovem9JRkNmeXN5NnQ3UTBoc1ptVGdBQXUzbm0wdTRYaXprNkV5TjNubkZGWThtdWRWZ3VOeWVmeXBleTQ5UEg3ZnY2WXcrREtaREFSQnpQT0RaZXJicm1IMVpSOWo5Y1ozNENjeTAxcW5pSWpJZkJaVnJ5ZG9mUmZKQTM4enFlUERBRVlDOEpLVzZ0ckpkeXJIYnBhaDVvOFIrZU9OMnBMNVNvR3lpSWlJaU1nY1o2M2xxUWUreEpIWDcrWUQ3OHZRMGRGeFlvRTlReHhiWG50dFA0OC8xRWRMeThJem5NVUhhczd3ZkQrUW05ckNUK082Yjh4bUhEOVF6cVFLMUdkM2N1bjZlaHpIWUswbERDMzkvVHQ1K3FlZjUrais1N2p0emo5U3A3S0lpTWg0aktIWS9rdjR2WS9nak95WjlHbkNFZ3dlaDFUVzRpZkFjYzh0WEM1VVhVMnU5dFpKWDEvbUxxMTBJU0lpSWlJeWgxbHJlZm1wYi9MSzQzL0tyMzI4bWxXck1pZkhXbGhyTWFZUzFFWlJURTNObWZwRkVpY2U0K21heXJMSDVEZ0d6enZ6QjlGVXlqa3h0N0h5K2dCODM2RzVPY0ZWV3hPODlzeFhlT3FCdjhCYUxXWXFJaUl5bnJobUEwSExPODcvUERIa2gyRmtFUElqVUE3c3lkL1BaMlE4Y3ZYdkpmYnF6cnNHbVhzVUtJdUlpSWlJekdFRHgvZnkwaE4veGFjK3RZaTJ0c29NWVdzdFBUMEJ1M2ZuT0hDZ3dOQlFTQmhhVXFrenZiMzNUenpHYzNDS0t4L05jVGhyb096N2htSXhvcmUzeExGalJZYUd5c1N4eFJoRFRVMkN0NzJ0aWVjZi9TdU9IWGwxMnVzVkVSR1p0eHlmb09VZFdEODdKYWVMUWlqbFlXUUFCbnNoS0o0NVZDNG4yeGxwZURlZ080b3VSQXFVUlVSRVJFVG1MTXYrblEreDliSStWcTZzZkNDTVk4dTk5M2J6MTE4dnNmUElMN0h6eUozYzk1TWNVV1JKSk03MDl0NWovRUE1QUk1TmNlMmpHUU9wMUprL1dCcGoyUDVhaVRCNUowN3RyL0xzQ3dtZWZiYVhPSzU4Y0cxc1RMSjJWWUc5Mng4Z2pzTnByMWxFUkdTK2l1b3VJNnkvWmtyUGFTM0VVYVZqdWIvSE10eHZLUlVyNDZtaXFOSzliSTFQeitML2dqVm5XOXRCNWl2TlVCWVJFUkVSbWFPQ1VvR0RPNy9IZTkvcDRUaUdLTExjZjM4UFA3N2Y1MWMrODNWYTJ5OEJZS1MwbU81anY0dmpuQ21zOVJuLzdYODNsVVg1cHBjeGhrekd4Wmd5NDkwdG0wajRYSG5yditLS1czOExnSTQxNytOdnYvUUp6SE9kWEg1NUE0NWphR3AwMlBiSzk5aDAxUzlUVmRzeTdYV0xpSWpNUzQ1SGZ2Vy9wZmI0d3hDWHAvejBOb1p5VUhrNGJ1Vk9KTmVEcUdZbHhld1ZVMzQ5bVR2VW9Td2lJaUlpTWtjVjgvMzR6bUhhMnBKWWE5bS9QOGZEajBaOC9GLzg3Y2t3R2NCMWsyUXk3cmdoN1ltOUdEdFF0a0RQMUJaK0J1bTA0VXpyK1JoamNOdzNaejAzdGEzbTQ3L3pUUTRlVG5EMGFCNXJMZG1zaDRtN0dCN3NuSUdLUlVSRTVxKzRaaTFSOWJycHYwNEVZUmxLUllkOFlqT3hPZE9ZTFpudkZDaUxpSWlJaU14UmhWd1ByVTBscXFvOHJJV2RPM01zV2Z0K0d0czJuTEpmSEVXa1V4Q0daMXFvem1mc3QvOFdHSjdDcXMvc2pVWDN4aE5GTVhGODZ1dW9hMXJPeHFzL3h1SERlZUlZRWdtSDJ1cUlrYUdqMDF5dGlJakkvRmV1M2NTTXpUSjJVMFJWcThDNE0zTTltUlVLbEVWRVJFUkU1cWl1QXorbnZUMXhZdHdGN0QrWVpjM205MkhHU0dTeldZOWk4VXlCY3BxeFAwekdWR1lvend6WE5UaG4rQlR5eHF6azA2M2Y4ajZLNVNiQ3NMSkFYMzI5UzllQko2YXBTaEVSa1F1SHpTd0ZkMmJtR1ZzblJaUmVqREdLSEM5ayt0TVZFUkVSRVptakR1OS9sYWFteXZpSFFpR2liN2lEK3FabG8vWXpqa3QxVFlKYzdreHprTWY3SURtemdUS0E1NDNkSldWdFpVRWZaNHpFdWJaaE1jbnF6UlNMbGRkWVZlWFQwN2wzV3VzVUVSRzVFTVRKWnF5VE9QdU9VOEhMRWlWYlorWmFNbXNVS0l1SWlJaUl6RkdEUGErUnlWUnVHZTN0TGVONERTVFRWYVAyY3h5WFZNb25uejlUb0p3Y1ozdklUQWJLeG9BN3psMndwVkpNdm1BeHp1aFp6NGxrbW5SVkN5TWpsUzdzWk5KbHFHLzNkSllxSWlKeVFiQmVGWGFNMzYzVElYYVM0STErcnlJWEZnWEtJaUlpSWlKelZINms1MlQ0MnRjWGtNclU0Zm1qTzQxZFAwV2g2QkpGWjFxVmI3d1BrZ0V6M2FIc09HTjNLQmVMRVlXQ3dmTkd2MGJIOVVsbjZzbWRDTTJOZ2Z4STc3VFdLU0lpY2lHd1RockR6TXcwTnNZSEx6TWoxNUxabzBCWlJFUkVSR1NPaXVLWU45YW55K1ZpUEQrSkdXT1JHODlMTWp4c3hwMC9YREhlQjhrQUtKOXZxZWRrdkJuS3hXSkVLWER3RXVsUnp4bmo0UGtwU3FYS2E3U1dVWXYzaVlpSXlHaldyOEhPVU1ocnZReXhYejhqMTVMWm8wQlpSRVJFUkdTT2N0MEVwVktsSTdkVWl2RzhzZCsrKzM2QzNyNDN3K2V4amJlNmU4aE1COHBqTFNvSVVDaUVqSXpFK0w0LzV2T3U2MUF1VjE1a0dNWTR6dGo3aVlpSXlGdjR0VmgzWnNaUVJNa1c4TEl6Y2kyWlBRcVVSVVJFUkVUbXFIUzJpZUhoU3FBY2huYmNJRGFScW1Za2x5Q0tMTmFPMTZVOFh0b2NubmpNdnVIaGtIekJJWkdzSG1jUGMzS3NSN0VZazh5b0EwcEVST1Jzb2xRYlljM0c2YitRNHhPMDN6bjkxNUZacDBCWlJFUkVSR1NPcW1sWVExL2ZtL09OZzlMWXdXOGltY0h6VTZUVERyMjk0ODFESGk5b0xwL2h1WmxqcmFXN3U0aWZTSkhLakIwb2gxSEVHN1dPakpTcHFWOHhneFdLaUlqTVUyNmE0dXAvU1Z5OWRob3ZZaWd0ZUIvbHBsdW04Um95Vjh6TUVvOGlJaUlpSW5MT21oY3NwYWZuQVFBOEQ4SXd3TnBvMUJ6bFJLb0tQNUdocWlwUFYxZUpwcWJrR0djYmI2ekZ6SGNuajlWRlhTN0hEQStYY2Iwa3FYVE5HTWZFUkdFSjE2MTBhUThQaDlRMUxaejJXa1ZFUkM0RWNXb2hnMWQ5aDBUMy9maERMMEZVbUxwemU3V0VUZGRSYm53YmFCelZSVUdCc29pSWlJaklITlc2K0RKMlBCWVF4NVpzMWlXT0NzUlJHZGM3TlZCT0pqTWtrbW1HaGtLeVdSZHJ4eHFQTVY3bmNqUXR0Wi9KV0ZNNWhvZkxHR1B3M0JUcHpPaEFPWTRqd2lCSHdxOEUwc1BEWlJadlhEY0QxWXFJaUZ3WXJGL0hjTU43S0NWdXdrYWpmLzg3cm92cmpyZUk3L2lNNjVMTVpyVzJ3VVZFZ2JLSWlJaUl5QnlWcmU1Z1pNUXlNaEpTVStOUktwV0lvZ2ozdEhmeGZyS2F1b1ptOXUxN2xjMmJhd2hEaSsrZkhpaVAxNGwweHBYOHBzWHBuMkd0dFNkSGU5VFdONUhNTkl3K3lNYVV5d0UxR1k4Z2lDa1dMVlcxSFROUXJZaUl5UHhucldYd3lGRUtmYjFrMDJuTUdPT3VITmZGT09jZUtFZFJSTit4WTlRc1drUWlxd1g1TGdhYW9Td2lJaUlpTWtjbFVsbnl4U1JEUXlFTkRUN2xVbzRvSE4xcGJJekQ4alZiMmJWcmhGVEtHYk1EdUJJb3o0Vlp5WnhjV08rdDIzSzVrRUloWXRtYUszSEcrREFiUlNIRi9DQlZWUzVCRUJPVWZWS1oycGtxVzBSRVpINkxMZDE3OXhLTTVQQU1lSTR6Nm1FQUcwZm4vSWlqa0dCNG1GeDM5MnkvU3BraDZsQVdFUkVSRVptakVza014VktLb2FHUVpjdXlHSEtFWVduTWZWZHZ2SVh2M1AzNU1RUGJpcEJLTi9LNWR4NU50VEE4UFZDdWRGVDM5cFpZdS9udFl4NFRoV1hDOGpDWmpFdXBGRkVxZTJTeUNwUkZSRVFteERGa2FtdnAycmVQM2J0M2pYcmFHSVBqT0RCcVpOYlpwVk1wRnJTMzQ2czcrYUtoUUZsRVJFUkVaSTd5RTFteXRSM2tjb2R4SEdockhpQTNkSXpxMnJaUisxWTNyS1d1b1kwREJ3cXNYMTg5eHRuQ0U0L1RBK1daRFpqRDBCTEhvN2NORDRkVTFUWlQzN0poek9OeXd6MDQ4UkZjRjRJZ0psTzFnRlM2YmdZcUZoRVJtZitNTWJTdVhZT1hTZVB2M2tOWVB2V09KOGR4U0tWU0dPZmNoeGtrTWhucWx5MGozVERHeUNxNUlDbFFGaEVSRVJHWm94elhwNlg5VWpvNzk3QmxpNkdsY1lEQnZzTzBMZDQ4NXY2TFYxek9ybDB2Y01rbDR3WEtZeTNBTjdPQmNyRVlqeHJKVVN4R2RIVVZhVzNmZ3VzbHhqeHVlS0FUd2lQNGZwYUJnWURtaFp0SXBxdG1vR0lSRVpINXoxckxjSGNQOGZBdzY5YXZIYjNER3gzS2sxQXVseG51N2lhWnplSjZpaG92QnZwVEZoRVJFUkdabzF6WFkwSEhwVHovME5kNDczdGJxYStMMkhmb1NkWnNmdmVZKzYvYWNDMmRCNTRnQ0N6SjVPbTNySVpBZVl5alpuWkY5bUxSamdxVVIwWkNlbnFLdkczcjFqSG5Kd01jM3ZzRXlVU0E0MVN4ZTNlT0xUZGZpdWVuWjZCaUVSR1JDNEMxOUIwNFFGZ3FVc3puUno5dktsM0tobk1mZVlFQjEzSEo5ZlJvVWI2TGhBSmxFUkVSRVpFNXJMRjFCZDE5VGZUMGxHaHRUZkx6Sng0Z0RQOEFiNHhPM3BXWDNNNC92dkFuNVBNaHllVHB6NWNaUDFCMkdidDdlV3BaYThubG9sR0JjbTl2Q2M5eldiUDVQV01lRjhjeHUxNytDYXVXSnNqblEvcUhxbWhlc0hyYTZ4VVJFYmxnR0VPcXBvYWp1N3NaSEJ3Y2V4ZG5FbUV5a0U2bldiUjRNWDRtY3o0VnlqeWlRRmxFUkVSRVpBNnJhMWhNdG1ZaHp6eXpseHR2YkNLVDZLVHI0UE1zV243MXFIMGJXbFpqRWl2bzdzNVJYMzk2b0J3d2ZxRHNNek9CY3FWRCtYVEhqaFZwYWx0Tzg4S3g1eWYzSGR0SktiZUgxdFo2RGg3TWtVbzMwdEN5YkxyTEZSRVJ1V0FZWTFpd2ZoM0piSWErUTRlSWdsUGZFemlPUXlxVHh2ZlAvYzRsTjVta2V1RkNNbzJOVTFXdXpIRUtsRVZFUkVSRTVyQk1kUk1OelF0NS9QSG5lUGU3MjdqMm1pemYrWnU3K08wL2VnN2VjbHVxdFphdzFFdlRvcmV6YjkrM1dMUG05RG5LQVZBYTR3cUpFNC9pdEwyR044UXhSTkhvUUhsd3NFekh1dXVJd2h6V1pqRG16Um1PMWxxK2UvZW5XYmJVSjVQeDJMVnJtSnI2MWRUVXQwOTd2U0lpSWhjS2F5MERodzhUREF5eWVORWlMS2YvUGpZNHJvTmp6cjFMT1l3aUN0M2R1TDVQcXJaMmFncVdPVTJCc29pSWlJakluR2E0K3VhUDgxZGYrQWYyN01teGFWTU4zL21IdmJ6MndnOVpkOWt2RXNjaFQ5ei9QK2plOXcxcXNzUDA5Qmh5WFdYZThZNW1uRkczcmg0RGxwNjJMWG5pTWYzaTJCS0dwMzZBM2JWcmlPSGhNb2RmL3g3LzhLWHZVWTdTTEZuM0VkNzI3cytUU0diWnMvMUJodm9Qc095Nk9ucDdTM1IzbC9pVmYvYlpjV2N0aTRpSXlCaXNwZmZnSVlKQ252N2U0MlB1WWlhNU1KL3JPcVRUR2R5K1BwSTFOWmhKaE5JeXZ5aFFGaEVSRVJHWjR4YXR1SjRGSFpmeTBFTUgrZmpIRi9HcFQ3Wng3LzFmWStHU3k4aVBkSFAwOWEvd3ozKzFpY2JHT3ZidHkvT05ieHltV0l6SVpFNS91MzhRdUJKT1dYREhZNllDNVRDMEJJRjl5OWN4enozWFJ5TGhzUFdLS2hZdVRGTW94RHo2Mk5mb1dIVU5DNWRzNFlWSC81cXJyMHlUU3JtODhzb0FEYTFyV0xIaEhUTlNyNGlJeUFYREdESjFkZlFmNzJGZ1lHQktUNTFPcCtubzZDQlpYYTB3K1NLaFFGbEVSRVJFWkk0enhtSEw5Yi9NeTQvK0FZT0RaZGF0cSthRkYxN214U2UrRFhHT1RaZTR0TFFrTU1hd2ZIbVcrbnFmeHgvdjU3YmJtazg3MHhDVjBSYnB0Mnh6cUl5OG1INVJCT1h5bTRIeTBGQ1pWTXJGR0dodnorQTRobXpXc0hpUng2Nlhmc3pBOFNNVUJ4OWwwU1gxQkVIRXNXTUZObXo5aFZOR1lvaUlpTWpaR1dOWXNHNHRxZXBxU3ZrOGhzb1lqTk5IWC9pK1A2RTV5dGJhTjd1WmpTRlpYVTI2b1dFYUtwZTVTTy9FUkVSRVJFVG1nYldYdlllUlFndmJ0dy9qT0liYmIyL0M1UDZXMTE5K21PcHEvMlJIa09zYXJyeXlqdi83Znc4ek1oS2VkcFlZNkQxdG04dXBBZlAweWVWaXdoTWxXV3M1ZHF4SWQzZVI1Y3VyVDQ3bk1NYVFUcnNjMlAwTXUxLzhNeTdkWElYbk9YUjJGaWlVNnRsMDVaMHpVcXVJaU1pRnh2VjltcFl0cFgzRGVoWnVXRS9UMHFVWTR4Q0gwY2xIcVZDa0hBVEVVWFRHaDU5S1ViZGtDZlhMbGxHL2RDbVp4a1oxSjE5RUZDaUxpSWlJaU13RG1hcFdObDcxVVI1OGNJQW9pbWxxU25Ebis3S3NYM1dZUTRjS3hQR2JIVVliTmxSVEtFVHMzRGt5eHBuMmo3SHQ5RTdtcVdldHBiZjN6UlhsQzRXSS9mdEh5T2NqbGl6Sm5MSmZYMStKNnRSQnRteDJxS3RMWUsxbCsvWmhWbC82QzlRMUxadjJXa1ZFUkM0R3lhb3NOYTB0NVB2NkdENTI3T1NqLy9BUjhyMjlGUHY3eDN4RXhXSWxRSjdFdkdXNU1PaFBYa1JFUkVSa0huQWNsNlZycnFPenU1cERod29ZWTZpcjgvbVZYMWxJcVJSei9IaHdjdC9hV3AvTEw2L2oyV2NIVGdtYUszWUI1YmQ4YllDRjAxNS9ITVBBUUhUeTY3NitFa2VQRnVqb3lGQmQvZWF0dFlWQ1JLRVFjYzAxVFZSVlZUcXZoNGNEZXZxU3JOcHdJNTZmbXZaYVJVUkVMaGJWVFUwc3YrWnFtcFl0STExYmkrdDV4SEZNVUhyemZZVnhIQnpmSjFWYlMvM1NwVFN2WDQrWDB1L2ppNWxtS0l1SWlJaUl6Qk9MbG0xaDlhWjM4ci8rMXpmNS9kOWZSVU5EQXM5enVPR0dCbmJ2emxGZjcrUDdEc1lZUHZ2WlpmemU3KzFnMTY0UjFxeXBmc3RaUXVBUXNJdzNGK2ZMQW8yTUhvY3hkZkw1TjhkZEFPemJseU1JWXQ3eGpnVW5iNUdOSWt0blo0SGx5NnRKSnQwVHg0WGNmLzh4VmwzeUhwYXZmZHUwMVNjaUluS3hTcVRUdEt4YVNWQW9VQndlSmlxWHdWcDh6OE00RHNaMWNYMGZQNVBCbmNCOFpibndxVU5aUkVSRVJHU2U4UHdNMTk3MjYvUU5wSG53d2VPRVlRekEwcVVaRml4STB0djdaamRSS3VVU1JpN2J0ZzJQY2FaTzRQVE81ZVhUVmpkQWYzK0lQWEhKd2NHQTExNGJJcDFKblF5T29SSWVWMVY1dExhbU1NWVF4NVpkdTRZWUdIUzQvcDIvUlNKVk02MDFpb2lJWEt5TU1TUXpHV3BiVzZsdmI2ZGg4V0txRnl5Z3FyV1ZiRk1UcWRwYWhjbHlrZ0psRVJFUkVaRjVwSG5oZXY3WnA3L0VqMzdVeDVOUDlnUGcrdzdMbG1WcGEzdno5dE9ob1RJTGw5M0VrMCs3Rkl2UmFXZnBCVXFuYlZzMGJUWEhzZVhJa2VEa2Z6L3pUQyt1WDh2S0RiZFFla3NaMWRVK3JhMXBQSy95TWVYZ3dSelBQVGZFK3o3eHB5eGFkc1cwMVNjaUlpSnYwdUo2Y2pZS2xFVkVSRVJFNXBubDYrL2dpcHQrazcvN3ppQ1BQZFpIWDE5d2NsWnl1Unl6WjArT1AvekQzV3k1NGRPMExybUpyMzN0ME1sdTVvbytvUHUwczlaVEdYMHh0YXkxREE1R1ZPNmVyU3k0dDJmUENNdldYTTAxYi84TTk5NTNuTTdPUEdFWVk2M0ZXa3N1RjdKNzl4Q1BQekhDcG1zK3hyb3RIK3AwT3JjQUFDQUFTVVJCVkpqeXVrUkVSRVJrY2pSRFdVUkVSRVJrbm5GZG54dHUveXpwVEJWZnZmdlBXTkxSdzVvMVdSb2JFK3piVitEMVhRSHJ0djRXaTFkY1F5S1o0ZTQvL1E3WFhUZkNoZzNWSjdxT3lzQkJZTWxiendxc0E1NmQ4bm9IQjBQaXVESWorY1VYK3dsRGgrdmYrUnNzV3JhVnEyNzlsengwL3hkb2JqSzB0S1FvRkNJNk80djA5UnV1dXVWVFhQUDIzeUtacXByeW1rUkVSRVJrY2hRb2k0aUlpSWpNUTVucVp0NzI3cyt6NGZMMzhNUUQvNGZIbnJ5ZmthSGp0Qzdhd0hYdi9oUWJyL3dJeGhqYWwxM0ZqZS82TFAvd0QzLzUvN04zcnpHU3BmZDkzMy9ubktycXkvVE03czV5OWlMZWxyc2lSZElrWlpLaVJZcXhhRkV5QXRteUlFcFdIQnNJTE5uS0JVR0FDREVRSUFpc0JNb2JJWUJmQkJFU0s0Z05SNitrU0xJRGtZSkJtU0F0MkJKSml4UklTYVFva2hMRjVYSzVzK1RPN096TzlIUlgxVGxQWGxUMWJNOWxoODljdTN2cTh3RWEzWFYvYXNqdHJ2cjIwLytUeHg3YnpOYlczbHVBSjdPWW83ei96MW9mVGJLUjVPSnRXK2N3Sk9mUEwzWkh2L0RDTEU4OWRUSGY5OWQvS28rLzZmMUprci82dy85ZFRwNTZMQi8veUQvTjczL3FzOW5ZUEo3dmZNc1A1d1B2LzVtODhqRmpMZ0FBRHB2bVN4Y3VYSGswRGpnVVJrMlR4elkyTGp2dnlaMmRUSWZoWlc0QmNQajUzZ1ljaEozdHMvblYvK1BIOHgrLy83bTg5NzBQN0p1TitKZVNmRzhXdTVPVDVIeVNqeVY1NXJZOTlybHo4M3p1Y3p1NWVMSFBKejd4WEo0Ni9WQis1ci8vbDdudjVHdHUyMk1BQUhEM21LRU1BQUQzdVBYTkIvSzlQL1NQOGx2L2VpZG56ODcyWGZJblNaN2ZkM296eVN0djYyT2ZPVFBQZEZyeTNITzcrZE12emZQWGZ1Um5jK0tCVjkvV3h3QUE0TzRSbEFFQVlBVTgvcVlmeUlsVDc4MHYvdUpYTXAzMnkzT0hKSjlmZms0V2J3OWVuMlI4V3g2emxKSm5uNTFuT3UzemIvN05OL0xhNzN4MzN2TE92K1hvOFFBQVI1aWdEQUFBSzJDeWRpdy8rcC85a3p6ejNIZmtWMzdsNlV5bmV4SDV5U1NuOTExeks4a1R0L3g0cFpSODlhdlRuRC9mNTdPZlBadlIrcXZ6NC8vZ2Y4L2F4bjIzZk44QUFCd2NRUmtBQUZiRTJzYkovSjMvOHYvS0Y3NzhRUDdEZnppN1BIYzd5Wi91dTFhVDVCMUo3citseDlyZUh2TDFyMC96dGE5dDUrblR4L09Cbi9yZnNuWGZkOXpTZlFJQWNQQUVaUUFBV0NHdmZPeWRlZmRmL3gveTYvL3l4WHoxcTl2TGM3K2M1SXY3cnJXWjVJMVp4T1ViMS9jbFR6MDF5K25UdS9uNEo4N25YVC93MytaMWIzeWZVUmNBQVBjQVFSa0FBRmJNRzkvK2dienpmZjhvLy9qbm5zeG5Qbk11czFtZnZ2KzlKR2VTbEN4QzhtTkpibnhIY1NuSmM4L044cG5Qbk10dmZ2QmJlY2YzLzlmNW52ZjlnelNOdHg0QUFQZUMwVUV2QUFBQXVMdmF0czA3di8rbnM3SDFZSDcxMS82bi9NUzg1Sld2WE0ramozNGl5WCtVNUVRV3M1VGZrdVRyTjNUZjI5dDlQdkdKYy9uM3Y3ZWRIL3pBeitYdDMvZjMwcmJkN1g4U0FBQWNDRUVaQUFCVzBHUnRLOS85N3IrYlVkZmxuLzgvLzJOKzZBZTI4K1kzOTNuaWlmc3lIcjhuaXo5bWZGV1N0eWY1VEJZN2wxOWVLY251N3BEZi9NMW44NUdQWHN3UGZlQWY1eDEvOWFmVGRkNXlBQURjUzd5NkF3Q0FGZFUwVGQ3OFBYODdvOGxHL3ZXdi9sdys5YW12NXIzdjNjNTczck9XKys5L2E5cDJra1ZRM3M1aXpuSi96ZnRaekV5K21ILzFyNTdKRjc2MGxiL3hkMzhoYjNuWFQ0ckpBQUQzSUsvd0FBQmdoYlZ0bHpmKzVSL04wMy94Nlh6bGovN1BmUENEVCtmM2YvL1g4dTUzbjg1NzMvdStIRCsrbGVRZFNlWkovdXlxMjU4NU04MUhQdkt0L09FZnZwRG5uNS9uRFcvOTBYejN1Ly9lM1g0YUFBRGNKWUl5QUFDUTU4ODhsYi81TngvT0sxNHh5Yi80RjAvbGwzLzV0L0toRDMweVAvekQ3OCtiM3ZSNDdyLy9yVmxmdjVDbStYcm04NUx0N1hrKy9lbHorZkNIdjVucHRPVDd2dTlVWnJNaFQzM3ptWU4rS2dBQTNFR0NNZ0FBa0dlLy9xVjh4OTlZeitPUEg4dlAvL3diOGhkLzhVQSsrY2xSZnZkM2Z5Ky8vZHNmVENtVGpFWk5rdTAwVFpPdWEzTDgrRGgvNWErY3lrTVByV2M4YnZQY2M3djU0ejk5NnFDZkNnQUFkNUNnREFBQTVPTDVaN0sxOVdDU1pETHA4b1kzUEpIWHYvNGRlZUdGMzgzcDA1L0t1WE96N093TXVYQmhLK2ZPbFJ3N05zcXhZNk0wVFhQcFBpYVROaGZQbno2b3B3QUEzQ1p0RnNkYTJQc3BYNUlNcFh5YlEvU3lLZ1JsQUFBZ2ZUL0wybHE3NzV5dE5NMlErKzc3WWs2Y09IYnAzTzN0UG4veUo3czVmMzY0Nmo1R295WjlmKzBEOXdFQWg5KzRhWEtzNjNKc05NcTRhVEphL3VKNFhrcW13NUNMdzVEejgzbG1SVnBlWllJeUFBQ1EwWGdqMCtuK1NMeVc1RUtTNGJKZHlKdWJYVTZkR3VYQ2hXbXVmQy9aOXlYajhkcmRXQzRBY0p1Tm1pYVBySzFsMHJacHJuSFpxT3V5MFhYWjZycWMzdDNOVkZSZVdlMjN2d29BQUhDdk8zSHlkYmx3WWI3dm5KSmtmdFgxbXFiSnFWT2pqSzZ4TldWM2Q4alcvYSsrWTJzRUFPNk1TZFBrdFJzYldidEdUTjZ2U2JMV3RubjF4a1ltemZXdXliMU1VQVlBQVBMb3F4N1BzODlPOTUyem5aZDd1N0MyMW1ZeXVmcE41SVVMczV3ODlhbzdzMEFBNEk0WU4wMGVYbHU3YmtpK1VwUGtrZlgxakVYbGxTUW9Bd0FBK1k3WHZUc2YvZWlaL01FZm5NdVpNOVBNNXk5a0dOWlR5dFZ2Rk5zMm1VeWFsRkl5RENVWExzeno1Sk1YOHZuUHY1aUhYL1dYRDJEMUFNRE5PdFoxbWJRM25nZ255M25MckI0emxBRUFnRHp4NWgvTU43L3hYK1EzUHZqdjBzeitPSTg4c3AxSEhuaytwMDZkendNUHpMTzFOY3JHUnB1ZG5TSG56L2Y1M09jdTVPbW5kM1B1M0RUbnp2VloyM3BqWHZOZFA1Ry85TTRmTytpbkFnQlVhcE1jRzQxdWFIZnlmcHRkbHhmbTgxeDlxRjd1WmMyWExsd3dRWnREYWRRMGVXeGo0N0x6bnR6WnlYVHdiUW80dW54dkF3NnpZZWd6biszbTRvWFQrYzFmL3RuODhhYy9scVlwYWR1U3BtblNORWtwU1NrbGZaOE1ROGtUYi95ZS9QZy8vTVhjLytBVDZVYVRkSjA5S3dCd1ZIUk5rMWV2cjJkMGs2TXI1cVhrNnpzN21UbEEzMHJ4YWc4QUFFaVN0RzJYeWRwbUptdXZ5OXUrOXovTmV2dDBmdnFuZmpMbnp2MVdkbmRmVENrbFRaTzBiWk1ubjV6bmd4OThPbTk1MTAvazFLTnZTV09HSWdBY09VMXkwekU1eTl0NkJiQjZCR1VBQU9BcTl6LzRxcHc1KzBJZWVlUk1Ibm5rOFNSZnVYVFo5bmFmNTUvZnpzV2RjVTQrOUZveEdRQmdoVGdvSHdBQWNKWFJlSkxackUzeTZTUW5MN3RzWjJmSWREcWtaSnp4WlAxQTFnY0EzTHFTeGRpS216VXZKWVpkckI1QkdRQUF1TXI1Rjg4azVjVWtzeVRiU1U0a1djeFBQbmR1U05zMjJkbCtJUytlKzlaQkxoTUF1QVZES2JkMFBKZnBNS1EzUDNubENNb0FBTUJWbm4zNlQzUHFGWHVqTEM0a09aNGttYzlMWG55eFQ5SmtZNlBKczEvL2svVDkvS0NXQ1FEY2dwSmt1Kzl2ZXBmeGR0L0g0Y1ZYajZBTUFBQmM1US8rM1MvbnU3OTdhM2xxbkdRanlXTGN4Y1dMaTdlT0R6MjBsczk4L0RjeW4rMGN6Q0lCZ0Z0Mm9lOXZhcGZ5dEpSYzZQczdzQ0lPTzBFWkFBQzRaUHY4Yy9tTmYvWVA4NHI3djVIM3ZPZUI1Ym12VExLV0pKbk5TbWF6eFQ2bVY3OTZNeStjZlNxLzlrcy9uZk12bkQ2WUJRTUF0MlJXU2s3djd0N1FMdVdTNUptZG5jeU11MWhKZ2pJQUFKQWt1ZkRDNmZ6YkQvMnYrZUpuL3IvODJJODlrcE1ueDFtTXVuaFZrbU5Ka3I1ZmZDVEo0NDl2NWZXdlA1NnYvL25IOHR1Ly9qL24zSmtuRDJycEFNQXRtSmFTcjE2OG1OMWh1RzVZTGtsMmh5RmZ1M2d4VXpGNVpRbktBQUJBNXJQdC9NWS8rNi95eVkvKzMvblpuMzFOM3ZhMkUybWFMc2tQSnRuTTNzaUwvZThkTnpkSGVjYzdIc2o2ZW5MMjZ4L00vL3RMLzNtMlgzejJJSllQQU55aWVTbDVabmMzejAybjJiN0dLSXVMdzVBenMxbWUyZDBWazFlY29Bd0FBQ3Z1K2VlK21sLzdwYitmTTkvNG5md25QL21LdlBXdDk2VnAyaVN2VDNJcVNaT2tTNUtNeDAzRzQ4WEIrcHFteVlNUHJ1ZDk3M3M0SjA0MHlmU3orWlYvK3ZmenJXZStlRkJQQlFDNEJiTlM4dng4bm0vTlpsZGQ5dHgwbXJPem1URVhDTW9BQUxES1p0UHQvTTV2L1pPVW5kL045My8vZzNuLyswOHRMem1WNUszN3JybDQ4N2k1MmViNDhjdmZSano0NEZvZWUyd3JqejEyTE0zMEQvUGhYLy81N0d5ZnV5dnJCd0J1ditFYTBmakdEOXZIdlVwUUJnQ0FGWGI2cVQvSzg5LzRTTjczdnBQNWtSOTVPRnRiM2ZLU3R5UzVmOTgxcDBtU3lhVEpZNCt0WlR4KzZaS21hZkx3d3h0Wlcrdnk1amNmei9PblA1Nm52dktwdS9VVUFBQzRpd1JsQUFCWVlWLys0dy9ublcvdjg2cFhiV1J6YzVTbWFaSzhidm5STEs5Vmttd25XY1RqcmEwdTMvVmQ2MWxiYXk3ZFQ5czJlZnp4NDluWkdmTEdOelQ1d21jK2xMNi8rczlsQVFBNDJnUmxBQUJZWVU5OTVaTjU1SkcxUFBiWTV2S2NVWkszNS9LM0NrT1NpNWRPTlUzeTRJUGpQUGJZNUxLZHlrbXlzZEZsYTJ1VXAvL2lVNWxOZCs3czRnRUF1T3NFWlFBQVdHR3puV2R6NnRSYXVtNXZ0L0ZHTGg5MWtTVHpKSmZINGFaSkhucG9uSWNmdnJ3b3YrSVZhMWxiRzJVK1BadCtQcjFUeXdZQTRJQUl5Z0FBc0FKS0dUSU04d3pEUEtXOGRGaWRKdE5NSnZ2ZkZxd242VkpLU2JsMFFKN2RKQmV1dXMrdWEvTHd3K04wM1V2blRTWmRKcE0yVGVZcGc4UDNBQURjYTBZSHZRQUFBT0RPKyt6SGZ6VmYvZkluczJqRWJkcHVuTkdvemJPbm44dkhQcmFXUng5ZHorWm1sMlBIK214dGZTVmROOHIyOXNXOCtPS0ZuRHYzZFByK1N6bDJiSjZ0clZHT0h4OWxhNnZMaVJPampNZHR1aTZaVG9jMFRaSTBHWWFTcE1ueURBQUE3aUdDTWdBQXJJQXp6M3d5RDI5OUtGM1g1TXlaYWM0K044KzVjN05rbU9mREh6NlgyU3pwdXFSdDIzVGRGN01JdzBQYXRzbGtraVM3bWMrVFlSaFNTcE91Vyt4UW5remFsTkprUEc2eXR0Wm1ZMk9jcGluWm5aNU1rL0p0VmdVQXdGRWpLQU1Bd0FwWVgrL3lucmMva0NlZU9IYk55NmZUUHM4L1A4L1pzOU9jUFpzOC8veWJscWRmekFzdm5NMzU4MDluUHIrWXZpK1hQb1lobWM5TGhxSGs0c1VoNTgvUDAvZTd5OHRmelAveTM3d3VHNXNiT1hIL0szTGZnNC9udnBPdnpYMFBQSkJYdnZadGVkTTcvODVkL2hjQUFPQjJFSlFCQUdBRnpPZUxzUlF2WnpMcDh0QkRYUjU2YUcxNXpza2s3OHJpc0N1ekRNTy96M3oreGN6blEyYXprdG5zcGMvVGFjbDBPbHgyM214V2N2NThuei8vODUzTTV6dnArODlsZXY2UDh2Vm4rM3p1MDZjRVpRQ0FJMHBRQmdDQUZUQ2RsZXNHNWF0OUpjbHJrenlTWkpTMmZTS1R5WmV2T0lEZjlRMUR5UmUrY0RIUFB0c3ZEL0tYbkRzM3pVZC9aM3FEcXdjQTRMQ29melVJQUFBY1dhVzAyZG01a2FEOFlwSS9XMzdkSkhsMWtvZHU2REhidHNuREQ0L1RORW5UTkduYkpyTlp5ZERQYnVoK0FBQTRQQVJsQUFCWUFVMDd6dG16TnhweXY1WmtMMEkzU2Q1Mnc0KzdzZEZtZmIyNWRIcDN0ODh3OURkOFB3QUFIQTZDTWdBQXJJRHhlSkxUcDNkdjhGWXZKdm44dnRPdlNYTHFodTVoTkdxeXR2WlNVTjdaNlRPYkdYa0JBSEJVQ2NvQUFMQUNSdVAxbkQ2OWN4TzMvR3lTdmR0MVNkNjYvRnluNjVwMDNmNGR5a1A2K2Z3bTFnRUF3R0VnS0FNQXdBcVlySjNJdDc1MU03T0xMeVo1ZHQvcGswbnV2K2wxN083MjZmc2JtZVVNQU1CaElpZ0RBTUFLV050ODZDWm1LQ2RKU2ZMVnZEUkwrYjRrajFiZmVoaEsrbjBqazZmVEljTWdLQU1BSEZXQ01nQUFySUJ1dEpIejUvdk01emNUYzcrWnhUemxaUEVXNGp1VFRLcHVPWjhuMDJtNWRIbzJFNU1CQUk0eVFSa0FBRlpBTityU05HMTJkdnB2ZitXcm5FOXladC9wQjVLOHN1cVd1N3REZG5aZWlzalQ2WkJTeW5WdUFRREFZU1lvQXdEQUN1aTZjYnJSNUxMZHd2VjJjM2xRN3BLOEt6VnZKODZmSDdJMzRhS1VrcjR2YVJwdlF3QUFqaXF2NUFBQVlBVjBvL1cwM2RvdGpKejRzeVI3dTV1YkxHWXB2K3E2dHlpbDVPelorUlhuSmFQUjZDYlhBQURBUWZOS0RnQUFWc0I0UEU3WGpYUG16Q3pyNjEzYU5rbWFORTNTTk5lK1RTbUxqMkVvR1ladkp2bHkrdjZobExJNHNGN2ZIODh3N0N3dkx5bWxaQmoycnI4WWIvSDV6KzlrUGw5Y1ZrcXl2VDFQTjlxNGk4OGNBSURiU1ZBR0FJQVYwSTBtYWRweGZ1RVh2cHpScUwwc0lsOHZLQ2VMUUx6dzVaUXlXbDVXa3ZRcFpacWtYSGI5eGVkRlFKN1BMNzlzTmh0eTZwR1R0K3RwQVFCd2x3bktBQUN3QWs0KzlKMzUyei96UzVudWJsKzJLN2xwWDZZbVp4bUJMKzA2bmlWbG5qTE1NZ3l6RFAwc3d6Qk5QNSttNzZjWitubUdvVThaK3ZUOTNzZGlmdkppNS9KTFlmbitrdy9kaFdjTUFNQ2RJQ2dEQU1BS1dOODRudGUvNWE4ZDlESUFBRGppSEpRUEFBQUFBSUFxZ2pJQUFBQUFBRlVFWlFBQUFBQUFxZ2pLQUFBQUFBQlVFWlFCQUFBQUFLZ2lLQU1BQUFBQVVFVlFCZ0FBQUFDZ2lxQU1BQUFBQUVDVjBVRXZBQUFBT0p6YUpFM1RwRm1lTGttR1VsSU9jRTBBQUJ3c1FSa0FBTGpNdUdseXJPdHliRFRLdUdreWFoWkplVjVLcHNPUWk4T1E4L041WmtWYUJnQllOWUl5QUFCd3lhaHA4c2phV2ladGUybG44djdMUmwyWGphN0xWdGZsOU81dXBxSXlBTUJLTVVNWkFBQklzZ2pHcjluWXlObzFZdkorVFpLMXRzMnJOell5YnE1M1RRQUE3aldDTWdBQWtISFQ1TkcxdFJ0Nmc5QWtlWFI5WFZRR0FGZ2hnaklBQUpCalhaZEplK052RHliTGVjc0FBS3dHUVJrQUFGWmNtK1RZYUhUZE1SZlhzOWwxM2xnQUFLd0lyL3NBQUdERk5VMXpTMk1ySm0yYnp0Z0xBSUNWSUNnREFNQ0thN0k0SU4vTkdqWE5UZTl1QmdEZ2FCR1VBUUFBQUFDb0lpZ0RBTUNLSzBubXBkejA3ZWVsNU9adkRRREFVU0lvQXdEQWlodEt5WFFZYnZyMjAyRklmd3RCR2dDQW8wTlFCZ0NBRlZlU1hCeUdtOTVsZkhFWWN2TTVHZ0NBbzBSUUJnQUFjbjQrdjZsZHl0TlNjbjQrdndNckFnRGdNQktVQVFDQXpFcko2ZDNkRzlxbFhKSThzN09UbVhFWEFBQXJRMUFHQUFDU0xIWWJQM254WXFZVmdYaGFTcjVXZVYwQUFPNGRvNE5lQUFBQWNIak1Tc2szZG5aeXJPdXl1ZnpZNytJd1pMdnZjMzQrdHpNWkFHQUZDY29BQU1CbFpxWGsrZms4MjhPUTExd1JsSitiVHJOekU3T1dBUUM0TnhoNUFRQUFYTk53alIzSVVqSUF3R29UbEFFQUFBQUFxQ0lvQXdBQUFBQlFSVkFHQUFBQUFLQ0tvQXdBQUFBQVFCVkJHUUFBQUFDQUtvSXlBQUFBQUFCVkJHVUFBQUFBQUtvSXlnQUFBQUFBVkJHVUFRQUFBQUNvSWlnREFBQUFBRkJGVUFZQUFBQUFvSXFnREFBQUFBQkFGVUVaQUFBQUFJQXFnaklBQUFBQUFGVUVaUUFBQUFBQXFnaktBQUFBQUFCVUVaUUJBQUFBQUtnaUtBTUFBQUFBVUVWUUJnQUFBQUNnaXFBTUFBQUFBRUFWUVJrQUFBQUFnQ3FDTWdBQUFBQUFWUVJsQUFBQUFBQ3FDTW9BQUFBQUFGUVJsQUVBQUFBQXFDSW9Bd0FBQUFCUVJWQUdBQUFBQUtDS29Bd0FBQUFBUUJWQkdRQUFBQUNBS29JeUFBQUFBQUJWQkdVQUFBQUFBS29JeWdBQUFBQUFWQkdVQVFBQUFBQ29JaWdEQUFBQUFGQkZVQVlBQUFBQW9JcWdEQUFBQUFCQUZVRVpBQUFBQUlBcWdqSUFBQUFBQUZVRVpRQUFBQUFBcWdqS0FBQUFBQUJVRVpRQkFBQUFBS2dpS0FNQUFBQUFVRVZRQmdBQUFBQ2dpcUFNQUFBQUFFQVZRUmtBQUFBQWdDcUNNZ0FBQUFBQVZRUmxBQUFBQUFDcUNNb0FBQUFBQUZRUmxBRUFBQUFBcUNJb0F3QUFBQUJRUlZBR0FBQUFBS0NLb0F3QUFBQUFRQlZCR1FBQUFBQ0FLb0l5QUFBQUFBQlZCR1VBQUFBQUFLb0l5Z0FBQUFBQVZCR1VBUUFBQUFDb0lpZ0RBQUFBQUZCRlVBWUFBQUFBb0lxZ0RBQUFBQUJBRlVFWkFBQUFBSUFxZ2pJQUFBQUFBRlVFWlFBQUFBQUFxZ2pLQUFBQUFBQlVFWlFCQUFBQUFLZ2lLQU1BQUFBQVVFVlFCZ0FBQUFDZ2lxQU1BQUFBQUVBVlFSa0FBQUFBZ0NxQ01nQUFBQUFBVlFSbEFBQUFBQUNxQ01vQUFBQUFBRlFSbEFFQUFBQUFxQ0lvQXdBQUFBQlFSVkFHQUFBQUFLQ0tvQXdBQUFBQVFCVkJHUUFBQUFDQUtvSXlBQUFBQUFCVkJHVUFBQUFBQUtvSXlnQUFBQUFBVkJHVUFRQUFBQUNvSWlnREFBQUFBRkJGVUFZQUFBQUFvSXFnREFBQUFBQkFGVUVaQUFBQUFJQXFnaklBQUFBQUFGVUVaUUFBQUFBQXFnaktBQUFBQUFCVUVaUUJBQUFBQUtnaUtBTUFBQUFBVUVWUUJnQUFBQUNnaXFBTUFBQUFBRUFWUVJrQUFBQUFnQ3FDTWdBQUFBQUFWUVJsQUFBQUFBQ3FDTW9BQUFBQUFGUVJsQUVBQUFBQXFDSW9Bd0FBQUFCUVJWQUdBQUFBQUtDS29Bd0FBQUFBUUJWQkdRQUFBQUNBS29JeUFBQUFBQUJWQkdVQUFBQUFBS29JeWdBQUFBQUFWQkdVQVFBQUFBQ29JaWdEQUFBQUFGQkZVQVlBQUFBQW9JcWdEQUFBQUFCQUZVRVpBQUFBQUlBcWdqSUFBQUFBQUZVRVpRQUFBQUFBcWdqS0FBQUFBQUJVRVpRQkFBQUFBS2dpS0FNQUFBQUFVRVZRQmdBQUFBQ2dpcUFNQUFBQUFFQVZRUmtBQUFBQWdDcUNNZ0FBQUFBQVZRUmxBQUFBQUFDcUNNb0FBQUFBQUZRUmxBRUFBQUFBcUNJb0F3QUFBQUJRUlZBR0FBQUFBS0NLb0F3QUFBQUFRQlZCR1FBQUFBQ0FLb0l5QUFBQUFBQlZCR1VBQUFBQUFLb0l5Z0FBQUFBQVZCR1VBUUFBQUFDb0lpZ0RBQUFBQUZCRlVBWUFBQUFBb0lxZ0RBQUFBQUJBRlVFWkFBQUFBSUFxZ2pJQUFBQUFBRlVFWlFBQUFBQUFxZ2pLQUFBQUFBQlVFWlFCQUFBQUFLZ2lLQU1BQUFBQVVFVlFCZ0FBQUFDZ3l1aWdGd0EzNGpYcjZ3ZTlCSURienZjMk9Oem1wZVRzYkpZWDV2T1VnMTRNQUFBY01EdVVBUURnT2taTmt3Zkc0NHlhNXFDWEFnQUFCMDVRNWxDekN3Z0FPQXhHVFJNNUdRQUFCR1VPc2FHVTdBN0RRUzhEQUdEQkRtVUFBREJEbWNOclNQTE42VFNiWFpmT0d6Z0E0QzVxazV3WWVha01BQUJYOGlxWlEyMTNHT3hTQmdEdXVsSFRDTW9BQUhBTlJsNEFBQUFBQUZCRlVBWUFBQUFBb0lxZ0RBQUFBQUJBRlVFWkFBQUFBSUFxZ2pJQUFBQUFBRlVFWlFBQUFBQUFxZ2pLQUFBQUFBQlVFWlFCQUFBQUFLZ2lLQU1BQUFBQVVFVlFCZ0FBQUFDZ2lxQU1BQUFBQUVBVlFSa0FBQUFBZ0NxamcxNEFBQURBWVhUZmFKUUh4dU9NbXVhZ2x3SUFjR2dJeWdBQUFGZm9taVlueCtOMFlqSUF3R1dNdkFBQUFMaENrNGpKQUxCVWtxU1VnMTRHaDRTZ0RBQUFBQUM4ck4xaFNIL1FpK0RRTVBJQ0FBQ2d3cm41UEwzZFdRQ3NtS0dVYlBlOW40RmNJaWdEQUFCVU9EZWZaem9NQjcwTUFJQURaZVFGQUFBQUFBQlZCR1VBQUFBQUFLb0l5Z0FBQUFBQVZCR1VBUUFBQUFDb0lpZ0RBQUFBQUZCRlVBWUFBQUFBb0lxZ0RBQUFBQUJBRlVFWkFBQUFBSUFxZ2pJQUFBQUFBRlVFWlFBQUFBQUFxZ2pLQUFBQUFBQlVFWlFCQUFBQUFLZ2lLQU1BQUFBQVVFVlFCZ0FBQUFDZ2lxQU1BQUFBQUVBVlFSa0FBQUFBZ0NxQ01nQUFBQUFBVlFSbEFBQUFBQUNxQ01vQUFBQUFBRlFSbEFFQUFBQUFxQ0lvQXdBQUFBQlFSVkFHQUFBQUFLQ0tvQXdBQUFBQVFCVkJHUUFBQUFDQUtvSXlBQUFBQUFCVkJHVUFBQUFBQUtvSXlnQUFBQUFBVkJHVUFRQUFBQUNvSWlnREFBQUFBRkJGVUFZQUFBQUFvSXFnREFBQUFBQkFGVUVaQUFBQUFJQXFnaklBQUFBQUFGVUVaUUFBQUFBQXFnaktBQUFBQUFCVUVaUUJBQUFBQUtnaUtBTUFBQUFBVUVWUUJnQUFBQUNnaXFBTUFBQUFBRUFWUVJrQUFBQUFnQ3FDTWdBQUFBQUFWUVJsQUFBQUFBQ3FDTW9BQUFBQUFGUVJsQUVBQUFBQXFDSW9Bd0FBQUFCUVJWQUdBQUFBQUtDS29Bd0FBQUFBUUJWQkdRQUFBQUNBS29JeUFBQUFBQUJWQkdVQUFBQUFBS29JeWdBQUFBQUFWQkdVQVFBQUFBQ29JaWdEQUFBQUFGQkZVQVlBQUFBQW9JcWdEQUFBQUFCQUZVRVpBQUFBQUlBcWdqSUFBQUFBQUZVRVpRQUFBQUFBcWdqS0FBQUFBQUJVRVpRQkFBQUFBS2dpS0FNQUFBQUFVRVZRQmdBQUFBQ2dpcUFNQUFBQUFFQVZRUmtBQUFBQWdDcUNNZ0FBQUFBQVZRUmxBQUFBQUFDcUNNb0FBQUFBQUZRUmxBRUFBQUFBcUNJb0F3QUFBQUJRUlZBR0FBQUFBS0NLb0F3QUFBQUFRQlZCR1FBQUFBQ0FLb0l5QUFBQUFBQlZCR1VBQUFBQUFLb0l5Z0FBQUFBQVZCR1VBUUFBQUFDb0lpZ0RBQUFBQUZCRlVBWUFBQUFBb0lxZ0RBQUFBQUJBRlVFWkFBQUFBSUFxZ2pJQUFBQUFBRlVFWlFBQUFBQUFxZ2pLQUFBQUFBQlVFWlFCQUFBQUFLZ2lLQU1BQUFBQVVFVlFCZ0FBQUFDZ2lxQU1BQUFBQUVBVlFSa0FBQUFBZ0NxQ01nQUFBQUFBVlFSbEFBQUFBQUNxQ01vQUFBQUFBRlFSbEFFQUFBQUFxQ0lvQXdBQUFBQlFSVkFHQUFBQUFLQ0tvQXdBQUFBQVFCVkJHUUFBQUFDQUtvSXlBQUFBQUFCVkJHVUFBQUFBQUtvSXlnQUFBQUFBVkJHVUFRQUFBQUNvSWlnREFBQUFBRkJGVUFZQUFBQUFvSXFnREFBQUFBQkFGVUVaQUFBQUFJQXFnaklBQUFBQUFGVUVaUUFBQUFBQXFnaktBQUFBQUFCVUVaUUJBQUFBQUtnaUtBTUFBQUFBVUVWUUJnQUFBQUNnaXFBTUFBQUFBRUFWUVJrQUFBQUFnQ3FDTWdBQUFBQUFWUVJsQUFBQUFBQ3FDTW9BQUFBQUFGUVJsQUVBQUFBQXFDSW9Bd0FBQUFCUVJWQUdBQUFBQUtDS29Bd0FBQUFBUUJWQkdRQUFBQUNBS29JeUFBQUFBQUJWQkdVQUFBQUFBS29JeWdBQUFBQUFWQkdVQVFBQUFBQ29JaWdEQUFBQUFGQkZVQVlBQUFBQW9JcWdEQUFBQUFCQUZVRVpBQUFBQUlBcWdqSUFBQUFBQUZVRVpRQUFBQUFBcWdqS0FBQUFBQUJVRVpRQkFBQUFBS2dpS0FNQUFBQUFVRVZRQmdBQUFBQ2dpcUFNQUFBQUFFQVZRUmtBQUFBQWdDcUNNZ0FBQUFBQVZRUmxBQUFBQUFDcUNNb0FBQUFBQUZRUmxBRUFBQUFBcUNJb0F3QUFBQUJRUlZBR0FBQUFBS0NLb0F3QUFBQUFRQlZCR1FBQUFBQ0FLb0l5QUFBQUFBQlZCR1VBQUFBQUFLb0l5Z0FBQUFBQVZCR1VBUUFBQUFDb0lpZ0RBQUFBQUZCRlVBWUFBQUFBb0lxZ0RBQUFBQUJBRlVFWkFBQUFBSUFxZ2pJQUFBQUFBRlVFWlFBQUFBQUFxZ2pLQUFBQUFBQlVFWlFCQUFBQUFLZ2lLQU1BQUFBQVVFVlFCZ0FBQUFDZ2lxQU1BQUFBQUVBVlFSa0FBQUFBZ0NxQ01nQUFBQUFBVlFSbEFBQUFBQUNxQ01vQUFBQUFBRlFSbEFFQUFBQUFxQ0lvQXdBQUFBQlFSVkFHQUFBQUFLREs2S0FYQUFEY1BWMlNVZHRtM0RRNU1ScGwzQzUrdDl3c1A5STBMMzI5NzNQWmR4OURrcFNTc2p4L0tDWEQ4dk9WcDRkUzBpY3B5OHV1dksreTczN0tsYWRmNWpZQUFBQWNIRUVaQU81eGJaTDFyc3RtMjJiU3RsbnZ1aHYrRTZWbTM5ZGRralQ3enRuLzlVMjZGS0R6VW9qZUg2d3ZpOWZMNi9XbHBOK0wxc3R3RFFBQXdKMGxLQVBBUFdxdGJYUC9lSnoxdGszWE5JZDZ6bFdicE4wTDA5OG1VRis1YTNuL1R1WitYMXllRDBOMmh5SFRZY2kwMk9NTUFBQndPd2pLQUhDUEdEZE51cWJKWnRmbHZ2RjRzWlA0SG5UbE9JNzlBWHEwUDBaM2wvOEw3TzF5N2t2SnhiN1B6akJrTmd5WEx1L3pVcEFHQUFEZzJnUmxBRGpDeGsyVFkxMlhjZHRtWXpuUzN5Z1ByQUFBSUFCSlJFRlVnbXZibXczZE5rM0dvMUZPWEhINXZKUk1oeUh6ZlNNMjVzdmR6Yk5oV0l6WHVPdXJCZ0FBT0Z3RVpRQTRZdG9rVzZQUjRxQjZUWk4yZVNBOWJzMm9hVEo2bVYzTit3OFd1THNjcGJIVDk5a2RCcEVaQUFCWUtZSXlBQnh5YlpKeDIyYlNORG14bklrc0lOOGRlN3VhOTQvVkdIZGR0cm91R1krVExNWmt6RXZKeFdISXhiNVB2NHpQZStjREFBRGNTd1JsQURpa050bzJtOHR4RnB0ZGQ2Z1BxcmZLdXVYczZyVzJ6ZjJqMGFXZHpOUGxBUUdISkVNcDJWN3VhSmFZQVFDQW8weFFCb0JEWk53ME9Ua2U1OWhvOU5MdVdJNlV2Zi9kMXRzMjYvdG1Xajh3SGwrS3lUdDlueGZtOCt3c1p6WURBQUFjRllJeUFCeWdjZE5rMURUWjdMcHNMV2NpYzIvYS93dUN6YTdMNW5KZWMwbXlzeHlYc2JNOCtOL2VoOVFNQUFBY05vSXlBTnhsYlpMam8xRW1iWnVOdHMzWVRPU1YxbVF4M21SanVadTVUekpmSHZpdkx5V3pVbkpoT1pzWkFBRGdvQW5LQUhDWEhPKzZQRGlacEcwYTg1QjVXVjJTcm0yenRtOWN4ckQ4dkRzTStkWjBtdDFodU9adEFRQUE3alJCR1FEdWdEYkpxRzB6YVpvY0g0MXliRG5lQUc1VUtlWFNEdmIxcHNtcjF0YlNORTJtdzVBWGx3ZjZtNWVTZmhqU0graEtBUUNBVlNBb0E4QnR0TkcyMmVpNnJDMTNtSTdNUktaU3VZR1JGcVdVeFFFY1I0dVhjdk5TTWgyR1RFdkpiQml5c3p3TkFBQnd1d25LQUhDTDJpUVByYTFsbzIzVE5vMTV5SHhiTnhLUGE0eWFKcU91eStiZS9TY1pTc20wbER3M214bVJBUUFBM0RhQ01nRGNvRkhUWk53MFdlKzYzRDhleHpDTDFYVzd3L0R0MGlUcG1pWWJ5eEVaU2JJOUREazNuNmNmaHN3VEIva0RBQUJ1aXFBTUFCVkdUWk9OdHMzNmNwekZldXV3ZXF2b3NBYmtHcHR0bTgzSkpFT1NuYjdQckpUc0RrTXU5bjNtQjcwNEFBRGd5QkNVQWVBNnRwYTdrQ2R0bXlZeHptSkZIT1Z3L08yMFNUYTdidkVjdXk1bFBNNjhsTHc0bitmRnZuZGdQd0FBNExvRVpRQllhcEpNMmpaZDArUyswU2liWFNjZzN3UHU1VGljM1ByemE1TEZBZjdHNDV3Y2p6TXJKUy8wZlhhWHU1am5wYVJ4Y0VrQUFHQkpVQVpncGUxRjVLMnV5Nmh0czlsMVppSWZVZmQ2T0U3dXpuTWNOMDBlSEkyUzBTZzd3NURkWWNpMGxGem8remkwSHdBQUlDZ0RzSkxHVFpNVG8xR09qMGJwbXNaTzVDTkdQTDQ3MXBmendrdVNCOGZqN0E1RFh1ajdYT2dOeGdBQWdGVWxLQU93RWtaTmsxSFRaTDF0YzJJOHpzU2Y4QjlLaHlHaTNrbEg5ZmsxU1ZKSzFwc202Nk5STXBuay9IeWU4MzJmZVNtWkRvT3hHQUFBc0NJRVpRRHVXVzJTcmRFb2EyMTc2VVB5T2p5T2FseXRkVlNmWDlXNmh5RmJ5MUV4czJISXpuSXN4Z3QyTGdNQXdEMVBVQWJnbnRKazhXZjZyNWhNTW03YnRBZTlvQlYxVkdQcWpUakt6L0cycmIyVWpKc200MjR4ZWZ5QjBTaTd3NUN6ODNsMmovQy9EOENxdVBTTDluM2ZzL2YvOHIwazEvd0xsRkxLVmRkNzZRNmF4YzhaZjdrQ2NNOFNsQUU0MHBvczVpR1AyemJIdWk1Ym81R0lmSWNjNVlCYTZ5Zy94OE93OWpiSlJ0dG1ZekpKbitUY2ZKNmRZY2c4U1g4STFnZHdXTzJORm1xYVp2RTVsNGZkL2VHM2JabzBlOWNkaHNYcHZlc3RMODl5RkZHei9ON2I3cnY5bGZkOXMycC83cFFrWlJtWFM5TXNUaSsvSGtwSjJqYXpVakpybWd5dFYzRUFSNEdnRE1DUnROYTIyZXk2VEpZSERSdmJCWE5iSFlZNGVhY2QxZWQ0Vk5iZGxwSUh1aTVsTk1wTzMyZTNsRndZaHN5T3lQb0JicGN1aSsrSmJTa1pMWGZ2WGdySXlhWHcyeVNYWW5HeWlMNlh3dkcrNnkrK3JQaGVlcHUrMzk3cXo1Mjk1N0c4czZ1dk1BeFpTekkwVGFiRGtKMm15Ynh0emVZSE9NUUVaUUNPcE4xaFdCd0k3SXJ6dTZhNUZKblgyalpyWFpmdVFGWjRkQnlWUUhrcmp1cHpQQ3JydnQ0Nm0xSVd1NWFUM05kMTZVdkpjMzJmaThOdzl4WUljQWQxeXlBNkxpWGo1UEx4RWNzb2V1bjF5clcrOSszL0huckY5OU5TeW1YbjNlbWZDZ2Z4YzJmdk1kdFNzcDVrdldsUytqN254dVAwb2pMQW9TUW9BM0JrN2YzSjVINURLWm4xZlM1YzUrQmdiWkx4Y2xmenBHMHphcG8wVFpNMmVXbDNVUExTZVh1bmMzditSUFJPT2lvQjhtWWQ1ZWQzVk5aK0o5ZlpKQmsxVFI0ZWpWS2FKbWRucyt5V2tsa3BrWmVCQTFYS3BaLzVlK01pOWw0WE5LV2tXYzZNSDVXUzdvcjV3ZC91ZmwvNjh1NytIRGl5ajdmODk3MS9PczJzYWJMVGRaazNUZnJsNnpVQURwNmdETURLR2JMWTRieWJKQzhUbnJzc3duTFhOR21YYnlvdis5dzA2WktNMmphVDVmbkp0UTljYzZjY2xVQjVzNDdxOHpzcTZ6N29kVGFsNU9Sb2xDSEp6akJrWnhoeWNSbVhBZTZVcHBURnovaGhTSnZGei9GTDR5YjJQaWRwbHBkZjVnYStQeDNabUh2SUhtOWNTc2J6ZWVaTmsxbmJacmRwMG5mKzlnemdvQW5LQUhBTmZSWUhFWHU1dU5VbE9aRkZYTjY5NGpyTjNvN250azNYZFplK3Zsa0hIZjd1aHFQNkhJL0t1Zy9yT3ZmbWlHNDBUVGE2THZjdjUyYysxL2ZDTW5ETFJrbldTc2xrYi9meGN1ZnhYaGh1a3BmOXhYS3RlelhrSHRSanZ0eGpkYVdrRzRhc04wMzZ2cytGcnN0Y1dBWTRNSUl5QUZSb2x6dWFKazJUWTh1RDZpUzU1bTZsVWtwS0tSbUdJZlA1L0tyTG02WkoxM1hwWHVhTjBKVzduSS9TbjNjZTFuQlo0NmlzL1RDdTgzYXRxU2tsYTAyVDd4aU5zbE5LWGxpRzVhdi9Ld0pXV2lucGxnZXYyL3QxYlZ0SzFySUl5TmZkU1h5ZHkrNzFPSHhQeE9qbHlKRVR3NUMrNzdNOUdxVlBNdHpDTCs0QnVIR0NNZ0M4akhZWnQ5YXluTG04OTZib0ZnTnZLU1h6K2Z4bFkzTnp4WXpBdlIzT2x3N3NjMGhtQ0I3R3NGbmpxS3o3c0s3emJxMXJ2V215UGhwbG51VGlNT1JDM3kvRzFBQXJaZThYdXFOU01rb3VqYVJvaHlGZEZyK0l1aG4zZXN5OTF4OHZTZHErejFiZnAyL2I5RzJiM2E3TFhGZ0d1Q3NFWlFDNHdpVEpWaW1aN0RzWTM0M01UYndWZTd1YnY1MzlZelgyUHU1a1pENnNjYlBHVVZqN1lWM2pZVmpYS01ueHRzMVcyMlpXU3M3MmZYWU93YnFBMjI5WWpqU1lsSkp4a203ZmlJcjlveXB1eEQyeEs5ZmpYZmZ5YmhqU0RVTW1mWjk1MCtUaWFHUWNCc0FkSmlnRHNQSzY1ZTZuamFiSmVoYnprVzkxRi9LZHRuK3N4cFgyaCtacjdXcmUrM3dZWXVITk9pcHJQNnpyUEV6cnVwRzFqSk04MUhXWmw1Snp3NUJkNHpEZ3lHbVc0eXJhNVgvNzQxSXlHWWJMenJ2TTNubFhYSGJZb3FiSE93U1BWMHBHcGVUNGRKcStiYk96M0xGc0hBYkE3U2NvQTdDUzJpU2JXZndnbkRUTlBmVURzWlNTdnUvVFgzR2dvV3NkSEhBdk9sOFptdy9TWVlxZDEzT1kxM21ZMW5ZbjFqSnFtanpZZFptVmtta3BlWEVZTXIzdGp3TGNzcjNqRHlRWkxYOEIybVh4eTZHclJsVUl4dmZVNHgzRVkrNS92TGJ2czluM0tWMlhhZE5rNWlCK0FMZlZ2ZlQrR1FDdXE4bmlZRDNIbXlhajVjRjhWc2xlYU43dld0RzU2N3JMUm1yYzZUVWRCWWQxbllkdFhYZDdQZU9teWJocGNxenJzcnNjaHpFOVpQOG1zRktXYzQ0bnBXUzlsTFQ3UmxXODNLOHJWeTEwM291UGR4Q1BXZnQ0VGQ4dkR0Ylk5K21iSnR2amNYcGhHZUNXQ2NvQTNMT2FVakphL2dudDV2TGdldTNlRGx6UjZacjJEaGk0My82NGZLMERCbDVyVi9OaEM1MHY1ekN1ODdDdDZUQ3M1OXV1b1pSTWtqemN0dGtwSlMrV2tsa3A2YTkvSytCbWxaSnVHWW5iTEhZZ1Q1WXhlZS9uNjZYL2J2ZE8zL0VsSGM2Z2VWUWY4NkMrOTkreHgxMytmL2I0N203NnJzdnVhSlMrYWRJYmh3RndVd1JsQU80NS96OTc5eG9qMjVxWGgvMTVMK3RTMVplOTl6bG56c3h3R1d3SEVXTXJXQVNiNERoV1VJaVZCQ3QyUHBESXdsYWt5Q2hSUW9JUzhzVllGcEdTS0lrVmJNY1liQk9EeldUQVhBYndRR3hqekJnVHlSSUQyQTdEeFI2R3k4QmNEcGx6bUhQTzN0MTFXV3U5Ny92UGgzWHBWZFdydXV0ZXE2cWVuN1IzZDFkWDlhcnVya3ZYcy83cmVTTVJYQ2dGVTAwdjhxWENaaGIxTmRkaGNyc3VZOWVMQTY2ckQ2Rm9sNzVkcno1Y24wMnZRNm9VRXFXUUE4aEY4Q0lFM0c4YUo2SlZHUkdrVmRleHFycHFOY3FqZjJSUG9YSHQxTVBqVTkvZW9iWlpiMWM3aDZIM0NFcWhVQW81cDVhSmlGYkdRSm1JaUU1Q1BZVjhpYklYZU5FaVByUTlkZEM4eUh4OVJuM2FycTVMSC9YdGV2WGgrdXpqT2lpZ1BNUzVxc040N2oxdWQ3NVZvdE9pVWRaRURieHZnbU1GUU9aMkx1N2lIbjNxZ2VvNUJMaDkveDVGQktvNnVpVU9BVUVwak9PWXdUSVIwWklZS0JNUjBWSFNRTFBRendEbHducU5Ib1JtMUYyZjBhN05tQStaajZVNm8yL1hxUS9YcDgvWFFRRjRxaldlS0lVWElXQWNBaHo2c1FBbFVSOG9sQlZSR3VVVWNpeUNwUHA0L242MXlUMmRnZWJ4Yis5a3QxbjFmVjlPcC9ER0lMY1dUbXNFMW1FUUVTM0VRSm1JaUk2R1Foa2VSL1cvTTF4WTc5ak4xMllBczRIeXZoWURYRllmZ3RLMlBseWZZNzBPU2dSUHFvbmxxUWhHSWloMmNOM29kSFE5Q3ZYamtXbHpXZ1NSQ0NJQU9vUm12WUgyY3lyRDQvNXM3eERiUExrTzVTVzNxNTNEd0h0NHJlRzFSbUV0SEtlV2lZanVZYUJNUkVTOXAwVHdpdGJOWWovTlhHRVBnaTNhWE5POXVlRDNhWXpaU3pkekg0TFN0ajVjbjBOZmgxMXMzd0s0VkFvWFNtRUs0RE1kT3pub3ZGbWxNRFFHbHgwaDBrdFJoSkgzR0hrUDE0UDc2Q3BVVlY4eHJFL1kwdlBwcVFlZHA3NjljOXJtc3RzVkVXanZvYjFINUJ5QzFoZ25DU2VXaVloYUdDZ1RFVkd2NldyVitGSDFWZ1BRU3BVdmZrVmdxcjVrVlo4T05CL3pnUGJUNEwySDk3NzV1RjJiQWN4V0Y5VHZIem9JYmV2TGRUbjA5VGprOWhkdE93WHdXVXJoRnNCWUJLN3pYSFJPckZKNFo1SWcxYnJ6T1dSb0RBYkc0RElFdko1bEtIcHkvNTZucThvS1hWVllwSFBUeDEwWW5CNy85czVwbTN2YmJoVXVYNDdIQ0ZwakdrVUl4c0MzL2c0aElqcEhESlNKaUtqWGdsTElBZVR0RStzWEVFb0JJVFNMQldtVUUxaEtxU1o0VmdCVWRSNWJuVzZxUTN2cE9NM1hablJWWnJSUDM2ZERoN2ExUTErUFBvYkhpeWdBVndDR1dtTWFBa1lBcXpET2xGVUs3eGtNSHEyMVVBQUdXdU05Z3dFK1BwbjBKbFN1KzQ5dDFRZHJnWVhQZGFjZXJKNURxSHJTSVc1UHQ2dTh4OEI3QkdQZ2xJS0xJcmhxOFdFaW9uUERRSm1JaUk2YlVxampSVjk5M0dnSHo2aFdwNjhQOFJXQnFRSm5nN0tUT2E3ZThvREc0L0pRWlVZOXpieUxUdVpEaDdibmZoMjJ2VjBqZ2d1bE1GUUtveXBZcHZOaGxjSzdrbVNseDM4RjRGMUpndC9Lc29QVlg0Z0loaUZnZ0NvOGJ0ZFlnTUhxcVd6ekhMN0hRMjkzbFcxcjd4RURpTDB2cDViakdONHlXaUdpODhKSFBTSWlPaHNDQUVvMWIrdkQyd3NBMC9iNXFpbG5oVEpraUVXUXpDMEFXRTlGbTZwK2c3TXAvVlJQTTllVkdlMHU1cjVORkIwNkhENkdGL0Y3MmJZSUxnQmNkdXlFNE02bTAzVnBESkkxZGp6Rld1UFNHTHp0OWxDWUlnS0Q4blpvcWlEWmlOeTdEVy9yM25RT0llWTVmSStIMnVZaHQ3dTNiVmQxR01QSkJONFk1SEdNb0RXN2xvbm9MREJRSmlJaW10UDA4QUlvUkZDZzdIQnUweWdubXcycXhWdGEwODVXS1pqcWNPTTZoTzViZUhtdUhxckxxTi91NDNmRjhMaS8yMVZLd1JnRDJ6RnQ5bkljWSt3OWJwM3JUYzBCYlU0RHVMQjJyUjJEQ21Xdjhndm5zS3ZsSGEwSTRpbzhqZ0RvMXVQWU5tK0YrN3h2bmtPbzJ2ZkhPbTUzdTl2WHppR3RGdkR6MXNKWnk2bGxJanBwZklRaklpSmFRNmorRlNLek5Sc0FJSUxJT1Z3VkJSQUNVSGY3YWcxZC9WT3RTVms2bkVWMUdlMCs1azErVDRkK29Ydkk2M0NNMjFWS0lVbVNoUlVwQTYyUlZoT3BuODR5NUQzNC9kTG1sRktJTnJpZngxckRLSVd3eGR1REFaQjRqOFQ3NWtpWWJUbUhZSlhmNCtsdDk5RGJYbmI3T2dUb1BFZFVGQWhhSTBzU0JzdEVkSkw0eUVaRVJMUk5JaGdVQlFiTzNRVUExU0hKRXNMOUNUYWx5dWxtcmFIbkZuWlJTalZoTk8yWHpCMUd2bzF3ZVp2TzhRWDlycmVybE1KZ01IajhmQUFTcmZHNWd3RStNWmt3VkQ0QmRiM1J1dW8rL28ydWcwaHpaRXZxWEhsOVdzOGhqem1IUVBNY3ZzZERiZk9RMnozWmJiZnFNT3BnbVhVWVJIUktHQ2dURVJGdGlhME9kNHlydnQ2bGlKUlRiU0hBejNWdzFsUE1NM1VNMVlRelZEOTdnRTlWVjhEYzlYYWIyenVVY3dzejZzNzBKRWxXdXB3QzhPNDB4V3ZUS2Vzdnp0emE5MzRSeE5VL0l3SWJ3dDNYbXU5RlpuakxiUjdwZHJ2VWY5dUVhajBMUWF1K3BiWFd4YkxxeC9IbVM1UW5sbXRjMUR0bldvc3lBL2NyeWVxZlQzdXJDcHYvM0VRRWNBNnA5L0JhdzJzTkY4Y0luRm9tb2lQSFJ6RWlJcUl0U1BNY0ErZG1GdTdibElUd2FEOW1QZG5jcnRGZ3lMeDdEMVZsTEtwTGVPeHI3ZHU1aGRZUGJkTmF1L0x2RFFBaXBmQ0tNZmowRHZ0emFmY0VnQmNwcXlYVzRFUlc2akkySVNEMUhpblF1YWdydytQVDJPYXBQTGJQVjBBOTlHL1Zyd3NBVGltOEZRSmNGU1RQaDhQekgzZDU4RHl0NExqZU9UeHozbzYxTHFUak5GWHQ4RkVobE5QSEl1WGZmQ0ZBVmZmajl1ZTdkZ3BwNzZHOVIrUWNnakhJV1lkQlJFZU1qMTVFUkVRYjBDRmc2Qnppb2pqSTlpVUUrQkF3TXhOZFR6SlhiNVhXWldBeE4rMU0yeWNpOE5XRStxSENmUWJGcXpQR3JIM1oxQmk4V2hSNG9SU21BSVBsSXlRaXlFTEFjTTNiUVI3Q2cvM0pxZ3FmWWhFa0ljRE9IZkd3cTN2Tk9RU281N0xOZGJhNzZEbG9tVkI0bjg5ZlZnVHZxQjQvUndBS3pENk9Mbk05SGp4UGE2SGx6aHF4OXVjZk9FM3F4NGNsSHljVUFQRWVXcWt5ZEFhZ1JTRGVONDhKZGpxRnNiYWNXR1lWQmhFZEdRYktSRVJFYTBxY1Exb1VNS0ZuRVZMMWd1VmU4VWJIaTBhdE5WUTE0VXpiTlYrVFVkdm1DL1ZqQ1RiNnZOMTFwc3JiZExYRDVva0lCZ0RHQUNiY1lYTlVBb0JKQ0JnWXMxWjl4V1IrcDE3RmhvQzRDcEJ0UGMySTdRZkk1eENxbnRKanpqYTJXejl1Nlk0RmZoY0Z4TzNQOTFFS0lBRlFhSTF4Q0JnREs5VmU5STBBZ0RGbE9GNDl4M2dBaUtLRFhTY2lvbTFpb0V4RVJMU0dpeXhENHYxU2l5WDFScjA0WU91aytSQkVhUTFyN2Qxazh4Ry9tT3VyUlF2K0xUcnZJWnhEUU5YZTdpYTM4NllMTkFSRUFLNEJYQUI0RTBEZy9lZG8zRHFIUzJPUXJMaHpvUkRCYmJ2L3ZwcEN2dkIrcHE5MUUrZHdmenlueDdwbHQ2dVVncWwyK0ZwcmwzNmNPdWJuYlFXVXZlSks0UnJBQzVRNzZZaUlxSDhZS0JNUkVTMUpSSkI0ajBFZnA1SzNSRUpBa2VjenB5bGo3dW96NnZCenpjNUV1dStoU2VaZGJHdmYraDVNN1dKYTNJamdGYVV3RWtHbUZCenZKNzFYaU9EMVBNZm5wT25TVThvQzROTlpWdTVNQ0tHcHRGaTJTNy92OXcxdWMvdmJyWjgzNjZNaTJoL1hBVEtmVjBzYXdGTUFsd0JHSXNpVndtSEt4WWlJcUFzRFpTSWlvaVVvRVF5TEFzbVdGOTQ3QmwzMUdhb1ZNS1A5Z3BoVHpWc3pQOFc4N21YMzZWZ0RzazJtbEVVRW9XTUhreExCSllBQnlqQmtxdlhPdW5KcE83SVE4UEhKQk85T1U4U1AzQjV5RVh4bU1vRnhEcWtJZE5XUjJ1VmNRdFZ6MmVZeTIyM1hVVHpXVlV3UHN3Q2VLQVVISUVQNWVNcWRkRVJFaDhkQW1ZaUk2QkUyQkZ6bU9iVHZhc2s4VDFMMU5DK2l0SWFOSW1oT1cyMUYxNHJ6ODUvYnAxUGFaaDBJcjdzd1gxZVkzR1pFY0swVWhpSGdUWWJLdlZlSTRMZW1VMXhaaTRFeGlKU0NyZTUzVGdTRkNBcm5FTElNYVVmdDBTbmROL3F5dlVOdGM5bnRHbU5ncloxNURPbnFOYWJOMk9yZm9EcnE0ek1oUVBoekpTSTZHQWJLUkVSRUN5Z1J4TjVqbU9kbk41VzhLUWtCUlpZMUh5dWx5bkM1b3phai9qdzliaGVoeXJtRVF3OXQwem0zZHFEc25Pdjgyak9uaWNBQWVJY0lSa3Bob2hUN2xYdXNFTUdiUlFGZEZEQktRWW1VWVZZSXNNNEJPNm84NnR2OWd0dkZ2WWxpclRXTU1heW1PQ0NOc21mNTNVcGhwQlNtSXNoRkdDNFRFZTBaQTJVaUlxSTVJZ0liQWdiT0lXNHZ0a1JyRXhINHVaOWx1eDZqcnN1bzM5SnVuRU5ndGM3MmlxSzROMkc0akJBQ2lxSllmcHRWRFVaY1ZXQk1HSUQwbW9RQVUvVWpXNUd0N2xnOGh2dkZ1VzIzM1dHOHFLNkMrdVZDQkFNQW1WS1lpR0FDN3FBbUl0b1hCc3BFUkVSekl1OXhXUlRRSjdyd1hsOUlDTTNoLzJHdVBrTnBEVzBNakxYTjRrVzB2R01LY2Zxd1BSSEJkRHJGeGNYRlNwY2JqOGVQVmw1MGJTc0NZTDFIckRXZUF3QnY0NzJpdk1kbENMQXJMTEQza0dPOVh4ekRkamZaWnIwVHFlNDduc2RnOGpob2xGMzFxVks0QnZBY1pkY3lFUkh0RmdObElpS2lpZzRCYVo2WHZaaDBVQklDZkFqd3hkMmE3c1phNkhxQ1ZDbm9xamFqL0pBdi9OdVVVaHNGTGNjV0RHMWplOTU3M043ZVlqZ2NQcm9USTRTd2RwamNsb1NBVndDOEFGQW94VU8yRDhpSXdJZ2dMZ3JFQzI2TDUzQy9PT1IyZDdGTlBYY2tqRzN0cE9UenhtbFJLTU9ObHdFVUFHNnF0L3lMam9ob054Z29FeEVSb1p4S0h1UTVMS2VTZThzN04xT2JvYlV1QStYcThPUzZMb01oUWFuOWMzZ29xRGwwa051bmJkWkJzYlcybVY2c2Y0NGlBdTg5dlBjb2l1TEJNSG5aN1lrSUZJQnI3MUVZZ3hFQXg5dnZYaW52TVJCcGFpM3EzOTA1M0M5T2JidDFWVVY5djFXdDV3WTZMeEdBbDFEdXFKdUVnTEZTNEY5M1JFVGJ4VUNaaUlqT213Z0dSWUcwS01BWTU3aTBBNzMyQzhXbUxzT1l1NG5tTTljT1JXdjdDSkw2SEI0dkVrSkFudWNvaXVMZXpnbHBCWTdiMmg1UVR0YkYzaU9xRnBtYThIYTdlM1d0aGZkUUlRQjdESnhPS2NROTVIYnJ6dU91UmZLNFk1RUFJQkpCcEJRdWxjSklCRGNpelpGTlJFUzBHUWJLUkVSMHRpTHZNWEFPbGd2dm5aVDV1Z3lsRkhUVms0bDZjYVV6bldUdUNseldtY2c4OWVuTnJ1QjQxOXVyM3NHbFVvZ0FUTFJHY1lhMzBaMEtBWkgzU0x5SEZRSGF2K010QkUybkZ0ajJaWnYxcERHQVpnSzV2V2dlMFdPMENLNEFYR2lOa1FpbUtPc3dpSWhvZlF5VWlZam8vSWhnV0JSSW5Odktna3ZVYnlKUzFtWFVKMVRoaEtycU1vd3hVR2ZjcWRuMVBlLzdzUDl6Q0toWE9XL3NQV3dJbUdxTmNWM3RRbXRUSVNCMkRzWjd4UFdSRFd2OFRFODl1TzNEZG12dHFlUDUyb3B6Zkp5bTdXaUNaYVV3RmNFWVFIN29LMFZFZEtRWUtCTVIwVmxSSWVDcUtEaVZmTTVFRUZvTEx6WUwveWtGYXkxVWEvcnRuSFI5djBxcGxSZWVlOHhCSm4vM2FGdmIxQ0s0Q0FHUkNHNk1RVGl6MitOV2lDREtjd3ljYXlxTjZ0L09Zei9OWTc3dDlIMmJYZHV1Rjh5TDQzam1QT2YyT0V6N29VVXdCRENzZ3VVWEFQaFhJUkhSYWhnb0V4SFJXVkFpc003aG9paWdPWlZNWFVUZ2lnS29xekxxaGY1YUN6eWR5eUhXN2UvUkdETXpzZHdWUUoxNkVIYW83MDlFWUFFOERRRmphNUVwQlRtRDI5OG1RZ2l3SWNBV0JlSVFaaDd2QmZWZ3NwcjluVmFuWVVlLzUxTy9mNnl5N2ZiajZLTCtZNks5RVVFS0lBVXdBY3FKWlJFK3poSVJMWUdCTWhFUm5Ud2xnbUdlSXc2QkZSZTB0THFMR2RVMHUycDFkbXF0b2EwOW14Qmt2bnU1RGp0UGNXRy9QbTVQVlRVOTFoaU1PYTNjU1VTZ2l3S3BjNGk4aHk1UHZBdUdabjVtZ3RrWjVlMzhQTSt0bm1MWjdkYlR4KzM2aW5QWk9VZkhZd0FnVlFvWmdFd0VJNEIxUTBSRUQyQ2dURVJFSjgyRWdPdnBsRUV5YlV4Q2FBNlg5d0NRbDgyTDJoaEVVUVNjUVE5ejE2SitBT0JiRlNLcjZtT0EyOGZ0S1FCSjFRRjhZeTJLVnFmc3VRdEZnWGc4UmdJQUl1Vk9qMnJxK081V09oOGl0eTFYaE5IMzRMWlAyOVphSTAzVG1lN2oyaWsvUnRKeFUvWEVzbEs0QlBBY3dQVEExNG1JcUs4WUtCTVIwVWxTSVNCMURpa1gzcU1kQzk0anF3SlZwUlIwdGNpZnJoWlRPOFZKdlBudng5cnlUOG9Rd2w2bmwydm5VQ25RYkU4RVYwV0JxVEdZbnZHMHNuZ1A3VDEwbHBXUDh3QkVxYzVJdUs2NVdQaTFtbC9sYWQ5bWQ3WHRldUxZR0FOckxZd3hXLzM2UklkZ0FMeUVjZ2Z5RGNyRis5aXpURVIwaDRFeUVSR2RuTWg3cEVVQjYvMldEbVFtV282SXdMY1dmR3hxTXFxQVdaOTRWNmpXdWdtcjJ1SHlOcDE2ZUx6VXRrU1FPZ2NUQXFabk5xMHNJVURsR1d5V3p6ekd6OXl2NnVua2pydmFmSGo4V05pOERhYzQyVndIeC9NMUZrU254Z0I0cWhRS0VXUUFSaUx3dkswVEVURlFKaUtpMDVJV0JRWkZ3YWxrNm9XbUpzTjcxS1VRU2lrWWEyR2o2Q1Q3R2V0UXFUN1V2UTYxMXFuRk9OWjZpbjF0TDZvV254dGJpK3dNcGtMenlRVHBaQUlyQWFwcHNGQUw3MGNpZ0ZJQ0VZVzdBRmwxbkdjNzErK1VwbzY3V0dzUngvRzlveTRZSk5QSkUwRUVJRllLRjBwaElvSzNEMzJkaUlnT2pJRXlFUkVkUHhFWUVhUkZnY1R4Z0VUcU54R0JLd3E0b2dBQUdHdG5KcG5yY09iWVE1cjU3Nk9lWHZiZTc2VVM0OWpDNGJXM0tZS0xvb0FPQVpreENDYzByU3dpRU84aFJRRTFIbUhneW9sazBRb0NWVFlrSzRHU3ViS0tLa0F1RjVCY1B6QSt4Y25pWmJVbmo2TW9ZbzBGRWNyN3BnSXdSTG1JM3dobHgzSyt6VDFUUkVSSGdvRXlFUkVkdmNSN0RLcEFoZWpZTEt6SU1PYmtEaU92ZTFhQnUwcU1zSVg3N2RtRXh3OThMblVPVVFnWVd3dDNBdUZmQ0FGK05JS2VUcUc5aDZrRG0vbVErS0cxOXBaMDZwUEZ5MjdmR05QOFk0MEYwY01VZ0V1VTRYS21GTVlBc3NOZUpTS2l2V0tnVEVSRVIrMXlPa1VjUXJzWWsraG96VlJrVkJQTVNtc1lhOHRKNWhNSWQrcnZ3UmdERVlFeHBnd1BsNmpFNkZ1UTI3ZnRtUkJ3V1JTWUFwZ2VhYWdzSWlqR1k0U2JHOFRlUTZPNnpXenB0ai8vODkzbmZhcXZ3WFdTSkxEV05qVTF3UEVmSVVHMEx4cmx0SEtLY3RHKzV5Z1g4Q01pT25VTWxJbUk2Q2hGM21OWUZEQnI5TElTSFJNSkFTN1A0ZkljcVBxWGRXdVNHVGplOEtjZEx0ZVZHTnVjWEc0N3BtQjRvMjJLWUpEbk1NWmdZdTNSVkdCSUNIRFRLZnp0TFd5V05TOVNSRmZWRmkwSzk0ZVM2MEZsQVJidVlOelcvYVJQVThXcnFpZVBqVEdJb3VoZUh6SVJyVWNCaUFDOEFqU0w5K1VBQXU5ZlJIU2lHQ2dURWRGUlVRRFNQRWRTRkRpT21JUm9pMFRnaTZKYzRLL3FPRlZLUVJ0VDFtUnNjWkp6MytwZ3F4MHMxMzNMcXppSEtlYkh0aWtpaUp5RENnR1RPSWJ2ZGFnc3lFZGpoTWtZR0U4UTFXM0lTcytkcS82L3RSaGM5Zkc2clJmTEJLbkhIQjdYbEZLSW9xZ0prdG1IZk5wV3VzMDhkdDRWbmsrNFkrSk9BaUJSQ2xNUlpBREdJaEQrZklqb3hEQlFKaUtpbzZGRHdGV2VjeXFaQ0FCRUVLcjdRdDNEZkNyMUdPMEZ3UURBT2Jkd1l2bHNKby9YWUVQQVpaWmhFc2ZJZXhnaXVqekg5SzIzWUxJcGpBL2xJbm9LQU5UREhjbjF6MlBEMjdpSXpOeFArbHBKc1M1ckxaSWthZTVIeC95WWNBNmEyMEMxYUduN050SCtXRnFQaFRPWHFkNGVsS3FPSitoWVhMWjlSTTNNNmRXTzBGTlprTFl0VlFxcFVyaFNDamNpR0hIeFBpSTZJUXlVaVlpbzk1UUlJdTl4a2VkUWgzNnhSTlJqN1hxTWVuSlpHOVBVWXh6VEMvWDJkWTJpQ0NJQzd6MUNDRWRmaDdIUGJTb1JEUE1jMmhoa1VYVHdLVGtSZ2NzeTVEYzNDS01SckhOVmtGeGZML1ZBM2pKZmZ0SCt6TVBiZk9oenU3eGY3UE8yWmFyN2Voekh6ZnUwTy9jQzRPcjlydlBWZFRSTlQzNWZBdUJ0bS91K1pyNjdkWVlCMU4xOXZoMDh6NGRvTjJVZkFBQWdBRWxFUVZUUXN4ZFJNOEYyTytBK0NCRm9BRThBWENxRld4SGtTaUhmOFdNUEVkR3VNVkFtSXFKZU15RWdMUW9rM3AvZUN5K2lIUklSZU9mSzZlVldQWWF4OXVqQ1phQU1DZXJEOWV0UWVabUYvSURURG95WDJhWUNrRGdISTRKeEhCOHNWSFpaaHVuTkRlVDJGdG81Mks3eDQ2NkM1SGtkMTcvKzN1c2U1ZWJ0anIvWFExZGlhSzBSeDNGei8yQW44dWJtZjZjaGhESUludHVSMVV3TTEyRXgvMGJadmpxZ3hncjN0YmxwNTg3UTJSam8xam9FZHhmZDdYM0hBSGlpRkR5QWFSVXVlOTVmaWVoSU1WQW1JcUxlc3M3aHFpaWd0anlOU0hSMk91b3h0REd3VVhSVTRYSjdFVDlqREt5MWNNN05CTXQ5Q25MN3NzMzZ2Tlk1WEhtUDJ5UkIySE1GeHVUNWMwemUvQXhpNTZCRm9GRFdXOHdlK3Y1WWxpd1FRVE54V0g1YlVuNnNWNzhOcjNLNzcwTlkySVRtU3NGYWl6Uk5tem9MV2wxN1d0aDdENm1QZnVqQjc1bzIwSzRIV1hTZTZubndIcVdnaklHcUY3L1ZHZ3FBM3ZKdHdnQzRBSENoRkRJQWJ3TmdtUnNSSFJzR3lrUkUxRHM2QktUT0lTMktRMThWb3BNVnZFZnVmVE85ckkyNWV3RjlSQUZ6RkVXdzFzSjd2OVlpZm9zY0trRGM5WGFWQ0M3eUhKTW9nck83ZlNrZ0lTQzd2Y1hrN2JlQkxFTlVCLytkNGE5QXBFeVVsUUFDZ1ZKbElDUlNoY1o0TkhGZTdmcjFKRGhjNW5xWTZ2NVozOTZQNVQ2NlQvY21oc3NQbXNxSnBub2loTjc4N3FsblJDRE9sZitVZ3RjYXVkYmx3cWJWd3JkS0tXZ1JHS1ZnZ0hJeFhCSG82dlJsRHJKb1N3QzhBOEFVNWVKOUJYRHdhaUlpb21Vd1VDWWlvbDZ4M21OWUZMQ2NTaWJhajJwNnVaNWdyanVYZFRVRmZBd0xDTlVUbSswNkRMZG9BcTFEM3llTXQ3MWQ1VDJHSXNpOFI1NGtpNmY0TmpDOXZjSDB4UXVFMFFqRytXcXF1UHBQQUZIUzNZZzgwNEtoeXZNOGxOQnNZY3A0bitIc0tyLzNkaDl5SFNoVFNhbys0dENxb21nSHlLeWdvRTJKQ0xUM1NLdm5SbEVLb1FxWEoxSFVUQlRYMDhzNkJHaWcvRmQxTjJ1bEVJa2dyazVmUkFNWW9sekVMd2N3cWY0UkVmVVpBMlVpSXVxTllaNXpLcG5vd05yVkdBVUFwVFdpSkRtS2J0WjJ6M0lVUlNpS0FzNjVzd3VNbHhJQ2tpb0FtY1R4MW5ZY2hCQncrOFlieUY2OGdDMXltRG9nVmdxUWg4TGhqaTdscmhNV1hjMnEva0txSUtkcndiUDUyKysyYjgvYitwMGJZekFjRHM4K1FHNy9QRU1JOEVYUlBENFI3WnNTZ2ZFZXhudkVSWUZSa2lDekZ2WDRRK2g2UE9sNFROQUFVcFFCc3NYc1EyTDl1UlRBVTZYd2xnaW1XLzlPaUlpMmc0RXlFUkVkbkttbWtpTytVQ1RxSFFrQithU2NsYW9YOUt1ck1ZRDlUbmV1S29vaUdHUGduR3NtbHpmVis2QjRSVkZSUUVTUXhURmtnd0F6RkFXeTBRZzNiN3dPNHp5czkxVkdYZDgrVnJ1ZHRNOWQ5aWFYWWZIZGludHlGeHhYMjdtN1RNZGlmL05mdjBmOXllMGRJWEVjbjAyUS9HQTFSUWdNajZuWEx2TWMxamxNNDdpc3hGaFNBREN1L3RXMENDS2xta2xtWFoxMnJSUUdJcGdBS01DZVpTTHFGd2JLUkVSME9DSklpZ0lENzZGWmNVSFVlL1dDZm5YdnNtcDNML2MwV05aYUk0NWpTTFh3VmgwdVArYlVndU9IMUF2bFRlTjRyY1g2cGk5ZVlQTDhPZHp0TFd6d1VNMzM4TkJ0UW5XZVEwU2dXZ3Z1QVdYZ1drYkVpNExpN2QzMjl2bnpyeWZwNnpDNXIvZWhiWm1wcWFqZWJ3ZkpSTWRFUkpCNEQ1dm55S3hGWnUzYTlVR2hXcHd2YTUybVJHQ3FybWFGTW1UMklrZFJRMFZFNTRHQk1oRVJIWVlJTHJNTThSbE9JSFZOWlRXbm8zV29kdGNxNVlkNDBUMS9tSGpydEhZQW9wUXFWMGlmZTU4dmZrNVExYnNNNytHcm1ob1RSYkJSMU50UXJPNVp0dFlpaElBOHo1dGcrWnpDNDBYYk5zNWg2RDNHZzhIU29iS0VnRGMvOFFua294RWlDVEFoM0hVZTF4NjZPYlM2bE1zZ3VYNU1LWVBqK3FiVVBpVDhybDVaUGJwRzM0T2JQdURQUG9vaXBHbDZGcFBJcmlqZ25XdDZqb2xPamZFZVErOFJPWWRSSENOczZYNHRTc0VCbUZrTm9LZlByMFIwbmhnb0V4SFJmb2tnQ2dIRDZSU3J6OEZ0MzZKUW9UbDlMdXp0T3QvOHl2SW5aKzU3YW5lVGJ1MjdiWVhQRDNiMXpvWFVEd1hXZlEwMlQ1VXZDdmlpZ05LNnJNYW9wcGp4ME8velFMVFdTTk1VM25zVVJkRk1URzdpRkVKcEpZTGhaSUpKbXNMYnhTOFR4SHRNWHJ6QXpldXZJMlJUUkNGQVNWbVJEQVdvdXg2SzZnc0RhR2FNQlVxcTBManpkcUU2THR2NXdkeVZxaXN4bWs2TXFyZDU4YzluWHgzS2RhVkZGRVdJNDdoMzk0ZDF0SjhqUXoxdGpISW5nL2YrTko4TGlSNFFlWThuMHlsR1VZVEMydkx4aUlqb2hERlFKaUtpdlZFaVNJc0NxWE5iUEVENWNRRjFubEcrNkpYV2RIQXpLZHpXL2p6dFIzdGllOW5MS0RVN3JkaitWUDM1OWlUMTNGVDFLWVE2ZlNRaHdPVTVBRFI5eTlvWTZCNGUwbStxdWc3dmZWT0g4WmcrVFJYdmdoTEJJTXVRaVNDM3RqUDB2Zm50Ti9EMjYyL0FCQThyVWxWY3JQaTduVitEVDNXYzJMR0NYN01sRWJSYWxHY2ZEL1pnbWQ5RnU5TENWanRaamxtN3NpTE0xMVh3K1pJSVNnUVhlWTRpQkl5dFhhdENpSWpvV0RCUUppS2l2ZEFoNERyTGR0YVZISlNDMHhwZWF6aWxJRm9qYUkwQUlCbU5FR1habzErRGprdzdmTzZhb2w3Q1RFMUgzUU5jVDliU3hpUUUrQkNhN21WdExhSW9haGIwNjROMkZVWWN4OGp6dkFtV1R6MDhYc2g3Sk5NcFFwb0NjWHp2MC9uekY3QkZmdGVDZkM4blZWMVpjUFdaK3Z5UGg2dFNMN3hYN3dTU3U2bGoyV09Bdk9ydndscUx3V0RRNjI3eFpZVnFSNHQ0ejU1am9pVW9sTDMwaWZlNGpTSmtVWFRvcTBSRXRCTU1sSW1JYUtjVWdLUW9NSFFPV0NGTUZxV2FRTGg1Q2F2VVhYQmN2Uy8xWWszekw5cEZFR1VaQnBNSkZMc2JhWUdaUHVzSGJpZDEySHl2am1PdXFvTWVGcHhENXR4c0xVYVBKcGVWVW9qakdOYmFwbU41bXlIYW9RTzVsYll2Z3NGMENxY1VNQmpNZk1wczhKaGFyN1duVkRsaHJBU0FFb2lvOHJSbTRIajN0NGx0L2o2c3RkQmFJMG1TNHd1UzUyb3JndmNJREpDSk5pTFZ0SElVQWlaUkJOK2pIYWxFUk52QVFKbUlpSGJHaG9DMEtCQXRPSXhjdElZQThFckJHd05maGNOQUZTaFhvZkpqTDJublg3YmJQSWZOTXRpaTRHRzR0QlVTd3NMYllUUGxQQmMwNjduVHVVRGhuWFl0Umgwb0cydnZwc1FQcU82N1RkTVVJUVFVUmJGVUZRWndaSUh4Y2w4UXlZTkhkM1Q4cnVxRjlxVDgzTDMzNjh1dDBaS3hxdnJuVWQvMzVuOCttOTdXbEZLSW9xaVpjRCtXSXh2cW1ncnh2cW11YUFmS1JMUTlzWE13SVNBekJsa2NiMi90Q1NLaUEyT2dURVJFTzVFNmgwR2VWOTJhWlNWRm9UVzhNU2lNMmMya1JnaEliMi9MSUpsb1QyYW1uRnU2b2htbFZCbWFMcHA0UGtQQmV3Q0FkNjRNYzZPb21WNCtwRHBZTnNZZ2hJQXN5OHJGeGlwblc0ZFJYb09adC9WMDhiSUo4VXpqeGVPMXlhMnU5THUzN2Y3MEtxNkdTTE1jWC9XcDFoZXE2eksyWkRBWUhOVUNlM1gzc1hldXVjOFIwWDZZRURBTUFYRUl1RWtTTHRoSFJDZUJnVElSRVcxZDVEMlVDRVpKVWs0ZnR4WkUyd252RWVVNTR1bVU5UmJVYS9WVUlPWUNuZmFVczlLNnpOUmFkUzdIRWxwdFNrVGc4aHd1ejZHTmFZTGxRMDh1YTYyUnBpbTg5OGp6ZkNaWTNxYkRCOFgzcjBQWGRhcHJLenJ6NHhWK1RjdWVWVVRLcHhBcDQyS0JBcFJBeWYzd2VGZUR6L1VPaGppT3l4N3dudDRubStuamFrZFhxQmFjNU5FNmg5UGNoeDdvL2U4Ni84eml3SE9YbGRrTGJPdXFycVoxSDVnL0FtZm00M1kxMUNOZjY5UVh6YlhlNCtsMGluRVVJZGNhY2lSSE5SQVJkV0dnVEVSRVc1ZHJqV0pQSzF0SFdRWTduY0t5NzVHTzJNeVVjeFZXTGdxVSs5WTd2Q3QxajJ1OVNLS3hGc1llN2svWGV2RStZd3ljY3lpS1lxTmd1UStQVjh0Y2g3RHhUcnJPbGZubVBxakNZTG43VkZtUDBaNHdMdlBrZXhmZGtmcG5VL2NpRzJOZ3E5dGYzKzU3VXRWVmVPZnVBbVh1WE4yNTVuRzdIZUl2T2wvNXpsS0I4dEZvZlEvUzlmRXE1cXFoRnQzSDJqc1krM1kvWEpZS0FSZDVqbGhyaktJSVlVOS9MeE1SYlJzRFpTSWkycnA5L0pHdm5NTmdOSUt1dWsxUDRLVVowWXhtU3EyalRzTzNPbjJiZ0xrMXhYdXNMN1E3VlZPV3dYc1VXVllHeTFGMHNMN2F1amMzaWlJNDV6Q2RUcGVhNnQyM2JWMkhya0Q1M3EzclhrWEYvS1JpYTNKWTdvSmpVU2hya2RUOUx6SVRKcXVaTi9mTlQwWml1ZnZBWXorajRYQ0lKRWtlL1RxSEVFS0FoSUFpejA4am5PeUptZHVFU0xNd0owUDZIWnVieWw3bkZqMnpzN1c5ZmtFZm53OUZFSG1QcDk3ak5rbVFIM0JuS1JIUnV2aklSVVJFUjBVN0I1dm5pTEtNOVJaRUtBTVFQN2RvWEZkSGMrZmlnVWZJTzFmMkxWZFR5N3JWU2IxdjFsb01oME1VUllHaUtMWXd6ZnU0L1lmVkR4eWFYNzFWOWZSd1BZaXBaaStqN28wV2IyQnhxdHhjSjdWRUlOVjFlOUZhOTY3V290bXhWSFVnU3dnSVBDSm5PYTNid2IwcDRmYmIxcVF4SGErdTU4SmE4MXpZZmx0KzR1N3pyWS8zNlRMTGtIdVBTUlR0Wm4wUklxSWRZYUJNUkVUSFFRUlJsaUhLc21ZcW1ZaTZTUWozQXJXdXFhMWpyczZRRU9EeXZLbkVhSGN1NzFOZGlXQ3RSVkVVeVBOOGExKzdEd0dYOS9kRDh1WnF0UXVMSHlrdjdscFliL1lUSzJZNVZYK3lVdlVrLyt4Q2ZhdEsweFRXV3RnZUxBZ0ozSVZqSVlSbVVwYVR5SXRKZTVMNGdmQ1l6dE5EbFNUTitnWFYrK1diOG5sbFh6dGhZK2RnUTBCbUxhWlJ4S1B1aU9nb01GQW1JcUwrOHg2WEwxNEFuRWdtV3R0TVQzT2xQYzExcUVCMlk2MUtESmZuME5ZaVBrQk5nVEVHeGhpa2FZcmIyOXVWcHBYN0VCelg1cS9MNlBiMi9wbTZhcEU3YWkvdTExWW90TXNzVkVmVlJhdFN1WFdkZ0dZRlBsRlFrSmtOaWl6T2tCZE5IWllML1NsY1hWMDEzY2g5NElxaTNGRkNDNFZxU2p2c2FIRk1PalAxam9pNWsyZHVYZFVPV0d2TXpxYVlkUWdZNURtaUVIQWJSUWljVmlhaW51dlBYMDlFUkVSenRIT0lwbE5FN0lnazJybjVnRWExcWlRVTdpYWNVYi9mVThFNVRKMkROZ2E2cnNUWWM5WEh4Y1ZGVTRQaERuUkV4VFpDYWdrQjQ4bDRDOWRtNXF0V3c4eXFlbGl2UGxJQ2tidXd1VjZVVDBTZ1ZaVXliK0ZYcUpTQ01RWlJGQ0ZOMDRQZGx0dTl2QklDdlBkbjI5SGI3b3R2M3JiZTUzUTJIWndJZ25QSTU5Y3ZhRTh4YjZtMzJUcUhKeUZnSEVYSWpZSDArUG1XaU00YkEyVWlJdW9kRlFMaTZSUzJLS0JZYjBGMEVIWFFWWnZ2blZSYVExZHYrNmdPeU90ZzNCaXp0NG9QcFJUaU9KNnB3ZGhsdi9LdUpweEZCTUd0UHdVcUVDaFJkLzNLNnE0WDQ2R3A0aGt6Qy9LcGpreDVmc0o1OFJlTjQ3ajV2UnhxVWNmZ2ZSTWVuK05DYnpOQitnTkJNbEhmaVFoOGUwcSsvZnhZUHpjYUE0M1Y5NFdwRUhDUjU0aU13Y1JhZUdPMmQ4V0ppTGFFZ1RJUkVmV0tkZzdEbXh2V1d4RDF6TDNLRE8vdkRnbXVKclg2V0psUkIrUEJPVUFwUkZFRUUwVjcyWGJkcnh6SE1jYmo4VmFtbGZkWmorRWZleHh1RFEyWEFYR3pLbDh6WWZ4WWtxSTYzbnZVekZrZkxtOFdFU1JKZ3NGZ0FIT2dVRVpFNElvQ3ZpZ09zdjFEa2hEZ1E0QndJVUU2ZGZPZDNkNEQzdVAyNGdJU1JZaTh4NkFvb0pmOSsxWUVzWE9JbmNNNGpqSGQwL01XRWRHeUdDZ1RFVkV2R09jUWo4Y3daL2lDbStqb3RYcU1hOXJhcXFvQVd6c1VlR01pS1BJY1JaN0R4bkZaaDFGVll1eVNVcXFwd1poT3B3aXQ2Y3crbWI5TzQ5RUk2Rm9lcXE2cXFLZVBaMExkUjJlSU1UOXAzTHFaZEp4ajl0THRxZWVxWEJsS1ZkZTlmS2Zjd2FFVXJMVVlEb2N3ZTVwTWIwL2ExaE80dmloNitidmUxTXpDZDYzdlQwTG83ZTJiYU85Q3dHQTBRalljSW9zaVpJTUJBTUNFZ05SN0tPK2hxNDhWc0hCQy82SW9ZRUxBeEZvRVRpc1RVVTh3VUNZaW9vUFMzaU9lVEdEeUhJb3ZRSWxPUm5BT3pSelczS0hBK3dweUgxSXZmS2ExaHJaMkw5UFZkY0Rwbk1OME9qMW82UGJZdGtVRW8xSEhnbnlkNmtsazFmcXdZM1c5enRYOE9qNXVBdUtxYTdrS3Rjc0I2RHJFbnJteVRScHR0RVk2R0NDTzQ3MEZ5VUJyb1RqbnlyVURUK3dvbTZhcVlxNnVZajVRSnFJNUlTQzV2WVdOWTB5SFE0Z3g4RnBqcERVUVJWQWkwQ0dVd2JMM2lFS0FEV0htYjJJUlFlSWNvaENRR1lOcEZMRmJtWWdPam9FeUVSRWRURFNkSWg2UEdTUVRuYnE1UTRGbkpwbU5LVVBkQTAxZGhSQVE4aHd1ejJHc2hZM2puWVdROVlKdzlhSncyNnJCZU13NmdaOVVVK2ZMZGcxMy9jUzZmNHJ0blF2MXRsckR4ZTBMMTVQUTZ2RVdVZ1ZnT0J3aVRkTzlWbHQ0NStDSzRtUUQ1UGtqRDRob1BTYlBNZkFlMDh0TEJIc1h3NGhTOE1iQUF5aU13YlE2M1RxSHhIc2szamVUeXpvRURLckErVGFPSVQxZHc0Q0l6Z01EWlNJaTJxOFFZTDFITkI3RGNNRTlvclBYQkZaRjBYUXgxeUhtdnFlWXZYUHd6c0ZZV3diZE81eHcxVnJqNHVJQ1daYWhLSXJaeFoyV3NPdXBVTCtGemx1Qk5OVVZaVG1GMUUwWlZWaGMxNkFzK0FKTDlDOWJZeEFuQ1FacHV2TkZGMmVxTEp3NytxQzFEbzNyc0VwQ1FEakRoUUtKOWtWN2o0dWJHMHdIQTdnb2dqeXc4OHRaQzJjdGJrVmdxejVsVzAwenh5SGc2WFNLVVJTaE1JYkJNaEVkQkFObElpTGFHMTMxSkZ2bnVKSTdFZDAzTnhHcGxHcnFNclF4VUhYUXZPT1F1UTZXbGRibFJMRzF6YmEzU1NtRk5FMFJSUkd5TEVOZTFYQUErMTE4cjB0UjVBZ2h3Smp1bHd1elMrRUpSRlRkU1ZGMUhOK0Z5WTlhY0xaNlVUL1ZjVDVqRElhREFlSWtnZDFoWFVrenFldGNPYzBld2xFK2Z6V0xhb3JNZEJ5M0EyVWkyajBKQWNsb0JCUEh5S29Lakljb3BlQ1Z3aVNPQVpSVHlrWUVKZ1FNbllQM0h1TW9nbWUzTWhIdEdRTmxJaUxhUFJIRTR6SGk2ZlR4OHhJUlZab1FER1UxQllCeWlybXV5YWdDNTUxdFB3UzRFT0NLQWphS3lvVUdkeEFzRzJNd0hBNFJSUkZ1YjVmdExkNGRFVUdlNWRYUHZDdHNsS1dpNG5hZ3JPci8yMTNMS0g5OW5WK3JLMFZHMmNGOWNYbUpORTEzR2lRRDVaUzJ5L09qbmRpdGcyUHgvdTcrUTBTOVlQTWNwaWd3dWI2ZXFjQjRUTkFhQVZVOVJoUkJoNERFT1hnUjVDdDhIU0tpVGZFUmg0aUlkaWNFbUdvcTJSejVvY0ZFMUJQMXRHajFvYW9XK0t2RFpWWDkyelpYRkVCUndFUlJ1ZGpiRHVvNG9pakM5ZlUxSnBNSmlxTFk2dGR1VzJaQlB1ZmNDb09yOVNUeDhqOFBOUk1ZTDc1Yy9SbGpETkkweFdDUUlyTFIxbi8rN1FYbmd2ZGxCY21SVE81S3E2YWlDWkVaSUJQMW5oTEI0T1lHK1dDQUlrblcya0VhdEc2bWw1czJJU0tpUFdDZ1RFUkVPMkh6SEhHV1FSZkYwYndvSjZMakl5R1VJU0RRQk1wQVdaR3hpOFhaZkZIQUYwWFRzV3kyUENXcnRjWndPSVQzSHFQUmFQTWU0elVYNUhOdXZVQmJZZEhJOGQwNW12Zm16amZ6c1pRZHpEYXlHS1FEcElNQjRtckJ4RzBIK2Q1NytHcGh2VU5YalN4RkJMNDlkVngzSVJQUjBWRWhJQm1QWWZJYzA4dExZSU9qWVBnb1FFVDd4RUNaaUlpMlNrTEFjRHlHeWJKRFh4VWlPamV0WU0ySEFGOHQ5R2VxOEJmWVh2OXkzZlhzaXdKUkhFTnY2VkRqT2pEVld1UEpreWU0dmIyRmUyQUIwMTBFaWZXRTh1Smd1Sm9xZnFqN3VIM2VqaUhrdTZ0ZDlTNHJCWkhaVUhsNGNZSGhZSURCY0xqMUVEbFVrOGl1MVZ2ZFIrMnVZMThVREk2SlRwRUliRkhnNHZselRDNHZFYUxvME5lSWlPaFJESlNKaUdncmxQZUlpZ0xSWkFMRlEyM1hNeGVZTEJXZjdIaHhNZ0JMVFpoM25vUEJCL1dCU0xQSUhxcWdWaW5WVkNac0dsU1dmY01aVko3RFJGSFQ3N3dOU2lsY1hGd2d5ekprV2JhM0h0d1F3b01oOW1NRTVZSjhVblV0aTFRUnM1SnFOYi9GUDNOakRPSTR4c1hsQlpKa2V6M0p6ZUo2SVpTVktUMnJZWnBmSks5OWZmbFllc1JhdDkzdXJ2QVZiOXZyM2hkV3ZRMHRPTDhzY1I1YW53b0I2ZTB0aXNFQVJSeHZOSzFNUkxSckRKU0ppR2hqZGpwRmxHVmxUL0twdjhCUWRUQnk5N1orZ2Jmb3hlSzkwenRlRUM1em5uVXM4MVcyK2h0ci9mNFhmdDI1MjhpaWlidTdBVVpwM2tyNy9LZCtXNlB0RTVrSkVsVjEvOVZhUXh1elVYQXBJbkI1WG9iVXhwU0wrRzBoRE5CYVl6QVl3RnFMeVdTeVVkQzdyRHpMSUVFZWZBQVJDSlJVWjNqa3g2WTZQcGovVVd1dGtLUXBMb1lYR0F3SHNEYmFXcEFjbklQM3ZwZVZGaElDZkgyOVFpZ2Y5M3AySGM5TzNjVmV2Yi93T1g3KytmMmg1L1lsYjh2Tk52ZXRlbjVkNW56TnV3OThydnh3N3VQMitlcWRKaDJYTzNlNnFzQ3dSWUhwY0FqWlFYVVRFZEUyTUZBbUlxSzFxUkF3R0kyZ2UzN0k4SU5haDVjMzA0cUxYaFFlNGtYZUhtejF1M3BzR21zSEZnYlNyZkFvVkQyN1JHMzFOS2dQb1p4Z0JtQ3MzU2hjRmhHSWM4aWRnNDBpMkdxeHBFMUZVUVJyTFc1dWJuWWVLaytuMCtiOXphS2V4MytHU2lra1NZSWtUZkQwNmJPdFRpVDdvaWdYVSt5WlVOV3g5QzNjUG1uMWMzMTEzKzY2amUxaU1jK2owYlh6ZThINW1uZTN1UGxGOTRYMklwTm45Und1QXBQbkdEcUg4ZFVWWkV1VlNrUkUyOFJISmlJaVdwbnlIamJQa1V3bWg1c3NhVThNelZkRjFKK3JwNHlxdzl2cE5DMEtBVlJycXVleCtaN21CU3Z1UXNiNjlMa3psbTlhNzlOcG1hbkhNQVlLNVpRd0ZvUlFEM0ZWb0dtcktveTZabU5kU2lsY1gxOWpPcDFpT3AwdVhZR3hhbkNaMVlIeU1oZDc0TnU1UDlkWlB6YVgzNHUxRVM0dUxuQnhjWUYwTU5ob29ydXVpSkNxRzludllaTDdzZXZUWEsrcXRpTDBjRUw2YUxRbmhsdW5sVy9Vdlg5MFhCYjl6aDViV0xXKzMwTUVvVFg1UEhlbW8zM09WaUZnK1B3NXNvc0xPRlpnRUZIUE1GQW1JcUtWUkpNSm9peUQzbUgvWkQwbDNEN2tWQzE0RVRsekdhSTExVFVGRDJsWGJTenFrWnc1aExmMVBrT2tJMVJWSlFDQWJ3VlZXdXVWZzJGWEZGRE9RV2xkOWl4dkdDd25TUUpqVEdjRnhxYTNOUkZCc1l1cDNydGovMkd0eFdBd3dOWFZOWkswN0VuZVJCMGdIL3BJaENiUWJvWEl2TzgvWWk0RWJwNy9XNThIWm5jZTgvbWVhdTNiem56VU9uUGY2d2lWWmU0NXVyMHp1VThVZ0hROGhuTU8yV0RBQ2d3aTZnMEd5a1JFdEJUdEhBYWpFZFFXcHI1RWEzaGo0S01Jd1JpSTFyZ3FDcGh6T3B5UmprNFRZaXg3YVBDYytVQzY3a3oxWEhTci8xcDluM1VIczlJYU5scSs1MWRFSU40amVBOWpMYUk0WHJ0R1J5blZWR0NNUmlOa1diYlcxK21TNXpsRUFycm1pMmV1dzhJcjEvRmhkWnJSR2ttYTR2THFFaytmUHR1NFkxcENxUHFlRHg4aWUrY1lIaStpRkhTMTAyN2hqbUtpTFpzZlJGajIxaWF0SGNMMUVROEh2MitMd0dZWmJGRmcvT1FKQWllVmlhZ0hHQ2dURWRHRHRIT3dSWUZvUEg1d2hYSUJBR01RbElLMEpvcTh0ZVUvclNIelUza2lzTjdqT3MraER2M0hPdEdPZFFiU3hzQ2d1MXBqWnNweDduUEhldmp1S1pFUVVGUkJycllXdW4xa3hTTkJXVjJyWWFNSXV1b01YaWRjVTBwaE9CdzIwOHJiQ0QzRzR4SHVWczU3Y090M24xZkFmRnpUWHJyTGFJTW9pbkYxZlkzcjYyc2tTYkxXZGF1bkNJUDNaVGZ5SHU4RDdRb0x0SzdId1lPbUE1cGZjNkE5eFQ5L090R3htSm1TMXhxbU9vSmlacWR3NjJpRXhqNmVtNnNLak9sd1dGWmc4TDVGUkFmRVFKbUlpTHFKSUo1TVlQUDhydDZpQ291OU1RaGFRNnlGR0hNM2JhbDErZkdpVHR2Vyt6b0VESW9DaWZjTXh1anMzUXRjbENwN256c09iVjEwYUc3VElkdmpRM2RQVlhBT0FaZ0psSmVweG1oWFlkZ29XcXRqV1d1TnRLcU5HSTFHOEJ2V0VlVlp0Y2lxZWlSUFJuTTJRQUJSVW9iS2dyczhXZ0Z4SE9QcTZoclhUNTRnU1pLMXBwTHI4Tlk3TjdQWTVxN045REpYVTlCbmRkK3FRclhtZGpsWFJURlRVMEYwNHU3dEZLNTJDQVAzZHpqVjZoM0RXMzNjQ0FISmFBUmJGTWlHUXdpbmxZbm9RQmdvRXhIUlBUclBNUmlOQUpRVHhrV2F3bHVMWU14V3BpRWk3M0V4bmQ3cnV5T2l4NjA2elJwYUwyYkR0bC9ZMHF5T2FneHRERXcxaGR4OWtiSUtJNityTU5hWTNxMHJNSzZ2cjNGemMzT3ZWM2tWSVZTQnRBQ3k4R1ltRUFpVUtNaUM0TG5zU1U3eGpuZThpc0Z3dUhibzZJc0NSWjZ2ZGRsMXRRUHNjNkhxUlNpcjRIalRPaEtpYzdKbzUwcFhyN1BVejhVYmRMNnJkZ1hHMVJYQ2hqMzBSRVRyNENNUEVSSE5DZ0ZpRE1aUG55NmNORjZYRWtGYUZFaUxZcTBPV2lKYVhUc1lhdWFkMnozT1FQUEN0aDB6TTNqZWpsRDFKdGNMUDJxbEZrNGllK2ZndlllTkloaGpvRllNOWJUV3VMeTh4SGc4UnI1RUNEcy82ZXVkcTRMdyt0QnVoZTVid09JK1VtMDBCb01CcnErdjhlVHBzNVVYM0d0UEJQdWkyUDAwY2xVdmc3b0xlWWNMemg3S3ZXb0tyY3ZiWWF1bWhZaDJiNllXcHRJK3FpaUVBRkVLcmw1b01BVG9oNDdLQ0FHRG14dGtnd0Zja3JBQ2c0ajJpb0V5RVJITjBucEJnTEFaNnoyR3ppSHlmaWRmbjRoV1VCL0tYci80ckY3Y3pyeG9uZXVEYkJZbzRpS0NheEVSU0ZXTjBVeUJHbE5XWTh4MXk3czhoOWNhMnBpVkZ2NERBR01NTGk0dUVFVVJScVBSMG9Hc2lHQXluY0ROQmFyTGJsa3JoVGhPOFBUWk16eDUraFJ4SEs5MHZlc2cyUlhGem05alRXaGRQUjhkY2xHL2Jhc25qZHYxRkYxZHgwVFVEKzJqam5TMVVMVVlnNUcxUUFqUUl1VTZJeUhBRmdXTWMrWEgxV09rQ2dIcGVBem5IQ3N3aUdpdkdDZ1RFZEhPcFVXQlFWRkF6Uzh1UmtTOU1oTTBxWTRwMVBsT1p4SDQxcUc3NTd4QTJTcnFhVFFmQWp6S2lWRXp0emlmaEFBZkFvSnppSktrREFtWFZQY3FBOER0N2UzU2wzUE9RVVJ3dDZ6cVExVFRzMnlNd2RYVkZkNzVybmNocWJhN3JEcmN6Yk5zNXlGeXFINmVKM0U3cmZ1NnRTNm4yUmtTRTUwRUZRTGlFQkE1aDFHU0lHOGQ1ZUZhajYvS2UwUjVEbE1VMENIQVpobTA5NWhjWEVCWWdVRkVlOEJIR2lJaTJobmpQUWJPSVQ2akhrcWlzNklVakRFelFmTzl4UUZiVlJxczBlZ21JY0RsZWROZFcwOHRLNjBoSXNpbjA3S0xPWXJ1VHpRL0lFMVRLS1V3SG8rWHFuS1FFRmFxSTlKYTQvTGlFdGRQcnZIMDJVdmxiV0VKN2NYdW5IT1FMZGRNMUxlenBxL1UrNk1Na1djV0Fhc1BrMjh0L0VoRXAwdUo0RExMTURVR1dSVEJ6MDBlaXpISUJ3TmdNQ2pQN3oxTUNERE93VzFwelJNaW9vY3dVQ1lpb3EwVEVReThSMXBOVFJEUitlZ0t1OXBoWHJzdkVtalZhRkRab2RucVhHNENabU9hMDdVeHNIRzg5S0pwU1pKQWE0M1JhUFRnWW4waVVvYTdXR0kyV1NuRWNZeFhYbmtGVDU0OVE3UkNMWWRVbFI3MW9sVGJWSGNnejkvR2prTDF1MjRXOTVyYmNjQUFtZWdNaVNCMURuRUltRmlMek5xRlFiRVlVd2JKVWJUbkswbEU1NHFCTWhFUmJaV0k0Q3JQT1pWTVJJMWxnN0U2Q1BUT25WU3Y3VHBtYWpHY2c5SWExbHI0S25RMjFzSXUyVk1jUlJHdXI2L3gvUG56aFpQS0ltR3BoZnlBY3ZMNW5aLzNlWWlUWktYdnh4VUZmRkVzZlpsbHZpWlFMbnpvai9BNXgwYlJ3Z1VhaVlocU9nUmM1RGtHenVIRllJRHpmbllrb3I1Z29FeEVSRnNUTzRjaHA1S0phRTMxZExPTzQrYTBaZ0cxZXVLMHRWamdNZFlZckV0Q1FKSG5UUlZHOEI3ZWU5Z29hdnFYSDZLMXh2WDFOVzV2YjFGMGhMcmUrZnNUekF1KzVPZDg3dWN1RllJMnZjWGVieVZJbnFsVE9ZTGU3bnJLWExYL01VQW1valhwRVBCa1BNRmVOWmtBQUNBQVNVUkJWQzZubGFNSXdzY1NJam9nQnNwRVJMUXhKWUpCbmlNSkFZcGhNaEZ0a1ZJS3loalVCUTkxZ0NnZDRYSUk0YmhxRHRZZ0lwQzZGc001dUN5RGpXTkVTUUx6eUVKTTllSjVvOUVJV1piTmZHNXhIY2I5d01JWTgyaE5TZkFlcmlpMjhqczVsaW9MclRWVXUrY1lhTjRuSXRvR0pZS0JjNGhDd05SYUZGeUFqNGdPaEk4K1JFUzBFUnNDTHJPTVU4bEV0QmROeCt5aUhzbFc0SHpxMVJsMXdKcFBwOGluVThScGltUTRmRERBMUZyajh2SVMzczlPSk9kNUdUQ3J1Zi9UUWJyeWRYSjV2bkVGUmIyWVhwK3JMT29hRWp4eW15UWkyaVlsZ3NoN1JONWpHZ0xHcmFONmlJajJoWUV5RVJHdEp3U2t6bUhnUGFlU2lhZzMyb0h6ZkhWR3FLWmM2OG5tVXd1Yjgra1VMczhScFNtaUpPbGNJQkVvZnpiWDE5Zk5wTEtJWURLWnpIdytpV004ZWZZTTczcjN1eC9kN3FiVkZzMU9nS3JhSkhqZnF5bGtOYmRZbmpIbXdOZUlpS2lVRmdWTVBhMXN6TUpGKzRpSXRvMkJNaEVScmN5RWdHRlJJT3J4NUJnUlVadFNxcW1FNktyTmFQZnlIck1RQXJMeEdDN1BrUXdHTUZIVUdTclhrOHBLS1l4R281a0YrWXd4dUh6bFpiejduZTk2TkR6ZHBOcWlDZm1yTHVTKzlDRXJyY3Y2aXJrT1pDS2lQb3E4aHcwQm1UR1lSQkZFNjhjdlJFUzBJUWJLUkVTMEVoc0NycktNVThsRWRMU1dxYzJvUTg0K1Z5NDh4RHVIOGMwTm9qVEY0T0tpOHp4S0tWeGNYR0E4R3BVZkE3Z2NYdUR2L2ZTSDhPdXZmUXJmK0Y5K0xWNTkrZVhPeTRvSVhGR3NOWkVjUXVoVkhZbFNDcnBhMkZBemlDR2lJNlJFa0RxSHhIdmNKQWtjajZRZ29oMVR2eklhOVdNVWdJaUllczE0WC82aGVxVGhDaEhSdXVySjJkQ2FZSzVENTJPZ3RFWTZITUpHVWJsbzNKdzMzbmdkdi8zR0d5aEN3UGYvK0kvaDV6NzZVWWdJbmx4ZTRyLy96LzQwL3ZBZitOS1o4OS9lM0NDZlRoL2RibnNTdkE3b2cvZmIrYWJXcEZ1TDV1a3FjT0gwTVJHZEVsRUt1VEdZV2d2UFlKbUlkb1M3NEltSTZGR1I5N2dzQ29iSlJIU1c2c29EWXd4c0ZOMzlpMlBZS0lLeHRneHFleHBNU2dpWWpFWVkzOXgwVGx4YlkzSDkwa3Y0d1gvOEUvandyL3hLRXdRL3Y3M0ZkL3pBRDl3Ny96SlQyM1duc2l1S2NwTFp1WU9FeVVwckdHdWIzNWVwZm5lbW1raG1tRXhFcDBhSklIRU9sM21PUVZHQWozSkV0QXVzdkNBaW9zVkVjRkVVU05ZNHBKbUk2SlROaDVIdEdUQmZMZjdYcThYbHF2cU8wZlBuU0M4dW1rWDdBQ0FaRFBBLy9QVnZ4YTk5L09QM0xqYk5zNVUyNDcxSGNPNmdmY2pHV21oakdCWVQwVmt6SVdDUTU3RE80VFpKMksxTVJGdkZRSm1JaURwRjNpTXRDa1FIUGp5WmlPallOQXZaV2Rzc05pY2hsQXZYQWVWQ2dBY01YS2VqRVZ4UklFb1MvTVp2dllhLzhsM3Z3Njk5NG42WS9KajI5emJ6L2UxSmU5RThyWFZUNThFZ21Zam9UaFFDbm1ZWlJ0YWlzQmJDeDBnaTJnSUd5a1JFTkVzRWc2cmVRdmRsc282STZFZzFrOHhhM3oybXRnSmxFWUUvd0NTenkzTzg5dW4vRC8vSDMvNXUvTVpybjFycHNxUHhHSkhXTTUzUys5SXNvSWU3UUxrK25ZaUl1cWtRY0ZrVThONWpGTWR3bkZZbW9nMHhVQ1lpb29ZS0FaZDV6cWxrSXFJZGFFSlBwV1k2TFkwdC95U1hFTXJLaUJCMkhqRC94bXV2NFJ1Kzladlh1dXozL2NNZnhWZDkrVmNnc3Z0NUthRzBocTE3cXFrWG11bnc4b055eDBuci9mbzg3VVVRdS83TlgxWWYrZSs0bnRxSENLVDZ1TjZCSlBWcDFmMjdmbC9LQzg0ZXdiRG9iV3RIRk5IS1JHQzh4L1ZrZ21tU1lMeW54M0FpT2sxOEJDRWlJaUFFeENGZ1dCVFFlNTQyb3dOclRmWGRtKzliWnVKdkxoamJocVVuRGVmT3B4NzQzS3BmNjk3WGUraWlTM3l0cmRuMGEyODdoS2pEaldYUHZ1RHlLMi9qZ2N1dEc3UXN2Tno4OW5jWTVDaXRZYXRBcmFtU3FOL2lMcHphaFBNZVAvWHpIOGI3L3Y3ZlhmdHIvTkt2L2hwKytkYy9oai85eC84amZNNnI3OXpxZEhBVE5sWVZGbHc0YjBWZG9TMDZkbWEwZ3R6bTUxeWZUK3ZaODNSOFBlcTI3NStSdEVKbXRFTHIrUkI2NXYxVzROMFZWamVudGJiUlByMGRrczk4bm81S21tV3czbU5pREFvR3kwUzBCajV5RUJHZE9WVXR2QmQ1RDhVWEJkdlZmdUZldlowNXZUbmIzZW5iMi9TQ3I3VnNBTHhzd0xxREY4NE1MR2dUYTRjYnJjczlGbnhMMTJuTGJuYytpSmtMZkdwS0thaTZpN2tWNUxRdkU5WTRtdVFuZnZabjhIZCs4aWR3TXg2dmZObTJqLzdtYitMLy9LRWZ4TmY5aWEvR081NDkyK2hyMVF2bzFVRXl3TWVCTHRvWUdHT2dqWUhXR3JwVitRRzB3c3gyV055dUJTblBOSE4rT203YkRMRHZQWVoxQmN1TEF1dXV4Ny9XNVVPclp6MGNxSE9kN3JQTzRUSUVaTjVqWWkzRW1NY3ZSRVJVWWFCTVJIVEd0QWllVGlaNzcrN2NoL2tYMXRXSm5ZZmx0cWV3aU9pNHJYMC9mbWhhdjBmbUo1ZERDUERPb2NqelJ5ZTN2LytEL3hBZitNbC92SjNyQWNHdmZ2SVQrUHEvOUUzNHEzL216K0pxZUxIUzVaWFdzRkhFeDkyS1VnckdXdGdvUWhUSFpjVUhmemEwUi9kdWJ6czRBbWtaZFVEdG5Tc3JnTHlIci82MUswSm9PMVFJU0VOQTdEMXUwNVRkeWtTME5BYktSRVJuS2k0S3BON0RWYUdyVlFvYTVSL3k4MU5NYlErK3dPMnFJSGpnQlVyWFpLN2k5QlFSMFVJems4c3RBNkNaV25aRlVVNENlZy94SHFQSkdPLy80QWZ4d1ovNTBOYXZqL01lLzkxZitDYjhWMS8xbitDTHZ1QUxZTHNtM0ZvNzdiVFcwQ2M4QmRmVWRWVGY2MHhkaE5iTjkyOWFsUjVFZEtkNXJJaGpSRXVjWDFwVDB2Vk90dmJIODVVZjdjdDBkbDFYNXowM1dxVHNWbzRpWk1iQThmR0ppQjdCUUptSTZFdzVZekF5QmhEQlVDbkVkZEFyOG1DTkFmKzRKQ0xxcDNySzFWamJCQ2JUNlJUdi9ZSDM0NmQrL3VkUU9MZVQ3WTZtRS95dHYvdkQrSlAvL2xmaXkvNjFMeXF2U3gybXpvV3FwMEpwWFU0VUd6TWJJTStIeUNmMmZSUDF6Y3g5YkltZFZTSWR0VVBsQjkyQjg5eS9lbWRkSFZ5Zm1vRnppTHpIMUZwazBUS1JQaEdkS3diS1JFUm5LbWdOaU9CVlkyRGJmeER6aFM4UjBkRlRTaUV2Q3Z5UGYvMnY0aGMrK3NzNzM5NXZ2LzAydnZuN3ZnZFRyZkdIdit3UElpMktYbGVIckVJYmd6aU9FU2RKRXhvRDNNRktkSXgyMFR2ZFhyZ3doQURuSEx4emNNNlZSNG9jVWZBc0lqQWl1TWh6Sk43alJSd0RyTUVnb2c0TWxJbUl6cEN1cHBLdnRPWkNmRVJFSjBaRThQcWJuOEczZmQvMzRoZjNFQ2EzdC92ZUgzdy9RcGJoeTMvL0gwQWF4M3ZiOXJxVVVrMEZSVjNOWWF4RkZNY3dKMXpOUVVTYnE0UHBka0N0allGOVpMSzNtWEwySHI2dUorcFk2SFdtdHVNQWRSeldlenpOc25KYTJWb0lkNklSVVFzRFpTS2lNNU1DdUZBS0NYQ1dIWEZFUktmdTF6L3hDWHpyOTN3WGZ2bGpIOXY3dHFkWmh1LzkwYitQRjdlMytLcC85NDlBOTJteVRTbFlZNXJGNzVUV1VDZ0RJTTIrVUNMYUUxMzFxV05COER4ZnN6RmZ4d0ZVb1hRSVpXKzBDTVQ3OHUyV3F6aDBDQmptT2F6M21FUVJQSGUwRVZHRmdUSVIwWmxRQUo0QUdCNzZpaEFSMGM3OHdrYy9pai8vN2QrR3QxNjhPTmgxdUJtUDhIMC85cU40OC9sei9CZGY5UjhmTktpTmtnUkprcFRkMGd4Q2lPZ0liRnJMMGJWSVlWM0RFYnlIOTM3bHJ4bDdqemdFaktNSVUzWXJFeEVZS0JNUm5Ud2xna1FwWElNUCtrUkVwMHBFOEUvKytUL0QzL283UDNqUU1MbnRKMzdtUTFCSzRhdS84aXR4TmJ6WTJYYVVVckRXUWxWVGYxRWN3MXJiVkZnUUVaMlRKcERXR3ZWdXREaEptcyszTzU4QllPb2N4dDRqS3dvZ2hKazZQQVZBQTFBaFFJdGdVSFVyajZJSWpqdnBpTTRhc3dVaW9oTm1BVndwaFJRNG1jV1JpSWhvbHZNTzcvOEgvd0FmK0VjZnhPMTRkT2lyMC9BaDRCLzk5RS9oelJmUDhmVi82ajlGc3ExT1phVmdqRUdjSkRER05MM0h2YXJYSUNMcXFXWkhXL1YyRU1kSUFHUkpncEZ6ZU80YzJxVVpTZ1JhQkVxa2VUMGhTa0ZFdU5PTzZJenhyeTRpb2hPa0FGeUk0RlVBQXpCTUppSTZWWGxSNEgwLzhzUDRuci8zZi9jcVRLNzVFUEJQZitrWDhlZSs1WnZ4L09abTdXNVByVFhpTk1YVmt5ZDQ5dkxMZVBMc0dRYkRJZUlrUVJUSERKT0ppRGFnQVF5MHhpdHhqTThiREhCdDdVeDQ3TFdHTXdaRjljK3pkNTdvN1BFdkx5S2lFNU1BZUFuQVU3NjRKaUk2YVcrKy9UYmU5OE1md0FjKytPUHdJZXhrRzhOQmV1KzBKRmw5MHZoanIzMEtmKzM5MzRmWDMzcHpxZlBiS0VLY0pCaGNYT0Q2MlRNOGVla2xYRjVkSVlwamhoaEVSRHRrbGNLcmNZejNEQVo0RmtWSStKcUNpRHFvWHhtTnRyY0VLQkVSSFl3R2NBMGdWUXA2aTZzN0V4RlIvM3pxMDUvR3QvL2c5K05uZi80WElOaitZLzVudmZvcS9xMHYrZjM0TjcvNFg4ZnYrOTFmT1BPNS8vZGYvQXY4N0MvOFBQNmZuLzFwdlBiNjYwdC9UYVVVdnZCMy9FNTh3OWY4NXhna3liMWcyQmlEZERDQTBobzJpcHJQTTBBbUlqcWNRZ1RURVBCV1VTRGYwYzVMSWpvK0RKU0ppRTVBRE9BWkFDNk5RVVIwMmtRRWI3ejVKdjdYdi9GdCtPaHZmR3duMjNqWEs2L2dHNy8yNi9ENTcza1BvaWpxUEUvaEhINzFOMzhUZi81dmZCdCs4N1ZQcmZUMVgzbjZEUC9UMS80M2VQV2xsNkMxUmpvWUlCa01HQndURWZYYzJIdThrZWR3c290ZG1VUjBUQmdvRXhFZHNRakFRQVNYZkJGT1JIVHluUGY0OEVjK2dyLzVRKy9IYjN4cXRSQjNXZTk2NVJWOHgvL3l2MkdZRHBZNi8yUTZ4ZGY4dVc5WWFWSVpBSDczNy94ZCtLLy81Si9DNy8yQ2YzV2RxMGxFUkFjaUFHNjl4OGc1VEx5SFAvUVZJcUtEWUJrT0VkR1J1Z1R3RkdDWVRFUjBCbnp3K0lrUC9SUysrWDN2M1ZtWS9ObXZ2aFBmK0xWZnQzU1lEQUNETk1YLy9OOStQVDc3MVhldXRLMlBmT3pYOFJlKzgyL2lGei82MFZXdkpoRVJIWkFDY0dVTVhrMFN2Q3ROOGFTMWdCOFJuUThHeWtSRVI4WUNlQWZLdnVUdUE1R0ppT2hVaUFpY2MvakpuLzRRL3ZMNzNvdmZmdnV0blczckQzM0psK0R6My9PZWxTLzN1ZS8rTFB5aEwvbVNsU3NyUHZiSlQrTFAvTVgvSGYvMEYzOEJnYjJjUkVSSFJRTVlhSTEzeERIK2xlRVExOVl5WUNJNkk3eS9FeEVkQ1lOeUt2bGxNRWdtSWpvSElvTFgzL3dNdnZNRFA0Uy8rTjd2M09tMkxnWURmT2tYL2I2Rm5ja1BzY2JnaTcvdzkrRHE0bUxseTQ3R1kveVY5LzFmK05DSGZ3N0NCV1dKaUk3V3EzR016eDBNOEN5S2tHaEdUVVNuemg3NkNoQVIwZU1TRVZ4cGpaZ3Z0b21JenNZYmI3NkpiL251NzhMUC8vSkhkcjZ0SkU3d25uZC8xdHFYL3gyZi9UbTRIQTd4NHZaMjVjdCsvTGRldzE5KzczZGlrazN4Ny93YmY1Q0w4eEVSSGFsSUtid2NSYmkyRmhQdjhkdzVaRHdDaGVna01WQW1JdW9wRVlFQzhKTFdTTXNURG55TmlJaG9IM3dJK05nblA0ay8rNWUrQ2FQSlpDL2JqS3pGeTArZnJuMzVWMTU2Q1dtU3JIMzUxOS84REw3cE83NGRDc0NYZittWFFYTzZqWWpvYUVWS0liSVcxOVppR2dJK25XVW8rRnFHNktRd1VDYWlSejEyQ09wamswVHJIc0s2N1FtbHZoeEtLeUwzdnJmNTY2WUJwQUNlYWczVGsrdE5SRVM3RlVUZ1E4QS8rZWYvRE4vMnZYOTdiMkZ5WTRQblhiMkY1K3hwbHVGYnZ1dTdNSjVtK0tQLzlwZHpVcG1JNkFTa1d1UHpCZ084Y0E0ajV6QjJEcjc2WFB0eHZuNDkxUFhZMy9VNmJsdlBFWSs5THR2R3R0WjVIYnJNTnVlL0xwODNhWjhZS0JQUldkbmtTZmVoUDNKVytScjF2MFhYSTFZS1Z5ai8rRklNazRtSWVrZFFQcDRIRVFnQVZHL3Jqd1VBUWdDMFJnZ0I5U041cUM3VGZJMFFFQUFFQUM0RTVON0RoNERYYmw2ZzhQczlSTGh3RHA5NTZ5Mjg0NldYMXJyODY1LzVETElzMy9oNnZQWGlPZjdhOTN3MzNuNytIRi85SC80eFRpb1RFWjJJYTJ0eFZWVmgzRHFIRjBVQjM2ckRxRjhQUGZaYXFkWTFwTk5sbVRCM2w2RnlYNGFhaUxhTmdUTFJtZGpsRTlrdTlveDIvU0d4Q3lHRXBhOXZmWDAydlY3ejM1dFNDaUlDRGVCQ0t6elRwcXkzNEI4ZlJIUUUyaS9vMmp2ZXBBNWJVWWFuQ3ZjZlArdlRIL3FhN2ZNMmo0dEtsZUZzQ1BBaE5POEhWRys5UjRCVW42disxYWVMSUVqNTJPKzlBMUErSmdjQXFMNUdzL01QYUw0bVJPQ0RRT25aNzJQKytvc0l0Si9DU0FIdHgxQlNRSWNwZE1pcWYxTm9GREJ1QWhVeW1EQ0Jnb1B4VTZRaGc1RU0vNTZiNEszUC8yejgyQytwSm9EZXRVazJ4Y2MrK1ltMUErV1AvOVpydUIyUHRuSmR4cE1KM3Z1Qkg0S0Q0RS84QjM4VWFSeHY1ZXNTRWRGaEtRQkRZekEwQnE4a0NWNmZUUEFpenhFQXlJSlF0LzZiWXVicnpQM2RzYW5IdnM2Mlg1dXUrbnA1L3JYak11ZGJkMXRFeTJLZ1RFUkxXL2RKZEo5N1pkZlpWdGRsSHZvNlMyMWp3WGxFNU40aHhSSUNCbHJqMmhnTXRHYVFURVFyazZvcW9aNmE5U0ZBUW9DdlBnNVY2Q3J0QUxZNmZhUEhUYVhLa0Ria1FDaWdmSVlRSENBNXhCZVFrRUg1QXVMTHowdklJZFY1SVFXVWVHZ3BBSEgxRndhVWdvUlF2ckNzdDFNSHZ0WDdNK0h5M2JXQ0ZnY2pHWlE0NkZDR3Vrb3k2T0FRaGF3TWNKV3JBbDRIRXpJQUJVeklvYVdBRGhrVUJBS0Jna0FqUUNSQWlhQzhCZ0lqVXA2bXBQbWNnZ0RWYWVYMTJ2eHgvR3RlZmdiNS9EK0NILy8xQk43N3h5K3dvY2wwaWc5LzVGL2lpMy9QNzBWa1YzdUo0TDNIaHoveUwvRml0SjFBR1FDYzkvaWVIL2tSakNaVC9QR3YrQXI4LyszZFM3QXN5V0hXOFMrenF2dWMrNWpSekdnMEdvL0dlbUpibHJHd3JiQXhSaEF5RVdCSEVBRXJMM2lZWUVmQWhtQUZRUkNCc2Jkc2dZVURIQUVMRmw1aXd1R05qUmN5Wmh4ZTJBcGtJMW1XTkpKR2o1RTBtc2U5OTV6dXFrd1dtVm1WbFpYVlhYM3Z1WStaKy8vRjNEbmQxVlZaV1krdXJ2b3FPL3ZGOXp4M1pXVURBQjQrSytuNWE5ZjA3UG01dm50NXFUZjNlMTEwM2ZENkVCcFhHZ0Q1TU1MUmVTeUZxYldBdG5aei9KUXlEODFuVFF2bzJyVEhndk9sNFlUSWVCQUlsQUdzY2tyZ2NPb0gzbFhNYzNHNkxQUW9oMDFhd05YdWZCK293NXJodFpaNHBjWkk3OTZlNldiVGlDLzFBbzhHbDMzOU1uVnRNTFJNTVdaNDNXZkI1aERrOXIwNjE2dnIraERtOXIxMlhUY0V2bDNYcWV0N2RYMnYzdlh5ZmFldTM4djF2ZVI3R1NNWjcrS2NuWXgzSWF3MGtsRm9KV3U4bHpIaHRWWTcyUmllbWhpWVduOHA0L2RTZDBlTjl2RzFuWXk3a0hGN1dYZEhKZ2FvcmJ1Y0JMTjMzZWU5T2huWHlSb242enNaOVpMcjFXZ3ZvekRNeXNtcWwveGUxdmN5Nm1TOWsxV1hMZlBiM0JVdXdyWjdUZi9vUGIrbDI3ZCtScC8reGpQcTNmMWZQNy83MGt2NjVDZCtVai84a1krY05OM0xYMzlGdi92U1MxZmNla3Q2OHF6VDEvLzhEL1U3K3A1KzRrZCtWQjk1Ly92VjJGWUs3d3JKTk1QbnV6ZU5UUG9rYlJvWmJ5UnJaWXlWVFBocmpJMWxUOE1EQU1ERDB4cWo1ODdQOWRSMnF6djd2YjV4KzdZdXUyNDR2aThkcWZOaitMMkV2NzZZVHpVRXpqNDNUdm1zTzdVbDlacmdtUzQwOEtnd243OTFpNzBSZUF6a0Fja3A3cVp2cXFXdjVOeHRIVmJNL0dDOWxuNEV6MmVQbDZaZDZzUFlWMUtEVU03OGh5V1c1bkdqYWZUQzlldFg4a05Hd1AyVTNrTUhiNWlrMXZkKyt1NllqamQvUEw3SDhtNWUvTkJGUWVlY3ZPdERVTnYzOGpHVTdXTkwyOTcxY2pHYzdmdGV6anYxWGE5OTM4azdwMzBNY1B1K1U5YzdkWDBudVozVVhjaDFsL0x1TXZ6dEwrWDd2ZVF1MWFpWDhUczF4cWxWSitNN3RlcGx0UTh0WU5XcE1iMWF2NVBWWGh2dFpIeXZWanMxNnRScXJ5WSszbWd2cTE2dHY1QTF2VnEvVjZ0T1Z2dXIyang0aDd0MEcvMzdQL3RadmZUdGQ4djVlL3U4V1BONS9vRVgzcWYvOUV1L3JQT3pzMVZsWGx4ZTZwLzl1MytyTDM3MUsvZFV0OFFhNmN4Mit2bjNmazYvK0lFLzBzWmU1YVdLVWFkR3ZWcjEzcXJYUnAxdlpHd2pwek01czVXc2xiZm5rdDNJMjYxTWN5YmJuc2szWjdMTlZyWTlsOTNjVk50dVpOdHp0V2MzWld3ajJZMnMzY3FaUms2Tm5HbmsxVXBtSTIrc3ZObEtkaU5qRy9sbUsydTNNcmFWYWM2a1pxT21QWk5wdHJMTlZtMTdMdHUyYXBwRzFqYXpwWWhIejlteWpZOU05blM4Y1Y2T1Z5K3JlR3pTTUJQL3k4c3poUElBN292WEx5NzB5cHR2YWhlL1RaWFVqam5HbUhwalpTOXBvUi8rV2hoOTZHZ1c1akUvZmw3MU1iRDJ1d0hsT2ZpcDgrUzNDSEMvRUNnRGo0bDdDWlFmMURqRkJIZFZYaGw0emI0UVhXdTlmQ0EwWHFwR3JUL2xXUUJkdVNQdHZkZDUwK2laYTlmMHJ1MzI0SWtMa0hQT2hVQTE3OUxBTy9YT0QvM0NEb0dxYzNJdWRHL2duQXV0UjMwdkcxdUVHb1hXb3ZMNzBHclVkd3F0WWJzWXB2WXk2bVY5TDkvdjVGMm56dlh5OFYvZlorRnRmQjZHZHpIZzdZWTZlZC9IL21kREMxenJkcEx2aHIvcUwwT3JWYmVYU2EvNW5ZejZHTnc2V2JkWG85RHF0VEZlOHIyYStGTm0xamhaK2RqeTFjbklxVkV2RzF2d0d1Tmo2MWd2bzlqYTk1M1FFaFp2TzE1R3ZaTjYzNHgvdmRUNVJzNUx2YmZhbUU3UFhydVlUK3VOL3R2TFA2N2Yrc2FIOUVhM0x1ak5uWHJ4K2NKenorbFgvdm0vMFBkLzN3dHFtM21nS1lWdUxsNysraXY2bGYvNEg2NHNURDV2T3YzMVo3K3N2LzE5bjlPSGI3eDJKV1crWFlXT1ZJeWN0MUk2ZXBrbVBQWldzbzI4Ykd5bDNVakdTcllOQWJScFpheVZ0YTJNYVdTYmpXUWJHZHZLbTFaZWpYcHY1VTBJMTcxcDVZMlZUSGdzMDBoMks5TnNaT3hHeG02bFpoTUM5V1lyMDI3VnRHZHFtbzJhelhtY2p4bkM2UkN5MkhBT2xRZlpNWVJPajgxa21HSnI4aERhcENPN2wxWHZqV1FhT1cvbFRTdGpySnppY3FmbGJUWlNYRlpqTnpMTlJyYlpoTHJGdXRxR0wrY0NieWRlMGhzWEYvck83ZHQ2NC9KU1hkOHZ0a3JPdzkxOHVMV1Z6eitmalRQY05OT2tGZko4R3I4WTlxNFpscGQveUZKNWF3UGwybXNFeXJoZkNKU0J4MFFaS0Y5RkZ4YUw0eXlOdi9BVm9XTS9iclFZSHA5U2w2SHJpekxnblU5WDF1ZFFuV3ZkV3RSK05NTDcwUHJ5dVJzMzlOVFptYlo4c0w4dGRYMC90SGpkeDFheSs3N1hicjhMWFJsMHZYYjd2VHJuMUhjN3VmMXRtZjZPL1A0dHRlNk9HdTIwMGFXc09yWHV0bHJ0dGZFWG9XV3J2MVNyblRiYXFmVVhJVXoxbDJIR1hpRTg5ajRFeFRGSTlvcWhzZmZGRDQ3RjU4N0plOG1xQzkwcHhLQjRDR045THgrN0liQnk0WFhmUy9GNUNwdFRsd3Z5UHB3THh6NWlROXloK0ZpeDM5bnh1U3FQZ1FldGQwWjcxK2hPMytxaXM3cnNHKzM2UnBlOTFhMnUxZDQxdXVnYjdYcXJPMTBZZnRHMTJybEdsMzJyTzN1cnZUL3RLNjZqNmQ3dm5GSG5qYndQZjUwejZsd0k0RHBudGJHOS9zRkh2NkNmZXY0N3M1STZaL1hwYjcrby8veWxUK2kxL2JWMWM3K0hsbE12UFBkZWZmSVRuOUNQZmZSait1Q0w3OU96VHo4amE0eSs5ZDN2Nk9WWFh0RWYvZW1mNkhkZmVrbGYrOVkzNzNvZVl6MmxuMzMyQy9yVWN5L3JZMCsrcXEzcDFseDM0NUZoaHFQNzhDN3hxVnVTTEN6T1Focy9CRHBaUzJjei92V3k4ajdkQnJSRGVPNjhqYS9IZ0Z3bWhzbFd4clpEcUN3VHd2VVFwcmV5elVaTjAxYS9ZWGF2T3IrSnQwQTM2blFtWjFvNWJlVHROWG03bGV4V3ZqbVhhYS9KYnE1TDlrek45cWJzNXJxYTdUVzFaMCtvMmR6UTV1eWEydk1uMVd4dnlKajZqUnpnY2VTODE2M2RUbTllWHVxVk45Nll2WXVIMjFabElPejlZZ3ZsTk40MG9OWTBiQjRHVGlZNkd1ak92ajlTakgrdy9JVnAxL1Q1WEp1WEpEVUxONGFCZTBXZ0REd204ajQvMTFyemE3Y3JDem82N1NtaDhWS1ltNFFmVHlyTG41Y3htLzVRbjhlVjhZZDZhUHFCUHFsZjdDcWdNVWJmLzhRVHV2bTIrS1Y2SC8rYmRrOHduSjVrM1JMNCtIejg3YXp4eTdQRDlObjRSbW45K0dLZkRDR29Zb3RXZVM5NUp5bTBmRFcrbC9laGxXM2ZkNUxydE45ZnhtNE05dXIydStGeHZ3OWRHWmoranJyTE4rUzdXOUwrTFduM3VtejNobHJ0MUxvN3NuNm5qYit0VnBmYTlMZlYyRTV0ZjBjYmQ0ZnVDUEFRTGNmdnMwUFc3TFY1UzUzaG50b3ducWxPbTk5R1MyV0ZWck9wVFhkb0plaWQxSHRKSm45dXdpMEtiK1c4NU9MenpsbmQ2VnBkOWxhMzk2MTJmYU1MMStwaWIzVzdEMkh0Ulc5MWE5ZHE1NnplMnJmYTk0M3VkR0g0eGI3VjN0dkpzVGNjTitJUnB1aG1LQ1JVNmVIeU4xQ3FueDE1SzZmS3NmNlV6enN6ZWVxUFhpeVdaZC9ZZFBvM1AvUC85Tk12dkNacjV2Tzl0Vy8wci83NGIrZ3JsOCtHc0syNk9BZm11ZlRWM3Z3Q1BCdjJ4UFVidW5uOXVzN1B3dWZYeGVWT2I5MitwVGR2M1RwdDNaU3prOVFZcCtjMmIraWZmdVFsL2RnejMxNGMwOFZOWGV2a29mNkw5bmRWSmVBZHpxclRSanR0NWRUS21YUDE5a3pPYmlWN1hjNmV5VzdPcGVhR3REbVgzZHlRM2R5VWJjNjF1ZjR1MmZhRzJ1MjVOdWRQcWRuZWtHMnZ5V3h1U2lhOFI3M2lUWVBZa3Q0YksyT2E4SGxrWXl0NjJkaTNlWGh1YlJ0ZmEyUnN1SWxnYlR2MGFadWJIbDNIR3hYaFp2YllMY3R3ZzBMNVdXbTZxVkdXT1MwdkwzK3N3clQxNnVRUW1RM0hnOUY3cnk5Lzk3dDY3YzZkY08yd0VOYld0c3B3NDJyK3d2QjZ0WVZ2Ylg5Y21tODV2SGk5SEwrc3d5bld0bFFtVU1iOVFxQU1QQ2JXQk1vUDZrZno0c1JIV3l1dmFvRWNuK2VCYmkxUXptWmJMV015ckJZc3IyaWxQQVk0NGJselRsdHI5YTd0VnUrNWNVUE5nUTk5NzEyWTNvZVdvOTcxTVZpTi8vcTlwRTZtMzB0dUY3b0dTUDk4MkxiT3UxVFpNQ3grL2QvNzFOMkFHMXFmZWhkK0JNdkg0ZktwS3dVWGg0ZnVEN3gzb1NzQzM4dTdYYXpMVHNidEpiK1g3enM1Mzh2MVlSem5PbmtYdWkvd0xuUm40R045ZlpkK05PeU9UTCtMUDhpMWwzV2hqMW5qd285MzBZb1ZEMFA0YW5uOG1uWDgyenVqUHZ5a1hBeEx6Zmd2QnF6T205Q2UyNGRBTmJYYjluNjh3QTZ2S1Y1MGh3RFErV3c4YVJoZkNxMWhuVGZxNC9TZEMrUDE4WitMTFZ1ZGpEcW4rRGpNcDNNbTFydFI1NnoyM21yWGgybkNYNnVkYTlSN284N1o4TTliN2JwUTl0N1owTGVzUzhlMmVFeXJmdnZUeng4djNYZzdkTU91SEhiZ0d5OGh3TXpITnRQUEFFMm5YWHZ6Y2xhWHRVRjBaWnhwb0R4VTg2VDVQbnR0cDcvL3cxL1J6MzNvRlYxdis5bDRGMTJqMy9qNkQraDNYdjJ3WHI3ejFPUzFZMSsxTmNYekl4VUtmNHJuUy9WZXhVdGJzOWZIMy9VTi9kVFRYOUhmK3I0dnFWbG9RUGI2NVVaLytNMW45TFczcnNrYXI4WkkxbmpaK0xleDZVY3F2Vm9UYm01YW85RFZqY0pmWTBMN1dSdXpKbVBtajZWWXJpUmxyMXZqNDNnSzM5aEk4N2F4emV6d1dETEdxY25xbHNadGh2TEM2eVlieHVjZFVKTzFUTGNiZWNVdVdleFdYcUcvY3RuUVA3bHBVbC9rVzVsbUcwTHE5angwelJLN1BsR3prVEZ4R2xsNTI0Uy94c1F1WU5LUGQ3YXhwWHQ2M01qYU5LeU5MZUJqTnpQeHgwR3QzY2dwaGRXaDlYeHFZVytNRGFHNlRKd3VCZTRwVUs4TVQrT21Pc2FXK1g2WWJ4TkNldE1Nb2J4aXZXeXNsekUycktPaHJMZ00rYmNFM2dGMmZhOXZ2dm1tM3JpODFLM2RidWpXSVgwT0wvNWdYeGtvRjBGdzJSK3o5eUZRcnQza3lPWGRTaXlHMlFlZUZ5OGVuTmVhY2dpVThTQVFLQU9QaVh2dDhtTE5MODZlV3E1cVljU2FlUndaNzlpUDZTMVZjV2hwdFRKUW5rMG5TY2FvNmowZ3R3QUFJQUJKUkVGVXZYeFZUMy94VjlWZWZrZmI5bHpuVFNOam5PU3lnTmoza292ZEVNUzV1S0ZWYm1pbGE3d0x3YSs4NVBhU1FyRHNYZmhSTWV2M2t1OWk4OExZL1lGUFhRKzRzWld2N3pXR3pDRWVVeW8zemkrRjBzQ0Q1cnhWcjFZNzM2cnpyVHEvMFY3aDhjNjE2bjJqblE5LzkzNFQvelhhdXliKzNReGg2aERVR3F2UWtIVU1hOGNRTjRTN0lUQk5Gd2htYkZucjdSQUNoMWE1R3NKZDU4TDRmV3FKRzBQZFBwVXZHK2NUeTViR2VzbGtyMVVDWmNXM3FKUWRoNHJqcnFZQmFUWEV6YWJ6M212cE45eG01ZmhRL3VUcms1TXd1Tkk2WnpqdTFZSlVYL2xiTkRHZE5ibGVDSjlueit2TFZLdFRkZVRKTURPT2UyQ2UxWGtkcTBObDJOS0ZYMjBObnpWT1AvUEN0L1NQZitoUDlKNXJkMmJUT0JsOTVkYVQrai9mZlZHLy9yVWYwVVhmTHM4akQ1TlhYTlRXdW80NkZDcXYvZXh2ZmErLy9zeWY2NjgrOTFWOTlGM2YwWk9idlpiVzVOZmV1cUZmL2V6SDlKbHZQNlhiKzlNdWhrTUFuTUxrR0N5bjRVWkQxejBtaHIrUzFGZ3pmQlkyMW96VFplR3lUYUcxWEh6ZHhRRFpUSUx1RUVUSFFObkdPc1JBT2dUSzQzd25vZlh3MktmMmxrTlpLZVFJajFPSVBhMWpHcjZ4blRaTkNOazN0dGZHT2pYR2FkczRiVXl2MWpodEdqZjgzZGhlalhIYVdLZU5jV3F0MDlhR3Y2ME40d09vU1gyR0c4V2pUanpRNWtHeGlTMnB6UmpxRHYyRmh5RGFtN3hQOFJRb3AvR2FjTDZRQW1TWjJOMkxEZk5OSWJLc2pHMkdGdDlESFdKNEhZTG9XQmVmMWNtbWVsc1pwUzVsVENoSEdzUHZZZm5NTUo2TWxXL09ROWh2RzZtNUhnUC9yZFNHNFlvL2JtcWFNNW4yV2d6NnoyVGE2L0VIVGMrbDVpejhhR2x6SnJYbjFkYmtTM1o5cnpjdkwvV3RXN2QwYTdlYnRtTTNhWjJtclZYWmdrV1hHSXVCY25oeHNSN1cydmk1WWlZTmpJWjZaSDhsemI3aGVsSmZ6Q2VPUjZDTSs0VkFHWGhNNUlIeVlsY1JDeGVWYXovTWxpN0lhOU12L2tqZ2taQlp5dHFsVmZxTkdnTFZZdHIwd1g2c0JiU3ZCTy9WcjlQbWRTekszdDcrc2w3ODMzOVBtOXRmcnRZZmIyZkxZWkJVN090K0lTWXhKcDFGaHRIOE9NekhFMWFUV3JrT2p6VjVmQlY2MytqQzNGRG5ON3JRTmUzOG1TNTFya3QvVFpmK1REdHpUWHUzMVIxZFYrZTN1dkRuMnVsTWwvNWNGKzVNbHpyVDNqVnhHY0tOR3FQOGw3akhrMm1mM2JEd0xnc05UWGpQMWI0NWtMYzBIZDZYYWJ5NG12TjV5YnRxOERnTk5NY0FkbXpwbW8wLytYTHMrUDZmdElpZEhHL21BV2IxdURYc0lQT2dkU3dyM1JES3d1Qnlhdy9UanRjMHMrTmFOczdTOUtZWWQ5aFdrd3VvZWozVHNQTHliTEorbDZhcmxwTmZYSzBMS3FmRGlxdStiSkF2bHJkV3p1eno0MERYRjZwODVoeXI2N3h1bFF2YkkySHNzK2UzOUM5LzdQZjFnUnV2TDdacXZkTnY5TXQvOGlsOTRkWXp1blR0ZVB5cEJNbmpNbzRCZi9rRllEOFVVT3dIUHR0S0swTjRLNmRyamRNSG0xZjFyLy9TcC9Ya2RyZTRyRjVHdC9lTmZ1MXpIOWR2di9MQnhmSFdIZ2pyNXkvckpsNXo3bk9veGRyQjZTdm5WcWVHQ1V1Zk8yR1lKdnZhb1hMTDZjT1A2ODJEa0dvNStUaVZ0NlhYL01lZ3hxK2oreEJnVzZkcnpVNW5UYSt0N1liSFowMm5yZWwwM25ZNk4zdTExdWxhYzZucmJhZkcrakNlMld0amU1MDNPNTNiVGx1NzE4Yk1XL1FmVzQ0bDJhRTdLeWMvQnNhL2szdGwwK05PZUgyOHVXWE1PSHgycmxyT3JHTEZYbmwwRE9CeDRwdnIrdXFuZmxPN0ozNW9FdUltNXNBYnIzYWNybDR2WitQYVBNUmVPSStvemVOWWY4akhqbUdIem1FSWxIRy9FQ2dEajRtNzZaN2licnJBT0hneEhwVjNiWS9Oc3d5bWoxNjBoN1A5bzJXdmFSWHRVNW1oQWdlblRTRlZlL3NyZXVIVHY2RE5XMTljcmlkT0UxdGsrTlE2SXJiY0NDMDJRZ3NNSDM4RjNnL2ptcUhGUlhnY1dtdzQyYUdWaDR0ZmRWVHMwc0NiUnM2a3J4aUcxL3BoL05CQ0pMUmNUVzNIUWxjQ0duN04zc2J3Tjdad1RTMU5Za3RZNzZYZXRISytVV2UyNm4yalhsdDFwbFd2alhxelZlOWI5U2EyeU5WV3pyZmFtNDJjMmFoempYcTFzU1hzbUZpbkgrZXJCYVJESU9ySFZ1ekQ2MTVTNmc0bnR0NTN6ZzBYek1NNDJUU3BhNVZha0JxNm16R1RNSFJTenhnNlRvTFlyRTVEWFkxU1dqdXRSeHBIUGlXbVl6Q2R4aHNYZmhwSyszUkJiN0o2NUtIeStKb3AxcFBMUS9CWm1iWDFQZHNROVlBNEg2VVNLSmN0WjRleWkwQjVNdjF3ZzB1TElYZjVEWTVoM1ZZQzRjWGo3VkJ1Zm9GenVEL2Q4aFhucGw5THJjMS9QdHQ4aGVmYmMxS0xXVjJQbGVWalVIcm9jbTNWSitLUmVlWEI3dHBBTnMzOUgvN2daL1hYM3Z2VjJGcTVQdTZYYnoydC8vbU5IOVJuMzNoV1g3MTRTaTd0VVpNTDFqSFJNbVdyOFhGMjlWQTVmNThkcUwveFRrODJkL1FYYnJ5bWp6N3hxbjd1aFMvcDZiTjVLK3VSMGJkdW4rdWxWNS9YYjc3OFlYM3Q5aE1IeHEwRW1DY0k2K0R1TDM5Vy81alN3U0IydVE2SFdyY2RLOS9JVEpkdnhWZWhsd0xsV3N1NVZMS3BsalU5RnBRdEE1UEoxOEpuOHg3cjdJdngwenFydGZRYjZ4cXFjV2ljNFhuYzk1ZUMvT25yWHExNkdlTzF0YjFhNjlVYXA5YjBha3dmVzNINzJMSTcvS2h0WThQcnJWd1l4NFJXNEszcDFkZ3dMRzlGYjAwNDVxY3pHSy9VVllxUHl5MDFjYjhZV3ExTHlsdmZ4N09TTU15N3NiVzhIN3RyTWZHYmF0YUdjWWVPbW53L3RxeTNxZnpZVFV2OHpBMWxhM3dleTA3RHhsdmhhZno0M0lTenQ5QVYyN2hNaE45NEVIeDdRMS85MUc5cS82NGZsbFFlZC94NGpDbU9CYjR5ekN3TW4xeC9abitYK2xVT2s0elh0OGRhS3EreHRqOWw0Q3ExRDdzQ0FONDVUdWtiNnBRUHRxVnlxeGZmUTlPUHlnZnprVkNsNXBSUVBZMXJtNDFPK2FyV0k4MjA4bllyYnpkeXpabWtSdDZleVRjYjllWXNCSy9ObVp6ZGhQRk0vTnVjeWZsR0x2WjM1KzFHM3JaeWF1UmlQM2JldEpMU09ESGN0YTI4V2puVHhubkg3Z3ppMXdGRGVCUXU5THlYbkpTdVFFTVhBczVQbjV2eDBpV0V4dkUxazc2d2JJZVFXR2srNFpJcGpoL0RZOVBFYWZPK3FnUG54cGF4Wld0WWwvbzNpQ2VYZWFDYVd0Y2FqYUhmRUNKS1lWbUtFTkw2dE45bTQ4ZkFkd3h3aTNvTUxYZU5YTmFLMTZUZ053c3VVMzBuWWFaUHJZOUR3T1RjTkpnMmNhWXB4QnpDM2tsZC9MQk1lZENjNnA4SHRYbUE3THhUZWllbHdIeG9QWmRDVTU4dXRzMHM4SnA4TTJIWUR1UHdLbCtwWTc2dWlndmdTYUNyTVJSMlBtdFZiYWJqNVg4bjRieks5VGV1MDlteVRLczhxNWR6YnJJZEJnc2hzOUsrbEo1T3JyY3FOeUpTWGNkaVo5L3dTTFdxenErbzJMZytpdm5NcnRtbTA1alo4R25yeW5LYW8vTWZ2a0V3SCtkUWVXbVNwVStNRkZpbmtjdFdvSG1kVERGZDhsLysrRVA2N1NlZjBkLzk4TXY2bSs5L3BUcWZEOXg0VGYva3czK2dWeSt2NitzWFQrcC9mZXNEK3YzdnZWOFhibHNFb1lmRHRuQnJLTDNYaW9EUysvcXlPaWU3dTZPZmVQcWIrdVR6citpRE45L1E4OWR1NmNibThJK2MzdTVhL2ZyblBxRGYrL3B6ZXZuTkorS3hkamw4TGs4ZlRyMVFQdHJLcXhyVTNsMlpwdkphQ3NPWGJqQ3QvYUdtOGR4bWZKNEh3Yld5ekhBTTFEVDh5TWIxMmJnaFdNMENsQ0xrTHIrK25SOWp6VUpZYS9PMU9VMm1wNjJaNDZ4Y0ttY2htS21IeDNsb1hheUxZYm1tNjJ0WVhqUDliRXpEOW1va0wrM2RaaWgzcUZjY3AvemhMaE83TlpBa2ErZjFudFVwQmRrVDZTdjBkbGl2dzBMNUVMZ2JvNkhMaEJUdWh1NVhOSG1lK2d3Zmd1eGkzTkFOaTVmMWlwKzlmdWlHSlo0TmhlNWdqRUpJYkl5TTlURVFUOTNFcERxbmdEdU1HMTd6MlhpcGlVQWZld3J1WlV3NDQydENaMUxEOE5ESGVpL3Iremg4SEUvcVF0MTlMK3U3RUx5cmsvSDdNSjd2WkJWKzFObXFpOU4yTXI0TGdibTdqTUc2QzlQNFBqUWxjUHM0cno1Mk80ZTNMV1BWTkkzOFFpdmRwWnVFSmpzKzVtby8wRmRlZjA3S0tZNlYxZmtlR0hZTVlURWVKZ0psQUl1dTRtN3BNYk9XYy9kaFB2bkZ3aVRNV1JONFozZVBsMHlDTlVtMjNjcTFUOGh0bjFxYzVoaHZ0L0x0VGJuMm1ueHpYVzV6VTg2ZXkyK2VER0Z0KzRSOGMwMTllMU5xenVYYUcvTHREYm5tbXZyMkNYbDdKdGVjaDFvTnJYYnQ4TmRsUHhiaVV3dmNOSzV0RkZyVU5yT1dTTGtVaUxwc0hjMWFDaFpoYSswQ2VnaGQwelN6c0d4Y3YybTdEUUdzYzBQOW5ITXhMQnVuRzZKTVAwNXZqQmxDNEtFK3NRV3FTYTFuWXNpWHd0dXdMRDZPT3M0ekJhYWhWZThZRUlXNitTRk1TOE5TK09wODZocWlDTStHWU5aTmd1RTBRbG9XbDRlWGZocG01c3VmbnFUbE5UNWVlQlpoYkJyZnhSWlN3elpOWmNjTGErZThqRTFocnB2VVczRmRwOWE4MHpxSDRjNjZFQ1o0SC9mRnNENjl5d0pxTXo1dWpCM21uL3E0Qzl1OERML3ljREZ1aDltT200NW5jYjkxMDJXZmxPY1Z0MEVLZE4wa09GZHN1VGJadDkyNG5zcEEydml4MVhZZXJwWmhhQjRnRDlQR0JVemJ2QngvK0JzNmpjN1dTYmIvbGRseFhrN2E1NVM5eDViKzVzZkZoYUExRDA3TFpjam5uVTh6K1RzcmRmNCtXSHd0elRPT3R4Z2s1OU1WUWZKUXYrSzRWZ2JaU2Y0NW1SOHZmV1hjTmZVLzVqTnZiZlNaVno2aVgzL212ZnFsVDM1V3oxMi9WRnZjdjJ5TTAvUG5iK241ODdmMDQwKzlvdDcvdnI1ODYwbjkxeS8rUlgzKzRrVjUyNFFmWmxRekRlcXl1czhqclhIL1NQdE5ZNXlhN2tMN045L1FSMjkrUzcvNHNaZjFBOCs4cGJQbWVIKzd6a3QzdWtiLzQvUHYxYS85OGZ0MXUwc1grcmRPV2gvSHpobXU0cHhpcWFWdFhuNzFQTW43R1BiTmoxZDVHRnh0TVYyRXBMVnZmNW15VlYybERyV2dwTmJpTGc4OGpBazNaMU5JS1lWZ3hSZUJid292Wi9OS0FXdGxYakpHMXRoaHRGcmRKc2QzazYyRFNYbGpZRzNLRnM5ZU1zWk5naDBiUDBza0tYUnpHbTZacFBPSjlMazR0UEEyWTFsUy9QeVB3OFlRT3EybmVGNGlJMi9LTGo3S2IrNU45NWxRUFR0WjVyUTdUTmFkdFVQZHJCMjd2aHJxYW0xY3J6NmJmN3lwYmtLOWZGd2VtejAyaXR2VVpPcytodGJXMnFHK1EzZ2U2K0JqUFczNkFidTBuTVA0b1Y2aExpWmJqTlJuY0xaZDdWaHVtdSt3L0trY21TS1FIOStUNlQyV3hoODN1eG5xYjFNZEZmYVhzaHVXVkk3MzA5YXFLYnkzeG9Semo2eHY5UFE3SkVQTGI4VVcyOFA1Z29zdHdzTjBZZjVPeG9meHZlL1UrRTZOMzZueGQyVGRUdFpkeVBRWGF2eGxlT3gyYXZvN2F0eUZqTzlrKzF1eTdpS0UzdjB0MmY1QzF1OWx1bHN5L2FVYWZ5bmp1OW15WFlYNGpwSGlPVjE2bk40LytmbGtlbXo4Y1BJOXZxYjgvT0cwejcrN3I3dko5dFhESmplbXNoLzVXeHJuYmhFQzQ1MkNMaStBeDhTcEY2M3pFOTc3ODhHM0ZCNCs3TEpQV2Q1WnE4RTEweDZwaTgvSHFaU1h0OHdyaCtkL2g4ZVZpOUZVajBuZ1dWNzRGaUh0b2Zua1phYkxZN2N3WGg0cWVhOUphL0Z5bWp6NEdaYWxYT2RGdWVNa1dhdlMyYkMwYnJMeEo5MC8rSGplT3cwSGgvbG13ZXdRNkpreGFFd0JZeDdlcFZiQkxnYkdhVzJuY0Q0RnllVjJTWFUwY2JqTFdoMm5rL084V3dhZjFrVXFTMzdzdXppRmxXNHNJNjJqc1I1eE94YkxtQWVHeG1ob2NaeXZxMGxnNk1mZzJuazMzRHdZZ3FrWVFPZWhkZW8yd3cyQmJ0bzRZZjJNMnlJdVRiWk4waXFwOVlYdWZMaTRTZXZKWlJjMWszbVVOd1VtODB6cnkwMm1TOHVZcjhQeDlXa1hJTU8xbFptMmJqZlplTk1iTVdrcis5bjZTTnR6WE5kRHpERHVJNVAxUFFZelBwdDI3QzZsT0c0bzNhaVpCMlhWNDJ2Y0J1TitNeTF2MkdYamMrUHo5Yi9jZFVVK3REejJEZStDYkg4WXlxeUV3V2xkNU11b2N2NWxCcGFQV3p5ZXJZT3NYZ2MvY3lySHJ6Q3pBNjNuQzl2RzZSYysrb3ArNHZuWDlhUFBmazliNjFaOS9OemFOL3F0cjc1Zlg5bS9SM1o3cHQ1YmZlOXlvemN1TjdyVmJYVFJoUzZFdlBkcVRhOXJyZFAxZHE5M25lMTB3OXhSZCtlMmRIbEhIMy91ZGYyVjk3Mm1kNTJ0RFRDTUxqcXJQLzN1RS9yOGQ2L3J2My8yUlgzN3puYmx0RWRLdm9kemxHTlRwZ0N0WExtMUZydEoranl0dGt5YmhNa0w4eXhEVWpPOWpaYVhQNTEvOGU2WXZUNk9rUUxFSVRmTkEyZWZqV1BHK1pYbERjTjhjZjZRbHIxWUwza2RKOEZ0V2NkMEhFbnppTTlycll3bm9mUHdOd1NJODNxTzg2Mkc0NU5RTkx3V0F0ZFU3K24yVG9HcEhYN3BNVitXTWV5VWwyVE5FSmFtN1dERy8yWDdTNlVldzdZZXg1a0V3RFp0eXl6a1Q2OW4yM0ZvNVd5ejRWbUlQRDZPWlZicWtlcHZyWTBoNzdoZjVQVXkxazdxbFJiYW11SW1pdzF0MXZQOU1vVG1adkpjazNMaU1LOUpvRDNmdjJKSW5ZWFkwOUI0bk9lNExyT1c0QnJYV2FwL3ZvN3lNcXl4a3AyK1QvUDVoaGNxKzNxMXpQbDdxUncrVnFsNHJYcGNHS28vZXo3NXRGbXFnNXlzMjhtNHZheTdsSFU3cWIrVWRaY3lmaS9UWDhpNEVHYmI3cmFzNzZUK1FzWmRETk9ZL2xKeUtTamZ5M1FYNWR4UHNuek05NUx2Wlh4b1dXNjhrN2RiZmUvSGYwWDk5UmVQbGxtOU9YZ0ZsdnFTdnlySHpoc0lzSEcvRUNnRGVHeXNDUUh1dHR3MUg5UzErWlFYaFpQUU1xcVZmYXpPdGErZXo4TGlJaWl0R2NLa3Bicm56elVOdE1yZzFrd25ubHlZVHNhdExOOGsrREcxSUc4OEVmU1RjWXB1RUdLUVdzNW5MSDhlQnFiSExwWHJzb0RPKzJsOTgzQlRZNWc2RGRCalFCdkQrakdjaTJGekdqNnVXRWt4Zk13Qzh4VElwZmtNclpCTlhwOTgzV2JoOXpDZDE1QTc1OXZQai9YeStYVFpPdkpaMlhrUVB0MCtxWVdxR1VMME5MR2JoY041MldQWEd1bTVrV2FoZUFvdzgyV1U2bDBlcERJMWFYazhMblBhcHBvczEzVC84REdFSGxxZmx3R3NsL3hzSHhvV2VheGpzWDU4RVlibTAweTIxVEJ3ZkVzNlg3elhzK1dhL21oaDdUMGVobzAzRXBhQzRzcXk1cFhJMTVFZjExTTVUMTlzbTlwK1V0WnZmWkJyaG4xdjJGK1dqaU9hajVkZVNzZVJzaXFUc21yMW1DM3JnZm91TE1NWWFCLy9QTWx2d3QzYzdQV0RUNytwbi8vZ1YvU1huL3VHTnZaNEMrRmM3OE1QNGQzZU43cm9HKzFkNkF2ZStQQVYrRzNqZE40NlhkOTB1dGIwYTZwWDFsYXY3N2I2dmE4L3I5LzU2dk42K2MwYit0N0Y1dFJDNXFXdVdVL2w1MTVsbWpXTFU1WXpCRFA1Tms1QmpNYlA5dG5LeWdKU1NVT3dOM2t2U2JPV3piTmw5WDRoT0VyUGZYMDZaUUZybU5FUUFnN0h3bUU1MHQvczg3cGNEeVlMamN0UU40VzlCMW9GV21PbkxVK3pkVE9FaHJHc1BDak5weDlEMmJ4T2ViaFcyWDRweE16cTdmM1lmVVMrREVPb25ZZVc4Wmh0WTVjV3BoZ25oYmxqK1Y2bVdOWmhleFYxTkNhMnBsUThsazdLR2wvUGx5OGZaN0s4Wmx5ZVNYMVN2aG5Yb2MrV0xZVEJvVzc1ZWt2clp0d0dKclk0SG9OOTVXVklRNkNzeWZxWkJyYlQvU1lMMXVPd3RQN3piZ2J5OCtieVBUQ0V0ejYvR1REdXF5blk4eHAvUEsxNk04VEVmVGpmQjdQNVRiYjM4RjRxM3BQWlBqWS9IdVJkOHNYdG10VnRVbjRSR3VkL3kvUHJ5VFZGc1g1cTQwenFFWmR6TWwzbFBWOWpLcTlONm10U0srL0tjVEh4ZnZtMWhUcVU2eVI4aTgyRjgwbmZLN1VrOSsxMTZVaDNoRmNadWhMZzRuRkJvQXdBcWwvNFgrVmQ2alYzanRNNHFmdUUvTFd5VG9lQ2t0cXcyVFFyVHRvbUFjZVI4cVZLZ0xJNkNBb25vck1nTmI1UzFzTmswNWF4U1MwRUhFdWFCNFZqQURXK25wYkZaSS9yNGZzWUdFOWVNeW1FQ3kxQ0Y1ZmR1WGxyVm1Pa3JIVnFuRXNSbW83ajUrdGlESC9IWUs0c1B4US9MV2ZvRXpwZmQ1Tmw5ZFBYaG1uSHJrUFM5Z3RMUEg0ZGR6cE5GcDZXSWFuTTBIMUpIdDdPbHp2VkphdUh5WmJUWjM5OEVlUzc2VHBTdHUybTZ6cHI3VjFHZjVWVzU5bkU4dDdObG4xOHJWem02WFNUcmtLeU1vWndWcW0rMmZGZ1dLZGptS3RzZkRlNXNaUlBsODhqYXcyZDF5RjdMK1kvK0Rpc0V6OWZsdnltVGkyY1RzczBqRitXV1Z2K3lUNWYxbjVlNW5UNFdINTFuQ3hJWHFyRG1tTmZ1VjJXNm5Sb09hWHBNV2d1M3lDK3pBMkhzcC9ZWE9ydnZPOHordWwzZjBIbmRxZU42VlZiWi9lWFVlK05PdC9vMWQyVCtvMnZmVngvK0owWGRlblcvTXA4V1ZleitGRjF5dWZ6ZE54aVcybStIeCtiVnhtNnBwTEs4bzNKdHU4UTVrM0RtL204eWdjTGRWSlpwMXFkVGF4RFBtd2FIcWIrMGsyMkdyeFI5VHhrSHF6SFlDb0doK1Y1VStxZVlUSmRWcGVoRld4bG1ZWmdOQVYyUXgzR29xeE4zVVdNNjlobkk4MWE3V2JMTS9TemJMS0F6YXRTcDFoU0NpclR2RlBMVmFQWnlrOUJkMzZxbGNKblpldldLSVNJZWFBN1h4TitERG1Ia0RjRjEzbjNERmtJT3RuUC9MQ2VzdFdZaGE5WkdKMnZIenUyOGs1MXlsdjJqc0ZnSlFUVytIcHFTWnlXMHhaZFhreTJTd3FnTlErRHkyblNzaHBySndGc3ZsNkhFWWMvUlQvWHFZeWwwTlJvY3RNZ0RocjI4MG5vYXFicnNLejNzRy9XNWhNZmw2RzUwam4vZEtLc1hDbUYwYk55Rjk2emVUbnk5ZXVjV25BOW03YmtLemZSeGdQUHVBNVdYQThkTTRUSCtiRzFNdndVVngwQUV5ampjVUdnREFCYURtU3Y4b1NnRnI0Y3E4Tzl6R1BweEcwcGNEMVM4RGhOZHNJMnVaUXV3N2xLNEp6S0trTnlIVGpKOUpOdUFhYmxsbFBNbG0weGFKcVdNUVNFYmp6NUhhYVBvVjY2VEVpaGNkNzM4eGdrWi9Nc0ErYkovT2RoV1Q3TnNaYVY2ZnE1WE40eGdLd3M3eENFbW5sNTNrOXZDRXdDeVR5c25KYVp5c3NENGttT210VXJiRHMzbVg4Wk9BK3ZGZldiclpOOG5mcTgvRmlldkZ5bEhtYW9zOGE2VnRaMVhwODBreFJDbDJGL1dqZXAzaVl2UitWeXpDK0FobGJQZm5veHRCdyt6L2NGbjNkVmtxL3ZXUmtMNzdQYS9HcjdVTGJleCsxVU9VYWErdjd0aS9IejdWVmpoakxHYVdZdHNvdXlac3UxOGpDWDl3bGVIdmJMT3RUbVdiNjYrRDVjK0VoWlBCNVAzcFBqL2lobDRWbkZlYlBYQjdaZjA0L2UrRFBkYk43U0MrYUx1cTQzRnNhK0NrWVh1cTVYL0FkMTJ6K2hyMTIrUi8vMzlrZjAzZDJUNGIxb2xOMUFPRlRLd3ZEcVovR3BuNWxtZVFiVG1WWG5WMzYrMWlmTlc4Y3V2RjZkZHFsaWNUOHFnNXIwMmpEdC9NZjQ4cnJreDUwVXZQbThycFY2cG5uTWdyTjh2TXBiSXc5THl4QzJyTjgwcjF3SWZyUEFMNjJLWVQ3Rk1veGg1cnd1czJWTCsrUWtjSnpXYlpqdlpMdmw2N3JvVjNvb1k5NFNNcTJMWVh3L0xvUFA2NXF0c3NuMm1XeUg4Zlc4ejkrOEVwTmdQNXZIZFA4TEd6RHY1bUVJcElzeWhtVlBBYklkMTlGa3ZHdzc1c0g5RUxiRy84MUR5dW43eHc2QjluUzV2UlM3UkptR3RaT2xtb1N1eGZZZDlzdEs5d2F6ZlNGclRUMmNIbGFPRFZrZFpxRnc5bmg2SGpOL3Y1Wk1iZHk4bnVXMnIwMWJxWXNVamdsRGkralplVW4rM3FrNGNQdzc1ZmxWbTExYjNPVzBWMTBYNEoyTVFCa0Fyc0JWaE1FUFkxNXJRdk5EODF0dUdUZ05CWWRoeFVsL1Bqd2JzRGlmWWR3MGpwbU9makJJTHNObU0xK0crbVIrdHA2OGovM3g1c09MT3ZwaSt0cnk1Q0ZvNG9vV3l1TnlUb05CVmZvSm5zdy9HMzlvcVRwZithbndlVkNwZVAyVVA1NU5QZzJJSjZIdzBySnIvSEhDdkVMNXVOUHlZbUJiNmNabEV2UXJoY3BGV1pxR2t1VTZyMjJib2FYMWdYMHhLMnkyek1ybW5Rc3R4S2IxR2NjdjEwZTVmWmZyVzhhS3RYRVgzNnZEY3F3NHRsUzJaVG1QOUg0WVdseXZPRjdWMXRNd2ZMYThsWHJXdHRNa3pJL2xMaHpxSmpkQ2xrWmUybzhYbEJmbzVmRDYrSWREektVeXgySFRzdnQ0WTJGcmV6MnRiK3JNWE9pbWUxVWY2djVBNzNaZjF0YTlxY1pmSGxpS09pK2ozcHhwM3p5aFY4MEg5YVgySi9XV2VVWjduZWsxL3g1ZHVyT2ljdlhqUjk0aU5nK0sxanIwMlRXK05IMXY1b0hxM1phOW9tS1RVRzVOMmJWUnA3dksyTEp6T3ZSdzJkYW1IeWFyejZnTUxPZDE4Sk1BcTV4WHJkNno4SFpoMmp6NEhZYVhIMzJWb0czTW9ldWhaMW12OEhxbER2RkgyS1pCYmxtaCtUenlZRGtPR2NMaXlRMkZRZ3J3OHRBdW04VnN1bnpaVXd2bTJUSmsvZnVHZFRydE9tZ2FkcWNmckkwblRpWnJtUnpmRTJVUVhnMTlpL1ZlZXp2TlEyWk43Z1ljQ2xCblA1ZzNQUGZaZU10aDdLeTFhaEZLR3pOdENUdzVER1Z2bGtNQmZUbXY4WGt4M0U5ZnJCNVhsb2FuY2hiTzAydmg3K1Qxc2xJbDd4ZTdvemwyL0R2MCtwcnJpclVlWmloTElBeXNRNkFNQUkrQUJ4bElQK2g1NXlGSUxSQlpDbHVydzhxd3B4WUcxcG9ZRnVNdUxmRnc4WHlrUHNQd1EvTXk4eDhFSytzNUM2a1g1cmRtRzVWZHBmaHNYUjBPc1k0RWRLWUkzT2FGek10YlUvZHl1bXg5bEMwNXZTKzdiNGpEMDBYMmtJdjdzY1hjZ1FCMnNYc0RLUlUwYmJGOXlHUy9HZ1B3ZkZ0T0x2eWsrWDVoNXBsbzdhWk1mZmFWWUhPNEFaRmY2Ui9wS3VmSXZNcTRjOWJhdGpMNXFjZVcrdmkxOThOOG1zbStzMUR1c1l2Z01OTGliRWZIODhqNnNXN1daSG1oRGl2TVdydVY4OHIyc1VQTHZlMWYxMU83eit2bTVaZDF2ZnVtTnYwYmF2eE9WcjI4SkdkYTllWmMrL1pwM1dyZW83ZTJIOURyMjQ5b1oyL09nNTlDN2ZoU0QrWU9XenFPSGc2VUR3ZjVKNFVGUjBMVDJ2RWtCTXJEQ05OeUZqYnp3ZGFNV2w2bWRjSDZ2SVpMNVI0ekN3b25wVlplbTZmZTY4cGVHRFdGb0l2dmxpTUI4OEJQeDBsLy9XUllzZS9PbGtWRFVKcGFxQjU2RjZmdUgvSjVsblZWQ242WDVsbU1iMmRkVTR5dnBXNHVxaUZmSG1ST2JyWk16eCttKytYeE91VUJiUG5lbjVTMXNEeGxIZFlFdWJWdHZ2VDg2SEdqT0s4N0dQWVdhdUd1V1hxdFdMNkQ3OE1Eb2ZOU2ZXcnJQOHpXcjFySGQrdFJDR0lmaFRvQWp3c0NaUUI0Qkx6VEF1WHFpWFlsUkMzclVMdUlQdFhhUUhheEhpdm43eXBCVm5tU3ZpWk1YVlBYS2xPTXV4RG9yV25OR2NyTEFoTG5Rc3VWTENCZVU2K2xjZkt1Sm1xdHQwSkwxN0VhWld2Tk5RSDFvYkRVaEFIREQzS2xWa2hEY0RBSmQwL2ZCOHZ0ZldoL1MrdnlVQ3VlNGYxd0QrczhGSEJvdWhQS1dTRnZFWDczaFZRTFhqZHRjYUUrYWRtN29rNlRWdEYzV1lWNzloQS9CKzZYZkluZXRwZjRsWUJvZVA4V29XTnV6ZVljV2pSV1dxY2VzeW9NcWdSWXMrRkhaclhVNG5ZK3Ezc2ZiL2JTa1RDMTlySVpSeWdhaUdhZjFVWFJTMEhuVWpCWnUwRmUyeDVEUUxtQ3o4cXV6YlA2MnBFeWwxYTFrWm45UU9XOWJMOVZVNjZZbnpINWVHTVVlMndmWFB3c1BmQmE3WjA3Q1hkUGZYOVY2bkxzcHREOURENXI1NmFuM01TNzEvaytUSTlDSFlESFJmdXdLd0FBdVBxVG4xTmJ1ajBJWmV1VWUyMjFkbWcrOTJyTitxdTF6YnVYMFBXK21JUnFZeEJTazYrM3NyV3pEa3hYam5Qb2hzRXBTMzd5ZXNvVDZXT3YxY3JPdytDNzNJVk9xZk0wMjZtdjY3dmRuKzdtUFhCbCsyWFJZdnFVVW11MWRpdnFkV3g1VjYzSFErWGZ3N1NZdXNyajN6czVORml6WkdYRDUybzVsV09MVVFwanB6ZnU2dFByNkE1ZUJwTnIzR3V3ZFNnZ085YXlOWDNiWlcyd1hiYklIZGZkR3ZQem50bGNoN3NLeFN1SFB0UFd6RG10bzFSY3RyM0xFazk1TDgyVzU5UWdlaWxrTDI5K1hOSDcrMjZYN2RScEgxVjNzd3dQZXJuZkNlc1plRndSS0FQQU85Q2pjSEoyTERpNDMzVTgxdnB6YlIwZVpBQjh2K2ExWnBuVGhhSDNYclpwd3Qvc0srM3ZoUFh3eU14emJZdTFGVi9UdjZwQStXN3FjOVhUckYyKysrR1BuandMQUFBRjVFbEVRVlRRZks0aXNEN0ZvM0Q4dmgrV3VxNjRXK1ZOeXF2ME1MODFkQy9Xckk5VGJ4YWVXdWFhcmpxdTRyTjNFbENPRXgzOXZGdjlOZitGY1BIVWZXUHQrcnRmKzF6NXcydnA4ZHJ3dERidTNYU1ZjT3E1MTZubFB3emxlbmpRbnhYM3c2Tyt6Z0U4V2dpVUFRQTQ0RUdlWE4rdmk4cFRXK2g0NzlVMHpXVDR2ZGJyWGxvSjNZdTE5VDUyY2YxMnVCQzgzMDVwalpiZm9GanJmZ1hLOXhwZUVTaGZqWWQ5YkR2RmczNi9uL0xldWxkWEhTaVhkWCtReTdMV1ZYNXI0OVJXckhmN0dYU0tVd1BlL01jQnl6SnE0NVpxM1NrY2MrejR2dFNpL0dGNjJBMGpBT0JSUjZBTUFMZ3ZIdFVUN1VlMVhzbkRxbC9aSjJSWmoyTS93TFdtZk9uQnRxaGRtdDhhZHhzb3J4bnZVZDhIRDFtN0h1NW1mNm1WZmEvN0hmQjJzT2JiQ0EvVG9mZDkrUjU5ME10eU55MWYxMWpiS3ZkUmFKVzYxSjl6UHV4WVBhK3lhNFMzUXpjTGExeDFuUjdGWlFTQWUwR2dEQUFBSkIzclUvTEI5MmY0S00zdm5mSVYzWHQxUDVmdm5iN3VnTFVldGZmQ3cvcUd5YU0wdjd1ZHo0T28zOXUxNzkrM1N6MEJBSFVFeWdBQUFBRHdrQkNzQVFDQXR4dStSd2dBQUFBQUFBQUFXSVZBR1FBQUFBQUFBQUN3Q29FeUFBQUFBQUFBQUdBVkFtVUFBQUFBQUFBQXdDb0V5Z0FBQUFBQUFBQ0FWUWlVQVFBQUFBQUFBQUNyRUNnREFBQUFBQUFBQUZZaFVBWUFBQUFBQUFBQXJFS2dEQUFBQUFBQUFBQlloVUFaQUFBQUFBQUFBTEFLZ1RJQUFBQUFBQUFBWUJVQ1pRQUFBQUFBQUFEQUtnVEtBQUFBQUFBQUFJQlZDSlFCQUFBQUFBQUFBS3NRS0FNQUFBQUFBQUFBVmlGUUJnQUFBQUFBQUFDc1FxQU1BQUFBQUFBQUFGaUZRQmtBQUFBQUFBQUFzQXFCTWdBQUFBQUFBQUJnRlFKbEFBQUFBQUFBQU1BcUJNb0FBQUFBQUFBQWdGVUlsQUVBQUFBQUFBQUFxeEFvQXdBQUFBQUFBQUJXSVZBR0FBQUFBQUFBQUt4Q29Bd0FBQUFBQUFBQVdJVkFHUUFBQUFBQUFBQ3dDb0V5QUFBQUFBQUFBR0FWQW1VQUFBQUFBQUFBd0NvRXlnQUFBQUFBQUFDQVZRaVVBUUFBQUFBQUFBQ3JFQ2dEQUFBQUFBQUFBRlloVUFZQUFBQUFBQUFBckVLZ0RBQUFBQUFBQUFCWWhVQVpBQUFBQUFBQUFMQUtnVElBQUFBQUFBQUFZQlVDWlFBQUFBQUFBQURBS2dUS0FBQUFBQUFBQUlCVkNKUUJBQUFBQUFBQUFLc1FLQU1BQUFBQUFBQUFWaUZRQmdBQUFBQUFBQUNzUXFBTUFBQUFBQUFBQUZpRlFCa0FBQUFBQUFBQXNBcUJNZ0FBQUFBQUFBQmdGUUpsQUFBQUFBQUFBTUFxQk1vQUFBQUFBQUFBZ0ZVSWxBRUFBQUFBQUFBQXF4QW9Bd0FBQUFBQUFBQldJVkFHQUFBQUFBQUFBS3hDb0F3QUFBQUFBQUFBV0lWQUdRQUFBQUFBQUFDd0NvRXlBQUFBQUFBQUFHQVZBbVVBQUFBQUFBQUF3Q29FeWdBQUFBQUFBQUNBVlFpVUFRQUFBQUFBQUFDckVDZ0RBQUFBQUFBQUFGWWhVQVlBQUFBQUFBQUFyRUtnREFBQUFBQUFBQUJZaFVBWkFBQUFBQUFBQUxBS2dUSUFBQUFBQUFBQVlCVUNaUUFBQUFBQUFBREFLZ1RLQUFBQUFBQUFBSUJWQ0pRQkFBQUFBQUFBQUtzUUtBTUFBQUFBQUFBQVZpRlFCZ0FBQUFBQUFBQ3NRcUFNQUFBQUFBQUFBRmlGUUJrQUFBQUFBQUFBc0FxQk1nQUFBQUFBQUFCZ0ZRSmxBQUFBQUFBQUFNQXFCTW9BQUFBQUFBQUFnRlVJbEFFQUFBQUFBQUFBcXhBb0F3QUFBQUFBQUFCV0lWQUdBQUFBQUFBQUFLeENvQXdBQUFBQUFBQUFXSVZBR1FBQUFBQUFBQUN3Q29FeUFBQUFBQUFBQUdBVkFtVUFBQUFBQUFBQXdDb0V5Z0FBQUFBQUFBQ0FWUWlVQVFBQUFBQUFBQUNyRUNnREFBQUFBQUFBQUZZaFVBWUFBQUFBQUFBQXJFS2dEQUFBQUFBQUFBQlloVUFaQUFBQUFBQUFBTEFLZ1RJQUFBQUFBQUFBWUJVQ1pRQUFBQUFBQUFEQUtnVEtBQUFBQUFBQUFJQlZDSlFCQUFBQUFBQUFBS3NRS0FNQUFBQUFBQUFBVmlGUUJnQUFBQUFBQUFDc1FxQU1BQUFBQUFBQUFGaUZRQmtBQUFBQUFBQUFzQXFCTWdBQUFBQUFBQUJnRlFKbEFBQUFBQUFBQU1BcUJNb0FBQUFBQUFBQWdGVUlsQUVBQUFBQUFBQUFxeEFvQXdBQUFBQUFBQUJXSVZBR0FBQUFBQUFBQUt4Q29Bd0FBQUFBQUFBQVdJVkFHUUFBQUFBQUFBQ3d5djhIc1R1TTc0REhydGtBQUFBQVNVVk9SSzVDWUlJPSIsCgkiVGhlbWUiIDogIiIsCgkiVHlwZSIgOiAiZmxvdyIsCgkiVXNlcklkIiA6ICIyODIyNzUwNDIiLAoJIlZlcnNpb24iIDogIjI4Igp9Cg=="/>
    </extobj>
  </extobjs>
</s:customData>
</file>

<file path=customXml/itemProps9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6505</Words>
  <Application>WPS 演示</Application>
  <PresentationFormat>宽屏</PresentationFormat>
  <Paragraphs>284</Paragraphs>
  <Slides>16</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16</vt:i4>
      </vt:variant>
    </vt:vector>
  </HeadingPairs>
  <TitlesOfParts>
    <vt:vector size="35" baseType="lpstr">
      <vt:lpstr>Arial</vt:lpstr>
      <vt:lpstr>宋体</vt:lpstr>
      <vt:lpstr>Wingdings</vt:lpstr>
      <vt:lpstr>思源宋体 CN Light</vt:lpstr>
      <vt:lpstr>Wingdings</vt:lpstr>
      <vt:lpstr>思源宋体 CN Heavy</vt:lpstr>
      <vt:lpstr>思源黑体 CN Light</vt:lpstr>
      <vt:lpstr>微软雅黑</vt:lpstr>
      <vt:lpstr>Times New Roman</vt:lpstr>
      <vt:lpstr>思源黑体 CN Medium</vt:lpstr>
      <vt:lpstr>Calibri</vt:lpstr>
      <vt:lpstr>华文中宋</vt:lpstr>
      <vt:lpstr>DeepSeek-CJK-patch</vt:lpstr>
      <vt:lpstr>Inter</vt:lpstr>
      <vt:lpstr>Arial Unicode MS</vt:lpstr>
      <vt:lpstr>Segoe Print</vt:lpstr>
      <vt:lpstr>HelveticaNeue</vt:lpstr>
      <vt:lpstr>华文新魏</vt:lpstr>
      <vt:lpstr>Office 主题​​</vt:lpstr>
      <vt:lpstr>PowerPoint 演示文稿</vt:lpstr>
      <vt:lpstr>202506新高考全国I卷应用文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247</cp:revision>
  <dcterms:created xsi:type="dcterms:W3CDTF">2019-06-19T02:08:00Z</dcterms:created>
  <dcterms:modified xsi:type="dcterms:W3CDTF">2025-06-11T07:49:03Z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KSOTemplateUUID">
    <vt:lpwstr>v1.0_mb_iXXWiMsatmJ7A+0h2WED4Q==</vt:lpwstr>
  </property>
  <property fmtid="{D5CDD505-2E9C-101B-9397-08002B2CF9AE}" pid="4" name="ICV">
    <vt:lpwstr>EB20128E35BA48319134568F564A4173_11</vt:lpwstr>
  </property>
</Properties>
</file>