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632" r:id="rId2"/>
    <p:sldId id="277" r:id="rId3"/>
    <p:sldId id="283" r:id="rId4"/>
    <p:sldId id="284" r:id="rId5"/>
    <p:sldId id="285" r:id="rId6"/>
    <p:sldId id="286" r:id="rId7"/>
    <p:sldId id="287" r:id="rId8"/>
    <p:sldId id="289" r:id="rId9"/>
    <p:sldId id="290" r:id="rId10"/>
    <p:sldId id="292" r:id="rId11"/>
    <p:sldId id="306" r:id="rId12"/>
    <p:sldId id="295" r:id="rId13"/>
    <p:sldId id="296" r:id="rId14"/>
    <p:sldId id="633" r:id="rId15"/>
    <p:sldId id="298" r:id="rId16"/>
    <p:sldId id="300" r:id="rId17"/>
    <p:sldId id="309" r:id="rId18"/>
    <p:sldId id="305" r:id="rId19"/>
    <p:sldId id="303" r:id="rId20"/>
    <p:sldId id="304" r:id="rId21"/>
    <p:sldId id="307" r:id="rId22"/>
    <p:sldId id="302" r:id="rId23"/>
    <p:sldId id="308" r:id="rId24"/>
    <p:sldId id="297" r:id="rId25"/>
    <p:sldId id="634" r:id="rId26"/>
    <p:sldId id="280" r:id="rId27"/>
  </p:sldIdLst>
  <p:sldSz cx="12192000" cy="6858000"/>
  <p:notesSz cx="6858000" cy="9144000"/>
  <p:embeddedFontLst>
    <p:embeddedFont>
      <p:font typeface="华文新魏" panose="02010800040101010101" pitchFamily="2" charset="-122"/>
      <p:regular r:id="rId28"/>
    </p:embeddedFont>
    <p:embeddedFont>
      <p:font typeface="宋体" panose="02010600030101010101" pitchFamily="2" charset="-122"/>
      <p:regular r:id="rId29"/>
    </p:embeddedFont>
    <p:embeddedFont>
      <p:font typeface="Arial Black" panose="020B0604020202020204" pitchFamily="34" charset="0"/>
      <p:bold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Futura-Book" panose="020B0602020204020303" pitchFamily="34" charset="-79"/>
      <p:regular r:id="rId37"/>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023"/>
    <a:srgbClr val="CC0000"/>
    <a:srgbClr val="E0182C"/>
    <a:srgbClr val="0070C0"/>
    <a:srgbClr val="71BFEF"/>
    <a:srgbClr val="FFBF09"/>
    <a:srgbClr val="6842F4"/>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54" autoAdjust="0"/>
    <p:restoredTop sz="94660"/>
  </p:normalViewPr>
  <p:slideViewPr>
    <p:cSldViewPr snapToGrid="0" showGuides="1">
      <p:cViewPr varScale="1">
        <p:scale>
          <a:sx n="104" d="100"/>
          <a:sy n="104" d="100"/>
        </p:scale>
        <p:origin x="576"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332F5A58-9CFE-4D7E-986E-789FA2854EE7}" type="datetimeFigureOut">
              <a:rPr lang="zh-CN" altLang="en-US"/>
              <a:pPr>
                <a:defRPr/>
              </a:pPr>
              <a:t>2019/8/19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B323C5B-DA6B-4403-9586-EEFDC79FD9DE}" type="slidenum">
              <a:rPr lang="zh-CN" altLang="en-US"/>
              <a:pPr>
                <a:defRPr/>
              </a:pPr>
              <a:t>‹#›</a:t>
            </a:fld>
            <a:endParaRPr lang="zh-CN" altLang="en-US"/>
          </a:p>
        </p:txBody>
      </p:sp>
    </p:spTree>
    <p:extLst>
      <p:ext uri="{BB962C8B-B14F-4D97-AF65-F5344CB8AC3E}">
        <p14:creationId xmlns:p14="http://schemas.microsoft.com/office/powerpoint/2010/main" val="54902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75C92FC-5B2C-45BD-93E8-DB74604C868B}" type="datetimeFigureOut">
              <a:rPr lang="zh-CN" altLang="en-US"/>
              <a:pPr>
                <a:defRPr/>
              </a:pPr>
              <a:t>2019/8/19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6971BC8-5D49-4754-86EC-A512112822DC}" type="slidenum">
              <a:rPr lang="zh-CN" altLang="en-US"/>
              <a:pPr>
                <a:defRPr/>
              </a:pPr>
              <a:t>‹#›</a:t>
            </a:fld>
            <a:endParaRPr lang="zh-CN" altLang="en-US"/>
          </a:p>
        </p:txBody>
      </p:sp>
    </p:spTree>
    <p:extLst>
      <p:ext uri="{BB962C8B-B14F-4D97-AF65-F5344CB8AC3E}">
        <p14:creationId xmlns:p14="http://schemas.microsoft.com/office/powerpoint/2010/main" val="245453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F52E58A-4395-4E1D-9957-39C762FEB3A0}" type="datetimeFigureOut">
              <a:rPr lang="zh-CN" altLang="en-US"/>
              <a:pPr>
                <a:defRPr/>
              </a:pPr>
              <a:t>2019/8/19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2A55954-AD4F-4977-A3E8-D82FDEEFC6D6}" type="slidenum">
              <a:rPr lang="zh-CN" altLang="en-US"/>
              <a:pPr>
                <a:defRPr/>
              </a:pPr>
              <a:t>‹#›</a:t>
            </a:fld>
            <a:endParaRPr lang="zh-CN" altLang="en-US"/>
          </a:p>
        </p:txBody>
      </p:sp>
    </p:spTree>
    <p:extLst>
      <p:ext uri="{BB962C8B-B14F-4D97-AF65-F5344CB8AC3E}">
        <p14:creationId xmlns:p14="http://schemas.microsoft.com/office/powerpoint/2010/main" val="264649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3D0E00A-0224-4CF6-A7C2-356C7B0C7815}" type="datetimeFigureOut">
              <a:rPr lang="zh-CN" altLang="en-US"/>
              <a:pPr>
                <a:defRPr/>
              </a:pPr>
              <a:t>2019/8/19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1BAE5C-5C81-49F0-A6CF-479F9B342F15}" type="slidenum">
              <a:rPr lang="zh-CN" altLang="en-US"/>
              <a:pPr>
                <a:defRPr/>
              </a:pPr>
              <a:t>‹#›</a:t>
            </a:fld>
            <a:endParaRPr lang="zh-CN" altLang="en-US"/>
          </a:p>
        </p:txBody>
      </p:sp>
    </p:spTree>
    <p:extLst>
      <p:ext uri="{BB962C8B-B14F-4D97-AF65-F5344CB8AC3E}">
        <p14:creationId xmlns:p14="http://schemas.microsoft.com/office/powerpoint/2010/main" val="279654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07771C0-3F78-45D5-83BA-DC09F4BBEB99}" type="datetimeFigureOut">
              <a:rPr lang="zh-CN" altLang="en-US"/>
              <a:pPr>
                <a:defRPr/>
              </a:pPr>
              <a:t>2019/8/19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A9D0D92-1169-4109-8D7D-5DCB9D9E3F15}" type="slidenum">
              <a:rPr lang="zh-CN" altLang="en-US"/>
              <a:pPr>
                <a:defRPr/>
              </a:pPr>
              <a:t>‹#›</a:t>
            </a:fld>
            <a:endParaRPr lang="zh-CN" altLang="en-US"/>
          </a:p>
        </p:txBody>
      </p:sp>
    </p:spTree>
    <p:extLst>
      <p:ext uri="{BB962C8B-B14F-4D97-AF65-F5344CB8AC3E}">
        <p14:creationId xmlns:p14="http://schemas.microsoft.com/office/powerpoint/2010/main" val="317552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EECAC6C4-985B-42C4-A4F2-5CA0D0FC3DF4}" type="datetimeFigureOut">
              <a:rPr lang="zh-CN" altLang="en-US"/>
              <a:pPr>
                <a:defRPr/>
              </a:pPr>
              <a:t>2019/8/19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2D60C9A-1B82-4ED1-95B3-2210750BE9A9}" type="slidenum">
              <a:rPr lang="zh-CN" altLang="en-US"/>
              <a:pPr>
                <a:defRPr/>
              </a:pPr>
              <a:t>‹#›</a:t>
            </a:fld>
            <a:endParaRPr lang="zh-CN" altLang="en-US"/>
          </a:p>
        </p:txBody>
      </p:sp>
    </p:spTree>
    <p:extLst>
      <p:ext uri="{BB962C8B-B14F-4D97-AF65-F5344CB8AC3E}">
        <p14:creationId xmlns:p14="http://schemas.microsoft.com/office/powerpoint/2010/main" val="157518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AB5F7CFC-9B5D-4E15-BE3E-E84943BDDD7C}" type="datetimeFigureOut">
              <a:rPr lang="zh-CN" altLang="en-US"/>
              <a:pPr>
                <a:defRPr/>
              </a:pPr>
              <a:t>2019/8/19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3C84D20-D387-4267-9E5F-F8DDA653A4AD}" type="slidenum">
              <a:rPr lang="zh-CN" altLang="en-US"/>
              <a:pPr>
                <a:defRPr/>
              </a:pPr>
              <a:t>‹#›</a:t>
            </a:fld>
            <a:endParaRPr lang="zh-CN" altLang="en-US"/>
          </a:p>
        </p:txBody>
      </p:sp>
    </p:spTree>
    <p:extLst>
      <p:ext uri="{BB962C8B-B14F-4D97-AF65-F5344CB8AC3E}">
        <p14:creationId xmlns:p14="http://schemas.microsoft.com/office/powerpoint/2010/main" val="106612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CED43DAC-DDD5-4E4A-8E12-D5BDFE810A2C}" type="datetimeFigureOut">
              <a:rPr lang="zh-CN" altLang="en-US"/>
              <a:pPr>
                <a:defRPr/>
              </a:pPr>
              <a:t>2019/8/19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17523E6-F2F1-4642-8345-08C61453EA95}" type="slidenum">
              <a:rPr lang="zh-CN" altLang="en-US"/>
              <a:pPr>
                <a:defRPr/>
              </a:pPr>
              <a:t>‹#›</a:t>
            </a:fld>
            <a:endParaRPr lang="zh-CN" altLang="en-US"/>
          </a:p>
        </p:txBody>
      </p:sp>
    </p:spTree>
    <p:extLst>
      <p:ext uri="{BB962C8B-B14F-4D97-AF65-F5344CB8AC3E}">
        <p14:creationId xmlns:p14="http://schemas.microsoft.com/office/powerpoint/2010/main" val="70856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7EDB0BF-0F30-4F13-BBE0-468FACC24399}" type="datetimeFigureOut">
              <a:rPr lang="zh-CN" altLang="en-US"/>
              <a:pPr>
                <a:defRPr/>
              </a:pPr>
              <a:t>2019/8/19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86AA177-4E43-478C-AA0A-43A1393505FC}" type="slidenum">
              <a:rPr lang="zh-CN" altLang="en-US"/>
              <a:pPr>
                <a:defRPr/>
              </a:pPr>
              <a:t>‹#›</a:t>
            </a:fld>
            <a:endParaRPr lang="zh-CN" altLang="en-US"/>
          </a:p>
        </p:txBody>
      </p:sp>
    </p:spTree>
    <p:extLst>
      <p:ext uri="{BB962C8B-B14F-4D97-AF65-F5344CB8AC3E}">
        <p14:creationId xmlns:p14="http://schemas.microsoft.com/office/powerpoint/2010/main" val="417165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88CE74E-B500-40D5-BB33-B81271824148}" type="datetimeFigureOut">
              <a:rPr lang="zh-CN" altLang="en-US"/>
              <a:pPr>
                <a:defRPr/>
              </a:pPr>
              <a:t>2019/8/19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A987992-DCE5-434A-A6BC-5D7F356B89FE}" type="slidenum">
              <a:rPr lang="zh-CN" altLang="en-US"/>
              <a:pPr>
                <a:defRPr/>
              </a:pPr>
              <a:t>‹#›</a:t>
            </a:fld>
            <a:endParaRPr lang="zh-CN" altLang="en-US"/>
          </a:p>
        </p:txBody>
      </p:sp>
    </p:spTree>
    <p:extLst>
      <p:ext uri="{BB962C8B-B14F-4D97-AF65-F5344CB8AC3E}">
        <p14:creationId xmlns:p14="http://schemas.microsoft.com/office/powerpoint/2010/main" val="227292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58D80D8-BCA7-462E-A943-E150CD23532C}" type="datetimeFigureOut">
              <a:rPr lang="zh-CN" altLang="en-US"/>
              <a:pPr>
                <a:defRPr/>
              </a:pPr>
              <a:t>2019/8/19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991BE1-17CD-4E1E-84E2-FE4E923E4C40}" type="slidenum">
              <a:rPr lang="zh-CN" altLang="en-US"/>
              <a:pPr>
                <a:defRPr/>
              </a:pPr>
              <a:t>‹#›</a:t>
            </a:fld>
            <a:endParaRPr lang="zh-CN" altLang="en-US"/>
          </a:p>
        </p:txBody>
      </p:sp>
    </p:spTree>
    <p:extLst>
      <p:ext uri="{BB962C8B-B14F-4D97-AF65-F5344CB8AC3E}">
        <p14:creationId xmlns:p14="http://schemas.microsoft.com/office/powerpoint/2010/main" val="2281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0B47652-9118-4E87-86E3-363CB2CDDB10}" type="datetimeFigureOut">
              <a:rPr lang="zh-CN" altLang="en-US"/>
              <a:pPr>
                <a:defRPr/>
              </a:pPr>
              <a:t>2019/8/19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8036962D-CB78-4E47-B69E-4E1F2A0D692F}" type="slidenum">
              <a:rPr lang="zh-CN" altLang="en-US"/>
              <a:pPr>
                <a:defRPr/>
              </a:pPr>
              <a:t>‹#›</a:t>
            </a:fld>
            <a:endParaRPr lang="zh-CN" altLang="en-US"/>
          </a:p>
        </p:txBody>
      </p:sp>
      <p:pic>
        <p:nvPicPr>
          <p:cNvPr id="3" name="图片 2" descr="图片包含 物体, 室内, 天空, 浅色&#10;&#10;描述已自动生成">
            <a:extLst>
              <a:ext uri="{FF2B5EF4-FFF2-40B4-BE49-F238E27FC236}">
                <a16:creationId xmlns:a16="http://schemas.microsoft.com/office/drawing/2014/main" id="{F545405D-3C13-A342-A020-69DEAEFC58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23884" y="135732"/>
            <a:ext cx="3327400" cy="1066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23.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slide" Target="slide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file:////C:/Users/Administrator/Desktop/unit2/sony_dance.wmv"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3078163" y="2170113"/>
            <a:ext cx="3429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defRPr/>
            </a:pPr>
            <a:endParaRPr lang="en-US" altLang="zh-CN" sz="2250" b="1">
              <a:solidFill>
                <a:srgbClr val="FF0000"/>
              </a:solidFill>
              <a:latin typeface="HelveticaNeue" panose="02000503000000020004" pitchFamily="2" charset="0"/>
            </a:endParaRPr>
          </a:p>
          <a:p>
            <a:pPr eaLnBrk="1" hangingPunct="1">
              <a:spcBef>
                <a:spcPct val="0"/>
              </a:spcBef>
              <a:buFontTx/>
              <a:buNone/>
              <a:defRPr/>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defRPr/>
            </a:pPr>
            <a:r>
              <a:rPr lang="zh-CN" altLang="en-US" sz="2250"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2908300"/>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599238" y="2170114"/>
            <a:ext cx="29257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402688871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timgsa.baidu.com/timg?image&amp;quality=80&amp;size=b9999_10000&amp;sec=1565154319150&amp;di=a153b6c8369eb23c06ed62c8e55713e0&amp;imgtype=0&amp;src=http%3A%2F%2Fimg.okbao.com%2Fuploads%2F150714%2F248-150G4104050644.jpg"/>
          <p:cNvPicPr>
            <a:picLocks noChangeAspect="1" noChangeArrowheads="1"/>
          </p:cNvPicPr>
          <p:nvPr/>
        </p:nvPicPr>
        <p:blipFill>
          <a:blip r:embed="rId2" cstate="print"/>
          <a:srcRect/>
          <a:stretch>
            <a:fillRect/>
          </a:stretch>
        </p:blipFill>
        <p:spPr bwMode="auto">
          <a:xfrm>
            <a:off x="0" y="-42672"/>
            <a:ext cx="10351008" cy="6900672"/>
          </a:xfrm>
          <a:prstGeom prst="rect">
            <a:avLst/>
          </a:prstGeom>
          <a:noFill/>
        </p:spPr>
      </p:pic>
      <p:sp>
        <p:nvSpPr>
          <p:cNvPr id="4" name="标题 1"/>
          <p:cNvSpPr txBox="1">
            <a:spLocks/>
          </p:cNvSpPr>
          <p:nvPr/>
        </p:nvSpPr>
        <p:spPr>
          <a:xfrm>
            <a:off x="128016" y="4080362"/>
            <a:ext cx="11988546" cy="1311128"/>
          </a:xfrm>
          <a:prstGeom prst="rect">
            <a:avLst/>
          </a:prstGeom>
        </p:spPr>
        <p:txBody>
          <a:bodyPr wrap="square" anchor="ctr" anchorCtr="0">
            <a:sp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eaLnBrk="1" hangingPunct="1"/>
            <a:r>
              <a:rPr lang="en-US" altLang="zh-CN" sz="8800" b="1" dirty="0">
                <a:solidFill>
                  <a:srgbClr val="E0182C"/>
                </a:solidFill>
                <a:latin typeface="+mn-lt"/>
                <a:ea typeface="方正兰亭超细黑简体" panose="02000000000000000000" pitchFamily="2" charset="-122"/>
                <a:cs typeface="Symath" panose="00000400000000000000" pitchFamily="2" charset="0"/>
              </a:rPr>
              <a:t>S</a:t>
            </a:r>
            <a:r>
              <a:rPr lang="en-US" altLang="zh-CN" sz="8800" b="1" dirty="0">
                <a:latin typeface="+mn-lt"/>
                <a:ea typeface="方正兰亭超细黑简体" panose="02000000000000000000" pitchFamily="2" charset="-122"/>
                <a:cs typeface="Symath" panose="00000400000000000000" pitchFamily="2" charset="0"/>
              </a:rPr>
              <a:t>at</a:t>
            </a:r>
            <a:r>
              <a:rPr lang="en-US" altLang="zh-CN" sz="8800" b="1" dirty="0">
                <a:solidFill>
                  <a:srgbClr val="E0182C"/>
                </a:solidFill>
                <a:latin typeface="+mn-lt"/>
                <a:ea typeface="方正兰亭超细黑简体" panose="02000000000000000000" pitchFamily="2" charset="-122"/>
                <a:cs typeface="Symath" panose="00000400000000000000" pitchFamily="2" charset="0"/>
              </a:rPr>
              <a:t>i</a:t>
            </a:r>
            <a:r>
              <a:rPr lang="en-US" altLang="zh-CN" sz="8800" b="1" dirty="0">
                <a:latin typeface="+mn-lt"/>
                <a:ea typeface="方正兰亭超细黑简体" panose="02000000000000000000" pitchFamily="2" charset="-122"/>
                <a:cs typeface="Symath" panose="00000400000000000000" pitchFamily="2" charset="0"/>
              </a:rPr>
              <a:t>s</a:t>
            </a:r>
            <a:r>
              <a:rPr lang="en-US" altLang="zh-CN" sz="8800" b="1" dirty="0">
                <a:solidFill>
                  <a:srgbClr val="E0182C"/>
                </a:solidFill>
                <a:latin typeface="+mn-lt"/>
                <a:ea typeface="方正兰亭超细黑简体" panose="02000000000000000000" pitchFamily="2" charset="-122"/>
                <a:cs typeface="Symath" panose="00000400000000000000" pitchFamily="2" charset="0"/>
              </a:rPr>
              <a:t>f</a:t>
            </a:r>
            <a:r>
              <a:rPr lang="en-US" altLang="zh-CN" sz="8800" b="1" dirty="0">
                <a:latin typeface="+mn-lt"/>
                <a:ea typeface="方正兰亭超细黑简体" panose="02000000000000000000" pitchFamily="2" charset="-122"/>
                <a:cs typeface="Symath" panose="00000400000000000000" pitchFamily="2" charset="0"/>
              </a:rPr>
              <a:t>ac</a:t>
            </a:r>
            <a:r>
              <a:rPr lang="en-US" altLang="zh-CN" sz="8800" b="1" dirty="0">
                <a:solidFill>
                  <a:srgbClr val="E0182C"/>
                </a:solidFill>
                <a:latin typeface="+mn-lt"/>
                <a:ea typeface="方正兰亭超细黑简体" panose="02000000000000000000" pitchFamily="2" charset="-122"/>
                <a:cs typeface="Symath" panose="00000400000000000000" pitchFamily="2" charset="0"/>
              </a:rPr>
              <a:t>t</a:t>
            </a:r>
            <a:r>
              <a:rPr lang="en-US" altLang="zh-CN" sz="8800" b="1" dirty="0">
                <a:latin typeface="+mn-lt"/>
                <a:ea typeface="方正兰亭超细黑简体" panose="02000000000000000000" pitchFamily="2" charset="-122"/>
                <a:cs typeface="Symath" panose="00000400000000000000" pitchFamily="2" charset="0"/>
              </a:rPr>
              <a:t>ion Gu</a:t>
            </a:r>
            <a:r>
              <a:rPr lang="en-US" altLang="zh-CN" sz="8800" b="1" dirty="0">
                <a:solidFill>
                  <a:srgbClr val="E0182C"/>
                </a:solidFill>
                <a:latin typeface="+mn-lt"/>
                <a:ea typeface="方正兰亭超细黑简体" panose="02000000000000000000" pitchFamily="2" charset="-122"/>
                <a:cs typeface="Symath" panose="00000400000000000000" pitchFamily="2" charset="0"/>
              </a:rPr>
              <a:t>a</a:t>
            </a:r>
            <a:r>
              <a:rPr lang="en-US" altLang="zh-CN" sz="8800" b="1" dirty="0">
                <a:latin typeface="+mn-lt"/>
                <a:ea typeface="方正兰亭超细黑简体" panose="02000000000000000000" pitchFamily="2" charset="-122"/>
                <a:cs typeface="Symath" panose="00000400000000000000" pitchFamily="2" charset="0"/>
              </a:rPr>
              <a:t>rant</a:t>
            </a:r>
            <a:r>
              <a:rPr lang="en-US" altLang="zh-CN" sz="8800" b="1" dirty="0">
                <a:solidFill>
                  <a:srgbClr val="E0182C"/>
                </a:solidFill>
                <a:latin typeface="+mn-lt"/>
                <a:ea typeface="方正兰亭超细黑简体" panose="02000000000000000000" pitchFamily="2" charset="-122"/>
                <a:cs typeface="Symath" panose="00000400000000000000" pitchFamily="2" charset="0"/>
              </a:rPr>
              <a:t>ee</a:t>
            </a:r>
            <a:r>
              <a:rPr lang="en-US" altLang="zh-CN" sz="8800" b="1" dirty="0">
                <a:latin typeface="+mn-lt"/>
                <a:ea typeface="方正兰亭超细黑简体" panose="02000000000000000000" pitchFamily="2" charset="-122"/>
                <a:cs typeface="Symath" panose="00000400000000000000" pitchFamily="2" charset="0"/>
              </a:rPr>
              <a:t>d</a:t>
            </a:r>
            <a:endParaRPr lang="zh-CN" altLang="en-US" sz="8800" b="1" dirty="0">
              <a:latin typeface="+mn-lt"/>
              <a:ea typeface="方正兰亭超细黑简体" panose="02000000000000000000" pitchFamily="2" charset="-122"/>
              <a:cs typeface="Symath" panose="00000400000000000000" pitchFamily="2" charset="0"/>
            </a:endParaRPr>
          </a:p>
        </p:txBody>
      </p:sp>
      <p:grpSp>
        <p:nvGrpSpPr>
          <p:cNvPr id="6" name="组合 5"/>
          <p:cNvGrpSpPr/>
          <p:nvPr/>
        </p:nvGrpSpPr>
        <p:grpSpPr>
          <a:xfrm>
            <a:off x="980251" y="1680086"/>
            <a:ext cx="7873869" cy="2365410"/>
            <a:chOff x="1778410" y="1718186"/>
            <a:chExt cx="7873869" cy="2365410"/>
          </a:xfrm>
        </p:grpSpPr>
        <p:sp>
          <p:nvSpPr>
            <p:cNvPr id="2" name="同心圆 1"/>
            <p:cNvSpPr/>
            <p:nvPr/>
          </p:nvSpPr>
          <p:spPr>
            <a:xfrm>
              <a:off x="1778410" y="1718187"/>
              <a:ext cx="1710813" cy="1710813"/>
            </a:xfrm>
            <a:prstGeom prst="donut">
              <a:avLst>
                <a:gd name="adj" fmla="val 17500"/>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同心圆 2"/>
            <p:cNvSpPr/>
            <p:nvPr/>
          </p:nvSpPr>
          <p:spPr>
            <a:xfrm>
              <a:off x="5208221" y="3069349"/>
              <a:ext cx="1014247" cy="1014247"/>
            </a:xfrm>
            <a:prstGeom prst="donut">
              <a:avLst>
                <a:gd name="adj" fmla="val 34037"/>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同心圆 4"/>
            <p:cNvSpPr/>
            <p:nvPr/>
          </p:nvSpPr>
          <p:spPr>
            <a:xfrm>
              <a:off x="7941466" y="1718186"/>
              <a:ext cx="1710813" cy="1710813"/>
            </a:xfrm>
            <a:prstGeom prst="donut">
              <a:avLst>
                <a:gd name="adj" fmla="val 17500"/>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TextBox 6"/>
          <p:cNvSpPr txBox="1"/>
          <p:nvPr/>
        </p:nvSpPr>
        <p:spPr>
          <a:xfrm>
            <a:off x="2731008" y="1999488"/>
            <a:ext cx="1438214" cy="769441"/>
          </a:xfrm>
          <a:prstGeom prst="rect">
            <a:avLst/>
          </a:prstGeom>
          <a:noFill/>
        </p:spPr>
        <p:txBody>
          <a:bodyPr wrap="none" rtlCol="0">
            <a:spAutoFit/>
          </a:bodyPr>
          <a:lstStyle/>
          <a:p>
            <a:r>
              <a:rPr lang="en-US" altLang="zh-CN" sz="4400" dirty="0">
                <a:latin typeface="Times New Roman" pitchFamily="18" charset="0"/>
                <a:cs typeface="Times New Roman" pitchFamily="18" charset="0"/>
              </a:rPr>
              <a:t>en</a:t>
            </a:r>
            <a:r>
              <a:rPr lang="en-US" altLang="zh-CN" sz="4400" dirty="0">
                <a:solidFill>
                  <a:schemeClr val="bg1"/>
                </a:solidFill>
                <a:latin typeface="Times New Roman" pitchFamily="18" charset="0"/>
                <a:cs typeface="Times New Roman" pitchFamily="18" charset="0"/>
              </a:rPr>
              <a:t>j</a:t>
            </a:r>
            <a:r>
              <a:rPr lang="en-US" altLang="zh-CN" sz="4400" dirty="0">
                <a:latin typeface="Times New Roman" pitchFamily="18" charset="0"/>
                <a:cs typeface="Times New Roman" pitchFamily="18" charset="0"/>
              </a:rPr>
              <a:t>oy</a:t>
            </a:r>
            <a:endParaRPr lang="zh-CN" altLang="en-US" sz="4400" dirty="0">
              <a:latin typeface="Times New Roman" pitchFamily="18" charset="0"/>
              <a:cs typeface="Times New Roman" pitchFamily="18" charset="0"/>
            </a:endParaRPr>
          </a:p>
        </p:txBody>
      </p:sp>
      <p:sp>
        <p:nvSpPr>
          <p:cNvPr id="8" name="TextBox 7"/>
          <p:cNvSpPr txBox="1"/>
          <p:nvPr/>
        </p:nvSpPr>
        <p:spPr>
          <a:xfrm>
            <a:off x="6297168" y="3060192"/>
            <a:ext cx="434734" cy="769441"/>
          </a:xfrm>
          <a:prstGeom prst="rect">
            <a:avLst/>
          </a:prstGeom>
          <a:noFill/>
        </p:spPr>
        <p:txBody>
          <a:bodyPr wrap="none" rtlCol="0">
            <a:spAutoFit/>
          </a:bodyPr>
          <a:lstStyle/>
          <a:p>
            <a:r>
              <a:rPr lang="en-US" altLang="zh-CN" sz="4400" dirty="0">
                <a:latin typeface="Times New Roman" pitchFamily="18" charset="0"/>
                <a:cs typeface="Times New Roman" pitchFamily="18" charset="0"/>
              </a:rPr>
              <a:t>a</a:t>
            </a:r>
            <a:endParaRPr lang="zh-CN" altLang="en-US" sz="4400" dirty="0">
              <a:latin typeface="Times New Roman" pitchFamily="18" charset="0"/>
              <a:cs typeface="Times New Roman" pitchFamily="18" charset="0"/>
            </a:endParaRPr>
          </a:p>
        </p:txBody>
      </p:sp>
      <p:sp>
        <p:nvSpPr>
          <p:cNvPr id="9" name="TextBox 8"/>
          <p:cNvSpPr txBox="1"/>
          <p:nvPr/>
        </p:nvSpPr>
        <p:spPr>
          <a:xfrm>
            <a:off x="9058657" y="2054352"/>
            <a:ext cx="1313180" cy="769441"/>
          </a:xfrm>
          <a:prstGeom prst="rect">
            <a:avLst/>
          </a:prstGeom>
          <a:noFill/>
        </p:spPr>
        <p:txBody>
          <a:bodyPr wrap="none" rtlCol="0">
            <a:spAutoFit/>
          </a:bodyPr>
          <a:lstStyle/>
          <a:p>
            <a:r>
              <a:rPr lang="en-US" altLang="zh-CN" sz="4400" dirty="0">
                <a:latin typeface="Times New Roman" pitchFamily="18" charset="0"/>
                <a:cs typeface="Times New Roman" pitchFamily="18" charset="0"/>
              </a:rPr>
              <a:t>story</a:t>
            </a:r>
            <a:endParaRPr lang="zh-CN" altLang="en-US" sz="4400" dirty="0">
              <a:latin typeface="Times New Roman" pitchFamily="18" charset="0"/>
              <a:cs typeface="Times New Roman" pitchFamily="18" charset="0"/>
            </a:endParaRPr>
          </a:p>
        </p:txBody>
      </p:sp>
      <p:grpSp>
        <p:nvGrpSpPr>
          <p:cNvPr id="10" name="组合 9"/>
          <p:cNvGrpSpPr/>
          <p:nvPr/>
        </p:nvGrpSpPr>
        <p:grpSpPr>
          <a:xfrm>
            <a:off x="9716791" y="4645152"/>
            <a:ext cx="1786361" cy="942632"/>
            <a:chOff x="5208221" y="1718186"/>
            <a:chExt cx="4444058" cy="2365410"/>
          </a:xfrm>
        </p:grpSpPr>
        <p:sp>
          <p:nvSpPr>
            <p:cNvPr id="12" name="同心圆 11"/>
            <p:cNvSpPr/>
            <p:nvPr/>
          </p:nvSpPr>
          <p:spPr>
            <a:xfrm>
              <a:off x="5208221" y="3069349"/>
              <a:ext cx="1014247" cy="1014247"/>
            </a:xfrm>
            <a:prstGeom prst="donut">
              <a:avLst>
                <a:gd name="adj" fmla="val 34037"/>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同心圆 12"/>
            <p:cNvSpPr/>
            <p:nvPr/>
          </p:nvSpPr>
          <p:spPr>
            <a:xfrm>
              <a:off x="7941466" y="1718186"/>
              <a:ext cx="1710813" cy="1710813"/>
            </a:xfrm>
            <a:prstGeom prst="donut">
              <a:avLst>
                <a:gd name="adj" fmla="val 17500"/>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 name="同心圆 13"/>
          <p:cNvSpPr/>
          <p:nvPr/>
        </p:nvSpPr>
        <p:spPr>
          <a:xfrm>
            <a:off x="8387863" y="5189696"/>
            <a:ext cx="407693" cy="404184"/>
          </a:xfrm>
          <a:prstGeom prst="donut">
            <a:avLst>
              <a:gd name="adj" fmla="val 34037"/>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同心圆 14"/>
          <p:cNvSpPr/>
          <p:nvPr/>
        </p:nvSpPr>
        <p:spPr>
          <a:xfrm>
            <a:off x="9027943" y="5189696"/>
            <a:ext cx="407693" cy="404184"/>
          </a:xfrm>
          <a:prstGeom prst="donut">
            <a:avLst>
              <a:gd name="adj" fmla="val 34037"/>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同心圆 15"/>
          <p:cNvSpPr/>
          <p:nvPr/>
        </p:nvSpPr>
        <p:spPr>
          <a:xfrm>
            <a:off x="6528583" y="5214080"/>
            <a:ext cx="407693" cy="404184"/>
          </a:xfrm>
          <a:prstGeom prst="donut">
            <a:avLst>
              <a:gd name="adj" fmla="val 34037"/>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同心圆 16"/>
          <p:cNvSpPr/>
          <p:nvPr/>
        </p:nvSpPr>
        <p:spPr>
          <a:xfrm>
            <a:off x="5449591" y="5214080"/>
            <a:ext cx="407693" cy="404184"/>
          </a:xfrm>
          <a:prstGeom prst="donut">
            <a:avLst>
              <a:gd name="adj" fmla="val 34037"/>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92784817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4.79167E-6 -1.11111E-6 L 0.13112 -1.11111E-6 " pathEditMode="relative" rAng="0" ptsTypes="AA">
                                      <p:cBhvr>
                                        <p:cTn id="6" dur="400" fill="hold"/>
                                        <p:tgtEl>
                                          <p:spTgt spid="6"/>
                                        </p:tgtEl>
                                        <p:attrNameLst>
                                          <p:attrName>ppt_x</p:attrName>
                                          <p:attrName>ppt_y</p:attrName>
                                        </p:attrNameLst>
                                      </p:cBhvr>
                                      <p:rCtr x="6549" y="0"/>
                                    </p:animMotion>
                                  </p:childTnLst>
                                </p:cTn>
                              </p:par>
                            </p:childTnLst>
                          </p:cTn>
                        </p:par>
                        <p:par>
                          <p:cTn id="7" fill="hold">
                            <p:stCondLst>
                              <p:cond delay="400"/>
                            </p:stCondLst>
                            <p:childTnLst>
                              <p:par>
                                <p:cTn id="8" presetID="42"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9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4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lide(fromLeft)">
                                      <p:cBhvr>
                                        <p:cTn id="29" dur="500"/>
                                        <p:tgtEl>
                                          <p:spTgt spid="4"/>
                                        </p:tgtEl>
                                      </p:cBhvr>
                                    </p:animEffect>
                                  </p:childTnLst>
                                </p:cTn>
                              </p:par>
                            </p:childTnLst>
                          </p:cTn>
                        </p:par>
                        <p:par>
                          <p:cTn id="30" fill="hold">
                            <p:stCondLst>
                              <p:cond delay="500"/>
                            </p:stCondLst>
                            <p:childTnLst>
                              <p:par>
                                <p:cTn id="31" presetID="54" presetClass="entr" presetSubtype="0" ac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strVal val="#ppt_w*0.05"/>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anim calcmode="lin" valueType="num">
                                      <p:cBhvr>
                                        <p:cTn id="35" dur="500" fill="hold"/>
                                        <p:tgtEl>
                                          <p:spTgt spid="15"/>
                                        </p:tgtEl>
                                        <p:attrNameLst>
                                          <p:attrName>ppt_x</p:attrName>
                                        </p:attrNameLst>
                                      </p:cBhvr>
                                      <p:tavLst>
                                        <p:tav tm="0">
                                          <p:val>
                                            <p:strVal val="#ppt_x-.2"/>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animEffect transition="in" filter="fade">
                                      <p:cBhvr>
                                        <p:cTn id="37" dur="500"/>
                                        <p:tgtEl>
                                          <p:spTgt spid="15"/>
                                        </p:tgtEl>
                                      </p:cBhvr>
                                    </p:animEffect>
                                  </p:childTnLst>
                                </p:cTn>
                              </p:par>
                            </p:childTnLst>
                          </p:cTn>
                        </p:par>
                        <p:par>
                          <p:cTn id="38" fill="hold">
                            <p:stCondLst>
                              <p:cond delay="1000"/>
                            </p:stCondLst>
                            <p:childTnLst>
                              <p:par>
                                <p:cTn id="39" presetID="54" presetClass="entr" presetSubtype="0" accel="10000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strVal val="#ppt_w*0.05"/>
                                          </p:val>
                                        </p:tav>
                                        <p:tav tm="100000">
                                          <p:val>
                                            <p:strVal val="#ppt_w"/>
                                          </p:val>
                                        </p:tav>
                                      </p:tavLst>
                                    </p:anim>
                                    <p:anim calcmode="lin" valueType="num">
                                      <p:cBhvr>
                                        <p:cTn id="42" dur="500" fill="hold"/>
                                        <p:tgtEl>
                                          <p:spTgt spid="14"/>
                                        </p:tgtEl>
                                        <p:attrNameLst>
                                          <p:attrName>ppt_h</p:attrName>
                                        </p:attrNameLst>
                                      </p:cBhvr>
                                      <p:tavLst>
                                        <p:tav tm="0">
                                          <p:val>
                                            <p:strVal val="#ppt_h"/>
                                          </p:val>
                                        </p:tav>
                                        <p:tav tm="100000">
                                          <p:val>
                                            <p:strVal val="#ppt_h"/>
                                          </p:val>
                                        </p:tav>
                                      </p:tavLst>
                                    </p:anim>
                                    <p:anim calcmode="lin" valueType="num">
                                      <p:cBhvr>
                                        <p:cTn id="43" dur="500" fill="hold"/>
                                        <p:tgtEl>
                                          <p:spTgt spid="14"/>
                                        </p:tgtEl>
                                        <p:attrNameLst>
                                          <p:attrName>ppt_x</p:attrName>
                                        </p:attrNameLst>
                                      </p:cBhvr>
                                      <p:tavLst>
                                        <p:tav tm="0">
                                          <p:val>
                                            <p:strVal val="#ppt_x-.2"/>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Effect transition="in" filter="fade">
                                      <p:cBhvr>
                                        <p:cTn id="45" dur="500"/>
                                        <p:tgtEl>
                                          <p:spTgt spid="14"/>
                                        </p:tgtEl>
                                      </p:cBhvr>
                                    </p:animEffect>
                                  </p:childTnLst>
                                </p:cTn>
                              </p:par>
                              <p:par>
                                <p:cTn id="46" presetID="42" presetClass="path" presetSubtype="0" fill="hold" nodeType="withEffect">
                                  <p:stCondLst>
                                    <p:cond delay="0"/>
                                  </p:stCondLst>
                                  <p:childTnLst>
                                    <p:animMotion origin="layout" path="M 4.79167E-6 -1.11111E-6 L 0.13112 -1.11111E-6 " pathEditMode="relative" rAng="0" ptsTypes="AA">
                                      <p:cBhvr>
                                        <p:cTn id="47" dur="400" fill="hold"/>
                                        <p:tgtEl>
                                          <p:spTgt spid="10"/>
                                        </p:tgtEl>
                                        <p:attrNameLst>
                                          <p:attrName>ppt_x</p:attrName>
                                          <p:attrName>ppt_y</p:attrName>
                                        </p:attrNameLst>
                                      </p:cBhvr>
                                      <p:rCtr x="6549" y="0"/>
                                    </p:animMotion>
                                  </p:childTnLst>
                                </p:cTn>
                              </p:par>
                            </p:childTnLst>
                          </p:cTn>
                        </p:par>
                        <p:par>
                          <p:cTn id="48" fill="hold">
                            <p:stCondLst>
                              <p:cond delay="1500"/>
                            </p:stCondLst>
                            <p:childTnLst>
                              <p:par>
                                <p:cTn id="49" presetID="54" presetClass="entr" presetSubtype="0" accel="10000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strVal val="#ppt_w*0.05"/>
                                          </p:val>
                                        </p:tav>
                                        <p:tav tm="100000">
                                          <p:val>
                                            <p:strVal val="#ppt_w"/>
                                          </p:val>
                                        </p:tav>
                                      </p:tavLst>
                                    </p:anim>
                                    <p:anim calcmode="lin" valueType="num">
                                      <p:cBhvr>
                                        <p:cTn id="52" dur="500" fill="hold"/>
                                        <p:tgtEl>
                                          <p:spTgt spid="16"/>
                                        </p:tgtEl>
                                        <p:attrNameLst>
                                          <p:attrName>ppt_h</p:attrName>
                                        </p:attrNameLst>
                                      </p:cBhvr>
                                      <p:tavLst>
                                        <p:tav tm="0">
                                          <p:val>
                                            <p:strVal val="#ppt_h"/>
                                          </p:val>
                                        </p:tav>
                                        <p:tav tm="100000">
                                          <p:val>
                                            <p:strVal val="#ppt_h"/>
                                          </p:val>
                                        </p:tav>
                                      </p:tavLst>
                                    </p:anim>
                                    <p:anim calcmode="lin" valueType="num">
                                      <p:cBhvr>
                                        <p:cTn id="53" dur="500" fill="hold"/>
                                        <p:tgtEl>
                                          <p:spTgt spid="16"/>
                                        </p:tgtEl>
                                        <p:attrNameLst>
                                          <p:attrName>ppt_x</p:attrName>
                                        </p:attrNameLst>
                                      </p:cBhvr>
                                      <p:tavLst>
                                        <p:tav tm="0">
                                          <p:val>
                                            <p:strVal val="#ppt_x-.2"/>
                                          </p:val>
                                        </p:tav>
                                        <p:tav tm="100000">
                                          <p:val>
                                            <p:strVal val="#ppt_x"/>
                                          </p:val>
                                        </p:tav>
                                      </p:tavLst>
                                    </p:anim>
                                    <p:anim calcmode="lin" valueType="num">
                                      <p:cBhvr>
                                        <p:cTn id="54" dur="500" fill="hold"/>
                                        <p:tgtEl>
                                          <p:spTgt spid="16"/>
                                        </p:tgtEl>
                                        <p:attrNameLst>
                                          <p:attrName>ppt_y</p:attrName>
                                        </p:attrNameLst>
                                      </p:cBhvr>
                                      <p:tavLst>
                                        <p:tav tm="0">
                                          <p:val>
                                            <p:strVal val="#ppt_y"/>
                                          </p:val>
                                        </p:tav>
                                        <p:tav tm="100000">
                                          <p:val>
                                            <p:strVal val="#ppt_y"/>
                                          </p:val>
                                        </p:tav>
                                      </p:tavLst>
                                    </p:anim>
                                    <p:animEffect transition="in" filter="fade">
                                      <p:cBhvr>
                                        <p:cTn id="55" dur="500"/>
                                        <p:tgtEl>
                                          <p:spTgt spid="16"/>
                                        </p:tgtEl>
                                      </p:cBhvr>
                                    </p:animEffect>
                                  </p:childTnLst>
                                </p:cTn>
                              </p:par>
                            </p:childTnLst>
                          </p:cTn>
                        </p:par>
                        <p:par>
                          <p:cTn id="56" fill="hold">
                            <p:stCondLst>
                              <p:cond delay="2000"/>
                            </p:stCondLst>
                            <p:childTnLst>
                              <p:par>
                                <p:cTn id="57" presetID="54" presetClass="entr" presetSubtype="0" accel="10000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strVal val="#ppt_w*0.05"/>
                                          </p:val>
                                        </p:tav>
                                        <p:tav tm="100000">
                                          <p:val>
                                            <p:strVal val="#ppt_w"/>
                                          </p:val>
                                        </p:tav>
                                      </p:tavLst>
                                    </p:anim>
                                    <p:anim calcmode="lin" valueType="num">
                                      <p:cBhvr>
                                        <p:cTn id="60" dur="500" fill="hold"/>
                                        <p:tgtEl>
                                          <p:spTgt spid="17"/>
                                        </p:tgtEl>
                                        <p:attrNameLst>
                                          <p:attrName>ppt_h</p:attrName>
                                        </p:attrNameLst>
                                      </p:cBhvr>
                                      <p:tavLst>
                                        <p:tav tm="0">
                                          <p:val>
                                            <p:strVal val="#ppt_h"/>
                                          </p:val>
                                        </p:tav>
                                        <p:tav tm="100000">
                                          <p:val>
                                            <p:strVal val="#ppt_h"/>
                                          </p:val>
                                        </p:tav>
                                      </p:tavLst>
                                    </p:anim>
                                    <p:anim calcmode="lin" valueType="num">
                                      <p:cBhvr>
                                        <p:cTn id="61" dur="500" fill="hold"/>
                                        <p:tgtEl>
                                          <p:spTgt spid="17"/>
                                        </p:tgtEl>
                                        <p:attrNameLst>
                                          <p:attrName>ppt_x</p:attrName>
                                        </p:attrNameLst>
                                      </p:cBhvr>
                                      <p:tavLst>
                                        <p:tav tm="0">
                                          <p:val>
                                            <p:strVal val="#ppt_x-.2"/>
                                          </p:val>
                                        </p:tav>
                                        <p:tav tm="100000">
                                          <p:val>
                                            <p:strVal val="#ppt_x"/>
                                          </p:val>
                                        </p:tav>
                                      </p:tavLst>
                                    </p:anim>
                                    <p:anim calcmode="lin" valueType="num">
                                      <p:cBhvr>
                                        <p:cTn id="62" dur="500" fill="hold"/>
                                        <p:tgtEl>
                                          <p:spTgt spid="17"/>
                                        </p:tgtEl>
                                        <p:attrNameLst>
                                          <p:attrName>ppt_y</p:attrName>
                                        </p:attrNameLst>
                                      </p:cBhvr>
                                      <p:tavLst>
                                        <p:tav tm="0">
                                          <p:val>
                                            <p:strVal val="#ppt_y"/>
                                          </p:val>
                                        </p:tav>
                                        <p:tav tm="100000">
                                          <p:val>
                                            <p:strVal val="#ppt_y"/>
                                          </p:val>
                                        </p:tav>
                                      </p:tavLst>
                                    </p:anim>
                                    <p:animEffect transition="in" filter="fade">
                                      <p:cBhvr>
                                        <p:cTn id="63" dur="500"/>
                                        <p:tgtEl>
                                          <p:spTgt spid="17"/>
                                        </p:tgtEl>
                                      </p:cBhvr>
                                    </p:animEffect>
                                  </p:childTnLst>
                                </p:cTn>
                              </p:par>
                            </p:childTnLst>
                          </p:cTn>
                        </p:par>
                        <p:par>
                          <p:cTn id="64" fill="hold">
                            <p:stCondLst>
                              <p:cond delay="2500"/>
                            </p:stCondLst>
                            <p:childTnLst>
                              <p:par>
                                <p:cTn id="65" presetID="9" presetClass="entr" presetSubtype="0" fill="hold" nodeType="afterEffect">
                                  <p:stCondLst>
                                    <p:cond delay="0"/>
                                  </p:stCondLst>
                                  <p:childTnLst>
                                    <p:set>
                                      <p:cBhvr>
                                        <p:cTn id="66" dur="1" fill="hold">
                                          <p:stCondLst>
                                            <p:cond delay="0"/>
                                          </p:stCondLst>
                                        </p:cTn>
                                        <p:tgtEl>
                                          <p:spTgt spid="31746"/>
                                        </p:tgtEl>
                                        <p:attrNameLst>
                                          <p:attrName>style.visibility</p:attrName>
                                        </p:attrNameLst>
                                      </p:cBhvr>
                                      <p:to>
                                        <p:strVal val="visible"/>
                                      </p:to>
                                    </p:set>
                                    <p:animEffect transition="in" filter="dissolve">
                                      <p:cBhvr>
                                        <p:cTn id="67"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71516" y="-304800"/>
            <a:ext cx="14388084" cy="7467600"/>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4669536" y="2280744"/>
            <a:ext cx="7071360" cy="1421928"/>
          </a:xfrm>
          <a:prstGeom prst="rect">
            <a:avLst/>
          </a:prstGeom>
        </p:spPr>
        <p:txBody>
          <a:bodyPr wrap="square" anchor="ctr" anchorCtr="0">
            <a:sp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eaLnBrk="1" hangingPunct="1"/>
            <a:r>
              <a:rPr lang="en-US" altLang="zh-CN" sz="9600" dirty="0">
                <a:solidFill>
                  <a:schemeClr val="bg1"/>
                </a:solidFill>
                <a:latin typeface="Futura-Book" pitchFamily="2" charset="0"/>
                <a:ea typeface="方正兰亭超细黑简体" panose="02000000000000000000" pitchFamily="2" charset="-122"/>
                <a:cs typeface="Symath" panose="00000400000000000000" pitchFamily="2" charset="0"/>
              </a:rPr>
              <a:t>Reading  </a:t>
            </a:r>
            <a:endParaRPr lang="zh-CN" altLang="en-US" sz="9600" dirty="0">
              <a:solidFill>
                <a:schemeClr val="bg1"/>
              </a:solidFill>
              <a:latin typeface="Futura-Book" pitchFamily="2" charset="0"/>
              <a:ea typeface="方正兰亭超细黑简体" panose="02000000000000000000" pitchFamily="2" charset="-122"/>
              <a:cs typeface="Symath" panose="00000400000000000000" pitchFamily="2" charset="0"/>
            </a:endParaRPr>
          </a:p>
        </p:txBody>
      </p:sp>
      <p:sp>
        <p:nvSpPr>
          <p:cNvPr id="5" name="TextBox 4"/>
          <p:cNvSpPr txBox="1"/>
          <p:nvPr/>
        </p:nvSpPr>
        <p:spPr>
          <a:xfrm>
            <a:off x="5545685" y="3705899"/>
            <a:ext cx="4954155" cy="1754326"/>
          </a:xfrm>
          <a:prstGeom prst="rect">
            <a:avLst/>
          </a:prstGeom>
          <a:noFill/>
        </p:spPr>
        <p:txBody>
          <a:bodyPr wrap="square" rtlCol="0">
            <a:spAutoFit/>
          </a:bodyPr>
          <a:lstStyle/>
          <a:p>
            <a:pPr algn="r"/>
            <a:r>
              <a:rPr lang="en-US" altLang="zh-CN" sz="3600" b="1" dirty="0">
                <a:solidFill>
                  <a:schemeClr val="bg1"/>
                </a:solidFill>
                <a:latin typeface="Times New Roman" pitchFamily="18" charset="0"/>
                <a:cs typeface="Times New Roman" pitchFamily="18" charset="0"/>
              </a:rPr>
              <a:t>Satisfaction Guaranteed</a:t>
            </a:r>
          </a:p>
          <a:p>
            <a:pPr algn="r"/>
            <a:r>
              <a:rPr lang="en-US" altLang="zh-CN" sz="3600" b="1" i="1" dirty="0">
                <a:latin typeface="Times New Roman" pitchFamily="18" charset="0"/>
                <a:cs typeface="Times New Roman" pitchFamily="18" charset="0"/>
              </a:rPr>
              <a:t>A science fiction story</a:t>
            </a:r>
          </a:p>
          <a:p>
            <a:pPr algn="r"/>
            <a:r>
              <a:rPr lang="en-US" altLang="zh-CN" sz="3600" b="1" i="1" dirty="0">
                <a:latin typeface="Times New Roman" pitchFamily="18" charset="0"/>
                <a:cs typeface="Times New Roman" pitchFamily="18" charset="0"/>
              </a:rPr>
              <a:t>written in 3</a:t>
            </a:r>
            <a:r>
              <a:rPr lang="en-US" altLang="zh-CN" sz="3600" b="1" i="1" baseline="30000" dirty="0">
                <a:latin typeface="Times New Roman" pitchFamily="18" charset="0"/>
                <a:cs typeface="Times New Roman" pitchFamily="18" charset="0"/>
              </a:rPr>
              <a:t>rd</a:t>
            </a:r>
            <a:r>
              <a:rPr lang="en-US" altLang="zh-CN" sz="3600" b="1" i="1" dirty="0">
                <a:latin typeface="Times New Roman" pitchFamily="18" charset="0"/>
                <a:cs typeface="Times New Roman" pitchFamily="18" charset="0"/>
              </a:rPr>
              <a:t> person </a:t>
            </a:r>
          </a:p>
        </p:txBody>
      </p:sp>
      <p:pic>
        <p:nvPicPr>
          <p:cNvPr id="6" name="Picture 2" descr="https://timgsa.baidu.com/timg?image&amp;quality=80&amp;size=b9999_10000&amp;sec=1564978371187&amp;di=7b073b7b22e3a8f2d8ef085b42559c36&amp;imgtype=0&amp;src=http%3A%2F%2F5b0988e595225.cdn.sohucs.com%2Fq_70%2Cc_zoom%2Cw_640%2Fimages%2F20180426%2F99aacfe6ba274729b193004e753d83d0.gif"/>
          <p:cNvPicPr>
            <a:picLocks noChangeAspect="1" noChangeArrowheads="1" noCrop="1"/>
          </p:cNvPicPr>
          <p:nvPr/>
        </p:nvPicPr>
        <p:blipFill>
          <a:blip r:embed="rId2" cstate="print"/>
          <a:srcRect/>
          <a:stretch>
            <a:fillRect/>
          </a:stretch>
        </p:blipFill>
        <p:spPr bwMode="auto">
          <a:xfrm>
            <a:off x="1734208" y="2126128"/>
            <a:ext cx="1623848" cy="1452641"/>
          </a:xfrm>
          <a:prstGeom prst="rect">
            <a:avLst/>
          </a:prstGeom>
          <a:noFill/>
        </p:spPr>
      </p:pic>
    </p:spTree>
    <p:extLst>
      <p:ext uri="{BB962C8B-B14F-4D97-AF65-F5344CB8AC3E}">
        <p14:creationId xmlns:p14="http://schemas.microsoft.com/office/powerpoint/2010/main" val="42156355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grpId="0" nodeType="withEffect">
                                  <p:stCondLst>
                                    <p:cond delay="200"/>
                                  </p:stCondLst>
                                  <p:childTnLst>
                                    <p:animMotion origin="layout" path="M 4.16667E-6 0 L -0.45209 0 " pathEditMode="relative" rAng="0" ptsTypes="AA">
                                      <p:cBhvr>
                                        <p:cTn id="6" dur="1000" fill="hold"/>
                                        <p:tgtEl>
                                          <p:spTgt spid="3"/>
                                        </p:tgtEl>
                                        <p:attrNameLst>
                                          <p:attrName>ppt_x</p:attrName>
                                          <p:attrName>ppt_y</p:attrName>
                                        </p:attrNameLst>
                                      </p:cBhvr>
                                      <p:rCtr x="-22604" y="0"/>
                                    </p:animMotion>
                                  </p:childTnLst>
                                </p:cTn>
                              </p:par>
                            </p:childTnLst>
                          </p:cTn>
                        </p:par>
                        <p:par>
                          <p:cTn id="7" fill="hold">
                            <p:stCondLst>
                              <p:cond delay="1200"/>
                            </p:stCondLst>
                            <p:childTnLst>
                              <p:par>
                                <p:cTn id="8" presetID="3" presetClass="entr" presetSubtype="1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timgsa.baidu.com/timg?image&amp;quality=80&amp;size=b9999_10000&amp;sec=1565155394033&amp;di=7228c8ad409d3f064240b8d0607e3bd8&amp;imgtype=0&amp;src=http%3A%2F%2Fpic.51yuansu.com%2Fpic2%2Fcover%2F00%2F47%2F28%2F5815ac84ebbb0_610.jpg"/>
          <p:cNvPicPr>
            <a:picLocks noChangeAspect="1" noChangeArrowheads="1"/>
          </p:cNvPicPr>
          <p:nvPr/>
        </p:nvPicPr>
        <p:blipFill>
          <a:blip r:embed="rId2" cstate="print"/>
          <a:srcRect/>
          <a:stretch>
            <a:fillRect/>
          </a:stretch>
        </p:blipFill>
        <p:spPr bwMode="auto">
          <a:xfrm>
            <a:off x="4745863" y="1966087"/>
            <a:ext cx="2328653" cy="2020697"/>
          </a:xfrm>
          <a:prstGeom prst="rect">
            <a:avLst/>
          </a:prstGeom>
          <a:noFill/>
        </p:spPr>
      </p:pic>
      <p:cxnSp>
        <p:nvCxnSpPr>
          <p:cNvPr id="16" name="直接箭头连接符 15"/>
          <p:cNvCxnSpPr/>
          <p:nvPr/>
        </p:nvCxnSpPr>
        <p:spPr>
          <a:xfrm flipV="1">
            <a:off x="6748272" y="2194560"/>
            <a:ext cx="1865376" cy="1207008"/>
          </a:xfrm>
          <a:prstGeom prst="straightConnector1">
            <a:avLst/>
          </a:prstGeom>
          <a:ln w="57150">
            <a:solidFill>
              <a:srgbClr val="A93023"/>
            </a:solidFill>
            <a:headEnd type="arrow"/>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66945" y="3840480"/>
            <a:ext cx="1413144" cy="769441"/>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Claire</a:t>
            </a:r>
            <a:r>
              <a:rPr lang="en-US" altLang="zh-CN" sz="4400" b="1" dirty="0">
                <a:latin typeface="Times New Roman" pitchFamily="18" charset="0"/>
                <a:cs typeface="Times New Roman" pitchFamily="18" charset="0"/>
              </a:rPr>
              <a:t> </a:t>
            </a:r>
            <a:endParaRPr lang="zh-CN" altLang="en-US" sz="4400" b="1" dirty="0">
              <a:latin typeface="Times New Roman" pitchFamily="18" charset="0"/>
              <a:cs typeface="Times New Roman" pitchFamily="18" charset="0"/>
            </a:endParaRPr>
          </a:p>
        </p:txBody>
      </p:sp>
      <p:pic>
        <p:nvPicPr>
          <p:cNvPr id="5" name="Picture 2" descr="https://ss1.bdstatic.com/70cFuXSh_Q1YnxGkpoWK1HF6hhy/it/u=3113610485,4208752132&amp;fm=26&amp;gp=0.jpg"/>
          <p:cNvPicPr>
            <a:picLocks noChangeAspect="1" noChangeArrowheads="1"/>
          </p:cNvPicPr>
          <p:nvPr/>
        </p:nvPicPr>
        <p:blipFill>
          <a:blip r:embed="rId3" cstate="print"/>
          <a:srcRect/>
          <a:stretch>
            <a:fillRect/>
          </a:stretch>
        </p:blipFill>
        <p:spPr bwMode="auto">
          <a:xfrm>
            <a:off x="1582039" y="960246"/>
            <a:ext cx="1179449" cy="1179449"/>
          </a:xfrm>
          <a:prstGeom prst="rect">
            <a:avLst/>
          </a:prstGeom>
          <a:noFill/>
        </p:spPr>
      </p:pic>
      <p:sp>
        <p:nvSpPr>
          <p:cNvPr id="6" name="TextBox 5"/>
          <p:cNvSpPr txBox="1"/>
          <p:nvPr/>
        </p:nvSpPr>
        <p:spPr>
          <a:xfrm>
            <a:off x="1639825" y="2097024"/>
            <a:ext cx="1234633" cy="584775"/>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Larry</a:t>
            </a:r>
            <a:endParaRPr lang="zh-CN" altLang="en-US" sz="3200" b="1" dirty="0">
              <a:latin typeface="Times New Roman" pitchFamily="18" charset="0"/>
              <a:cs typeface="Times New Roman" pitchFamily="18" charset="0"/>
            </a:endParaRPr>
          </a:p>
        </p:txBody>
      </p:sp>
      <p:cxnSp>
        <p:nvCxnSpPr>
          <p:cNvPr id="7" name="直接箭头连接符 6"/>
          <p:cNvCxnSpPr/>
          <p:nvPr/>
        </p:nvCxnSpPr>
        <p:spPr>
          <a:xfrm>
            <a:off x="2871216" y="2194560"/>
            <a:ext cx="2157984" cy="1188720"/>
          </a:xfrm>
          <a:prstGeom prst="straightConnector1">
            <a:avLst/>
          </a:prstGeom>
          <a:ln w="57150">
            <a:solidFill>
              <a:srgbClr val="A93023"/>
            </a:solidFill>
            <a:headEnd type="arrow"/>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881" y="717982"/>
            <a:ext cx="1965223" cy="1815882"/>
          </a:xfrm>
          <a:prstGeom prst="rect">
            <a:avLst/>
          </a:prstGeom>
          <a:noFill/>
        </p:spPr>
        <p:txBody>
          <a:bodyPr wrap="square" rtlCol="0">
            <a:spAutoFit/>
          </a:bodyPr>
          <a:lstStyle/>
          <a:p>
            <a:pPr algn="ctr"/>
            <a:r>
              <a:rPr lang="en-US" altLang="zh-CN" sz="2800" b="1" dirty="0">
                <a:latin typeface="Times New Roman" pitchFamily="18" charset="0"/>
                <a:cs typeface="Times New Roman" pitchFamily="18" charset="0"/>
              </a:rPr>
              <a:t> </a:t>
            </a:r>
            <a:r>
              <a:rPr lang="en-US" altLang="zh-CN" sz="2800" b="1" i="1" dirty="0">
                <a:solidFill>
                  <a:schemeClr val="tx1">
                    <a:lumMod val="75000"/>
                    <a:lumOff val="25000"/>
                  </a:schemeClr>
                </a:solidFill>
                <a:latin typeface="Times New Roman" pitchFamily="18" charset="0"/>
                <a:cs typeface="Times New Roman" pitchFamily="18" charset="0"/>
              </a:rPr>
              <a:t>worked for a company that made robots </a:t>
            </a:r>
            <a:endParaRPr lang="zh-CN" altLang="en-US" sz="2800" b="1" i="1" dirty="0">
              <a:solidFill>
                <a:schemeClr val="tx1">
                  <a:lumMod val="75000"/>
                  <a:lumOff val="25000"/>
                </a:schemeClr>
              </a:solidFill>
              <a:latin typeface="Times New Roman" pitchFamily="18" charset="0"/>
              <a:cs typeface="Times New Roman" pitchFamily="18" charset="0"/>
            </a:endParaRPr>
          </a:p>
        </p:txBody>
      </p:sp>
      <p:pic>
        <p:nvPicPr>
          <p:cNvPr id="11" name="Picture 8" descr="https://timgsa.baidu.com/timg?image&amp;quality=80&amp;size=b9999_10000&amp;sec=1565155437091&amp;di=fcc89547733f6e0e831a42255f9d69c5&amp;imgtype=0&amp;src=http%3A%2F%2Fpic.51yuansu.com%2Fpic2%2Fcover%2F00%2F36%2F08%2F5811c105546e3_610.jpg"/>
          <p:cNvPicPr>
            <a:picLocks noChangeAspect="1" noChangeArrowheads="1"/>
          </p:cNvPicPr>
          <p:nvPr/>
        </p:nvPicPr>
        <p:blipFill>
          <a:blip r:embed="rId4" cstate="print"/>
          <a:srcRect/>
          <a:stretch>
            <a:fillRect/>
          </a:stretch>
        </p:blipFill>
        <p:spPr bwMode="auto">
          <a:xfrm>
            <a:off x="3429127" y="2161160"/>
            <a:ext cx="1197737" cy="1197737"/>
          </a:xfrm>
          <a:prstGeom prst="ellipse">
            <a:avLst/>
          </a:prstGeom>
          <a:ln>
            <a:noFill/>
          </a:ln>
          <a:effectLst>
            <a:softEdge rad="112500"/>
          </a:effectLst>
        </p:spPr>
      </p:pic>
      <p:sp>
        <p:nvSpPr>
          <p:cNvPr id="12" name="TextBox 11"/>
          <p:cNvSpPr txBox="1"/>
          <p:nvPr/>
        </p:nvSpPr>
        <p:spPr>
          <a:xfrm>
            <a:off x="4624553" y="4473118"/>
            <a:ext cx="2696743" cy="523220"/>
          </a:xfrm>
          <a:prstGeom prst="rect">
            <a:avLst/>
          </a:prstGeom>
          <a:noFill/>
        </p:spPr>
        <p:txBody>
          <a:bodyPr wrap="square" rtlCol="0">
            <a:spAutoFit/>
          </a:bodyPr>
          <a:lstStyle/>
          <a:p>
            <a:pPr algn="ctr"/>
            <a:r>
              <a:rPr lang="en-US" altLang="zh-CN" sz="2800" b="1" i="1" dirty="0">
                <a:solidFill>
                  <a:schemeClr val="tx1">
                    <a:lumMod val="75000"/>
                    <a:lumOff val="25000"/>
                  </a:schemeClr>
                </a:solidFill>
                <a:latin typeface="Times New Roman" pitchFamily="18" charset="0"/>
                <a:cs typeface="Times New Roman" pitchFamily="18" charset="0"/>
              </a:rPr>
              <a:t>A housewife</a:t>
            </a:r>
            <a:endParaRPr lang="zh-CN" altLang="en-US" sz="2800" b="1" i="1" dirty="0">
              <a:solidFill>
                <a:schemeClr val="tx1">
                  <a:lumMod val="75000"/>
                  <a:lumOff val="25000"/>
                </a:schemeClr>
              </a:solidFill>
              <a:latin typeface="Times New Roman" pitchFamily="18" charset="0"/>
              <a:cs typeface="Times New Roman" pitchFamily="18" charset="0"/>
            </a:endParaRPr>
          </a:p>
        </p:txBody>
      </p:sp>
      <p:pic>
        <p:nvPicPr>
          <p:cNvPr id="13" name="Picture 6" descr="https://timgsa.baidu.com/timg?image&amp;quality=80&amp;size=b9999_10000&amp;sec=1565155485551&amp;di=00f3b5de556b23d57fb5f90c0555c61b&amp;imgtype=0&amp;src=http%3A%2F%2Fsrc.onlinedown.net%2Fsupply%2Fsup_logo%2Flogo-1122%2F28407_g.jpg"/>
          <p:cNvPicPr>
            <a:picLocks noChangeAspect="1" noChangeArrowheads="1"/>
          </p:cNvPicPr>
          <p:nvPr/>
        </p:nvPicPr>
        <p:blipFill>
          <a:blip r:embed="rId5" cstate="print"/>
          <a:srcRect/>
          <a:stretch>
            <a:fillRect/>
          </a:stretch>
        </p:blipFill>
        <p:spPr bwMode="auto">
          <a:xfrm>
            <a:off x="8622919" y="978535"/>
            <a:ext cx="1142873" cy="1142873"/>
          </a:xfrm>
          <a:prstGeom prst="rect">
            <a:avLst/>
          </a:prstGeom>
          <a:noFill/>
        </p:spPr>
      </p:pic>
      <p:sp>
        <p:nvSpPr>
          <p:cNvPr id="14" name="TextBox 13"/>
          <p:cNvSpPr txBox="1"/>
          <p:nvPr/>
        </p:nvSpPr>
        <p:spPr>
          <a:xfrm>
            <a:off x="8738409" y="2138351"/>
            <a:ext cx="1366848" cy="584775"/>
          </a:xfrm>
          <a:prstGeom prst="rect">
            <a:avLst/>
          </a:prstGeom>
          <a:noFill/>
        </p:spPr>
        <p:txBody>
          <a:bodyPr wrap="none" rtlCol="0">
            <a:spAutoFit/>
          </a:bodyPr>
          <a:lstStyle/>
          <a:p>
            <a:pPr algn="ctr"/>
            <a:r>
              <a:rPr lang="en-US" altLang="zh-CN" sz="3200" b="1" dirty="0">
                <a:latin typeface="Times New Roman" pitchFamily="18" charset="0"/>
                <a:cs typeface="Times New Roman" pitchFamily="18" charset="0"/>
              </a:rPr>
              <a:t>Tony   </a:t>
            </a:r>
          </a:p>
        </p:txBody>
      </p:sp>
      <p:sp>
        <p:nvSpPr>
          <p:cNvPr id="15" name="TextBox 14"/>
          <p:cNvSpPr txBox="1"/>
          <p:nvPr/>
        </p:nvSpPr>
        <p:spPr>
          <a:xfrm>
            <a:off x="9235441" y="916174"/>
            <a:ext cx="2609087" cy="1077218"/>
          </a:xfrm>
          <a:prstGeom prst="rect">
            <a:avLst/>
          </a:prstGeom>
          <a:noFill/>
        </p:spPr>
        <p:txBody>
          <a:bodyPr wrap="square" rtlCol="0">
            <a:spAutoFit/>
          </a:bodyPr>
          <a:lstStyle/>
          <a:p>
            <a:pPr algn="ctr"/>
            <a:r>
              <a:rPr lang="en-US" altLang="zh-CN" sz="3200" b="1" dirty="0">
                <a:latin typeface="Times New Roman" pitchFamily="18" charset="0"/>
                <a:cs typeface="Times New Roman" pitchFamily="18" charset="0"/>
              </a:rPr>
              <a:t> </a:t>
            </a:r>
            <a:r>
              <a:rPr lang="en-US" altLang="zh-CN" sz="3200" b="1" i="1" dirty="0">
                <a:solidFill>
                  <a:schemeClr val="tx1">
                    <a:lumMod val="75000"/>
                    <a:lumOff val="25000"/>
                  </a:schemeClr>
                </a:solidFill>
                <a:latin typeface="Times New Roman" pitchFamily="18" charset="0"/>
                <a:cs typeface="Times New Roman" pitchFamily="18" charset="0"/>
              </a:rPr>
              <a:t>a household robot </a:t>
            </a:r>
            <a:endParaRPr lang="zh-CN" altLang="en-US" sz="3200" b="1" i="1" dirty="0">
              <a:solidFill>
                <a:schemeClr val="tx1">
                  <a:lumMod val="75000"/>
                  <a:lumOff val="25000"/>
                </a:schemeClr>
              </a:solidFill>
              <a:latin typeface="Times New Roman" pitchFamily="18" charset="0"/>
              <a:cs typeface="Times New Roman" pitchFamily="18" charset="0"/>
            </a:endParaRPr>
          </a:p>
        </p:txBody>
      </p:sp>
      <p:pic>
        <p:nvPicPr>
          <p:cNvPr id="18" name="Picture 2" descr="https://timgsa.baidu.com/timg?image&amp;quality=80&amp;size=b9999_10000&amp;sec=1565411497313&amp;di=1d2814625db7043960430ce1ee11605e&amp;imgtype=0&amp;src=http%3A%2F%2Fpic.51yuansu.com%2Fpic2%2Fcover%2F00%2F45%2F52%2F5814ec29ad722_610.jpg"/>
          <p:cNvPicPr>
            <a:picLocks noChangeAspect="1" noChangeArrowheads="1"/>
          </p:cNvPicPr>
          <p:nvPr/>
        </p:nvPicPr>
        <p:blipFill>
          <a:blip r:embed="rId6" cstate="print"/>
          <a:srcRect/>
          <a:stretch>
            <a:fillRect/>
          </a:stretch>
        </p:blipFill>
        <p:spPr bwMode="auto">
          <a:xfrm>
            <a:off x="8577073" y="4906836"/>
            <a:ext cx="1225296" cy="1179449"/>
          </a:xfrm>
          <a:prstGeom prst="rect">
            <a:avLst/>
          </a:prstGeom>
          <a:noFill/>
        </p:spPr>
      </p:pic>
      <p:sp>
        <p:nvSpPr>
          <p:cNvPr id="19" name="TextBox 18"/>
          <p:cNvSpPr txBox="1"/>
          <p:nvPr/>
        </p:nvSpPr>
        <p:spPr>
          <a:xfrm>
            <a:off x="8566156" y="6021503"/>
            <a:ext cx="1723549" cy="584775"/>
          </a:xfrm>
          <a:prstGeom prst="rect">
            <a:avLst/>
          </a:prstGeom>
          <a:noFill/>
        </p:spPr>
        <p:txBody>
          <a:bodyPr wrap="none" rtlCol="0">
            <a:spAutoFit/>
          </a:bodyPr>
          <a:lstStyle/>
          <a:p>
            <a:pPr algn="ctr"/>
            <a:r>
              <a:rPr lang="en-US" altLang="zh-CN" sz="3200" b="1" dirty="0">
                <a:latin typeface="Times New Roman" pitchFamily="18" charset="0"/>
                <a:cs typeface="Times New Roman" pitchFamily="18" charset="0"/>
              </a:rPr>
              <a:t>Gladys   </a:t>
            </a:r>
          </a:p>
        </p:txBody>
      </p:sp>
      <p:sp>
        <p:nvSpPr>
          <p:cNvPr id="20" name="TextBox 19"/>
          <p:cNvSpPr txBox="1"/>
          <p:nvPr/>
        </p:nvSpPr>
        <p:spPr>
          <a:xfrm>
            <a:off x="9403817" y="4808398"/>
            <a:ext cx="1806727" cy="1384995"/>
          </a:xfrm>
          <a:prstGeom prst="rect">
            <a:avLst/>
          </a:prstGeom>
          <a:noFill/>
        </p:spPr>
        <p:txBody>
          <a:bodyPr wrap="square" rtlCol="0">
            <a:spAutoFit/>
          </a:bodyPr>
          <a:lstStyle/>
          <a:p>
            <a:pPr algn="ctr"/>
            <a:r>
              <a:rPr lang="en-US" altLang="zh-CN" sz="2800" b="1" i="1" dirty="0">
                <a:solidFill>
                  <a:schemeClr val="tx1">
                    <a:lumMod val="75000"/>
                    <a:lumOff val="25000"/>
                  </a:schemeClr>
                </a:solidFill>
                <a:latin typeface="Times New Roman" pitchFamily="18" charset="0"/>
                <a:cs typeface="Times New Roman" pitchFamily="18" charset="0"/>
              </a:rPr>
              <a:t>A woman Claire envied</a:t>
            </a:r>
            <a:endParaRPr lang="zh-CN" altLang="en-US" sz="2800" b="1" i="1" dirty="0">
              <a:solidFill>
                <a:schemeClr val="tx1">
                  <a:lumMod val="75000"/>
                  <a:lumOff val="25000"/>
                </a:schemeClr>
              </a:solidFill>
              <a:latin typeface="Times New Roman" pitchFamily="18" charset="0"/>
              <a:cs typeface="Times New Roman" pitchFamily="18" charset="0"/>
            </a:endParaRPr>
          </a:p>
        </p:txBody>
      </p:sp>
      <p:cxnSp>
        <p:nvCxnSpPr>
          <p:cNvPr id="23" name="直接箭头连接符 22"/>
          <p:cNvCxnSpPr/>
          <p:nvPr/>
        </p:nvCxnSpPr>
        <p:spPr>
          <a:xfrm>
            <a:off x="6626352" y="4230624"/>
            <a:ext cx="2023872" cy="1091184"/>
          </a:xfrm>
          <a:prstGeom prst="straightConnector1">
            <a:avLst/>
          </a:prstGeom>
          <a:ln w="57150">
            <a:solidFill>
              <a:srgbClr val="A93023"/>
            </a:solidFill>
            <a:headEnd type="arrow"/>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9253728" y="2779776"/>
            <a:ext cx="18288" cy="1975104"/>
          </a:xfrm>
          <a:prstGeom prst="straightConnector1">
            <a:avLst/>
          </a:prstGeom>
          <a:ln w="57150">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flipV="1">
            <a:off x="6876288" y="4078224"/>
            <a:ext cx="1865376" cy="987552"/>
          </a:xfrm>
          <a:prstGeom prst="straightConnector1">
            <a:avLst/>
          </a:prstGeom>
          <a:ln w="57150">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2676144" y="1487424"/>
            <a:ext cx="6102096" cy="67056"/>
          </a:xfrm>
          <a:prstGeom prst="straightConnector1">
            <a:avLst/>
          </a:prstGeom>
          <a:ln w="57150">
            <a:solidFill>
              <a:srgbClr val="A93023"/>
            </a:solidFill>
            <a:headEnd type="arrow"/>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37761" y="1030224"/>
            <a:ext cx="1700784" cy="584775"/>
          </a:xfrm>
          <a:prstGeom prst="rect">
            <a:avLst/>
          </a:prstGeom>
          <a:solidFill>
            <a:schemeClr val="accent3">
              <a:alpha val="77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altLang="zh-CN" sz="3200" b="1" dirty="0">
                <a:solidFill>
                  <a:schemeClr val="tx1">
                    <a:lumMod val="75000"/>
                    <a:lumOff val="25000"/>
                  </a:schemeClr>
                </a:solidFill>
                <a:latin typeface="Times New Roman" pitchFamily="18" charset="0"/>
                <a:cs typeface="Times New Roman" pitchFamily="18" charset="0"/>
              </a:rPr>
              <a:t>test out</a:t>
            </a:r>
            <a:endParaRPr lang="zh-CN" altLang="en-US" sz="3200" b="1" dirty="0">
              <a:solidFill>
                <a:schemeClr val="tx1">
                  <a:lumMod val="75000"/>
                  <a:lumOff val="25000"/>
                </a:schemeClr>
              </a:solidFill>
              <a:latin typeface="Times New Roman" pitchFamily="18" charset="0"/>
              <a:cs typeface="Times New Roman" pitchFamily="18" charset="0"/>
            </a:endParaRPr>
          </a:p>
        </p:txBody>
      </p:sp>
      <p:pic>
        <p:nvPicPr>
          <p:cNvPr id="38"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8787511" y="3134714"/>
            <a:ext cx="923417" cy="925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9"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7342759" y="2256890"/>
            <a:ext cx="923417" cy="925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6501511" y="903578"/>
            <a:ext cx="923417" cy="925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1" name="同心圆 40"/>
          <p:cNvSpPr/>
          <p:nvPr/>
        </p:nvSpPr>
        <p:spPr>
          <a:xfrm>
            <a:off x="-1478674" y="2921521"/>
            <a:ext cx="1014247" cy="1014247"/>
          </a:xfrm>
          <a:prstGeom prst="donut">
            <a:avLst>
              <a:gd name="adj" fmla="val 34037"/>
            </a:avLst>
          </a:prstGeom>
          <a:solidFill>
            <a:srgbClr val="E0182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矩形 41"/>
          <p:cNvSpPr/>
          <p:nvPr/>
        </p:nvSpPr>
        <p:spPr>
          <a:xfrm>
            <a:off x="384048" y="4005072"/>
            <a:ext cx="4206240" cy="2633472"/>
          </a:xfrm>
          <a:prstGeom prst="rect">
            <a:avLst/>
          </a:prstGeom>
          <a:noFill/>
          <a:ln w="57150">
            <a:solidFill>
              <a:srgbClr val="A93023"/>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463297" y="4139184"/>
            <a:ext cx="4017263" cy="2308324"/>
          </a:xfrm>
          <a:prstGeom prst="rect">
            <a:avLst/>
          </a:prstGeom>
          <a:solidFill>
            <a:schemeClr val="bg1"/>
          </a:solidFill>
        </p:spPr>
        <p:txBody>
          <a:bodyPr wrap="square" rtlCol="0">
            <a:spAutoFit/>
          </a:bodyPr>
          <a:lstStyle/>
          <a:p>
            <a:pPr algn="ctr"/>
            <a:r>
              <a:rPr lang="en-US" altLang="zh-CN" sz="3600" b="1" dirty="0">
                <a:latin typeface="Times New Roman" pitchFamily="18" charset="0"/>
                <a:cs typeface="Times New Roman" pitchFamily="18" charset="0"/>
              </a:rPr>
              <a:t>Skim p1-4 and clarify the </a:t>
            </a:r>
            <a:r>
              <a:rPr lang="en-US" altLang="zh-CN" sz="3600" b="1" dirty="0">
                <a:solidFill>
                  <a:srgbClr val="C00000"/>
                </a:solidFill>
                <a:latin typeface="Times New Roman" pitchFamily="18" charset="0"/>
                <a:cs typeface="Times New Roman" pitchFamily="18" charset="0"/>
              </a:rPr>
              <a:t>relationship between characters</a:t>
            </a:r>
            <a:endParaRPr lang="zh-CN" altLang="en-US" sz="3600" b="1" dirty="0">
              <a:solidFill>
                <a:srgbClr val="C00000"/>
              </a:solidFill>
              <a:latin typeface="Times New Roman" pitchFamily="18" charset="0"/>
              <a:cs typeface="Times New Roman" pitchFamily="18" charset="0"/>
            </a:endParaRPr>
          </a:p>
        </p:txBody>
      </p:sp>
      <p:sp>
        <p:nvSpPr>
          <p:cNvPr id="47" name="圆角矩形 46"/>
          <p:cNvSpPr/>
          <p:nvPr/>
        </p:nvSpPr>
        <p:spPr>
          <a:xfrm>
            <a:off x="1533670" y="2157984"/>
            <a:ext cx="1371600" cy="438912"/>
          </a:xfrm>
          <a:prstGeom prst="round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5273040" y="4086842"/>
            <a:ext cx="1371600" cy="438912"/>
          </a:xfrm>
          <a:prstGeom prst="round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8619744" y="2218944"/>
            <a:ext cx="1371600" cy="438912"/>
          </a:xfrm>
          <a:prstGeom prst="round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8564880" y="6116810"/>
            <a:ext cx="1371600" cy="438912"/>
          </a:xfrm>
          <a:prstGeom prst="round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464558" y="4149015"/>
            <a:ext cx="4017263" cy="2123658"/>
          </a:xfrm>
          <a:prstGeom prst="rect">
            <a:avLst/>
          </a:prstGeom>
          <a:solidFill>
            <a:schemeClr val="bg1"/>
          </a:solidFill>
        </p:spPr>
        <p:txBody>
          <a:bodyPr wrap="square" rtlCol="0">
            <a:spAutoFit/>
          </a:bodyPr>
          <a:lstStyle/>
          <a:p>
            <a:pPr algn="ctr"/>
            <a:r>
              <a:rPr lang="en-US" altLang="zh-CN" sz="3600" b="1" i="1" dirty="0">
                <a:solidFill>
                  <a:srgbClr val="C00000"/>
                </a:solidFill>
                <a:latin typeface="Times New Roman" pitchFamily="18" charset="0"/>
                <a:cs typeface="Times New Roman" pitchFamily="18" charset="0"/>
              </a:rPr>
              <a:t>The beginning:</a:t>
            </a:r>
          </a:p>
          <a:p>
            <a:pPr algn="ctr"/>
            <a:r>
              <a:rPr lang="en-US" altLang="zh-CN" sz="3200" b="1" i="1" dirty="0">
                <a:latin typeface="Times New Roman" pitchFamily="18" charset="0"/>
                <a:cs typeface="Times New Roman" pitchFamily="18" charset="0"/>
              </a:rPr>
              <a:t>Tony was tested out by Claire in 3 weeks’ absence of Larry.</a:t>
            </a:r>
          </a:p>
        </p:txBody>
      </p:sp>
      <p:sp>
        <p:nvSpPr>
          <p:cNvPr id="44" name="TextBox 43"/>
          <p:cNvSpPr txBox="1"/>
          <p:nvPr/>
        </p:nvSpPr>
        <p:spPr>
          <a:xfrm>
            <a:off x="482635" y="4089781"/>
            <a:ext cx="4017263" cy="1323439"/>
          </a:xfrm>
          <a:prstGeom prst="rect">
            <a:avLst/>
          </a:prstGeom>
          <a:solidFill>
            <a:schemeClr val="bg1"/>
          </a:solidFill>
        </p:spPr>
        <p:txBody>
          <a:bodyPr wrap="square" rtlCol="0">
            <a:spAutoFit/>
          </a:bodyPr>
          <a:lstStyle/>
          <a:p>
            <a:pPr algn="ctr"/>
            <a:r>
              <a:rPr lang="en-US" altLang="zh-CN" sz="4400" b="1" dirty="0">
                <a:latin typeface="Times New Roman" pitchFamily="18" charset="0"/>
                <a:cs typeface="Times New Roman" pitchFamily="18" charset="0"/>
              </a:rPr>
              <a:t>Satis</a:t>
            </a:r>
            <a:r>
              <a:rPr lang="en-US" altLang="zh-CN" sz="4400" b="1" dirty="0">
                <a:solidFill>
                  <a:srgbClr val="C00000"/>
                </a:solidFill>
                <a:latin typeface="Times New Roman" pitchFamily="18" charset="0"/>
                <a:cs typeface="Times New Roman" pitchFamily="18" charset="0"/>
              </a:rPr>
              <a:t>fact</a:t>
            </a:r>
            <a:r>
              <a:rPr lang="en-US" altLang="zh-CN" sz="4400" b="1" dirty="0">
                <a:latin typeface="Times New Roman" pitchFamily="18" charset="0"/>
                <a:cs typeface="Times New Roman" pitchFamily="18" charset="0"/>
              </a:rPr>
              <a:t>ion</a:t>
            </a:r>
          </a:p>
          <a:p>
            <a:pPr algn="ctr"/>
            <a:endParaRPr lang="en-US" altLang="zh-CN" sz="3600" b="1" dirty="0">
              <a:solidFill>
                <a:srgbClr val="C00000"/>
              </a:solidFill>
              <a:latin typeface="Times New Roman" pitchFamily="18" charset="0"/>
              <a:cs typeface="Times New Roman" pitchFamily="18" charset="0"/>
            </a:endParaRPr>
          </a:p>
        </p:txBody>
      </p:sp>
      <p:sp>
        <p:nvSpPr>
          <p:cNvPr id="46" name="TextBox 45"/>
          <p:cNvSpPr txBox="1"/>
          <p:nvPr/>
        </p:nvSpPr>
        <p:spPr>
          <a:xfrm>
            <a:off x="441436" y="5201359"/>
            <a:ext cx="4017263" cy="1323439"/>
          </a:xfrm>
          <a:prstGeom prst="rect">
            <a:avLst/>
          </a:prstGeom>
          <a:solidFill>
            <a:schemeClr val="bg1"/>
          </a:solidFill>
        </p:spPr>
        <p:txBody>
          <a:bodyPr wrap="square" rtlCol="0">
            <a:spAutoFit/>
          </a:bodyPr>
          <a:lstStyle/>
          <a:p>
            <a:pPr algn="ctr"/>
            <a:r>
              <a:rPr lang="en-US" altLang="zh-CN" sz="4400" b="1" dirty="0">
                <a:latin typeface="Times New Roman" pitchFamily="18" charset="0"/>
                <a:cs typeface="Times New Roman" pitchFamily="18" charset="0"/>
              </a:rPr>
              <a:t>Guarante</a:t>
            </a:r>
            <a:r>
              <a:rPr lang="en-US" altLang="zh-CN" sz="4400" b="1" dirty="0">
                <a:solidFill>
                  <a:srgbClr val="C00000"/>
                </a:solidFill>
                <a:latin typeface="Times New Roman" pitchFamily="18" charset="0"/>
                <a:cs typeface="Times New Roman" pitchFamily="18" charset="0"/>
              </a:rPr>
              <a:t>ed</a:t>
            </a:r>
          </a:p>
          <a:p>
            <a:pPr algn="ctr"/>
            <a:endParaRPr lang="en-US" altLang="zh-CN" sz="3600" b="1" dirty="0">
              <a:solidFill>
                <a:srgbClr val="C00000"/>
              </a:solidFill>
              <a:latin typeface="Times New Roman" pitchFamily="18" charset="0"/>
              <a:cs typeface="Times New Roman" pitchFamily="18" charset="0"/>
            </a:endParaRPr>
          </a:p>
        </p:txBody>
      </p:sp>
      <p:sp>
        <p:nvSpPr>
          <p:cNvPr id="45" name="TextBox 44"/>
          <p:cNvSpPr txBox="1"/>
          <p:nvPr/>
        </p:nvSpPr>
        <p:spPr>
          <a:xfrm>
            <a:off x="532871" y="4769124"/>
            <a:ext cx="4017263" cy="646331"/>
          </a:xfrm>
          <a:prstGeom prst="rect">
            <a:avLst/>
          </a:prstGeom>
          <a:noFill/>
        </p:spPr>
        <p:txBody>
          <a:bodyPr wrap="square" rtlCol="0">
            <a:spAutoFit/>
          </a:bodyPr>
          <a:lstStyle/>
          <a:p>
            <a:pPr algn="ctr"/>
            <a:r>
              <a:rPr lang="en-US" altLang="zh-CN" sz="3600" b="1" i="1" dirty="0">
                <a:solidFill>
                  <a:srgbClr val="C00000"/>
                </a:solidFill>
                <a:latin typeface="Times New Roman" pitchFamily="18" charset="0"/>
                <a:cs typeface="Times New Roman" pitchFamily="18" charset="0"/>
              </a:rPr>
              <a:t>Who   </a:t>
            </a:r>
            <a:r>
              <a:rPr lang="en-US" altLang="zh-CN" sz="3600" b="1" i="1" dirty="0">
                <a:latin typeface="Times New Roman" pitchFamily="18" charset="0"/>
                <a:cs typeface="Times New Roman" pitchFamily="18" charset="0"/>
              </a:rPr>
              <a:t>is  </a:t>
            </a:r>
            <a:r>
              <a:rPr lang="en-US" altLang="zh-CN" sz="3600" b="1" i="1" dirty="0">
                <a:solidFill>
                  <a:srgbClr val="C00000"/>
                </a:solidFill>
                <a:latin typeface="Times New Roman" pitchFamily="18" charset="0"/>
                <a:cs typeface="Times New Roman" pitchFamily="18" charset="0"/>
              </a:rPr>
              <a:t> satisfied?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7.4961E-7 -2.96296E-6 L 0.14498 -0.00254 " pathEditMode="relative" rAng="0" ptsTypes="AA">
                                      <p:cBhvr>
                                        <p:cTn id="6" dur="2000" fill="hold"/>
                                        <p:tgtEl>
                                          <p:spTgt spid="41"/>
                                        </p:tgtEl>
                                        <p:attrNameLst>
                                          <p:attrName>ppt_x</p:attrName>
                                          <p:attrName>ppt_y</p:attrName>
                                        </p:attrNameLst>
                                      </p:cBhvr>
                                      <p:rCtr x="7200" y="-100"/>
                                    </p:animMotion>
                                  </p:childTnLst>
                                </p:cTn>
                              </p:par>
                              <p:par>
                                <p:cTn id="7" presetID="3" presetClass="entr" presetSubtype="1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blinds(horizontal)">
                                      <p:cBhvr>
                                        <p:cTn id="9" dur="500"/>
                                        <p:tgtEl>
                                          <p:spTgt spid="42"/>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anim calcmode="lin" valueType="num">
                                      <p:cBhvr>
                                        <p:cTn id="14" dur="500" fill="hold"/>
                                        <p:tgtEl>
                                          <p:spTgt spid="43"/>
                                        </p:tgtEl>
                                        <p:attrNameLst>
                                          <p:attrName>ppt_x</p:attrName>
                                        </p:attrNameLst>
                                      </p:cBhvr>
                                      <p:tavLst>
                                        <p:tav tm="0">
                                          <p:val>
                                            <p:strVal val="#ppt_x"/>
                                          </p:val>
                                        </p:tav>
                                        <p:tav tm="100000">
                                          <p:val>
                                            <p:strVal val="#ppt_x"/>
                                          </p:val>
                                        </p:tav>
                                      </p:tavLst>
                                    </p:anim>
                                    <p:anim calcmode="lin" valueType="num">
                                      <p:cBhvr>
                                        <p:cTn id="1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anim calcmode="lin" valueType="num">
                                      <p:cBhvr>
                                        <p:cTn id="49" dur="500" fill="hold"/>
                                        <p:tgtEl>
                                          <p:spTgt spid="10"/>
                                        </p:tgtEl>
                                        <p:attrNameLst>
                                          <p:attrName>ppt_x</p:attrName>
                                        </p:attrNameLst>
                                      </p:cBhvr>
                                      <p:tavLst>
                                        <p:tav tm="0">
                                          <p:val>
                                            <p:strVal val="#ppt_x"/>
                                          </p:val>
                                        </p:tav>
                                        <p:tav tm="100000">
                                          <p:val>
                                            <p:strVal val="#ppt_x"/>
                                          </p:val>
                                        </p:tav>
                                      </p:tavLst>
                                    </p:anim>
                                    <p:anim calcmode="lin" valueType="num">
                                      <p:cBhvr>
                                        <p:cTn id="5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anim calcmode="lin" valueType="num">
                                      <p:cBhvr>
                                        <p:cTn id="61" dur="500" fill="hold"/>
                                        <p:tgtEl>
                                          <p:spTgt spid="12"/>
                                        </p:tgtEl>
                                        <p:attrNameLst>
                                          <p:attrName>ppt_x</p:attrName>
                                        </p:attrNameLst>
                                      </p:cBhvr>
                                      <p:tavLst>
                                        <p:tav tm="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anim calcmode="lin" valueType="num">
                                      <p:cBhvr>
                                        <p:cTn id="73" dur="500" fill="hold"/>
                                        <p:tgtEl>
                                          <p:spTgt spid="14"/>
                                        </p:tgtEl>
                                        <p:attrNameLst>
                                          <p:attrName>ppt_x</p:attrName>
                                        </p:attrNameLst>
                                      </p:cBhvr>
                                      <p:tavLst>
                                        <p:tav tm="0">
                                          <p:val>
                                            <p:strVal val="#ppt_x"/>
                                          </p:val>
                                        </p:tav>
                                        <p:tav tm="100000">
                                          <p:val>
                                            <p:strVal val="#ppt_x"/>
                                          </p:val>
                                        </p:tav>
                                      </p:tavLst>
                                    </p:anim>
                                    <p:anim calcmode="lin" valueType="num">
                                      <p:cBhvr>
                                        <p:cTn id="7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anim calcmode="lin" valueType="num">
                                      <p:cBhvr>
                                        <p:cTn id="80" dur="500" fill="hold"/>
                                        <p:tgtEl>
                                          <p:spTgt spid="15"/>
                                        </p:tgtEl>
                                        <p:attrNameLst>
                                          <p:attrName>ppt_x</p:attrName>
                                        </p:attrNameLst>
                                      </p:cBhvr>
                                      <p:tavLst>
                                        <p:tav tm="0">
                                          <p:val>
                                            <p:strVal val="#ppt_x"/>
                                          </p:val>
                                        </p:tav>
                                        <p:tav tm="100000">
                                          <p:val>
                                            <p:strVal val="#ppt_x"/>
                                          </p:val>
                                        </p:tav>
                                      </p:tavLst>
                                    </p:anim>
                                    <p:anim calcmode="lin" valueType="num">
                                      <p:cBhvr>
                                        <p:cTn id="8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anim calcmode="lin" valueType="num">
                                      <p:cBhvr>
                                        <p:cTn id="87" dur="500" fill="hold"/>
                                        <p:tgtEl>
                                          <p:spTgt spid="37"/>
                                        </p:tgtEl>
                                        <p:attrNameLst>
                                          <p:attrName>ppt_x</p:attrName>
                                        </p:attrNameLst>
                                      </p:cBhvr>
                                      <p:tavLst>
                                        <p:tav tm="0">
                                          <p:val>
                                            <p:strVal val="#ppt_x"/>
                                          </p:val>
                                        </p:tav>
                                        <p:tav tm="100000">
                                          <p:val>
                                            <p:strVal val="#ppt_x"/>
                                          </p:val>
                                        </p:tav>
                                      </p:tavLst>
                                    </p:anim>
                                    <p:anim calcmode="lin" valueType="num">
                                      <p:cBhvr>
                                        <p:cTn id="8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linds(horizont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blinds(horizontal)">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anim calcmode="lin" valueType="num">
                                      <p:cBhvr>
                                        <p:cTn id="109" dur="500" fill="hold"/>
                                        <p:tgtEl>
                                          <p:spTgt spid="19"/>
                                        </p:tgtEl>
                                        <p:attrNameLst>
                                          <p:attrName>ppt_x</p:attrName>
                                        </p:attrNameLst>
                                      </p:cBhvr>
                                      <p:tavLst>
                                        <p:tav tm="0">
                                          <p:val>
                                            <p:strVal val="#ppt_x"/>
                                          </p:val>
                                        </p:tav>
                                        <p:tav tm="100000">
                                          <p:val>
                                            <p:strVal val="#ppt_x"/>
                                          </p:val>
                                        </p:tav>
                                      </p:tavLst>
                                    </p:anim>
                                    <p:anim calcmode="lin" valueType="num">
                                      <p:cBhvr>
                                        <p:cTn id="11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anim calcmode="lin" valueType="num">
                                      <p:cBhvr>
                                        <p:cTn id="116" dur="500" fill="hold"/>
                                        <p:tgtEl>
                                          <p:spTgt spid="20"/>
                                        </p:tgtEl>
                                        <p:attrNameLst>
                                          <p:attrName>ppt_x</p:attrName>
                                        </p:attrNameLst>
                                      </p:cBhvr>
                                      <p:tavLst>
                                        <p:tav tm="0">
                                          <p:val>
                                            <p:strVal val="#ppt_x"/>
                                          </p:val>
                                        </p:tav>
                                        <p:tav tm="100000">
                                          <p:val>
                                            <p:strVal val="#ppt_x"/>
                                          </p:val>
                                        </p:tav>
                                      </p:tavLst>
                                    </p:anim>
                                    <p:anim calcmode="lin" valueType="num">
                                      <p:cBhvr>
                                        <p:cTn id="11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blinds(horizontal)">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12" presetClass="entr" presetSubtype="1" fill="hold"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slide(fromTop)">
                                      <p:cBhvr>
                                        <p:cTn id="127" dur="500"/>
                                        <p:tgtEl>
                                          <p:spTgt spid="27"/>
                                        </p:tgtEl>
                                      </p:cBhvr>
                                    </p:animEffect>
                                  </p:childTnLst>
                                </p:cTn>
                              </p:par>
                            </p:childTnLst>
                          </p:cTn>
                        </p:par>
                        <p:par>
                          <p:cTn id="128" fill="hold">
                            <p:stCondLst>
                              <p:cond delay="500"/>
                            </p:stCondLst>
                            <p:childTnLst>
                              <p:par>
                                <p:cTn id="129" presetID="12" presetClass="entr" presetSubtype="2" fill="hold"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slide(fromRight)">
                                      <p:cBhvr>
                                        <p:cTn id="131" dur="500"/>
                                        <p:tgtEl>
                                          <p:spTgt spid="29"/>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dissolve">
                                      <p:cBhvr>
                                        <p:cTn id="136" dur="500"/>
                                        <p:tgtEl>
                                          <p:spTgt spid="38"/>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dissolve">
                                      <p:cBhvr>
                                        <p:cTn id="141" dur="500"/>
                                        <p:tgtEl>
                                          <p:spTgt spid="39"/>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nodeType="clickEffect">
                                  <p:stCondLst>
                                    <p:cond delay="0"/>
                                  </p:stCondLst>
                                  <p:childTnLst>
                                    <p:set>
                                      <p:cBhvr>
                                        <p:cTn id="145" dur="1" fill="hold">
                                          <p:stCondLst>
                                            <p:cond delay="0"/>
                                          </p:stCondLst>
                                        </p:cTn>
                                        <p:tgtEl>
                                          <p:spTgt spid="40"/>
                                        </p:tgtEl>
                                        <p:attrNameLst>
                                          <p:attrName>style.visibility</p:attrName>
                                        </p:attrNameLst>
                                      </p:cBhvr>
                                      <p:to>
                                        <p:strVal val="visible"/>
                                      </p:to>
                                    </p:set>
                                    <p:animEffect transition="in" filter="dissolve">
                                      <p:cBhvr>
                                        <p:cTn id="146" dur="500"/>
                                        <p:tgtEl>
                                          <p:spTgt spid="40"/>
                                        </p:tgtEl>
                                      </p:cBhvr>
                                    </p:animEffec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fade">
                                      <p:cBhvr>
                                        <p:cTn id="151" dur="500"/>
                                        <p:tgtEl>
                                          <p:spTgt spid="36"/>
                                        </p:tgtEl>
                                      </p:cBhvr>
                                    </p:animEffect>
                                    <p:anim calcmode="lin" valueType="num">
                                      <p:cBhvr>
                                        <p:cTn id="152" dur="500" fill="hold"/>
                                        <p:tgtEl>
                                          <p:spTgt spid="36"/>
                                        </p:tgtEl>
                                        <p:attrNameLst>
                                          <p:attrName>ppt_x</p:attrName>
                                        </p:attrNameLst>
                                      </p:cBhvr>
                                      <p:tavLst>
                                        <p:tav tm="0">
                                          <p:val>
                                            <p:strVal val="#ppt_x"/>
                                          </p:val>
                                        </p:tav>
                                        <p:tav tm="100000">
                                          <p:val>
                                            <p:strVal val="#ppt_x"/>
                                          </p:val>
                                        </p:tav>
                                      </p:tavLst>
                                    </p:anim>
                                    <p:anim calcmode="lin" valueType="num">
                                      <p:cBhvr>
                                        <p:cTn id="153"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fade">
                                      <p:cBhvr>
                                        <p:cTn id="158" dur="500"/>
                                        <p:tgtEl>
                                          <p:spTgt spid="44"/>
                                        </p:tgtEl>
                                      </p:cBhvr>
                                    </p:animEffect>
                                    <p:anim calcmode="lin" valueType="num">
                                      <p:cBhvr>
                                        <p:cTn id="159" dur="500" fill="hold"/>
                                        <p:tgtEl>
                                          <p:spTgt spid="44"/>
                                        </p:tgtEl>
                                        <p:attrNameLst>
                                          <p:attrName>ppt_x</p:attrName>
                                        </p:attrNameLst>
                                      </p:cBhvr>
                                      <p:tavLst>
                                        <p:tav tm="0">
                                          <p:val>
                                            <p:strVal val="#ppt_x"/>
                                          </p:val>
                                        </p:tav>
                                        <p:tav tm="100000">
                                          <p:val>
                                            <p:strVal val="#ppt_x"/>
                                          </p:val>
                                        </p:tav>
                                      </p:tavLst>
                                    </p:anim>
                                    <p:anim calcmode="lin" valueType="num">
                                      <p:cBhvr>
                                        <p:cTn id="160" dur="500" fill="hold"/>
                                        <p:tgtEl>
                                          <p:spTgt spid="4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fade">
                                      <p:cBhvr>
                                        <p:cTn id="163" dur="500"/>
                                        <p:tgtEl>
                                          <p:spTgt spid="46"/>
                                        </p:tgtEl>
                                      </p:cBhvr>
                                    </p:animEffect>
                                    <p:anim calcmode="lin" valueType="num">
                                      <p:cBhvr>
                                        <p:cTn id="164" dur="500" fill="hold"/>
                                        <p:tgtEl>
                                          <p:spTgt spid="46"/>
                                        </p:tgtEl>
                                        <p:attrNameLst>
                                          <p:attrName>ppt_x</p:attrName>
                                        </p:attrNameLst>
                                      </p:cBhvr>
                                      <p:tavLst>
                                        <p:tav tm="0">
                                          <p:val>
                                            <p:strVal val="#ppt_x"/>
                                          </p:val>
                                        </p:tav>
                                        <p:tav tm="100000">
                                          <p:val>
                                            <p:strVal val="#ppt_x"/>
                                          </p:val>
                                        </p:tav>
                                      </p:tavLst>
                                    </p:anim>
                                    <p:anim calcmode="lin" valueType="num">
                                      <p:cBhvr>
                                        <p:cTn id="16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fade">
                                      <p:cBhvr>
                                        <p:cTn id="170" dur="500"/>
                                        <p:tgtEl>
                                          <p:spTgt spid="45"/>
                                        </p:tgtEl>
                                      </p:cBhvr>
                                    </p:animEffect>
                                    <p:anim calcmode="lin" valueType="num">
                                      <p:cBhvr>
                                        <p:cTn id="171" dur="500" fill="hold"/>
                                        <p:tgtEl>
                                          <p:spTgt spid="45"/>
                                        </p:tgtEl>
                                        <p:attrNameLst>
                                          <p:attrName>ppt_x</p:attrName>
                                        </p:attrNameLst>
                                      </p:cBhvr>
                                      <p:tavLst>
                                        <p:tav tm="0">
                                          <p:val>
                                            <p:strVal val="#ppt_x"/>
                                          </p:val>
                                        </p:tav>
                                        <p:tav tm="100000">
                                          <p:val>
                                            <p:strVal val="#ppt_x"/>
                                          </p:val>
                                        </p:tav>
                                      </p:tavLst>
                                    </p:anim>
                                    <p:anim calcmode="lin" valueType="num">
                                      <p:cBhvr>
                                        <p:cTn id="172" dur="500" fill="hold"/>
                                        <p:tgtEl>
                                          <p:spTgt spid="45"/>
                                        </p:tgtEl>
                                        <p:attrNameLst>
                                          <p:attrName>ppt_y</p:attrName>
                                        </p:attrNameLst>
                                      </p:cBhvr>
                                      <p:tavLst>
                                        <p:tav tm="0">
                                          <p:val>
                                            <p:strVal val="#ppt_y+.1"/>
                                          </p:val>
                                        </p:tav>
                                        <p:tav tm="100000">
                                          <p:val>
                                            <p:strVal val="#ppt_y"/>
                                          </p:val>
                                        </p:tav>
                                      </p:tavLst>
                                    </p:anim>
                                  </p:childTnLst>
                                </p:cTn>
                              </p:par>
                            </p:childTnLst>
                          </p:cTn>
                        </p:par>
                        <p:par>
                          <p:cTn id="173" fill="hold">
                            <p:stCondLst>
                              <p:cond delay="500"/>
                            </p:stCondLst>
                            <p:childTnLst>
                              <p:par>
                                <p:cTn id="174" presetID="42" presetClass="entr" presetSubtype="0" fill="hold" grpId="0" nodeType="afterEffect">
                                  <p:stCondLst>
                                    <p:cond delay="0"/>
                                  </p:stCondLst>
                                  <p:childTnLst>
                                    <p:set>
                                      <p:cBhvr>
                                        <p:cTn id="175" dur="1" fill="hold">
                                          <p:stCondLst>
                                            <p:cond delay="0"/>
                                          </p:stCondLst>
                                        </p:cTn>
                                        <p:tgtEl>
                                          <p:spTgt spid="47"/>
                                        </p:tgtEl>
                                        <p:attrNameLst>
                                          <p:attrName>style.visibility</p:attrName>
                                        </p:attrNameLst>
                                      </p:cBhvr>
                                      <p:to>
                                        <p:strVal val="visible"/>
                                      </p:to>
                                    </p:set>
                                    <p:animEffect transition="in" filter="fade">
                                      <p:cBhvr>
                                        <p:cTn id="176" dur="1000"/>
                                        <p:tgtEl>
                                          <p:spTgt spid="47"/>
                                        </p:tgtEl>
                                      </p:cBhvr>
                                    </p:animEffect>
                                    <p:anim calcmode="lin" valueType="num">
                                      <p:cBhvr>
                                        <p:cTn id="177" dur="1000" fill="hold"/>
                                        <p:tgtEl>
                                          <p:spTgt spid="47"/>
                                        </p:tgtEl>
                                        <p:attrNameLst>
                                          <p:attrName>ppt_x</p:attrName>
                                        </p:attrNameLst>
                                      </p:cBhvr>
                                      <p:tavLst>
                                        <p:tav tm="0">
                                          <p:val>
                                            <p:strVal val="#ppt_x"/>
                                          </p:val>
                                        </p:tav>
                                        <p:tav tm="100000">
                                          <p:val>
                                            <p:strVal val="#ppt_x"/>
                                          </p:val>
                                        </p:tav>
                                      </p:tavLst>
                                    </p:anim>
                                    <p:anim calcmode="lin" valueType="num">
                                      <p:cBhvr>
                                        <p:cTn id="178" dur="1000" fill="hold"/>
                                        <p:tgtEl>
                                          <p:spTgt spid="4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48"/>
                                        </p:tgtEl>
                                        <p:attrNameLst>
                                          <p:attrName>style.visibility</p:attrName>
                                        </p:attrNameLst>
                                      </p:cBhvr>
                                      <p:to>
                                        <p:strVal val="visible"/>
                                      </p:to>
                                    </p:set>
                                    <p:animEffect transition="in" filter="fade">
                                      <p:cBhvr>
                                        <p:cTn id="181" dur="1000"/>
                                        <p:tgtEl>
                                          <p:spTgt spid="48"/>
                                        </p:tgtEl>
                                      </p:cBhvr>
                                    </p:animEffect>
                                    <p:anim calcmode="lin" valueType="num">
                                      <p:cBhvr>
                                        <p:cTn id="182" dur="1000" fill="hold"/>
                                        <p:tgtEl>
                                          <p:spTgt spid="48"/>
                                        </p:tgtEl>
                                        <p:attrNameLst>
                                          <p:attrName>ppt_x</p:attrName>
                                        </p:attrNameLst>
                                      </p:cBhvr>
                                      <p:tavLst>
                                        <p:tav tm="0">
                                          <p:val>
                                            <p:strVal val="#ppt_x"/>
                                          </p:val>
                                        </p:tav>
                                        <p:tav tm="100000">
                                          <p:val>
                                            <p:strVal val="#ppt_x"/>
                                          </p:val>
                                        </p:tav>
                                      </p:tavLst>
                                    </p:anim>
                                    <p:anim calcmode="lin" valueType="num">
                                      <p:cBhvr>
                                        <p:cTn id="183" dur="1000" fill="hold"/>
                                        <p:tgtEl>
                                          <p:spTgt spid="48"/>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49"/>
                                        </p:tgtEl>
                                        <p:attrNameLst>
                                          <p:attrName>style.visibility</p:attrName>
                                        </p:attrNameLst>
                                      </p:cBhvr>
                                      <p:to>
                                        <p:strVal val="visible"/>
                                      </p:to>
                                    </p:set>
                                    <p:animEffect transition="in" filter="fade">
                                      <p:cBhvr>
                                        <p:cTn id="186" dur="1000"/>
                                        <p:tgtEl>
                                          <p:spTgt spid="49"/>
                                        </p:tgtEl>
                                      </p:cBhvr>
                                    </p:animEffect>
                                    <p:anim calcmode="lin" valueType="num">
                                      <p:cBhvr>
                                        <p:cTn id="187" dur="1000" fill="hold"/>
                                        <p:tgtEl>
                                          <p:spTgt spid="49"/>
                                        </p:tgtEl>
                                        <p:attrNameLst>
                                          <p:attrName>ppt_x</p:attrName>
                                        </p:attrNameLst>
                                      </p:cBhvr>
                                      <p:tavLst>
                                        <p:tav tm="0">
                                          <p:val>
                                            <p:strVal val="#ppt_x"/>
                                          </p:val>
                                        </p:tav>
                                        <p:tav tm="100000">
                                          <p:val>
                                            <p:strVal val="#ppt_x"/>
                                          </p:val>
                                        </p:tav>
                                      </p:tavLst>
                                    </p:anim>
                                    <p:anim calcmode="lin" valueType="num">
                                      <p:cBhvr>
                                        <p:cTn id="188" dur="1000" fill="hold"/>
                                        <p:tgtEl>
                                          <p:spTgt spid="49"/>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50"/>
                                        </p:tgtEl>
                                        <p:attrNameLst>
                                          <p:attrName>style.visibility</p:attrName>
                                        </p:attrNameLst>
                                      </p:cBhvr>
                                      <p:to>
                                        <p:strVal val="visible"/>
                                      </p:to>
                                    </p:set>
                                    <p:animEffect transition="in" filter="fade">
                                      <p:cBhvr>
                                        <p:cTn id="191" dur="1000"/>
                                        <p:tgtEl>
                                          <p:spTgt spid="50"/>
                                        </p:tgtEl>
                                      </p:cBhvr>
                                    </p:animEffect>
                                    <p:anim calcmode="lin" valueType="num">
                                      <p:cBhvr>
                                        <p:cTn id="192" dur="1000" fill="hold"/>
                                        <p:tgtEl>
                                          <p:spTgt spid="50"/>
                                        </p:tgtEl>
                                        <p:attrNameLst>
                                          <p:attrName>ppt_x</p:attrName>
                                        </p:attrNameLst>
                                      </p:cBhvr>
                                      <p:tavLst>
                                        <p:tav tm="0">
                                          <p:val>
                                            <p:strVal val="#ppt_x"/>
                                          </p:val>
                                        </p:tav>
                                        <p:tav tm="100000">
                                          <p:val>
                                            <p:strVal val="#ppt_x"/>
                                          </p:val>
                                        </p:tav>
                                      </p:tavLst>
                                    </p:anim>
                                    <p:anim calcmode="lin" valueType="num">
                                      <p:cBhvr>
                                        <p:cTn id="19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2" grpId="0"/>
      <p:bldP spid="14" grpId="0"/>
      <p:bldP spid="15" grpId="0"/>
      <p:bldP spid="19" grpId="0"/>
      <p:bldP spid="20" grpId="0"/>
      <p:bldP spid="37" grpId="0" animBg="1"/>
      <p:bldP spid="41" grpId="0" animBg="1"/>
      <p:bldP spid="42" grpId="0" animBg="1"/>
      <p:bldP spid="43" grpId="0" animBg="1"/>
      <p:bldP spid="47" grpId="0" animBg="1"/>
      <p:bldP spid="48" grpId="0" animBg="1"/>
      <p:bldP spid="49" grpId="0" animBg="1"/>
      <p:bldP spid="50" grpId="0" animBg="1"/>
      <p:bldP spid="36" grpId="0" animBg="1"/>
      <p:bldP spid="44" grpId="0" animBg="1"/>
      <p:bldP spid="46"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flipV="1">
            <a:off x="504282" y="2171674"/>
            <a:ext cx="11356848" cy="18288"/>
          </a:xfrm>
          <a:prstGeom prst="line">
            <a:avLst/>
          </a:prstGeom>
          <a:ln w="19050">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4046488" y="4409088"/>
            <a:ext cx="2412124" cy="15766"/>
          </a:xfrm>
          <a:prstGeom prst="straightConnector1">
            <a:avLst/>
          </a:prstGeom>
          <a:ln w="57150">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 name="同心圆 1"/>
          <p:cNvSpPr/>
          <p:nvPr/>
        </p:nvSpPr>
        <p:spPr>
          <a:xfrm>
            <a:off x="-1551826" y="182880"/>
            <a:ext cx="1014247" cy="1014247"/>
          </a:xfrm>
          <a:prstGeom prst="donut">
            <a:avLst>
              <a:gd name="adj" fmla="val 34037"/>
            </a:avLst>
          </a:prstGeom>
          <a:solidFill>
            <a:srgbClr val="E0182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 name="直接连接符 3"/>
          <p:cNvCxnSpPr/>
          <p:nvPr/>
        </p:nvCxnSpPr>
        <p:spPr>
          <a:xfrm flipV="1">
            <a:off x="493776" y="1152144"/>
            <a:ext cx="11356848" cy="18288"/>
          </a:xfrm>
          <a:prstGeom prst="line">
            <a:avLst/>
          </a:prstGeom>
          <a:ln w="76200">
            <a:solidFill>
              <a:srgbClr val="A9302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15568" y="537031"/>
            <a:ext cx="10533888" cy="646331"/>
          </a:xfrm>
          <a:prstGeom prst="rect">
            <a:avLst/>
          </a:prstGeom>
          <a:noFill/>
        </p:spPr>
        <p:txBody>
          <a:bodyPr wrap="square" rtlCol="0">
            <a:spAutoFit/>
          </a:bodyPr>
          <a:lstStyle/>
          <a:p>
            <a:r>
              <a:rPr lang="en-US" altLang="zh-CN" sz="3600" b="1" i="1" dirty="0">
                <a:solidFill>
                  <a:srgbClr val="C00000"/>
                </a:solidFill>
                <a:latin typeface="Times New Roman" pitchFamily="18" charset="0"/>
                <a:cs typeface="Times New Roman" pitchFamily="18" charset="0"/>
              </a:rPr>
              <a:t>Scan the passage and clear up the plot development  </a:t>
            </a:r>
          </a:p>
        </p:txBody>
      </p:sp>
      <p:pic>
        <p:nvPicPr>
          <p:cNvPr id="6" name="Picture 4" descr="https://timgsa.baidu.com/timg?image&amp;quality=80&amp;size=b9999_10000&amp;sec=1565155394033&amp;di=7228c8ad409d3f064240b8d0607e3bd8&amp;imgtype=0&amp;src=http%3A%2F%2Fpic.51yuansu.com%2Fpic2%2Fcover%2F00%2F47%2F28%2F5815ac84ebbb0_610.jpg"/>
          <p:cNvPicPr>
            <a:picLocks noChangeAspect="1" noChangeArrowheads="1"/>
          </p:cNvPicPr>
          <p:nvPr/>
        </p:nvPicPr>
        <p:blipFill>
          <a:blip r:embed="rId2" cstate="print"/>
          <a:srcRect/>
          <a:stretch>
            <a:fillRect/>
          </a:stretch>
        </p:blipFill>
        <p:spPr bwMode="auto">
          <a:xfrm>
            <a:off x="2175640" y="1009426"/>
            <a:ext cx="1671145" cy="14501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https://timgsa.baidu.com/timg?image&amp;quality=80&amp;size=b9999_10000&amp;sec=1565155485551&amp;di=00f3b5de556b23d57fb5f90c0555c61b&amp;imgtype=0&amp;src=http%3A%2F%2Fsrc.onlinedown.net%2Fsupply%2Fsup_logo%2Flogo-1122%2F28407_g.jpg"/>
          <p:cNvPicPr>
            <a:picLocks noChangeAspect="1" noChangeArrowheads="1"/>
          </p:cNvPicPr>
          <p:nvPr/>
        </p:nvPicPr>
        <p:blipFill>
          <a:blip r:embed="rId3" cstate="print"/>
          <a:srcRect/>
          <a:stretch>
            <a:fillRect/>
          </a:stretch>
        </p:blipFill>
        <p:spPr bwMode="auto">
          <a:xfrm>
            <a:off x="6595093" y="1303926"/>
            <a:ext cx="1033145" cy="10331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121409" y="2377440"/>
            <a:ext cx="2531462" cy="584775"/>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Felt alarmed </a:t>
            </a:r>
            <a:endParaRPr lang="zh-CN" altLang="en-US" sz="3200" b="1" dirty="0">
              <a:latin typeface="Times New Roman" pitchFamily="18" charset="0"/>
              <a:cs typeface="Times New Roman" pitchFamily="18" charset="0"/>
            </a:endParaRPr>
          </a:p>
        </p:txBody>
      </p:sp>
      <p:sp>
        <p:nvSpPr>
          <p:cNvPr id="10" name="TextBox 9"/>
          <p:cNvSpPr txBox="1"/>
          <p:nvPr/>
        </p:nvSpPr>
        <p:spPr>
          <a:xfrm>
            <a:off x="6237275" y="2346960"/>
            <a:ext cx="4940776" cy="584775"/>
          </a:xfrm>
          <a:prstGeom prst="rect">
            <a:avLst/>
          </a:prstGeom>
          <a:noFill/>
        </p:spPr>
        <p:txBody>
          <a:bodyPr wrap="none" rtlCol="0">
            <a:spAutoFit/>
          </a:bodyPr>
          <a:lstStyle/>
          <a:p>
            <a:r>
              <a:rPr lang="en-US" altLang="zh-CN" sz="3200" dirty="0">
                <a:latin typeface="Times New Roman" pitchFamily="18" charset="0"/>
                <a:cs typeface="Times New Roman" pitchFamily="18" charset="0"/>
              </a:rPr>
              <a:t>tall, handsome , a deep voice</a:t>
            </a:r>
            <a:endParaRPr lang="zh-CN" altLang="en-US" sz="3200" dirty="0">
              <a:latin typeface="Times New Roman" pitchFamily="18" charset="0"/>
              <a:cs typeface="Times New Roman" pitchFamily="18" charset="0"/>
            </a:endParaRPr>
          </a:p>
        </p:txBody>
      </p:sp>
      <p:sp>
        <p:nvSpPr>
          <p:cNvPr id="11" name="TextBox 10"/>
          <p:cNvSpPr txBox="1"/>
          <p:nvPr/>
        </p:nvSpPr>
        <p:spPr>
          <a:xfrm>
            <a:off x="6070146" y="2336509"/>
            <a:ext cx="6626351" cy="584775"/>
          </a:xfrm>
          <a:prstGeom prst="rect">
            <a:avLst/>
          </a:prstGeom>
          <a:solidFill>
            <a:srgbClr val="FFC000">
              <a:alpha val="78000"/>
            </a:srgbClr>
          </a:solidFill>
        </p:spPr>
        <p:txBody>
          <a:bodyPr wrap="square" rtlCol="0">
            <a:spAutoFit/>
          </a:bodyPr>
          <a:lstStyle/>
          <a:p>
            <a:r>
              <a:rPr lang="en-US" altLang="zh-CN" sz="3200" b="1" dirty="0">
                <a:solidFill>
                  <a:srgbClr val="C00000"/>
                </a:solidFill>
                <a:latin typeface="Times New Roman" pitchFamily="18" charset="0"/>
                <a:cs typeface="Times New Roman" pitchFamily="18" charset="0"/>
              </a:rPr>
              <a:t>More</a:t>
            </a:r>
            <a:r>
              <a:rPr lang="en-US" altLang="zh-CN" sz="3200" b="1" dirty="0">
                <a:latin typeface="Times New Roman" pitchFamily="18" charset="0"/>
                <a:cs typeface="Times New Roman" pitchFamily="18" charset="0"/>
              </a:rPr>
              <a:t> </a:t>
            </a:r>
            <a:r>
              <a:rPr lang="en-US" altLang="zh-CN" sz="3200" b="1" i="1" dirty="0">
                <a:latin typeface="Times New Roman" pitchFamily="18" charset="0"/>
                <a:cs typeface="Times New Roman" pitchFamily="18" charset="0"/>
              </a:rPr>
              <a:t>like a human</a:t>
            </a:r>
            <a:r>
              <a:rPr lang="en-US" altLang="zh-CN" sz="3200" b="1" dirty="0">
                <a:latin typeface="Times New Roman" pitchFamily="18" charset="0"/>
                <a:cs typeface="Times New Roman" pitchFamily="18" charset="0"/>
              </a:rPr>
              <a:t> </a:t>
            </a:r>
            <a:r>
              <a:rPr lang="en-US" altLang="zh-CN" sz="3200" b="1" dirty="0">
                <a:solidFill>
                  <a:srgbClr val="C00000"/>
                </a:solidFill>
                <a:latin typeface="Times New Roman" pitchFamily="18" charset="0"/>
                <a:cs typeface="Times New Roman" pitchFamily="18" charset="0"/>
              </a:rPr>
              <a:t>than</a:t>
            </a:r>
            <a:r>
              <a:rPr lang="en-US" altLang="zh-CN" sz="3200" b="1" dirty="0">
                <a:latin typeface="Times New Roman" pitchFamily="18" charset="0"/>
                <a:cs typeface="Times New Roman" pitchFamily="18" charset="0"/>
              </a:rPr>
              <a:t> a machine</a:t>
            </a:r>
          </a:p>
        </p:txBody>
      </p:sp>
      <p:sp>
        <p:nvSpPr>
          <p:cNvPr id="12" name="TextBox 11"/>
          <p:cNvSpPr txBox="1"/>
          <p:nvPr/>
        </p:nvSpPr>
        <p:spPr>
          <a:xfrm>
            <a:off x="73152" y="2377440"/>
            <a:ext cx="2018501" cy="523220"/>
          </a:xfrm>
          <a:prstGeom prst="rect">
            <a:avLst/>
          </a:prstGeom>
          <a:noFill/>
        </p:spPr>
        <p:txBody>
          <a:bodyPr wrap="none" rtlCol="0">
            <a:spAutoFit/>
          </a:bodyPr>
          <a:lstStyle/>
          <a:p>
            <a:r>
              <a:rPr lang="en-US" altLang="zh-CN" sz="2800" b="1" i="1" dirty="0">
                <a:solidFill>
                  <a:schemeClr val="tx1">
                    <a:lumMod val="65000"/>
                    <a:lumOff val="35000"/>
                  </a:schemeClr>
                </a:solidFill>
                <a:latin typeface="Times New Roman" pitchFamily="18" charset="0"/>
                <a:cs typeface="Times New Roman" pitchFamily="18" charset="0"/>
              </a:rPr>
              <a:t>At first sight</a:t>
            </a:r>
            <a:endParaRPr lang="zh-CN" altLang="en-US" sz="2800" b="1" i="1" dirty="0">
              <a:solidFill>
                <a:schemeClr val="tx1">
                  <a:lumMod val="65000"/>
                  <a:lumOff val="35000"/>
                </a:schemeClr>
              </a:solidFill>
              <a:latin typeface="Times New Roman" pitchFamily="18" charset="0"/>
              <a:cs typeface="Times New Roman" pitchFamily="18" charset="0"/>
            </a:endParaRPr>
          </a:p>
        </p:txBody>
      </p:sp>
      <p:sp>
        <p:nvSpPr>
          <p:cNvPr id="14" name="TextBox 13"/>
          <p:cNvSpPr txBox="1"/>
          <p:nvPr/>
        </p:nvSpPr>
        <p:spPr>
          <a:xfrm>
            <a:off x="1341121" y="2950464"/>
            <a:ext cx="3228769" cy="584775"/>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Felt embarrassed</a:t>
            </a:r>
            <a:endParaRPr lang="zh-CN" altLang="en-US" sz="3200" b="1" dirty="0">
              <a:latin typeface="Times New Roman" pitchFamily="18" charset="0"/>
              <a:cs typeface="Times New Roman" pitchFamily="18" charset="0"/>
            </a:endParaRPr>
          </a:p>
        </p:txBody>
      </p:sp>
      <p:pic>
        <p:nvPicPr>
          <p:cNvPr id="8" name="Picture 12" descr="https://timgsa.baidu.com/timg?image&amp;quality=80&amp;size=b9999_10000&amp;sec=1565155576772&amp;di=02518347838793bb76028ecc8ca345b9&amp;imgtype=0&amp;src=http%3A%2F%2Fb-ssl.duitang.com%2Fuploads%2Fitem%2F201810%2F21%2F20181021073555_ukqcq.jpg"/>
          <p:cNvPicPr>
            <a:picLocks noChangeAspect="1" noChangeArrowheads="1"/>
          </p:cNvPicPr>
          <p:nvPr/>
        </p:nvPicPr>
        <p:blipFill>
          <a:blip r:embed="rId4" cstate="print">
            <a:lum bright="10000"/>
          </a:blip>
          <a:srcRect/>
          <a:stretch>
            <a:fillRect/>
          </a:stretch>
        </p:blipFill>
        <p:spPr bwMode="auto">
          <a:xfrm>
            <a:off x="6550990" y="961696"/>
            <a:ext cx="1474741" cy="14747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6078145" y="2922506"/>
            <a:ext cx="5238101" cy="584775"/>
          </a:xfrm>
          <a:prstGeom prst="rect">
            <a:avLst/>
          </a:prstGeom>
          <a:noFill/>
        </p:spPr>
        <p:txBody>
          <a:bodyPr wrap="none" rtlCol="0">
            <a:spAutoFit/>
          </a:bodyPr>
          <a:lstStyle/>
          <a:p>
            <a:r>
              <a:rPr lang="en-US" altLang="zh-CN" sz="3200" dirty="0">
                <a:latin typeface="Times New Roman" pitchFamily="18" charset="0"/>
                <a:cs typeface="Times New Roman" pitchFamily="18" charset="0"/>
              </a:rPr>
              <a:t>Wanted to help Claire dressing</a:t>
            </a:r>
            <a:endParaRPr lang="zh-CN" altLang="en-US" sz="3200" dirty="0">
              <a:latin typeface="Times New Roman" pitchFamily="18" charset="0"/>
              <a:cs typeface="Times New Roman" pitchFamily="18" charset="0"/>
            </a:endParaRPr>
          </a:p>
        </p:txBody>
      </p:sp>
      <p:sp>
        <p:nvSpPr>
          <p:cNvPr id="17" name="TextBox 16"/>
          <p:cNvSpPr txBox="1"/>
          <p:nvPr/>
        </p:nvSpPr>
        <p:spPr>
          <a:xfrm>
            <a:off x="6087815" y="3280970"/>
            <a:ext cx="3450335" cy="584775"/>
          </a:xfrm>
          <a:prstGeom prst="rect">
            <a:avLst/>
          </a:prstGeom>
          <a:solidFill>
            <a:srgbClr val="FFC000">
              <a:alpha val="87000"/>
            </a:srgbClr>
          </a:solidFill>
        </p:spPr>
        <p:txBody>
          <a:bodyPr wrap="square" rtlCol="0">
            <a:spAutoFit/>
          </a:bodyPr>
          <a:lstStyle/>
          <a:p>
            <a:r>
              <a:rPr lang="en-US" altLang="zh-CN" sz="3200" b="1" dirty="0">
                <a:solidFill>
                  <a:srgbClr val="C00000"/>
                </a:solidFill>
                <a:latin typeface="Times New Roman" pitchFamily="18" charset="0"/>
                <a:cs typeface="Times New Roman" pitchFamily="18" charset="0"/>
              </a:rPr>
              <a:t>Looked</a:t>
            </a:r>
            <a:r>
              <a:rPr lang="en-US" altLang="zh-CN" sz="3200" b="1" dirty="0">
                <a:solidFill>
                  <a:schemeClr val="tx1">
                    <a:lumMod val="65000"/>
                    <a:lumOff val="35000"/>
                  </a:schemeClr>
                </a:solidFill>
                <a:latin typeface="Times New Roman" pitchFamily="18" charset="0"/>
                <a:cs typeface="Times New Roman" pitchFamily="18" charset="0"/>
              </a:rPr>
              <a:t> so </a:t>
            </a:r>
            <a:r>
              <a:rPr lang="en-US" altLang="zh-CN" sz="3200" b="1" dirty="0">
                <a:solidFill>
                  <a:srgbClr val="C00000"/>
                </a:solidFill>
                <a:latin typeface="Times New Roman" pitchFamily="18" charset="0"/>
                <a:cs typeface="Times New Roman" pitchFamily="18" charset="0"/>
              </a:rPr>
              <a:t>human</a:t>
            </a:r>
            <a:endParaRPr lang="en-US" altLang="zh-CN" sz="3200" b="1" dirty="0">
              <a:latin typeface="Times New Roman" pitchFamily="18" charset="0"/>
              <a:cs typeface="Times New Roman" pitchFamily="18" charset="0"/>
            </a:endParaRPr>
          </a:p>
        </p:txBody>
      </p:sp>
      <p:sp>
        <p:nvSpPr>
          <p:cNvPr id="18" name="TextBox 17"/>
          <p:cNvSpPr txBox="1"/>
          <p:nvPr/>
        </p:nvSpPr>
        <p:spPr>
          <a:xfrm>
            <a:off x="1871473" y="3901440"/>
            <a:ext cx="2828018" cy="584775"/>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Felt ridiculous</a:t>
            </a:r>
            <a:endParaRPr lang="zh-CN" altLang="en-US" sz="3200" b="1" dirty="0">
              <a:latin typeface="Times New Roman" pitchFamily="18" charset="0"/>
              <a:cs typeface="Times New Roman" pitchFamily="18" charset="0"/>
            </a:endParaRPr>
          </a:p>
        </p:txBody>
      </p:sp>
      <p:sp>
        <p:nvSpPr>
          <p:cNvPr id="19" name="TextBox 18"/>
          <p:cNvSpPr txBox="1"/>
          <p:nvPr/>
        </p:nvSpPr>
        <p:spPr>
          <a:xfrm>
            <a:off x="6094963" y="3858768"/>
            <a:ext cx="2201244" cy="584775"/>
          </a:xfrm>
          <a:prstGeom prst="rect">
            <a:avLst/>
          </a:prstGeom>
          <a:noFill/>
        </p:spPr>
        <p:txBody>
          <a:bodyPr wrap="none" rtlCol="0">
            <a:spAutoFit/>
          </a:bodyPr>
          <a:lstStyle/>
          <a:p>
            <a:r>
              <a:rPr lang="en-US" altLang="zh-CN" sz="3200" dirty="0">
                <a:latin typeface="Times New Roman" pitchFamily="18" charset="0"/>
                <a:cs typeface="Times New Roman" pitchFamily="18" charset="0"/>
              </a:rPr>
              <a:t>Comfort her</a:t>
            </a:r>
            <a:endParaRPr lang="zh-CN" altLang="en-US" sz="3200" dirty="0">
              <a:latin typeface="Times New Roman" pitchFamily="18" charset="0"/>
              <a:cs typeface="Times New Roman" pitchFamily="18" charset="0"/>
            </a:endParaRPr>
          </a:p>
        </p:txBody>
      </p:sp>
      <p:sp>
        <p:nvSpPr>
          <p:cNvPr id="21" name="TextBox 20"/>
          <p:cNvSpPr txBox="1"/>
          <p:nvPr/>
        </p:nvSpPr>
        <p:spPr>
          <a:xfrm>
            <a:off x="6072049" y="4246390"/>
            <a:ext cx="3502882" cy="584775"/>
          </a:xfrm>
          <a:prstGeom prst="rect">
            <a:avLst/>
          </a:prstGeom>
          <a:noFill/>
        </p:spPr>
        <p:txBody>
          <a:bodyPr wrap="none" rtlCol="0">
            <a:spAutoFit/>
          </a:bodyPr>
          <a:lstStyle/>
          <a:p>
            <a:r>
              <a:rPr lang="en-US" altLang="zh-CN" sz="3200" dirty="0">
                <a:latin typeface="Times New Roman" pitchFamily="18" charset="0"/>
                <a:cs typeface="Times New Roman" pitchFamily="18" charset="0"/>
              </a:rPr>
              <a:t>Be told many things</a:t>
            </a:r>
            <a:endParaRPr lang="zh-CN" altLang="en-US" sz="3200" dirty="0">
              <a:latin typeface="Times New Roman" pitchFamily="18" charset="0"/>
              <a:cs typeface="Times New Roman" pitchFamily="18" charset="0"/>
            </a:endParaRPr>
          </a:p>
        </p:txBody>
      </p:sp>
      <p:sp>
        <p:nvSpPr>
          <p:cNvPr id="22" name="TextBox 21"/>
          <p:cNvSpPr txBox="1"/>
          <p:nvPr/>
        </p:nvSpPr>
        <p:spPr>
          <a:xfrm>
            <a:off x="6074571" y="4595116"/>
            <a:ext cx="2805576" cy="584775"/>
          </a:xfrm>
          <a:prstGeom prst="rect">
            <a:avLst/>
          </a:prstGeom>
          <a:noFill/>
        </p:spPr>
        <p:txBody>
          <a:bodyPr wrap="none" rtlCol="0">
            <a:spAutoFit/>
          </a:bodyPr>
          <a:lstStyle/>
          <a:p>
            <a:r>
              <a:rPr lang="en-US" altLang="zh-CN" sz="3200" dirty="0">
                <a:latin typeface="Times New Roman" pitchFamily="18" charset="0"/>
                <a:cs typeface="Times New Roman" pitchFamily="18" charset="0"/>
              </a:rPr>
              <a:t>Promise to </a:t>
            </a:r>
            <a:r>
              <a:rPr lang="en-US" altLang="zh-CN" sz="3200" b="1" dirty="0">
                <a:latin typeface="Times New Roman" pitchFamily="18" charset="0"/>
                <a:cs typeface="Times New Roman" pitchFamily="18" charset="0"/>
              </a:rPr>
              <a:t>help</a:t>
            </a:r>
            <a:endParaRPr lang="zh-CN" altLang="en-US" sz="3200" b="1" dirty="0">
              <a:latin typeface="Times New Roman" pitchFamily="18" charset="0"/>
              <a:cs typeface="Times New Roman" pitchFamily="18" charset="0"/>
            </a:endParaRPr>
          </a:p>
        </p:txBody>
      </p:sp>
      <p:cxnSp>
        <p:nvCxnSpPr>
          <p:cNvPr id="24" name="直接箭头连接符 23"/>
          <p:cNvCxnSpPr/>
          <p:nvPr/>
        </p:nvCxnSpPr>
        <p:spPr>
          <a:xfrm flipV="1">
            <a:off x="3988684" y="2207172"/>
            <a:ext cx="2412124" cy="15766"/>
          </a:xfrm>
          <a:prstGeom prst="straightConnector1">
            <a:avLst/>
          </a:prstGeom>
          <a:ln w="57150">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45524" y="1648444"/>
            <a:ext cx="1324402" cy="584775"/>
          </a:xfrm>
          <a:prstGeom prst="rect">
            <a:avLst/>
          </a:prstGeom>
          <a:noFill/>
        </p:spPr>
        <p:txBody>
          <a:bodyPr wrap="none" rtlCol="0">
            <a:spAutoFit/>
          </a:bodyPr>
          <a:lstStyle/>
          <a:p>
            <a:r>
              <a:rPr lang="en-US" altLang="zh-CN" sz="3200" b="1" dirty="0">
                <a:solidFill>
                  <a:srgbClr val="C00000"/>
                </a:solidFill>
                <a:latin typeface="Times New Roman" pitchFamily="18" charset="0"/>
                <a:cs typeface="Times New Roman" pitchFamily="18" charset="0"/>
              </a:rPr>
              <a:t>dislike</a:t>
            </a:r>
            <a:endParaRPr lang="zh-CN" altLang="en-US" sz="3200" b="1" dirty="0">
              <a:solidFill>
                <a:srgbClr val="C00000"/>
              </a:solidFill>
              <a:latin typeface="Times New Roman" pitchFamily="18" charset="0"/>
              <a:cs typeface="Times New Roman" pitchFamily="18" charset="0"/>
            </a:endParaRPr>
          </a:p>
        </p:txBody>
      </p:sp>
      <p:sp>
        <p:nvSpPr>
          <p:cNvPr id="29" name="TextBox 28"/>
          <p:cNvSpPr txBox="1"/>
          <p:nvPr/>
        </p:nvSpPr>
        <p:spPr>
          <a:xfrm>
            <a:off x="4682148" y="3866122"/>
            <a:ext cx="1027845" cy="584775"/>
          </a:xfrm>
          <a:prstGeom prst="rect">
            <a:avLst/>
          </a:prstGeom>
          <a:noFill/>
        </p:spPr>
        <p:txBody>
          <a:bodyPr wrap="none" rtlCol="0">
            <a:spAutoFit/>
          </a:bodyPr>
          <a:lstStyle/>
          <a:p>
            <a:r>
              <a:rPr lang="en-US" altLang="zh-CN" sz="3200" b="1" dirty="0">
                <a:solidFill>
                  <a:srgbClr val="C00000"/>
                </a:solidFill>
                <a:latin typeface="Times New Roman" pitchFamily="18" charset="0"/>
                <a:cs typeface="Times New Roman" pitchFamily="18" charset="0"/>
              </a:rPr>
              <a:t>trust</a:t>
            </a:r>
            <a:endParaRPr lang="zh-CN" altLang="en-US" sz="3200" b="1" dirty="0">
              <a:solidFill>
                <a:srgbClr val="C00000"/>
              </a:solidFill>
              <a:latin typeface="Times New Roman" pitchFamily="18" charset="0"/>
              <a:cs typeface="Times New Roman" pitchFamily="18" charset="0"/>
            </a:endParaRPr>
          </a:p>
        </p:txBody>
      </p:sp>
      <p:sp>
        <p:nvSpPr>
          <p:cNvPr id="31" name="TextBox 30"/>
          <p:cNvSpPr txBox="1"/>
          <p:nvPr/>
        </p:nvSpPr>
        <p:spPr>
          <a:xfrm>
            <a:off x="1014854" y="5031311"/>
            <a:ext cx="3659976" cy="584775"/>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Felt absurd/amazed</a:t>
            </a:r>
          </a:p>
        </p:txBody>
      </p:sp>
      <p:sp>
        <p:nvSpPr>
          <p:cNvPr id="32" name="TextBox 31"/>
          <p:cNvSpPr txBox="1"/>
          <p:nvPr/>
        </p:nvSpPr>
        <p:spPr>
          <a:xfrm>
            <a:off x="6053545" y="4952466"/>
            <a:ext cx="5862502" cy="584775"/>
          </a:xfrm>
          <a:prstGeom prst="rect">
            <a:avLst/>
          </a:prstGeom>
          <a:noFill/>
        </p:spPr>
        <p:txBody>
          <a:bodyPr wrap="none" rtlCol="0">
            <a:spAutoFit/>
          </a:bodyPr>
          <a:lstStyle/>
          <a:p>
            <a:r>
              <a:rPr lang="en-US" altLang="zh-CN" sz="3200" dirty="0">
                <a:latin typeface="Times New Roman" pitchFamily="18" charset="0"/>
                <a:cs typeface="Times New Roman" pitchFamily="18" charset="0"/>
              </a:rPr>
              <a:t>The softness &amp; warmth of the skin</a:t>
            </a:r>
            <a:endParaRPr lang="zh-CN" altLang="en-US" sz="3200" b="1" dirty="0">
              <a:latin typeface="Times New Roman" pitchFamily="18" charset="0"/>
              <a:cs typeface="Times New Roman" pitchFamily="18" charset="0"/>
            </a:endParaRPr>
          </a:p>
        </p:txBody>
      </p:sp>
      <p:sp>
        <p:nvSpPr>
          <p:cNvPr id="33" name="TextBox 32"/>
          <p:cNvSpPr txBox="1"/>
          <p:nvPr/>
        </p:nvSpPr>
        <p:spPr>
          <a:xfrm>
            <a:off x="6129857" y="5025687"/>
            <a:ext cx="3045675" cy="584775"/>
          </a:xfrm>
          <a:prstGeom prst="rect">
            <a:avLst/>
          </a:prstGeom>
          <a:solidFill>
            <a:srgbClr val="FFC000">
              <a:alpha val="91000"/>
            </a:srgbClr>
          </a:solidFill>
        </p:spPr>
        <p:txBody>
          <a:bodyPr wrap="square" rtlCol="0">
            <a:spAutoFit/>
          </a:bodyPr>
          <a:lstStyle/>
          <a:p>
            <a:r>
              <a:rPr lang="en-US" altLang="zh-CN" sz="3200" b="1" dirty="0">
                <a:latin typeface="Times New Roman" pitchFamily="18" charset="0"/>
                <a:cs typeface="Times New Roman" pitchFamily="18" charset="0"/>
              </a:rPr>
              <a:t>Just </a:t>
            </a:r>
            <a:r>
              <a:rPr lang="en-US" altLang="zh-CN" sz="3200" b="1" dirty="0">
                <a:solidFill>
                  <a:srgbClr val="C00000"/>
                </a:solidFill>
                <a:latin typeface="Times New Roman" pitchFamily="18" charset="0"/>
                <a:cs typeface="Times New Roman" pitchFamily="18" charset="0"/>
              </a:rPr>
              <a:t>a machine</a:t>
            </a:r>
            <a:endParaRPr lang="en-US" altLang="zh-CN" sz="3200" b="1" dirty="0">
              <a:latin typeface="Times New Roman" pitchFamily="18" charset="0"/>
              <a:cs typeface="Times New Roman" pitchFamily="18" charset="0"/>
            </a:endParaRPr>
          </a:p>
        </p:txBody>
      </p:sp>
      <p:pic>
        <p:nvPicPr>
          <p:cNvPr id="34"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8866339" y="4600907"/>
            <a:ext cx="521867" cy="52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 name="TextBox 34"/>
          <p:cNvSpPr txBox="1"/>
          <p:nvPr/>
        </p:nvSpPr>
        <p:spPr>
          <a:xfrm>
            <a:off x="1703302" y="5467489"/>
            <a:ext cx="2964273" cy="584775"/>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Felt his warmth</a:t>
            </a:r>
          </a:p>
        </p:txBody>
      </p:sp>
      <p:sp>
        <p:nvSpPr>
          <p:cNvPr id="36" name="TextBox 35"/>
          <p:cNvSpPr txBox="1"/>
          <p:nvPr/>
        </p:nvSpPr>
        <p:spPr>
          <a:xfrm>
            <a:off x="6064051" y="5467484"/>
            <a:ext cx="2999539" cy="584775"/>
          </a:xfrm>
          <a:prstGeom prst="rect">
            <a:avLst/>
          </a:prstGeom>
          <a:noFill/>
        </p:spPr>
        <p:txBody>
          <a:bodyPr wrap="none" rtlCol="0">
            <a:spAutoFit/>
          </a:bodyPr>
          <a:lstStyle/>
          <a:p>
            <a:r>
              <a:rPr lang="en-US" altLang="zh-CN" sz="3200" dirty="0">
                <a:latin typeface="Times New Roman" pitchFamily="18" charset="0"/>
                <a:cs typeface="Times New Roman" pitchFamily="18" charset="0"/>
              </a:rPr>
              <a:t>Carry her in time</a:t>
            </a:r>
            <a:endParaRPr lang="zh-CN" altLang="en-US" sz="3200" b="1" dirty="0">
              <a:latin typeface="Times New Roman" pitchFamily="18" charset="0"/>
              <a:cs typeface="Times New Roman" pitchFamily="18" charset="0"/>
            </a:endParaRPr>
          </a:p>
        </p:txBody>
      </p:sp>
      <p:cxnSp>
        <p:nvCxnSpPr>
          <p:cNvPr id="37" name="直接箭头连接符 36"/>
          <p:cNvCxnSpPr/>
          <p:nvPr/>
        </p:nvCxnSpPr>
        <p:spPr>
          <a:xfrm flipV="1">
            <a:off x="4014956" y="6017284"/>
            <a:ext cx="2412124" cy="15766"/>
          </a:xfrm>
          <a:prstGeom prst="straightConnector1">
            <a:avLst/>
          </a:prstGeom>
          <a:ln w="57150">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616386" y="5451505"/>
            <a:ext cx="1414170" cy="584775"/>
          </a:xfrm>
          <a:prstGeom prst="rect">
            <a:avLst/>
          </a:prstGeom>
        </p:spPr>
        <p:txBody>
          <a:bodyPr wrap="none">
            <a:spAutoFit/>
          </a:bodyPr>
          <a:lstStyle/>
          <a:p>
            <a:r>
              <a:rPr lang="en-US" altLang="zh-CN" sz="3200" b="1" dirty="0">
                <a:solidFill>
                  <a:srgbClr val="C00000"/>
                </a:solidFill>
                <a:latin typeface="Times New Roman" pitchFamily="18" charset="0"/>
                <a:cs typeface="Times New Roman" pitchFamily="18" charset="0"/>
              </a:rPr>
              <a:t>flipped</a:t>
            </a:r>
            <a:endParaRPr lang="zh-CN" altLang="en-US" sz="3200" b="1" dirty="0">
              <a:solidFill>
                <a:srgbClr val="C00000"/>
              </a:solidFill>
              <a:latin typeface="Times New Roman" pitchFamily="18" charset="0"/>
              <a:cs typeface="Times New Roman" pitchFamily="18" charset="0"/>
            </a:endParaRPr>
          </a:p>
        </p:txBody>
      </p:sp>
      <p:sp>
        <p:nvSpPr>
          <p:cNvPr id="39" name="TextBox 38"/>
          <p:cNvSpPr txBox="1"/>
          <p:nvPr/>
        </p:nvSpPr>
        <p:spPr>
          <a:xfrm>
            <a:off x="4456173" y="6036508"/>
            <a:ext cx="1765227" cy="461665"/>
          </a:xfrm>
          <a:prstGeom prst="rect">
            <a:avLst/>
          </a:prstGeom>
          <a:noFill/>
        </p:spPr>
        <p:txBody>
          <a:bodyPr wrap="none" rtlCol="0">
            <a:spAutoFit/>
          </a:bodyPr>
          <a:lstStyle/>
          <a:p>
            <a:r>
              <a:rPr lang="en-US" altLang="zh-CN" sz="2400" b="1" i="1" dirty="0">
                <a:solidFill>
                  <a:schemeClr val="tx1">
                    <a:lumMod val="50000"/>
                    <a:lumOff val="50000"/>
                  </a:schemeClr>
                </a:solidFill>
                <a:latin typeface="Times New Roman" pitchFamily="18" charset="0"/>
                <a:cs typeface="Times New Roman" pitchFamily="18" charset="0"/>
              </a:rPr>
              <a:t>(be touched)</a:t>
            </a:r>
            <a:endParaRPr lang="zh-CN" altLang="en-US" sz="2400" b="1" i="1" dirty="0">
              <a:solidFill>
                <a:schemeClr val="tx1">
                  <a:lumMod val="50000"/>
                  <a:lumOff val="50000"/>
                </a:schemeClr>
              </a:solidFill>
              <a:latin typeface="Times New Roman" pitchFamily="18" charset="0"/>
              <a:cs typeface="Times New Roman" pitchFamily="18" charset="0"/>
            </a:endParaRPr>
          </a:p>
        </p:txBody>
      </p:sp>
      <p:pic>
        <p:nvPicPr>
          <p:cNvPr id="41" name="图片 40" descr="u=3214060938,125126774&amp;fm=21&amp;gp=0.jpg">
            <a:hlinkClick r:id="rId6" action="ppaction://hlinksldjump"/>
          </p:cNvPr>
          <p:cNvPicPr>
            <a:picLocks noChangeAspect="1"/>
          </p:cNvPicPr>
          <p:nvPr/>
        </p:nvPicPr>
        <p:blipFill>
          <a:blip r:embed="rId7" cstate="print"/>
          <a:stretch>
            <a:fillRect/>
          </a:stretch>
        </p:blipFill>
        <p:spPr>
          <a:xfrm>
            <a:off x="9525657" y="4541126"/>
            <a:ext cx="598433" cy="598433"/>
          </a:xfrm>
          <a:prstGeom prst="rect">
            <a:avLst/>
          </a:prstGeom>
        </p:spPr>
      </p:pic>
      <p:sp>
        <p:nvSpPr>
          <p:cNvPr id="42" name="TextBox 41"/>
          <p:cNvSpPr txBox="1"/>
          <p:nvPr/>
        </p:nvSpPr>
        <p:spPr>
          <a:xfrm>
            <a:off x="6084008" y="6037338"/>
            <a:ext cx="5001241" cy="584775"/>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Plan a</a:t>
            </a:r>
            <a:r>
              <a:rPr lang="en-US" altLang="zh-CN" sz="3200" b="1" dirty="0">
                <a:solidFill>
                  <a:srgbClr val="C00000"/>
                </a:solidFill>
                <a:latin typeface="Times New Roman" pitchFamily="18" charset="0"/>
                <a:cs typeface="Times New Roman" pitchFamily="18" charset="0"/>
              </a:rPr>
              <a:t> well-prepared </a:t>
            </a:r>
            <a:r>
              <a:rPr lang="en-US" altLang="zh-CN" sz="3200" b="1" dirty="0">
                <a:latin typeface="Times New Roman" pitchFamily="18" charset="0"/>
                <a:cs typeface="Times New Roman" pitchFamily="18" charset="0"/>
              </a:rPr>
              <a:t>party </a:t>
            </a:r>
            <a:endParaRPr lang="zh-CN" altLang="en-US" sz="3200" b="1" dirty="0">
              <a:latin typeface="Times New Roman" pitchFamily="18" charset="0"/>
              <a:cs typeface="Times New Roman" pitchFamily="18" charset="0"/>
            </a:endParaRPr>
          </a:p>
        </p:txBody>
      </p:sp>
      <p:sp>
        <p:nvSpPr>
          <p:cNvPr id="57" name="下箭头 56"/>
          <p:cNvSpPr/>
          <p:nvPr/>
        </p:nvSpPr>
        <p:spPr>
          <a:xfrm>
            <a:off x="4950372" y="2490952"/>
            <a:ext cx="630621" cy="1450427"/>
          </a:xfrm>
          <a:prstGeom prst="downArrow">
            <a:avLst/>
          </a:prstGeom>
          <a:ln>
            <a:solidFill>
              <a:schemeClr val="tx1">
                <a:lumMod val="85000"/>
                <a:lumOff val="15000"/>
              </a:schemeClr>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8" name="下箭头 57"/>
          <p:cNvSpPr/>
          <p:nvPr/>
        </p:nvSpPr>
        <p:spPr>
          <a:xfrm>
            <a:off x="4960882" y="4603531"/>
            <a:ext cx="630621" cy="956441"/>
          </a:xfrm>
          <a:prstGeom prst="downArrow">
            <a:avLst/>
          </a:prstGeom>
          <a:ln>
            <a:solidFill>
              <a:schemeClr val="tx1">
                <a:lumMod val="85000"/>
                <a:lumOff val="15000"/>
              </a:schemeClr>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59"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5024809" y="6124906"/>
            <a:ext cx="603482" cy="604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340" name="Picture 4" descr="http://www.agri35.com/UploadFiles/img_1_1405322297_4109025486_26.jpg"/>
          <p:cNvPicPr>
            <a:picLocks noChangeAspect="1" noChangeArrowheads="1"/>
          </p:cNvPicPr>
          <p:nvPr/>
        </p:nvPicPr>
        <p:blipFill>
          <a:blip r:embed="rId8" cstate="print"/>
          <a:srcRect/>
          <a:stretch>
            <a:fillRect/>
          </a:stretch>
        </p:blipFill>
        <p:spPr bwMode="auto">
          <a:xfrm>
            <a:off x="2425813" y="6036112"/>
            <a:ext cx="774590" cy="774590"/>
          </a:xfrm>
          <a:prstGeom prst="rect">
            <a:avLst/>
          </a:prstGeom>
          <a:noFill/>
        </p:spPr>
      </p:pic>
      <p:sp>
        <p:nvSpPr>
          <p:cNvPr id="61" name="TextBox 60"/>
          <p:cNvSpPr txBox="1"/>
          <p:nvPr/>
        </p:nvSpPr>
        <p:spPr>
          <a:xfrm>
            <a:off x="6187655" y="6131333"/>
            <a:ext cx="6004345" cy="584775"/>
          </a:xfrm>
          <a:prstGeom prst="rect">
            <a:avLst/>
          </a:prstGeom>
          <a:solidFill>
            <a:srgbClr val="FFC000">
              <a:alpha val="83000"/>
            </a:srgbClr>
          </a:solidFill>
        </p:spPr>
        <p:txBody>
          <a:bodyPr wrap="square" rtlCol="0">
            <a:spAutoFit/>
          </a:bodyPr>
          <a:lstStyle/>
          <a:p>
            <a:pPr algn="ctr"/>
            <a:r>
              <a:rPr lang="en-US" altLang="zh-CN" sz="3200" b="1" dirty="0">
                <a:latin typeface="Times New Roman" pitchFamily="18" charset="0"/>
                <a:cs typeface="Times New Roman" pitchFamily="18" charset="0"/>
              </a:rPr>
              <a:t> A machine? A human? A dear?</a:t>
            </a:r>
          </a:p>
        </p:txBody>
      </p:sp>
      <p:sp>
        <p:nvSpPr>
          <p:cNvPr id="43" name="TextBox 42"/>
          <p:cNvSpPr txBox="1"/>
          <p:nvPr/>
        </p:nvSpPr>
        <p:spPr>
          <a:xfrm>
            <a:off x="209784" y="6092847"/>
            <a:ext cx="1130438" cy="523220"/>
          </a:xfrm>
          <a:prstGeom prst="rect">
            <a:avLst/>
          </a:prstGeom>
          <a:noFill/>
        </p:spPr>
        <p:txBody>
          <a:bodyPr wrap="none" rtlCol="0">
            <a:spAutoFit/>
          </a:bodyPr>
          <a:lstStyle/>
          <a:p>
            <a:r>
              <a:rPr lang="en-US" altLang="zh-CN" sz="2800" b="1" i="1" dirty="0">
                <a:solidFill>
                  <a:schemeClr val="tx1">
                    <a:lumMod val="65000"/>
                    <a:lumOff val="35000"/>
                  </a:schemeClr>
                </a:solidFill>
                <a:latin typeface="Times New Roman" pitchFamily="18" charset="0"/>
                <a:cs typeface="Times New Roman" pitchFamily="18" charset="0"/>
              </a:rPr>
              <a:t>At last</a:t>
            </a:r>
            <a:endParaRPr lang="zh-CN" altLang="en-US" sz="2800" b="1" i="1" dirty="0">
              <a:solidFill>
                <a:schemeClr val="tx1">
                  <a:lumMod val="65000"/>
                  <a:lumOff val="35000"/>
                </a:schemeClr>
              </a:solidFill>
              <a:latin typeface="Times New Roman" pitchFamily="18" charset="0"/>
              <a:cs typeface="Times New Roman" pitchFamily="18" charset="0"/>
            </a:endParaRPr>
          </a:p>
        </p:txBody>
      </p:sp>
      <p:sp>
        <p:nvSpPr>
          <p:cNvPr id="44" name="TextBox 13">
            <a:extLst>
              <a:ext uri="{FF2B5EF4-FFF2-40B4-BE49-F238E27FC236}">
                <a16:creationId xmlns:a16="http://schemas.microsoft.com/office/drawing/2014/main" id="{98BEF87A-856B-D341-ADC2-53EE8C265427}"/>
              </a:ext>
            </a:extLst>
          </p:cNvPr>
          <p:cNvSpPr txBox="1"/>
          <p:nvPr/>
        </p:nvSpPr>
        <p:spPr>
          <a:xfrm>
            <a:off x="479838" y="3450577"/>
            <a:ext cx="4104009" cy="584775"/>
          </a:xfrm>
          <a:prstGeom prst="rect">
            <a:avLst/>
          </a:prstGeom>
          <a:noFill/>
        </p:spPr>
        <p:txBody>
          <a:bodyPr wrap="none" rtlCol="0">
            <a:spAutoFit/>
          </a:bodyPr>
          <a:lstStyle/>
          <a:p>
            <a:r>
              <a:rPr lang="en-US" altLang="zh-CN" sz="3200" b="1" dirty="0" err="1">
                <a:latin typeface="Times New Roman" pitchFamily="18" charset="0"/>
                <a:cs typeface="Times New Roman" pitchFamily="18" charset="0"/>
              </a:rPr>
              <a:t>Disturbed&amp;frightened</a:t>
            </a:r>
            <a:endParaRPr lang="zh-CN" alt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7.4961E-7 -2.96296E-6 L 0.14498 -0.00254 " pathEditMode="relative" rAng="0" ptsTypes="AA">
                                      <p:cBhvr>
                                        <p:cTn id="6" dur="2000" fill="hold"/>
                                        <p:tgtEl>
                                          <p:spTgt spid="2"/>
                                        </p:tgtEl>
                                        <p:attrNameLst>
                                          <p:attrName>ppt_x</p:attrName>
                                          <p:attrName>ppt_y</p:attrName>
                                        </p:attrNameLst>
                                      </p:cBhvr>
                                      <p:rCtr x="7200" y="-1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par>
                          <p:cTn id="19" fill="hold">
                            <p:stCondLst>
                              <p:cond delay="500"/>
                            </p:stCondLst>
                            <p:childTnLst>
                              <p:par>
                                <p:cTn id="20" presetID="54" presetClass="entr" presetSubtype="0" accel="10000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strVal val="#ppt_w*0.05"/>
                                          </p:val>
                                        </p:tav>
                                        <p:tav tm="100000">
                                          <p:val>
                                            <p:strVal val="#ppt_w"/>
                                          </p:val>
                                        </p:tav>
                                      </p:tavLst>
                                    </p:anim>
                                    <p:anim calcmode="lin" valueType="num">
                                      <p:cBhvr>
                                        <p:cTn id="23" dur="500" fill="hold"/>
                                        <p:tgtEl>
                                          <p:spTgt spid="40"/>
                                        </p:tgtEl>
                                        <p:attrNameLst>
                                          <p:attrName>ppt_h</p:attrName>
                                        </p:attrNameLst>
                                      </p:cBhvr>
                                      <p:tavLst>
                                        <p:tav tm="0">
                                          <p:val>
                                            <p:strVal val="#ppt_h"/>
                                          </p:val>
                                        </p:tav>
                                        <p:tav tm="100000">
                                          <p:val>
                                            <p:strVal val="#ppt_h"/>
                                          </p:val>
                                        </p:tav>
                                      </p:tavLst>
                                    </p:anim>
                                    <p:anim calcmode="lin" valueType="num">
                                      <p:cBhvr>
                                        <p:cTn id="24" dur="500" fill="hold"/>
                                        <p:tgtEl>
                                          <p:spTgt spid="40"/>
                                        </p:tgtEl>
                                        <p:attrNameLst>
                                          <p:attrName>ppt_x</p:attrName>
                                        </p:attrNameLst>
                                      </p:cBhvr>
                                      <p:tavLst>
                                        <p:tav tm="0">
                                          <p:val>
                                            <p:strVal val="#ppt_x-.2"/>
                                          </p:val>
                                        </p:tav>
                                        <p:tav tm="100000">
                                          <p:val>
                                            <p:strVal val="#ppt_x"/>
                                          </p:val>
                                        </p:tav>
                                      </p:tavLst>
                                    </p:anim>
                                    <p:anim calcmode="lin" valueType="num">
                                      <p:cBhvr>
                                        <p:cTn id="25" dur="500" fill="hold"/>
                                        <p:tgtEl>
                                          <p:spTgt spid="40"/>
                                        </p:tgtEl>
                                        <p:attrNameLst>
                                          <p:attrName>ppt_y</p:attrName>
                                        </p:attrNameLst>
                                      </p:cBhvr>
                                      <p:tavLst>
                                        <p:tav tm="0">
                                          <p:val>
                                            <p:strVal val="#ppt_y"/>
                                          </p:val>
                                        </p:tav>
                                        <p:tav tm="100000">
                                          <p:val>
                                            <p:strVal val="#ppt_y"/>
                                          </p:val>
                                        </p:tav>
                                      </p:tavLst>
                                    </p:anim>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slide(fromTop)">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anim calcmode="lin" valueType="num">
                                      <p:cBhvr>
                                        <p:cTn id="54" dur="500" fill="hold"/>
                                        <p:tgtEl>
                                          <p:spTgt spid="12"/>
                                        </p:tgtEl>
                                        <p:attrNameLst>
                                          <p:attrName>ppt_x</p:attrName>
                                        </p:attrNameLst>
                                      </p:cBhvr>
                                      <p:tavLst>
                                        <p:tav tm="0">
                                          <p:val>
                                            <p:strVal val="#ppt_x"/>
                                          </p:val>
                                        </p:tav>
                                        <p:tav tm="100000">
                                          <p:val>
                                            <p:strVal val="#ppt_x"/>
                                          </p:val>
                                        </p:tav>
                                      </p:tavLst>
                                    </p:anim>
                                    <p:anim calcmode="lin" valueType="num">
                                      <p:cBhvr>
                                        <p:cTn id="5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anim calcmode="lin" valueType="num">
                                      <p:cBhvr>
                                        <p:cTn id="61" dur="500" fill="hold"/>
                                        <p:tgtEl>
                                          <p:spTgt spid="10"/>
                                        </p:tgtEl>
                                        <p:attrNameLst>
                                          <p:attrName>ppt_x</p:attrName>
                                        </p:attrNameLst>
                                      </p:cBhvr>
                                      <p:tavLst>
                                        <p:tav tm="0">
                                          <p:val>
                                            <p:strVal val="#ppt_x"/>
                                          </p:val>
                                        </p:tav>
                                        <p:tav tm="100000">
                                          <p:val>
                                            <p:strVal val="#ppt_x"/>
                                          </p:val>
                                        </p:tav>
                                      </p:tavLst>
                                    </p:anim>
                                    <p:anim calcmode="lin" valueType="num">
                                      <p:cBhvr>
                                        <p:cTn id="6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anim calcmode="lin" valueType="num">
                                      <p:cBhvr>
                                        <p:cTn id="75" dur="500" fill="hold"/>
                                        <p:tgtEl>
                                          <p:spTgt spid="14"/>
                                        </p:tgtEl>
                                        <p:attrNameLst>
                                          <p:attrName>ppt_x</p:attrName>
                                        </p:attrNameLst>
                                      </p:cBhvr>
                                      <p:tavLst>
                                        <p:tav tm="0">
                                          <p:val>
                                            <p:strVal val="#ppt_x"/>
                                          </p:val>
                                        </p:tav>
                                        <p:tav tm="100000">
                                          <p:val>
                                            <p:strVal val="#ppt_x"/>
                                          </p:val>
                                        </p:tav>
                                      </p:tavLst>
                                    </p:anim>
                                    <p:anim calcmode="lin" valueType="num">
                                      <p:cBhvr>
                                        <p:cTn id="7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anim calcmode="lin" valueType="num">
                                      <p:cBhvr>
                                        <p:cTn id="82" dur="500" fill="hold"/>
                                        <p:tgtEl>
                                          <p:spTgt spid="44"/>
                                        </p:tgtEl>
                                        <p:attrNameLst>
                                          <p:attrName>ppt_x</p:attrName>
                                        </p:attrNameLst>
                                      </p:cBhvr>
                                      <p:tavLst>
                                        <p:tav tm="0">
                                          <p:val>
                                            <p:strVal val="#ppt_x"/>
                                          </p:val>
                                        </p:tav>
                                        <p:tav tm="100000">
                                          <p:val>
                                            <p:strVal val="#ppt_x"/>
                                          </p:val>
                                        </p:tav>
                                      </p:tavLst>
                                    </p:anim>
                                    <p:anim calcmode="lin" valueType="num">
                                      <p:cBhvr>
                                        <p:cTn id="8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anim calcmode="lin" valueType="num">
                                      <p:cBhvr>
                                        <p:cTn id="89" dur="500" fill="hold"/>
                                        <p:tgtEl>
                                          <p:spTgt spid="15"/>
                                        </p:tgtEl>
                                        <p:attrNameLst>
                                          <p:attrName>ppt_x</p:attrName>
                                        </p:attrNameLst>
                                      </p:cBhvr>
                                      <p:tavLst>
                                        <p:tav tm="0">
                                          <p:val>
                                            <p:strVal val="#ppt_x"/>
                                          </p:val>
                                        </p:tav>
                                        <p:tav tm="100000">
                                          <p:val>
                                            <p:strVal val="#ppt_x"/>
                                          </p:val>
                                        </p:tav>
                                      </p:tavLst>
                                    </p:anim>
                                    <p:anim calcmode="lin" valueType="num">
                                      <p:cBhvr>
                                        <p:cTn id="9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anim calcmode="lin" valueType="num">
                                      <p:cBhvr>
                                        <p:cTn id="96" dur="500" fill="hold"/>
                                        <p:tgtEl>
                                          <p:spTgt spid="28"/>
                                        </p:tgtEl>
                                        <p:attrNameLst>
                                          <p:attrName>ppt_x</p:attrName>
                                        </p:attrNameLst>
                                      </p:cBhvr>
                                      <p:tavLst>
                                        <p:tav tm="0">
                                          <p:val>
                                            <p:strVal val="#ppt_x"/>
                                          </p:val>
                                        </p:tav>
                                        <p:tav tm="100000">
                                          <p:val>
                                            <p:strVal val="#ppt_x"/>
                                          </p:val>
                                        </p:tav>
                                      </p:tavLst>
                                    </p:anim>
                                    <p:anim calcmode="lin" valueType="num">
                                      <p:cBhvr>
                                        <p:cTn id="9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anim calcmode="lin" valueType="num">
                                      <p:cBhvr>
                                        <p:cTn id="103" dur="500" fill="hold"/>
                                        <p:tgtEl>
                                          <p:spTgt spid="17"/>
                                        </p:tgtEl>
                                        <p:attrNameLst>
                                          <p:attrName>ppt_x</p:attrName>
                                        </p:attrNameLst>
                                      </p:cBhvr>
                                      <p:tavLst>
                                        <p:tav tm="0">
                                          <p:val>
                                            <p:strVal val="#ppt_x"/>
                                          </p:val>
                                        </p:tav>
                                        <p:tav tm="100000">
                                          <p:val>
                                            <p:strVal val="#ppt_x"/>
                                          </p:val>
                                        </p:tav>
                                      </p:tavLst>
                                    </p:anim>
                                    <p:anim calcmode="lin" valueType="num">
                                      <p:cBhvr>
                                        <p:cTn id="10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500"/>
                                        <p:tgtEl>
                                          <p:spTgt spid="19"/>
                                        </p:tgtEl>
                                      </p:cBhvr>
                                    </p:animEffect>
                                    <p:anim calcmode="lin" valueType="num">
                                      <p:cBhvr>
                                        <p:cTn id="110" dur="500" fill="hold"/>
                                        <p:tgtEl>
                                          <p:spTgt spid="19"/>
                                        </p:tgtEl>
                                        <p:attrNameLst>
                                          <p:attrName>ppt_x</p:attrName>
                                        </p:attrNameLst>
                                      </p:cBhvr>
                                      <p:tavLst>
                                        <p:tav tm="0">
                                          <p:val>
                                            <p:strVal val="#ppt_x"/>
                                          </p:val>
                                        </p:tav>
                                        <p:tav tm="100000">
                                          <p:val>
                                            <p:strVal val="#ppt_x"/>
                                          </p:val>
                                        </p:tav>
                                      </p:tavLst>
                                    </p:anim>
                                    <p:anim calcmode="lin" valueType="num">
                                      <p:cBhvr>
                                        <p:cTn id="11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fade">
                                      <p:cBhvr>
                                        <p:cTn id="116" dur="500"/>
                                        <p:tgtEl>
                                          <p:spTgt spid="18"/>
                                        </p:tgtEl>
                                      </p:cBhvr>
                                    </p:animEffect>
                                    <p:anim calcmode="lin" valueType="num">
                                      <p:cBhvr>
                                        <p:cTn id="117" dur="500" fill="hold"/>
                                        <p:tgtEl>
                                          <p:spTgt spid="18"/>
                                        </p:tgtEl>
                                        <p:attrNameLst>
                                          <p:attrName>ppt_x</p:attrName>
                                        </p:attrNameLst>
                                      </p:cBhvr>
                                      <p:tavLst>
                                        <p:tav tm="0">
                                          <p:val>
                                            <p:strVal val="#ppt_x"/>
                                          </p:val>
                                        </p:tav>
                                        <p:tav tm="100000">
                                          <p:val>
                                            <p:strVal val="#ppt_x"/>
                                          </p:val>
                                        </p:tav>
                                      </p:tavLst>
                                    </p:anim>
                                    <p:anim calcmode="lin" valueType="num">
                                      <p:cBhvr>
                                        <p:cTn id="11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anim calcmode="lin" valueType="num">
                                      <p:cBhvr>
                                        <p:cTn id="124" dur="500" fill="hold"/>
                                        <p:tgtEl>
                                          <p:spTgt spid="29"/>
                                        </p:tgtEl>
                                        <p:attrNameLst>
                                          <p:attrName>ppt_x</p:attrName>
                                        </p:attrNameLst>
                                      </p:cBhvr>
                                      <p:tavLst>
                                        <p:tav tm="0">
                                          <p:val>
                                            <p:strVal val="#ppt_x"/>
                                          </p:val>
                                        </p:tav>
                                        <p:tav tm="100000">
                                          <p:val>
                                            <p:strVal val="#ppt_x"/>
                                          </p:val>
                                        </p:tav>
                                      </p:tavLst>
                                    </p:anim>
                                    <p:anim calcmode="lin" valueType="num">
                                      <p:cBhvr>
                                        <p:cTn id="125" dur="500" fill="hold"/>
                                        <p:tgtEl>
                                          <p:spTgt spid="29"/>
                                        </p:tgtEl>
                                        <p:attrNameLst>
                                          <p:attrName>ppt_y</p:attrName>
                                        </p:attrNameLst>
                                      </p:cBhvr>
                                      <p:tavLst>
                                        <p:tav tm="0">
                                          <p:val>
                                            <p:strVal val="#ppt_y+.1"/>
                                          </p:val>
                                        </p:tav>
                                        <p:tav tm="100000">
                                          <p:val>
                                            <p:strVal val="#ppt_y"/>
                                          </p:val>
                                        </p:tav>
                                      </p:tavLst>
                                    </p:anim>
                                  </p:childTnLst>
                                </p:cTn>
                              </p:par>
                              <p:par>
                                <p:cTn id="126" presetID="12" presetClass="entr" presetSubtype="1" fill="hold" nodeType="with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slide(fromTop)">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anim calcmode="lin" valueType="num">
                                      <p:cBhvr>
                                        <p:cTn id="134" dur="500" fill="hold"/>
                                        <p:tgtEl>
                                          <p:spTgt spid="21"/>
                                        </p:tgtEl>
                                        <p:attrNameLst>
                                          <p:attrName>ppt_x</p:attrName>
                                        </p:attrNameLst>
                                      </p:cBhvr>
                                      <p:tavLst>
                                        <p:tav tm="0">
                                          <p:val>
                                            <p:strVal val="#ppt_x"/>
                                          </p:val>
                                        </p:tav>
                                        <p:tav tm="100000">
                                          <p:val>
                                            <p:strVal val="#ppt_x"/>
                                          </p:val>
                                        </p:tav>
                                      </p:tavLst>
                                    </p:anim>
                                    <p:anim calcmode="lin" valueType="num">
                                      <p:cBhvr>
                                        <p:cTn id="13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500"/>
                                        <p:tgtEl>
                                          <p:spTgt spid="22"/>
                                        </p:tgtEl>
                                      </p:cBhvr>
                                    </p:animEffect>
                                    <p:anim calcmode="lin" valueType="num">
                                      <p:cBhvr>
                                        <p:cTn id="141" dur="500" fill="hold"/>
                                        <p:tgtEl>
                                          <p:spTgt spid="22"/>
                                        </p:tgtEl>
                                        <p:attrNameLst>
                                          <p:attrName>ppt_x</p:attrName>
                                        </p:attrNameLst>
                                      </p:cBhvr>
                                      <p:tavLst>
                                        <p:tav tm="0">
                                          <p:val>
                                            <p:strVal val="#ppt_x"/>
                                          </p:val>
                                        </p:tav>
                                        <p:tav tm="100000">
                                          <p:val>
                                            <p:strVal val="#ppt_x"/>
                                          </p:val>
                                        </p:tav>
                                      </p:tavLst>
                                    </p:anim>
                                    <p:anim calcmode="lin" valueType="num">
                                      <p:cBhvr>
                                        <p:cTn id="142" dur="500" fill="hold"/>
                                        <p:tgtEl>
                                          <p:spTgt spid="22"/>
                                        </p:tgtEl>
                                        <p:attrNameLst>
                                          <p:attrName>ppt_y</p:attrName>
                                        </p:attrNameLst>
                                      </p:cBhvr>
                                      <p:tavLst>
                                        <p:tav tm="0">
                                          <p:val>
                                            <p:strVal val="#ppt_y+.1"/>
                                          </p:val>
                                        </p:tav>
                                        <p:tav tm="100000">
                                          <p:val>
                                            <p:strVal val="#ppt_y"/>
                                          </p:val>
                                        </p:tav>
                                      </p:tavLst>
                                    </p:anim>
                                  </p:childTnLst>
                                </p:cTn>
                              </p:par>
                            </p:childTnLst>
                          </p:cTn>
                        </p:par>
                        <p:par>
                          <p:cTn id="143" fill="hold">
                            <p:stCondLst>
                              <p:cond delay="500"/>
                            </p:stCondLst>
                            <p:childTnLst>
                              <p:par>
                                <p:cTn id="144" presetID="9" presetClass="entr" presetSubtype="0" fill="hold" nodeType="afterEffect">
                                  <p:stCondLst>
                                    <p:cond delay="0"/>
                                  </p:stCondLst>
                                  <p:childTnLst>
                                    <p:set>
                                      <p:cBhvr>
                                        <p:cTn id="145" dur="1" fill="hold">
                                          <p:stCondLst>
                                            <p:cond delay="0"/>
                                          </p:stCondLst>
                                        </p:cTn>
                                        <p:tgtEl>
                                          <p:spTgt spid="34"/>
                                        </p:tgtEl>
                                        <p:attrNameLst>
                                          <p:attrName>style.visibility</p:attrName>
                                        </p:attrNameLst>
                                      </p:cBhvr>
                                      <p:to>
                                        <p:strVal val="visible"/>
                                      </p:to>
                                    </p:set>
                                    <p:animEffect transition="in" filter="dissolve">
                                      <p:cBhvr>
                                        <p:cTn id="146" dur="500"/>
                                        <p:tgtEl>
                                          <p:spTgt spid="34"/>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nodeType="click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blinds(horizontal)">
                                      <p:cBhvr>
                                        <p:cTn id="151" dur="500"/>
                                        <p:tgtEl>
                                          <p:spTgt spid="41"/>
                                        </p:tgtEl>
                                      </p:cBhvr>
                                    </p:animEffect>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fade">
                                      <p:cBhvr>
                                        <p:cTn id="156" dur="500"/>
                                        <p:tgtEl>
                                          <p:spTgt spid="31"/>
                                        </p:tgtEl>
                                      </p:cBhvr>
                                    </p:animEffect>
                                    <p:anim calcmode="lin" valueType="num">
                                      <p:cBhvr>
                                        <p:cTn id="157" dur="500" fill="hold"/>
                                        <p:tgtEl>
                                          <p:spTgt spid="31"/>
                                        </p:tgtEl>
                                        <p:attrNameLst>
                                          <p:attrName>ppt_x</p:attrName>
                                        </p:attrNameLst>
                                      </p:cBhvr>
                                      <p:tavLst>
                                        <p:tav tm="0">
                                          <p:val>
                                            <p:strVal val="#ppt_x"/>
                                          </p:val>
                                        </p:tav>
                                        <p:tav tm="100000">
                                          <p:val>
                                            <p:strVal val="#ppt_x"/>
                                          </p:val>
                                        </p:tav>
                                      </p:tavLst>
                                    </p:anim>
                                    <p:anim calcmode="lin" valueType="num">
                                      <p:cBhvr>
                                        <p:cTn id="158"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32"/>
                                        </p:tgtEl>
                                        <p:attrNameLst>
                                          <p:attrName>style.visibility</p:attrName>
                                        </p:attrNameLst>
                                      </p:cBhvr>
                                      <p:to>
                                        <p:strVal val="visible"/>
                                      </p:to>
                                    </p:set>
                                    <p:animEffect transition="in" filter="fade">
                                      <p:cBhvr>
                                        <p:cTn id="163" dur="500"/>
                                        <p:tgtEl>
                                          <p:spTgt spid="32"/>
                                        </p:tgtEl>
                                      </p:cBhvr>
                                    </p:animEffect>
                                    <p:anim calcmode="lin" valueType="num">
                                      <p:cBhvr>
                                        <p:cTn id="164" dur="500" fill="hold"/>
                                        <p:tgtEl>
                                          <p:spTgt spid="32"/>
                                        </p:tgtEl>
                                        <p:attrNameLst>
                                          <p:attrName>ppt_x</p:attrName>
                                        </p:attrNameLst>
                                      </p:cBhvr>
                                      <p:tavLst>
                                        <p:tav tm="0">
                                          <p:val>
                                            <p:strVal val="#ppt_x"/>
                                          </p:val>
                                        </p:tav>
                                        <p:tav tm="100000">
                                          <p:val>
                                            <p:strVal val="#ppt_x"/>
                                          </p:val>
                                        </p:tav>
                                      </p:tavLst>
                                    </p:anim>
                                    <p:anim calcmode="lin" valueType="num">
                                      <p:cBhvr>
                                        <p:cTn id="16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33"/>
                                        </p:tgtEl>
                                        <p:attrNameLst>
                                          <p:attrName>style.visibility</p:attrName>
                                        </p:attrNameLst>
                                      </p:cBhvr>
                                      <p:to>
                                        <p:strVal val="visible"/>
                                      </p:to>
                                    </p:set>
                                    <p:animEffect transition="in" filter="fade">
                                      <p:cBhvr>
                                        <p:cTn id="170" dur="500"/>
                                        <p:tgtEl>
                                          <p:spTgt spid="33"/>
                                        </p:tgtEl>
                                      </p:cBhvr>
                                    </p:animEffect>
                                    <p:anim calcmode="lin" valueType="num">
                                      <p:cBhvr>
                                        <p:cTn id="171" dur="500" fill="hold"/>
                                        <p:tgtEl>
                                          <p:spTgt spid="33"/>
                                        </p:tgtEl>
                                        <p:attrNameLst>
                                          <p:attrName>ppt_x</p:attrName>
                                        </p:attrNameLst>
                                      </p:cBhvr>
                                      <p:tavLst>
                                        <p:tav tm="0">
                                          <p:val>
                                            <p:strVal val="#ppt_x"/>
                                          </p:val>
                                        </p:tav>
                                        <p:tav tm="100000">
                                          <p:val>
                                            <p:strVal val="#ppt_x"/>
                                          </p:val>
                                        </p:tav>
                                      </p:tavLst>
                                    </p:anim>
                                    <p:anim calcmode="lin" valueType="num">
                                      <p:cBhvr>
                                        <p:cTn id="172"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35"/>
                                        </p:tgtEl>
                                        <p:attrNameLst>
                                          <p:attrName>style.visibility</p:attrName>
                                        </p:attrNameLst>
                                      </p:cBhvr>
                                      <p:to>
                                        <p:strVal val="visible"/>
                                      </p:to>
                                    </p:set>
                                    <p:animEffect transition="in" filter="fade">
                                      <p:cBhvr>
                                        <p:cTn id="177" dur="500"/>
                                        <p:tgtEl>
                                          <p:spTgt spid="35"/>
                                        </p:tgtEl>
                                      </p:cBhvr>
                                    </p:animEffect>
                                    <p:anim calcmode="lin" valueType="num">
                                      <p:cBhvr>
                                        <p:cTn id="178" dur="500" fill="hold"/>
                                        <p:tgtEl>
                                          <p:spTgt spid="35"/>
                                        </p:tgtEl>
                                        <p:attrNameLst>
                                          <p:attrName>ppt_x</p:attrName>
                                        </p:attrNameLst>
                                      </p:cBhvr>
                                      <p:tavLst>
                                        <p:tav tm="0">
                                          <p:val>
                                            <p:strVal val="#ppt_x"/>
                                          </p:val>
                                        </p:tav>
                                        <p:tav tm="100000">
                                          <p:val>
                                            <p:strVal val="#ppt_x"/>
                                          </p:val>
                                        </p:tav>
                                      </p:tavLst>
                                    </p:anim>
                                    <p:anim calcmode="lin" valueType="num">
                                      <p:cBhvr>
                                        <p:cTn id="17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36"/>
                                        </p:tgtEl>
                                        <p:attrNameLst>
                                          <p:attrName>style.visibility</p:attrName>
                                        </p:attrNameLst>
                                      </p:cBhvr>
                                      <p:to>
                                        <p:strVal val="visible"/>
                                      </p:to>
                                    </p:set>
                                    <p:animEffect transition="in" filter="fade">
                                      <p:cBhvr>
                                        <p:cTn id="184" dur="500"/>
                                        <p:tgtEl>
                                          <p:spTgt spid="36"/>
                                        </p:tgtEl>
                                      </p:cBhvr>
                                    </p:animEffect>
                                    <p:anim calcmode="lin" valueType="num">
                                      <p:cBhvr>
                                        <p:cTn id="185" dur="500" fill="hold"/>
                                        <p:tgtEl>
                                          <p:spTgt spid="36"/>
                                        </p:tgtEl>
                                        <p:attrNameLst>
                                          <p:attrName>ppt_x</p:attrName>
                                        </p:attrNameLst>
                                      </p:cBhvr>
                                      <p:tavLst>
                                        <p:tav tm="0">
                                          <p:val>
                                            <p:strVal val="#ppt_x"/>
                                          </p:val>
                                        </p:tav>
                                        <p:tav tm="100000">
                                          <p:val>
                                            <p:strVal val="#ppt_x"/>
                                          </p:val>
                                        </p:tav>
                                      </p:tavLst>
                                    </p:anim>
                                    <p:anim calcmode="lin" valueType="num">
                                      <p:cBhvr>
                                        <p:cTn id="18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 presetClass="entr" presetSubtype="10" fill="hold" grpId="0" nodeType="clickEffect">
                                  <p:stCondLst>
                                    <p:cond delay="0"/>
                                  </p:stCondLst>
                                  <p:childTnLst>
                                    <p:set>
                                      <p:cBhvr>
                                        <p:cTn id="190" dur="1" fill="hold">
                                          <p:stCondLst>
                                            <p:cond delay="0"/>
                                          </p:stCondLst>
                                        </p:cTn>
                                        <p:tgtEl>
                                          <p:spTgt spid="38"/>
                                        </p:tgtEl>
                                        <p:attrNameLst>
                                          <p:attrName>style.visibility</p:attrName>
                                        </p:attrNameLst>
                                      </p:cBhvr>
                                      <p:to>
                                        <p:strVal val="visible"/>
                                      </p:to>
                                    </p:set>
                                    <p:animEffect transition="in" filter="blinds(horizontal)">
                                      <p:cBhvr>
                                        <p:cTn id="191" dur="500"/>
                                        <p:tgtEl>
                                          <p:spTgt spid="38"/>
                                        </p:tgtEl>
                                      </p:cBhvr>
                                    </p:animEffect>
                                  </p:childTnLst>
                                </p:cTn>
                              </p:par>
                            </p:childTnLst>
                          </p:cTn>
                        </p:par>
                      </p:childTnLst>
                    </p:cTn>
                  </p:par>
                  <p:par>
                    <p:cTn id="192" fill="hold">
                      <p:stCondLst>
                        <p:cond delay="indefinite"/>
                      </p:stCondLst>
                      <p:childTnLst>
                        <p:par>
                          <p:cTn id="193" fill="hold">
                            <p:stCondLst>
                              <p:cond delay="0"/>
                            </p:stCondLst>
                            <p:childTnLst>
                              <p:par>
                                <p:cTn id="194" presetID="12" presetClass="entr" presetSubtype="1" fill="hold" nodeType="clickEffect">
                                  <p:stCondLst>
                                    <p:cond delay="0"/>
                                  </p:stCondLst>
                                  <p:childTnLst>
                                    <p:set>
                                      <p:cBhvr>
                                        <p:cTn id="195" dur="1" fill="hold">
                                          <p:stCondLst>
                                            <p:cond delay="0"/>
                                          </p:stCondLst>
                                        </p:cTn>
                                        <p:tgtEl>
                                          <p:spTgt spid="37"/>
                                        </p:tgtEl>
                                        <p:attrNameLst>
                                          <p:attrName>style.visibility</p:attrName>
                                        </p:attrNameLst>
                                      </p:cBhvr>
                                      <p:to>
                                        <p:strVal val="visible"/>
                                      </p:to>
                                    </p:set>
                                    <p:animEffect transition="in" filter="slide(fromTop)">
                                      <p:cBhvr>
                                        <p:cTn id="196" dur="500"/>
                                        <p:tgtEl>
                                          <p:spTgt spid="37"/>
                                        </p:tgtEl>
                                      </p:cBhvr>
                                    </p:animEffect>
                                  </p:childTnLst>
                                </p:cTn>
                              </p:par>
                            </p:childTnLst>
                          </p:cTn>
                        </p:par>
                      </p:childTnLst>
                    </p:cTn>
                  </p:par>
                  <p:par>
                    <p:cTn id="197" fill="hold">
                      <p:stCondLst>
                        <p:cond delay="indefinite"/>
                      </p:stCondLst>
                      <p:childTnLst>
                        <p:par>
                          <p:cTn id="198" fill="hold">
                            <p:stCondLst>
                              <p:cond delay="0"/>
                            </p:stCondLst>
                            <p:childTnLst>
                              <p:par>
                                <p:cTn id="199" presetID="42" presetClass="entr" presetSubtype="0" fill="hold" grpId="0" nodeType="clickEffect">
                                  <p:stCondLst>
                                    <p:cond delay="0"/>
                                  </p:stCondLst>
                                  <p:childTnLst>
                                    <p:set>
                                      <p:cBhvr>
                                        <p:cTn id="200" dur="1" fill="hold">
                                          <p:stCondLst>
                                            <p:cond delay="0"/>
                                          </p:stCondLst>
                                        </p:cTn>
                                        <p:tgtEl>
                                          <p:spTgt spid="39"/>
                                        </p:tgtEl>
                                        <p:attrNameLst>
                                          <p:attrName>style.visibility</p:attrName>
                                        </p:attrNameLst>
                                      </p:cBhvr>
                                      <p:to>
                                        <p:strVal val="visible"/>
                                      </p:to>
                                    </p:set>
                                    <p:animEffect transition="in" filter="fade">
                                      <p:cBhvr>
                                        <p:cTn id="201" dur="500"/>
                                        <p:tgtEl>
                                          <p:spTgt spid="39"/>
                                        </p:tgtEl>
                                      </p:cBhvr>
                                    </p:animEffect>
                                    <p:anim calcmode="lin" valueType="num">
                                      <p:cBhvr>
                                        <p:cTn id="202" dur="500" fill="hold"/>
                                        <p:tgtEl>
                                          <p:spTgt spid="39"/>
                                        </p:tgtEl>
                                        <p:attrNameLst>
                                          <p:attrName>ppt_x</p:attrName>
                                        </p:attrNameLst>
                                      </p:cBhvr>
                                      <p:tavLst>
                                        <p:tav tm="0">
                                          <p:val>
                                            <p:strVal val="#ppt_x"/>
                                          </p:val>
                                        </p:tav>
                                        <p:tav tm="100000">
                                          <p:val>
                                            <p:strVal val="#ppt_x"/>
                                          </p:val>
                                        </p:tav>
                                      </p:tavLst>
                                    </p:anim>
                                    <p:anim calcmode="lin" valueType="num">
                                      <p:cBhvr>
                                        <p:cTn id="20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42" presetClass="entr" presetSubtype="0" fill="hold" grpId="0" nodeType="clickEffect">
                                  <p:stCondLst>
                                    <p:cond delay="0"/>
                                  </p:stCondLst>
                                  <p:childTnLst>
                                    <p:set>
                                      <p:cBhvr>
                                        <p:cTn id="207" dur="1" fill="hold">
                                          <p:stCondLst>
                                            <p:cond delay="0"/>
                                          </p:stCondLst>
                                        </p:cTn>
                                        <p:tgtEl>
                                          <p:spTgt spid="42"/>
                                        </p:tgtEl>
                                        <p:attrNameLst>
                                          <p:attrName>style.visibility</p:attrName>
                                        </p:attrNameLst>
                                      </p:cBhvr>
                                      <p:to>
                                        <p:strVal val="visible"/>
                                      </p:to>
                                    </p:set>
                                    <p:animEffect transition="in" filter="fade">
                                      <p:cBhvr>
                                        <p:cTn id="208" dur="500"/>
                                        <p:tgtEl>
                                          <p:spTgt spid="42"/>
                                        </p:tgtEl>
                                      </p:cBhvr>
                                    </p:animEffect>
                                    <p:anim calcmode="lin" valueType="num">
                                      <p:cBhvr>
                                        <p:cTn id="209" dur="500" fill="hold"/>
                                        <p:tgtEl>
                                          <p:spTgt spid="42"/>
                                        </p:tgtEl>
                                        <p:attrNameLst>
                                          <p:attrName>ppt_x</p:attrName>
                                        </p:attrNameLst>
                                      </p:cBhvr>
                                      <p:tavLst>
                                        <p:tav tm="0">
                                          <p:val>
                                            <p:strVal val="#ppt_x"/>
                                          </p:val>
                                        </p:tav>
                                        <p:tav tm="100000">
                                          <p:val>
                                            <p:strVal val="#ppt_x"/>
                                          </p:val>
                                        </p:tav>
                                      </p:tavLst>
                                    </p:anim>
                                    <p:anim calcmode="lin" valueType="num">
                                      <p:cBhvr>
                                        <p:cTn id="210"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47" presetClass="entr" presetSubtype="0" fill="hold" grpId="0" nodeType="clickEffect">
                                  <p:stCondLst>
                                    <p:cond delay="0"/>
                                  </p:stCondLst>
                                  <p:childTnLst>
                                    <p:set>
                                      <p:cBhvr>
                                        <p:cTn id="214" dur="1" fill="hold">
                                          <p:stCondLst>
                                            <p:cond delay="0"/>
                                          </p:stCondLst>
                                        </p:cTn>
                                        <p:tgtEl>
                                          <p:spTgt spid="57"/>
                                        </p:tgtEl>
                                        <p:attrNameLst>
                                          <p:attrName>style.visibility</p:attrName>
                                        </p:attrNameLst>
                                      </p:cBhvr>
                                      <p:to>
                                        <p:strVal val="visible"/>
                                      </p:to>
                                    </p:set>
                                    <p:animEffect transition="in" filter="fade">
                                      <p:cBhvr>
                                        <p:cTn id="215" dur="1000"/>
                                        <p:tgtEl>
                                          <p:spTgt spid="57"/>
                                        </p:tgtEl>
                                      </p:cBhvr>
                                    </p:animEffect>
                                    <p:anim calcmode="lin" valueType="num">
                                      <p:cBhvr>
                                        <p:cTn id="216" dur="1000" fill="hold"/>
                                        <p:tgtEl>
                                          <p:spTgt spid="57"/>
                                        </p:tgtEl>
                                        <p:attrNameLst>
                                          <p:attrName>ppt_x</p:attrName>
                                        </p:attrNameLst>
                                      </p:cBhvr>
                                      <p:tavLst>
                                        <p:tav tm="0">
                                          <p:val>
                                            <p:strVal val="#ppt_x"/>
                                          </p:val>
                                        </p:tav>
                                        <p:tav tm="100000">
                                          <p:val>
                                            <p:strVal val="#ppt_x"/>
                                          </p:val>
                                        </p:tav>
                                      </p:tavLst>
                                    </p:anim>
                                    <p:anim calcmode="lin" valueType="num">
                                      <p:cBhvr>
                                        <p:cTn id="217" dur="1000" fill="hold"/>
                                        <p:tgtEl>
                                          <p:spTgt spid="57"/>
                                        </p:tgtEl>
                                        <p:attrNameLst>
                                          <p:attrName>ppt_y</p:attrName>
                                        </p:attrNameLst>
                                      </p:cBhvr>
                                      <p:tavLst>
                                        <p:tav tm="0">
                                          <p:val>
                                            <p:strVal val="#ppt_y-.1"/>
                                          </p:val>
                                        </p:tav>
                                        <p:tav tm="100000">
                                          <p:val>
                                            <p:strVal val="#ppt_y"/>
                                          </p:val>
                                        </p:tav>
                                      </p:tavLst>
                                    </p:anim>
                                  </p:childTnLst>
                                </p:cTn>
                              </p:par>
                            </p:childTnLst>
                          </p:cTn>
                        </p:par>
                        <p:par>
                          <p:cTn id="218" fill="hold">
                            <p:stCondLst>
                              <p:cond delay="1000"/>
                            </p:stCondLst>
                            <p:childTnLst>
                              <p:par>
                                <p:cTn id="219" presetID="47" presetClass="entr" presetSubtype="0" fill="hold" grpId="0" nodeType="afterEffect">
                                  <p:stCondLst>
                                    <p:cond delay="0"/>
                                  </p:stCondLst>
                                  <p:childTnLst>
                                    <p:set>
                                      <p:cBhvr>
                                        <p:cTn id="220" dur="1" fill="hold">
                                          <p:stCondLst>
                                            <p:cond delay="0"/>
                                          </p:stCondLst>
                                        </p:cTn>
                                        <p:tgtEl>
                                          <p:spTgt spid="58"/>
                                        </p:tgtEl>
                                        <p:attrNameLst>
                                          <p:attrName>style.visibility</p:attrName>
                                        </p:attrNameLst>
                                      </p:cBhvr>
                                      <p:to>
                                        <p:strVal val="visible"/>
                                      </p:to>
                                    </p:set>
                                    <p:animEffect transition="in" filter="fade">
                                      <p:cBhvr>
                                        <p:cTn id="221" dur="1000"/>
                                        <p:tgtEl>
                                          <p:spTgt spid="58"/>
                                        </p:tgtEl>
                                      </p:cBhvr>
                                    </p:animEffect>
                                    <p:anim calcmode="lin" valueType="num">
                                      <p:cBhvr>
                                        <p:cTn id="222" dur="1000" fill="hold"/>
                                        <p:tgtEl>
                                          <p:spTgt spid="58"/>
                                        </p:tgtEl>
                                        <p:attrNameLst>
                                          <p:attrName>ppt_x</p:attrName>
                                        </p:attrNameLst>
                                      </p:cBhvr>
                                      <p:tavLst>
                                        <p:tav tm="0">
                                          <p:val>
                                            <p:strVal val="#ppt_x"/>
                                          </p:val>
                                        </p:tav>
                                        <p:tav tm="100000">
                                          <p:val>
                                            <p:strVal val="#ppt_x"/>
                                          </p:val>
                                        </p:tav>
                                      </p:tavLst>
                                    </p:anim>
                                    <p:anim calcmode="lin" valueType="num">
                                      <p:cBhvr>
                                        <p:cTn id="223" dur="1000" fill="hold"/>
                                        <p:tgtEl>
                                          <p:spTgt spid="58"/>
                                        </p:tgtEl>
                                        <p:attrNameLst>
                                          <p:attrName>ppt_y</p:attrName>
                                        </p:attrNameLst>
                                      </p:cBhvr>
                                      <p:tavLst>
                                        <p:tav tm="0">
                                          <p:val>
                                            <p:strVal val="#ppt_y-.1"/>
                                          </p:val>
                                        </p:tav>
                                        <p:tav tm="100000">
                                          <p:val>
                                            <p:strVal val="#ppt_y"/>
                                          </p:val>
                                        </p:tav>
                                      </p:tavLst>
                                    </p:anim>
                                  </p:childTnLst>
                                </p:cTn>
                              </p:par>
                            </p:childTnLst>
                          </p:cTn>
                        </p:par>
                        <p:par>
                          <p:cTn id="224" fill="hold">
                            <p:stCondLst>
                              <p:cond delay="2000"/>
                            </p:stCondLst>
                            <p:childTnLst>
                              <p:par>
                                <p:cTn id="225" presetID="9" presetClass="entr" presetSubtype="0" fill="hold" nodeType="after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dissolve">
                                      <p:cBhvr>
                                        <p:cTn id="227" dur="500"/>
                                        <p:tgtEl>
                                          <p:spTgt spid="59"/>
                                        </p:tgtEl>
                                      </p:cBhvr>
                                    </p:animEffect>
                                  </p:childTnLst>
                                </p:cTn>
                              </p:par>
                            </p:childTnLst>
                          </p:cTn>
                        </p:par>
                        <p:par>
                          <p:cTn id="228" fill="hold">
                            <p:stCondLst>
                              <p:cond delay="2500"/>
                            </p:stCondLst>
                            <p:childTnLst>
                              <p:par>
                                <p:cTn id="229" presetID="3" presetClass="entr" presetSubtype="10" fill="hold" nodeType="afterEffect">
                                  <p:stCondLst>
                                    <p:cond delay="0"/>
                                  </p:stCondLst>
                                  <p:childTnLst>
                                    <p:set>
                                      <p:cBhvr>
                                        <p:cTn id="230" dur="1" fill="hold">
                                          <p:stCondLst>
                                            <p:cond delay="0"/>
                                          </p:stCondLst>
                                        </p:cTn>
                                        <p:tgtEl>
                                          <p:spTgt spid="14340"/>
                                        </p:tgtEl>
                                        <p:attrNameLst>
                                          <p:attrName>style.visibility</p:attrName>
                                        </p:attrNameLst>
                                      </p:cBhvr>
                                      <p:to>
                                        <p:strVal val="visible"/>
                                      </p:to>
                                    </p:set>
                                    <p:animEffect transition="in" filter="blinds(horizontal)">
                                      <p:cBhvr>
                                        <p:cTn id="231" dur="500"/>
                                        <p:tgtEl>
                                          <p:spTgt spid="14340"/>
                                        </p:tgtEl>
                                      </p:cBhvr>
                                    </p:animEffect>
                                  </p:childTnLst>
                                </p:cTn>
                              </p:par>
                            </p:childTnLst>
                          </p:cTn>
                        </p:par>
                      </p:childTnLst>
                    </p:cTn>
                  </p:par>
                  <p:par>
                    <p:cTn id="232" fill="hold">
                      <p:stCondLst>
                        <p:cond delay="indefinite"/>
                      </p:stCondLst>
                      <p:childTnLst>
                        <p:par>
                          <p:cTn id="233" fill="hold">
                            <p:stCondLst>
                              <p:cond delay="0"/>
                            </p:stCondLst>
                            <p:childTnLst>
                              <p:par>
                                <p:cTn id="234" presetID="42" presetClass="entr" presetSubtype="0" fill="hold" grpId="0" nodeType="clickEffect">
                                  <p:stCondLst>
                                    <p:cond delay="0"/>
                                  </p:stCondLst>
                                  <p:childTnLst>
                                    <p:set>
                                      <p:cBhvr>
                                        <p:cTn id="235" dur="1" fill="hold">
                                          <p:stCondLst>
                                            <p:cond delay="0"/>
                                          </p:stCondLst>
                                        </p:cTn>
                                        <p:tgtEl>
                                          <p:spTgt spid="61"/>
                                        </p:tgtEl>
                                        <p:attrNameLst>
                                          <p:attrName>style.visibility</p:attrName>
                                        </p:attrNameLst>
                                      </p:cBhvr>
                                      <p:to>
                                        <p:strVal val="visible"/>
                                      </p:to>
                                    </p:set>
                                    <p:animEffect transition="in" filter="fade">
                                      <p:cBhvr>
                                        <p:cTn id="236" dur="500"/>
                                        <p:tgtEl>
                                          <p:spTgt spid="61"/>
                                        </p:tgtEl>
                                      </p:cBhvr>
                                    </p:animEffect>
                                    <p:anim calcmode="lin" valueType="num">
                                      <p:cBhvr>
                                        <p:cTn id="237" dur="500" fill="hold"/>
                                        <p:tgtEl>
                                          <p:spTgt spid="61"/>
                                        </p:tgtEl>
                                        <p:attrNameLst>
                                          <p:attrName>ppt_x</p:attrName>
                                        </p:attrNameLst>
                                      </p:cBhvr>
                                      <p:tavLst>
                                        <p:tav tm="0">
                                          <p:val>
                                            <p:strVal val="#ppt_x"/>
                                          </p:val>
                                        </p:tav>
                                        <p:tav tm="100000">
                                          <p:val>
                                            <p:strVal val="#ppt_x"/>
                                          </p:val>
                                        </p:tav>
                                      </p:tavLst>
                                    </p:anim>
                                    <p:anim calcmode="lin" valueType="num">
                                      <p:cBhvr>
                                        <p:cTn id="238"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42" presetClass="entr" presetSubtype="0" fill="hold" grpId="0" nodeType="clickEffect">
                                  <p:stCondLst>
                                    <p:cond delay="0"/>
                                  </p:stCondLst>
                                  <p:childTnLst>
                                    <p:set>
                                      <p:cBhvr>
                                        <p:cTn id="242" dur="1" fill="hold">
                                          <p:stCondLst>
                                            <p:cond delay="0"/>
                                          </p:stCondLst>
                                        </p:cTn>
                                        <p:tgtEl>
                                          <p:spTgt spid="43"/>
                                        </p:tgtEl>
                                        <p:attrNameLst>
                                          <p:attrName>style.visibility</p:attrName>
                                        </p:attrNameLst>
                                      </p:cBhvr>
                                      <p:to>
                                        <p:strVal val="visible"/>
                                      </p:to>
                                    </p:set>
                                    <p:animEffect transition="in" filter="fade">
                                      <p:cBhvr>
                                        <p:cTn id="243" dur="500"/>
                                        <p:tgtEl>
                                          <p:spTgt spid="43"/>
                                        </p:tgtEl>
                                      </p:cBhvr>
                                    </p:animEffect>
                                    <p:anim calcmode="lin" valueType="num">
                                      <p:cBhvr>
                                        <p:cTn id="244" dur="500" fill="hold"/>
                                        <p:tgtEl>
                                          <p:spTgt spid="43"/>
                                        </p:tgtEl>
                                        <p:attrNameLst>
                                          <p:attrName>ppt_x</p:attrName>
                                        </p:attrNameLst>
                                      </p:cBhvr>
                                      <p:tavLst>
                                        <p:tav tm="0">
                                          <p:val>
                                            <p:strVal val="#ppt_x"/>
                                          </p:val>
                                        </p:tav>
                                        <p:tav tm="100000">
                                          <p:val>
                                            <p:strVal val="#ppt_x"/>
                                          </p:val>
                                        </p:tav>
                                      </p:tavLst>
                                    </p:anim>
                                    <p:anim calcmode="lin" valueType="num">
                                      <p:cBhvr>
                                        <p:cTn id="24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animBg="1"/>
      <p:bldP spid="12" grpId="0"/>
      <p:bldP spid="14" grpId="0"/>
      <p:bldP spid="15" grpId="0"/>
      <p:bldP spid="17" grpId="0" animBg="1"/>
      <p:bldP spid="18" grpId="0"/>
      <p:bldP spid="19" grpId="0"/>
      <p:bldP spid="21" grpId="0"/>
      <p:bldP spid="22" grpId="0"/>
      <p:bldP spid="28" grpId="0"/>
      <p:bldP spid="29" grpId="0"/>
      <p:bldP spid="31" grpId="0"/>
      <p:bldP spid="32" grpId="0"/>
      <p:bldP spid="33" grpId="0" animBg="1"/>
      <p:bldP spid="35" grpId="0"/>
      <p:bldP spid="36" grpId="0"/>
      <p:bldP spid="38" grpId="0"/>
      <p:bldP spid="39" grpId="0"/>
      <p:bldP spid="42" grpId="0"/>
      <p:bldP spid="57" grpId="0" animBg="1"/>
      <p:bldP spid="58" grpId="0" animBg="1"/>
      <p:bldP spid="61" grpId="0" animBg="1"/>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3078163" y="2170113"/>
            <a:ext cx="3429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defRPr/>
            </a:pPr>
            <a:endParaRPr lang="en-US" altLang="zh-CN" sz="2250" b="1">
              <a:solidFill>
                <a:srgbClr val="FF0000"/>
              </a:solidFill>
              <a:latin typeface="HelveticaNeue" panose="02000503000000020004" pitchFamily="2" charset="0"/>
            </a:endParaRPr>
          </a:p>
          <a:p>
            <a:pPr eaLnBrk="1" hangingPunct="1">
              <a:spcBef>
                <a:spcPct val="0"/>
              </a:spcBef>
              <a:buFontTx/>
              <a:buNone/>
              <a:defRPr/>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defRPr/>
            </a:pPr>
            <a:r>
              <a:rPr lang="zh-CN" altLang="en-US" sz="2250"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2908300"/>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599238" y="2170114"/>
            <a:ext cx="29257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385951553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
          <p:cNvSpPr/>
          <p:nvPr/>
        </p:nvSpPr>
        <p:spPr>
          <a:xfrm>
            <a:off x="-1551826" y="182880"/>
            <a:ext cx="1014247" cy="1014247"/>
          </a:xfrm>
          <a:prstGeom prst="donut">
            <a:avLst>
              <a:gd name="adj" fmla="val 34037"/>
            </a:avLst>
          </a:prstGeom>
          <a:solidFill>
            <a:srgbClr val="E0182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 name="直接连接符 2"/>
          <p:cNvCxnSpPr/>
          <p:nvPr/>
        </p:nvCxnSpPr>
        <p:spPr>
          <a:xfrm flipV="1">
            <a:off x="493776" y="1152144"/>
            <a:ext cx="11356848" cy="18288"/>
          </a:xfrm>
          <a:prstGeom prst="line">
            <a:avLst/>
          </a:prstGeom>
          <a:ln w="76200">
            <a:solidFill>
              <a:srgbClr val="A9302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15568" y="537031"/>
            <a:ext cx="10533888" cy="646331"/>
          </a:xfrm>
          <a:prstGeom prst="rect">
            <a:avLst/>
          </a:prstGeom>
          <a:noFill/>
        </p:spPr>
        <p:txBody>
          <a:bodyPr wrap="square" rtlCol="0">
            <a:spAutoFit/>
          </a:bodyPr>
          <a:lstStyle/>
          <a:p>
            <a:r>
              <a:rPr lang="en-US" altLang="zh-CN" sz="3600" b="1" i="1" dirty="0">
                <a:solidFill>
                  <a:srgbClr val="C00000"/>
                </a:solidFill>
                <a:latin typeface="Times New Roman" pitchFamily="18" charset="0"/>
                <a:cs typeface="Times New Roman" pitchFamily="18" charset="0"/>
              </a:rPr>
              <a:t>Finish the reading and answer the questions </a:t>
            </a:r>
          </a:p>
        </p:txBody>
      </p:sp>
      <p:pic>
        <p:nvPicPr>
          <p:cNvPr id="5"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526380" y="1526631"/>
            <a:ext cx="521867" cy="52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238540" y="1526102"/>
            <a:ext cx="5767092" cy="584775"/>
          </a:xfrm>
          <a:prstGeom prst="rect">
            <a:avLst/>
          </a:prstGeom>
          <a:noFill/>
        </p:spPr>
        <p:txBody>
          <a:bodyPr wrap="none" rtlCol="0">
            <a:spAutoFit/>
          </a:bodyPr>
          <a:lstStyle/>
          <a:p>
            <a:r>
              <a:rPr lang="en-US" altLang="zh-CN" sz="3200" b="1" i="1" dirty="0">
                <a:latin typeface="Times New Roman" pitchFamily="18" charset="0"/>
                <a:cs typeface="Times New Roman" pitchFamily="18" charset="0"/>
              </a:rPr>
              <a:t>Why did Tony open the curtains?</a:t>
            </a:r>
            <a:endParaRPr lang="zh-CN" altLang="en-US" sz="3200" b="1" i="1" dirty="0">
              <a:latin typeface="Times New Roman" pitchFamily="18" charset="0"/>
              <a:cs typeface="Times New Roman" pitchFamily="18" charset="0"/>
            </a:endParaRPr>
          </a:p>
        </p:txBody>
      </p:sp>
      <p:sp>
        <p:nvSpPr>
          <p:cNvPr id="7" name="Rectangle 3"/>
          <p:cNvSpPr>
            <a:spLocks noChangeArrowheads="1"/>
          </p:cNvSpPr>
          <p:nvPr/>
        </p:nvSpPr>
        <p:spPr bwMode="auto">
          <a:xfrm>
            <a:off x="1153513" y="1792013"/>
            <a:ext cx="10686393" cy="1629104"/>
          </a:xfrm>
          <a:prstGeom prst="rect">
            <a:avLst/>
          </a:prstGeom>
          <a:noFill/>
          <a:ln w="9525">
            <a:noFill/>
            <a:miter lim="800000"/>
            <a:headEnd/>
            <a:tailEnd/>
          </a:ln>
          <a:effectLst/>
        </p:spPr>
        <p:txBody>
          <a:bodyPr wrap="none" anchor="ctr"/>
          <a:lstStyle/>
          <a:p>
            <a:pPr>
              <a:buFont typeface="Arial" pitchFamily="34" charset="0"/>
              <a:buChar char="•"/>
            </a:pPr>
            <a:r>
              <a:rPr kumimoji="1" lang="en-US" altLang="zh-CN" sz="3200" b="1" dirty="0">
                <a:solidFill>
                  <a:srgbClr val="800000"/>
                </a:solidFill>
                <a:latin typeface="Times New Roman" pitchFamily="18" charset="0"/>
              </a:rPr>
              <a:t>He wanted Claire’s guests to see him and Claire together so </a:t>
            </a:r>
          </a:p>
          <a:p>
            <a:r>
              <a:rPr kumimoji="1" lang="en-US" altLang="zh-CN" sz="3200" b="1" dirty="0">
                <a:solidFill>
                  <a:srgbClr val="800000"/>
                </a:solidFill>
                <a:latin typeface="Times New Roman" pitchFamily="18" charset="0"/>
              </a:rPr>
              <a:t>that she would be envied by women guests .</a:t>
            </a:r>
            <a:r>
              <a:rPr kumimoji="1" lang="en-US" altLang="zh-CN" sz="2800" dirty="0">
                <a:latin typeface="Times New Roman" pitchFamily="18" charset="0"/>
              </a:rPr>
              <a:t>                                             </a:t>
            </a:r>
            <a:r>
              <a:rPr kumimoji="1" lang="en-US" altLang="zh-CN" sz="2800" dirty="0">
                <a:solidFill>
                  <a:srgbClr val="0000FF"/>
                </a:solidFill>
                <a:latin typeface="Times New Roman" pitchFamily="18" charset="0"/>
              </a:rPr>
              <a:t>                         </a:t>
            </a:r>
          </a:p>
        </p:txBody>
      </p:sp>
      <p:pic>
        <p:nvPicPr>
          <p:cNvPr id="8"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552655" y="3413238"/>
            <a:ext cx="521867" cy="52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201748" y="3365464"/>
            <a:ext cx="9790372" cy="584775"/>
          </a:xfrm>
          <a:prstGeom prst="rect">
            <a:avLst/>
          </a:prstGeom>
          <a:noFill/>
        </p:spPr>
        <p:txBody>
          <a:bodyPr wrap="none" rtlCol="0">
            <a:spAutoFit/>
          </a:bodyPr>
          <a:lstStyle/>
          <a:p>
            <a:r>
              <a:rPr lang="en-US" altLang="zh-CN" sz="3200" b="1" i="1" dirty="0">
                <a:latin typeface="Times New Roman" pitchFamily="18" charset="0"/>
                <a:cs typeface="Times New Roman" pitchFamily="18" charset="0"/>
              </a:rPr>
              <a:t>What did Tony mean to Claire at last? What about Tony?</a:t>
            </a:r>
            <a:endParaRPr lang="zh-CN" altLang="en-US" sz="3200" b="1" i="1" dirty="0">
              <a:latin typeface="Times New Roman" pitchFamily="18" charset="0"/>
              <a:cs typeface="Times New Roman" pitchFamily="18" charset="0"/>
            </a:endParaRPr>
          </a:p>
        </p:txBody>
      </p:sp>
      <p:pic>
        <p:nvPicPr>
          <p:cNvPr id="10" name="Picture 12" descr="https://timgsa.baidu.com/timg?image&amp;quality=80&amp;size=b9999_10000&amp;sec=1565155576772&amp;di=02518347838793bb76028ecc8ca345b9&amp;imgtype=0&amp;src=http%3A%2F%2Fb-ssl.duitang.com%2Fuploads%2Fitem%2F201810%2F21%2F20181021073555_ukqcq.jpg"/>
          <p:cNvPicPr>
            <a:picLocks noChangeAspect="1" noChangeArrowheads="1"/>
          </p:cNvPicPr>
          <p:nvPr/>
        </p:nvPicPr>
        <p:blipFill>
          <a:blip r:embed="rId3" cstate="print">
            <a:lum bright="10000"/>
          </a:blip>
          <a:srcRect/>
          <a:stretch>
            <a:fillRect/>
          </a:stretch>
        </p:blipFill>
        <p:spPr bwMode="auto">
          <a:xfrm>
            <a:off x="1316837" y="4099033"/>
            <a:ext cx="2396359" cy="23963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3831022" y="3988677"/>
            <a:ext cx="2300630" cy="2677656"/>
          </a:xfrm>
          <a:prstGeom prst="rect">
            <a:avLst/>
          </a:prstGeom>
          <a:noFill/>
        </p:spPr>
        <p:txBody>
          <a:bodyPr wrap="none" rtlCol="0">
            <a:spAutoFit/>
          </a:bodyPr>
          <a:lstStyle/>
          <a:p>
            <a:pPr>
              <a:buFont typeface="Arial" pitchFamily="34" charset="0"/>
              <a:buChar char="•"/>
            </a:pPr>
            <a:r>
              <a:rPr lang="en-US" altLang="zh-CN" sz="2800" dirty="0">
                <a:latin typeface="Times New Roman" pitchFamily="18" charset="0"/>
                <a:cs typeface="Times New Roman" pitchFamily="18" charset="0"/>
              </a:rPr>
              <a:t>tall</a:t>
            </a:r>
          </a:p>
          <a:p>
            <a:pPr>
              <a:buFont typeface="Arial" pitchFamily="34" charset="0"/>
              <a:buChar char="•"/>
            </a:pPr>
            <a:r>
              <a:rPr lang="en-US" altLang="zh-CN" sz="2800" dirty="0">
                <a:latin typeface="Times New Roman" pitchFamily="18" charset="0"/>
                <a:cs typeface="Times New Roman" pitchFamily="18" charset="0"/>
              </a:rPr>
              <a:t>handsome</a:t>
            </a:r>
          </a:p>
          <a:p>
            <a:pPr>
              <a:buFont typeface="Arial" pitchFamily="34" charset="0"/>
              <a:buChar char="•"/>
            </a:pPr>
            <a:r>
              <a:rPr lang="en-US" altLang="zh-CN" sz="2800" dirty="0">
                <a:latin typeface="Times New Roman" pitchFamily="18" charset="0"/>
                <a:cs typeface="Times New Roman" pitchFamily="18" charset="0"/>
              </a:rPr>
              <a:t>capable</a:t>
            </a:r>
          </a:p>
          <a:p>
            <a:pPr>
              <a:buFont typeface="Arial" pitchFamily="34" charset="0"/>
              <a:buChar char="•"/>
            </a:pPr>
            <a:r>
              <a:rPr lang="en-US" altLang="zh-CN" sz="2800" dirty="0">
                <a:latin typeface="Times New Roman" pitchFamily="18" charset="0"/>
                <a:cs typeface="Times New Roman" pitchFamily="18" charset="0"/>
              </a:rPr>
              <a:t>clever</a:t>
            </a:r>
          </a:p>
          <a:p>
            <a:pPr>
              <a:buFont typeface="Arial" pitchFamily="34" charset="0"/>
              <a:buChar char="•"/>
            </a:pPr>
            <a:r>
              <a:rPr lang="en-US" altLang="zh-CN" sz="2800" dirty="0">
                <a:latin typeface="Times New Roman" pitchFamily="18" charset="0"/>
                <a:cs typeface="Times New Roman" pitchFamily="18" charset="0"/>
              </a:rPr>
              <a:t>sweet</a:t>
            </a:r>
          </a:p>
          <a:p>
            <a:pPr>
              <a:buFont typeface="Arial" pitchFamily="34" charset="0"/>
              <a:buChar char="•"/>
            </a:pPr>
            <a:r>
              <a:rPr lang="en-US" altLang="zh-CN" sz="2800" dirty="0">
                <a:latin typeface="Times New Roman" pitchFamily="18" charset="0"/>
                <a:cs typeface="Times New Roman" pitchFamily="18" charset="0"/>
              </a:rPr>
              <a:t>considerate…</a:t>
            </a:r>
            <a:endParaRPr lang="zh-CN" altLang="en-US" sz="2800" dirty="0">
              <a:latin typeface="Times New Roman" pitchFamily="18" charset="0"/>
              <a:cs typeface="Times New Roman" pitchFamily="18" charset="0"/>
            </a:endParaRPr>
          </a:p>
        </p:txBody>
      </p:sp>
      <p:sp>
        <p:nvSpPr>
          <p:cNvPr id="13" name="TextBox 12"/>
          <p:cNvSpPr txBox="1"/>
          <p:nvPr/>
        </p:nvSpPr>
        <p:spPr>
          <a:xfrm>
            <a:off x="1291305" y="4114798"/>
            <a:ext cx="2413597" cy="2308324"/>
          </a:xfrm>
          <a:prstGeom prst="rect">
            <a:avLst/>
          </a:prstGeom>
          <a:solidFill>
            <a:srgbClr val="FFC000">
              <a:alpha val="80000"/>
            </a:srgbClr>
          </a:solidFill>
        </p:spPr>
        <p:txBody>
          <a:bodyPr wrap="square" rtlCol="0">
            <a:spAutoFit/>
          </a:bodyPr>
          <a:lstStyle/>
          <a:p>
            <a:pPr algn="ctr"/>
            <a:r>
              <a:rPr lang="en-US" altLang="zh-CN" sz="4800" b="1" dirty="0">
                <a:latin typeface="Times New Roman" pitchFamily="18" charset="0"/>
                <a:cs typeface="Times New Roman" pitchFamily="18" charset="0"/>
              </a:rPr>
              <a:t>A </a:t>
            </a:r>
            <a:r>
              <a:rPr lang="en-US" altLang="zh-CN" sz="4800" b="1" dirty="0">
                <a:solidFill>
                  <a:srgbClr val="C00000"/>
                </a:solidFill>
                <a:latin typeface="Times New Roman" pitchFamily="18" charset="0"/>
                <a:cs typeface="Times New Roman" pitchFamily="18" charset="0"/>
              </a:rPr>
              <a:t>perfect</a:t>
            </a:r>
            <a:r>
              <a:rPr lang="en-US" altLang="zh-CN" sz="4800" b="1" dirty="0">
                <a:latin typeface="Times New Roman" pitchFamily="18" charset="0"/>
                <a:cs typeface="Times New Roman" pitchFamily="18" charset="0"/>
              </a:rPr>
              <a:t> lover</a:t>
            </a:r>
          </a:p>
        </p:txBody>
      </p:sp>
      <p:pic>
        <p:nvPicPr>
          <p:cNvPr id="14" name="Picture 4" descr="https://timgsa.baidu.com/timg?image&amp;quality=80&amp;size=b9999_10000&amp;sec=1565155394033&amp;di=7228c8ad409d3f064240b8d0607e3bd8&amp;imgtype=0&amp;src=http%3A%2F%2Fpic.51yuansu.com%2Fpic2%2Fcover%2F00%2F47%2F28%2F5815ac84ebbb0_610.jpg"/>
          <p:cNvPicPr>
            <a:picLocks noChangeAspect="1" noChangeArrowheads="1"/>
          </p:cNvPicPr>
          <p:nvPr/>
        </p:nvPicPr>
        <p:blipFill>
          <a:blip r:embed="rId4" cstate="print"/>
          <a:srcRect/>
          <a:stretch>
            <a:fillRect/>
          </a:stretch>
        </p:blipFill>
        <p:spPr bwMode="auto">
          <a:xfrm>
            <a:off x="6534303" y="4100107"/>
            <a:ext cx="2593932" cy="2250893"/>
          </a:xfrm>
          <a:prstGeom prst="rect">
            <a:avLst/>
          </a:prstGeom>
          <a:noFill/>
        </p:spPr>
      </p:pic>
      <p:sp>
        <p:nvSpPr>
          <p:cNvPr id="15" name="TextBox 14"/>
          <p:cNvSpPr txBox="1"/>
          <p:nvPr/>
        </p:nvSpPr>
        <p:spPr>
          <a:xfrm>
            <a:off x="9312167" y="3983422"/>
            <a:ext cx="1923925" cy="2677656"/>
          </a:xfrm>
          <a:prstGeom prst="rect">
            <a:avLst/>
          </a:prstGeom>
          <a:noFill/>
        </p:spPr>
        <p:txBody>
          <a:bodyPr wrap="none" rtlCol="0">
            <a:spAutoFit/>
          </a:bodyPr>
          <a:lstStyle/>
          <a:p>
            <a:pPr>
              <a:buFont typeface="Arial" pitchFamily="34" charset="0"/>
              <a:buChar char="•"/>
            </a:pPr>
            <a:r>
              <a:rPr lang="en-US" altLang="zh-CN" sz="2800" dirty="0">
                <a:latin typeface="Times New Roman" pitchFamily="18" charset="0"/>
                <a:cs typeface="Times New Roman" pitchFamily="18" charset="0"/>
              </a:rPr>
              <a:t>overweight</a:t>
            </a:r>
          </a:p>
          <a:p>
            <a:pPr>
              <a:buFont typeface="Arial" pitchFamily="34" charset="0"/>
              <a:buChar char="•"/>
            </a:pPr>
            <a:r>
              <a:rPr lang="en-US" altLang="zh-CN" sz="2800" dirty="0">
                <a:latin typeface="Times New Roman" pitchFamily="18" charset="0"/>
                <a:cs typeface="Times New Roman" pitchFamily="18" charset="0"/>
              </a:rPr>
              <a:t>self-abased</a:t>
            </a:r>
          </a:p>
          <a:p>
            <a:pPr>
              <a:buFont typeface="Arial" pitchFamily="34" charset="0"/>
              <a:buChar char="•"/>
            </a:pPr>
            <a:r>
              <a:rPr lang="en-US" altLang="zh-CN" sz="2800" dirty="0">
                <a:latin typeface="Times New Roman" pitchFamily="18" charset="0"/>
                <a:cs typeface="Times New Roman" pitchFamily="18" charset="0"/>
              </a:rPr>
              <a:t>sensible</a:t>
            </a:r>
          </a:p>
          <a:p>
            <a:pPr>
              <a:buFont typeface="Arial" pitchFamily="34" charset="0"/>
              <a:buChar char="•"/>
            </a:pPr>
            <a:r>
              <a:rPr lang="en-US" altLang="zh-CN" sz="2800" dirty="0">
                <a:latin typeface="Times New Roman" pitchFamily="18" charset="0"/>
                <a:cs typeface="Times New Roman" pitchFamily="18" charset="0"/>
              </a:rPr>
              <a:t>clumsy</a:t>
            </a:r>
          </a:p>
          <a:p>
            <a:pPr>
              <a:buFont typeface="Arial" pitchFamily="34" charset="0"/>
              <a:buChar char="•"/>
            </a:pPr>
            <a:r>
              <a:rPr lang="en-US" altLang="zh-CN" sz="2800" dirty="0" err="1">
                <a:latin typeface="Times New Roman" pitchFamily="18" charset="0"/>
                <a:cs typeface="Times New Roman" pitchFamily="18" charset="0"/>
              </a:rPr>
              <a:t>peacockish</a:t>
            </a:r>
            <a:endParaRPr lang="en-US" altLang="zh-CN" sz="2800" dirty="0">
              <a:latin typeface="Times New Roman" pitchFamily="18" charset="0"/>
              <a:cs typeface="Times New Roman" pitchFamily="18" charset="0"/>
            </a:endParaRPr>
          </a:p>
          <a:p>
            <a:pPr>
              <a:buFont typeface="Arial" pitchFamily="34" charset="0"/>
              <a:buChar char="•"/>
            </a:pPr>
            <a:r>
              <a:rPr lang="en-US" altLang="zh-CN" sz="2800" dirty="0">
                <a:latin typeface="Times New Roman" pitchFamily="18" charset="0"/>
                <a:cs typeface="Times New Roman" pitchFamily="18" charset="0"/>
              </a:rPr>
              <a:t>…..</a:t>
            </a:r>
            <a:endParaRPr lang="zh-CN" altLang="en-US" sz="2800" dirty="0">
              <a:latin typeface="Times New Roman" pitchFamily="18" charset="0"/>
              <a:cs typeface="Times New Roman" pitchFamily="18" charset="0"/>
            </a:endParaRPr>
          </a:p>
        </p:txBody>
      </p:sp>
      <p:sp>
        <p:nvSpPr>
          <p:cNvPr id="16" name="TextBox 15"/>
          <p:cNvSpPr txBox="1"/>
          <p:nvPr/>
        </p:nvSpPr>
        <p:spPr>
          <a:xfrm>
            <a:off x="6614795" y="4093777"/>
            <a:ext cx="2413597" cy="2431435"/>
          </a:xfrm>
          <a:prstGeom prst="rect">
            <a:avLst/>
          </a:prstGeom>
          <a:solidFill>
            <a:srgbClr val="FFC000">
              <a:alpha val="80000"/>
            </a:srgbClr>
          </a:solidFill>
        </p:spPr>
        <p:txBody>
          <a:bodyPr wrap="square" rtlCol="0">
            <a:spAutoFit/>
          </a:bodyPr>
          <a:lstStyle/>
          <a:p>
            <a:pPr algn="ctr"/>
            <a:r>
              <a:rPr lang="en-US" altLang="zh-CN" sz="4800" b="1" dirty="0">
                <a:latin typeface="Times New Roman" pitchFamily="18" charset="0"/>
                <a:cs typeface="Times New Roman" pitchFamily="18" charset="0"/>
              </a:rPr>
              <a:t>A </a:t>
            </a:r>
            <a:r>
              <a:rPr lang="en-US" altLang="zh-CN" sz="4800" b="1" dirty="0">
                <a:solidFill>
                  <a:srgbClr val="C00000"/>
                </a:solidFill>
                <a:latin typeface="Times New Roman" pitchFamily="18" charset="0"/>
                <a:cs typeface="Times New Roman" pitchFamily="18" charset="0"/>
              </a:rPr>
              <a:t>human</a:t>
            </a:r>
          </a:p>
          <a:p>
            <a:pPr algn="ctr"/>
            <a:r>
              <a:rPr lang="en-US" altLang="zh-CN" sz="2800" b="1" dirty="0">
                <a:latin typeface="Times New Roman" pitchFamily="18" charset="0"/>
                <a:cs typeface="Times New Roman" pitchFamily="18" charset="0"/>
              </a:rPr>
              <a:t>with shortcomings</a:t>
            </a:r>
          </a:p>
        </p:txBody>
      </p:sp>
      <p:sp>
        <p:nvSpPr>
          <p:cNvPr id="17" name="TextBox 16"/>
          <p:cNvSpPr txBox="1"/>
          <p:nvPr/>
        </p:nvSpPr>
        <p:spPr>
          <a:xfrm>
            <a:off x="1207219" y="4156842"/>
            <a:ext cx="2560737" cy="2123658"/>
          </a:xfrm>
          <a:prstGeom prst="rect">
            <a:avLst/>
          </a:prstGeom>
          <a:solidFill>
            <a:srgbClr val="FFC000">
              <a:alpha val="80000"/>
            </a:srgbClr>
          </a:solidFill>
        </p:spPr>
        <p:txBody>
          <a:bodyPr wrap="square" rtlCol="0">
            <a:spAutoFit/>
          </a:bodyPr>
          <a:lstStyle/>
          <a:p>
            <a:pPr algn="ctr"/>
            <a:r>
              <a:rPr lang="en-US" altLang="zh-CN" sz="4800" b="1" dirty="0">
                <a:latin typeface="Times New Roman" pitchFamily="18" charset="0"/>
                <a:cs typeface="Times New Roman" pitchFamily="18" charset="0"/>
              </a:rPr>
              <a:t>An </a:t>
            </a:r>
            <a:r>
              <a:rPr lang="en-US" altLang="zh-CN" sz="3600" b="1" dirty="0">
                <a:solidFill>
                  <a:srgbClr val="C00000"/>
                </a:solidFill>
                <a:latin typeface="Times New Roman" pitchFamily="18" charset="0"/>
                <a:cs typeface="Times New Roman" pitchFamily="18" charset="0"/>
              </a:rPr>
              <a:t>emotionless </a:t>
            </a:r>
            <a:r>
              <a:rPr lang="en-US" altLang="zh-CN" sz="4800" b="1" dirty="0">
                <a:latin typeface="Times New Roman" pitchFamily="18" charset="0"/>
                <a:cs typeface="Times New Roman" pitchFamily="18" charset="0"/>
              </a:rPr>
              <a:t>machine</a:t>
            </a:r>
          </a:p>
        </p:txBody>
      </p:sp>
      <p:sp>
        <p:nvSpPr>
          <p:cNvPr id="18" name="TextBox 17"/>
          <p:cNvSpPr txBox="1"/>
          <p:nvPr/>
        </p:nvSpPr>
        <p:spPr>
          <a:xfrm>
            <a:off x="204958" y="3237815"/>
            <a:ext cx="11839844" cy="707886"/>
          </a:xfrm>
          <a:prstGeom prst="rect">
            <a:avLst/>
          </a:prstGeom>
          <a:solidFill>
            <a:srgbClr val="92D050"/>
          </a:solidFill>
          <a:ln w="28575">
            <a:solidFill>
              <a:schemeClr val="tx1"/>
            </a:solidFill>
          </a:ln>
        </p:spPr>
        <p:txBody>
          <a:bodyPr wrap="none" rtlCol="0">
            <a:spAutoFit/>
          </a:bodyPr>
          <a:lstStyle/>
          <a:p>
            <a:r>
              <a:rPr lang="en-US" altLang="zh-CN" sz="4000" b="1" i="1" dirty="0">
                <a:latin typeface="+mn-lt"/>
                <a:cs typeface="Times New Roman" pitchFamily="18" charset="0"/>
              </a:rPr>
              <a:t>Robots are </a:t>
            </a:r>
            <a:r>
              <a:rPr lang="en-US" altLang="zh-CN" sz="4000" b="1" i="1" dirty="0">
                <a:solidFill>
                  <a:srgbClr val="C00000"/>
                </a:solidFill>
                <a:latin typeface="+mn-lt"/>
                <a:cs typeface="Times New Roman" pitchFamily="18" charset="0"/>
              </a:rPr>
              <a:t>programmed and controlled </a:t>
            </a:r>
            <a:r>
              <a:rPr lang="en-US" altLang="zh-CN" sz="4000" b="1" i="1" dirty="0">
                <a:latin typeface="+mn-lt"/>
                <a:cs typeface="Times New Roman" pitchFamily="18" charset="0"/>
              </a:rPr>
              <a:t>by a computer.</a:t>
            </a:r>
            <a:endParaRPr lang="zh-CN" altLang="en-US" sz="4000" b="1" i="1" dirty="0">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7.4961E-7 -2.96296E-6 L 0.14498 -0.00254 " pathEditMode="relative" rAng="0" ptsTypes="AA">
                                      <p:cBhvr>
                                        <p:cTn id="6" dur="2000" fill="hold"/>
                                        <p:tgtEl>
                                          <p:spTgt spid="2"/>
                                        </p:tgtEl>
                                        <p:attrNameLst>
                                          <p:attrName>ppt_x</p:attrName>
                                          <p:attrName>ppt_y</p:attrName>
                                        </p:attrNameLst>
                                      </p:cBhvr>
                                      <p:rCtr x="7200" y="-1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anim calcmode="lin" valueType="num">
                                      <p:cBhvr>
                                        <p:cTn id="57" dur="500" fill="hold"/>
                                        <p:tgtEl>
                                          <p:spTgt spid="13"/>
                                        </p:tgtEl>
                                        <p:attrNameLst>
                                          <p:attrName>ppt_x</p:attrName>
                                        </p:attrNameLst>
                                      </p:cBhvr>
                                      <p:tavLst>
                                        <p:tav tm="0">
                                          <p:val>
                                            <p:strVal val="#ppt_x"/>
                                          </p:val>
                                        </p:tav>
                                        <p:tav tm="100000">
                                          <p:val>
                                            <p:strVal val="#ppt_x"/>
                                          </p:val>
                                        </p:tav>
                                      </p:tavLst>
                                    </p:anim>
                                    <p:anim calcmode="lin" valueType="num">
                                      <p:cBhvr>
                                        <p:cTn id="5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linds(horizont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strVal val="#ppt_x"/>
                                          </p:val>
                                        </p:tav>
                                        <p:tav tm="100000">
                                          <p:val>
                                            <p:strVal val="#ppt_x"/>
                                          </p:val>
                                        </p:tav>
                                      </p:tavLst>
                                    </p:anim>
                                    <p:anim calcmode="lin" valueType="num">
                                      <p:cBhvr>
                                        <p:cTn id="7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anim calcmode="lin" valueType="num">
                                      <p:cBhvr>
                                        <p:cTn id="81" dur="500" fill="hold"/>
                                        <p:tgtEl>
                                          <p:spTgt spid="17"/>
                                        </p:tgtEl>
                                        <p:attrNameLst>
                                          <p:attrName>ppt_x</p:attrName>
                                        </p:attrNameLst>
                                      </p:cBhvr>
                                      <p:tavLst>
                                        <p:tav tm="0">
                                          <p:val>
                                            <p:strVal val="#ppt_x"/>
                                          </p:val>
                                        </p:tav>
                                        <p:tav tm="100000">
                                          <p:val>
                                            <p:strVal val="#ppt_x"/>
                                          </p:val>
                                        </p:tav>
                                      </p:tavLst>
                                    </p:anim>
                                    <p:anim calcmode="lin" valueType="num">
                                      <p:cBhvr>
                                        <p:cTn id="8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autoUpdateAnimBg="0"/>
      <p:bldP spid="9" grpId="0"/>
      <p:bldP spid="12" grpId="0"/>
      <p:bldP spid="13" grpId="0" animBg="1"/>
      <p:bldP spid="15" grpId="0"/>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
          <p:cNvSpPr/>
          <p:nvPr/>
        </p:nvSpPr>
        <p:spPr>
          <a:xfrm>
            <a:off x="-1551826" y="182880"/>
            <a:ext cx="1014247" cy="1014247"/>
          </a:xfrm>
          <a:prstGeom prst="donut">
            <a:avLst>
              <a:gd name="adj" fmla="val 34037"/>
            </a:avLst>
          </a:prstGeom>
          <a:solidFill>
            <a:srgbClr val="E0182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 name="直接连接符 2"/>
          <p:cNvCxnSpPr/>
          <p:nvPr/>
        </p:nvCxnSpPr>
        <p:spPr>
          <a:xfrm flipV="1">
            <a:off x="493776" y="1152144"/>
            <a:ext cx="11356848" cy="18288"/>
          </a:xfrm>
          <a:prstGeom prst="line">
            <a:avLst/>
          </a:prstGeom>
          <a:ln w="76200">
            <a:solidFill>
              <a:srgbClr val="A9302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15568" y="537031"/>
            <a:ext cx="10533888" cy="646331"/>
          </a:xfrm>
          <a:prstGeom prst="rect">
            <a:avLst/>
          </a:prstGeom>
          <a:noFill/>
        </p:spPr>
        <p:txBody>
          <a:bodyPr wrap="square" rtlCol="0">
            <a:spAutoFit/>
          </a:bodyPr>
          <a:lstStyle/>
          <a:p>
            <a:r>
              <a:rPr lang="en-US" altLang="zh-CN" sz="3600" b="1" i="1" dirty="0">
                <a:solidFill>
                  <a:srgbClr val="C00000"/>
                </a:solidFill>
                <a:latin typeface="Times New Roman" pitchFamily="18" charset="0"/>
                <a:cs typeface="Times New Roman" pitchFamily="18" charset="0"/>
              </a:rPr>
              <a:t>Further-reading</a:t>
            </a:r>
          </a:p>
        </p:txBody>
      </p:sp>
      <p:pic>
        <p:nvPicPr>
          <p:cNvPr id="5"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526380" y="1526631"/>
            <a:ext cx="521867" cy="52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矩形 5"/>
          <p:cNvSpPr/>
          <p:nvPr/>
        </p:nvSpPr>
        <p:spPr>
          <a:xfrm>
            <a:off x="1172323" y="1750603"/>
            <a:ext cx="4206240" cy="2633472"/>
          </a:xfrm>
          <a:prstGeom prst="rect">
            <a:avLst/>
          </a:prstGeom>
          <a:noFill/>
          <a:ln w="57150">
            <a:solidFill>
              <a:srgbClr val="A93023"/>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239381" y="1882601"/>
            <a:ext cx="4017263" cy="1323439"/>
          </a:xfrm>
          <a:prstGeom prst="rect">
            <a:avLst/>
          </a:prstGeom>
          <a:solidFill>
            <a:schemeClr val="bg1"/>
          </a:solidFill>
        </p:spPr>
        <p:txBody>
          <a:bodyPr wrap="square" rtlCol="0">
            <a:spAutoFit/>
          </a:bodyPr>
          <a:lstStyle/>
          <a:p>
            <a:pPr algn="ctr"/>
            <a:r>
              <a:rPr lang="en-US" altLang="zh-CN" sz="4400" b="1" dirty="0">
                <a:latin typeface="Times New Roman" pitchFamily="18" charset="0"/>
                <a:cs typeface="Times New Roman" pitchFamily="18" charset="0"/>
              </a:rPr>
              <a:t>Satis</a:t>
            </a:r>
            <a:r>
              <a:rPr lang="en-US" altLang="zh-CN" sz="4400" b="1" dirty="0">
                <a:solidFill>
                  <a:srgbClr val="C00000"/>
                </a:solidFill>
                <a:latin typeface="Times New Roman" pitchFamily="18" charset="0"/>
                <a:cs typeface="Times New Roman" pitchFamily="18" charset="0"/>
              </a:rPr>
              <a:t>fact</a:t>
            </a:r>
            <a:r>
              <a:rPr lang="en-US" altLang="zh-CN" sz="4400" b="1" dirty="0">
                <a:latin typeface="Times New Roman" pitchFamily="18" charset="0"/>
                <a:cs typeface="Times New Roman" pitchFamily="18" charset="0"/>
              </a:rPr>
              <a:t>ion</a:t>
            </a:r>
          </a:p>
          <a:p>
            <a:pPr algn="ctr"/>
            <a:endParaRPr lang="en-US" altLang="zh-CN" sz="3600" b="1" dirty="0">
              <a:solidFill>
                <a:srgbClr val="C00000"/>
              </a:solidFill>
              <a:latin typeface="Times New Roman" pitchFamily="18" charset="0"/>
              <a:cs typeface="Times New Roman" pitchFamily="18" charset="0"/>
            </a:endParaRPr>
          </a:p>
        </p:txBody>
      </p:sp>
      <p:sp>
        <p:nvSpPr>
          <p:cNvPr id="8" name="TextBox 7"/>
          <p:cNvSpPr txBox="1"/>
          <p:nvPr/>
        </p:nvSpPr>
        <p:spPr>
          <a:xfrm>
            <a:off x="1245473" y="2978425"/>
            <a:ext cx="4017263" cy="1323439"/>
          </a:xfrm>
          <a:prstGeom prst="rect">
            <a:avLst/>
          </a:prstGeom>
          <a:solidFill>
            <a:schemeClr val="bg1"/>
          </a:solidFill>
        </p:spPr>
        <p:txBody>
          <a:bodyPr wrap="square" rtlCol="0">
            <a:spAutoFit/>
          </a:bodyPr>
          <a:lstStyle/>
          <a:p>
            <a:pPr algn="ctr"/>
            <a:r>
              <a:rPr lang="en-US" altLang="zh-CN" sz="4400" b="1" dirty="0">
                <a:latin typeface="Times New Roman" pitchFamily="18" charset="0"/>
                <a:cs typeface="Times New Roman" pitchFamily="18" charset="0"/>
              </a:rPr>
              <a:t>Guarante</a:t>
            </a:r>
            <a:r>
              <a:rPr lang="en-US" altLang="zh-CN" sz="4400" b="1" dirty="0">
                <a:solidFill>
                  <a:srgbClr val="C00000"/>
                </a:solidFill>
                <a:latin typeface="Times New Roman" pitchFamily="18" charset="0"/>
                <a:cs typeface="Times New Roman" pitchFamily="18" charset="0"/>
              </a:rPr>
              <a:t>ed</a:t>
            </a:r>
          </a:p>
          <a:p>
            <a:pPr algn="ctr"/>
            <a:endParaRPr lang="en-US" altLang="zh-CN" sz="3600" b="1" dirty="0">
              <a:solidFill>
                <a:srgbClr val="C00000"/>
              </a:solidFill>
              <a:latin typeface="Times New Roman" pitchFamily="18" charset="0"/>
              <a:cs typeface="Times New Roman" pitchFamily="18" charset="0"/>
            </a:endParaRPr>
          </a:p>
        </p:txBody>
      </p:sp>
      <p:sp>
        <p:nvSpPr>
          <p:cNvPr id="9" name="TextBox 8"/>
          <p:cNvSpPr txBox="1"/>
          <p:nvPr/>
        </p:nvSpPr>
        <p:spPr>
          <a:xfrm>
            <a:off x="1321149" y="2483124"/>
            <a:ext cx="4017263" cy="646331"/>
          </a:xfrm>
          <a:prstGeom prst="rect">
            <a:avLst/>
          </a:prstGeom>
          <a:noFill/>
        </p:spPr>
        <p:txBody>
          <a:bodyPr wrap="square" rtlCol="0">
            <a:spAutoFit/>
          </a:bodyPr>
          <a:lstStyle/>
          <a:p>
            <a:pPr algn="ctr"/>
            <a:r>
              <a:rPr lang="en-US" altLang="zh-CN" sz="3600" b="1" i="1" dirty="0">
                <a:solidFill>
                  <a:srgbClr val="C00000"/>
                </a:solidFill>
                <a:latin typeface="Times New Roman" pitchFamily="18" charset="0"/>
                <a:cs typeface="Times New Roman" pitchFamily="18" charset="0"/>
              </a:rPr>
              <a:t>Who   </a:t>
            </a:r>
            <a:r>
              <a:rPr lang="en-US" altLang="zh-CN" sz="3600" b="1" i="1" dirty="0">
                <a:latin typeface="Times New Roman" pitchFamily="18" charset="0"/>
                <a:cs typeface="Times New Roman" pitchFamily="18" charset="0"/>
              </a:rPr>
              <a:t>is  </a:t>
            </a:r>
            <a:r>
              <a:rPr lang="en-US" altLang="zh-CN" sz="3600" b="1" i="1" dirty="0">
                <a:solidFill>
                  <a:srgbClr val="C00000"/>
                </a:solidFill>
                <a:latin typeface="Times New Roman" pitchFamily="18" charset="0"/>
                <a:cs typeface="Times New Roman" pitchFamily="18" charset="0"/>
              </a:rPr>
              <a:t> satisfied?</a:t>
            </a:r>
          </a:p>
        </p:txBody>
      </p:sp>
      <p:sp>
        <p:nvSpPr>
          <p:cNvPr id="10" name="TextBox 9"/>
          <p:cNvSpPr txBox="1"/>
          <p:nvPr/>
        </p:nvSpPr>
        <p:spPr>
          <a:xfrm>
            <a:off x="1207010" y="4458483"/>
            <a:ext cx="4358218" cy="2431435"/>
          </a:xfrm>
          <a:prstGeom prst="rect">
            <a:avLst/>
          </a:prstGeom>
          <a:noFill/>
        </p:spPr>
        <p:txBody>
          <a:bodyPr wrap="square" rtlCol="0">
            <a:spAutoFit/>
          </a:bodyPr>
          <a:lstStyle/>
          <a:p>
            <a:r>
              <a:rPr lang="en-US" altLang="zh-CN" sz="3200" b="1" i="1" dirty="0">
                <a:latin typeface="Times New Roman" pitchFamily="18" charset="0"/>
                <a:cs typeface="Times New Roman" pitchFamily="18" charset="0"/>
              </a:rPr>
              <a:t>The end:</a:t>
            </a:r>
          </a:p>
          <a:p>
            <a:r>
              <a:rPr lang="en-US" altLang="zh-CN" sz="3200" b="1" dirty="0">
                <a:latin typeface="Times New Roman" pitchFamily="18" charset="0"/>
                <a:cs typeface="Times New Roman" pitchFamily="18" charset="0"/>
              </a:rPr>
              <a:t>Claire cried all night.</a:t>
            </a:r>
          </a:p>
          <a:p>
            <a:r>
              <a:rPr lang="en-US" altLang="zh-CN" sz="3200" b="1" dirty="0">
                <a:latin typeface="Times New Roman" pitchFamily="18" charset="0"/>
                <a:cs typeface="Times New Roman" pitchFamily="18" charset="0"/>
              </a:rPr>
              <a:t>Tony had to be rebuilt.</a:t>
            </a:r>
          </a:p>
          <a:p>
            <a:r>
              <a:rPr lang="en-US" altLang="zh-CN" sz="2800" b="1" dirty="0">
                <a:latin typeface="Times New Roman" pitchFamily="18" charset="0"/>
                <a:cs typeface="Times New Roman" pitchFamily="18" charset="0"/>
              </a:rPr>
              <a:t>The company was </a:t>
            </a:r>
            <a:r>
              <a:rPr lang="en-US" altLang="zh-CN" sz="2800" b="1" dirty="0">
                <a:solidFill>
                  <a:srgbClr val="C00000"/>
                </a:solidFill>
                <a:latin typeface="Times New Roman" pitchFamily="18" charset="0"/>
                <a:cs typeface="Times New Roman" pitchFamily="18" charset="0"/>
              </a:rPr>
              <a:t>pleased</a:t>
            </a:r>
            <a:r>
              <a:rPr lang="en-US" altLang="zh-CN" sz="2800" b="1" dirty="0">
                <a:latin typeface="Times New Roman" pitchFamily="18" charset="0"/>
                <a:cs typeface="Times New Roman" pitchFamily="18" charset="0"/>
              </a:rPr>
              <a:t>.</a:t>
            </a:r>
          </a:p>
          <a:p>
            <a:r>
              <a:rPr lang="en-US" altLang="zh-CN" sz="2800" b="1" dirty="0">
                <a:latin typeface="Times New Roman" pitchFamily="18" charset="0"/>
                <a:cs typeface="Times New Roman" pitchFamily="18" charset="0"/>
              </a:rPr>
              <a:t>Larry?</a:t>
            </a:r>
            <a:endParaRPr lang="zh-CN" altLang="en-US" sz="2800" b="1" dirty="0">
              <a:latin typeface="Times New Roman" pitchFamily="18" charset="0"/>
              <a:cs typeface="Times New Roman" pitchFamily="18" charset="0"/>
            </a:endParaRPr>
          </a:p>
        </p:txBody>
      </p:sp>
      <p:pic>
        <p:nvPicPr>
          <p:cNvPr id="11"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6354366" y="1537142"/>
            <a:ext cx="521867" cy="52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6977189" y="1494570"/>
            <a:ext cx="4846949" cy="1077218"/>
          </a:xfrm>
          <a:prstGeom prst="rect">
            <a:avLst/>
          </a:prstGeom>
          <a:noFill/>
        </p:spPr>
        <p:txBody>
          <a:bodyPr wrap="square" rtlCol="0">
            <a:spAutoFit/>
          </a:bodyPr>
          <a:lstStyle/>
          <a:p>
            <a:r>
              <a:rPr lang="en-US" altLang="zh-CN" sz="3200" b="1" i="1" dirty="0">
                <a:latin typeface="Times New Roman" pitchFamily="18" charset="0"/>
                <a:cs typeface="Times New Roman" pitchFamily="18" charset="0"/>
              </a:rPr>
              <a:t>What would Larry feel knowing the result?</a:t>
            </a:r>
            <a:endParaRPr lang="zh-CN" altLang="en-US" sz="3200" b="1" i="1" dirty="0">
              <a:latin typeface="Times New Roman" pitchFamily="18" charset="0"/>
              <a:cs typeface="Times New Roman" pitchFamily="18" charset="0"/>
            </a:endParaRPr>
          </a:p>
        </p:txBody>
      </p:sp>
      <p:pic>
        <p:nvPicPr>
          <p:cNvPr id="13"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6396408" y="3108439"/>
            <a:ext cx="521867" cy="52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p:nvPr/>
        </p:nvSpPr>
        <p:spPr>
          <a:xfrm>
            <a:off x="7003461" y="2971273"/>
            <a:ext cx="4846949" cy="1569660"/>
          </a:xfrm>
          <a:prstGeom prst="rect">
            <a:avLst/>
          </a:prstGeom>
          <a:noFill/>
        </p:spPr>
        <p:txBody>
          <a:bodyPr wrap="square" rtlCol="0">
            <a:spAutoFit/>
          </a:bodyPr>
          <a:lstStyle/>
          <a:p>
            <a:r>
              <a:rPr lang="en-US" altLang="zh-CN" sz="3200" b="1" i="1" dirty="0">
                <a:latin typeface="Times New Roman" pitchFamily="18" charset="0"/>
                <a:cs typeface="Times New Roman" pitchFamily="18" charset="0"/>
              </a:rPr>
              <a:t>Was  that a good ending for Claire? Hadn’t  Claire been hurt? Was it a bonus ?</a:t>
            </a:r>
            <a:endParaRPr lang="zh-CN" altLang="en-US" sz="3200" b="1" i="1" dirty="0">
              <a:latin typeface="Times New Roman" pitchFamily="18" charset="0"/>
              <a:cs typeface="Times New Roman" pitchFamily="18" charset="0"/>
            </a:endParaRPr>
          </a:p>
        </p:txBody>
      </p:sp>
      <p:sp>
        <p:nvSpPr>
          <p:cNvPr id="15" name="TextBox 14"/>
          <p:cNvSpPr txBox="1"/>
          <p:nvPr/>
        </p:nvSpPr>
        <p:spPr>
          <a:xfrm>
            <a:off x="1234127" y="2050767"/>
            <a:ext cx="4017263" cy="2000548"/>
          </a:xfrm>
          <a:prstGeom prst="rect">
            <a:avLst/>
          </a:prstGeom>
          <a:solidFill>
            <a:schemeClr val="bg1"/>
          </a:solidFill>
        </p:spPr>
        <p:txBody>
          <a:bodyPr wrap="square" rtlCol="0">
            <a:spAutoFit/>
          </a:bodyPr>
          <a:lstStyle/>
          <a:p>
            <a:pPr algn="ctr"/>
            <a:r>
              <a:rPr lang="en-US" altLang="zh-CN" sz="4400" b="1" dirty="0">
                <a:latin typeface="Times New Roman" pitchFamily="18" charset="0"/>
                <a:cs typeface="Times New Roman" pitchFamily="18" charset="0"/>
              </a:rPr>
              <a:t>It is a science fiction story.</a:t>
            </a:r>
          </a:p>
          <a:p>
            <a:pPr algn="ctr"/>
            <a:endParaRPr lang="en-US" altLang="zh-CN" sz="3600" b="1" dirty="0">
              <a:solidFill>
                <a:srgbClr val="C00000"/>
              </a:solidFill>
              <a:latin typeface="Times New Roman" pitchFamily="18" charset="0"/>
              <a:cs typeface="Times New Roman" pitchFamily="18" charset="0"/>
            </a:endParaRPr>
          </a:p>
        </p:txBody>
      </p:sp>
      <p:pic>
        <p:nvPicPr>
          <p:cNvPr id="16"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6422680" y="4664013"/>
            <a:ext cx="521867" cy="52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7077033" y="4668690"/>
            <a:ext cx="4846949" cy="1077218"/>
          </a:xfrm>
          <a:prstGeom prst="rect">
            <a:avLst/>
          </a:prstGeom>
          <a:noFill/>
        </p:spPr>
        <p:txBody>
          <a:bodyPr wrap="square" rtlCol="0">
            <a:spAutoFit/>
          </a:bodyPr>
          <a:lstStyle/>
          <a:p>
            <a:r>
              <a:rPr lang="en-US" altLang="zh-CN" sz="3200" b="1" i="1" dirty="0">
                <a:latin typeface="Times New Roman" pitchFamily="18" charset="0"/>
                <a:cs typeface="Times New Roman" pitchFamily="18" charset="0"/>
              </a:rPr>
              <a:t>Try to learn the set of 3 “laws” for robot.</a:t>
            </a:r>
            <a:endParaRPr lang="zh-CN" altLang="en-US" sz="3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7.4961E-7 -2.96296E-6 L 0.14498 -0.00254 " pathEditMode="relative" rAng="0" ptsTypes="AA">
                                      <p:cBhvr>
                                        <p:cTn id="6" dur="2000" fill="hold"/>
                                        <p:tgtEl>
                                          <p:spTgt spid="2"/>
                                        </p:tgtEl>
                                        <p:attrNameLst>
                                          <p:attrName>ppt_x</p:attrName>
                                          <p:attrName>ppt_y</p:attrName>
                                        </p:attrNameLst>
                                      </p:cBhvr>
                                      <p:rCtr x="7200" y="-1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strVal val="#ppt_x"/>
                                          </p:val>
                                        </p:tav>
                                        <p:tav tm="100000">
                                          <p:val>
                                            <p:strVal val="#ppt_x"/>
                                          </p:val>
                                        </p:tav>
                                      </p:tavLst>
                                    </p:anim>
                                    <p:anim calcmode="lin" valueType="num">
                                      <p:cBhvr>
                                        <p:cTn id="4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dissolv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ppt_x</p:attrName>
                                        </p:attrNameLst>
                                      </p:cBhvr>
                                      <p:tavLst>
                                        <p:tav tm="0">
                                          <p:val>
                                            <p:strVal val="#ppt_x"/>
                                          </p:val>
                                        </p:tav>
                                        <p:tav tm="100000">
                                          <p:val>
                                            <p:strVal val="#ppt_x"/>
                                          </p:val>
                                        </p:tav>
                                      </p:tavLst>
                                    </p:anim>
                                    <p:anim calcmode="lin" valueType="num">
                                      <p:cBhvr>
                                        <p:cTn id="5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dissolv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anim calcmode="lin" valueType="num">
                                      <p:cBhvr>
                                        <p:cTn id="69" dur="500" fill="hold"/>
                                        <p:tgtEl>
                                          <p:spTgt spid="14"/>
                                        </p:tgtEl>
                                        <p:attrNameLst>
                                          <p:attrName>ppt_x</p:attrName>
                                        </p:attrNameLst>
                                      </p:cBhvr>
                                      <p:tavLst>
                                        <p:tav tm="0">
                                          <p:val>
                                            <p:strVal val="#ppt_x"/>
                                          </p:val>
                                        </p:tav>
                                        <p:tav tm="100000">
                                          <p:val>
                                            <p:strVal val="#ppt_x"/>
                                          </p:val>
                                        </p:tav>
                                      </p:tavLst>
                                    </p:anim>
                                    <p:anim calcmode="lin" valueType="num">
                                      <p:cBhvr>
                                        <p:cTn id="7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anim calcmode="lin" valueType="num">
                                      <p:cBhvr>
                                        <p:cTn id="76" dur="500" fill="hold"/>
                                        <p:tgtEl>
                                          <p:spTgt spid="15"/>
                                        </p:tgtEl>
                                        <p:attrNameLst>
                                          <p:attrName>ppt_x</p:attrName>
                                        </p:attrNameLst>
                                      </p:cBhvr>
                                      <p:tavLst>
                                        <p:tav tm="0">
                                          <p:val>
                                            <p:strVal val="#ppt_x"/>
                                          </p:val>
                                        </p:tav>
                                        <p:tav tm="100000">
                                          <p:val>
                                            <p:strVal val="#ppt_x"/>
                                          </p:val>
                                        </p:tav>
                                      </p:tavLst>
                                    </p:anim>
                                    <p:anim calcmode="lin" valueType="num">
                                      <p:cBhvr>
                                        <p:cTn id="7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dissolv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anim calcmode="lin" valueType="num">
                                      <p:cBhvr>
                                        <p:cTn id="88" dur="500" fill="hold"/>
                                        <p:tgtEl>
                                          <p:spTgt spid="18"/>
                                        </p:tgtEl>
                                        <p:attrNameLst>
                                          <p:attrName>ppt_x</p:attrName>
                                        </p:attrNameLst>
                                      </p:cBhvr>
                                      <p:tavLst>
                                        <p:tav tm="0">
                                          <p:val>
                                            <p:strVal val="#ppt_x"/>
                                          </p:val>
                                        </p:tav>
                                        <p:tav tm="100000">
                                          <p:val>
                                            <p:strVal val="#ppt_x"/>
                                          </p:val>
                                        </p:tav>
                                      </p:tavLst>
                                    </p:anim>
                                    <p:anim calcmode="lin" valueType="num">
                                      <p:cBhvr>
                                        <p:cTn id="8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7" grpId="0" animBg="1"/>
      <p:bldP spid="8" grpId="0" animBg="1"/>
      <p:bldP spid="9" grpId="0"/>
      <p:bldP spid="10" grpId="0"/>
      <p:bldP spid="12" grpId="0"/>
      <p:bldP spid="14" grpId="0"/>
      <p:bldP spid="15"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
          <p:cNvSpPr/>
          <p:nvPr/>
        </p:nvSpPr>
        <p:spPr>
          <a:xfrm>
            <a:off x="-1551826" y="182880"/>
            <a:ext cx="1014247" cy="1014247"/>
          </a:xfrm>
          <a:prstGeom prst="donut">
            <a:avLst>
              <a:gd name="adj" fmla="val 34037"/>
            </a:avLst>
          </a:prstGeom>
          <a:solidFill>
            <a:srgbClr val="E0182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 name="直接连接符 2"/>
          <p:cNvCxnSpPr/>
          <p:nvPr/>
        </p:nvCxnSpPr>
        <p:spPr>
          <a:xfrm flipV="1">
            <a:off x="493776" y="1152144"/>
            <a:ext cx="11356848" cy="18288"/>
          </a:xfrm>
          <a:prstGeom prst="line">
            <a:avLst/>
          </a:prstGeom>
          <a:ln w="76200">
            <a:solidFill>
              <a:srgbClr val="A9302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15568" y="537031"/>
            <a:ext cx="3614087" cy="646331"/>
          </a:xfrm>
          <a:prstGeom prst="rect">
            <a:avLst/>
          </a:prstGeom>
          <a:noFill/>
        </p:spPr>
        <p:txBody>
          <a:bodyPr wrap="square" rtlCol="0">
            <a:spAutoFit/>
          </a:bodyPr>
          <a:lstStyle/>
          <a:p>
            <a:r>
              <a:rPr lang="en-US" altLang="zh-CN" sz="3600" b="1" i="1" dirty="0">
                <a:solidFill>
                  <a:srgbClr val="C00000"/>
                </a:solidFill>
                <a:latin typeface="Times New Roman" pitchFamily="18" charset="0"/>
                <a:cs typeface="Times New Roman" pitchFamily="18" charset="0"/>
              </a:rPr>
              <a:t>Beyond reading</a:t>
            </a:r>
          </a:p>
        </p:txBody>
      </p:sp>
      <p:pic>
        <p:nvPicPr>
          <p:cNvPr id="5" name="Picture 4" descr="https://timgsa.baidu.com/timg?image&amp;quality=80&amp;size=b9999_10000&amp;sec=1565155394033&amp;di=7228c8ad409d3f064240b8d0607e3bd8&amp;imgtype=0&amp;src=http%3A%2F%2Fpic.51yuansu.com%2Fpic2%2Fcover%2F00%2F47%2F28%2F5815ac84ebbb0_610.jpg"/>
          <p:cNvPicPr>
            <a:picLocks noChangeAspect="1" noChangeArrowheads="1"/>
          </p:cNvPicPr>
          <p:nvPr/>
        </p:nvPicPr>
        <p:blipFill>
          <a:blip r:embed="rId2" cstate="print"/>
          <a:srcRect/>
          <a:stretch>
            <a:fillRect/>
          </a:stretch>
        </p:blipFill>
        <p:spPr bwMode="auto">
          <a:xfrm>
            <a:off x="4399023" y="4904491"/>
            <a:ext cx="1213501" cy="1053020"/>
          </a:xfrm>
          <a:prstGeom prst="rect">
            <a:avLst/>
          </a:prstGeom>
          <a:noFill/>
        </p:spPr>
      </p:pic>
      <p:pic>
        <p:nvPicPr>
          <p:cNvPr id="6" name="Picture 2" descr="https://ss1.bdstatic.com/70cFuXSh_Q1YnxGkpoWK1HF6hhy/it/u=3113610485,4208752132&amp;fm=26&amp;gp=0.jpg"/>
          <p:cNvPicPr>
            <a:picLocks noChangeAspect="1" noChangeArrowheads="1"/>
          </p:cNvPicPr>
          <p:nvPr/>
        </p:nvPicPr>
        <p:blipFill>
          <a:blip r:embed="rId3" cstate="print"/>
          <a:srcRect/>
          <a:stretch>
            <a:fillRect/>
          </a:stretch>
        </p:blipFill>
        <p:spPr bwMode="auto">
          <a:xfrm>
            <a:off x="4341006" y="1780093"/>
            <a:ext cx="1255754" cy="1255754"/>
          </a:xfrm>
          <a:prstGeom prst="rect">
            <a:avLst/>
          </a:prstGeom>
          <a:noFill/>
        </p:spPr>
      </p:pic>
      <p:pic>
        <p:nvPicPr>
          <p:cNvPr id="7" name="Picture 6" descr="https://timgsa.baidu.com/timg?image&amp;quality=80&amp;size=b9999_10000&amp;sec=1565155485551&amp;di=00f3b5de556b23d57fb5f90c0555c61b&amp;imgtype=0&amp;src=http%3A%2F%2Fsrc.onlinedown.net%2Fsupply%2Fsup_logo%2Flogo-1122%2F28407_g.jpg"/>
          <p:cNvPicPr>
            <a:picLocks noChangeAspect="1" noChangeArrowheads="1"/>
          </p:cNvPicPr>
          <p:nvPr/>
        </p:nvPicPr>
        <p:blipFill>
          <a:blip r:embed="rId4" cstate="print"/>
          <a:srcRect/>
          <a:stretch>
            <a:fillRect/>
          </a:stretch>
        </p:blipFill>
        <p:spPr bwMode="auto">
          <a:xfrm>
            <a:off x="1071235" y="3468413"/>
            <a:ext cx="1278937" cy="1278937"/>
          </a:xfrm>
          <a:prstGeom prst="rect">
            <a:avLst/>
          </a:prstGeom>
          <a:noFill/>
        </p:spPr>
      </p:pic>
      <p:sp>
        <p:nvSpPr>
          <p:cNvPr id="9" name="椭圆 8"/>
          <p:cNvSpPr/>
          <p:nvPr/>
        </p:nvSpPr>
        <p:spPr>
          <a:xfrm>
            <a:off x="882864" y="3326524"/>
            <a:ext cx="1623852" cy="1560786"/>
          </a:xfrm>
          <a:prstGeom prst="ellipse">
            <a:avLst/>
          </a:prstGeom>
          <a:solidFill>
            <a:srgbClr val="C00000">
              <a:alpha val="55000"/>
            </a:srgbClr>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itchFamily="18" charset="0"/>
                <a:cs typeface="Times New Roman" pitchFamily="18" charset="0"/>
              </a:rPr>
              <a:t>robots</a:t>
            </a:r>
            <a:endParaRPr lang="zh-CN" altLang="en-US" sz="2800" b="1" dirty="0">
              <a:solidFill>
                <a:schemeClr val="bg1"/>
              </a:solidFill>
              <a:latin typeface="Times New Roman" pitchFamily="18" charset="0"/>
              <a:cs typeface="Times New Roman" pitchFamily="18" charset="0"/>
            </a:endParaRPr>
          </a:p>
        </p:txBody>
      </p:sp>
      <p:cxnSp>
        <p:nvCxnSpPr>
          <p:cNvPr id="11" name="直接箭头连接符 10"/>
          <p:cNvCxnSpPr>
            <a:endCxn id="9" idx="7"/>
          </p:cNvCxnSpPr>
          <p:nvPr/>
        </p:nvCxnSpPr>
        <p:spPr>
          <a:xfrm flipH="1">
            <a:off x="2268908" y="2506717"/>
            <a:ext cx="1830127" cy="1048379"/>
          </a:xfrm>
          <a:prstGeom prst="straightConnector1">
            <a:avLst/>
          </a:prstGeom>
          <a:ln w="38100">
            <a:solidFill>
              <a:srgbClr val="C00000"/>
            </a:solidFill>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9814038">
            <a:off x="2008947" y="2123331"/>
            <a:ext cx="3614087" cy="584775"/>
          </a:xfrm>
          <a:prstGeom prst="rect">
            <a:avLst/>
          </a:prstGeom>
          <a:noFill/>
        </p:spPr>
        <p:txBody>
          <a:bodyPr wrap="square" rtlCol="0">
            <a:spAutoFit/>
          </a:bodyPr>
          <a:lstStyle/>
          <a:p>
            <a:r>
              <a:rPr lang="en-US" altLang="zh-CN" sz="3200" b="1" i="1" dirty="0">
                <a:latin typeface="Times New Roman" pitchFamily="18" charset="0"/>
                <a:cs typeface="Times New Roman" pitchFamily="18" charset="0"/>
              </a:rPr>
              <a:t>A producer</a:t>
            </a:r>
          </a:p>
        </p:txBody>
      </p:sp>
      <p:sp>
        <p:nvSpPr>
          <p:cNvPr id="14" name="椭圆 13"/>
          <p:cNvSpPr/>
          <p:nvPr/>
        </p:nvSpPr>
        <p:spPr>
          <a:xfrm>
            <a:off x="4141069" y="1560783"/>
            <a:ext cx="1692170" cy="1576553"/>
          </a:xfrm>
          <a:prstGeom prst="ellipse">
            <a:avLst/>
          </a:prstGeom>
          <a:solidFill>
            <a:srgbClr val="C00000">
              <a:alpha val="55000"/>
            </a:srgbClr>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bg1"/>
                </a:solidFill>
                <a:latin typeface="Times New Roman" pitchFamily="18" charset="0"/>
                <a:cs typeface="Times New Roman" pitchFamily="18" charset="0"/>
              </a:rPr>
              <a:t>human1</a:t>
            </a:r>
          </a:p>
        </p:txBody>
      </p:sp>
      <p:sp>
        <p:nvSpPr>
          <p:cNvPr id="15" name="椭圆 14"/>
          <p:cNvSpPr/>
          <p:nvPr/>
        </p:nvSpPr>
        <p:spPr>
          <a:xfrm>
            <a:off x="4167345" y="4566741"/>
            <a:ext cx="1692170" cy="1576553"/>
          </a:xfrm>
          <a:prstGeom prst="ellipse">
            <a:avLst/>
          </a:prstGeom>
          <a:solidFill>
            <a:srgbClr val="C00000">
              <a:alpha val="55000"/>
            </a:srgbClr>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bg1"/>
                </a:solidFill>
                <a:latin typeface="Times New Roman" pitchFamily="18" charset="0"/>
                <a:cs typeface="Times New Roman" pitchFamily="18" charset="0"/>
              </a:rPr>
              <a:t>human2</a:t>
            </a:r>
            <a:endParaRPr lang="zh-CN" altLang="en-US" sz="2600" b="1" dirty="0">
              <a:solidFill>
                <a:schemeClr val="bg1"/>
              </a:solidFill>
              <a:latin typeface="Times New Roman" pitchFamily="18" charset="0"/>
              <a:cs typeface="Times New Roman" pitchFamily="18" charset="0"/>
            </a:endParaRPr>
          </a:p>
        </p:txBody>
      </p:sp>
      <p:cxnSp>
        <p:nvCxnSpPr>
          <p:cNvPr id="17" name="直接箭头连接符 16"/>
          <p:cNvCxnSpPr>
            <a:stCxn id="9" idx="5"/>
            <a:endCxn id="15" idx="2"/>
          </p:cNvCxnSpPr>
          <p:nvPr/>
        </p:nvCxnSpPr>
        <p:spPr>
          <a:xfrm>
            <a:off x="2268908" y="4658738"/>
            <a:ext cx="1898437" cy="696280"/>
          </a:xfrm>
          <a:prstGeom prst="straightConnector1">
            <a:avLst/>
          </a:prstGeom>
          <a:ln w="38100">
            <a:solidFill>
              <a:srgbClr val="C00000"/>
            </a:solidFill>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203849">
            <a:off x="2533517" y="4543546"/>
            <a:ext cx="1913465" cy="584775"/>
          </a:xfrm>
          <a:prstGeom prst="rect">
            <a:avLst/>
          </a:prstGeom>
          <a:noFill/>
        </p:spPr>
        <p:txBody>
          <a:bodyPr wrap="square" rtlCol="0">
            <a:spAutoFit/>
          </a:bodyPr>
          <a:lstStyle/>
          <a:p>
            <a:r>
              <a:rPr lang="en-US" altLang="zh-CN" sz="3200" b="1" i="1" dirty="0">
                <a:latin typeface="Times New Roman" pitchFamily="18" charset="0"/>
                <a:cs typeface="Times New Roman" pitchFamily="18" charset="0"/>
              </a:rPr>
              <a:t>A helper</a:t>
            </a:r>
          </a:p>
        </p:txBody>
      </p:sp>
      <p:cxnSp>
        <p:nvCxnSpPr>
          <p:cNvPr id="23" name="直接箭头连接符 22"/>
          <p:cNvCxnSpPr/>
          <p:nvPr/>
        </p:nvCxnSpPr>
        <p:spPr>
          <a:xfrm flipV="1">
            <a:off x="2405542" y="2695903"/>
            <a:ext cx="1772320" cy="1011648"/>
          </a:xfrm>
          <a:prstGeom prst="straightConnector1">
            <a:avLst/>
          </a:prstGeom>
          <a:ln w="38100">
            <a:solidFill>
              <a:srgbClr val="C00000"/>
            </a:solidFill>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9814038">
            <a:off x="2271709" y="2654115"/>
            <a:ext cx="3614087" cy="584775"/>
          </a:xfrm>
          <a:prstGeom prst="rect">
            <a:avLst/>
          </a:prstGeom>
          <a:noFill/>
        </p:spPr>
        <p:txBody>
          <a:bodyPr wrap="square" rtlCol="0">
            <a:spAutoFit/>
          </a:bodyPr>
          <a:lstStyle/>
          <a:p>
            <a:r>
              <a:rPr lang="en-US" altLang="zh-CN" sz="3200" b="1" i="1" dirty="0">
                <a:latin typeface="Times New Roman" pitchFamily="18" charset="0"/>
                <a:cs typeface="Times New Roman" pitchFamily="18" charset="0"/>
              </a:rPr>
              <a:t>A product</a:t>
            </a:r>
          </a:p>
        </p:txBody>
      </p:sp>
      <p:cxnSp>
        <p:nvCxnSpPr>
          <p:cNvPr id="26" name="直接箭头连接符 25"/>
          <p:cNvCxnSpPr/>
          <p:nvPr/>
        </p:nvCxnSpPr>
        <p:spPr>
          <a:xfrm flipH="1" flipV="1">
            <a:off x="2096814" y="4792718"/>
            <a:ext cx="2065283" cy="772510"/>
          </a:xfrm>
          <a:prstGeom prst="straightConnector1">
            <a:avLst/>
          </a:prstGeom>
          <a:ln w="38100">
            <a:solidFill>
              <a:srgbClr val="C00000"/>
            </a:solidFill>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203849">
            <a:off x="2304504" y="5014412"/>
            <a:ext cx="1320519" cy="584775"/>
          </a:xfrm>
          <a:prstGeom prst="rect">
            <a:avLst/>
          </a:prstGeom>
          <a:noFill/>
        </p:spPr>
        <p:txBody>
          <a:bodyPr wrap="square" rtlCol="0">
            <a:spAutoFit/>
          </a:bodyPr>
          <a:lstStyle/>
          <a:p>
            <a:r>
              <a:rPr lang="en-US" altLang="zh-CN" sz="3200" b="1" i="1" dirty="0">
                <a:latin typeface="Times New Roman" pitchFamily="18" charset="0"/>
                <a:cs typeface="Times New Roman" pitchFamily="18" charset="0"/>
              </a:rPr>
              <a:t>A user</a:t>
            </a:r>
          </a:p>
        </p:txBody>
      </p:sp>
      <p:cxnSp>
        <p:nvCxnSpPr>
          <p:cNvPr id="30" name="直接箭头连接符 29"/>
          <p:cNvCxnSpPr/>
          <p:nvPr/>
        </p:nvCxnSpPr>
        <p:spPr>
          <a:xfrm flipH="1" flipV="1">
            <a:off x="4808483" y="3105807"/>
            <a:ext cx="24949" cy="1468848"/>
          </a:xfrm>
          <a:prstGeom prst="straightConnector1">
            <a:avLst/>
          </a:prstGeom>
          <a:ln w="38100">
            <a:solidFill>
              <a:srgbClr val="C00000"/>
            </a:solidFill>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4" idx="4"/>
            <a:endCxn id="15" idx="0"/>
          </p:cNvCxnSpPr>
          <p:nvPr/>
        </p:nvCxnSpPr>
        <p:spPr>
          <a:xfrm>
            <a:off x="4987154" y="3137336"/>
            <a:ext cx="26276" cy="1429405"/>
          </a:xfrm>
          <a:prstGeom prst="straightConnector1">
            <a:avLst/>
          </a:prstGeom>
          <a:ln w="38100">
            <a:solidFill>
              <a:srgbClr val="C00000"/>
            </a:solidFill>
            <a:tailEnd type="arrow"/>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203849">
            <a:off x="2634809" y="4423430"/>
            <a:ext cx="1519587" cy="584775"/>
          </a:xfrm>
          <a:prstGeom prst="rect">
            <a:avLst/>
          </a:prstGeom>
          <a:solidFill>
            <a:srgbClr val="FFC000"/>
          </a:solidFill>
        </p:spPr>
        <p:txBody>
          <a:bodyPr wrap="square" rtlCol="0">
            <a:spAutoFit/>
          </a:bodyPr>
          <a:lstStyle/>
          <a:p>
            <a:r>
              <a:rPr lang="en-US" altLang="zh-CN" sz="3200" b="1" i="1" dirty="0">
                <a:latin typeface="Times New Roman" pitchFamily="18" charset="0"/>
                <a:cs typeface="Times New Roman" pitchFamily="18" charset="0"/>
              </a:rPr>
              <a:t>A lover</a:t>
            </a:r>
          </a:p>
        </p:txBody>
      </p:sp>
      <p:sp>
        <p:nvSpPr>
          <p:cNvPr id="37" name="TextBox 36"/>
          <p:cNvSpPr txBox="1"/>
          <p:nvPr/>
        </p:nvSpPr>
        <p:spPr>
          <a:xfrm>
            <a:off x="5057544" y="3437247"/>
            <a:ext cx="1454261" cy="584775"/>
          </a:xfrm>
          <a:prstGeom prst="rect">
            <a:avLst/>
          </a:prstGeom>
          <a:noFill/>
        </p:spPr>
        <p:txBody>
          <a:bodyPr wrap="square" rtlCol="0">
            <a:spAutoFit/>
          </a:bodyPr>
          <a:lstStyle/>
          <a:p>
            <a:r>
              <a:rPr lang="en-US" altLang="zh-CN" sz="3200" b="1" i="1" dirty="0">
                <a:latin typeface="Times New Roman" pitchFamily="18" charset="0"/>
                <a:cs typeface="Times New Roman" pitchFamily="18" charset="0"/>
              </a:rPr>
              <a:t>A lover</a:t>
            </a:r>
          </a:p>
        </p:txBody>
      </p:sp>
      <p:pic>
        <p:nvPicPr>
          <p:cNvPr id="38"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4183980" y="3513086"/>
            <a:ext cx="521867" cy="52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9"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3127691" y="4443253"/>
            <a:ext cx="521867" cy="522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0" name="矩形 39"/>
          <p:cNvSpPr/>
          <p:nvPr/>
        </p:nvSpPr>
        <p:spPr>
          <a:xfrm>
            <a:off x="6453930" y="1340068"/>
            <a:ext cx="5338678" cy="5202621"/>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6565182" y="1367348"/>
            <a:ext cx="5337784" cy="5078313"/>
          </a:xfrm>
          <a:prstGeom prst="rect">
            <a:avLst/>
          </a:prstGeom>
          <a:noFill/>
        </p:spPr>
        <p:txBody>
          <a:bodyPr wrap="square" rtlCol="0">
            <a:spAutoFit/>
          </a:bodyPr>
          <a:lstStyle/>
          <a:p>
            <a:pPr>
              <a:buFont typeface="宋体" pitchFamily="2" charset="-122"/>
              <a:buChar char="*"/>
            </a:pPr>
            <a:r>
              <a:rPr lang="en-US" altLang="zh-CN" sz="3600" b="1" i="1" dirty="0">
                <a:solidFill>
                  <a:schemeClr val="bg1"/>
                </a:solidFill>
                <a:latin typeface="Times New Roman" pitchFamily="18" charset="0"/>
                <a:cs typeface="Times New Roman" pitchFamily="18" charset="0"/>
              </a:rPr>
              <a:t>What is the relationship between humans &amp; robots going to be?</a:t>
            </a:r>
          </a:p>
          <a:p>
            <a:pPr>
              <a:buFont typeface="宋体" pitchFamily="2" charset="-122"/>
              <a:buChar char="*"/>
            </a:pPr>
            <a:r>
              <a:rPr lang="en-US" altLang="zh-CN" sz="3600" b="1" i="1" dirty="0">
                <a:solidFill>
                  <a:schemeClr val="bg1"/>
                </a:solidFill>
                <a:latin typeface="Times New Roman" pitchFamily="18" charset="0"/>
                <a:cs typeface="Times New Roman" pitchFamily="18" charset="0"/>
              </a:rPr>
              <a:t>Will robots replace humans to live alive?</a:t>
            </a:r>
          </a:p>
          <a:p>
            <a:pPr>
              <a:buFont typeface="宋体" pitchFamily="2" charset="-122"/>
              <a:buChar char="*"/>
            </a:pPr>
            <a:r>
              <a:rPr lang="en-US" altLang="zh-CN" sz="3600" b="1" i="1" dirty="0">
                <a:solidFill>
                  <a:schemeClr val="bg1"/>
                </a:solidFill>
                <a:latin typeface="Times New Roman" pitchFamily="18" charset="0"/>
                <a:cs typeface="Times New Roman" pitchFamily="18" charset="0"/>
              </a:rPr>
              <a:t>What make humans different from robots?</a:t>
            </a:r>
          </a:p>
          <a:p>
            <a:pPr>
              <a:buFont typeface="宋体" pitchFamily="2" charset="-122"/>
              <a:buChar char="*"/>
            </a:pPr>
            <a:r>
              <a:rPr lang="en-US" altLang="zh-CN" sz="3600" b="1" i="1" dirty="0">
                <a:solidFill>
                  <a:schemeClr val="bg1"/>
                </a:solidFill>
                <a:latin typeface="Arial Black" pitchFamily="34" charset="0"/>
                <a:cs typeface="Times New Roman" pitchFamily="18" charset="0"/>
              </a:rPr>
              <a:t>Discuss &amp; Share your idea</a:t>
            </a:r>
          </a:p>
        </p:txBody>
      </p:sp>
      <p:sp>
        <p:nvSpPr>
          <p:cNvPr id="42" name="TextBox 41"/>
          <p:cNvSpPr txBox="1"/>
          <p:nvPr/>
        </p:nvSpPr>
        <p:spPr>
          <a:xfrm>
            <a:off x="1203494" y="352724"/>
            <a:ext cx="9658947" cy="707886"/>
          </a:xfrm>
          <a:prstGeom prst="rect">
            <a:avLst/>
          </a:prstGeom>
          <a:solidFill>
            <a:srgbClr val="92D050"/>
          </a:solidFill>
          <a:ln w="28575">
            <a:solidFill>
              <a:schemeClr val="tx1"/>
            </a:solidFill>
          </a:ln>
        </p:spPr>
        <p:txBody>
          <a:bodyPr wrap="square" rtlCol="0">
            <a:spAutoFit/>
          </a:bodyPr>
          <a:lstStyle/>
          <a:p>
            <a:r>
              <a:rPr lang="en-US" altLang="zh-CN" sz="4000" b="1" i="1" dirty="0">
                <a:latin typeface="+mn-lt"/>
                <a:cs typeface="Times New Roman" pitchFamily="18" charset="0"/>
              </a:rPr>
              <a:t>Emotion </a:t>
            </a:r>
            <a:r>
              <a:rPr lang="en-US" altLang="zh-CN" sz="4000" b="1" i="1" dirty="0">
                <a:solidFill>
                  <a:schemeClr val="bg1"/>
                </a:solidFill>
                <a:latin typeface="+mn-lt"/>
                <a:cs typeface="Times New Roman" pitchFamily="18" charset="0"/>
              </a:rPr>
              <a:t>distinguishes</a:t>
            </a:r>
            <a:r>
              <a:rPr lang="en-US" altLang="zh-CN" sz="4000" b="1" i="1" dirty="0">
                <a:latin typeface="+mn-lt"/>
                <a:cs typeface="Times New Roman" pitchFamily="18" charset="0"/>
              </a:rPr>
              <a:t> human </a:t>
            </a:r>
            <a:r>
              <a:rPr lang="en-US" altLang="zh-CN" sz="4000" b="1" i="1" dirty="0">
                <a:solidFill>
                  <a:schemeClr val="bg1"/>
                </a:solidFill>
                <a:latin typeface="+mn-lt"/>
                <a:cs typeface="Times New Roman" pitchFamily="18" charset="0"/>
              </a:rPr>
              <a:t>from</a:t>
            </a:r>
            <a:r>
              <a:rPr lang="en-US" altLang="zh-CN" sz="4000" b="1" i="1" dirty="0">
                <a:latin typeface="+mn-lt"/>
                <a:cs typeface="Times New Roman" pitchFamily="18" charset="0"/>
              </a:rPr>
              <a:t> machine.</a:t>
            </a:r>
            <a:endParaRPr lang="zh-CN" altLang="en-US" sz="4000" b="1" i="1" dirty="0">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7.4961E-7 -2.96296E-6 L 0.14498 -0.00254 " pathEditMode="relative" rAng="0" ptsTypes="AA">
                                      <p:cBhvr>
                                        <p:cTn id="6" dur="2000" fill="hold"/>
                                        <p:tgtEl>
                                          <p:spTgt spid="2"/>
                                        </p:tgtEl>
                                        <p:attrNameLst>
                                          <p:attrName>ppt_x</p:attrName>
                                          <p:attrName>ppt_y</p:attrName>
                                        </p:attrNameLst>
                                      </p:cBhvr>
                                      <p:rCtr x="7200" y="-1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linds(horizont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anim calcmode="lin" valueType="num">
                                      <p:cBhvr>
                                        <p:cTn id="66" dur="500" fill="hold"/>
                                        <p:tgtEl>
                                          <p:spTgt spid="25"/>
                                        </p:tgtEl>
                                        <p:attrNameLst>
                                          <p:attrName>ppt_x</p:attrName>
                                        </p:attrNameLst>
                                      </p:cBhvr>
                                      <p:tavLst>
                                        <p:tav tm="0">
                                          <p:val>
                                            <p:strVal val="#ppt_x"/>
                                          </p:val>
                                        </p:tav>
                                        <p:tav tm="100000">
                                          <p:val>
                                            <p:strVal val="#ppt_x"/>
                                          </p:val>
                                        </p:tav>
                                      </p:tavLst>
                                    </p:anim>
                                    <p:anim calcmode="lin" valueType="num">
                                      <p:cBhvr>
                                        <p:cTn id="6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anim calcmode="lin" valueType="num">
                                      <p:cBhvr>
                                        <p:cTn id="78" dur="500" fill="hold"/>
                                        <p:tgtEl>
                                          <p:spTgt spid="22"/>
                                        </p:tgtEl>
                                        <p:attrNameLst>
                                          <p:attrName>ppt_x</p:attrName>
                                        </p:attrNameLst>
                                      </p:cBhvr>
                                      <p:tavLst>
                                        <p:tav tm="0">
                                          <p:val>
                                            <p:strVal val="#ppt_x"/>
                                          </p:val>
                                        </p:tav>
                                        <p:tav tm="100000">
                                          <p:val>
                                            <p:strVal val="#ppt_x"/>
                                          </p:val>
                                        </p:tav>
                                      </p:tavLst>
                                    </p:anim>
                                    <p:anim calcmode="lin" valueType="num">
                                      <p:cBhvr>
                                        <p:cTn id="7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linds(horizontal)">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anim calcmode="lin" valueType="num">
                                      <p:cBhvr>
                                        <p:cTn id="90" dur="500" fill="hold"/>
                                        <p:tgtEl>
                                          <p:spTgt spid="29"/>
                                        </p:tgtEl>
                                        <p:attrNameLst>
                                          <p:attrName>ppt_x</p:attrName>
                                        </p:attrNameLst>
                                      </p:cBhvr>
                                      <p:tavLst>
                                        <p:tav tm="0">
                                          <p:val>
                                            <p:strVal val="#ppt_x"/>
                                          </p:val>
                                        </p:tav>
                                        <p:tav tm="100000">
                                          <p:val>
                                            <p:strVal val="#ppt_x"/>
                                          </p:val>
                                        </p:tav>
                                      </p:tavLst>
                                    </p:anim>
                                    <p:anim calcmode="lin" valueType="num">
                                      <p:cBhvr>
                                        <p:cTn id="9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anim calcmode="lin" valueType="num">
                                      <p:cBhvr>
                                        <p:cTn id="97" dur="500" fill="hold"/>
                                        <p:tgtEl>
                                          <p:spTgt spid="34"/>
                                        </p:tgtEl>
                                        <p:attrNameLst>
                                          <p:attrName>ppt_x</p:attrName>
                                        </p:attrNameLst>
                                      </p:cBhvr>
                                      <p:tavLst>
                                        <p:tav tm="0">
                                          <p:val>
                                            <p:strVal val="#ppt_x"/>
                                          </p:val>
                                        </p:tav>
                                        <p:tav tm="100000">
                                          <p:val>
                                            <p:strVal val="#ppt_x"/>
                                          </p:val>
                                        </p:tav>
                                      </p:tavLst>
                                    </p:anim>
                                    <p:anim calcmode="lin" valueType="num">
                                      <p:cBhvr>
                                        <p:cTn id="9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blinds(horizontal)">
                                      <p:cBhvr>
                                        <p:cTn id="103" dur="500"/>
                                        <p:tgtEl>
                                          <p:spTgt spid="3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linds(horizontal)">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anim calcmode="lin" valueType="num">
                                      <p:cBhvr>
                                        <p:cTn id="114" dur="500" fill="hold"/>
                                        <p:tgtEl>
                                          <p:spTgt spid="37"/>
                                        </p:tgtEl>
                                        <p:attrNameLst>
                                          <p:attrName>ppt_x</p:attrName>
                                        </p:attrNameLst>
                                      </p:cBhvr>
                                      <p:tavLst>
                                        <p:tav tm="0">
                                          <p:val>
                                            <p:strVal val="#ppt_x"/>
                                          </p:val>
                                        </p:tav>
                                        <p:tav tm="100000">
                                          <p:val>
                                            <p:strVal val="#ppt_x"/>
                                          </p:val>
                                        </p:tav>
                                      </p:tavLst>
                                    </p:anim>
                                    <p:anim calcmode="lin" valueType="num">
                                      <p:cBhvr>
                                        <p:cTn id="115" dur="500" fill="hold"/>
                                        <p:tgtEl>
                                          <p:spTgt spid="37"/>
                                        </p:tgtEl>
                                        <p:attrNameLst>
                                          <p:attrName>ppt_y</p:attrName>
                                        </p:attrNameLst>
                                      </p:cBhvr>
                                      <p:tavLst>
                                        <p:tav tm="0">
                                          <p:val>
                                            <p:strVal val="#ppt_y+.1"/>
                                          </p:val>
                                        </p:tav>
                                        <p:tav tm="100000">
                                          <p:val>
                                            <p:strVal val="#ppt_y"/>
                                          </p:val>
                                        </p:tav>
                                      </p:tavLst>
                                    </p:anim>
                                  </p:childTnLst>
                                </p:cTn>
                              </p:par>
                            </p:childTnLst>
                          </p:cTn>
                        </p:par>
                        <p:par>
                          <p:cTn id="116" fill="hold">
                            <p:stCondLst>
                              <p:cond delay="500"/>
                            </p:stCondLst>
                            <p:childTnLst>
                              <p:par>
                                <p:cTn id="117" presetID="9" presetClass="entr" presetSubtype="0"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dissolve">
                                      <p:cBhvr>
                                        <p:cTn id="119" dur="500"/>
                                        <p:tgtEl>
                                          <p:spTgt spid="38"/>
                                        </p:tgtEl>
                                      </p:cBhvr>
                                    </p:animEffect>
                                  </p:childTnLst>
                                </p:cTn>
                              </p:par>
                            </p:childTnLst>
                          </p:cTn>
                        </p:par>
                        <p:par>
                          <p:cTn id="120" fill="hold">
                            <p:stCondLst>
                              <p:cond delay="1000"/>
                            </p:stCondLst>
                            <p:childTnLst>
                              <p:par>
                                <p:cTn id="121" presetID="9" presetClass="entr" presetSubtype="0" fill="hold"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dissolve">
                                      <p:cBhvr>
                                        <p:cTn id="123" dur="500"/>
                                        <p:tgtEl>
                                          <p:spTgt spid="39"/>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dissolve">
                                      <p:cBhvr>
                                        <p:cTn id="128" dur="5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nodeType="clickEffect">
                                  <p:stCondLst>
                                    <p:cond delay="0"/>
                                  </p:stCondLst>
                                  <p:childTnLst>
                                    <p:set>
                                      <p:cBhvr>
                                        <p:cTn id="132" dur="1" fill="hold">
                                          <p:stCondLst>
                                            <p:cond delay="0"/>
                                          </p:stCondLst>
                                        </p:cTn>
                                        <p:tgtEl>
                                          <p:spTgt spid="41">
                                            <p:txEl>
                                              <p:pRg st="0" end="0"/>
                                            </p:txEl>
                                          </p:spTgt>
                                        </p:tgtEl>
                                        <p:attrNameLst>
                                          <p:attrName>style.visibility</p:attrName>
                                        </p:attrNameLst>
                                      </p:cBhvr>
                                      <p:to>
                                        <p:strVal val="visible"/>
                                      </p:to>
                                    </p:set>
                                    <p:animEffect transition="in" filter="blinds(horizontal)">
                                      <p:cBhvr>
                                        <p:cTn id="133" dur="500"/>
                                        <p:tgtEl>
                                          <p:spTgt spid="41">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nodeType="clickEffect">
                                  <p:stCondLst>
                                    <p:cond delay="0"/>
                                  </p:stCondLst>
                                  <p:childTnLst>
                                    <p:set>
                                      <p:cBhvr>
                                        <p:cTn id="137" dur="1" fill="hold">
                                          <p:stCondLst>
                                            <p:cond delay="0"/>
                                          </p:stCondLst>
                                        </p:cTn>
                                        <p:tgtEl>
                                          <p:spTgt spid="41">
                                            <p:txEl>
                                              <p:pRg st="1" end="1"/>
                                            </p:txEl>
                                          </p:spTgt>
                                        </p:tgtEl>
                                        <p:attrNameLst>
                                          <p:attrName>style.visibility</p:attrName>
                                        </p:attrNameLst>
                                      </p:cBhvr>
                                      <p:to>
                                        <p:strVal val="visible"/>
                                      </p:to>
                                    </p:set>
                                    <p:animEffect transition="in" filter="blinds(horizontal)">
                                      <p:cBhvr>
                                        <p:cTn id="138" dur="500"/>
                                        <p:tgtEl>
                                          <p:spTgt spid="41">
                                            <p:txEl>
                                              <p:pRg st="1" end="1"/>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nodeType="clickEffect">
                                  <p:stCondLst>
                                    <p:cond delay="0"/>
                                  </p:stCondLst>
                                  <p:childTnLst>
                                    <p:set>
                                      <p:cBhvr>
                                        <p:cTn id="142" dur="1" fill="hold">
                                          <p:stCondLst>
                                            <p:cond delay="0"/>
                                          </p:stCondLst>
                                        </p:cTn>
                                        <p:tgtEl>
                                          <p:spTgt spid="41">
                                            <p:txEl>
                                              <p:pRg st="2" end="2"/>
                                            </p:txEl>
                                          </p:spTgt>
                                        </p:tgtEl>
                                        <p:attrNameLst>
                                          <p:attrName>style.visibility</p:attrName>
                                        </p:attrNameLst>
                                      </p:cBhvr>
                                      <p:to>
                                        <p:strVal val="visible"/>
                                      </p:to>
                                    </p:set>
                                    <p:animEffect transition="in" filter="blinds(horizontal)">
                                      <p:cBhvr>
                                        <p:cTn id="143" dur="500"/>
                                        <p:tgtEl>
                                          <p:spTgt spid="41">
                                            <p:txEl>
                                              <p:pRg st="2" end="2"/>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41">
                                            <p:txEl>
                                              <p:pRg st="3" end="3"/>
                                            </p:txEl>
                                          </p:spTgt>
                                        </p:tgtEl>
                                        <p:attrNameLst>
                                          <p:attrName>style.visibility</p:attrName>
                                        </p:attrNameLst>
                                      </p:cBhvr>
                                      <p:to>
                                        <p:strVal val="visible"/>
                                      </p:to>
                                    </p:set>
                                    <p:animEffect transition="in" filter="blinds(horizontal)">
                                      <p:cBhvr>
                                        <p:cTn id="148" dur="500"/>
                                        <p:tgtEl>
                                          <p:spTgt spid="41">
                                            <p:txEl>
                                              <p:pRg st="3" end="3"/>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47" presetClass="entr" presetSubtype="0" fill="hold" grpId="0" nodeType="click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1000"/>
                                        <p:tgtEl>
                                          <p:spTgt spid="42"/>
                                        </p:tgtEl>
                                      </p:cBhvr>
                                    </p:animEffect>
                                    <p:anim calcmode="lin" valueType="num">
                                      <p:cBhvr>
                                        <p:cTn id="154" dur="1000" fill="hold"/>
                                        <p:tgtEl>
                                          <p:spTgt spid="42"/>
                                        </p:tgtEl>
                                        <p:attrNameLst>
                                          <p:attrName>ppt_x</p:attrName>
                                        </p:attrNameLst>
                                      </p:cBhvr>
                                      <p:tavLst>
                                        <p:tav tm="0">
                                          <p:val>
                                            <p:strVal val="#ppt_x"/>
                                          </p:val>
                                        </p:tav>
                                        <p:tav tm="100000">
                                          <p:val>
                                            <p:strVal val="#ppt_x"/>
                                          </p:val>
                                        </p:tav>
                                      </p:tavLst>
                                    </p:anim>
                                    <p:anim calcmode="lin" valueType="num">
                                      <p:cBhvr>
                                        <p:cTn id="15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animBg="1"/>
      <p:bldP spid="13" grpId="0"/>
      <p:bldP spid="14" grpId="0" animBg="1"/>
      <p:bldP spid="15" grpId="0" animBg="1"/>
      <p:bldP spid="22" grpId="0"/>
      <p:bldP spid="25" grpId="0"/>
      <p:bldP spid="29" grpId="0"/>
      <p:bldP spid="34" grpId="0" animBg="1"/>
      <p:bldP spid="37" grpId="0"/>
      <p:bldP spid="40"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71516" y="-304800"/>
            <a:ext cx="14388084" cy="7467600"/>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4669536" y="2280744"/>
            <a:ext cx="7071360" cy="1421928"/>
          </a:xfrm>
          <a:prstGeom prst="rect">
            <a:avLst/>
          </a:prstGeom>
        </p:spPr>
        <p:txBody>
          <a:bodyPr wrap="square" anchor="ctr" anchorCtr="0">
            <a:sp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eaLnBrk="1" hangingPunct="1"/>
            <a:r>
              <a:rPr lang="en-US" altLang="zh-CN" sz="9600" dirty="0">
                <a:solidFill>
                  <a:schemeClr val="bg1"/>
                </a:solidFill>
                <a:latin typeface="Futura-Book" pitchFamily="2" charset="0"/>
                <a:ea typeface="方正兰亭超细黑简体" panose="02000000000000000000" pitchFamily="2" charset="-122"/>
                <a:cs typeface="Symath" panose="00000400000000000000" pitchFamily="2" charset="0"/>
              </a:rPr>
              <a:t>Writing </a:t>
            </a:r>
            <a:endParaRPr lang="zh-CN" altLang="en-US" sz="9600" dirty="0">
              <a:solidFill>
                <a:schemeClr val="bg1"/>
              </a:solidFill>
              <a:latin typeface="Futura-Book" pitchFamily="2" charset="0"/>
              <a:ea typeface="方正兰亭超细黑简体" panose="02000000000000000000" pitchFamily="2" charset="-122"/>
              <a:cs typeface="Symath" panose="00000400000000000000" pitchFamily="2" charset="0"/>
            </a:endParaRPr>
          </a:p>
        </p:txBody>
      </p:sp>
      <p:sp>
        <p:nvSpPr>
          <p:cNvPr id="5" name="TextBox 4"/>
          <p:cNvSpPr txBox="1"/>
          <p:nvPr/>
        </p:nvSpPr>
        <p:spPr>
          <a:xfrm>
            <a:off x="879086" y="3658603"/>
            <a:ext cx="10533888" cy="2862322"/>
          </a:xfrm>
          <a:prstGeom prst="rect">
            <a:avLst/>
          </a:prstGeom>
          <a:noFill/>
        </p:spPr>
        <p:txBody>
          <a:bodyPr wrap="square" rtlCol="0">
            <a:spAutoFit/>
          </a:bodyPr>
          <a:lstStyle/>
          <a:p>
            <a:r>
              <a:rPr lang="en-US" altLang="zh-CN" sz="3600" b="1" i="1" dirty="0">
                <a:latin typeface="Times New Roman" pitchFamily="18" charset="0"/>
                <a:cs typeface="Times New Roman" pitchFamily="18" charset="0"/>
              </a:rPr>
              <a:t>Try to set another ending for the story. The beginning sentence is given : </a:t>
            </a:r>
            <a:r>
              <a:rPr lang="en-US" altLang="zh-CN" sz="3600" b="1" i="1" dirty="0">
                <a:solidFill>
                  <a:srgbClr val="FFC000"/>
                </a:solidFill>
                <a:latin typeface="Times New Roman" pitchFamily="18" charset="0"/>
                <a:cs typeface="Times New Roman" pitchFamily="18" charset="0"/>
              </a:rPr>
              <a:t>Larry arrived home, seeing Claire’s crying face.  __________________________________</a:t>
            </a:r>
          </a:p>
          <a:p>
            <a:r>
              <a:rPr lang="en-US" altLang="zh-CN" sz="3600" b="1" i="1" dirty="0">
                <a:latin typeface="Times New Roman" pitchFamily="18" charset="0"/>
                <a:cs typeface="Times New Roman" pitchFamily="18" charset="0"/>
              </a:rPr>
              <a:t>__________________________________________________________________________________________</a:t>
            </a:r>
          </a:p>
        </p:txBody>
      </p:sp>
      <p:pic>
        <p:nvPicPr>
          <p:cNvPr id="6" name="Picture 2" descr="https://timgsa.baidu.com/timg?image&amp;quality=80&amp;size=b9999_10000&amp;sec=1564978371187&amp;di=7b073b7b22e3a8f2d8ef085b42559c36&amp;imgtype=0&amp;src=http%3A%2F%2F5b0988e595225.cdn.sohucs.com%2Fq_70%2Cc_zoom%2Cw_640%2Fimages%2F20180426%2F99aacfe6ba274729b193004e753d83d0.gif"/>
          <p:cNvPicPr>
            <a:picLocks noChangeAspect="1" noChangeArrowheads="1" noCrop="1"/>
          </p:cNvPicPr>
          <p:nvPr/>
        </p:nvPicPr>
        <p:blipFill>
          <a:blip r:embed="rId2" cstate="print"/>
          <a:srcRect/>
          <a:stretch>
            <a:fillRect/>
          </a:stretch>
        </p:blipFill>
        <p:spPr bwMode="auto">
          <a:xfrm>
            <a:off x="536028" y="2112881"/>
            <a:ext cx="1797269" cy="1607778"/>
          </a:xfrm>
          <a:prstGeom prst="rect">
            <a:avLst/>
          </a:prstGeom>
          <a:noFill/>
        </p:spPr>
      </p:pic>
    </p:spTree>
    <p:extLst>
      <p:ext uri="{BB962C8B-B14F-4D97-AF65-F5344CB8AC3E}">
        <p14:creationId xmlns:p14="http://schemas.microsoft.com/office/powerpoint/2010/main" val="42156355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grpId="0" nodeType="withEffect">
                                  <p:stCondLst>
                                    <p:cond delay="200"/>
                                  </p:stCondLst>
                                  <p:childTnLst>
                                    <p:animMotion origin="layout" path="M 4.16667E-6 0 L -0.45209 0 " pathEditMode="relative" rAng="0" ptsTypes="AA">
                                      <p:cBhvr>
                                        <p:cTn id="6" dur="1000" fill="hold"/>
                                        <p:tgtEl>
                                          <p:spTgt spid="3"/>
                                        </p:tgtEl>
                                        <p:attrNameLst>
                                          <p:attrName>ppt_x</p:attrName>
                                          <p:attrName>ppt_y</p:attrName>
                                        </p:attrNameLst>
                                      </p:cBhvr>
                                      <p:rCtr x="-22604" y="0"/>
                                    </p:animMotion>
                                  </p:childTnLst>
                                </p:cTn>
                              </p:par>
                            </p:childTnLst>
                          </p:cTn>
                        </p:par>
                        <p:par>
                          <p:cTn id="7" fill="hold">
                            <p:stCondLst>
                              <p:cond delay="1200"/>
                            </p:stCondLst>
                            <p:childTnLst>
                              <p:par>
                                <p:cTn id="8" presetID="3" presetClass="entr" presetSubtype="1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493776" y="1152144"/>
            <a:ext cx="11356848" cy="18288"/>
          </a:xfrm>
          <a:prstGeom prst="line">
            <a:avLst/>
          </a:prstGeom>
          <a:ln w="76200">
            <a:solidFill>
              <a:srgbClr val="A9302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同心圆 2"/>
          <p:cNvSpPr/>
          <p:nvPr/>
        </p:nvSpPr>
        <p:spPr>
          <a:xfrm>
            <a:off x="-1551826" y="151348"/>
            <a:ext cx="1014247" cy="1014247"/>
          </a:xfrm>
          <a:prstGeom prst="donut">
            <a:avLst>
              <a:gd name="adj" fmla="val 34037"/>
            </a:avLst>
          </a:prstGeom>
          <a:solidFill>
            <a:srgbClr val="E0182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TextBox 3"/>
          <p:cNvSpPr txBox="1"/>
          <p:nvPr/>
        </p:nvSpPr>
        <p:spPr>
          <a:xfrm>
            <a:off x="1147100" y="537031"/>
            <a:ext cx="10533888" cy="646331"/>
          </a:xfrm>
          <a:prstGeom prst="rect">
            <a:avLst/>
          </a:prstGeom>
          <a:noFill/>
        </p:spPr>
        <p:txBody>
          <a:bodyPr wrap="square" rtlCol="0">
            <a:spAutoFit/>
          </a:bodyPr>
          <a:lstStyle/>
          <a:p>
            <a:r>
              <a:rPr lang="en-US" altLang="zh-CN" sz="3600" b="1" i="1" dirty="0">
                <a:solidFill>
                  <a:srgbClr val="C00000"/>
                </a:solidFill>
                <a:latin typeface="Times New Roman" pitchFamily="18" charset="0"/>
                <a:cs typeface="Times New Roman" pitchFamily="18" charset="0"/>
              </a:rPr>
              <a:t>Read for writing</a:t>
            </a:r>
          </a:p>
        </p:txBody>
      </p:sp>
      <p:sp>
        <p:nvSpPr>
          <p:cNvPr id="5" name="TextBox 4"/>
          <p:cNvSpPr txBox="1"/>
          <p:nvPr/>
        </p:nvSpPr>
        <p:spPr>
          <a:xfrm>
            <a:off x="544858" y="1352677"/>
            <a:ext cx="11279279" cy="584775"/>
          </a:xfrm>
          <a:prstGeom prst="rect">
            <a:avLst/>
          </a:prstGeom>
          <a:noFill/>
        </p:spPr>
        <p:txBody>
          <a:bodyPr wrap="square" rtlCol="0">
            <a:spAutoFit/>
          </a:bodyPr>
          <a:lstStyle/>
          <a:p>
            <a:pPr>
              <a:buFont typeface="Wingdings" pitchFamily="2" charset="2"/>
              <a:buChar char="u"/>
            </a:pPr>
            <a:r>
              <a:rPr lang="en-US" altLang="zh-CN" sz="3200" b="1" i="1" dirty="0">
                <a:latin typeface="Times New Roman" pitchFamily="18" charset="0"/>
                <a:cs typeface="Times New Roman" pitchFamily="18" charset="0"/>
              </a:rPr>
              <a:t>List the sentence expressing different feelings.</a:t>
            </a:r>
          </a:p>
        </p:txBody>
      </p:sp>
      <p:sp>
        <p:nvSpPr>
          <p:cNvPr id="6" name="TextBox 5"/>
          <p:cNvSpPr txBox="1"/>
          <p:nvPr/>
        </p:nvSpPr>
        <p:spPr>
          <a:xfrm>
            <a:off x="618431" y="2104166"/>
            <a:ext cx="11279279" cy="4524315"/>
          </a:xfrm>
          <a:prstGeom prst="rect">
            <a:avLst/>
          </a:prstGeom>
          <a:noFill/>
        </p:spPr>
        <p:txBody>
          <a:bodyPr wrap="square" rtlCol="0">
            <a:spAutoFit/>
          </a:bodyPr>
          <a:lstStyle/>
          <a:p>
            <a:pPr>
              <a:buFont typeface="Arial" pitchFamily="34" charset="0"/>
              <a:buChar char="•"/>
            </a:pPr>
            <a:r>
              <a:rPr lang="en-US" altLang="zh-CN" sz="3200" b="1" dirty="0">
                <a:solidFill>
                  <a:srgbClr val="FF0000"/>
                </a:solidFill>
                <a:latin typeface="Times New Roman" pitchFamily="18" charset="0"/>
                <a:cs typeface="Times New Roman" pitchFamily="18" charset="0"/>
              </a:rPr>
              <a:t>When</a:t>
            </a:r>
            <a:r>
              <a:rPr lang="en-US" altLang="zh-CN" sz="3200" b="1" dirty="0">
                <a:latin typeface="Times New Roman" pitchFamily="18" charset="0"/>
                <a:cs typeface="Times New Roman" pitchFamily="18" charset="0"/>
              </a:rPr>
              <a:t> she first saw the robot, she </a:t>
            </a:r>
            <a:r>
              <a:rPr lang="en-US" altLang="zh-CN" sz="3200" b="1" dirty="0">
                <a:solidFill>
                  <a:srgbClr val="FF0000"/>
                </a:solidFill>
                <a:latin typeface="Times New Roman" pitchFamily="18" charset="0"/>
                <a:cs typeface="Times New Roman" pitchFamily="18" charset="0"/>
              </a:rPr>
              <a:t>felt alarmed</a:t>
            </a:r>
            <a:r>
              <a:rPr lang="en-US" altLang="zh-CN" sz="3200" b="1" dirty="0">
                <a:latin typeface="Times New Roman" pitchFamily="18" charset="0"/>
                <a:cs typeface="Times New Roman" pitchFamily="18" charset="0"/>
              </a:rPr>
              <a:t>.</a:t>
            </a:r>
          </a:p>
          <a:p>
            <a:pPr>
              <a:buFont typeface="Arial" pitchFamily="34" charset="0"/>
              <a:buChar char="•"/>
            </a:pPr>
            <a:r>
              <a:rPr lang="en-US" altLang="zh-CN" sz="3200" b="1" dirty="0">
                <a:solidFill>
                  <a:srgbClr val="FF0000"/>
                </a:solidFill>
                <a:latin typeface="Times New Roman" pitchFamily="18" charset="0"/>
                <a:cs typeface="Times New Roman" pitchFamily="18" charset="0"/>
              </a:rPr>
              <a:t>It</a:t>
            </a:r>
            <a:r>
              <a:rPr lang="en-US" altLang="zh-CN" sz="3200" b="1" dirty="0">
                <a:latin typeface="Times New Roman" pitchFamily="18" charset="0"/>
                <a:cs typeface="Times New Roman" pitchFamily="18" charset="0"/>
              </a:rPr>
              <a:t> was </a:t>
            </a:r>
            <a:r>
              <a:rPr lang="en-US" altLang="zh-CN" sz="3200" b="1" dirty="0">
                <a:solidFill>
                  <a:srgbClr val="FF0000"/>
                </a:solidFill>
                <a:latin typeface="Times New Roman" pitchFamily="18" charset="0"/>
                <a:cs typeface="Times New Roman" pitchFamily="18" charset="0"/>
              </a:rPr>
              <a:t>disturbing and frightening </a:t>
            </a:r>
            <a:r>
              <a:rPr lang="en-US" altLang="zh-CN" sz="3200" b="1" dirty="0">
                <a:latin typeface="Times New Roman" pitchFamily="18" charset="0"/>
                <a:cs typeface="Times New Roman" pitchFamily="18" charset="0"/>
              </a:rPr>
              <a:t>that he looked so human.</a:t>
            </a:r>
          </a:p>
          <a:p>
            <a:pPr>
              <a:buFont typeface="Arial" pitchFamily="34" charset="0"/>
              <a:buChar char="•"/>
            </a:pPr>
            <a:r>
              <a:rPr lang="en-US" altLang="zh-CN" sz="3200" b="1" dirty="0">
                <a:latin typeface="Times New Roman" pitchFamily="18" charset="0"/>
                <a:cs typeface="Times New Roman" pitchFamily="18" charset="0"/>
              </a:rPr>
              <a:t>She looked at his fingers </a:t>
            </a:r>
            <a:r>
              <a:rPr lang="en-US" altLang="zh-CN" sz="3200" b="1" dirty="0">
                <a:solidFill>
                  <a:srgbClr val="FF0000"/>
                </a:solidFill>
                <a:latin typeface="Times New Roman" pitchFamily="18" charset="0"/>
                <a:cs typeface="Times New Roman" pitchFamily="18" charset="0"/>
              </a:rPr>
              <a:t>with wonder </a:t>
            </a:r>
            <a:r>
              <a:rPr lang="en-US" altLang="zh-CN" sz="3200" b="1" dirty="0">
                <a:solidFill>
                  <a:srgbClr val="C00000"/>
                </a:solidFill>
                <a:latin typeface="Times New Roman" pitchFamily="18" charset="0"/>
                <a:cs typeface="Times New Roman" pitchFamily="18" charset="0"/>
              </a:rPr>
              <a:t>as</a:t>
            </a:r>
            <a:r>
              <a:rPr lang="en-US" altLang="zh-CN" sz="3200" b="1" dirty="0">
                <a:latin typeface="Times New Roman" pitchFamily="18" charset="0"/>
                <a:cs typeface="Times New Roman" pitchFamily="18" charset="0"/>
              </a:rPr>
              <a:t> they turned each page and suddenly reached for his hand. she </a:t>
            </a:r>
            <a:r>
              <a:rPr lang="en-US" altLang="zh-CN" sz="3200" b="1" dirty="0">
                <a:solidFill>
                  <a:srgbClr val="FF0000"/>
                </a:solidFill>
                <a:latin typeface="Times New Roman" pitchFamily="18" charset="0"/>
                <a:cs typeface="Times New Roman" pitchFamily="18" charset="0"/>
              </a:rPr>
              <a:t>was amazed by </a:t>
            </a:r>
            <a:r>
              <a:rPr lang="en-US" altLang="zh-CN" sz="3200" b="1" dirty="0">
                <a:latin typeface="Times New Roman" pitchFamily="18" charset="0"/>
                <a:cs typeface="Times New Roman" pitchFamily="18" charset="0"/>
              </a:rPr>
              <a:t>his fingernails and the softness and warmth of his skin.</a:t>
            </a:r>
          </a:p>
          <a:p>
            <a:pPr>
              <a:buFont typeface="Arial" pitchFamily="34" charset="0"/>
              <a:buChar char="•"/>
            </a:pPr>
            <a:r>
              <a:rPr lang="en-US" altLang="zh-CN" sz="3200" b="1" dirty="0">
                <a:solidFill>
                  <a:srgbClr val="FF0000"/>
                </a:solidFill>
                <a:latin typeface="Times New Roman" pitchFamily="18" charset="0"/>
                <a:cs typeface="Times New Roman" pitchFamily="18" charset="0"/>
              </a:rPr>
              <a:t>By the amused and surprised look </a:t>
            </a:r>
            <a:r>
              <a:rPr lang="en-US" altLang="zh-CN" sz="3200" b="1" dirty="0">
                <a:latin typeface="Times New Roman" pitchFamily="18" charset="0"/>
                <a:cs typeface="Times New Roman" pitchFamily="18" charset="0"/>
              </a:rPr>
              <a:t>on her face , </a:t>
            </a:r>
            <a:r>
              <a:rPr lang="en-US" altLang="zh-CN" sz="3200" b="1" dirty="0">
                <a:solidFill>
                  <a:srgbClr val="FF0000"/>
                </a:solidFill>
                <a:latin typeface="Times New Roman" pitchFamily="18" charset="0"/>
                <a:cs typeface="Times New Roman" pitchFamily="18" charset="0"/>
              </a:rPr>
              <a:t>Claire knew that</a:t>
            </a:r>
            <a:r>
              <a:rPr lang="en-US" altLang="zh-CN" sz="3200" b="1" dirty="0">
                <a:latin typeface="Times New Roman" pitchFamily="18" charset="0"/>
                <a:cs typeface="Times New Roman" pitchFamily="18" charset="0"/>
              </a:rPr>
              <a:t> Gladys thought she was having an affair.</a:t>
            </a:r>
          </a:p>
          <a:p>
            <a:pPr>
              <a:buFont typeface="Arial" pitchFamily="34" charset="0"/>
              <a:buChar char="•"/>
            </a:pPr>
            <a:endParaRPr lang="en-US" altLang="zh-CN" sz="3200" b="1" dirty="0">
              <a:latin typeface="Times New Roman" pitchFamily="18" charset="0"/>
              <a:cs typeface="Times New Roman" pitchFamily="18" charset="0"/>
            </a:endParaRPr>
          </a:p>
          <a:p>
            <a:pPr>
              <a:buFont typeface="Arial" pitchFamily="34" charset="0"/>
              <a:buChar char="•"/>
            </a:pPr>
            <a:endParaRPr lang="en-US" altLang="zh-CN" sz="3200" b="1" dirty="0">
              <a:latin typeface="Times New Roman" pitchFamily="18" charset="0"/>
              <a:cs typeface="Times New Roman" pitchFamily="18" charset="0"/>
            </a:endParaRPr>
          </a:p>
        </p:txBody>
      </p:sp>
      <p:sp>
        <p:nvSpPr>
          <p:cNvPr id="7" name="TextBox 6"/>
          <p:cNvSpPr txBox="1"/>
          <p:nvPr/>
        </p:nvSpPr>
        <p:spPr>
          <a:xfrm>
            <a:off x="523836" y="5651423"/>
            <a:ext cx="11279279" cy="584775"/>
          </a:xfrm>
          <a:prstGeom prst="rect">
            <a:avLst/>
          </a:prstGeom>
          <a:noFill/>
        </p:spPr>
        <p:txBody>
          <a:bodyPr wrap="square" rtlCol="0">
            <a:spAutoFit/>
          </a:bodyPr>
          <a:lstStyle/>
          <a:p>
            <a:pPr>
              <a:buFont typeface="Wingdings" pitchFamily="2" charset="2"/>
              <a:buChar char="u"/>
            </a:pPr>
            <a:r>
              <a:rPr lang="en-US" altLang="zh-CN" sz="3200" b="1" i="1" dirty="0">
                <a:latin typeface="Times New Roman" pitchFamily="18" charset="0"/>
                <a:cs typeface="Times New Roman" pitchFamily="18" charset="0"/>
              </a:rPr>
              <a:t>Make use of sentences &amp; expressions to describe Larry’s feeling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7.4961E-7 -2.96296E-6 L 0.14498 -0.00254 " pathEditMode="relative" rAng="0" ptsTypes="AA">
                                      <p:cBhvr>
                                        <p:cTn id="6" dur="2000" fill="hold"/>
                                        <p:tgtEl>
                                          <p:spTgt spid="3"/>
                                        </p:tgtEl>
                                        <p:attrNameLst>
                                          <p:attrName>ppt_x</p:attrName>
                                          <p:attrName>ppt_y</p:attrName>
                                        </p:attrNameLst>
                                      </p:cBhvr>
                                      <p:rCtr x="7200" y="-1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timgsa.baidu.com/timg?image&amp;quality=80&amp;size=b9999_10000&amp;sec=1564720458779&amp;di=d052a13351240912efae8eebbfa1c336&amp;imgtype=0&amp;src=http%3A%2F%2Fmmbiz.qpic.cn%2Fmmbiz_gif%2FY9Zxv7B1jowHGlHO8vric0gEM1IHEOkwVoWT1zbTib8KrQMWEGOiaf2pe87v5RrKiameTkpmMqp6IvKyib6njOKHVZQ%2F640%3Fwx_fmt%3Dgif"/>
          <p:cNvPicPr>
            <a:picLocks noChangeAspect="1" noChangeArrowheads="1" noCrop="1"/>
          </p:cNvPicPr>
          <p:nvPr/>
        </p:nvPicPr>
        <p:blipFill>
          <a:blip r:embed="rId2" cstate="print"/>
          <a:srcRect/>
          <a:stretch>
            <a:fillRect/>
          </a:stretch>
        </p:blipFill>
        <p:spPr bwMode="auto">
          <a:xfrm>
            <a:off x="5221351" y="749808"/>
            <a:ext cx="8980710" cy="5029200"/>
          </a:xfrm>
          <a:prstGeom prst="rect">
            <a:avLst/>
          </a:prstGeom>
          <a:noFill/>
        </p:spPr>
      </p:pic>
      <p:sp>
        <p:nvSpPr>
          <p:cNvPr id="13" name="矩形 12"/>
          <p:cNvSpPr/>
          <p:nvPr/>
        </p:nvSpPr>
        <p:spPr>
          <a:xfrm rot="12900926">
            <a:off x="-5111392" y="4881232"/>
            <a:ext cx="20445283" cy="7147644"/>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815172" y="29497"/>
            <a:ext cx="2077678" cy="1264125"/>
          </a:xfrm>
          <a:prstGeom prst="rect">
            <a:avLst/>
          </a:prstGeom>
          <a:noFill/>
        </p:spPr>
        <p:txBody>
          <a:bodyPr wrap="none" rtlCol="0">
            <a:noAutofit/>
          </a:bodyPr>
          <a:lstStyle/>
          <a:p>
            <a:pPr algn="ctr"/>
            <a:r>
              <a:rPr lang="en-US" altLang="zh-CN" sz="8000" dirty="0">
                <a:latin typeface="+mn-lt"/>
              </a:rPr>
              <a:t>Book</a:t>
            </a:r>
            <a:r>
              <a:rPr lang="en-US" altLang="zh-CN" sz="8000" dirty="0">
                <a:solidFill>
                  <a:srgbClr val="E0182C"/>
                </a:solidFill>
                <a:latin typeface="+mn-lt"/>
              </a:rPr>
              <a:t>7</a:t>
            </a:r>
            <a:endParaRPr lang="zh-CN" altLang="en-US" sz="8000" dirty="0">
              <a:solidFill>
                <a:srgbClr val="E0182C"/>
              </a:solidFill>
              <a:latin typeface="+mn-lt"/>
            </a:endParaRPr>
          </a:p>
        </p:txBody>
      </p:sp>
      <p:sp>
        <p:nvSpPr>
          <p:cNvPr id="6" name="文本框 5"/>
          <p:cNvSpPr txBox="1"/>
          <p:nvPr/>
        </p:nvSpPr>
        <p:spPr>
          <a:xfrm>
            <a:off x="2595716" y="1350537"/>
            <a:ext cx="2077678" cy="1264125"/>
          </a:xfrm>
          <a:prstGeom prst="rect">
            <a:avLst/>
          </a:prstGeom>
          <a:noFill/>
        </p:spPr>
        <p:txBody>
          <a:bodyPr wrap="none" rtlCol="0">
            <a:noAutofit/>
          </a:bodyPr>
          <a:lstStyle/>
          <a:p>
            <a:pPr algn="ctr"/>
            <a:r>
              <a:rPr lang="en-US" altLang="zh-CN" sz="8000" dirty="0">
                <a:solidFill>
                  <a:srgbClr val="E0182C"/>
                </a:solidFill>
                <a:latin typeface="+mn-lt"/>
              </a:rPr>
              <a:t>Unit</a:t>
            </a:r>
            <a:r>
              <a:rPr lang="en-US" altLang="zh-CN" sz="8000" dirty="0">
                <a:latin typeface="+mn-lt"/>
              </a:rPr>
              <a:t>2</a:t>
            </a:r>
            <a:endParaRPr lang="zh-CN" altLang="en-US" sz="8000" dirty="0">
              <a:latin typeface="+mn-lt"/>
            </a:endParaRPr>
          </a:p>
        </p:txBody>
      </p:sp>
      <p:sp>
        <p:nvSpPr>
          <p:cNvPr id="5" name="文本框 4"/>
          <p:cNvSpPr txBox="1"/>
          <p:nvPr/>
        </p:nvSpPr>
        <p:spPr>
          <a:xfrm>
            <a:off x="2595716" y="2671577"/>
            <a:ext cx="2077678" cy="1264125"/>
          </a:xfrm>
          <a:prstGeom prst="rect">
            <a:avLst/>
          </a:prstGeom>
          <a:noFill/>
        </p:spPr>
        <p:txBody>
          <a:bodyPr wrap="none" rtlCol="0">
            <a:noAutofit/>
          </a:bodyPr>
          <a:lstStyle/>
          <a:p>
            <a:pPr algn="ctr"/>
            <a:r>
              <a:rPr lang="en-US" altLang="zh-CN" sz="8000" dirty="0">
                <a:solidFill>
                  <a:srgbClr val="E0182C"/>
                </a:solidFill>
                <a:latin typeface="+mn-lt"/>
              </a:rPr>
              <a:t>Robot</a:t>
            </a:r>
            <a:endParaRPr lang="zh-CN" altLang="en-US" sz="8000" dirty="0">
              <a:solidFill>
                <a:srgbClr val="E0182C"/>
              </a:solidFill>
              <a:latin typeface="+mn-lt"/>
            </a:endParaRPr>
          </a:p>
        </p:txBody>
      </p:sp>
      <p:sp>
        <p:nvSpPr>
          <p:cNvPr id="8" name="文本框 7"/>
          <p:cNvSpPr txBox="1"/>
          <p:nvPr/>
        </p:nvSpPr>
        <p:spPr>
          <a:xfrm>
            <a:off x="2595716" y="3992617"/>
            <a:ext cx="2077678" cy="1264125"/>
          </a:xfrm>
          <a:prstGeom prst="rect">
            <a:avLst/>
          </a:prstGeom>
          <a:noFill/>
        </p:spPr>
        <p:txBody>
          <a:bodyPr wrap="none" rtlCol="0">
            <a:noAutofit/>
          </a:bodyPr>
          <a:lstStyle/>
          <a:p>
            <a:pPr algn="ctr"/>
            <a:r>
              <a:rPr lang="en-US" altLang="zh-CN" sz="8000" dirty="0">
                <a:solidFill>
                  <a:schemeClr val="bg1"/>
                </a:solidFill>
                <a:latin typeface="+mn-lt"/>
              </a:rPr>
              <a:t>Robot</a:t>
            </a:r>
            <a:endParaRPr lang="zh-CN" altLang="en-US" sz="8000" dirty="0">
              <a:solidFill>
                <a:schemeClr val="bg1"/>
              </a:solidFill>
              <a:latin typeface="+mn-lt"/>
            </a:endParaRPr>
          </a:p>
        </p:txBody>
      </p:sp>
      <p:sp>
        <p:nvSpPr>
          <p:cNvPr id="9" name="文本框 8"/>
          <p:cNvSpPr txBox="1"/>
          <p:nvPr/>
        </p:nvSpPr>
        <p:spPr>
          <a:xfrm>
            <a:off x="2595716" y="5313656"/>
            <a:ext cx="2077678" cy="1264125"/>
          </a:xfrm>
          <a:prstGeom prst="rect">
            <a:avLst/>
          </a:prstGeom>
          <a:noFill/>
        </p:spPr>
        <p:txBody>
          <a:bodyPr wrap="none" rtlCol="0">
            <a:noAutofit/>
          </a:bodyPr>
          <a:lstStyle/>
          <a:p>
            <a:pPr algn="ctr"/>
            <a:r>
              <a:rPr lang="en-US" altLang="zh-CN" sz="8000" dirty="0">
                <a:solidFill>
                  <a:schemeClr val="bg1"/>
                </a:solidFill>
                <a:latin typeface="+mn-lt"/>
              </a:rPr>
              <a:t>Robot</a:t>
            </a:r>
            <a:endParaRPr lang="zh-CN" altLang="en-US" sz="8000" dirty="0">
              <a:solidFill>
                <a:schemeClr val="bg1"/>
              </a:solidFill>
              <a:latin typeface="+mn-lt"/>
            </a:endParaRPr>
          </a:p>
        </p:txBody>
      </p:sp>
      <p:sp>
        <p:nvSpPr>
          <p:cNvPr id="10" name="文本框 9">
            <a:extLst>
              <a:ext uri="{FF2B5EF4-FFF2-40B4-BE49-F238E27FC236}">
                <a16:creationId xmlns:a16="http://schemas.microsoft.com/office/drawing/2014/main" id="{C0ECEE03-7547-D749-8334-31E99D953105}"/>
              </a:ext>
            </a:extLst>
          </p:cNvPr>
          <p:cNvSpPr txBox="1"/>
          <p:nvPr/>
        </p:nvSpPr>
        <p:spPr>
          <a:xfrm>
            <a:off x="8672867" y="5615778"/>
            <a:ext cx="2077678" cy="659879"/>
          </a:xfrm>
          <a:prstGeom prst="rect">
            <a:avLst/>
          </a:prstGeom>
          <a:noFill/>
        </p:spPr>
        <p:txBody>
          <a:bodyPr wrap="none" rtlCol="0">
            <a:noAutofit/>
          </a:bodyPr>
          <a:lstStyle/>
          <a:p>
            <a:pPr algn="ctr"/>
            <a:r>
              <a:rPr lang="zh-CN" altLang="en-US" sz="4000" dirty="0">
                <a:latin typeface="+mn-lt"/>
              </a:rPr>
              <a:t>方一曾</a:t>
            </a:r>
            <a:endParaRPr lang="zh-CN" altLang="en-US" sz="4000" dirty="0">
              <a:solidFill>
                <a:srgbClr val="E0182C"/>
              </a:solidFill>
              <a:latin typeface="+mn-lt"/>
            </a:endParaRPr>
          </a:p>
        </p:txBody>
      </p:sp>
    </p:spTree>
    <p:extLst>
      <p:ext uri="{BB962C8B-B14F-4D97-AF65-F5344CB8AC3E}">
        <p14:creationId xmlns:p14="http://schemas.microsoft.com/office/powerpoint/2010/main" val="77084405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8" presetClass="emph" presetSubtype="0" decel="100000" fill="hold" grpId="0" nodeType="withEffect">
                                  <p:stCondLst>
                                    <p:cond delay="0"/>
                                  </p:stCondLst>
                                  <p:childTnLst>
                                    <p:animRot by="-1200000">
                                      <p:cBhvr>
                                        <p:cTn id="26" dur="700" fill="hold"/>
                                        <p:tgtEl>
                                          <p:spTgt spid="13"/>
                                        </p:tgtEl>
                                        <p:attrNameLst>
                                          <p:attrName>r</p:attrName>
                                        </p:attrNameLst>
                                      </p:cBhvr>
                                    </p:animRot>
                                  </p:childTnLst>
                                </p:cTn>
                              </p:par>
                              <p:par>
                                <p:cTn id="27" presetID="2" presetClass="entr" presetSubtype="4" decel="10000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6" grpId="0"/>
      <p:bldP spid="5"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493776" y="1152144"/>
            <a:ext cx="11356848" cy="18288"/>
          </a:xfrm>
          <a:prstGeom prst="line">
            <a:avLst/>
          </a:prstGeom>
          <a:ln w="76200">
            <a:solidFill>
              <a:srgbClr val="A9302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同心圆 2"/>
          <p:cNvSpPr/>
          <p:nvPr/>
        </p:nvSpPr>
        <p:spPr>
          <a:xfrm>
            <a:off x="-1551826" y="151348"/>
            <a:ext cx="1014247" cy="1014247"/>
          </a:xfrm>
          <a:prstGeom prst="donut">
            <a:avLst>
              <a:gd name="adj" fmla="val 34037"/>
            </a:avLst>
          </a:prstGeom>
          <a:solidFill>
            <a:srgbClr val="E0182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TextBox 3"/>
          <p:cNvSpPr txBox="1"/>
          <p:nvPr/>
        </p:nvSpPr>
        <p:spPr>
          <a:xfrm>
            <a:off x="1147100" y="537031"/>
            <a:ext cx="10533888" cy="646331"/>
          </a:xfrm>
          <a:prstGeom prst="rect">
            <a:avLst/>
          </a:prstGeom>
          <a:noFill/>
        </p:spPr>
        <p:txBody>
          <a:bodyPr wrap="square" rtlCol="0">
            <a:spAutoFit/>
          </a:bodyPr>
          <a:lstStyle/>
          <a:p>
            <a:r>
              <a:rPr lang="en-US" altLang="zh-CN" sz="3600" b="1" i="1" dirty="0">
                <a:solidFill>
                  <a:srgbClr val="C00000"/>
                </a:solidFill>
                <a:latin typeface="Times New Roman" pitchFamily="18" charset="0"/>
                <a:cs typeface="Times New Roman" pitchFamily="18" charset="0"/>
              </a:rPr>
              <a:t>Read for writing</a:t>
            </a:r>
          </a:p>
        </p:txBody>
      </p:sp>
      <p:sp>
        <p:nvSpPr>
          <p:cNvPr id="5" name="TextBox 4"/>
          <p:cNvSpPr txBox="1"/>
          <p:nvPr/>
        </p:nvSpPr>
        <p:spPr>
          <a:xfrm>
            <a:off x="544858" y="1352677"/>
            <a:ext cx="11279279" cy="584775"/>
          </a:xfrm>
          <a:prstGeom prst="rect">
            <a:avLst/>
          </a:prstGeom>
          <a:noFill/>
        </p:spPr>
        <p:txBody>
          <a:bodyPr wrap="square" rtlCol="0">
            <a:spAutoFit/>
          </a:bodyPr>
          <a:lstStyle/>
          <a:p>
            <a:pPr>
              <a:buFont typeface="Wingdings" pitchFamily="2" charset="2"/>
              <a:buChar char="u"/>
            </a:pPr>
            <a:r>
              <a:rPr lang="en-US" altLang="zh-CN" sz="3200" b="1" i="1" dirty="0">
                <a:latin typeface="Times New Roman" pitchFamily="18" charset="0"/>
                <a:cs typeface="Times New Roman" pitchFamily="18" charset="0"/>
              </a:rPr>
              <a:t>List the sentence using </a:t>
            </a:r>
            <a:r>
              <a:rPr lang="en-US" altLang="zh-CN" sz="3200" b="1" i="1" dirty="0">
                <a:solidFill>
                  <a:srgbClr val="FF0000"/>
                </a:solidFill>
                <a:latin typeface="Times New Roman" pitchFamily="18" charset="0"/>
                <a:cs typeface="Times New Roman" pitchFamily="18" charset="0"/>
              </a:rPr>
              <a:t>–</a:t>
            </a:r>
            <a:r>
              <a:rPr lang="en-US" altLang="zh-CN" sz="3200" b="1" i="1" dirty="0" err="1">
                <a:solidFill>
                  <a:srgbClr val="FF0000"/>
                </a:solidFill>
                <a:latin typeface="Times New Roman" pitchFamily="18" charset="0"/>
                <a:cs typeface="Times New Roman" pitchFamily="18" charset="0"/>
              </a:rPr>
              <a:t>ing</a:t>
            </a:r>
            <a:r>
              <a:rPr lang="en-US" altLang="zh-CN" sz="3200" b="1" i="1" dirty="0">
                <a:solidFill>
                  <a:srgbClr val="FF0000"/>
                </a:solidFill>
                <a:latin typeface="Times New Roman" pitchFamily="18" charset="0"/>
                <a:cs typeface="Times New Roman" pitchFamily="18" charset="0"/>
              </a:rPr>
              <a:t> </a:t>
            </a:r>
            <a:r>
              <a:rPr lang="en-US" altLang="zh-CN" sz="3200" b="1" i="1" dirty="0">
                <a:latin typeface="Times New Roman" pitchFamily="18" charset="0"/>
                <a:cs typeface="Times New Roman" pitchFamily="18" charset="0"/>
              </a:rPr>
              <a:t>form as adverbial or attributive. </a:t>
            </a:r>
          </a:p>
        </p:txBody>
      </p:sp>
      <p:sp>
        <p:nvSpPr>
          <p:cNvPr id="6" name="TextBox 5"/>
          <p:cNvSpPr txBox="1"/>
          <p:nvPr/>
        </p:nvSpPr>
        <p:spPr>
          <a:xfrm>
            <a:off x="618431" y="2104166"/>
            <a:ext cx="11573569" cy="4524315"/>
          </a:xfrm>
          <a:prstGeom prst="rect">
            <a:avLst/>
          </a:prstGeom>
          <a:noFill/>
        </p:spPr>
        <p:txBody>
          <a:bodyPr wrap="square" rtlCol="0">
            <a:spAutoFit/>
          </a:bodyPr>
          <a:lstStyle/>
          <a:p>
            <a:pPr>
              <a:buFont typeface="Arial" pitchFamily="34" charset="0"/>
              <a:buChar char="•"/>
            </a:pPr>
            <a:r>
              <a:rPr lang="en-US" altLang="zh-CN" sz="3200" b="1" dirty="0">
                <a:latin typeface="Times New Roman" pitchFamily="18" charset="0"/>
                <a:cs typeface="Times New Roman" pitchFamily="18" charset="0"/>
              </a:rPr>
              <a:t>On the second morning, Tony, </a:t>
            </a:r>
            <a:r>
              <a:rPr lang="en-US" altLang="zh-CN" sz="3200" b="1" dirty="0">
                <a:solidFill>
                  <a:srgbClr val="FF0000"/>
                </a:solidFill>
                <a:latin typeface="Times New Roman" pitchFamily="18" charset="0"/>
                <a:cs typeface="Times New Roman" pitchFamily="18" charset="0"/>
              </a:rPr>
              <a:t>wearing an apron</a:t>
            </a:r>
            <a:r>
              <a:rPr lang="en-US" altLang="zh-CN" sz="3200" b="1" dirty="0">
                <a:latin typeface="Times New Roman" pitchFamily="18" charset="0"/>
                <a:cs typeface="Times New Roman" pitchFamily="18" charset="0"/>
              </a:rPr>
              <a:t>, brought her breakfast and then asked her whether her needed help dressing.</a:t>
            </a:r>
          </a:p>
          <a:p>
            <a:pPr>
              <a:buFont typeface="Arial" pitchFamily="34" charset="0"/>
              <a:buChar char="•"/>
            </a:pPr>
            <a:r>
              <a:rPr lang="en-US" altLang="zh-CN" sz="3200" b="1" dirty="0">
                <a:latin typeface="Times New Roman" pitchFamily="18" charset="0"/>
                <a:cs typeface="Times New Roman" pitchFamily="18" charset="0"/>
              </a:rPr>
              <a:t>Claire thanked Ton, </a:t>
            </a:r>
            <a:r>
              <a:rPr lang="en-US" altLang="zh-CN" sz="3200" b="1" dirty="0">
                <a:solidFill>
                  <a:srgbClr val="FF0000"/>
                </a:solidFill>
                <a:latin typeface="Times New Roman" pitchFamily="18" charset="0"/>
                <a:cs typeface="Times New Roman" pitchFamily="18" charset="0"/>
              </a:rPr>
              <a:t>telling him that </a:t>
            </a:r>
            <a:r>
              <a:rPr lang="en-US" altLang="zh-CN" sz="3200" b="1" dirty="0">
                <a:latin typeface="Times New Roman" pitchFamily="18" charset="0"/>
                <a:cs typeface="Times New Roman" pitchFamily="18" charset="0"/>
              </a:rPr>
              <a:t>he was a “dear”.</a:t>
            </a:r>
          </a:p>
          <a:p>
            <a:pPr>
              <a:buFont typeface="Arial" pitchFamily="34" charset="0"/>
              <a:buChar char="•"/>
            </a:pPr>
            <a:r>
              <a:rPr lang="en-US" altLang="zh-CN" sz="3200" b="1" dirty="0">
                <a:latin typeface="Times New Roman" pitchFamily="18" charset="0"/>
                <a:cs typeface="Times New Roman" pitchFamily="18" charset="0"/>
              </a:rPr>
              <a:t>Tony folded his arms around her, </a:t>
            </a:r>
            <a:r>
              <a:rPr lang="en-US" altLang="zh-CN" sz="3200" b="1" dirty="0">
                <a:solidFill>
                  <a:srgbClr val="FF0000"/>
                </a:solidFill>
                <a:latin typeface="Times New Roman" pitchFamily="18" charset="0"/>
                <a:cs typeface="Times New Roman" pitchFamily="18" charset="0"/>
              </a:rPr>
              <a:t>bending his face close to hers.</a:t>
            </a:r>
          </a:p>
          <a:p>
            <a:pPr>
              <a:buFont typeface="Arial" pitchFamily="34" charset="0"/>
              <a:buChar char="•"/>
            </a:pPr>
            <a:r>
              <a:rPr lang="en-US" altLang="zh-CN" sz="3200" b="1" dirty="0">
                <a:solidFill>
                  <a:schemeClr val="tx1">
                    <a:lumMod val="95000"/>
                    <a:lumOff val="5000"/>
                  </a:schemeClr>
                </a:solidFill>
                <a:latin typeface="Times New Roman" pitchFamily="18" charset="0"/>
                <a:cs typeface="Times New Roman" pitchFamily="18" charset="0"/>
              </a:rPr>
              <a:t>He had opened the curtains that night so that the other women would see him and Claire, </a:t>
            </a:r>
            <a:r>
              <a:rPr lang="en-US" altLang="zh-CN" sz="3200" b="1" dirty="0">
                <a:solidFill>
                  <a:srgbClr val="FF0000"/>
                </a:solidFill>
                <a:latin typeface="Times New Roman" pitchFamily="18" charset="0"/>
                <a:cs typeface="Times New Roman" pitchFamily="18" charset="0"/>
              </a:rPr>
              <a:t>knowing that </a:t>
            </a:r>
            <a:r>
              <a:rPr lang="en-US" altLang="zh-CN" sz="3200" b="1" dirty="0">
                <a:solidFill>
                  <a:schemeClr val="tx1">
                    <a:lumMod val="95000"/>
                    <a:lumOff val="5000"/>
                  </a:schemeClr>
                </a:solidFill>
                <a:latin typeface="Times New Roman" pitchFamily="18" charset="0"/>
                <a:cs typeface="Times New Roman" pitchFamily="18" charset="0"/>
              </a:rPr>
              <a:t>there was no risk to Claire’s marriage.</a:t>
            </a:r>
          </a:p>
          <a:p>
            <a:pPr>
              <a:buFont typeface="Arial" pitchFamily="34" charset="0"/>
              <a:buChar char="•"/>
            </a:pPr>
            <a:endParaRPr lang="en-US" altLang="zh-CN" sz="3200" b="1" dirty="0">
              <a:latin typeface="Times New Roman" pitchFamily="18" charset="0"/>
              <a:cs typeface="Times New Roman" pitchFamily="18" charset="0"/>
            </a:endParaRPr>
          </a:p>
          <a:p>
            <a:pPr>
              <a:buFont typeface="Arial" pitchFamily="34" charset="0"/>
              <a:buChar char="•"/>
            </a:pPr>
            <a:endParaRPr lang="en-US" altLang="zh-CN" sz="3200" b="1" dirty="0">
              <a:latin typeface="Times New Roman" pitchFamily="18" charset="0"/>
              <a:cs typeface="Times New Roman" pitchFamily="18" charset="0"/>
            </a:endParaRPr>
          </a:p>
        </p:txBody>
      </p:sp>
      <p:sp>
        <p:nvSpPr>
          <p:cNvPr id="7" name="TextBox 6"/>
          <p:cNvSpPr txBox="1"/>
          <p:nvPr/>
        </p:nvSpPr>
        <p:spPr>
          <a:xfrm>
            <a:off x="571131" y="5714470"/>
            <a:ext cx="11620869" cy="584775"/>
          </a:xfrm>
          <a:prstGeom prst="rect">
            <a:avLst/>
          </a:prstGeom>
          <a:noFill/>
        </p:spPr>
        <p:txBody>
          <a:bodyPr wrap="square" rtlCol="0">
            <a:spAutoFit/>
          </a:bodyPr>
          <a:lstStyle/>
          <a:p>
            <a:pPr>
              <a:buFont typeface="Wingdings" pitchFamily="2" charset="2"/>
              <a:buChar char="u"/>
            </a:pPr>
            <a:r>
              <a:rPr lang="en-US" altLang="zh-CN" sz="3200" b="1" i="1" dirty="0">
                <a:latin typeface="Times New Roman" pitchFamily="18" charset="0"/>
                <a:cs typeface="Times New Roman" pitchFamily="18" charset="0"/>
              </a:rPr>
              <a:t>Try to use –</a:t>
            </a:r>
            <a:r>
              <a:rPr lang="en-US" altLang="zh-CN" sz="3200" b="1" i="1" dirty="0" err="1">
                <a:latin typeface="Times New Roman" pitchFamily="18" charset="0"/>
                <a:cs typeface="Times New Roman" pitchFamily="18" charset="0"/>
              </a:rPr>
              <a:t>ing</a:t>
            </a:r>
            <a:r>
              <a:rPr lang="en-US" altLang="zh-CN" sz="3200" b="1" i="1" dirty="0">
                <a:latin typeface="Times New Roman" pitchFamily="18" charset="0"/>
                <a:cs typeface="Times New Roman" pitchFamily="18" charset="0"/>
              </a:rPr>
              <a:t> form to describe an action, a result , a state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7.4961E-7 -2.96296E-6 L 0.14498 -0.00254 " pathEditMode="relative" rAng="0" ptsTypes="AA">
                                      <p:cBhvr>
                                        <p:cTn id="6" dur="2000" fill="hold"/>
                                        <p:tgtEl>
                                          <p:spTgt spid="3"/>
                                        </p:tgtEl>
                                        <p:attrNameLst>
                                          <p:attrName>ppt_x</p:attrName>
                                          <p:attrName>ppt_y</p:attrName>
                                        </p:attrNameLst>
                                      </p:cBhvr>
                                      <p:rCtr x="7200" y="-1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
          <p:cNvSpPr/>
          <p:nvPr/>
        </p:nvSpPr>
        <p:spPr>
          <a:xfrm>
            <a:off x="-1551826" y="151348"/>
            <a:ext cx="1014247" cy="1014247"/>
          </a:xfrm>
          <a:prstGeom prst="donut">
            <a:avLst>
              <a:gd name="adj" fmla="val 34037"/>
            </a:avLst>
          </a:prstGeom>
          <a:solidFill>
            <a:srgbClr val="E0182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Box 2"/>
          <p:cNvSpPr txBox="1"/>
          <p:nvPr/>
        </p:nvSpPr>
        <p:spPr>
          <a:xfrm>
            <a:off x="1147100" y="300541"/>
            <a:ext cx="10533888" cy="646331"/>
          </a:xfrm>
          <a:prstGeom prst="rect">
            <a:avLst/>
          </a:prstGeom>
          <a:noFill/>
        </p:spPr>
        <p:txBody>
          <a:bodyPr wrap="square" rtlCol="0">
            <a:spAutoFit/>
          </a:bodyPr>
          <a:lstStyle/>
          <a:p>
            <a:r>
              <a:rPr lang="en-US" altLang="zh-CN" sz="3600" b="1" i="1" dirty="0">
                <a:solidFill>
                  <a:srgbClr val="C00000"/>
                </a:solidFill>
                <a:latin typeface="Times New Roman" pitchFamily="18" charset="0"/>
                <a:cs typeface="Times New Roman" pitchFamily="18" charset="0"/>
              </a:rPr>
              <a:t>A possible version</a:t>
            </a:r>
          </a:p>
        </p:txBody>
      </p:sp>
      <p:cxnSp>
        <p:nvCxnSpPr>
          <p:cNvPr id="4" name="直接连接符 3"/>
          <p:cNvCxnSpPr/>
          <p:nvPr/>
        </p:nvCxnSpPr>
        <p:spPr>
          <a:xfrm flipV="1">
            <a:off x="493776" y="931420"/>
            <a:ext cx="11356848" cy="18288"/>
          </a:xfrm>
          <a:prstGeom prst="line">
            <a:avLst/>
          </a:prstGeom>
          <a:ln w="76200">
            <a:solidFill>
              <a:srgbClr val="A93023"/>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1563329" y="4752921"/>
            <a:ext cx="15318658" cy="5978315"/>
          </a:xfrm>
          <a:prstGeom prst="rect">
            <a:avLst/>
          </a:prstGeom>
          <a:solidFill>
            <a:srgbClr val="E0182C"/>
          </a:solidFill>
        </p:spPr>
        <p:txBody>
          <a:bodyPr wrap="square" rtlCol="0">
            <a:noAutofit/>
          </a:bodyPr>
          <a:lstStyle/>
          <a:p>
            <a:pPr algn="ctr"/>
            <a:r>
              <a:rPr lang="en-US" altLang="zh-CN" sz="25000" dirty="0">
                <a:solidFill>
                  <a:schemeClr val="bg1"/>
                </a:solidFill>
                <a:latin typeface="Times New Roman" pitchFamily="18" charset="0"/>
                <a:cs typeface="Times New Roman" pitchFamily="18" charset="0"/>
              </a:rPr>
              <a:t>human</a:t>
            </a:r>
            <a:endParaRPr lang="zh-CN" altLang="en-US" sz="25000" dirty="0">
              <a:solidFill>
                <a:schemeClr val="bg1"/>
              </a:solidFill>
              <a:latin typeface="Times New Roman" pitchFamily="18" charset="0"/>
              <a:cs typeface="Times New Roman" pitchFamily="18" charset="0"/>
            </a:endParaRPr>
          </a:p>
        </p:txBody>
      </p:sp>
      <p:sp>
        <p:nvSpPr>
          <p:cNvPr id="6" name="TextBox 5"/>
          <p:cNvSpPr txBox="1"/>
          <p:nvPr/>
        </p:nvSpPr>
        <p:spPr>
          <a:xfrm>
            <a:off x="504498" y="1041514"/>
            <a:ext cx="11303874" cy="3416320"/>
          </a:xfrm>
          <a:prstGeom prst="rect">
            <a:avLst/>
          </a:prstGeom>
          <a:noFill/>
        </p:spPr>
        <p:txBody>
          <a:bodyPr wrap="square" rtlCol="0">
            <a:spAutoFit/>
          </a:bodyPr>
          <a:lstStyle/>
          <a:p>
            <a:r>
              <a:rPr lang="en-US" altLang="zh-CN" sz="3600" b="1" i="1" dirty="0">
                <a:latin typeface="Times New Roman" pitchFamily="18" charset="0"/>
                <a:cs typeface="Times New Roman" pitchFamily="18" charset="0"/>
              </a:rPr>
              <a:t>Larry arrived home, seeing Claire’s crying face.  ________________________________________________________________________________________________</a:t>
            </a:r>
          </a:p>
          <a:p>
            <a:r>
              <a:rPr lang="en-US" altLang="zh-CN" sz="3600" b="1" i="1" dirty="0">
                <a:latin typeface="Times New Roman" pitchFamily="18" charset="0"/>
                <a:cs typeface="Times New Roman" pitchFamily="18" charset="0"/>
              </a:rPr>
              <a:t>________________________________________________________________________________________________________________________________________________</a:t>
            </a:r>
          </a:p>
        </p:txBody>
      </p:sp>
      <p:sp>
        <p:nvSpPr>
          <p:cNvPr id="7" name="TextBox 6"/>
          <p:cNvSpPr txBox="1"/>
          <p:nvPr/>
        </p:nvSpPr>
        <p:spPr>
          <a:xfrm>
            <a:off x="493986" y="1524988"/>
            <a:ext cx="11303874" cy="3416320"/>
          </a:xfrm>
          <a:prstGeom prst="rect">
            <a:avLst/>
          </a:prstGeom>
          <a:noFill/>
        </p:spPr>
        <p:txBody>
          <a:bodyPr wrap="square" rtlCol="0">
            <a:spAutoFit/>
          </a:bodyPr>
          <a:lstStyle/>
          <a:p>
            <a:r>
              <a:rPr lang="en-US" altLang="zh-CN" sz="3600" i="1" dirty="0">
                <a:latin typeface="Times New Roman" pitchFamily="18" charset="0"/>
                <a:cs typeface="Times New Roman" pitchFamily="18" charset="0"/>
              </a:rPr>
              <a:t>His feet made no sound on the ground, but Claire turned slowly to face him, closing her hands beneath the table. By the embarrassed and sad look on her face, Larry knew that she was worried and fearful. Quietly, settling into the leather seat beside Claire, he held her in his arms softly, whispering “Everything will be fine!”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7.4961E-7 -2.96296E-6 L 0.14498 -0.00254 " pathEditMode="relative" rAng="0" ptsTypes="AA">
                                      <p:cBhvr>
                                        <p:cTn id="6" dur="2000" fill="hold"/>
                                        <p:tgtEl>
                                          <p:spTgt spid="2"/>
                                        </p:tgtEl>
                                        <p:attrNameLst>
                                          <p:attrName>ppt_x</p:attrName>
                                          <p:attrName>ppt_y</p:attrName>
                                        </p:attrNameLst>
                                      </p:cBhvr>
                                      <p:rCtr x="7200" y="-1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71516" y="-304800"/>
            <a:ext cx="14388084" cy="7467600"/>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txBox="1">
            <a:spLocks/>
          </p:cNvSpPr>
          <p:nvPr/>
        </p:nvSpPr>
        <p:spPr>
          <a:xfrm>
            <a:off x="4669536" y="2280744"/>
            <a:ext cx="7071360" cy="1421928"/>
          </a:xfrm>
          <a:prstGeom prst="rect">
            <a:avLst/>
          </a:prstGeom>
        </p:spPr>
        <p:txBody>
          <a:bodyPr wrap="square" anchor="ctr" anchorCtr="0">
            <a:sp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eaLnBrk="1" hangingPunct="1"/>
            <a:r>
              <a:rPr lang="en-US" altLang="zh-CN" sz="9600" dirty="0">
                <a:solidFill>
                  <a:schemeClr val="bg1"/>
                </a:solidFill>
                <a:latin typeface="Futura-Book" pitchFamily="2" charset="0"/>
                <a:ea typeface="方正兰亭超细黑简体" panose="02000000000000000000" pitchFamily="2" charset="-122"/>
                <a:cs typeface="Symath" panose="00000400000000000000" pitchFamily="2" charset="0"/>
              </a:rPr>
              <a:t>homework</a:t>
            </a:r>
            <a:endParaRPr lang="zh-CN" altLang="en-US" sz="9600" dirty="0">
              <a:solidFill>
                <a:schemeClr val="bg1"/>
              </a:solidFill>
              <a:latin typeface="Futura-Book" pitchFamily="2" charset="0"/>
              <a:ea typeface="方正兰亭超细黑简体" panose="02000000000000000000" pitchFamily="2" charset="-122"/>
              <a:cs typeface="Symath" panose="00000400000000000000" pitchFamily="2" charset="0"/>
            </a:endParaRPr>
          </a:p>
        </p:txBody>
      </p:sp>
      <p:sp>
        <p:nvSpPr>
          <p:cNvPr id="5" name="TextBox 4"/>
          <p:cNvSpPr txBox="1"/>
          <p:nvPr/>
        </p:nvSpPr>
        <p:spPr>
          <a:xfrm>
            <a:off x="879086" y="3658603"/>
            <a:ext cx="10533888" cy="2308324"/>
          </a:xfrm>
          <a:prstGeom prst="rect">
            <a:avLst/>
          </a:prstGeom>
          <a:noFill/>
        </p:spPr>
        <p:txBody>
          <a:bodyPr wrap="square" rtlCol="0">
            <a:spAutoFit/>
          </a:bodyPr>
          <a:lstStyle/>
          <a:p>
            <a:r>
              <a:rPr lang="en-US" altLang="zh-CN" sz="3600" b="1" i="1" dirty="0">
                <a:latin typeface="Times New Roman" pitchFamily="18" charset="0"/>
                <a:cs typeface="Times New Roman" pitchFamily="18" charset="0"/>
              </a:rPr>
              <a:t>Polish your passage , share the passage with others and discuss </a:t>
            </a:r>
            <a:r>
              <a:rPr lang="en-US" altLang="zh-CN" sz="3600" b="1" i="1">
                <a:latin typeface="Times New Roman" pitchFamily="18" charset="0"/>
                <a:cs typeface="Times New Roman" pitchFamily="18" charset="0"/>
              </a:rPr>
              <a:t>what makes </a:t>
            </a:r>
            <a:r>
              <a:rPr lang="en-US" altLang="zh-CN" sz="3600" b="1" i="1" dirty="0">
                <a:latin typeface="Times New Roman" pitchFamily="18" charset="0"/>
                <a:cs typeface="Times New Roman" pitchFamily="18" charset="0"/>
              </a:rPr>
              <a:t>up a good story esp. a science fiction story.</a:t>
            </a:r>
          </a:p>
          <a:p>
            <a:endParaRPr lang="en-US" altLang="zh-CN" sz="3600" b="1" i="1" dirty="0">
              <a:latin typeface="Times New Roman" pitchFamily="18" charset="0"/>
              <a:cs typeface="Times New Roman" pitchFamily="18" charset="0"/>
            </a:endParaRPr>
          </a:p>
        </p:txBody>
      </p:sp>
      <p:pic>
        <p:nvPicPr>
          <p:cNvPr id="6" name="Picture 2" descr="https://timgsa.baidu.com/timg?image&amp;quality=80&amp;size=b9999_10000&amp;sec=1564978371187&amp;di=7b073b7b22e3a8f2d8ef085b42559c36&amp;imgtype=0&amp;src=http%3A%2F%2F5b0988e595225.cdn.sohucs.com%2Fq_70%2Cc_zoom%2Cw_640%2Fimages%2F20180426%2F99aacfe6ba274729b193004e753d83d0.gif"/>
          <p:cNvPicPr>
            <a:picLocks noChangeAspect="1" noChangeArrowheads="1" noCrop="1"/>
          </p:cNvPicPr>
          <p:nvPr/>
        </p:nvPicPr>
        <p:blipFill>
          <a:blip r:embed="rId2" cstate="print"/>
          <a:srcRect/>
          <a:stretch>
            <a:fillRect/>
          </a:stretch>
        </p:blipFill>
        <p:spPr bwMode="auto">
          <a:xfrm>
            <a:off x="536028" y="2112881"/>
            <a:ext cx="1797269" cy="1607778"/>
          </a:xfrm>
          <a:prstGeom prst="rect">
            <a:avLst/>
          </a:prstGeom>
          <a:noFill/>
        </p:spPr>
      </p:pic>
    </p:spTree>
    <p:extLst>
      <p:ext uri="{BB962C8B-B14F-4D97-AF65-F5344CB8AC3E}">
        <p14:creationId xmlns:p14="http://schemas.microsoft.com/office/powerpoint/2010/main" val="42156355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grpId="0" nodeType="withEffect">
                                  <p:stCondLst>
                                    <p:cond delay="200"/>
                                  </p:stCondLst>
                                  <p:childTnLst>
                                    <p:animMotion origin="layout" path="M 4.16667E-6 0 L -0.45209 0 " pathEditMode="relative" rAng="0" ptsTypes="AA">
                                      <p:cBhvr>
                                        <p:cTn id="6" dur="1000" fill="hold"/>
                                        <p:tgtEl>
                                          <p:spTgt spid="3"/>
                                        </p:tgtEl>
                                        <p:attrNameLst>
                                          <p:attrName>ppt_x</p:attrName>
                                          <p:attrName>ppt_y</p:attrName>
                                        </p:attrNameLst>
                                      </p:cBhvr>
                                      <p:rCtr x="-22604" y="0"/>
                                    </p:animMotion>
                                  </p:childTnLst>
                                </p:cTn>
                              </p:par>
                            </p:childTnLst>
                          </p:cTn>
                        </p:par>
                        <p:par>
                          <p:cTn id="7" fill="hold">
                            <p:stCondLst>
                              <p:cond delay="1200"/>
                            </p:stCondLst>
                            <p:childTnLst>
                              <p:par>
                                <p:cTn id="8" presetID="3" presetClass="entr" presetSubtype="1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5310" y="788284"/>
            <a:ext cx="6400800" cy="5509200"/>
          </a:xfrm>
          <a:prstGeom prst="rect">
            <a:avLst/>
          </a:prstGeom>
        </p:spPr>
        <p:txBody>
          <a:bodyPr wrap="square">
            <a:spAutoFit/>
          </a:bodyPr>
          <a:lstStyle/>
          <a:p>
            <a:r>
              <a:rPr lang="en-US" altLang="zh-CN" sz="3200" b="1" dirty="0"/>
              <a:t>Robot movies are not new and have provoked profound thoughts for ages. </a:t>
            </a:r>
            <a:r>
              <a:rPr lang="en-US" altLang="zh-CN" sz="3200" dirty="0"/>
              <a:t>In 2004 sci-fi film </a:t>
            </a:r>
            <a:r>
              <a:rPr lang="en-US" altLang="zh-CN" sz="3200" b="1" i="1" dirty="0"/>
              <a:t>I, Robot</a:t>
            </a:r>
            <a:r>
              <a:rPr lang="en-US" altLang="zh-CN" sz="3200" b="1" dirty="0"/>
              <a:t>, </a:t>
            </a:r>
            <a:r>
              <a:rPr lang="en-US" altLang="zh-CN" sz="3200" dirty="0"/>
              <a:t>humanoid robots pose a fatal threat to humanity, and the 2009 animated film </a:t>
            </a:r>
            <a:r>
              <a:rPr lang="en-US" altLang="zh-CN" sz="3200" b="1" i="1" dirty="0"/>
              <a:t>9</a:t>
            </a:r>
            <a:r>
              <a:rPr lang="en-US" altLang="zh-CN" sz="3200" dirty="0"/>
              <a:t> opens with the near extinction of human beings at the hands of robots. </a:t>
            </a:r>
            <a:r>
              <a:rPr lang="en-US" altLang="zh-CN" sz="3200" b="1" i="1" dirty="0"/>
              <a:t>Big Hero</a:t>
            </a:r>
            <a:r>
              <a:rPr lang="en-US" altLang="zh-CN" sz="3200" b="1" dirty="0"/>
              <a:t> </a:t>
            </a:r>
            <a:r>
              <a:rPr lang="en-US" altLang="zh-CN" sz="3200" dirty="0"/>
              <a:t>chooses to tell a simple but heartwarming story about the bond between humans and a robot.</a:t>
            </a:r>
            <a:endParaRPr lang="zh-CN" altLang="en-US" sz="3200" dirty="0"/>
          </a:p>
        </p:txBody>
      </p:sp>
      <p:sp>
        <p:nvSpPr>
          <p:cNvPr id="3" name="矩形 2"/>
          <p:cNvSpPr/>
          <p:nvPr/>
        </p:nvSpPr>
        <p:spPr>
          <a:xfrm>
            <a:off x="6769240" y="-609600"/>
            <a:ext cx="14388084" cy="7467600"/>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542146" y="682906"/>
            <a:ext cx="577206" cy="5783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3" name="直接连接符 2"/>
          <p:cNvCxnSpPr/>
          <p:nvPr/>
        </p:nvCxnSpPr>
        <p:spPr>
          <a:xfrm flipV="1">
            <a:off x="493776" y="1309804"/>
            <a:ext cx="11356848" cy="18288"/>
          </a:xfrm>
          <a:prstGeom prst="line">
            <a:avLst/>
          </a:prstGeom>
          <a:ln w="76200">
            <a:solidFill>
              <a:schemeClr val="tx1">
                <a:lumMod val="65000"/>
                <a:lumOff val="3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504282" y="1462204"/>
            <a:ext cx="11356848" cy="18288"/>
          </a:xfrm>
          <a:prstGeom prst="line">
            <a:avLst/>
          </a:prstGeom>
          <a:ln w="19050">
            <a:solidFill>
              <a:schemeClr val="tx1">
                <a:lumMod val="65000"/>
                <a:lumOff val="3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55274" y="701037"/>
            <a:ext cx="5297540" cy="646331"/>
          </a:xfrm>
          <a:prstGeom prst="rect">
            <a:avLst/>
          </a:prstGeom>
          <a:noFill/>
        </p:spPr>
        <p:txBody>
          <a:bodyPr wrap="none" rtlCol="0">
            <a:spAutoFit/>
          </a:bodyPr>
          <a:lstStyle/>
          <a:p>
            <a:r>
              <a:rPr lang="en-US" altLang="zh-CN" sz="3600" b="1" i="1" dirty="0">
                <a:latin typeface="Times New Roman" pitchFamily="18" charset="0"/>
                <a:cs typeface="Times New Roman" pitchFamily="18" charset="0"/>
              </a:rPr>
              <a:t>How did Tony help Claire?</a:t>
            </a:r>
            <a:endParaRPr lang="zh-CN" altLang="en-US" sz="3600" b="1" i="1" dirty="0">
              <a:latin typeface="Times New Roman" pitchFamily="18" charset="0"/>
              <a:cs typeface="Times New Roman" pitchFamily="18" charset="0"/>
            </a:endParaRPr>
          </a:p>
        </p:txBody>
      </p:sp>
      <p:sp>
        <p:nvSpPr>
          <p:cNvPr id="6" name="矩形 5"/>
          <p:cNvSpPr/>
          <p:nvPr/>
        </p:nvSpPr>
        <p:spPr>
          <a:xfrm>
            <a:off x="557469" y="1719072"/>
            <a:ext cx="4550560" cy="2238073"/>
          </a:xfrm>
          <a:prstGeom prst="rect">
            <a:avLst/>
          </a:prstGeom>
          <a:noFill/>
          <a:ln w="571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615899" y="1768046"/>
            <a:ext cx="4649783" cy="2062103"/>
          </a:xfrm>
          <a:prstGeom prst="rect">
            <a:avLst/>
          </a:prstGeom>
          <a:noFill/>
        </p:spPr>
        <p:txBody>
          <a:bodyPr wrap="square" rtlCol="0">
            <a:spAutoFit/>
          </a:bodyPr>
          <a:lstStyle/>
          <a:p>
            <a:pPr>
              <a:buFont typeface="Arial" pitchFamily="34" charset="0"/>
              <a:buChar char="•"/>
            </a:pPr>
            <a:r>
              <a:rPr lang="en-US" altLang="zh-CN" sz="3200" b="1" dirty="0">
                <a:solidFill>
                  <a:schemeClr val="tx1">
                    <a:lumMod val="75000"/>
                    <a:lumOff val="25000"/>
                  </a:schemeClr>
                </a:solidFill>
                <a:latin typeface="Times New Roman" pitchFamily="18" charset="0"/>
                <a:cs typeface="Times New Roman" pitchFamily="18" charset="0"/>
              </a:rPr>
              <a:t>Gave her a new cut</a:t>
            </a:r>
          </a:p>
          <a:p>
            <a:pPr>
              <a:buFont typeface="Arial" pitchFamily="34" charset="0"/>
              <a:buChar char="•"/>
            </a:pPr>
            <a:r>
              <a:rPr lang="en-US" altLang="zh-CN" sz="3200" b="1" dirty="0">
                <a:solidFill>
                  <a:schemeClr val="tx1">
                    <a:lumMod val="75000"/>
                    <a:lumOff val="25000"/>
                  </a:schemeClr>
                </a:solidFill>
                <a:latin typeface="Times New Roman" pitchFamily="18" charset="0"/>
                <a:cs typeface="Times New Roman" pitchFamily="18" charset="0"/>
              </a:rPr>
              <a:t>Change her the makeup</a:t>
            </a:r>
          </a:p>
          <a:p>
            <a:pPr>
              <a:buFont typeface="Arial" pitchFamily="34" charset="0"/>
              <a:buChar char="•"/>
            </a:pPr>
            <a:r>
              <a:rPr lang="en-US" altLang="zh-CN" sz="3200" b="1" dirty="0">
                <a:solidFill>
                  <a:schemeClr val="tx1">
                    <a:lumMod val="75000"/>
                    <a:lumOff val="25000"/>
                  </a:schemeClr>
                </a:solidFill>
                <a:latin typeface="Times New Roman" pitchFamily="18" charset="0"/>
                <a:cs typeface="Times New Roman" pitchFamily="18" charset="0"/>
              </a:rPr>
              <a:t>Improve the house’ decoration</a:t>
            </a:r>
            <a:endParaRPr lang="zh-CN" altLang="en-US" sz="3200" b="1" dirty="0">
              <a:solidFill>
                <a:schemeClr val="tx1">
                  <a:lumMod val="75000"/>
                  <a:lumOff val="25000"/>
                </a:schemeClr>
              </a:solidFill>
              <a:latin typeface="Times New Roman" pitchFamily="18" charset="0"/>
              <a:cs typeface="Times New Roman" pitchFamily="18" charset="0"/>
            </a:endParaRPr>
          </a:p>
        </p:txBody>
      </p:sp>
      <p:pic>
        <p:nvPicPr>
          <p:cNvPr id="10" name="Picture 2" descr="https://timgsa.baidu.com/timg?image&amp;quality=80&amp;size=b9999_10000&amp;sec=1565411497313&amp;di=1d2814625db7043960430ce1ee11605e&amp;imgtype=0&amp;src=http%3A%2F%2Fpic.51yuansu.com%2Fpic2%2Fcover%2F00%2F45%2F52%2F5814ec29ad722_610.jpg"/>
          <p:cNvPicPr>
            <a:picLocks noChangeAspect="1" noChangeArrowheads="1"/>
          </p:cNvPicPr>
          <p:nvPr/>
        </p:nvPicPr>
        <p:blipFill>
          <a:blip r:embed="rId3" cstate="print"/>
          <a:srcRect/>
          <a:stretch>
            <a:fillRect/>
          </a:stretch>
        </p:blipFill>
        <p:spPr bwMode="auto">
          <a:xfrm>
            <a:off x="5628921" y="2794256"/>
            <a:ext cx="1225296" cy="1179449"/>
          </a:xfrm>
          <a:prstGeom prst="rect">
            <a:avLst/>
          </a:prstGeom>
          <a:noFill/>
        </p:spPr>
      </p:pic>
      <p:sp>
        <p:nvSpPr>
          <p:cNvPr id="11" name="矩形 10"/>
          <p:cNvSpPr/>
          <p:nvPr/>
        </p:nvSpPr>
        <p:spPr>
          <a:xfrm>
            <a:off x="7267902" y="1698049"/>
            <a:ext cx="4535215" cy="2238073"/>
          </a:xfrm>
          <a:prstGeom prst="rect">
            <a:avLst/>
          </a:prstGeom>
          <a:noFill/>
          <a:ln w="571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7326754" y="1747024"/>
            <a:ext cx="4450087" cy="1569660"/>
          </a:xfrm>
          <a:prstGeom prst="rect">
            <a:avLst/>
          </a:prstGeom>
          <a:noFill/>
        </p:spPr>
        <p:txBody>
          <a:bodyPr wrap="square" rtlCol="0">
            <a:spAutoFit/>
          </a:bodyPr>
          <a:lstStyle/>
          <a:p>
            <a:pPr>
              <a:buFont typeface="Arial" pitchFamily="34" charset="0"/>
              <a:buChar char="•"/>
            </a:pPr>
            <a:r>
              <a:rPr lang="en-US" altLang="zh-CN" sz="3200" b="1" dirty="0">
                <a:solidFill>
                  <a:schemeClr val="tx1">
                    <a:lumMod val="75000"/>
                    <a:lumOff val="25000"/>
                  </a:schemeClr>
                </a:solidFill>
                <a:latin typeface="Times New Roman" pitchFamily="18" charset="0"/>
                <a:cs typeface="Times New Roman" pitchFamily="18" charset="0"/>
              </a:rPr>
              <a:t>Helped her deal with interpersonal relationship</a:t>
            </a:r>
            <a:endParaRPr lang="zh-CN" altLang="en-US" sz="3200" b="1" dirty="0">
              <a:solidFill>
                <a:schemeClr val="tx1">
                  <a:lumMod val="75000"/>
                  <a:lumOff val="25000"/>
                </a:schemeClr>
              </a:solidFill>
              <a:latin typeface="Times New Roman" pitchFamily="18" charset="0"/>
              <a:cs typeface="Times New Roman" pitchFamily="18" charset="0"/>
            </a:endParaRPr>
          </a:p>
        </p:txBody>
      </p:sp>
      <p:sp>
        <p:nvSpPr>
          <p:cNvPr id="13" name="TextBox 12"/>
          <p:cNvSpPr txBox="1"/>
          <p:nvPr/>
        </p:nvSpPr>
        <p:spPr>
          <a:xfrm>
            <a:off x="3811044" y="4143384"/>
            <a:ext cx="5695563" cy="584775"/>
          </a:xfrm>
          <a:prstGeom prst="rect">
            <a:avLst/>
          </a:prstGeom>
          <a:noFill/>
        </p:spPr>
        <p:txBody>
          <a:bodyPr wrap="square" rtlCol="0">
            <a:spAutoFit/>
          </a:bodyPr>
          <a:lstStyle/>
          <a:p>
            <a:pPr>
              <a:buFont typeface="Arial" pitchFamily="34" charset="0"/>
              <a:buChar char="•"/>
            </a:pPr>
            <a:r>
              <a:rPr lang="en-US" altLang="zh-CN" sz="3200" b="1" dirty="0">
                <a:latin typeface="Times New Roman" pitchFamily="18" charset="0"/>
                <a:cs typeface="Times New Roman" pitchFamily="18" charset="0"/>
              </a:rPr>
              <a:t>Gladys’ </a:t>
            </a:r>
            <a:r>
              <a:rPr lang="en-US" altLang="zh-CN" sz="3200" b="1" dirty="0">
                <a:solidFill>
                  <a:srgbClr val="C00000"/>
                </a:solidFill>
                <a:latin typeface="Times New Roman" pitchFamily="18" charset="0"/>
                <a:cs typeface="Times New Roman" pitchFamily="18" charset="0"/>
              </a:rPr>
              <a:t>misunderstanding</a:t>
            </a:r>
            <a:endParaRPr lang="zh-CN" altLang="en-US" sz="3200" b="1" dirty="0">
              <a:solidFill>
                <a:srgbClr val="C00000"/>
              </a:solidFill>
              <a:latin typeface="Times New Roman" pitchFamily="18" charset="0"/>
              <a:cs typeface="Times New Roman" pitchFamily="18" charset="0"/>
            </a:endParaRPr>
          </a:p>
        </p:txBody>
      </p:sp>
      <p:sp>
        <p:nvSpPr>
          <p:cNvPr id="15" name="TextBox 14"/>
          <p:cNvSpPr txBox="1"/>
          <p:nvPr/>
        </p:nvSpPr>
        <p:spPr>
          <a:xfrm>
            <a:off x="3424901" y="4639474"/>
            <a:ext cx="1413144" cy="769441"/>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Claire</a:t>
            </a:r>
            <a:r>
              <a:rPr lang="en-US" altLang="zh-CN" sz="4400" b="1" dirty="0">
                <a:latin typeface="Times New Roman" pitchFamily="18" charset="0"/>
                <a:cs typeface="Times New Roman" pitchFamily="18" charset="0"/>
              </a:rPr>
              <a:t> </a:t>
            </a:r>
            <a:endParaRPr lang="zh-CN" altLang="en-US" sz="4400" b="1" dirty="0">
              <a:latin typeface="Times New Roman" pitchFamily="18" charset="0"/>
              <a:cs typeface="Times New Roman" pitchFamily="18" charset="0"/>
            </a:endParaRPr>
          </a:p>
        </p:txBody>
      </p:sp>
      <p:sp>
        <p:nvSpPr>
          <p:cNvPr id="16" name="TextBox 15"/>
          <p:cNvSpPr txBox="1"/>
          <p:nvPr/>
        </p:nvSpPr>
        <p:spPr>
          <a:xfrm>
            <a:off x="7818223" y="4602674"/>
            <a:ext cx="1200137" cy="769441"/>
          </a:xfrm>
          <a:prstGeom prst="rect">
            <a:avLst/>
          </a:prstGeom>
          <a:noFill/>
        </p:spPr>
        <p:txBody>
          <a:bodyPr wrap="none" rtlCol="0">
            <a:spAutoFit/>
          </a:bodyPr>
          <a:lstStyle/>
          <a:p>
            <a:r>
              <a:rPr lang="en-US" altLang="zh-CN" sz="3200" b="1" dirty="0">
                <a:latin typeface="Times New Roman" pitchFamily="18" charset="0"/>
                <a:cs typeface="Times New Roman" pitchFamily="18" charset="0"/>
              </a:rPr>
              <a:t>Tony</a:t>
            </a:r>
            <a:r>
              <a:rPr lang="en-US" altLang="zh-CN" sz="4400" b="1" dirty="0">
                <a:latin typeface="Times New Roman" pitchFamily="18" charset="0"/>
                <a:cs typeface="Times New Roman" pitchFamily="18" charset="0"/>
              </a:rPr>
              <a:t> </a:t>
            </a:r>
            <a:endParaRPr lang="zh-CN" altLang="en-US" sz="4400" b="1" dirty="0">
              <a:latin typeface="Times New Roman" pitchFamily="18" charset="0"/>
              <a:cs typeface="Times New Roman" pitchFamily="18" charset="0"/>
            </a:endParaRPr>
          </a:p>
        </p:txBody>
      </p:sp>
      <p:sp>
        <p:nvSpPr>
          <p:cNvPr id="17" name="圆角矩形 16"/>
          <p:cNvSpPr/>
          <p:nvPr/>
        </p:nvSpPr>
        <p:spPr>
          <a:xfrm>
            <a:off x="3396941" y="4843576"/>
            <a:ext cx="1371600" cy="438912"/>
          </a:xfrm>
          <a:prstGeom prst="round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7669395" y="4827811"/>
            <a:ext cx="1371600" cy="438912"/>
          </a:xfrm>
          <a:prstGeom prst="round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a:off x="4824244" y="5171081"/>
            <a:ext cx="2727434" cy="15766"/>
          </a:xfrm>
          <a:prstGeom prst="straightConnector1">
            <a:avLst/>
          </a:prstGeom>
          <a:ln w="57150">
            <a:solidFill>
              <a:srgbClr val="A93023"/>
            </a:solidFill>
            <a:headEnd type="arrow"/>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54003" y="4723563"/>
            <a:ext cx="2571473" cy="523220"/>
          </a:xfrm>
          <a:prstGeom prst="rect">
            <a:avLst/>
          </a:prstGeom>
          <a:noFill/>
        </p:spPr>
        <p:txBody>
          <a:bodyPr wrap="none" rtlCol="0">
            <a:spAutoFit/>
          </a:bodyPr>
          <a:lstStyle/>
          <a:p>
            <a:r>
              <a:rPr lang="en-US" altLang="zh-CN" sz="2800" b="1" i="1" dirty="0">
                <a:latin typeface="Times New Roman" pitchFamily="18" charset="0"/>
                <a:cs typeface="Times New Roman" pitchFamily="18" charset="0"/>
              </a:rPr>
              <a:t>Have an affair  </a:t>
            </a:r>
            <a:endParaRPr lang="zh-CN" altLang="en-US" sz="2800" b="1" i="1" dirty="0">
              <a:latin typeface="Times New Roman" pitchFamily="18" charset="0"/>
              <a:cs typeface="Times New Roman" pitchFamily="18" charset="0"/>
            </a:endParaRPr>
          </a:p>
        </p:txBody>
      </p:sp>
      <p:sp>
        <p:nvSpPr>
          <p:cNvPr id="27" name="TextBox 26"/>
          <p:cNvSpPr txBox="1"/>
          <p:nvPr/>
        </p:nvSpPr>
        <p:spPr>
          <a:xfrm>
            <a:off x="2158420" y="5312124"/>
            <a:ext cx="2822568" cy="523220"/>
          </a:xfrm>
          <a:prstGeom prst="rect">
            <a:avLst/>
          </a:prstGeom>
          <a:noFill/>
        </p:spPr>
        <p:txBody>
          <a:bodyPr wrap="none" rtlCol="0">
            <a:spAutoFit/>
          </a:bodyPr>
          <a:lstStyle/>
          <a:p>
            <a:r>
              <a:rPr lang="en-US" altLang="zh-CN" sz="2800" b="1" dirty="0">
                <a:latin typeface="Times New Roman" pitchFamily="18" charset="0"/>
                <a:cs typeface="Times New Roman" pitchFamily="18" charset="0"/>
              </a:rPr>
              <a:t>Wept with anger </a:t>
            </a:r>
            <a:endParaRPr lang="zh-CN" altLang="en-US" sz="2800" b="1" dirty="0">
              <a:latin typeface="Times New Roman" pitchFamily="18" charset="0"/>
              <a:cs typeface="Times New Roman" pitchFamily="18" charset="0"/>
            </a:endParaRPr>
          </a:p>
        </p:txBody>
      </p:sp>
      <p:sp>
        <p:nvSpPr>
          <p:cNvPr id="28" name="TextBox 27"/>
          <p:cNvSpPr txBox="1"/>
          <p:nvPr/>
        </p:nvSpPr>
        <p:spPr>
          <a:xfrm>
            <a:off x="7581735" y="5296360"/>
            <a:ext cx="4400435" cy="523220"/>
          </a:xfrm>
          <a:prstGeom prst="rect">
            <a:avLst/>
          </a:prstGeom>
          <a:noFill/>
        </p:spPr>
        <p:txBody>
          <a:bodyPr wrap="none" rtlCol="0">
            <a:spAutoFit/>
          </a:bodyPr>
          <a:lstStyle/>
          <a:p>
            <a:r>
              <a:rPr lang="en-US" altLang="zh-CN" sz="2800" b="1" dirty="0">
                <a:latin typeface="Times New Roman" pitchFamily="18" charset="0"/>
                <a:cs typeface="Times New Roman" pitchFamily="18" charset="0"/>
              </a:rPr>
              <a:t>Plan a well-prepared party </a:t>
            </a:r>
            <a:endParaRPr lang="zh-CN" altLang="en-US" sz="2800" b="1" dirty="0">
              <a:latin typeface="Times New Roman" pitchFamily="18" charset="0"/>
              <a:cs typeface="Times New Roman" pitchFamily="18" charset="0"/>
            </a:endParaRPr>
          </a:p>
        </p:txBody>
      </p:sp>
      <p:sp>
        <p:nvSpPr>
          <p:cNvPr id="29" name="TextBox 28"/>
          <p:cNvSpPr txBox="1"/>
          <p:nvPr/>
        </p:nvSpPr>
        <p:spPr>
          <a:xfrm>
            <a:off x="676445" y="1797268"/>
            <a:ext cx="4326826" cy="2123658"/>
          </a:xfrm>
          <a:prstGeom prst="rect">
            <a:avLst/>
          </a:prstGeom>
          <a:solidFill>
            <a:srgbClr val="FFC000">
              <a:alpha val="80000"/>
            </a:srgbClr>
          </a:solidFill>
        </p:spPr>
        <p:txBody>
          <a:bodyPr wrap="square" rtlCol="0">
            <a:spAutoFit/>
          </a:bodyPr>
          <a:lstStyle/>
          <a:p>
            <a:pPr algn="ctr"/>
            <a:r>
              <a:rPr lang="en-US" altLang="zh-CN" sz="7200" b="1" dirty="0">
                <a:latin typeface="Times New Roman" pitchFamily="18" charset="0"/>
                <a:cs typeface="Times New Roman" pitchFamily="18" charset="0"/>
              </a:rPr>
              <a:t>Physically</a:t>
            </a:r>
          </a:p>
          <a:p>
            <a:pPr algn="ctr"/>
            <a:r>
              <a:rPr lang="en-US" altLang="zh-CN" sz="6000" b="1" dirty="0">
                <a:latin typeface="Times New Roman" pitchFamily="18" charset="0"/>
                <a:cs typeface="Times New Roman" pitchFamily="18" charset="0"/>
              </a:rPr>
              <a:t> </a:t>
            </a:r>
            <a:endParaRPr lang="zh-CN" altLang="en-US" sz="6000" b="1" dirty="0">
              <a:latin typeface="Times New Roman" pitchFamily="18" charset="0"/>
              <a:cs typeface="Times New Roman" pitchFamily="18" charset="0"/>
            </a:endParaRPr>
          </a:p>
        </p:txBody>
      </p:sp>
      <p:sp>
        <p:nvSpPr>
          <p:cNvPr id="30" name="TextBox 29"/>
          <p:cNvSpPr txBox="1"/>
          <p:nvPr/>
        </p:nvSpPr>
        <p:spPr>
          <a:xfrm>
            <a:off x="7387299" y="1760482"/>
            <a:ext cx="4326826" cy="2123658"/>
          </a:xfrm>
          <a:prstGeom prst="rect">
            <a:avLst/>
          </a:prstGeom>
          <a:solidFill>
            <a:srgbClr val="FFC000">
              <a:alpha val="80000"/>
            </a:srgbClr>
          </a:solidFill>
        </p:spPr>
        <p:txBody>
          <a:bodyPr wrap="square" rtlCol="0">
            <a:spAutoFit/>
          </a:bodyPr>
          <a:lstStyle/>
          <a:p>
            <a:pPr algn="ctr"/>
            <a:r>
              <a:rPr lang="en-US" altLang="zh-CN" sz="7200" b="1" dirty="0">
                <a:latin typeface="Times New Roman" pitchFamily="18" charset="0"/>
                <a:cs typeface="Times New Roman" pitchFamily="18" charset="0"/>
              </a:rPr>
              <a:t>Mentally </a:t>
            </a:r>
          </a:p>
          <a:p>
            <a:pPr algn="ctr"/>
            <a:r>
              <a:rPr lang="en-US" altLang="zh-CN" sz="6000" b="1" dirty="0">
                <a:latin typeface="Times New Roman" pitchFamily="18" charset="0"/>
                <a:cs typeface="Times New Roman" pitchFamily="18" charset="0"/>
              </a:rPr>
              <a:t> </a:t>
            </a:r>
            <a:endParaRPr lang="zh-CN" altLang="en-US" sz="6000" b="1" dirty="0">
              <a:latin typeface="Times New Roman" pitchFamily="18" charset="0"/>
              <a:cs typeface="Times New Roman" pitchFamily="18" charset="0"/>
            </a:endParaRPr>
          </a:p>
        </p:txBody>
      </p:sp>
      <p:cxnSp>
        <p:nvCxnSpPr>
          <p:cNvPr id="32" name="直接连接符 31"/>
          <p:cNvCxnSpPr/>
          <p:nvPr/>
        </p:nvCxnSpPr>
        <p:spPr>
          <a:xfrm flipV="1">
            <a:off x="593618" y="6407468"/>
            <a:ext cx="11356848" cy="18288"/>
          </a:xfrm>
          <a:prstGeom prst="line">
            <a:avLst/>
          </a:prstGeom>
          <a:ln w="19050">
            <a:solidFill>
              <a:schemeClr val="tx1">
                <a:lumMod val="65000"/>
                <a:lumOff val="3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39660" y="5803812"/>
            <a:ext cx="8413778" cy="646331"/>
          </a:xfrm>
          <a:prstGeom prst="rect">
            <a:avLst/>
          </a:prstGeom>
          <a:noFill/>
        </p:spPr>
        <p:txBody>
          <a:bodyPr wrap="none" rtlCol="0">
            <a:spAutoFit/>
          </a:bodyPr>
          <a:lstStyle/>
          <a:p>
            <a:r>
              <a:rPr lang="en-US" altLang="zh-CN" sz="3600" b="1" i="1" dirty="0">
                <a:solidFill>
                  <a:srgbClr val="C00000"/>
                </a:solidFill>
                <a:latin typeface="Times New Roman" pitchFamily="18" charset="0"/>
                <a:cs typeface="Times New Roman" pitchFamily="18" charset="0"/>
              </a:rPr>
              <a:t>Why Claire called </a:t>
            </a:r>
            <a:r>
              <a:rPr lang="en-US" altLang="zh-CN" sz="3600" b="1" i="1" dirty="0">
                <a:latin typeface="Times New Roman" pitchFamily="18" charset="0"/>
                <a:cs typeface="Times New Roman" pitchFamily="18" charset="0"/>
              </a:rPr>
              <a:t>Tony not Larry </a:t>
            </a:r>
            <a:r>
              <a:rPr lang="en-US" altLang="zh-CN" sz="3600" b="1" i="1" dirty="0">
                <a:solidFill>
                  <a:srgbClr val="C00000"/>
                </a:solidFill>
                <a:latin typeface="Times New Roman" pitchFamily="18" charset="0"/>
                <a:cs typeface="Times New Roman" pitchFamily="18" charset="0"/>
              </a:rPr>
              <a:t>for help?</a:t>
            </a:r>
            <a:endParaRPr lang="zh-CN" altLang="en-US" sz="3600" b="1" i="1" dirty="0">
              <a:solidFill>
                <a:srgbClr val="C00000"/>
              </a:solidFill>
              <a:latin typeface="Times New Roman" pitchFamily="18" charset="0"/>
              <a:cs typeface="Times New Roman" pitchFamily="18" charset="0"/>
            </a:endParaRPr>
          </a:p>
        </p:txBody>
      </p:sp>
      <p:sp>
        <p:nvSpPr>
          <p:cNvPr id="34" name="TextBox 33"/>
          <p:cNvSpPr txBox="1"/>
          <p:nvPr/>
        </p:nvSpPr>
        <p:spPr>
          <a:xfrm>
            <a:off x="1066391" y="5767025"/>
            <a:ext cx="11662488" cy="646331"/>
          </a:xfrm>
          <a:prstGeom prst="rect">
            <a:avLst/>
          </a:prstGeom>
          <a:solidFill>
            <a:schemeClr val="bg1"/>
          </a:solidFill>
        </p:spPr>
        <p:txBody>
          <a:bodyPr wrap="none" rtlCol="0">
            <a:spAutoFit/>
          </a:bodyPr>
          <a:lstStyle/>
          <a:p>
            <a:r>
              <a:rPr lang="en-US" altLang="zh-CN" sz="3600" b="1" i="1" dirty="0">
                <a:solidFill>
                  <a:srgbClr val="C00000"/>
                </a:solidFill>
                <a:latin typeface="Times New Roman" pitchFamily="18" charset="0"/>
                <a:cs typeface="Times New Roman" pitchFamily="18" charset="0"/>
              </a:rPr>
              <a:t>Do you think Claire was satisfied with </a:t>
            </a:r>
            <a:r>
              <a:rPr lang="en-US" altLang="zh-CN" sz="3600" b="1" i="1" dirty="0" err="1">
                <a:solidFill>
                  <a:srgbClr val="C00000"/>
                </a:solidFill>
                <a:latin typeface="Times New Roman" pitchFamily="18" charset="0"/>
                <a:cs typeface="Times New Roman" pitchFamily="18" charset="0"/>
              </a:rPr>
              <a:t>Tony’s</a:t>
            </a:r>
            <a:r>
              <a:rPr lang="en-US" altLang="zh-CN" sz="3600" b="1" i="1" dirty="0">
                <a:solidFill>
                  <a:srgbClr val="C00000"/>
                </a:solidFill>
                <a:latin typeface="Times New Roman" pitchFamily="18" charset="0"/>
                <a:cs typeface="Times New Roman" pitchFamily="18" charset="0"/>
              </a:rPr>
              <a:t> performance?</a:t>
            </a:r>
            <a:endParaRPr lang="zh-CN" altLang="en-US" sz="3600" b="1" i="1" dirty="0">
              <a:solidFill>
                <a:srgbClr val="C00000"/>
              </a:solidFill>
              <a:latin typeface="Times New Roman" pitchFamily="18" charset="0"/>
              <a:cs typeface="Times New Roman" pitchFamily="18" charset="0"/>
            </a:endParaRPr>
          </a:p>
        </p:txBody>
      </p:sp>
      <p:pic>
        <p:nvPicPr>
          <p:cNvPr id="31" name="Picture 10" descr="https://timgsa.baidu.com/timg?image&amp;quality=80&amp;size=b9999_10000&amp;sec=1565156442619&amp;di=a7fd6b95fd14f9b0627cb97417bc65e9&amp;imgtype=0&amp;src=http%3A%2F%2Fpic.51yuansu.com%2Fpic3%2Fcover%2F00%2F72%2F10%2F58b0f2ef2b9a5_610.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505356" y="5769916"/>
            <a:ext cx="577206" cy="5783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图片 34" descr="u=3214060938,125126774&amp;fm=21&amp;gp=0.jpg">
            <a:hlinkClick r:id="rId4" action="ppaction://hlinksldjump"/>
          </p:cNvPr>
          <p:cNvPicPr>
            <a:picLocks noChangeAspect="1"/>
          </p:cNvPicPr>
          <p:nvPr/>
        </p:nvPicPr>
        <p:blipFill>
          <a:blip r:embed="rId5" cstate="print"/>
          <a:stretch>
            <a:fillRect/>
          </a:stretch>
        </p:blipFill>
        <p:spPr>
          <a:xfrm rot="10800000">
            <a:off x="11196800" y="631280"/>
            <a:ext cx="598433" cy="598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anim calcmode="lin" valueType="num">
                                      <p:cBhvr>
                                        <p:cTn id="40" dur="500" fill="hold"/>
                                        <p:tgtEl>
                                          <p:spTgt spid="29"/>
                                        </p:tgtEl>
                                        <p:attrNameLst>
                                          <p:attrName>ppt_x</p:attrName>
                                        </p:attrNameLst>
                                      </p:cBhvr>
                                      <p:tavLst>
                                        <p:tav tm="0">
                                          <p:val>
                                            <p:strVal val="#ppt_x"/>
                                          </p:val>
                                        </p:tav>
                                        <p:tav tm="100000">
                                          <p:val>
                                            <p:strVal val="#ppt_x"/>
                                          </p:val>
                                        </p:tav>
                                      </p:tavLst>
                                    </p:anim>
                                    <p:anim calcmode="lin" valueType="num">
                                      <p:cBhvr>
                                        <p:cTn id="4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anim calcmode="lin" valueType="num">
                                      <p:cBhvr>
                                        <p:cTn id="47" dur="500" fill="hold"/>
                                        <p:tgtEl>
                                          <p:spTgt spid="30"/>
                                        </p:tgtEl>
                                        <p:attrNameLst>
                                          <p:attrName>ppt_x</p:attrName>
                                        </p:attrNameLst>
                                      </p:cBhvr>
                                      <p:tavLst>
                                        <p:tav tm="0">
                                          <p:val>
                                            <p:strVal val="#ppt_x"/>
                                          </p:val>
                                        </p:tav>
                                        <p:tav tm="100000">
                                          <p:val>
                                            <p:strVal val="#ppt_x"/>
                                          </p:val>
                                        </p:tav>
                                      </p:tavLst>
                                    </p:anim>
                                    <p:anim calcmode="lin" valueType="num">
                                      <p:cBhvr>
                                        <p:cTn id="4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linds(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anim calcmode="lin" valueType="num">
                                      <p:cBhvr>
                                        <p:cTn id="73" dur="500" fill="hold"/>
                                        <p:tgtEl>
                                          <p:spTgt spid="16"/>
                                        </p:tgtEl>
                                        <p:attrNameLst>
                                          <p:attrName>ppt_x</p:attrName>
                                        </p:attrNameLst>
                                      </p:cBhvr>
                                      <p:tavLst>
                                        <p:tav tm="0">
                                          <p:val>
                                            <p:strVal val="#ppt_x"/>
                                          </p:val>
                                        </p:tav>
                                        <p:tav tm="100000">
                                          <p:val>
                                            <p:strVal val="#ppt_x"/>
                                          </p:val>
                                        </p:tav>
                                      </p:tavLst>
                                    </p:anim>
                                    <p:anim calcmode="lin" valueType="num">
                                      <p:cBhvr>
                                        <p:cTn id="74" dur="50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blinds(horizontal)">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anim calcmode="lin" valueType="num">
                                      <p:cBhvr>
                                        <p:cTn id="95" dur="500" fill="hold"/>
                                        <p:tgtEl>
                                          <p:spTgt spid="26"/>
                                        </p:tgtEl>
                                        <p:attrNameLst>
                                          <p:attrName>ppt_x</p:attrName>
                                        </p:attrNameLst>
                                      </p:cBhvr>
                                      <p:tavLst>
                                        <p:tav tm="0">
                                          <p:val>
                                            <p:strVal val="#ppt_x"/>
                                          </p:val>
                                        </p:tav>
                                        <p:tav tm="100000">
                                          <p:val>
                                            <p:strVal val="#ppt_x"/>
                                          </p:val>
                                        </p:tav>
                                      </p:tavLst>
                                    </p:anim>
                                    <p:anim calcmode="lin" valueType="num">
                                      <p:cBhvr>
                                        <p:cTn id="9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anim calcmode="lin" valueType="num">
                                      <p:cBhvr>
                                        <p:cTn id="102" dur="500" fill="hold"/>
                                        <p:tgtEl>
                                          <p:spTgt spid="27"/>
                                        </p:tgtEl>
                                        <p:attrNameLst>
                                          <p:attrName>ppt_x</p:attrName>
                                        </p:attrNameLst>
                                      </p:cBhvr>
                                      <p:tavLst>
                                        <p:tav tm="0">
                                          <p:val>
                                            <p:strVal val="#ppt_x"/>
                                          </p:val>
                                        </p:tav>
                                        <p:tav tm="100000">
                                          <p:val>
                                            <p:strVal val="#ppt_x"/>
                                          </p:val>
                                        </p:tav>
                                      </p:tavLst>
                                    </p:anim>
                                    <p:anim calcmode="lin" valueType="num">
                                      <p:cBhvr>
                                        <p:cTn id="10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anim calcmode="lin" valueType="num">
                                      <p:cBhvr>
                                        <p:cTn id="109" dur="500" fill="hold"/>
                                        <p:tgtEl>
                                          <p:spTgt spid="28"/>
                                        </p:tgtEl>
                                        <p:attrNameLst>
                                          <p:attrName>ppt_x</p:attrName>
                                        </p:attrNameLst>
                                      </p:cBhvr>
                                      <p:tavLst>
                                        <p:tav tm="0">
                                          <p:val>
                                            <p:strVal val="#ppt_x"/>
                                          </p:val>
                                        </p:tav>
                                        <p:tav tm="100000">
                                          <p:val>
                                            <p:strVal val="#ppt_x"/>
                                          </p:val>
                                        </p:tav>
                                      </p:tavLst>
                                    </p:anim>
                                    <p:anim calcmode="lin" valueType="num">
                                      <p:cBhvr>
                                        <p:cTn id="110" dur="500" fill="hold"/>
                                        <p:tgtEl>
                                          <p:spTgt spid="28"/>
                                        </p:tgtEl>
                                        <p:attrNameLst>
                                          <p:attrName>ppt_y</p:attrName>
                                        </p:attrNameLst>
                                      </p:cBhvr>
                                      <p:tavLst>
                                        <p:tav tm="0">
                                          <p:val>
                                            <p:strVal val="#ppt_y+.1"/>
                                          </p:val>
                                        </p:tav>
                                        <p:tav tm="100000">
                                          <p:val>
                                            <p:strVal val="#ppt_y"/>
                                          </p:val>
                                        </p:tav>
                                      </p:tavLst>
                                    </p:anim>
                                  </p:childTnLst>
                                </p:cTn>
                              </p:par>
                            </p:childTnLst>
                          </p:cTn>
                        </p:par>
                        <p:par>
                          <p:cTn id="111" fill="hold">
                            <p:stCondLst>
                              <p:cond delay="500"/>
                            </p:stCondLst>
                            <p:childTnLst>
                              <p:par>
                                <p:cTn id="112" presetID="9" presetClass="entr" presetSubtype="0" fill="hold"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dissolve">
                                      <p:cBhvr>
                                        <p:cTn id="114" dur="500"/>
                                        <p:tgtEl>
                                          <p:spTgt spid="31"/>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500"/>
                                        <p:tgtEl>
                                          <p:spTgt spid="33"/>
                                        </p:tgtEl>
                                      </p:cBhvr>
                                    </p:animEffect>
                                    <p:anim calcmode="lin" valueType="num">
                                      <p:cBhvr>
                                        <p:cTn id="120" dur="500" fill="hold"/>
                                        <p:tgtEl>
                                          <p:spTgt spid="33"/>
                                        </p:tgtEl>
                                        <p:attrNameLst>
                                          <p:attrName>ppt_x</p:attrName>
                                        </p:attrNameLst>
                                      </p:cBhvr>
                                      <p:tavLst>
                                        <p:tav tm="0">
                                          <p:val>
                                            <p:strVal val="#ppt_x"/>
                                          </p:val>
                                        </p:tav>
                                        <p:tav tm="100000">
                                          <p:val>
                                            <p:strVal val="#ppt_x"/>
                                          </p:val>
                                        </p:tav>
                                      </p:tavLst>
                                    </p:anim>
                                    <p:anim calcmode="lin" valueType="num">
                                      <p:cBhvr>
                                        <p:cTn id="121"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anim calcmode="lin" valueType="num">
                                      <p:cBhvr>
                                        <p:cTn id="127" dur="500" fill="hold"/>
                                        <p:tgtEl>
                                          <p:spTgt spid="34"/>
                                        </p:tgtEl>
                                        <p:attrNameLst>
                                          <p:attrName>ppt_x</p:attrName>
                                        </p:attrNameLst>
                                      </p:cBhvr>
                                      <p:tavLst>
                                        <p:tav tm="0">
                                          <p:val>
                                            <p:strVal val="#ppt_x"/>
                                          </p:val>
                                        </p:tav>
                                        <p:tav tm="100000">
                                          <p:val>
                                            <p:strVal val="#ppt_x"/>
                                          </p:val>
                                        </p:tav>
                                      </p:tavLst>
                                    </p:anim>
                                    <p:anim calcmode="lin" valueType="num">
                                      <p:cBhvr>
                                        <p:cTn id="12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1" grpId="0" animBg="1"/>
      <p:bldP spid="12" grpId="0"/>
      <p:bldP spid="13" grpId="0"/>
      <p:bldP spid="15" grpId="0"/>
      <p:bldP spid="16" grpId="0"/>
      <p:bldP spid="17" grpId="0" animBg="1"/>
      <p:bldP spid="18" grpId="0" animBg="1"/>
      <p:bldP spid="26" grpId="0"/>
      <p:bldP spid="27" grpId="0"/>
      <p:bldP spid="28" grpId="0"/>
      <p:bldP spid="29" grpId="0" animBg="1"/>
      <p:bldP spid="30" grpId="0" animBg="1"/>
      <p:bldP spid="33" grpId="0"/>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3078163" y="2170113"/>
            <a:ext cx="3429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defRPr/>
            </a:pPr>
            <a:endParaRPr lang="en-US" altLang="zh-CN" sz="2250" b="1">
              <a:solidFill>
                <a:srgbClr val="FF0000"/>
              </a:solidFill>
              <a:latin typeface="HelveticaNeue" panose="02000503000000020004" pitchFamily="2" charset="0"/>
            </a:endParaRPr>
          </a:p>
          <a:p>
            <a:pPr eaLnBrk="1" hangingPunct="1">
              <a:spcBef>
                <a:spcPct val="0"/>
              </a:spcBef>
              <a:buFontTx/>
              <a:buNone/>
              <a:defRPr/>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defRPr/>
            </a:pPr>
            <a:r>
              <a:rPr lang="zh-CN" altLang="en-US" sz="2250"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2908300"/>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6599238" y="2170114"/>
            <a:ext cx="29257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341938859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2" name="矩形 11"/>
          <p:cNvSpPr/>
          <p:nvPr/>
        </p:nvSpPr>
        <p:spPr>
          <a:xfrm>
            <a:off x="-2566219" y="5029200"/>
            <a:ext cx="17324438" cy="1828800"/>
          </a:xfrm>
          <a:prstGeom prst="rect">
            <a:avLst/>
          </a:prstGeom>
          <a:solidFill>
            <a:srgbClr val="FF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566219" y="0"/>
            <a:ext cx="17324438" cy="1828800"/>
          </a:xfrm>
          <a:prstGeom prst="rect">
            <a:avLst/>
          </a:prstGeom>
          <a:solidFill>
            <a:srgbClr val="FF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208774" y="-1190933"/>
            <a:ext cx="983226" cy="9239865"/>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340645" y="-1190933"/>
            <a:ext cx="983226" cy="923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472516" y="-1190934"/>
            <a:ext cx="983226" cy="9239865"/>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604387" y="-1190934"/>
            <a:ext cx="983226" cy="923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36258" y="-1190934"/>
            <a:ext cx="983226" cy="9239865"/>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868129" y="-1190934"/>
            <a:ext cx="983226" cy="923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1190934"/>
            <a:ext cx="983226" cy="9239865"/>
          </a:xfrm>
          <a:prstGeom prst="rect">
            <a:avLst/>
          </a:prstGeom>
          <a:solidFill>
            <a:srgbClr val="E0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66219" y="2604705"/>
            <a:ext cx="17324438" cy="1828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0" y="2152859"/>
            <a:ext cx="6096000" cy="2646878"/>
          </a:xfrm>
          <a:prstGeom prst="rect">
            <a:avLst/>
          </a:prstGeom>
          <a:noFill/>
        </p:spPr>
        <p:txBody>
          <a:bodyPr wrap="square" rtlCol="0">
            <a:spAutoFit/>
          </a:bodyPr>
          <a:lstStyle/>
          <a:p>
            <a:pPr algn="ctr"/>
            <a:r>
              <a:rPr lang="en-US" altLang="zh-CN" sz="16600" dirty="0">
                <a:solidFill>
                  <a:schemeClr val="bg1"/>
                </a:solidFill>
                <a:latin typeface="Futura-Book" pitchFamily="2" charset="0"/>
              </a:rPr>
              <a:t>Bye</a:t>
            </a:r>
            <a:endParaRPr lang="zh-CN" altLang="en-US" sz="16600" dirty="0">
              <a:solidFill>
                <a:schemeClr val="bg1"/>
              </a:solidFill>
              <a:latin typeface="Futura-Book" pitchFamily="2" charset="0"/>
            </a:endParaRPr>
          </a:p>
        </p:txBody>
      </p:sp>
      <p:sp>
        <p:nvSpPr>
          <p:cNvPr id="3" name="文本框 2"/>
          <p:cNvSpPr txBox="1"/>
          <p:nvPr/>
        </p:nvSpPr>
        <p:spPr>
          <a:xfrm>
            <a:off x="6096000" y="2105561"/>
            <a:ext cx="6096000" cy="2646878"/>
          </a:xfrm>
          <a:prstGeom prst="rect">
            <a:avLst/>
          </a:prstGeom>
          <a:noFill/>
        </p:spPr>
        <p:txBody>
          <a:bodyPr wrap="square" rtlCol="0">
            <a:spAutoFit/>
          </a:bodyPr>
          <a:lstStyle/>
          <a:p>
            <a:pPr algn="ctr"/>
            <a:r>
              <a:rPr lang="en-US" altLang="zh-CN" sz="16600" dirty="0">
                <a:solidFill>
                  <a:srgbClr val="E0182C"/>
                </a:solidFill>
                <a:latin typeface="Futura-Book" pitchFamily="2" charset="0"/>
              </a:rPr>
              <a:t>Bye</a:t>
            </a:r>
            <a:endParaRPr lang="zh-CN" altLang="en-US" sz="16600" dirty="0">
              <a:solidFill>
                <a:srgbClr val="E0182C"/>
              </a:solidFill>
              <a:latin typeface="Futura-Book" pitchFamily="2" charset="0"/>
            </a:endParaRPr>
          </a:p>
        </p:txBody>
      </p:sp>
    </p:spTree>
    <p:extLst>
      <p:ext uri="{BB962C8B-B14F-4D97-AF65-F5344CB8AC3E}">
        <p14:creationId xmlns:p14="http://schemas.microsoft.com/office/powerpoint/2010/main" val="90589424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animBg="1"/>
      <p:bldP spid="5" grpId="0" animBg="1"/>
      <p:bldP spid="6" grpId="0" animBg="1"/>
      <p:bldP spid="7" grpId="0" animBg="1"/>
      <p:bldP spid="8" grpId="0" animBg="1"/>
      <p:bldP spid="9" grpId="0" animBg="1"/>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1035" y="4331218"/>
            <a:ext cx="2077678" cy="1264125"/>
          </a:xfrm>
          <a:prstGeom prst="rect">
            <a:avLst/>
          </a:prstGeom>
          <a:noFill/>
        </p:spPr>
        <p:txBody>
          <a:bodyPr wrap="none" rtlCol="0">
            <a:noAutofit/>
          </a:bodyPr>
          <a:lstStyle/>
          <a:p>
            <a:pPr algn="ctr"/>
            <a:r>
              <a:rPr lang="en-US" altLang="zh-CN" sz="8000" dirty="0">
                <a:solidFill>
                  <a:srgbClr val="E0182C"/>
                </a:solidFill>
                <a:latin typeface="Futura-Book" pitchFamily="2" charset="0"/>
              </a:rPr>
              <a:t>car</a:t>
            </a:r>
            <a:endParaRPr lang="zh-CN" altLang="en-US" sz="8000" dirty="0">
              <a:solidFill>
                <a:srgbClr val="E0182C"/>
              </a:solidFill>
              <a:latin typeface="Futura-Book" pitchFamily="2" charset="0"/>
            </a:endParaRPr>
          </a:p>
        </p:txBody>
      </p:sp>
      <p:sp>
        <p:nvSpPr>
          <p:cNvPr id="9" name="文本框 8"/>
          <p:cNvSpPr txBox="1"/>
          <p:nvPr/>
        </p:nvSpPr>
        <p:spPr>
          <a:xfrm>
            <a:off x="1956816" y="1570836"/>
            <a:ext cx="8503920" cy="1264125"/>
          </a:xfrm>
          <a:prstGeom prst="rect">
            <a:avLst/>
          </a:prstGeom>
          <a:noFill/>
        </p:spPr>
        <p:txBody>
          <a:bodyPr wrap="none" rtlCol="0">
            <a:noAutofit/>
          </a:bodyPr>
          <a:lstStyle/>
          <a:p>
            <a:pPr algn="ctr"/>
            <a:r>
              <a:rPr lang="en-US" altLang="zh-CN" sz="9600" dirty="0">
                <a:solidFill>
                  <a:srgbClr val="E0182C"/>
                </a:solidFill>
                <a:latin typeface="+mn-lt"/>
              </a:rPr>
              <a:t>What is </a:t>
            </a:r>
            <a:r>
              <a:rPr lang="en-US" altLang="zh-CN" sz="9600" b="1" dirty="0">
                <a:latin typeface="+mn-lt"/>
              </a:rPr>
              <a:t>a robot</a:t>
            </a:r>
            <a:r>
              <a:rPr lang="en-US" altLang="zh-CN" sz="9600" dirty="0">
                <a:solidFill>
                  <a:srgbClr val="E0182C"/>
                </a:solidFill>
                <a:latin typeface="+mn-lt"/>
              </a:rPr>
              <a:t>?</a:t>
            </a:r>
            <a:endParaRPr lang="zh-CN" altLang="en-US" sz="9600" dirty="0">
              <a:solidFill>
                <a:srgbClr val="E0182C"/>
              </a:solidFill>
              <a:latin typeface="+mn-lt"/>
            </a:endParaRPr>
          </a:p>
        </p:txBody>
      </p:sp>
      <p:sp>
        <p:nvSpPr>
          <p:cNvPr id="2" name="文本框 1"/>
          <p:cNvSpPr txBox="1"/>
          <p:nvPr/>
        </p:nvSpPr>
        <p:spPr>
          <a:xfrm>
            <a:off x="-1563329" y="4611027"/>
            <a:ext cx="15318658" cy="5978315"/>
          </a:xfrm>
          <a:prstGeom prst="rect">
            <a:avLst/>
          </a:prstGeom>
          <a:solidFill>
            <a:srgbClr val="E0182C"/>
          </a:solidFill>
        </p:spPr>
        <p:txBody>
          <a:bodyPr wrap="square" rtlCol="0">
            <a:noAutofit/>
          </a:bodyPr>
          <a:lstStyle/>
          <a:p>
            <a:pPr algn="ctr"/>
            <a:r>
              <a:rPr lang="en-US" altLang="zh-CN" sz="25000" dirty="0">
                <a:solidFill>
                  <a:schemeClr val="bg1"/>
                </a:solidFill>
                <a:latin typeface="Times New Roman" pitchFamily="18" charset="0"/>
                <a:cs typeface="Times New Roman" pitchFamily="18" charset="0"/>
              </a:rPr>
              <a:t>robot</a:t>
            </a:r>
            <a:endParaRPr lang="zh-CN" altLang="en-US" sz="25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59445295"/>
      </p:ext>
    </p:extLst>
  </p:cSld>
  <p:clrMapOvr>
    <a:masterClrMapping/>
  </p:clrMapOvr>
  <mc:AlternateContent xmlns:mc="http://schemas.openxmlformats.org/markup-compatibility/2006" xmlns:p14="http://schemas.microsoft.com/office/powerpoint/2010/main">
    <mc:Choice Requires="p14">
      <p:transition spd="slow" p14:dur="2000" advClick="0" advTm="850"/>
    </mc:Choice>
    <mc:Fallback xmlns="">
      <p:transition spd="slow" advClick="0" advTm="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decel="40000" fill="hold" grpId="0" nodeType="withEffect">
                                  <p:stCondLst>
                                    <p:cond delay="1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60000" decel="40000"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1035" y="4331218"/>
            <a:ext cx="2077678" cy="1264125"/>
          </a:xfrm>
          <a:prstGeom prst="rect">
            <a:avLst/>
          </a:prstGeom>
          <a:noFill/>
        </p:spPr>
        <p:txBody>
          <a:bodyPr wrap="none" rtlCol="0">
            <a:noAutofit/>
          </a:bodyPr>
          <a:lstStyle/>
          <a:p>
            <a:pPr algn="ctr"/>
            <a:r>
              <a:rPr lang="en-US" altLang="zh-CN" sz="8000" dirty="0">
                <a:solidFill>
                  <a:srgbClr val="E0182C"/>
                </a:solidFill>
                <a:latin typeface="Futura-Book" pitchFamily="2" charset="0"/>
              </a:rPr>
              <a:t>car</a:t>
            </a:r>
            <a:endParaRPr lang="zh-CN" altLang="en-US" sz="8000" dirty="0">
              <a:solidFill>
                <a:srgbClr val="E0182C"/>
              </a:solidFill>
              <a:latin typeface="Futura-Book" pitchFamily="2" charset="0"/>
            </a:endParaRPr>
          </a:p>
        </p:txBody>
      </p:sp>
      <p:sp>
        <p:nvSpPr>
          <p:cNvPr id="2" name="文本框 1"/>
          <p:cNvSpPr txBox="1"/>
          <p:nvPr/>
        </p:nvSpPr>
        <p:spPr>
          <a:xfrm>
            <a:off x="-1563329" y="4611027"/>
            <a:ext cx="15318658" cy="5978315"/>
          </a:xfrm>
          <a:prstGeom prst="rect">
            <a:avLst/>
          </a:prstGeom>
          <a:solidFill>
            <a:srgbClr val="E0182C"/>
          </a:solidFill>
        </p:spPr>
        <p:txBody>
          <a:bodyPr wrap="square" rtlCol="0">
            <a:noAutofit/>
          </a:bodyPr>
          <a:lstStyle/>
          <a:p>
            <a:pPr algn="ctr"/>
            <a:r>
              <a:rPr lang="en-US" altLang="zh-CN" sz="25000" dirty="0">
                <a:solidFill>
                  <a:schemeClr val="bg1"/>
                </a:solidFill>
                <a:latin typeface="Times New Roman" pitchFamily="18" charset="0"/>
                <a:cs typeface="Times New Roman" pitchFamily="18" charset="0"/>
              </a:rPr>
              <a:t>robot</a:t>
            </a:r>
            <a:endParaRPr lang="zh-CN" altLang="en-US" sz="25000" dirty="0">
              <a:solidFill>
                <a:schemeClr val="bg1"/>
              </a:solidFill>
              <a:latin typeface="Times New Roman" pitchFamily="18" charset="0"/>
              <a:cs typeface="Times New Roman" pitchFamily="18" charset="0"/>
            </a:endParaRPr>
          </a:p>
        </p:txBody>
      </p:sp>
      <p:pic>
        <p:nvPicPr>
          <p:cNvPr id="5" name="Picture 6" descr="030403_robo_10"/>
          <p:cNvPicPr>
            <a:picLocks noChangeAspect="1" noChangeArrowheads="1"/>
          </p:cNvPicPr>
          <p:nvPr/>
        </p:nvPicPr>
        <p:blipFill>
          <a:blip r:embed="rId2" cstate="print"/>
          <a:srcRect/>
          <a:stretch>
            <a:fillRect/>
          </a:stretch>
        </p:blipFill>
        <p:spPr bwMode="auto">
          <a:xfrm>
            <a:off x="234696" y="438912"/>
            <a:ext cx="6124636" cy="4590288"/>
          </a:xfrm>
          <a:prstGeom prst="rect">
            <a:avLst/>
          </a:prstGeom>
          <a:ln>
            <a:noFill/>
          </a:ln>
          <a:effectLst>
            <a:outerShdw blurRad="292100" dist="139700" dir="2700000" algn="tl" rotWithShape="0">
              <a:srgbClr val="333333">
                <a:alpha val="65000"/>
              </a:srgbClr>
            </a:outerShdw>
          </a:effectLst>
        </p:spPr>
      </p:pic>
      <p:pic>
        <p:nvPicPr>
          <p:cNvPr id="38914" name="Picture 2" descr="https://timgsa.baidu.com/timg?image&amp;quality=80&amp;size=b9999_10000&amp;sec=1564722041010&amp;di=450313e7f2961b978e355d3421ebde89&amp;imgtype=0&amp;src=http%3A%2F%2Fspider.nosdn.127.net%2F58da1ada90b7b512be273826711bb3ac.gif"/>
          <p:cNvPicPr>
            <a:picLocks noChangeAspect="1" noChangeArrowheads="1" noCrop="1"/>
          </p:cNvPicPr>
          <p:nvPr/>
        </p:nvPicPr>
        <p:blipFill>
          <a:blip r:embed="rId3" cstate="print"/>
          <a:srcRect/>
          <a:stretch>
            <a:fillRect/>
          </a:stretch>
        </p:blipFill>
        <p:spPr bwMode="auto">
          <a:xfrm>
            <a:off x="4398391" y="384683"/>
            <a:ext cx="7450742" cy="464451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37744" y="5065776"/>
            <a:ext cx="11649456" cy="1569660"/>
          </a:xfrm>
          <a:prstGeom prst="rect">
            <a:avLst/>
          </a:prstGeom>
          <a:solidFill>
            <a:schemeClr val="tx1">
              <a:lumMod val="75000"/>
              <a:lumOff val="25000"/>
              <a:alpha val="85000"/>
            </a:schemeClr>
          </a:solidFill>
        </p:spPr>
        <p:txBody>
          <a:bodyPr wrap="square" rtlCol="0">
            <a:spAutoFit/>
          </a:bodyPr>
          <a:lstStyle/>
          <a:p>
            <a:pPr algn="ctr"/>
            <a:r>
              <a:rPr lang="en-US" altLang="zh-CN" sz="9600" dirty="0">
                <a:solidFill>
                  <a:schemeClr val="bg1"/>
                </a:solidFill>
                <a:latin typeface="Times New Roman" pitchFamily="18" charset="0"/>
                <a:cs typeface="Times New Roman" pitchFamily="18" charset="0"/>
              </a:rPr>
              <a:t>Industrial  robots</a:t>
            </a:r>
            <a:endParaRPr lang="zh-CN" altLang="en-US" sz="9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59445295"/>
      </p:ext>
    </p:extLst>
  </p:cSld>
  <p:clrMapOvr>
    <a:masterClrMapping/>
  </p:clrMapOvr>
  <mc:AlternateContent xmlns:mc="http://schemas.openxmlformats.org/markup-compatibility/2006" xmlns:p14="http://schemas.microsoft.com/office/powerpoint/2010/main">
    <mc:Choice Requires="p14">
      <p:transition spd="slow" p14:dur="2000" advClick="0" advTm="850"/>
    </mc:Choice>
    <mc:Fallback xmlns="">
      <p:transition spd="slow" advClick="0" advTm="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decel="40000" fill="hold" grpId="0" nodeType="withEffect">
                                  <p:stCondLst>
                                    <p:cond delay="1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8914"/>
                                        </p:tgtEl>
                                        <p:attrNameLst>
                                          <p:attrName>style.visibility</p:attrName>
                                        </p:attrNameLst>
                                      </p:cBhvr>
                                      <p:to>
                                        <p:strVal val="visible"/>
                                      </p:to>
                                    </p:set>
                                    <p:animEffect transition="in" filter="blinds(horizontal)">
                                      <p:cBhvr>
                                        <p:cTn id="18" dur="500"/>
                                        <p:tgtEl>
                                          <p:spTgt spid="389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1035" y="4331218"/>
            <a:ext cx="2077678" cy="1264125"/>
          </a:xfrm>
          <a:prstGeom prst="rect">
            <a:avLst/>
          </a:prstGeom>
          <a:noFill/>
        </p:spPr>
        <p:txBody>
          <a:bodyPr wrap="none" rtlCol="0">
            <a:noAutofit/>
          </a:bodyPr>
          <a:lstStyle/>
          <a:p>
            <a:pPr algn="ctr"/>
            <a:r>
              <a:rPr lang="en-US" altLang="zh-CN" sz="8000" dirty="0">
                <a:solidFill>
                  <a:srgbClr val="E0182C"/>
                </a:solidFill>
                <a:latin typeface="Futura-Book" pitchFamily="2" charset="0"/>
              </a:rPr>
              <a:t>car</a:t>
            </a:r>
            <a:endParaRPr lang="zh-CN" altLang="en-US" sz="8000" dirty="0">
              <a:solidFill>
                <a:srgbClr val="E0182C"/>
              </a:solidFill>
              <a:latin typeface="Futura-Book" pitchFamily="2" charset="0"/>
            </a:endParaRPr>
          </a:p>
        </p:txBody>
      </p:sp>
      <p:sp>
        <p:nvSpPr>
          <p:cNvPr id="2" name="文本框 1"/>
          <p:cNvSpPr txBox="1"/>
          <p:nvPr/>
        </p:nvSpPr>
        <p:spPr>
          <a:xfrm>
            <a:off x="-1563329" y="4611027"/>
            <a:ext cx="15318658" cy="5978315"/>
          </a:xfrm>
          <a:prstGeom prst="rect">
            <a:avLst/>
          </a:prstGeom>
          <a:solidFill>
            <a:srgbClr val="E0182C"/>
          </a:solidFill>
        </p:spPr>
        <p:txBody>
          <a:bodyPr wrap="square" rtlCol="0">
            <a:noAutofit/>
          </a:bodyPr>
          <a:lstStyle/>
          <a:p>
            <a:pPr algn="ctr"/>
            <a:r>
              <a:rPr lang="en-US" altLang="zh-CN" sz="25000" dirty="0">
                <a:solidFill>
                  <a:schemeClr val="bg1"/>
                </a:solidFill>
                <a:latin typeface="Times New Roman" pitchFamily="18" charset="0"/>
                <a:cs typeface="Times New Roman" pitchFamily="18" charset="0"/>
              </a:rPr>
              <a:t>robot</a:t>
            </a:r>
            <a:endParaRPr lang="zh-CN" altLang="en-US" sz="25000" dirty="0">
              <a:solidFill>
                <a:schemeClr val="bg1"/>
              </a:solidFill>
              <a:latin typeface="Times New Roman" pitchFamily="18" charset="0"/>
              <a:cs typeface="Times New Roman" pitchFamily="18" charset="0"/>
            </a:endParaRPr>
          </a:p>
        </p:txBody>
      </p:sp>
      <p:sp>
        <p:nvSpPr>
          <p:cNvPr id="7" name="TextBox 6"/>
          <p:cNvSpPr txBox="1"/>
          <p:nvPr/>
        </p:nvSpPr>
        <p:spPr>
          <a:xfrm>
            <a:off x="237744" y="5065776"/>
            <a:ext cx="11649456" cy="1569660"/>
          </a:xfrm>
          <a:prstGeom prst="rect">
            <a:avLst/>
          </a:prstGeom>
          <a:solidFill>
            <a:schemeClr val="tx1">
              <a:lumMod val="75000"/>
              <a:lumOff val="25000"/>
              <a:alpha val="85000"/>
            </a:schemeClr>
          </a:solidFill>
        </p:spPr>
        <p:txBody>
          <a:bodyPr wrap="square" rtlCol="0">
            <a:spAutoFit/>
          </a:bodyPr>
          <a:lstStyle/>
          <a:p>
            <a:pPr algn="ctr"/>
            <a:r>
              <a:rPr lang="en-US" altLang="zh-CN" sz="9600" dirty="0">
                <a:solidFill>
                  <a:schemeClr val="bg1"/>
                </a:solidFill>
                <a:latin typeface="Times New Roman" pitchFamily="18" charset="0"/>
                <a:cs typeface="Times New Roman" pitchFamily="18" charset="0"/>
              </a:rPr>
              <a:t>household  robots</a:t>
            </a:r>
            <a:endParaRPr lang="zh-CN" altLang="en-US" sz="9600" dirty="0">
              <a:solidFill>
                <a:schemeClr val="bg1"/>
              </a:solidFill>
              <a:latin typeface="Times New Roman" pitchFamily="18" charset="0"/>
              <a:cs typeface="Times New Roman" pitchFamily="18" charset="0"/>
            </a:endParaRPr>
          </a:p>
        </p:txBody>
      </p:sp>
      <p:pic>
        <p:nvPicPr>
          <p:cNvPr id="40962" name="Picture 2" descr="https://timgsa.baidu.com/timg?image&amp;quality=80&amp;size=b9999_10000&amp;sec=1564722404885&amp;di=893ae17e5fc1cda90790d7f2fb8805ab&amp;imgtype=0&amp;src=http%3A%2F%2Farticle.fd.zol-img.com.cn%2Ft_s640x2000%2Fg5%2FM00%2F0A%2F09%2FChMkJ1al0NSIF52-AEIQ6d0fPLsAAHpIgEcD3sAQhEB969.gif"/>
          <p:cNvPicPr>
            <a:picLocks noChangeAspect="1" noChangeArrowheads="1" noCrop="1"/>
          </p:cNvPicPr>
          <p:nvPr/>
        </p:nvPicPr>
        <p:blipFill>
          <a:blip r:embed="rId2" cstate="print"/>
          <a:srcRect/>
          <a:stretch>
            <a:fillRect/>
          </a:stretch>
        </p:blipFill>
        <p:spPr bwMode="auto">
          <a:xfrm>
            <a:off x="228727" y="353250"/>
            <a:ext cx="6409817" cy="4493070"/>
          </a:xfrm>
          <a:prstGeom prst="rect">
            <a:avLst/>
          </a:prstGeom>
          <a:ln>
            <a:noFill/>
          </a:ln>
          <a:effectLst>
            <a:outerShdw blurRad="292100" dist="139700" dir="2700000" algn="tl" rotWithShape="0">
              <a:srgbClr val="333333">
                <a:alpha val="65000"/>
              </a:srgbClr>
            </a:outerShdw>
          </a:effectLst>
        </p:spPr>
      </p:pic>
      <p:pic>
        <p:nvPicPr>
          <p:cNvPr id="40964" name="Picture 4" descr="https://timgsa.baidu.com/timg?image&amp;quality=80&amp;size=b9999_10000&amp;sec=1564722513905&amp;di=624b47ddd9268c5a2f5914f933edee38&amp;imgtype=0&amp;src=http%3A%2F%2Fimg4.99114.com%2Fgroup1%2FM00%2F3C%2F51%2FwKgGTFdKk6mAGAKkAAIMwlhf94k771_600_600.jpg"/>
          <p:cNvPicPr>
            <a:picLocks noChangeAspect="1" noChangeArrowheads="1"/>
          </p:cNvPicPr>
          <p:nvPr/>
        </p:nvPicPr>
        <p:blipFill>
          <a:blip r:embed="rId3" cstate="print"/>
          <a:srcRect/>
          <a:stretch>
            <a:fillRect/>
          </a:stretch>
        </p:blipFill>
        <p:spPr bwMode="auto">
          <a:xfrm>
            <a:off x="6885559" y="329311"/>
            <a:ext cx="5038217" cy="4462146"/>
          </a:xfrm>
          <a:prstGeom prst="rect">
            <a:avLst/>
          </a:prstGeom>
          <a:noFill/>
        </p:spPr>
      </p:pic>
    </p:spTree>
    <p:extLst>
      <p:ext uri="{BB962C8B-B14F-4D97-AF65-F5344CB8AC3E}">
        <p14:creationId xmlns:p14="http://schemas.microsoft.com/office/powerpoint/2010/main" val="2859445295"/>
      </p:ext>
    </p:extLst>
  </p:cSld>
  <p:clrMapOvr>
    <a:masterClrMapping/>
  </p:clrMapOvr>
  <mc:AlternateContent xmlns:mc="http://schemas.openxmlformats.org/markup-compatibility/2006" xmlns:p14="http://schemas.microsoft.com/office/powerpoint/2010/main">
    <mc:Choice Requires="p14">
      <p:transition spd="slow" p14:dur="2000" advClick="0" advTm="850"/>
    </mc:Choice>
    <mc:Fallback xmlns="">
      <p:transition spd="slow" advClick="0" advTm="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decel="40000" fill="hold" grpId="0" nodeType="withEffect">
                                  <p:stCondLst>
                                    <p:cond delay="1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0962"/>
                                        </p:tgtEl>
                                        <p:attrNameLst>
                                          <p:attrName>style.visibility</p:attrName>
                                        </p:attrNameLst>
                                      </p:cBhvr>
                                      <p:to>
                                        <p:strVal val="visible"/>
                                      </p:to>
                                    </p:set>
                                    <p:animEffect transition="in" filter="blinds(horizontal)">
                                      <p:cBhvr>
                                        <p:cTn id="13" dur="500"/>
                                        <p:tgtEl>
                                          <p:spTgt spid="4096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964"/>
                                        </p:tgtEl>
                                        <p:attrNameLst>
                                          <p:attrName>style.visibility</p:attrName>
                                        </p:attrNameLst>
                                      </p:cBhvr>
                                      <p:to>
                                        <p:strVal val="visible"/>
                                      </p:to>
                                    </p:set>
                                    <p:animEffect transition="in" filter="blinds(horizontal)">
                                      <p:cBhvr>
                                        <p:cTn id="18" dur="500"/>
                                        <p:tgtEl>
                                          <p:spTgt spid="4096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1035" y="4331218"/>
            <a:ext cx="2077678" cy="1264125"/>
          </a:xfrm>
          <a:prstGeom prst="rect">
            <a:avLst/>
          </a:prstGeom>
          <a:noFill/>
        </p:spPr>
        <p:txBody>
          <a:bodyPr wrap="none" rtlCol="0">
            <a:noAutofit/>
          </a:bodyPr>
          <a:lstStyle/>
          <a:p>
            <a:pPr algn="ctr"/>
            <a:r>
              <a:rPr lang="en-US" altLang="zh-CN" sz="8000" dirty="0">
                <a:solidFill>
                  <a:srgbClr val="E0182C"/>
                </a:solidFill>
                <a:latin typeface="Futura-Book" pitchFamily="2" charset="0"/>
              </a:rPr>
              <a:t>car</a:t>
            </a:r>
            <a:endParaRPr lang="zh-CN" altLang="en-US" sz="8000" dirty="0">
              <a:solidFill>
                <a:srgbClr val="E0182C"/>
              </a:solidFill>
              <a:latin typeface="Futura-Book" pitchFamily="2" charset="0"/>
            </a:endParaRPr>
          </a:p>
        </p:txBody>
      </p:sp>
      <p:sp>
        <p:nvSpPr>
          <p:cNvPr id="2" name="文本框 1"/>
          <p:cNvSpPr txBox="1"/>
          <p:nvPr/>
        </p:nvSpPr>
        <p:spPr>
          <a:xfrm>
            <a:off x="-1563329" y="4611027"/>
            <a:ext cx="15318658" cy="5978315"/>
          </a:xfrm>
          <a:prstGeom prst="rect">
            <a:avLst/>
          </a:prstGeom>
          <a:solidFill>
            <a:srgbClr val="E0182C"/>
          </a:solidFill>
        </p:spPr>
        <p:txBody>
          <a:bodyPr wrap="square" rtlCol="0">
            <a:noAutofit/>
          </a:bodyPr>
          <a:lstStyle/>
          <a:p>
            <a:pPr algn="ctr"/>
            <a:r>
              <a:rPr lang="en-US" altLang="zh-CN" sz="25000" dirty="0">
                <a:solidFill>
                  <a:schemeClr val="bg1"/>
                </a:solidFill>
                <a:latin typeface="Times New Roman" pitchFamily="18" charset="0"/>
                <a:cs typeface="Times New Roman" pitchFamily="18" charset="0"/>
              </a:rPr>
              <a:t>robot</a:t>
            </a:r>
            <a:endParaRPr lang="zh-CN" altLang="en-US" sz="25000" dirty="0">
              <a:solidFill>
                <a:schemeClr val="bg1"/>
              </a:solidFill>
              <a:latin typeface="Times New Roman" pitchFamily="18" charset="0"/>
              <a:cs typeface="Times New Roman" pitchFamily="18" charset="0"/>
            </a:endParaRPr>
          </a:p>
        </p:txBody>
      </p:sp>
      <p:sp>
        <p:nvSpPr>
          <p:cNvPr id="7" name="TextBox 6"/>
          <p:cNvSpPr txBox="1"/>
          <p:nvPr/>
        </p:nvSpPr>
        <p:spPr>
          <a:xfrm>
            <a:off x="237744" y="5065776"/>
            <a:ext cx="11649456" cy="1569660"/>
          </a:xfrm>
          <a:prstGeom prst="rect">
            <a:avLst/>
          </a:prstGeom>
          <a:solidFill>
            <a:schemeClr val="tx1">
              <a:lumMod val="75000"/>
              <a:lumOff val="25000"/>
              <a:alpha val="85000"/>
            </a:schemeClr>
          </a:solidFill>
        </p:spPr>
        <p:txBody>
          <a:bodyPr wrap="square" rtlCol="0">
            <a:spAutoFit/>
          </a:bodyPr>
          <a:lstStyle/>
          <a:p>
            <a:pPr algn="ctr"/>
            <a:r>
              <a:rPr lang="en-US" altLang="zh-CN" sz="9600" dirty="0">
                <a:solidFill>
                  <a:schemeClr val="bg1"/>
                </a:solidFill>
                <a:latin typeface="Times New Roman" pitchFamily="18" charset="0"/>
                <a:cs typeface="Times New Roman" pitchFamily="18" charset="0"/>
              </a:rPr>
              <a:t>entertainment  robots</a:t>
            </a:r>
            <a:endParaRPr lang="zh-CN" altLang="en-US" sz="9600" dirty="0">
              <a:solidFill>
                <a:schemeClr val="bg1"/>
              </a:solidFill>
              <a:latin typeface="Times New Roman" pitchFamily="18" charset="0"/>
              <a:cs typeface="Times New Roman" pitchFamily="18" charset="0"/>
            </a:endParaRPr>
          </a:p>
        </p:txBody>
      </p:sp>
      <p:pic>
        <p:nvPicPr>
          <p:cNvPr id="41986" name="Picture 2" descr="https://timgsa.baidu.com/timg?image&amp;quality=80&amp;size=b9999_10000&amp;sec=1564722722341&amp;di=24ee06e271dee0e36907a4ce9cd8a3b9&amp;imgtype=0&amp;src=http%3A%2F%2F5b0988e595225.cdn.sohucs.com%2Fq_mini%2Cc_zoom%2Cw_640%2Fimages%2F20171101%2F2a6a478920ed47a39f35517596ea219f.jpeg"/>
          <p:cNvPicPr>
            <a:picLocks noChangeAspect="1" noChangeArrowheads="1"/>
          </p:cNvPicPr>
          <p:nvPr/>
        </p:nvPicPr>
        <p:blipFill>
          <a:blip r:embed="rId3" cstate="print"/>
          <a:srcRect/>
          <a:stretch>
            <a:fillRect/>
          </a:stretch>
        </p:blipFill>
        <p:spPr bwMode="auto">
          <a:xfrm>
            <a:off x="2624454" y="295084"/>
            <a:ext cx="7069879" cy="4551236"/>
          </a:xfrm>
          <a:prstGeom prst="rect">
            <a:avLst/>
          </a:prstGeom>
          <a:ln>
            <a:noFill/>
          </a:ln>
          <a:effectLst>
            <a:outerShdw blurRad="292100" dist="139700" dir="2700000" algn="tl" rotWithShape="0">
              <a:srgbClr val="333333">
                <a:alpha val="65000"/>
              </a:srgbClr>
            </a:outerShdw>
          </a:effectLst>
        </p:spPr>
      </p:pic>
      <p:pic>
        <p:nvPicPr>
          <p:cNvPr id="8" name="sony_dance.wmv">
            <a:hlinkClick r:id="" action="ppaction://media"/>
          </p:cNvPr>
          <p:cNvPicPr>
            <a:picLocks noRot="1" noChangeAspect="1"/>
          </p:cNvPicPr>
          <p:nvPr>
            <a:videoFile r:link="rId1"/>
          </p:nvPr>
        </p:nvPicPr>
        <p:blipFill>
          <a:blip r:embed="rId4" cstate="print"/>
          <a:stretch>
            <a:fillRect/>
          </a:stretch>
        </p:blipFill>
        <p:spPr>
          <a:xfrm>
            <a:off x="2340864" y="274320"/>
            <a:ext cx="7589520" cy="4649724"/>
          </a:xfrm>
          <a:prstGeom prst="rect">
            <a:avLst/>
          </a:prstGeom>
        </p:spPr>
      </p:pic>
    </p:spTree>
    <p:extLst>
      <p:ext uri="{BB962C8B-B14F-4D97-AF65-F5344CB8AC3E}">
        <p14:creationId xmlns:p14="http://schemas.microsoft.com/office/powerpoint/2010/main" val="2859445295"/>
      </p:ext>
    </p:extLst>
  </p:cSld>
  <p:clrMapOvr>
    <a:masterClrMapping/>
  </p:clrMapOvr>
  <mc:AlternateContent xmlns:mc="http://schemas.openxmlformats.org/markup-compatibility/2006" xmlns:p14="http://schemas.microsoft.com/office/powerpoint/2010/main">
    <mc:Choice Requires="p14">
      <p:transition spd="slow" p14:dur="2000" advClick="0" advTm="850"/>
    </mc:Choice>
    <mc:Fallback xmlns="">
      <p:transition spd="slow" advClick="0" advTm="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decel="40000" fill="hold" grpId="0" nodeType="withEffect">
                                  <p:stCondLst>
                                    <p:cond delay="1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blinds(horizontal)">
                                      <p:cBhvr>
                                        <p:cTn id="13" dur="500"/>
                                        <p:tgtEl>
                                          <p:spTgt spid="4198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8"/>
                                        </p:tgtEl>
                                      </p:cBhvr>
                                    </p:cmd>
                                  </p:childTnLst>
                                </p:cTn>
                              </p:par>
                            </p:childTnLst>
                          </p:cTn>
                        </p:par>
                      </p:childTnLst>
                    </p:cTn>
                  </p:par>
                </p:childTnLst>
              </p:cTn>
              <p:nextCondLst>
                <p:cond evt="onClick" delay="0">
                  <p:tgtEl>
                    <p:spTgt spid="8"/>
                  </p:tgtEl>
                </p:cond>
              </p:nextCondLst>
            </p:seq>
            <p:video>
              <p:cMediaNode>
                <p:cTn id="29"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1035" y="4331218"/>
            <a:ext cx="2077678" cy="1264125"/>
          </a:xfrm>
          <a:prstGeom prst="rect">
            <a:avLst/>
          </a:prstGeom>
          <a:noFill/>
        </p:spPr>
        <p:txBody>
          <a:bodyPr wrap="none" rtlCol="0">
            <a:noAutofit/>
          </a:bodyPr>
          <a:lstStyle/>
          <a:p>
            <a:pPr algn="ctr"/>
            <a:r>
              <a:rPr lang="en-US" altLang="zh-CN" sz="8000" dirty="0">
                <a:solidFill>
                  <a:srgbClr val="E0182C"/>
                </a:solidFill>
                <a:latin typeface="Futura-Book" pitchFamily="2" charset="0"/>
              </a:rPr>
              <a:t>car</a:t>
            </a:r>
            <a:endParaRPr lang="zh-CN" altLang="en-US" sz="8000" dirty="0">
              <a:solidFill>
                <a:srgbClr val="E0182C"/>
              </a:solidFill>
              <a:latin typeface="Futura-Book" pitchFamily="2" charset="0"/>
            </a:endParaRPr>
          </a:p>
        </p:txBody>
      </p:sp>
      <p:sp>
        <p:nvSpPr>
          <p:cNvPr id="9" name="文本框 8"/>
          <p:cNvSpPr txBox="1"/>
          <p:nvPr/>
        </p:nvSpPr>
        <p:spPr>
          <a:xfrm>
            <a:off x="1938528" y="144372"/>
            <a:ext cx="8503920" cy="1264125"/>
          </a:xfrm>
          <a:prstGeom prst="rect">
            <a:avLst/>
          </a:prstGeom>
          <a:noFill/>
        </p:spPr>
        <p:txBody>
          <a:bodyPr wrap="none" rtlCol="0">
            <a:noAutofit/>
          </a:bodyPr>
          <a:lstStyle/>
          <a:p>
            <a:pPr algn="ctr"/>
            <a:r>
              <a:rPr lang="en-US" altLang="zh-CN" sz="9600" b="1" u="sng" dirty="0">
                <a:latin typeface="+mn-lt"/>
              </a:rPr>
              <a:t>A robot</a:t>
            </a:r>
            <a:r>
              <a:rPr lang="en-US" altLang="zh-CN" sz="9600" u="sng" dirty="0">
                <a:solidFill>
                  <a:srgbClr val="E0182C"/>
                </a:solidFill>
                <a:latin typeface="+mn-lt"/>
              </a:rPr>
              <a:t> is </a:t>
            </a:r>
            <a:endParaRPr lang="zh-CN" altLang="en-US" sz="9600" u="sng" dirty="0">
              <a:solidFill>
                <a:srgbClr val="E0182C"/>
              </a:solidFill>
              <a:latin typeface="+mn-lt"/>
            </a:endParaRPr>
          </a:p>
        </p:txBody>
      </p:sp>
      <p:sp>
        <p:nvSpPr>
          <p:cNvPr id="2" name="文本框 1"/>
          <p:cNvSpPr txBox="1"/>
          <p:nvPr/>
        </p:nvSpPr>
        <p:spPr>
          <a:xfrm>
            <a:off x="-1563329" y="4611027"/>
            <a:ext cx="15318658" cy="5978315"/>
          </a:xfrm>
          <a:prstGeom prst="rect">
            <a:avLst/>
          </a:prstGeom>
          <a:solidFill>
            <a:srgbClr val="E0182C"/>
          </a:solidFill>
        </p:spPr>
        <p:txBody>
          <a:bodyPr wrap="square" rtlCol="0">
            <a:noAutofit/>
          </a:bodyPr>
          <a:lstStyle/>
          <a:p>
            <a:pPr algn="ctr"/>
            <a:r>
              <a:rPr lang="en-US" altLang="zh-CN" sz="25000" dirty="0">
                <a:solidFill>
                  <a:schemeClr val="bg1"/>
                </a:solidFill>
                <a:latin typeface="Times New Roman" pitchFamily="18" charset="0"/>
                <a:cs typeface="Times New Roman" pitchFamily="18" charset="0"/>
              </a:rPr>
              <a:t>robot</a:t>
            </a:r>
            <a:endParaRPr lang="zh-CN" altLang="en-US" sz="25000" dirty="0">
              <a:solidFill>
                <a:schemeClr val="bg1"/>
              </a:solidFill>
              <a:latin typeface="Times New Roman" pitchFamily="18" charset="0"/>
              <a:cs typeface="Times New Roman" pitchFamily="18" charset="0"/>
            </a:endParaRPr>
          </a:p>
        </p:txBody>
      </p:sp>
      <p:sp>
        <p:nvSpPr>
          <p:cNvPr id="5" name="TextBox 4"/>
          <p:cNvSpPr txBox="1"/>
          <p:nvPr/>
        </p:nvSpPr>
        <p:spPr>
          <a:xfrm>
            <a:off x="1115568" y="1847088"/>
            <a:ext cx="9499460" cy="769441"/>
          </a:xfrm>
          <a:prstGeom prst="rect">
            <a:avLst/>
          </a:prstGeom>
          <a:noFill/>
        </p:spPr>
        <p:txBody>
          <a:bodyPr wrap="none" rtlCol="0">
            <a:spAutoFit/>
          </a:bodyPr>
          <a:lstStyle/>
          <a:p>
            <a:r>
              <a:rPr lang="en-US" altLang="zh-CN" sz="4400" dirty="0">
                <a:latin typeface="Times New Roman" pitchFamily="18" charset="0"/>
                <a:cs typeface="Times New Roman" pitchFamily="18" charset="0"/>
              </a:rPr>
              <a:t>A machine _________(design) to do jobs</a:t>
            </a:r>
            <a:endParaRPr lang="zh-CN" altLang="en-US" sz="4400" dirty="0">
              <a:latin typeface="Times New Roman" pitchFamily="18" charset="0"/>
              <a:cs typeface="Times New Roman" pitchFamily="18" charset="0"/>
            </a:endParaRPr>
          </a:p>
        </p:txBody>
      </p:sp>
      <p:sp>
        <p:nvSpPr>
          <p:cNvPr id="7" name="TextBox 6"/>
          <p:cNvSpPr txBox="1"/>
          <p:nvPr/>
        </p:nvSpPr>
        <p:spPr>
          <a:xfrm>
            <a:off x="10503408" y="1853184"/>
            <a:ext cx="1031051" cy="769441"/>
          </a:xfrm>
          <a:prstGeom prst="rect">
            <a:avLst/>
          </a:prstGeom>
          <a:noFill/>
        </p:spPr>
        <p:txBody>
          <a:bodyPr wrap="none" rtlCol="0">
            <a:spAutoFit/>
          </a:bodyPr>
          <a:lstStyle/>
          <a:p>
            <a:r>
              <a:rPr lang="en-US" altLang="zh-CN" sz="4400" dirty="0">
                <a:solidFill>
                  <a:srgbClr val="C00000"/>
                </a:solidFill>
                <a:latin typeface="Times New Roman" pitchFamily="18" charset="0"/>
                <a:cs typeface="Times New Roman" pitchFamily="18" charset="0"/>
              </a:rPr>
              <a:t>that</a:t>
            </a:r>
            <a:endParaRPr lang="zh-CN" altLang="en-US" sz="4400" dirty="0">
              <a:solidFill>
                <a:srgbClr val="C00000"/>
              </a:solidFill>
              <a:latin typeface="Times New Roman" pitchFamily="18" charset="0"/>
              <a:cs typeface="Times New Roman" pitchFamily="18" charset="0"/>
            </a:endParaRPr>
          </a:p>
        </p:txBody>
      </p:sp>
      <p:sp>
        <p:nvSpPr>
          <p:cNvPr id="8" name="TextBox 7"/>
          <p:cNvSpPr txBox="1"/>
          <p:nvPr/>
        </p:nvSpPr>
        <p:spPr>
          <a:xfrm>
            <a:off x="1176528" y="2712720"/>
            <a:ext cx="10275570" cy="769441"/>
          </a:xfrm>
          <a:prstGeom prst="rect">
            <a:avLst/>
          </a:prstGeom>
          <a:noFill/>
        </p:spPr>
        <p:txBody>
          <a:bodyPr wrap="none" rtlCol="0">
            <a:spAutoFit/>
          </a:bodyPr>
          <a:lstStyle/>
          <a:p>
            <a:r>
              <a:rPr lang="en-US" altLang="zh-CN" sz="4400" dirty="0">
                <a:latin typeface="Times New Roman" pitchFamily="18" charset="0"/>
                <a:cs typeface="Times New Roman" pitchFamily="18" charset="0"/>
              </a:rPr>
              <a:t>____________(perform) usually by humans.</a:t>
            </a:r>
            <a:endParaRPr lang="zh-CN" altLang="en-US" sz="4400" dirty="0">
              <a:latin typeface="Times New Roman" pitchFamily="18" charset="0"/>
              <a:cs typeface="Times New Roman" pitchFamily="18" charset="0"/>
            </a:endParaRPr>
          </a:p>
        </p:txBody>
      </p:sp>
      <p:sp>
        <p:nvSpPr>
          <p:cNvPr id="10" name="TextBox 9"/>
          <p:cNvSpPr txBox="1"/>
          <p:nvPr/>
        </p:nvSpPr>
        <p:spPr>
          <a:xfrm>
            <a:off x="4053840" y="1859280"/>
            <a:ext cx="2190023" cy="769441"/>
          </a:xfrm>
          <a:prstGeom prst="rect">
            <a:avLst/>
          </a:prstGeom>
          <a:noFill/>
        </p:spPr>
        <p:txBody>
          <a:bodyPr wrap="none" rtlCol="0">
            <a:spAutoFit/>
          </a:bodyPr>
          <a:lstStyle/>
          <a:p>
            <a:r>
              <a:rPr lang="en-US" altLang="zh-CN" sz="4400" dirty="0">
                <a:solidFill>
                  <a:srgbClr val="C00000"/>
                </a:solidFill>
                <a:latin typeface="Times New Roman" pitchFamily="18" charset="0"/>
                <a:cs typeface="Times New Roman" pitchFamily="18" charset="0"/>
              </a:rPr>
              <a:t>designed</a:t>
            </a:r>
            <a:endParaRPr lang="zh-CN" altLang="en-US" sz="4400" dirty="0">
              <a:solidFill>
                <a:srgbClr val="C00000"/>
              </a:solidFill>
              <a:latin typeface="Times New Roman" pitchFamily="18" charset="0"/>
              <a:cs typeface="Times New Roman" pitchFamily="18" charset="0"/>
            </a:endParaRPr>
          </a:p>
        </p:txBody>
      </p:sp>
      <p:sp>
        <p:nvSpPr>
          <p:cNvPr id="11" name="TextBox 10"/>
          <p:cNvSpPr txBox="1"/>
          <p:nvPr/>
        </p:nvSpPr>
        <p:spPr>
          <a:xfrm>
            <a:off x="1237488" y="2718816"/>
            <a:ext cx="3361818" cy="769441"/>
          </a:xfrm>
          <a:prstGeom prst="rect">
            <a:avLst/>
          </a:prstGeom>
          <a:noFill/>
        </p:spPr>
        <p:txBody>
          <a:bodyPr wrap="none" rtlCol="0">
            <a:spAutoFit/>
          </a:bodyPr>
          <a:lstStyle/>
          <a:p>
            <a:r>
              <a:rPr lang="en-US" altLang="zh-CN" sz="4400" dirty="0">
                <a:solidFill>
                  <a:srgbClr val="C00000"/>
                </a:solidFill>
                <a:latin typeface="Times New Roman" pitchFamily="18" charset="0"/>
                <a:cs typeface="Times New Roman" pitchFamily="18" charset="0"/>
              </a:rPr>
              <a:t>are performed</a:t>
            </a:r>
            <a:endParaRPr lang="zh-CN" altLang="en-US" sz="4400" dirty="0">
              <a:solidFill>
                <a:srgbClr val="C00000"/>
              </a:solidFill>
              <a:latin typeface="Times New Roman" pitchFamily="18" charset="0"/>
              <a:cs typeface="Times New Roman" pitchFamily="18" charset="0"/>
            </a:endParaRPr>
          </a:p>
        </p:txBody>
      </p:sp>
      <p:sp>
        <p:nvSpPr>
          <p:cNvPr id="12" name="TextBox 11"/>
          <p:cNvSpPr txBox="1"/>
          <p:nvPr/>
        </p:nvSpPr>
        <p:spPr>
          <a:xfrm>
            <a:off x="187564" y="3852672"/>
            <a:ext cx="11839844" cy="707886"/>
          </a:xfrm>
          <a:prstGeom prst="rect">
            <a:avLst/>
          </a:prstGeom>
          <a:noFill/>
          <a:ln w="28575">
            <a:solidFill>
              <a:schemeClr val="tx1"/>
            </a:solidFill>
          </a:ln>
        </p:spPr>
        <p:txBody>
          <a:bodyPr wrap="none" rtlCol="0">
            <a:spAutoFit/>
          </a:bodyPr>
          <a:lstStyle/>
          <a:p>
            <a:r>
              <a:rPr lang="en-US" altLang="zh-CN" sz="4000" b="1" i="1" dirty="0">
                <a:solidFill>
                  <a:srgbClr val="C00000"/>
                </a:solidFill>
                <a:latin typeface="+mn-lt"/>
                <a:cs typeface="Times New Roman" pitchFamily="18" charset="0"/>
              </a:rPr>
              <a:t>Robots are </a:t>
            </a:r>
            <a:r>
              <a:rPr lang="en-US" altLang="zh-CN" sz="4000" b="1" i="1" dirty="0">
                <a:latin typeface="+mn-lt"/>
                <a:cs typeface="Times New Roman" pitchFamily="18" charset="0"/>
              </a:rPr>
              <a:t>programmed and controlled</a:t>
            </a:r>
            <a:r>
              <a:rPr lang="en-US" altLang="zh-CN" sz="4000" b="1" i="1" dirty="0">
                <a:solidFill>
                  <a:srgbClr val="C00000"/>
                </a:solidFill>
                <a:latin typeface="+mn-lt"/>
                <a:cs typeface="Times New Roman" pitchFamily="18" charset="0"/>
              </a:rPr>
              <a:t> by a computer.</a:t>
            </a:r>
            <a:endParaRPr lang="zh-CN" altLang="en-US" sz="4000" b="1" i="1" dirty="0">
              <a:solidFill>
                <a:srgbClr val="C00000"/>
              </a:solidFill>
              <a:latin typeface="+mn-lt"/>
              <a:cs typeface="Times New Roman" pitchFamily="18" charset="0"/>
            </a:endParaRPr>
          </a:p>
        </p:txBody>
      </p:sp>
    </p:spTree>
    <p:extLst>
      <p:ext uri="{BB962C8B-B14F-4D97-AF65-F5344CB8AC3E}">
        <p14:creationId xmlns:p14="http://schemas.microsoft.com/office/powerpoint/2010/main" val="2859445295"/>
      </p:ext>
    </p:extLst>
  </p:cSld>
  <p:clrMapOvr>
    <a:masterClrMapping/>
  </p:clrMapOvr>
  <mc:AlternateContent xmlns:mc="http://schemas.openxmlformats.org/markup-compatibility/2006" xmlns:p14="http://schemas.microsoft.com/office/powerpoint/2010/main">
    <mc:Choice Requires="p14">
      <p:transition spd="slow" p14:dur="2000" advClick="0" advTm="850"/>
    </mc:Choice>
    <mc:Fallback xmlns="">
      <p:transition spd="slow" advClick="0" advTm="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decel="40000" fill="hold" grpId="0" nodeType="withEffect">
                                  <p:stCondLst>
                                    <p:cond delay="1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60000" decel="40000"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5" grpId="0"/>
      <p:bldP spid="7" grpId="0"/>
      <p:bldP spid="8" grpId="0"/>
      <p:bldP spid="10"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182C"/>
        </a:solidFill>
        <a:effectLst/>
      </p:bgPr>
    </p:bg>
    <p:spTree>
      <p:nvGrpSpPr>
        <p:cNvPr id="1" name=""/>
        <p:cNvGrpSpPr/>
        <p:nvPr/>
      </p:nvGrpSpPr>
      <p:grpSpPr>
        <a:xfrm>
          <a:off x="0" y="0"/>
          <a:ext cx="0" cy="0"/>
          <a:chOff x="0" y="0"/>
          <a:chExt cx="0" cy="0"/>
        </a:xfrm>
      </p:grpSpPr>
      <p:pic>
        <p:nvPicPr>
          <p:cNvPr id="1044" name="Picture 20" descr="https://timgsa.baidu.com/timg?image&amp;quality=80&amp;size=b9999_10000&amp;sec=1564979966909&amp;di=05f8d9de4065e2cacf174623d6cf65d8&amp;imgtype=0&amp;src=http%3A%2F%2Fb-ssl.duitang.com%2Fuploads%2Fitem%2F201503%2F20%2F20150320230236_y2mL8.thumb.700_0.jpeg"/>
          <p:cNvPicPr>
            <a:picLocks noChangeAspect="1" noChangeArrowheads="1"/>
          </p:cNvPicPr>
          <p:nvPr/>
        </p:nvPicPr>
        <p:blipFill>
          <a:blip r:embed="rId2" cstate="print"/>
          <a:srcRect/>
          <a:stretch>
            <a:fillRect/>
          </a:stretch>
        </p:blipFill>
        <p:spPr bwMode="auto">
          <a:xfrm>
            <a:off x="6310884" y="-438912"/>
            <a:ext cx="6667500" cy="11849101"/>
          </a:xfrm>
          <a:prstGeom prst="rect">
            <a:avLst/>
          </a:prstGeom>
          <a:ln>
            <a:noFill/>
          </a:ln>
          <a:effectLst>
            <a:softEdge rad="112500"/>
          </a:effectLst>
        </p:spPr>
      </p:pic>
      <p:cxnSp>
        <p:nvCxnSpPr>
          <p:cNvPr id="3" name="直接连接符 2"/>
          <p:cNvCxnSpPr/>
          <p:nvPr/>
        </p:nvCxnSpPr>
        <p:spPr>
          <a:xfrm>
            <a:off x="2231136" y="1865376"/>
            <a:ext cx="7662672" cy="18288"/>
          </a:xfrm>
          <a:prstGeom prst="line">
            <a:avLst/>
          </a:pr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39696" y="2048256"/>
            <a:ext cx="8015336" cy="769441"/>
          </a:xfrm>
          <a:prstGeom prst="rect">
            <a:avLst/>
          </a:prstGeom>
          <a:noFill/>
        </p:spPr>
        <p:txBody>
          <a:bodyPr wrap="none" rtlCol="0">
            <a:spAutoFit/>
          </a:bodyPr>
          <a:lstStyle/>
          <a:p>
            <a:r>
              <a:rPr lang="en-US" altLang="zh-CN" sz="4400" dirty="0">
                <a:solidFill>
                  <a:schemeClr val="bg1"/>
                </a:solidFill>
                <a:latin typeface="Times New Roman" pitchFamily="18" charset="0"/>
                <a:cs typeface="Times New Roman" pitchFamily="18" charset="0"/>
              </a:rPr>
              <a:t>If you have chance to own a robot,</a:t>
            </a:r>
            <a:endParaRPr lang="zh-CN" altLang="en-US" sz="4400" dirty="0">
              <a:solidFill>
                <a:schemeClr val="bg1"/>
              </a:solidFill>
              <a:latin typeface="Times New Roman" pitchFamily="18" charset="0"/>
              <a:cs typeface="Times New Roman" pitchFamily="18" charset="0"/>
            </a:endParaRPr>
          </a:p>
        </p:txBody>
      </p:sp>
      <p:cxnSp>
        <p:nvCxnSpPr>
          <p:cNvPr id="8" name="直接连接符 7"/>
          <p:cNvCxnSpPr/>
          <p:nvPr/>
        </p:nvCxnSpPr>
        <p:spPr>
          <a:xfrm>
            <a:off x="2237232" y="2731008"/>
            <a:ext cx="7662672" cy="18288"/>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255520" y="3627120"/>
            <a:ext cx="7662672" cy="18288"/>
          </a:xfrm>
          <a:prstGeom prst="line">
            <a:avLst/>
          </a:pr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27504" y="1158240"/>
            <a:ext cx="8143576" cy="769441"/>
          </a:xfrm>
          <a:prstGeom prst="rect">
            <a:avLst/>
          </a:prstGeom>
          <a:noFill/>
        </p:spPr>
        <p:txBody>
          <a:bodyPr wrap="none" rtlCol="0">
            <a:spAutoFit/>
          </a:bodyPr>
          <a:lstStyle/>
          <a:p>
            <a:r>
              <a:rPr lang="en-US" altLang="zh-CN" sz="4400" dirty="0">
                <a:solidFill>
                  <a:schemeClr val="bg1"/>
                </a:solidFill>
                <a:latin typeface="Times New Roman" pitchFamily="18" charset="0"/>
                <a:cs typeface="Times New Roman" pitchFamily="18" charset="0"/>
              </a:rPr>
              <a:t>Which kind of robots do you need?</a:t>
            </a:r>
            <a:endParaRPr lang="zh-CN" altLang="en-US" sz="4400" dirty="0">
              <a:solidFill>
                <a:schemeClr val="bg1"/>
              </a:solidFill>
              <a:latin typeface="Times New Roman" pitchFamily="18" charset="0"/>
              <a:cs typeface="Times New Roman" pitchFamily="18" charset="0"/>
            </a:endParaRPr>
          </a:p>
        </p:txBody>
      </p:sp>
      <p:pic>
        <p:nvPicPr>
          <p:cNvPr id="1026" name="Picture 2" descr="https://timgsa.baidu.com/timg?image&amp;quality=80&amp;size=b9999_10000&amp;sec=1564978371187&amp;di=7b073b7b22e3a8f2d8ef085b42559c36&amp;imgtype=0&amp;src=http%3A%2F%2F5b0988e595225.cdn.sohucs.com%2Fq_70%2Cc_zoom%2Cw_640%2Fimages%2F20180426%2F99aacfe6ba274729b193004e753d83d0.gif"/>
          <p:cNvPicPr>
            <a:picLocks noChangeAspect="1" noChangeArrowheads="1" noCrop="1"/>
          </p:cNvPicPr>
          <p:nvPr/>
        </p:nvPicPr>
        <p:blipFill>
          <a:blip r:embed="rId3" cstate="print"/>
          <a:srcRect/>
          <a:stretch>
            <a:fillRect/>
          </a:stretch>
        </p:blipFill>
        <p:spPr bwMode="auto">
          <a:xfrm>
            <a:off x="-109728" y="4919472"/>
            <a:ext cx="2167001" cy="1938528"/>
          </a:xfrm>
          <a:prstGeom prst="rect">
            <a:avLst/>
          </a:prstGeom>
          <a:noFill/>
        </p:spPr>
      </p:pic>
      <p:pic>
        <p:nvPicPr>
          <p:cNvPr id="1030" name="Picture 6" descr="http://s4.sinaimg.cn/mw690/001nuYnNgy6Ugses2STd3&amp;690"/>
          <p:cNvPicPr>
            <a:picLocks noChangeAspect="1" noChangeArrowheads="1"/>
          </p:cNvPicPr>
          <p:nvPr/>
        </p:nvPicPr>
        <p:blipFill>
          <a:blip r:embed="rId4" cstate="print"/>
          <a:srcRect/>
          <a:stretch>
            <a:fillRect/>
          </a:stretch>
        </p:blipFill>
        <p:spPr bwMode="auto">
          <a:xfrm>
            <a:off x="1838071" y="3810188"/>
            <a:ext cx="2258441" cy="30478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4" name="Picture 10" descr="https://timgsa.baidu.com/timg?image&amp;quality=80&amp;size=b9999_10000&amp;sec=1564979277871&amp;di=d9ce1d253d1b32ab528d6958af1c2e8d&amp;imgtype=0&amp;src=http%3A%2F%2Fimage.tmdb.org%2Ft%2Fp%2Foriginal%2FeohPLDLbTBd6Lj6bYTCElNmbxcU.jpg"/>
          <p:cNvPicPr>
            <a:picLocks noChangeAspect="1" noChangeArrowheads="1"/>
          </p:cNvPicPr>
          <p:nvPr/>
        </p:nvPicPr>
        <p:blipFill>
          <a:blip r:embed="rId5" cstate="print"/>
          <a:srcRect/>
          <a:stretch>
            <a:fillRect/>
          </a:stretch>
        </p:blipFill>
        <p:spPr bwMode="auto">
          <a:xfrm>
            <a:off x="4069207" y="3822192"/>
            <a:ext cx="2240153" cy="3035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6" name="Picture 12" descr="https://timgsa.baidu.com/timg?image&amp;quality=80&amp;size=b9999_10000&amp;sec=1564979423440&amp;di=de305d5ee8648d5cbaa565f2e5808fc4&amp;imgtype=0&amp;src=http%3A%2F%2Fi0.hdslb.com%2Fbfs%2Farticle%2Ff2a18b4dfe1ff5a15d6bd7f81d6a7897769a0b97.jpg"/>
          <p:cNvPicPr>
            <a:picLocks noChangeAspect="1" noChangeArrowheads="1"/>
          </p:cNvPicPr>
          <p:nvPr/>
        </p:nvPicPr>
        <p:blipFill>
          <a:blip r:embed="rId6" cstate="print"/>
          <a:srcRect/>
          <a:stretch>
            <a:fillRect/>
          </a:stretch>
        </p:blipFill>
        <p:spPr bwMode="auto">
          <a:xfrm>
            <a:off x="6300343" y="3803904"/>
            <a:ext cx="2221865" cy="30540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42" name="Picture 18" descr="https://timgsa.baidu.com/timg?image&amp;quality=80&amp;size=b9999_10000&amp;sec=1564979828457&amp;di=09a32f25dfbfe04e44e739cc07a784ad&amp;imgtype=0&amp;src=http%3A%2F%2Fimg4q.duitang.com%2Fuploads%2Fitem%2F201504%2F19%2F20150419H3328_SGvf5.thumb.700_0.jpeg"/>
          <p:cNvPicPr>
            <a:picLocks noChangeAspect="1" noChangeArrowheads="1"/>
          </p:cNvPicPr>
          <p:nvPr/>
        </p:nvPicPr>
        <p:blipFill>
          <a:blip r:embed="rId7" cstate="print"/>
          <a:srcRect/>
          <a:stretch>
            <a:fillRect/>
          </a:stretch>
        </p:blipFill>
        <p:spPr bwMode="auto">
          <a:xfrm>
            <a:off x="8458327" y="3767328"/>
            <a:ext cx="2130425" cy="30906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 name="TextBox 19"/>
          <p:cNvSpPr txBox="1"/>
          <p:nvPr/>
        </p:nvSpPr>
        <p:spPr>
          <a:xfrm>
            <a:off x="2133600" y="2974848"/>
            <a:ext cx="8156400" cy="769441"/>
          </a:xfrm>
          <a:prstGeom prst="rect">
            <a:avLst/>
          </a:prstGeom>
          <a:noFill/>
        </p:spPr>
        <p:txBody>
          <a:bodyPr wrap="none" rtlCol="0">
            <a:spAutoFit/>
          </a:bodyPr>
          <a:lstStyle/>
          <a:p>
            <a:r>
              <a:rPr lang="en-US" altLang="zh-CN" sz="4400" dirty="0">
                <a:solidFill>
                  <a:schemeClr val="bg1"/>
                </a:solidFill>
                <a:latin typeface="Times New Roman" pitchFamily="18" charset="0"/>
                <a:cs typeface="Times New Roman" pitchFamily="18" charset="0"/>
              </a:rPr>
              <a:t>Which robot character do you like?</a:t>
            </a:r>
            <a:endParaRPr lang="zh-CN" altLang="en-US" sz="4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blinds(horizontal)">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blinds(horizontal)">
                                      <p:cBhvr>
                                        <p:cTn id="52" dur="500"/>
                                        <p:tgtEl>
                                          <p:spTgt spid="10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blinds(horizontal)">
                                      <p:cBhvr>
                                        <p:cTn id="57" dur="500"/>
                                        <p:tgtEl>
                                          <p:spTgt spid="10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036"/>
                                        </p:tgtEl>
                                        <p:attrNameLst>
                                          <p:attrName>style.visibility</p:attrName>
                                        </p:attrNameLst>
                                      </p:cBhvr>
                                      <p:to>
                                        <p:strVal val="visible"/>
                                      </p:to>
                                    </p:set>
                                    <p:animEffect transition="in" filter="blinds(horizontal)">
                                      <p:cBhvr>
                                        <p:cTn id="62" dur="500"/>
                                        <p:tgtEl>
                                          <p:spTgt spid="103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42"/>
                                        </p:tgtEl>
                                        <p:attrNameLst>
                                          <p:attrName>style.visibility</p:attrName>
                                        </p:attrNameLst>
                                      </p:cBhvr>
                                      <p:to>
                                        <p:strVal val="visible"/>
                                      </p:to>
                                    </p:set>
                                    <p:animEffect transition="in" filter="blinds(horizontal)">
                                      <p:cBhvr>
                                        <p:cTn id="67" dur="500"/>
                                        <p:tgtEl>
                                          <p:spTgt spid="104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044"/>
                                        </p:tgtEl>
                                        <p:attrNameLst>
                                          <p:attrName>style.visibility</p:attrName>
                                        </p:attrNameLst>
                                      </p:cBhvr>
                                      <p:to>
                                        <p:strVal val="visible"/>
                                      </p:to>
                                    </p:set>
                                    <p:animEffect transition="in" filter="dissolve">
                                      <p:cBhvr>
                                        <p:cTn id="72"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imgsa.baidu.com/timg?image&amp;quality=80&amp;size=b9999_10000&amp;sec=1565067171271&amp;di=f082a19b457e8b39f66768a0123ef9df&amp;imgtype=0&amp;src=http%3A%2F%2Fb-ssl.duitang.com%2Fuploads%2Fitem%2F201507%2F25%2F20150725131942_t4vnZ.thumb.700_0.jpeg"/>
          <p:cNvPicPr>
            <a:picLocks noChangeAspect="1" noChangeArrowheads="1"/>
          </p:cNvPicPr>
          <p:nvPr/>
        </p:nvPicPr>
        <p:blipFill>
          <a:blip r:embed="rId2" cstate="print"/>
          <a:srcRect/>
          <a:stretch>
            <a:fillRect/>
          </a:stretch>
        </p:blipFill>
        <p:spPr bwMode="auto">
          <a:xfrm>
            <a:off x="0" y="-1861338"/>
            <a:ext cx="14374368" cy="10453042"/>
          </a:xfrm>
          <a:prstGeom prst="rect">
            <a:avLst/>
          </a:prstGeom>
          <a:noFill/>
        </p:spPr>
      </p:pic>
      <p:cxnSp>
        <p:nvCxnSpPr>
          <p:cNvPr id="3" name="直接连接符 2"/>
          <p:cNvCxnSpPr/>
          <p:nvPr/>
        </p:nvCxnSpPr>
        <p:spPr>
          <a:xfrm>
            <a:off x="2176272" y="2011680"/>
            <a:ext cx="5340096" cy="0"/>
          </a:xfrm>
          <a:prstGeom prst="line">
            <a:avLst/>
          </a:pr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56816" y="1353312"/>
            <a:ext cx="6089904" cy="2123658"/>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Share </a:t>
            </a:r>
            <a:r>
              <a:rPr lang="en-US" altLang="zh-CN" sz="4400" dirty="0">
                <a:solidFill>
                  <a:schemeClr val="bg1"/>
                </a:solidFill>
                <a:latin typeface="Times New Roman" pitchFamily="18" charset="0"/>
                <a:cs typeface="Times New Roman" pitchFamily="18" charset="0"/>
              </a:rPr>
              <a:t>the story about the </a:t>
            </a:r>
            <a:r>
              <a:rPr lang="en-US" altLang="zh-CN" sz="4400" b="1" dirty="0">
                <a:solidFill>
                  <a:schemeClr val="bg1"/>
                </a:solidFill>
                <a:latin typeface="Times New Roman" pitchFamily="18" charset="0"/>
                <a:cs typeface="Times New Roman" pitchFamily="18" charset="0"/>
              </a:rPr>
              <a:t>robot character </a:t>
            </a:r>
            <a:r>
              <a:rPr lang="en-US" altLang="zh-CN" sz="4400" dirty="0">
                <a:solidFill>
                  <a:schemeClr val="bg1"/>
                </a:solidFill>
                <a:latin typeface="Times New Roman" pitchFamily="18" charset="0"/>
                <a:cs typeface="Times New Roman" pitchFamily="18" charset="0"/>
              </a:rPr>
              <a:t>of any fiction , films, TV, etc</a:t>
            </a:r>
            <a:endParaRPr lang="zh-CN" altLang="en-US" sz="4400" dirty="0">
              <a:solidFill>
                <a:schemeClr val="bg1"/>
              </a:solidFill>
              <a:latin typeface="Times New Roman" pitchFamily="18" charset="0"/>
              <a:cs typeface="Times New Roman" pitchFamily="18" charset="0"/>
            </a:endParaRPr>
          </a:p>
        </p:txBody>
      </p:sp>
      <p:cxnSp>
        <p:nvCxnSpPr>
          <p:cNvPr id="8" name="直接连接符 7"/>
          <p:cNvCxnSpPr/>
          <p:nvPr/>
        </p:nvCxnSpPr>
        <p:spPr>
          <a:xfrm>
            <a:off x="2200656" y="2731008"/>
            <a:ext cx="5260848" cy="12192"/>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182368" y="3401568"/>
            <a:ext cx="5388864" cy="24384"/>
          </a:xfrm>
          <a:prstGeom prst="line">
            <a:avLst/>
          </a:pr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https://timgsa.baidu.com/timg?image&amp;quality=80&amp;size=b9999_10000&amp;sec=1564978371187&amp;di=7b073b7b22e3a8f2d8ef085b42559c36&amp;imgtype=0&amp;src=http%3A%2F%2F5b0988e595225.cdn.sohucs.com%2Fq_70%2Cc_zoom%2Cw_640%2Fimages%2F20180426%2F99aacfe6ba274729b193004e753d83d0.gif"/>
          <p:cNvPicPr>
            <a:picLocks noChangeAspect="1" noChangeArrowheads="1" noCrop="1"/>
          </p:cNvPicPr>
          <p:nvPr/>
        </p:nvPicPr>
        <p:blipFill>
          <a:blip r:embed="rId3" cstate="print"/>
          <a:srcRect/>
          <a:stretch>
            <a:fillRect/>
          </a:stretch>
        </p:blipFill>
        <p:spPr bwMode="auto">
          <a:xfrm>
            <a:off x="438912" y="4645152"/>
            <a:ext cx="2167001" cy="1938528"/>
          </a:xfrm>
          <a:prstGeom prst="rect">
            <a:avLst/>
          </a:prstGeom>
          <a:noFill/>
        </p:spPr>
      </p:pic>
      <p:sp>
        <p:nvSpPr>
          <p:cNvPr id="19" name="TextBox 18"/>
          <p:cNvSpPr txBox="1"/>
          <p:nvPr/>
        </p:nvSpPr>
        <p:spPr>
          <a:xfrm>
            <a:off x="2127504" y="1377696"/>
            <a:ext cx="6089904" cy="3477875"/>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Do you think it is possible for a robot to think, have feelings, have its own desires or feel like a human being?</a:t>
            </a:r>
            <a:endParaRPr lang="zh-CN" altLang="en-US" sz="4400" dirty="0">
              <a:solidFill>
                <a:schemeClr val="bg1"/>
              </a:solidFill>
              <a:latin typeface="Times New Roman" pitchFamily="18" charset="0"/>
              <a:cs typeface="Times New Roman" pitchFamily="18" charset="0"/>
            </a:endParaRPr>
          </a:p>
        </p:txBody>
      </p:sp>
      <p:cxnSp>
        <p:nvCxnSpPr>
          <p:cNvPr id="21" name="直接连接符 20"/>
          <p:cNvCxnSpPr/>
          <p:nvPr/>
        </p:nvCxnSpPr>
        <p:spPr>
          <a:xfrm flipV="1">
            <a:off x="2188464" y="4059936"/>
            <a:ext cx="5858256" cy="12192"/>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188464" y="4736592"/>
            <a:ext cx="6297168" cy="12192"/>
          </a:xfrm>
          <a:prstGeom prst="line">
            <a:avLst/>
          </a:prstGeom>
          <a:ln w="571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1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Right)">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slide(fromLeft)">
                                      <p:cBhvr>
                                        <p:cTn id="41" dur="500"/>
                                        <p:tgtEl>
                                          <p:spTgt spid="19"/>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anim calcmode="lin" valueType="num">
                                      <p:cBhvr>
                                        <p:cTn id="52" dur="500" fill="hold"/>
                                        <p:tgtEl>
                                          <p:spTgt spid="24"/>
                                        </p:tgtEl>
                                        <p:attrNameLst>
                                          <p:attrName>ppt_x</p:attrName>
                                        </p:attrNameLst>
                                      </p:cBhvr>
                                      <p:tavLst>
                                        <p:tav tm="0">
                                          <p:val>
                                            <p:strVal val="#ppt_x"/>
                                          </p:val>
                                        </p:tav>
                                        <p:tav tm="100000">
                                          <p:val>
                                            <p:strVal val="#ppt_x"/>
                                          </p:val>
                                        </p:tav>
                                      </p:tavLst>
                                    </p:anim>
                                    <p:anim calcmode="lin" valueType="num">
                                      <p:cBhvr>
                                        <p:cTn id="5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8425</TotalTime>
  <Words>1093</Words>
  <Application>Microsoft Macintosh PowerPoint</Application>
  <PresentationFormat>宽屏</PresentationFormat>
  <Paragraphs>189</Paragraphs>
  <Slides>26</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Calibri Light</vt:lpstr>
      <vt:lpstr>HelveticaNeue</vt:lpstr>
      <vt:lpstr>Times New Roman</vt:lpstr>
      <vt:lpstr>Calibri</vt:lpstr>
      <vt:lpstr>Arial Black</vt:lpstr>
      <vt:lpstr>Futura-Book</vt:lpstr>
      <vt:lpstr>Arial</vt:lpstr>
      <vt:lpstr>Wingdings</vt:lpstr>
      <vt:lpstr>宋体</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刘尔田</dc:creator>
  <cp:lastModifiedBy>nqdp</cp:lastModifiedBy>
  <cp:revision>84</cp:revision>
  <cp:lastPrinted>2019-08-19T14:50:33Z</cp:lastPrinted>
  <dcterms:created xsi:type="dcterms:W3CDTF">2013-09-24T12:00:16Z</dcterms:created>
  <dcterms:modified xsi:type="dcterms:W3CDTF">2019-08-19T14:53:37Z</dcterms:modified>
</cp:coreProperties>
</file>