
<file path=[Content_Types].xml><?xml version="1.0" encoding="utf-8"?>
<Types xmlns="http://schemas.openxmlformats.org/package/2006/content-types">
  <Default Extension="jpeg" ContentType="image/jpeg"/>
  <Default Extension="png" ContentType="image/png"/>
  <Default Extension="gif" ContentType="image/gi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3"/>
  </p:sldMasterIdLst>
  <p:notesMasterIdLst>
    <p:notesMasterId r:id="rId6"/>
  </p:notesMasterIdLst>
  <p:sldIdLst>
    <p:sldId id="315" r:id="rId4"/>
    <p:sldId id="257" r:id="rId5"/>
    <p:sldId id="264" r:id="rId7"/>
    <p:sldId id="263" r:id="rId8"/>
    <p:sldId id="267" r:id="rId9"/>
    <p:sldId id="268" r:id="rId10"/>
    <p:sldId id="269" r:id="rId11"/>
    <p:sldId id="270" r:id="rId12"/>
    <p:sldId id="272" r:id="rId13"/>
    <p:sldId id="271" r:id="rId14"/>
    <p:sldId id="273" r:id="rId15"/>
    <p:sldId id="274" r:id="rId16"/>
    <p:sldId id="275" r:id="rId17"/>
    <p:sldId id="276" r:id="rId18"/>
    <p:sldId id="277" r:id="rId19"/>
    <p:sldId id="278" r:id="rId20"/>
    <p:sldId id="280" r:id="rId21"/>
    <p:sldId id="279" r:id="rId22"/>
    <p:sldId id="281" r:id="rId23"/>
    <p:sldId id="282" r:id="rId24"/>
    <p:sldId id="284" r:id="rId25"/>
    <p:sldId id="285" r:id="rId26"/>
    <p:sldId id="286" r:id="rId27"/>
    <p:sldId id="260" r:id="rId28"/>
    <p:sldId id="262" r:id="rId29"/>
    <p:sldId id="265" r:id="rId30"/>
    <p:sldId id="266" r:id="rId31"/>
    <p:sldId id="283" r:id="rId32"/>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820B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slide" Target="slides/slide3.xml"/><Relationship Id="rId6" Type="http://schemas.openxmlformats.org/officeDocument/2006/relationships/notesMaster" Target="notesMasters/notesMaster1.xml"/><Relationship Id="rId5" Type="http://schemas.openxmlformats.org/officeDocument/2006/relationships/slide" Target="slides/slide2.xml"/><Relationship Id="rId4" Type="http://schemas.openxmlformats.org/officeDocument/2006/relationships/slide" Target="slides/slide1.xml"/><Relationship Id="rId35" Type="http://schemas.openxmlformats.org/officeDocument/2006/relationships/tableStyles" Target="tableStyles.xml"/><Relationship Id="rId34" Type="http://schemas.openxmlformats.org/officeDocument/2006/relationships/viewProps" Target="viewProps.xml"/><Relationship Id="rId33" Type="http://schemas.openxmlformats.org/officeDocument/2006/relationships/presProps" Target="presProps.xml"/><Relationship Id="rId32" Type="http://schemas.openxmlformats.org/officeDocument/2006/relationships/slide" Target="slides/slide28.xml"/><Relationship Id="rId31" Type="http://schemas.openxmlformats.org/officeDocument/2006/relationships/slide" Target="slides/slide27.xml"/><Relationship Id="rId30" Type="http://schemas.openxmlformats.org/officeDocument/2006/relationships/slide" Target="slides/slide26.xml"/><Relationship Id="rId3" Type="http://schemas.openxmlformats.org/officeDocument/2006/relationships/slideMaster" Target="slideMasters/slideMaster2.xml"/><Relationship Id="rId29" Type="http://schemas.openxmlformats.org/officeDocument/2006/relationships/slide" Target="slides/slide25.xml"/><Relationship Id="rId28" Type="http://schemas.openxmlformats.org/officeDocument/2006/relationships/slide" Target="slides/slide24.xml"/><Relationship Id="rId27" Type="http://schemas.openxmlformats.org/officeDocument/2006/relationships/slide" Target="slides/slide23.xml"/><Relationship Id="rId26" Type="http://schemas.openxmlformats.org/officeDocument/2006/relationships/slide" Target="slides/slide22.xml"/><Relationship Id="rId25" Type="http://schemas.openxmlformats.org/officeDocument/2006/relationships/slide" Target="slides/slide21.xml"/><Relationship Id="rId24" Type="http://schemas.openxmlformats.org/officeDocument/2006/relationships/slide" Target="slides/slide20.xml"/><Relationship Id="rId23" Type="http://schemas.openxmlformats.org/officeDocument/2006/relationships/slide" Target="slides/slide19.xml"/><Relationship Id="rId22" Type="http://schemas.openxmlformats.org/officeDocument/2006/relationships/slide" Target="slides/slide18.xml"/><Relationship Id="rId21" Type="http://schemas.openxmlformats.org/officeDocument/2006/relationships/slide" Target="slides/slide17.xml"/><Relationship Id="rId20" Type="http://schemas.openxmlformats.org/officeDocument/2006/relationships/slide" Target="slides/slide16.xml"/><Relationship Id="rId2" Type="http://schemas.openxmlformats.org/officeDocument/2006/relationships/theme" Target="theme/theme1.xml"/><Relationship Id="rId19" Type="http://schemas.openxmlformats.org/officeDocument/2006/relationships/slide" Target="slides/slide15.xml"/><Relationship Id="rId18" Type="http://schemas.openxmlformats.org/officeDocument/2006/relationships/slide" Target="slides/slide14.xml"/><Relationship Id="rId17" Type="http://schemas.openxmlformats.org/officeDocument/2006/relationships/slide" Target="slides/slide13.xml"/><Relationship Id="rId16" Type="http://schemas.openxmlformats.org/officeDocument/2006/relationships/slide" Target="slides/slide12.xml"/><Relationship Id="rId15" Type="http://schemas.openxmlformats.org/officeDocument/2006/relationships/slide" Target="slides/slide11.xml"/><Relationship Id="rId14" Type="http://schemas.openxmlformats.org/officeDocument/2006/relationships/slide" Target="slides/slide10.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1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1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0.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2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4.xml"/></Relationships>
</file>

<file path=ppt/notesSlides/_rels/notesSlide2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5.xml"/></Relationships>
</file>

<file path=ppt/notesSlides/_rels/notesSlide2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6.xml"/></Relationships>
</file>

<file path=ppt/notesSlides/_rels/notesSlide2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7.xml"/></Relationships>
</file>

<file path=ppt/notesSlides/_rels/notesSlide2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8.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3849D3E0-124D-4DFF-AE99-4EA4CC201DB4}" type="slidenum">
              <a:rPr lang="zh-CN" altLang="en-US" smtClean="0"/>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fld>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fld>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fld>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fld>
            <a:endParaRPr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fld>
            <a:endParaRPr lang="zh-CN"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fld>
            <a:endParaRPr lang="zh-CN"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fld>
            <a:endParaRPr lang="zh-CN"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fld>
            <a:endParaRPr lang="zh-CN"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fld>
            <a:endParaRPr lang="zh-CN"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fld>
            <a:endParaRPr lang="zh-CN"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fld>
            <a:endParaRPr lang="zh-CN"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fld>
            <a:endParaRPr lang="zh-CN"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fld>
            <a:endParaRPr lang="zh-CN"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fld>
            <a:endParaRPr lang="zh-CN"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p14:dur="900" advClick="0" advTm="3000">
        <p14:warp dir="in"/>
      </p:transition>
    </mc:Choice>
    <mc:Fallback>
      <p:transition spd="slow" advClick="0" advTm="3000">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25" y="2130527"/>
            <a:ext cx="10363470" cy="1470093"/>
          </a:xfrm>
        </p:spPr>
        <p:txBody>
          <a:bodyPr/>
          <a:lstStyle/>
          <a:p>
            <a:r>
              <a:rPr lang="en-US"/>
              <a:t>Click to edit Master title style</a:t>
            </a:r>
            <a:endParaRPr lang="en-US"/>
          </a:p>
        </p:txBody>
      </p:sp>
      <p:sp>
        <p:nvSpPr>
          <p:cNvPr id="3" name="Subtitle 2"/>
          <p:cNvSpPr>
            <a:spLocks noGrp="1"/>
          </p:cNvSpPr>
          <p:nvPr>
            <p:ph type="subTitle" idx="1"/>
          </p:nvPr>
        </p:nvSpPr>
        <p:spPr>
          <a:xfrm>
            <a:off x="1828849" y="3886380"/>
            <a:ext cx="8534623" cy="1752681"/>
          </a:xfrm>
        </p:spPr>
        <p:txBody>
          <a:bodyPr/>
          <a:lstStyle>
            <a:lvl1pPr marL="0" indent="0" algn="ctr">
              <a:buNone/>
              <a:defRPr>
                <a:solidFill>
                  <a:schemeClr val="tx1">
                    <a:tint val="75000"/>
                  </a:schemeClr>
                </a:solidFill>
              </a:defRPr>
            </a:lvl1pPr>
            <a:lvl2pPr marL="609600" indent="0" algn="ctr">
              <a:buNone/>
              <a:defRPr>
                <a:solidFill>
                  <a:schemeClr val="tx1">
                    <a:tint val="75000"/>
                  </a:schemeClr>
                </a:solidFill>
              </a:defRPr>
            </a:lvl2pPr>
            <a:lvl3pPr marL="1219200" indent="0" algn="ctr">
              <a:buNone/>
              <a:defRPr>
                <a:solidFill>
                  <a:schemeClr val="tx1">
                    <a:tint val="75000"/>
                  </a:schemeClr>
                </a:solidFill>
              </a:defRPr>
            </a:lvl3pPr>
            <a:lvl4pPr marL="1828165" indent="0" algn="ctr">
              <a:buNone/>
              <a:defRPr>
                <a:solidFill>
                  <a:schemeClr val="tx1">
                    <a:tint val="75000"/>
                  </a:schemeClr>
                </a:solidFill>
              </a:defRPr>
            </a:lvl4pPr>
            <a:lvl5pPr marL="2437765" indent="0" algn="ctr">
              <a:buNone/>
              <a:defRPr>
                <a:solidFill>
                  <a:schemeClr val="tx1">
                    <a:tint val="75000"/>
                  </a:schemeClr>
                </a:solidFill>
              </a:defRPr>
            </a:lvl5pPr>
            <a:lvl6pPr marL="3047365" indent="0" algn="ctr">
              <a:buNone/>
              <a:defRPr>
                <a:solidFill>
                  <a:schemeClr val="tx1">
                    <a:tint val="75000"/>
                  </a:schemeClr>
                </a:solidFill>
              </a:defRPr>
            </a:lvl6pPr>
            <a:lvl7pPr marL="3656965" indent="0" algn="ctr">
              <a:buNone/>
              <a:defRPr>
                <a:solidFill>
                  <a:schemeClr val="tx1">
                    <a:tint val="75000"/>
                  </a:schemeClr>
                </a:solidFill>
              </a:defRPr>
            </a:lvl7pPr>
            <a:lvl8pPr marL="4266565" indent="0" algn="ctr">
              <a:buNone/>
              <a:defRPr>
                <a:solidFill>
                  <a:schemeClr val="tx1">
                    <a:tint val="75000"/>
                  </a:schemeClr>
                </a:solidFill>
              </a:defRPr>
            </a:lvl8pPr>
            <a:lvl9pPr marL="4876165" indent="0" algn="ctr">
              <a:buNone/>
              <a:defRPr>
                <a:solidFill>
                  <a:schemeClr val="tx1">
                    <a:tint val="75000"/>
                  </a:schemeClr>
                </a:solidFill>
              </a:defRPr>
            </a:lvl9pPr>
          </a:lstStyle>
          <a:p>
            <a:r>
              <a:rPr lang="en-US"/>
              <a:t>Click to edit Master subtitle style</a:t>
            </a:r>
            <a:endParaRPr lang="en-US"/>
          </a:p>
        </p:txBody>
      </p:sp>
      <p:sp>
        <p:nvSpPr>
          <p:cNvPr id="4" name="Date Placeholder 3"/>
          <p:cNvSpPr>
            <a:spLocks noGrp="1"/>
          </p:cNvSpPr>
          <p:nvPr>
            <p:ph type="dt" sz="half" idx="10"/>
          </p:nvPr>
        </p:nvSpPr>
        <p:spPr/>
        <p:txBody>
          <a:bodyPr/>
          <a:lstStyle/>
          <a:p>
            <a:pPr>
              <a:defRPr/>
            </a:pPr>
            <a:fld id="{406E9206-D2D6-4057-92D4-39C87A03E66D}" type="datetime1">
              <a:rPr lang="en-US" altLang="zh-CN" smtClean="0">
                <a:solidFill>
                  <a:prstClr val="black">
                    <a:tint val="75000"/>
                  </a:prstClr>
                </a:solidFill>
              </a:rPr>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601EE9E8-4134-49B0-9AA7-3089E6521627}" type="slidenum">
              <a:rPr lang="en-US" smtClean="0">
                <a:solidFill>
                  <a:prstClr val="black">
                    <a:tint val="75000"/>
                  </a:prstClr>
                </a:solidFill>
              </a:rPr>
            </a:fld>
            <a:endParaRPr lang="en-US" dirty="0">
              <a:solidFill>
                <a:prstClr val="black">
                  <a:tint val="75000"/>
                </a:prstClr>
              </a:solidFill>
            </a:endParaRPr>
          </a:p>
        </p:txBody>
      </p:sp>
    </p:spTree>
  </p:cSld>
  <p:clrMapOvr>
    <a:masterClrMapping/>
  </p:clrMapOvr>
  <mc:AlternateContent xmlns:mc="http://schemas.openxmlformats.org/markup-compatibility/2006">
    <mc:Choice xmlns:p14="http://schemas.microsoft.com/office/powerpoint/2010/main" Requires="p14">
      <p:transition spd="slow" p14:dur="900" advClick="0" advTm="3000">
        <p14:warp dir="in"/>
      </p:transition>
    </mc:Choice>
    <mc:Fallback>
      <p:transition spd="slow" advClick="0" advTm="3000">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idx="1"/>
          </p:nvPr>
        </p:nvSpPr>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lstStyle/>
          <a:p>
            <a:pPr>
              <a:defRPr/>
            </a:pPr>
            <a:fld id="{C052E9E1-D97D-4C90-BB96-FA1ED58B786F}" type="datetime1">
              <a:rPr lang="en-US" altLang="zh-CN" smtClean="0">
                <a:solidFill>
                  <a:prstClr val="black">
                    <a:tint val="75000"/>
                  </a:prstClr>
                </a:solidFill>
              </a:rPr>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601EE9E8-4134-49B0-9AA7-3089E6521627}" type="slidenum">
              <a:rPr lang="en-US" smtClean="0">
                <a:solidFill>
                  <a:prstClr val="black">
                    <a:tint val="75000"/>
                  </a:prstClr>
                </a:solidFill>
              </a:rPr>
            </a:fld>
            <a:endParaRPr lang="en-US" dirty="0">
              <a:solidFill>
                <a:prstClr val="black">
                  <a:tint val="75000"/>
                </a:prstClr>
              </a:solidFill>
            </a:endParaRPr>
          </a:p>
        </p:txBody>
      </p:sp>
    </p:spTree>
  </p:cSld>
  <p:clrMapOvr>
    <a:masterClrMapping/>
  </p:clrMapOvr>
  <mc:AlternateContent xmlns:mc="http://schemas.openxmlformats.org/markup-compatibility/2006">
    <mc:Choice xmlns:p14="http://schemas.microsoft.com/office/powerpoint/2010/main" Requires="p14">
      <p:transition spd="slow" p14:dur="900" advClick="0" advTm="3000">
        <p14:warp dir="in"/>
      </p:transition>
    </mc:Choice>
    <mc:Fallback>
      <p:transition spd="slow" advClick="0" advTm="3000">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110" y="4407107"/>
            <a:ext cx="10363470" cy="1362138"/>
          </a:xfrm>
        </p:spPr>
        <p:txBody>
          <a:bodyPr anchor="t"/>
          <a:lstStyle>
            <a:lvl1pPr algn="l">
              <a:defRPr sz="5400" b="1" cap="all"/>
            </a:lvl1pPr>
          </a:lstStyle>
          <a:p>
            <a:r>
              <a:rPr lang="en-US"/>
              <a:t>Click to edit Master title style</a:t>
            </a:r>
            <a:endParaRPr lang="en-US"/>
          </a:p>
        </p:txBody>
      </p:sp>
      <p:sp>
        <p:nvSpPr>
          <p:cNvPr id="3" name="Text Placeholder 2"/>
          <p:cNvSpPr>
            <a:spLocks noGrp="1"/>
          </p:cNvSpPr>
          <p:nvPr>
            <p:ph type="body" idx="1"/>
          </p:nvPr>
        </p:nvSpPr>
        <p:spPr>
          <a:xfrm>
            <a:off x="963110" y="2906849"/>
            <a:ext cx="10363470" cy="1500256"/>
          </a:xfrm>
        </p:spPr>
        <p:txBody>
          <a:bodyPr anchor="b"/>
          <a:lstStyle>
            <a:lvl1pPr marL="0" indent="0">
              <a:buNone/>
              <a:defRPr sz="2700">
                <a:solidFill>
                  <a:schemeClr val="tx1">
                    <a:tint val="75000"/>
                  </a:schemeClr>
                </a:solidFill>
              </a:defRPr>
            </a:lvl1pPr>
            <a:lvl2pPr marL="609600" indent="0">
              <a:buNone/>
              <a:defRPr sz="2400">
                <a:solidFill>
                  <a:schemeClr val="tx1">
                    <a:tint val="75000"/>
                  </a:schemeClr>
                </a:solidFill>
              </a:defRPr>
            </a:lvl2pPr>
            <a:lvl3pPr marL="1219200" indent="0">
              <a:buNone/>
              <a:defRPr sz="2200">
                <a:solidFill>
                  <a:schemeClr val="tx1">
                    <a:tint val="75000"/>
                  </a:schemeClr>
                </a:solidFill>
              </a:defRPr>
            </a:lvl3pPr>
            <a:lvl4pPr marL="1828165" indent="0">
              <a:buNone/>
              <a:defRPr sz="1900">
                <a:solidFill>
                  <a:schemeClr val="tx1">
                    <a:tint val="75000"/>
                  </a:schemeClr>
                </a:solidFill>
              </a:defRPr>
            </a:lvl4pPr>
            <a:lvl5pPr marL="2437765" indent="0">
              <a:buNone/>
              <a:defRPr sz="1900">
                <a:solidFill>
                  <a:schemeClr val="tx1">
                    <a:tint val="75000"/>
                  </a:schemeClr>
                </a:solidFill>
              </a:defRPr>
            </a:lvl5pPr>
            <a:lvl6pPr marL="3047365" indent="0">
              <a:buNone/>
              <a:defRPr sz="1900">
                <a:solidFill>
                  <a:schemeClr val="tx1">
                    <a:tint val="75000"/>
                  </a:schemeClr>
                </a:solidFill>
              </a:defRPr>
            </a:lvl6pPr>
            <a:lvl7pPr marL="3656965" indent="0">
              <a:buNone/>
              <a:defRPr sz="1900">
                <a:solidFill>
                  <a:schemeClr val="tx1">
                    <a:tint val="75000"/>
                  </a:schemeClr>
                </a:solidFill>
              </a:defRPr>
            </a:lvl7pPr>
            <a:lvl8pPr marL="4266565" indent="0">
              <a:buNone/>
              <a:defRPr sz="1900">
                <a:solidFill>
                  <a:schemeClr val="tx1">
                    <a:tint val="75000"/>
                  </a:schemeClr>
                </a:solidFill>
              </a:defRPr>
            </a:lvl8pPr>
            <a:lvl9pPr marL="4876165" indent="0">
              <a:buNone/>
              <a:defRPr sz="1900">
                <a:solidFill>
                  <a:schemeClr val="tx1">
                    <a:tint val="75000"/>
                  </a:schemeClr>
                </a:solidFill>
              </a:defRPr>
            </a:lvl9pPr>
          </a:lstStyle>
          <a:p>
            <a:pPr lvl="0"/>
            <a:r>
              <a:rPr lang="en-US"/>
              <a:t>Click to edit Master text styles</a:t>
            </a:r>
            <a:endParaRPr lang="en-US"/>
          </a:p>
        </p:txBody>
      </p:sp>
      <p:sp>
        <p:nvSpPr>
          <p:cNvPr id="4" name="Date Placeholder 3"/>
          <p:cNvSpPr>
            <a:spLocks noGrp="1"/>
          </p:cNvSpPr>
          <p:nvPr>
            <p:ph type="dt" sz="half" idx="10"/>
          </p:nvPr>
        </p:nvSpPr>
        <p:spPr/>
        <p:txBody>
          <a:bodyPr/>
          <a:lstStyle/>
          <a:p>
            <a:pPr>
              <a:defRPr/>
            </a:pPr>
            <a:fld id="{814779EE-1E16-4CC5-A459-C716090F6017}" type="datetime1">
              <a:rPr lang="en-US" altLang="zh-CN" smtClean="0">
                <a:solidFill>
                  <a:prstClr val="black">
                    <a:tint val="75000"/>
                  </a:prstClr>
                </a:solidFill>
              </a:rPr>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601EE9E8-4134-49B0-9AA7-3089E6521627}" type="slidenum">
              <a:rPr lang="en-US" smtClean="0">
                <a:solidFill>
                  <a:prstClr val="black">
                    <a:tint val="75000"/>
                  </a:prstClr>
                </a:solidFill>
              </a:rPr>
            </a:fld>
            <a:endParaRPr lang="en-US" dirty="0">
              <a:solidFill>
                <a:prstClr val="black">
                  <a:tint val="75000"/>
                </a:prstClr>
              </a:solidFill>
            </a:endParaRPr>
          </a:p>
        </p:txBody>
      </p:sp>
    </p:spTree>
  </p:cSld>
  <p:clrMapOvr>
    <a:masterClrMapping/>
  </p:clrMapOvr>
  <mc:AlternateContent xmlns:mc="http://schemas.openxmlformats.org/markup-compatibility/2006">
    <mc:Choice xmlns:p14="http://schemas.microsoft.com/office/powerpoint/2010/main" Requires="p14">
      <p:transition spd="slow" p14:dur="900" advClick="0" advTm="3000">
        <p14:warp dir="in"/>
      </p:transition>
    </mc:Choice>
    <mc:Fallback>
      <p:transition spd="slow" advClick="0" advTm="3000">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sz="half" idx="1"/>
          </p:nvPr>
        </p:nvSpPr>
        <p:spPr>
          <a:xfrm>
            <a:off x="609617" y="1600276"/>
            <a:ext cx="5384940" cy="4526173"/>
          </a:xfrm>
        </p:spPr>
        <p:txBody>
          <a:bodyPr/>
          <a:lstStyle>
            <a:lvl1pPr>
              <a:defRPr sz="38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Content Placeholder 3"/>
          <p:cNvSpPr>
            <a:spLocks noGrp="1"/>
          </p:cNvSpPr>
          <p:nvPr>
            <p:ph sz="half" idx="2"/>
          </p:nvPr>
        </p:nvSpPr>
        <p:spPr>
          <a:xfrm>
            <a:off x="6197762" y="1600276"/>
            <a:ext cx="5384940" cy="4526173"/>
          </a:xfrm>
        </p:spPr>
        <p:txBody>
          <a:bodyPr/>
          <a:lstStyle>
            <a:lvl1pPr>
              <a:defRPr sz="3800"/>
            </a:lvl1pPr>
            <a:lvl2pPr>
              <a:defRPr sz="3200"/>
            </a:lvl2pPr>
            <a:lvl3pPr>
              <a:defRPr sz="2700"/>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Date Placeholder 4"/>
          <p:cNvSpPr>
            <a:spLocks noGrp="1"/>
          </p:cNvSpPr>
          <p:nvPr>
            <p:ph type="dt" sz="half" idx="10"/>
          </p:nvPr>
        </p:nvSpPr>
        <p:spPr/>
        <p:txBody>
          <a:bodyPr/>
          <a:lstStyle/>
          <a:p>
            <a:pPr>
              <a:defRPr/>
            </a:pPr>
            <a:fld id="{A3311C9F-D64E-4824-A709-CF61DE4E0BDD}" type="datetime1">
              <a:rPr lang="en-US" altLang="zh-CN" smtClean="0">
                <a:solidFill>
                  <a:prstClr val="black">
                    <a:tint val="75000"/>
                  </a:prstClr>
                </a:solidFill>
              </a:rPr>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601EE9E8-4134-49B0-9AA7-3089E6521627}" type="slidenum">
              <a:rPr lang="en-US" smtClean="0">
                <a:solidFill>
                  <a:prstClr val="black">
                    <a:tint val="75000"/>
                  </a:prstClr>
                </a:solidFill>
              </a:rPr>
            </a:fld>
            <a:endParaRPr lang="en-US" dirty="0">
              <a:solidFill>
                <a:prstClr val="black">
                  <a:tint val="75000"/>
                </a:prstClr>
              </a:solidFill>
            </a:endParaRPr>
          </a:p>
        </p:txBody>
      </p:sp>
    </p:spTree>
  </p:cSld>
  <p:clrMapOvr>
    <a:masterClrMapping/>
  </p:clrMapOvr>
  <mc:AlternateContent xmlns:mc="http://schemas.openxmlformats.org/markup-compatibility/2006">
    <mc:Choice xmlns:p14="http://schemas.microsoft.com/office/powerpoint/2010/main" Requires="p14">
      <p:transition spd="slow" p14:dur="900" advClick="0" advTm="3000">
        <p14:warp dir="in"/>
      </p:transition>
    </mc:Choice>
    <mc:Fallback>
      <p:transition spd="slow" advClick="0" advTm="3000">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a:p>
        </p:txBody>
      </p:sp>
      <p:sp>
        <p:nvSpPr>
          <p:cNvPr id="3" name="Text Placeholder 2"/>
          <p:cNvSpPr>
            <a:spLocks noGrp="1"/>
          </p:cNvSpPr>
          <p:nvPr>
            <p:ph type="body" idx="1"/>
          </p:nvPr>
        </p:nvSpPr>
        <p:spPr>
          <a:xfrm>
            <a:off x="609617" y="1535185"/>
            <a:ext cx="5387058" cy="639793"/>
          </a:xfrm>
        </p:spPr>
        <p:txBody>
          <a:bodyPr anchor="b"/>
          <a:lstStyle>
            <a:lvl1pPr marL="0" indent="0">
              <a:buNone/>
              <a:defRPr sz="3200" b="1"/>
            </a:lvl1pPr>
            <a:lvl2pPr marL="609600" indent="0">
              <a:buNone/>
              <a:defRPr sz="2700" b="1"/>
            </a:lvl2pPr>
            <a:lvl3pPr marL="1219200" indent="0">
              <a:buNone/>
              <a:defRPr sz="2400" b="1"/>
            </a:lvl3pPr>
            <a:lvl4pPr marL="1828165" indent="0">
              <a:buNone/>
              <a:defRPr sz="2200" b="1"/>
            </a:lvl4pPr>
            <a:lvl5pPr marL="2437765" indent="0">
              <a:buNone/>
              <a:defRPr sz="2200" b="1"/>
            </a:lvl5pPr>
            <a:lvl6pPr marL="3047365" indent="0">
              <a:buNone/>
              <a:defRPr sz="2200" b="1"/>
            </a:lvl6pPr>
            <a:lvl7pPr marL="3656965" indent="0">
              <a:buNone/>
              <a:defRPr sz="2200" b="1"/>
            </a:lvl7pPr>
            <a:lvl8pPr marL="4266565" indent="0">
              <a:buNone/>
              <a:defRPr sz="2200" b="1"/>
            </a:lvl8pPr>
            <a:lvl9pPr marL="4876165" indent="0">
              <a:buNone/>
              <a:defRPr sz="2200" b="1"/>
            </a:lvl9pPr>
          </a:lstStyle>
          <a:p>
            <a:pPr lvl="0"/>
            <a:r>
              <a:rPr lang="en-US"/>
              <a:t>Click to edit Master text styles</a:t>
            </a:r>
            <a:endParaRPr lang="en-US"/>
          </a:p>
        </p:txBody>
      </p:sp>
      <p:sp>
        <p:nvSpPr>
          <p:cNvPr id="4" name="Content Placeholder 3"/>
          <p:cNvSpPr>
            <a:spLocks noGrp="1"/>
          </p:cNvSpPr>
          <p:nvPr>
            <p:ph sz="half" idx="2"/>
          </p:nvPr>
        </p:nvSpPr>
        <p:spPr>
          <a:xfrm>
            <a:off x="609617" y="2174977"/>
            <a:ext cx="5387058" cy="3951471"/>
          </a:xfrm>
        </p:spPr>
        <p:txBody>
          <a:bodyPr/>
          <a:lstStyle>
            <a:lvl1pPr>
              <a:defRPr sz="3200"/>
            </a:lvl1pPr>
            <a:lvl2pPr>
              <a:defRPr sz="2700"/>
            </a:lvl2pPr>
            <a:lvl3pPr>
              <a:defRPr sz="2400"/>
            </a:lvl3pPr>
            <a:lvl4pPr>
              <a:defRPr sz="2200"/>
            </a:lvl4pPr>
            <a:lvl5pPr>
              <a:defRPr sz="2200"/>
            </a:lvl5pPr>
            <a:lvl6pPr>
              <a:defRPr sz="2200"/>
            </a:lvl6pPr>
            <a:lvl7pPr>
              <a:defRPr sz="2200"/>
            </a:lvl7pPr>
            <a:lvl8pPr>
              <a:defRPr sz="2200"/>
            </a:lvl8pPr>
            <a:lvl9pPr>
              <a:defRPr sz="22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Text Placeholder 4"/>
          <p:cNvSpPr>
            <a:spLocks noGrp="1"/>
          </p:cNvSpPr>
          <p:nvPr>
            <p:ph type="body" sz="quarter" idx="3"/>
          </p:nvPr>
        </p:nvSpPr>
        <p:spPr>
          <a:xfrm>
            <a:off x="6193535" y="1535185"/>
            <a:ext cx="5389174" cy="639793"/>
          </a:xfrm>
        </p:spPr>
        <p:txBody>
          <a:bodyPr anchor="b"/>
          <a:lstStyle>
            <a:lvl1pPr marL="0" indent="0">
              <a:buNone/>
              <a:defRPr sz="3200" b="1"/>
            </a:lvl1pPr>
            <a:lvl2pPr marL="609600" indent="0">
              <a:buNone/>
              <a:defRPr sz="2700" b="1"/>
            </a:lvl2pPr>
            <a:lvl3pPr marL="1219200" indent="0">
              <a:buNone/>
              <a:defRPr sz="2400" b="1"/>
            </a:lvl3pPr>
            <a:lvl4pPr marL="1828165" indent="0">
              <a:buNone/>
              <a:defRPr sz="2200" b="1"/>
            </a:lvl4pPr>
            <a:lvl5pPr marL="2437765" indent="0">
              <a:buNone/>
              <a:defRPr sz="2200" b="1"/>
            </a:lvl5pPr>
            <a:lvl6pPr marL="3047365" indent="0">
              <a:buNone/>
              <a:defRPr sz="2200" b="1"/>
            </a:lvl6pPr>
            <a:lvl7pPr marL="3656965" indent="0">
              <a:buNone/>
              <a:defRPr sz="2200" b="1"/>
            </a:lvl7pPr>
            <a:lvl8pPr marL="4266565" indent="0">
              <a:buNone/>
              <a:defRPr sz="2200" b="1"/>
            </a:lvl8pPr>
            <a:lvl9pPr marL="4876165" indent="0">
              <a:buNone/>
              <a:defRPr sz="2200" b="1"/>
            </a:lvl9pPr>
          </a:lstStyle>
          <a:p>
            <a:pPr lvl="0"/>
            <a:r>
              <a:rPr lang="en-US"/>
              <a:t>Click to edit Master text styles</a:t>
            </a:r>
            <a:endParaRPr lang="en-US"/>
          </a:p>
        </p:txBody>
      </p:sp>
      <p:sp>
        <p:nvSpPr>
          <p:cNvPr id="6" name="Content Placeholder 5"/>
          <p:cNvSpPr>
            <a:spLocks noGrp="1"/>
          </p:cNvSpPr>
          <p:nvPr>
            <p:ph sz="quarter" idx="4"/>
          </p:nvPr>
        </p:nvSpPr>
        <p:spPr>
          <a:xfrm>
            <a:off x="6193535" y="2174977"/>
            <a:ext cx="5389174" cy="3951471"/>
          </a:xfrm>
        </p:spPr>
        <p:txBody>
          <a:bodyPr/>
          <a:lstStyle>
            <a:lvl1pPr>
              <a:defRPr sz="3200"/>
            </a:lvl1pPr>
            <a:lvl2pPr>
              <a:defRPr sz="2700"/>
            </a:lvl2pPr>
            <a:lvl3pPr>
              <a:defRPr sz="2400"/>
            </a:lvl3pPr>
            <a:lvl4pPr>
              <a:defRPr sz="2200"/>
            </a:lvl4pPr>
            <a:lvl5pPr>
              <a:defRPr sz="2200"/>
            </a:lvl5pPr>
            <a:lvl6pPr>
              <a:defRPr sz="2200"/>
            </a:lvl6pPr>
            <a:lvl7pPr>
              <a:defRPr sz="2200"/>
            </a:lvl7pPr>
            <a:lvl8pPr>
              <a:defRPr sz="2200"/>
            </a:lvl8pPr>
            <a:lvl9pPr>
              <a:defRPr sz="22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7" name="Date Placeholder 6"/>
          <p:cNvSpPr>
            <a:spLocks noGrp="1"/>
          </p:cNvSpPr>
          <p:nvPr>
            <p:ph type="dt" sz="half" idx="10"/>
          </p:nvPr>
        </p:nvSpPr>
        <p:spPr/>
        <p:txBody>
          <a:bodyPr/>
          <a:lstStyle/>
          <a:p>
            <a:pPr>
              <a:defRPr/>
            </a:pPr>
            <a:fld id="{0A4318BD-B3C6-4D4B-B871-C29490A2E55A}" type="datetime1">
              <a:rPr lang="en-US" altLang="zh-CN" smtClean="0">
                <a:solidFill>
                  <a:prstClr val="black">
                    <a:tint val="75000"/>
                  </a:prstClr>
                </a:solidFill>
              </a:rPr>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pPr>
              <a:defRPr/>
            </a:pPr>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pPr>
              <a:defRPr/>
            </a:pPr>
            <a:fld id="{601EE9E8-4134-49B0-9AA7-3089E6521627}" type="slidenum">
              <a:rPr lang="en-US" smtClean="0">
                <a:solidFill>
                  <a:prstClr val="black">
                    <a:tint val="75000"/>
                  </a:prstClr>
                </a:solidFill>
              </a:rPr>
            </a:fld>
            <a:endParaRPr lang="en-US" dirty="0">
              <a:solidFill>
                <a:prstClr val="black">
                  <a:tint val="75000"/>
                </a:prstClr>
              </a:solidFill>
            </a:endParaRPr>
          </a:p>
        </p:txBody>
      </p:sp>
    </p:spTree>
  </p:cSld>
  <p:clrMapOvr>
    <a:masterClrMapping/>
  </p:clrMapOvr>
  <mc:AlternateContent xmlns:mc="http://schemas.openxmlformats.org/markup-compatibility/2006">
    <mc:Choice xmlns:p14="http://schemas.microsoft.com/office/powerpoint/2010/main" Requires="p14">
      <p:transition spd="slow" p14:dur="900" advClick="0" advTm="3000">
        <p14:warp dir="in"/>
      </p:transition>
    </mc:Choice>
    <mc:Fallback>
      <p:transition spd="slow" advClick="0" advTm="3000">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Date Placeholder 2"/>
          <p:cNvSpPr>
            <a:spLocks noGrp="1"/>
          </p:cNvSpPr>
          <p:nvPr>
            <p:ph type="dt" sz="half" idx="10"/>
          </p:nvPr>
        </p:nvSpPr>
        <p:spPr/>
        <p:txBody>
          <a:bodyPr/>
          <a:lstStyle/>
          <a:p>
            <a:pPr>
              <a:defRPr/>
            </a:pPr>
            <a:fld id="{E14CAFC4-799C-4CDE-B92B-8C262F06CF3E}" type="datetime1">
              <a:rPr lang="en-US" altLang="zh-CN" smtClean="0">
                <a:solidFill>
                  <a:prstClr val="black">
                    <a:tint val="75000"/>
                  </a:prstClr>
                </a:solidFill>
              </a:rPr>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pPr>
              <a:defRPr/>
            </a:pPr>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pPr>
              <a:defRPr/>
            </a:pPr>
            <a:fld id="{601EE9E8-4134-49B0-9AA7-3089E6521627}" type="slidenum">
              <a:rPr lang="en-US" smtClean="0">
                <a:solidFill>
                  <a:prstClr val="black">
                    <a:tint val="75000"/>
                  </a:prstClr>
                </a:solidFill>
              </a:rPr>
            </a:fld>
            <a:endParaRPr lang="en-US" dirty="0">
              <a:solidFill>
                <a:prstClr val="black">
                  <a:tint val="75000"/>
                </a:prstClr>
              </a:solidFill>
            </a:endParaRPr>
          </a:p>
        </p:txBody>
      </p:sp>
    </p:spTree>
  </p:cSld>
  <p:clrMapOvr>
    <a:masterClrMapping/>
  </p:clrMapOvr>
  <mc:AlternateContent xmlns:mc="http://schemas.openxmlformats.org/markup-compatibility/2006">
    <mc:Choice xmlns:p14="http://schemas.microsoft.com/office/powerpoint/2010/main" Requires="p14">
      <p:transition spd="slow" p14:dur="900" advClick="0" advTm="3000">
        <p14:warp dir="in"/>
      </p:transition>
    </mc:Choice>
    <mc:Fallback>
      <p:transition spd="slow" advClick="0" advTm="3000">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showMasterSp="0">
  <p:cSld name="Blank">
    <p:spTree>
      <p:nvGrpSpPr>
        <p:cNvPr id="1" name=""/>
        <p:cNvGrpSpPr/>
        <p:nvPr/>
      </p:nvGrpSpPr>
      <p:grpSpPr>
        <a:xfrm>
          <a:off x="0" y="0"/>
          <a:ext cx="0" cy="0"/>
          <a:chOff x="0" y="0"/>
          <a:chExt cx="0" cy="0"/>
        </a:xfrm>
      </p:grpSpPr>
      <p:sp>
        <p:nvSpPr>
          <p:cNvPr id="5" name="圆角矩形 4"/>
          <p:cNvSpPr/>
          <p:nvPr userDrawn="1"/>
        </p:nvSpPr>
        <p:spPr>
          <a:xfrm>
            <a:off x="1139663" y="1031306"/>
            <a:ext cx="9912993" cy="42892"/>
          </a:xfrm>
          <a:prstGeom prst="roundRect">
            <a:avLst>
              <a:gd name="adj" fmla="val 50000"/>
            </a:avLst>
          </a:prstGeom>
          <a:gradFill>
            <a:gsLst>
              <a:gs pos="0">
                <a:schemeClr val="bg1">
                  <a:lumMod val="75000"/>
                </a:schemeClr>
              </a:gs>
              <a:gs pos="100000">
                <a:schemeClr val="bg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91419" tIns="45709" rIns="91419" bIns="45709"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b="0" i="0" u="none" strike="noStrike" kern="1200" cap="none" spc="0" normalizeH="0" baseline="0" noProof="0">
              <a:ln>
                <a:noFill/>
              </a:ln>
              <a:solidFill>
                <a:srgbClr val="FFFFFF"/>
              </a:solidFill>
              <a:effectLst/>
              <a:uLnTx/>
              <a:uFillTx/>
              <a:latin typeface="Calibri" panose="020F0502020204030204"/>
              <a:ea typeface="宋体" panose="02010600030101010101" pitchFamily="2" charset="-122"/>
              <a:cs typeface="+mn-cs"/>
            </a:endParaRPr>
          </a:p>
        </p:txBody>
      </p:sp>
      <p:sp>
        <p:nvSpPr>
          <p:cNvPr id="6" name="圆角矩形 5"/>
          <p:cNvSpPr/>
          <p:nvPr userDrawn="1"/>
        </p:nvSpPr>
        <p:spPr>
          <a:xfrm>
            <a:off x="5900211" y="6452198"/>
            <a:ext cx="391899" cy="22011"/>
          </a:xfrm>
          <a:prstGeom prst="roundRect">
            <a:avLst>
              <a:gd name="adj" fmla="val 50000"/>
            </a:avLst>
          </a:prstGeom>
          <a:gradFill>
            <a:gsLst>
              <a:gs pos="0">
                <a:schemeClr val="bg1">
                  <a:lumMod val="75000"/>
                </a:schemeClr>
              </a:gs>
              <a:gs pos="100000">
                <a:schemeClr val="bg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91419" tIns="45709" rIns="91419" bIns="45709"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b="0" i="0" u="none" strike="noStrike" kern="1200" cap="none" spc="0" normalizeH="0" baseline="0" noProof="0">
              <a:ln>
                <a:noFill/>
              </a:ln>
              <a:solidFill>
                <a:srgbClr val="FFFFFF"/>
              </a:solidFill>
              <a:effectLst/>
              <a:uLnTx/>
              <a:uFillTx/>
              <a:latin typeface="Calibri" panose="020F0502020204030204"/>
              <a:ea typeface="宋体" panose="02010600030101010101" pitchFamily="2" charset="-122"/>
              <a:cs typeface="+mn-cs"/>
            </a:endParaRPr>
          </a:p>
        </p:txBody>
      </p:sp>
      <p:sp>
        <p:nvSpPr>
          <p:cNvPr id="7" name="日期占位符 6"/>
          <p:cNvSpPr>
            <a:spLocks noGrp="1"/>
          </p:cNvSpPr>
          <p:nvPr>
            <p:ph type="dt" sz="half" idx="10"/>
          </p:nvPr>
        </p:nvSpPr>
        <p:spPr/>
        <p:txBody>
          <a:bodyPr/>
          <a:lstStyle/>
          <a:p>
            <a:pPr>
              <a:defRPr/>
            </a:pPr>
            <a:fld id="{3E729073-8FFE-4F18-B513-07581FC6638E}" type="datetime1">
              <a:rPr lang="en-US" altLang="zh-CN" smtClean="0">
                <a:solidFill>
                  <a:prstClr val="black">
                    <a:tint val="75000"/>
                  </a:prstClr>
                </a:solidFill>
              </a:rPr>
            </a:fld>
            <a:endParaRPr lang="en-US" dirty="0">
              <a:solidFill>
                <a:prstClr val="black">
                  <a:tint val="75000"/>
                </a:prstClr>
              </a:solidFill>
            </a:endParaRPr>
          </a:p>
        </p:txBody>
      </p:sp>
      <p:sp>
        <p:nvSpPr>
          <p:cNvPr id="9" name="灯片编号占位符 8"/>
          <p:cNvSpPr>
            <a:spLocks noGrp="1"/>
          </p:cNvSpPr>
          <p:nvPr>
            <p:ph type="sldNum" sz="quarter" idx="12"/>
          </p:nvPr>
        </p:nvSpPr>
        <p:spPr>
          <a:xfrm>
            <a:off x="4673722" y="6396523"/>
            <a:ext cx="2844875" cy="365142"/>
          </a:xfrm>
        </p:spPr>
        <p:txBody>
          <a:bodyPr/>
          <a:lstStyle>
            <a:lvl1pPr algn="ctr">
              <a:defRPr>
                <a:latin typeface="ITC Avant Garde Std Bk" panose="020B0502020202020204" pitchFamily="34" charset="0"/>
              </a:defRPr>
            </a:lvl1pPr>
          </a:lstStyle>
          <a:p>
            <a:pPr>
              <a:defRPr/>
            </a:pPr>
            <a:fld id="{601EE9E8-4134-49B0-9AA7-3089E6521627}" type="slidenum">
              <a:rPr lang="en-US" smtClean="0">
                <a:solidFill>
                  <a:prstClr val="black">
                    <a:tint val="75000"/>
                  </a:prstClr>
                </a:solidFill>
              </a:rPr>
            </a:fld>
            <a:endParaRPr lang="en-US" dirty="0">
              <a:solidFill>
                <a:prstClr val="black">
                  <a:tint val="75000"/>
                </a:prstClr>
              </a:solidFill>
            </a:endParaRPr>
          </a:p>
        </p:txBody>
      </p:sp>
    </p:spTree>
  </p:cSld>
  <p:clrMapOvr>
    <a:masterClrMapping/>
  </p:clrMapOvr>
  <mc:AlternateContent xmlns:mc="http://schemas.openxmlformats.org/markup-compatibility/2006">
    <mc:Choice xmlns:p14="http://schemas.microsoft.com/office/powerpoint/2010/main" Requires="p14">
      <p:transition spd="slow" p14:dur="900" advClick="0" advTm="3000">
        <p14:warp dir="in"/>
      </p:transition>
    </mc:Choice>
    <mc:Fallback>
      <p:transition spd="slow" advClick="0" advTm="3000">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p14:dur="900" advClick="0" advTm="3000">
        <p14:warp dir="in"/>
      </p:transition>
    </mc:Choice>
    <mc:Fallback>
      <p:transition spd="slow" advClick="0" advTm="3000">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19" y="273062"/>
            <a:ext cx="4011189" cy="1162105"/>
          </a:xfrm>
        </p:spPr>
        <p:txBody>
          <a:bodyPr anchor="b"/>
          <a:lstStyle>
            <a:lvl1pPr algn="l">
              <a:defRPr sz="2700" b="1"/>
            </a:lvl1pPr>
          </a:lstStyle>
          <a:p>
            <a:r>
              <a:rPr lang="en-US"/>
              <a:t>Click to edit Master title style</a:t>
            </a:r>
            <a:endParaRPr lang="en-US"/>
          </a:p>
        </p:txBody>
      </p:sp>
      <p:sp>
        <p:nvSpPr>
          <p:cNvPr id="3" name="Content Placeholder 2"/>
          <p:cNvSpPr>
            <a:spLocks noGrp="1"/>
          </p:cNvSpPr>
          <p:nvPr>
            <p:ph idx="1"/>
          </p:nvPr>
        </p:nvSpPr>
        <p:spPr>
          <a:xfrm>
            <a:off x="4766858" y="273066"/>
            <a:ext cx="6815845" cy="5853384"/>
          </a:xfrm>
        </p:spPr>
        <p:txBody>
          <a:bodyPr/>
          <a:lstStyle>
            <a:lvl1pPr>
              <a:defRPr sz="4300"/>
            </a:lvl1pPr>
            <a:lvl2pPr>
              <a:defRPr sz="3800"/>
            </a:lvl2pPr>
            <a:lvl3pPr>
              <a:defRPr sz="3200"/>
            </a:lvl3pPr>
            <a:lvl4pPr>
              <a:defRPr sz="2700"/>
            </a:lvl4pPr>
            <a:lvl5pPr>
              <a:defRPr sz="2700"/>
            </a:lvl5pPr>
            <a:lvl6pPr>
              <a:defRPr sz="2700"/>
            </a:lvl6pPr>
            <a:lvl7pPr>
              <a:defRPr sz="2700"/>
            </a:lvl7pPr>
            <a:lvl8pPr>
              <a:defRPr sz="2700"/>
            </a:lvl8pPr>
            <a:lvl9pPr>
              <a:defRPr sz="27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Text Placeholder 3"/>
          <p:cNvSpPr>
            <a:spLocks noGrp="1"/>
          </p:cNvSpPr>
          <p:nvPr>
            <p:ph type="body" sz="half" idx="2"/>
          </p:nvPr>
        </p:nvSpPr>
        <p:spPr>
          <a:xfrm>
            <a:off x="609619" y="1435171"/>
            <a:ext cx="4011189" cy="4691280"/>
          </a:xfrm>
        </p:spPr>
        <p:txBody>
          <a:bodyPr/>
          <a:lstStyle>
            <a:lvl1pPr marL="0" indent="0">
              <a:buNone/>
              <a:defRPr sz="1900"/>
            </a:lvl1pPr>
            <a:lvl2pPr marL="609600" indent="0">
              <a:buNone/>
              <a:defRPr sz="1600"/>
            </a:lvl2pPr>
            <a:lvl3pPr marL="1219200" indent="0">
              <a:buNone/>
              <a:defRPr sz="1400"/>
            </a:lvl3pPr>
            <a:lvl4pPr marL="1828165" indent="0">
              <a:buNone/>
              <a:defRPr sz="1200"/>
            </a:lvl4pPr>
            <a:lvl5pPr marL="2437765" indent="0">
              <a:buNone/>
              <a:defRPr sz="1200"/>
            </a:lvl5pPr>
            <a:lvl6pPr marL="3047365" indent="0">
              <a:buNone/>
              <a:defRPr sz="1200"/>
            </a:lvl6pPr>
            <a:lvl7pPr marL="3656965" indent="0">
              <a:buNone/>
              <a:defRPr sz="1200"/>
            </a:lvl7pPr>
            <a:lvl8pPr marL="4266565" indent="0">
              <a:buNone/>
              <a:defRPr sz="1200"/>
            </a:lvl8pPr>
            <a:lvl9pPr marL="4876165" indent="0">
              <a:buNone/>
              <a:defRPr sz="1200"/>
            </a:lvl9pPr>
          </a:lstStyle>
          <a:p>
            <a:pPr lvl="0"/>
            <a:r>
              <a:rPr lang="en-US"/>
              <a:t>Click to edit Master text styles</a:t>
            </a:r>
            <a:endParaRPr lang="en-US"/>
          </a:p>
        </p:txBody>
      </p:sp>
      <p:sp>
        <p:nvSpPr>
          <p:cNvPr id="5" name="Date Placeholder 4"/>
          <p:cNvSpPr>
            <a:spLocks noGrp="1"/>
          </p:cNvSpPr>
          <p:nvPr>
            <p:ph type="dt" sz="half" idx="10"/>
          </p:nvPr>
        </p:nvSpPr>
        <p:spPr/>
        <p:txBody>
          <a:bodyPr/>
          <a:lstStyle/>
          <a:p>
            <a:pPr>
              <a:defRPr/>
            </a:pPr>
            <a:fld id="{43C7FCF6-76BD-4495-B08F-4C059D2BA31F}" type="datetime1">
              <a:rPr lang="en-US" altLang="zh-CN" smtClean="0">
                <a:solidFill>
                  <a:prstClr val="black">
                    <a:tint val="75000"/>
                  </a:prstClr>
                </a:solidFill>
              </a:rPr>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601EE9E8-4134-49B0-9AA7-3089E6521627}" type="slidenum">
              <a:rPr lang="en-US" smtClean="0">
                <a:solidFill>
                  <a:prstClr val="black">
                    <a:tint val="75000"/>
                  </a:prstClr>
                </a:solidFill>
              </a:rPr>
            </a:fld>
            <a:endParaRPr lang="en-US" dirty="0">
              <a:solidFill>
                <a:prstClr val="black">
                  <a:tint val="75000"/>
                </a:prstClr>
              </a:solidFill>
            </a:endParaRPr>
          </a:p>
        </p:txBody>
      </p:sp>
    </p:spTree>
  </p:cSld>
  <p:clrMapOvr>
    <a:masterClrMapping/>
  </p:clrMapOvr>
  <mc:AlternateContent xmlns:mc="http://schemas.openxmlformats.org/markup-compatibility/2006">
    <mc:Choice xmlns:p14="http://schemas.microsoft.com/office/powerpoint/2010/main" Requires="p14">
      <p:transition spd="slow" p14:dur="900" advClick="0" advTm="3000">
        <p14:warp dir="in"/>
      </p:transition>
    </mc:Choice>
    <mc:Fallback>
      <p:transition spd="slow" advClick="0" advTm="3000">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79" y="4800825"/>
            <a:ext cx="7315391" cy="566765"/>
          </a:xfrm>
        </p:spPr>
        <p:txBody>
          <a:bodyPr anchor="b"/>
          <a:lstStyle>
            <a:lvl1pPr algn="l">
              <a:defRPr sz="2700" b="1"/>
            </a:lvl1pPr>
          </a:lstStyle>
          <a:p>
            <a:r>
              <a:rPr lang="en-US"/>
              <a:t>Click to edit Master title style</a:t>
            </a:r>
            <a:endParaRPr lang="en-US"/>
          </a:p>
        </p:txBody>
      </p:sp>
      <p:sp>
        <p:nvSpPr>
          <p:cNvPr id="3" name="Picture Placeholder 2"/>
          <p:cNvSpPr>
            <a:spLocks noGrp="1"/>
          </p:cNvSpPr>
          <p:nvPr>
            <p:ph type="pic" idx="1"/>
          </p:nvPr>
        </p:nvSpPr>
        <p:spPr>
          <a:xfrm>
            <a:off x="2389779" y="612805"/>
            <a:ext cx="7315391" cy="4114991"/>
          </a:xfrm>
        </p:spPr>
        <p:txBody>
          <a:bodyPr/>
          <a:lstStyle>
            <a:lvl1pPr marL="0" indent="0">
              <a:buNone/>
              <a:defRPr sz="4300"/>
            </a:lvl1pPr>
            <a:lvl2pPr marL="609600" indent="0">
              <a:buNone/>
              <a:defRPr sz="3800"/>
            </a:lvl2pPr>
            <a:lvl3pPr marL="1219200" indent="0">
              <a:buNone/>
              <a:defRPr sz="3200"/>
            </a:lvl3pPr>
            <a:lvl4pPr marL="1828165" indent="0">
              <a:buNone/>
              <a:defRPr sz="2700"/>
            </a:lvl4pPr>
            <a:lvl5pPr marL="2437765" indent="0">
              <a:buNone/>
              <a:defRPr sz="2700"/>
            </a:lvl5pPr>
            <a:lvl6pPr marL="3047365" indent="0">
              <a:buNone/>
              <a:defRPr sz="2700"/>
            </a:lvl6pPr>
            <a:lvl7pPr marL="3656965" indent="0">
              <a:buNone/>
              <a:defRPr sz="2700"/>
            </a:lvl7pPr>
            <a:lvl8pPr marL="4266565" indent="0">
              <a:buNone/>
              <a:defRPr sz="2700"/>
            </a:lvl8pPr>
            <a:lvl9pPr marL="4876165" indent="0">
              <a:buNone/>
              <a:defRPr sz="2700"/>
            </a:lvl9pPr>
          </a:lstStyle>
          <a:p>
            <a:endParaRPr lang="en-US" dirty="0"/>
          </a:p>
        </p:txBody>
      </p:sp>
      <p:sp>
        <p:nvSpPr>
          <p:cNvPr id="4" name="Text Placeholder 3"/>
          <p:cNvSpPr>
            <a:spLocks noGrp="1"/>
          </p:cNvSpPr>
          <p:nvPr>
            <p:ph type="body" sz="half" idx="2"/>
          </p:nvPr>
        </p:nvSpPr>
        <p:spPr>
          <a:xfrm>
            <a:off x="2389779" y="5367590"/>
            <a:ext cx="7315391" cy="804900"/>
          </a:xfrm>
        </p:spPr>
        <p:txBody>
          <a:bodyPr/>
          <a:lstStyle>
            <a:lvl1pPr marL="0" indent="0">
              <a:buNone/>
              <a:defRPr sz="1900"/>
            </a:lvl1pPr>
            <a:lvl2pPr marL="609600" indent="0">
              <a:buNone/>
              <a:defRPr sz="1600"/>
            </a:lvl2pPr>
            <a:lvl3pPr marL="1219200" indent="0">
              <a:buNone/>
              <a:defRPr sz="1400"/>
            </a:lvl3pPr>
            <a:lvl4pPr marL="1828165" indent="0">
              <a:buNone/>
              <a:defRPr sz="1200"/>
            </a:lvl4pPr>
            <a:lvl5pPr marL="2437765" indent="0">
              <a:buNone/>
              <a:defRPr sz="1200"/>
            </a:lvl5pPr>
            <a:lvl6pPr marL="3047365" indent="0">
              <a:buNone/>
              <a:defRPr sz="1200"/>
            </a:lvl6pPr>
            <a:lvl7pPr marL="3656965" indent="0">
              <a:buNone/>
              <a:defRPr sz="1200"/>
            </a:lvl7pPr>
            <a:lvl8pPr marL="4266565" indent="0">
              <a:buNone/>
              <a:defRPr sz="1200"/>
            </a:lvl8pPr>
            <a:lvl9pPr marL="4876165" indent="0">
              <a:buNone/>
              <a:defRPr sz="1200"/>
            </a:lvl9pPr>
          </a:lstStyle>
          <a:p>
            <a:pPr lvl="0"/>
            <a:r>
              <a:rPr lang="en-US"/>
              <a:t>Click to edit Master text styles</a:t>
            </a:r>
            <a:endParaRPr lang="en-US"/>
          </a:p>
        </p:txBody>
      </p:sp>
      <p:sp>
        <p:nvSpPr>
          <p:cNvPr id="5" name="Date Placeholder 4"/>
          <p:cNvSpPr>
            <a:spLocks noGrp="1"/>
          </p:cNvSpPr>
          <p:nvPr>
            <p:ph type="dt" sz="half" idx="10"/>
          </p:nvPr>
        </p:nvSpPr>
        <p:spPr/>
        <p:txBody>
          <a:bodyPr/>
          <a:lstStyle/>
          <a:p>
            <a:pPr>
              <a:defRPr/>
            </a:pPr>
            <a:fld id="{E257577C-F53D-4BB9-9408-EB84DEB3CD80}" type="datetime1">
              <a:rPr lang="en-US" altLang="zh-CN" smtClean="0">
                <a:solidFill>
                  <a:prstClr val="black">
                    <a:tint val="75000"/>
                  </a:prstClr>
                </a:solidFill>
              </a:rPr>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601EE9E8-4134-49B0-9AA7-3089E6521627}" type="slidenum">
              <a:rPr lang="en-US" smtClean="0">
                <a:solidFill>
                  <a:prstClr val="black">
                    <a:tint val="75000"/>
                  </a:prstClr>
                </a:solidFill>
              </a:rPr>
            </a:fld>
            <a:endParaRPr lang="en-US" dirty="0">
              <a:solidFill>
                <a:prstClr val="black">
                  <a:tint val="75000"/>
                </a:prstClr>
              </a:solidFill>
            </a:endParaRPr>
          </a:p>
        </p:txBody>
      </p:sp>
    </p:spTree>
  </p:cSld>
  <p:clrMapOvr>
    <a:masterClrMapping/>
  </p:clrMapOvr>
  <mc:AlternateContent xmlns:mc="http://schemas.openxmlformats.org/markup-compatibility/2006">
    <mc:Choice xmlns:p14="http://schemas.microsoft.com/office/powerpoint/2010/main" Requires="p14">
      <p:transition spd="slow" p14:dur="900" advClick="0" advTm="3000">
        <p14:warp dir="in"/>
      </p:transition>
    </mc:Choice>
    <mc:Fallback>
      <p:transition spd="slow" advClick="0" advTm="3000">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lstStyle/>
          <a:p>
            <a:pPr>
              <a:defRPr/>
            </a:pPr>
            <a:fld id="{77D58058-BD14-4845-947D-4A9B79A00D09}" type="datetime1">
              <a:rPr lang="en-US" altLang="zh-CN" smtClean="0">
                <a:solidFill>
                  <a:prstClr val="black">
                    <a:tint val="75000"/>
                  </a:prstClr>
                </a:solidFill>
              </a:rPr>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601EE9E8-4134-49B0-9AA7-3089E6521627}" type="slidenum">
              <a:rPr lang="en-US" smtClean="0">
                <a:solidFill>
                  <a:prstClr val="black">
                    <a:tint val="75000"/>
                  </a:prstClr>
                </a:solidFill>
              </a:rPr>
            </a:fld>
            <a:endParaRPr lang="en-US" dirty="0">
              <a:solidFill>
                <a:prstClr val="black">
                  <a:tint val="75000"/>
                </a:prstClr>
              </a:solidFill>
            </a:endParaRPr>
          </a:p>
        </p:txBody>
      </p:sp>
    </p:spTree>
  </p:cSld>
  <p:clrMapOvr>
    <a:masterClrMapping/>
  </p:clrMapOvr>
  <mc:AlternateContent xmlns:mc="http://schemas.openxmlformats.org/markup-compatibility/2006">
    <mc:Choice xmlns:p14="http://schemas.microsoft.com/office/powerpoint/2010/main" Requires="p14">
      <p:transition spd="slow" p14:dur="900" advClick="0" advTm="3000">
        <p14:warp dir="in"/>
      </p:transition>
    </mc:Choice>
    <mc:Fallback>
      <p:transition spd="slow" advClick="0" advTm="3000">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431" y="274653"/>
            <a:ext cx="2743272" cy="5851796"/>
          </a:xfrm>
        </p:spPr>
        <p:txBody>
          <a:bodyPr vert="eaVert"/>
          <a:lstStyle/>
          <a:p>
            <a:r>
              <a:rPr lang="en-US"/>
              <a:t>Click to edit Master title style</a:t>
            </a:r>
            <a:endParaRPr lang="en-US"/>
          </a:p>
        </p:txBody>
      </p:sp>
      <p:sp>
        <p:nvSpPr>
          <p:cNvPr id="3" name="Vertical Text Placeholder 2"/>
          <p:cNvSpPr>
            <a:spLocks noGrp="1"/>
          </p:cNvSpPr>
          <p:nvPr>
            <p:ph type="body" orient="vert" idx="1"/>
          </p:nvPr>
        </p:nvSpPr>
        <p:spPr>
          <a:xfrm>
            <a:off x="609617" y="274653"/>
            <a:ext cx="8026609" cy="5851796"/>
          </a:xfrm>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lstStyle/>
          <a:p>
            <a:pPr>
              <a:defRPr/>
            </a:pPr>
            <a:fld id="{18ECB469-C949-4E3F-B0CB-0C15DA7B7F92}" type="datetime1">
              <a:rPr lang="en-US" altLang="zh-CN" smtClean="0">
                <a:solidFill>
                  <a:prstClr val="black">
                    <a:tint val="75000"/>
                  </a:prstClr>
                </a:solidFill>
              </a:rPr>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601EE9E8-4134-49B0-9AA7-3089E6521627}" type="slidenum">
              <a:rPr lang="en-US" smtClean="0">
                <a:solidFill>
                  <a:prstClr val="black">
                    <a:tint val="75000"/>
                  </a:prstClr>
                </a:solidFill>
              </a:rPr>
            </a:fld>
            <a:endParaRPr lang="en-US" dirty="0">
              <a:solidFill>
                <a:prstClr val="black">
                  <a:tint val="75000"/>
                </a:prstClr>
              </a:solidFill>
            </a:endParaRPr>
          </a:p>
        </p:txBody>
      </p:sp>
    </p:spTree>
  </p:cSld>
  <p:clrMapOvr>
    <a:masterClrMapping/>
  </p:clrMapOvr>
  <mc:AlternateContent xmlns:mc="http://schemas.openxmlformats.org/markup-compatibility/2006">
    <mc:Choice xmlns:p14="http://schemas.microsoft.com/office/powerpoint/2010/main" Requires="p14">
      <p:transition spd="slow" p14:dur="900" advClick="0" advTm="3000">
        <p14:warp dir="in"/>
      </p:transition>
    </mc:Choice>
    <mc:Fallback>
      <p:transition spd="slow" advClick="0" advTm="3000">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p14:dur="900" advClick="0" advTm="3000">
        <p14:warp dir="in"/>
      </p:transition>
    </mc:Choice>
    <mc:Fallback>
      <p:transition spd="slow" advClick="0" advTm="3000">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4" Type="http://schemas.openxmlformats.org/officeDocument/2006/relationships/theme" Target="../theme/theme1.xml"/><Relationship Id="rId13" Type="http://schemas.openxmlformats.org/officeDocument/2006/relationships/image" Target="../media/image1.png"/><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1.xml"/><Relationship Id="rId8" Type="http://schemas.openxmlformats.org/officeDocument/2006/relationships/slideLayout" Target="../slideLayouts/slideLayout20.xml"/><Relationship Id="rId7" Type="http://schemas.openxmlformats.org/officeDocument/2006/relationships/slideLayout" Target="../slideLayouts/slideLayout19.xml"/><Relationship Id="rId6" Type="http://schemas.openxmlformats.org/officeDocument/2006/relationships/slideLayout" Target="../slideLayouts/slideLayout18.xml"/><Relationship Id="rId5" Type="http://schemas.openxmlformats.org/officeDocument/2006/relationships/slideLayout" Target="../slideLayouts/slideLayout17.xml"/><Relationship Id="rId4" Type="http://schemas.openxmlformats.org/officeDocument/2006/relationships/slideLayout" Target="../slideLayouts/slideLayout16.xml"/><Relationship Id="rId3" Type="http://schemas.openxmlformats.org/officeDocument/2006/relationships/slideLayout" Target="../slideLayouts/slideLayout15.xml"/><Relationship Id="rId2" Type="http://schemas.openxmlformats.org/officeDocument/2006/relationships/slideLayout" Target="../slideLayouts/slideLayout14.xml"/><Relationship Id="rId16" Type="http://schemas.openxmlformats.org/officeDocument/2006/relationships/theme" Target="../theme/theme2.xml"/><Relationship Id="rId15" Type="http://schemas.openxmlformats.org/officeDocument/2006/relationships/image" Target="../media/image1.png"/><Relationship Id="rId14" Type="http://schemas.openxmlformats.org/officeDocument/2006/relationships/image" Target="../media/image2.jpeg"/><Relationship Id="rId13" Type="http://schemas.openxmlformats.org/officeDocument/2006/relationships/slideLayout" Target="../slideLayouts/slideLayout25.xml"/><Relationship Id="rId12" Type="http://schemas.openxmlformats.org/officeDocument/2006/relationships/slideLayout" Target="../slideLayouts/slideLayout24.xml"/><Relationship Id="rId11" Type="http://schemas.openxmlformats.org/officeDocument/2006/relationships/slideLayout" Target="../slideLayouts/slideLayout23.xml"/><Relationship Id="rId10" Type="http://schemas.openxmlformats.org/officeDocument/2006/relationships/slideLayout" Target="../slideLayouts/slideLayout22.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fld>
            <a:endParaRPr lang="zh-CN" altLang="en-US"/>
          </a:p>
        </p:txBody>
      </p:sp>
      <p:pic>
        <p:nvPicPr>
          <p:cNvPr id="12" name="图片 11" descr="水印"/>
          <p:cNvPicPr>
            <a:picLocks noChangeAspect="1"/>
          </p:cNvPicPr>
          <p:nvPr userDrawn="1"/>
        </p:nvPicPr>
        <p:blipFill>
          <a:blip r:embed="rId13"/>
          <a:stretch>
            <a:fillRect/>
          </a:stretch>
        </p:blipFill>
        <p:spPr>
          <a:xfrm>
            <a:off x="7186295" y="63500"/>
            <a:ext cx="4902200" cy="1586865"/>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16" y="274652"/>
            <a:ext cx="10973087" cy="1143053"/>
          </a:xfrm>
          <a:prstGeom prst="rect">
            <a:avLst/>
          </a:prstGeom>
        </p:spPr>
        <p:txBody>
          <a:bodyPr vert="horz" lIns="91436" tIns="45718" rIns="91436" bIns="45718" rtlCol="0" anchor="ctr">
            <a:normAutofit/>
          </a:bodyPr>
          <a:lstStyle/>
          <a:p>
            <a:r>
              <a:rPr lang="en-US" dirty="0"/>
              <a:t>Click to edit Master title style</a:t>
            </a:r>
            <a:endParaRPr lang="en-US" dirty="0"/>
          </a:p>
        </p:txBody>
      </p:sp>
      <p:sp>
        <p:nvSpPr>
          <p:cNvPr id="3" name="Text Placeholder 2"/>
          <p:cNvSpPr>
            <a:spLocks noGrp="1"/>
          </p:cNvSpPr>
          <p:nvPr>
            <p:ph type="body" idx="1"/>
          </p:nvPr>
        </p:nvSpPr>
        <p:spPr>
          <a:xfrm>
            <a:off x="609616" y="1600276"/>
            <a:ext cx="10973087" cy="4526173"/>
          </a:xfrm>
          <a:prstGeom prst="rect">
            <a:avLst/>
          </a:prstGeom>
        </p:spPr>
        <p:txBody>
          <a:bodyPr vert="horz" lIns="91436" tIns="45718" rIns="91436" bIns="45718" rtlCol="0">
            <a:normAutofit/>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2"/>
          </p:nvPr>
        </p:nvSpPr>
        <p:spPr>
          <a:xfrm>
            <a:off x="609616" y="6356648"/>
            <a:ext cx="2844875" cy="365142"/>
          </a:xfrm>
          <a:prstGeom prst="rect">
            <a:avLst/>
          </a:prstGeom>
        </p:spPr>
        <p:txBody>
          <a:bodyPr vert="horz" lIns="91436" tIns="45718" rIns="91436" bIns="45718" rtlCol="0" anchor="ctr"/>
          <a:lstStyle>
            <a:lvl1pPr algn="l">
              <a:defRPr sz="1600">
                <a:solidFill>
                  <a:schemeClr val="tx1">
                    <a:tint val="75000"/>
                  </a:schemeClr>
                </a:solidFill>
              </a:defRPr>
            </a:lvl1pPr>
          </a:lstStyle>
          <a:p>
            <a:pPr>
              <a:defRPr/>
            </a:pPr>
            <a:fld id="{9196EC2F-0988-4314-AD4B-24FF16D7B45E}" type="datetime1">
              <a:rPr lang="en-US" altLang="zh-CN" smtClean="0">
                <a:solidFill>
                  <a:prstClr val="black">
                    <a:tint val="75000"/>
                  </a:prstClr>
                </a:solidFill>
              </a:rPr>
            </a:fld>
            <a:endParaRPr lang="en-US" dirty="0">
              <a:solidFill>
                <a:prstClr val="black">
                  <a:tint val="75000"/>
                </a:prstClr>
              </a:solidFill>
            </a:endParaRPr>
          </a:p>
        </p:txBody>
      </p:sp>
      <p:sp>
        <p:nvSpPr>
          <p:cNvPr id="5" name="Footer Placeholder 4"/>
          <p:cNvSpPr>
            <a:spLocks noGrp="1"/>
          </p:cNvSpPr>
          <p:nvPr>
            <p:ph type="ftr" sz="quarter" idx="3"/>
          </p:nvPr>
        </p:nvSpPr>
        <p:spPr>
          <a:xfrm>
            <a:off x="4165710" y="6356648"/>
            <a:ext cx="3860900" cy="365142"/>
          </a:xfrm>
          <a:prstGeom prst="rect">
            <a:avLst/>
          </a:prstGeom>
        </p:spPr>
        <p:txBody>
          <a:bodyPr vert="horz" lIns="91436" tIns="45718" rIns="91436" bIns="45718" rtlCol="0" anchor="ctr"/>
          <a:lstStyle>
            <a:lvl1pPr algn="ctr">
              <a:defRPr sz="1600">
                <a:solidFill>
                  <a:schemeClr val="tx1">
                    <a:tint val="75000"/>
                  </a:schemeClr>
                </a:solidFill>
              </a:defRPr>
            </a:lvl1pPr>
          </a:lstStyle>
          <a:p>
            <a:pPr>
              <a:defRPr/>
            </a:pPr>
            <a:endParaRPr lang="en-US" dirty="0">
              <a:solidFill>
                <a:prstClr val="black">
                  <a:tint val="75000"/>
                </a:prstClr>
              </a:solidFill>
            </a:endParaRPr>
          </a:p>
        </p:txBody>
      </p:sp>
      <p:sp>
        <p:nvSpPr>
          <p:cNvPr id="6" name="Slide Number Placeholder 5"/>
          <p:cNvSpPr>
            <a:spLocks noGrp="1"/>
          </p:cNvSpPr>
          <p:nvPr>
            <p:ph type="sldNum" sz="quarter" idx="4"/>
          </p:nvPr>
        </p:nvSpPr>
        <p:spPr>
          <a:xfrm>
            <a:off x="8737828" y="6356648"/>
            <a:ext cx="2844875" cy="365142"/>
          </a:xfrm>
          <a:prstGeom prst="rect">
            <a:avLst/>
          </a:prstGeom>
        </p:spPr>
        <p:txBody>
          <a:bodyPr vert="horz" lIns="91436" tIns="45718" rIns="91436" bIns="45718" rtlCol="0" anchor="ctr"/>
          <a:lstStyle>
            <a:lvl1pPr algn="r">
              <a:defRPr sz="1600">
                <a:solidFill>
                  <a:schemeClr val="tx1">
                    <a:tint val="75000"/>
                  </a:schemeClr>
                </a:solidFill>
              </a:defRPr>
            </a:lvl1pPr>
          </a:lstStyle>
          <a:p>
            <a:pPr>
              <a:defRPr/>
            </a:pPr>
            <a:fld id="{601EE9E8-4134-49B0-9AA7-3089E6521627}" type="slidenum">
              <a:rPr lang="en-US" smtClean="0">
                <a:solidFill>
                  <a:prstClr val="black">
                    <a:tint val="75000"/>
                  </a:prstClr>
                </a:solidFill>
              </a:rPr>
            </a:fld>
            <a:endParaRPr lang="en-US" dirty="0">
              <a:solidFill>
                <a:prstClr val="black">
                  <a:tint val="75000"/>
                </a:prstClr>
              </a:solidFill>
            </a:endParaRPr>
          </a:p>
        </p:txBody>
      </p:sp>
      <p:pic>
        <p:nvPicPr>
          <p:cNvPr id="12" name="图片 11" descr="水印"/>
          <p:cNvPicPr>
            <a:picLocks noChangeAspect="1"/>
          </p:cNvPicPr>
          <p:nvPr userDrawn="1"/>
        </p:nvPicPr>
        <p:blipFill>
          <a:blip r:embed="rId15"/>
          <a:stretch>
            <a:fillRect/>
          </a:stretch>
        </p:blipFill>
        <p:spPr>
          <a:xfrm>
            <a:off x="7186295" y="63500"/>
            <a:ext cx="4902200" cy="1586865"/>
          </a:xfrm>
          <a:prstGeom prst="rect">
            <a:avLst/>
          </a:prstGeom>
        </p:spPr>
      </p:pic>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mc:AlternateContent xmlns:mc="http://schemas.openxmlformats.org/markup-compatibility/2006">
    <mc:Choice xmlns:p14="http://schemas.microsoft.com/office/powerpoint/2010/main" Requires="p14">
      <p:transition spd="slow" p14:dur="900" advClick="0" advTm="3000">
        <p14:warp dir="in"/>
      </p:transition>
    </mc:Choice>
    <mc:Fallback>
      <p:transition spd="slow" advClick="0" advTm="3000">
        <p:fade/>
      </p:transition>
    </mc:Fallback>
  </mc:AlternateContent>
  <p:hf hdr="0" ftr="0" dt="0"/>
  <p:txStyles>
    <p:titleStyle>
      <a:lvl1pPr algn="ctr" defTabSz="1219200" rtl="0" eaLnBrk="1" latinLnBrk="0" hangingPunct="1">
        <a:spcBef>
          <a:spcPct val="0"/>
        </a:spcBef>
        <a:buNone/>
        <a:defRPr sz="5900" kern="1200">
          <a:solidFill>
            <a:schemeClr val="tx1"/>
          </a:solidFill>
          <a:latin typeface="+mj-lt"/>
          <a:ea typeface="+mj-ea"/>
          <a:cs typeface="+mj-cs"/>
        </a:defRPr>
      </a:lvl1pPr>
    </p:titleStyle>
    <p:bodyStyle>
      <a:lvl1pPr marL="457200" indent="-457200" algn="l" defTabSz="1219200" rtl="0" eaLnBrk="1" latinLnBrk="0" hangingPunct="1">
        <a:spcBef>
          <a:spcPct val="20000"/>
        </a:spcBef>
        <a:buFont typeface="Arial" panose="020B0604020202020204" pitchFamily="34" charset="0"/>
        <a:buChar char="•"/>
        <a:defRPr sz="4300" kern="1200">
          <a:solidFill>
            <a:schemeClr val="tx1"/>
          </a:solidFill>
          <a:latin typeface="+mn-lt"/>
          <a:ea typeface="+mn-ea"/>
          <a:cs typeface="+mn-cs"/>
        </a:defRPr>
      </a:lvl1pPr>
      <a:lvl2pPr marL="990600" indent="-381000" algn="l" defTabSz="1219200" rtl="0" eaLnBrk="1" latinLnBrk="0" hangingPunct="1">
        <a:spcBef>
          <a:spcPct val="20000"/>
        </a:spcBef>
        <a:buFont typeface="Arial" panose="020B0604020202020204" pitchFamily="34" charset="0"/>
        <a:buChar char="–"/>
        <a:defRPr sz="3800" kern="1200">
          <a:solidFill>
            <a:schemeClr val="tx1"/>
          </a:solidFill>
          <a:latin typeface="+mn-lt"/>
          <a:ea typeface="+mn-ea"/>
          <a:cs typeface="+mn-cs"/>
        </a:defRPr>
      </a:lvl2pPr>
      <a:lvl3pPr marL="1524000" indent="-304800" algn="l" defTabSz="12192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3pPr>
      <a:lvl4pPr marL="2132965" indent="-304800" algn="l" defTabSz="1219200"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4pPr>
      <a:lvl5pPr marL="2742565" indent="-304800" algn="l" defTabSz="1219200"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5pPr>
      <a:lvl6pPr marL="3352165" indent="-304800" algn="l" defTabSz="1219200"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6pPr>
      <a:lvl7pPr marL="3961765" indent="-304800" algn="l" defTabSz="1219200"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7pPr>
      <a:lvl8pPr marL="4571365" indent="-304800" algn="l" defTabSz="1219200"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8pPr>
      <a:lvl9pPr marL="5180330" indent="-304800" algn="l" defTabSz="1219200"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9pPr>
    </p:bodyStyle>
    <p:otherStyle>
      <a:defPPr>
        <a:defRPr lang="en-US"/>
      </a:defPPr>
      <a:lvl1pPr marL="0" algn="l" defTabSz="1219200" rtl="0" eaLnBrk="1" latinLnBrk="0" hangingPunct="1">
        <a:defRPr sz="2400" kern="1200">
          <a:solidFill>
            <a:schemeClr val="tx1"/>
          </a:solidFill>
          <a:latin typeface="+mn-lt"/>
          <a:ea typeface="+mn-ea"/>
          <a:cs typeface="+mn-cs"/>
        </a:defRPr>
      </a:lvl1pPr>
      <a:lvl2pPr marL="609600" algn="l" defTabSz="1219200" rtl="0" eaLnBrk="1" latinLnBrk="0" hangingPunct="1">
        <a:defRPr sz="2400" kern="1200">
          <a:solidFill>
            <a:schemeClr val="tx1"/>
          </a:solidFill>
          <a:latin typeface="+mn-lt"/>
          <a:ea typeface="+mn-ea"/>
          <a:cs typeface="+mn-cs"/>
        </a:defRPr>
      </a:lvl2pPr>
      <a:lvl3pPr marL="1219200" algn="l" defTabSz="1219200" rtl="0" eaLnBrk="1" latinLnBrk="0" hangingPunct="1">
        <a:defRPr sz="2400" kern="1200">
          <a:solidFill>
            <a:schemeClr val="tx1"/>
          </a:solidFill>
          <a:latin typeface="+mn-lt"/>
          <a:ea typeface="+mn-ea"/>
          <a:cs typeface="+mn-cs"/>
        </a:defRPr>
      </a:lvl3pPr>
      <a:lvl4pPr marL="1828165" algn="l" defTabSz="1219200" rtl="0" eaLnBrk="1" latinLnBrk="0" hangingPunct="1">
        <a:defRPr sz="2400" kern="1200">
          <a:solidFill>
            <a:schemeClr val="tx1"/>
          </a:solidFill>
          <a:latin typeface="+mn-lt"/>
          <a:ea typeface="+mn-ea"/>
          <a:cs typeface="+mn-cs"/>
        </a:defRPr>
      </a:lvl4pPr>
      <a:lvl5pPr marL="2437765" algn="l" defTabSz="1219200" rtl="0" eaLnBrk="1" latinLnBrk="0" hangingPunct="1">
        <a:defRPr sz="2400" kern="1200">
          <a:solidFill>
            <a:schemeClr val="tx1"/>
          </a:solidFill>
          <a:latin typeface="+mn-lt"/>
          <a:ea typeface="+mn-ea"/>
          <a:cs typeface="+mn-cs"/>
        </a:defRPr>
      </a:lvl5pPr>
      <a:lvl6pPr marL="3047365" algn="l" defTabSz="1219200" rtl="0" eaLnBrk="1" latinLnBrk="0" hangingPunct="1">
        <a:defRPr sz="2400" kern="1200">
          <a:solidFill>
            <a:schemeClr val="tx1"/>
          </a:solidFill>
          <a:latin typeface="+mn-lt"/>
          <a:ea typeface="+mn-ea"/>
          <a:cs typeface="+mn-cs"/>
        </a:defRPr>
      </a:lvl6pPr>
      <a:lvl7pPr marL="3656965" algn="l" defTabSz="1219200" rtl="0" eaLnBrk="1" latinLnBrk="0" hangingPunct="1">
        <a:defRPr sz="2400" kern="1200">
          <a:solidFill>
            <a:schemeClr val="tx1"/>
          </a:solidFill>
          <a:latin typeface="+mn-lt"/>
          <a:ea typeface="+mn-ea"/>
          <a:cs typeface="+mn-cs"/>
        </a:defRPr>
      </a:lvl7pPr>
      <a:lvl8pPr marL="4266565" algn="l" defTabSz="1219200" rtl="0" eaLnBrk="1" latinLnBrk="0" hangingPunct="1">
        <a:defRPr sz="2400" kern="1200">
          <a:solidFill>
            <a:schemeClr val="tx1"/>
          </a:solidFill>
          <a:latin typeface="+mn-lt"/>
          <a:ea typeface="+mn-ea"/>
          <a:cs typeface="+mn-cs"/>
        </a:defRPr>
      </a:lvl8pPr>
      <a:lvl9pPr marL="4876165" algn="l" defTabSz="121920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0.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0.xml"/><Relationship Id="rId1" Type="http://schemas.openxmlformats.org/officeDocument/2006/relationships/image" Target="../media/image6.GIF"/></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0.xml"/><Relationship Id="rId1" Type="http://schemas.openxmlformats.org/officeDocument/2006/relationships/image" Target="../media/image6.GIF"/></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0.xml"/><Relationship Id="rId1" Type="http://schemas.openxmlformats.org/officeDocument/2006/relationships/image" Target="../media/image6.GIF"/></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0.xml"/><Relationship Id="rId1" Type="http://schemas.openxmlformats.org/officeDocument/2006/relationships/image" Target="../media/image6.GIF"/></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0.xml"/><Relationship Id="rId1" Type="http://schemas.openxmlformats.org/officeDocument/2006/relationships/image" Target="../media/image6.GIF"/></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0.xml"/><Relationship Id="rId1" Type="http://schemas.openxmlformats.org/officeDocument/2006/relationships/image" Target="../media/image6.GIF"/></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0.xml"/><Relationship Id="rId1" Type="http://schemas.openxmlformats.org/officeDocument/2006/relationships/image" Target="../media/image6.GIF"/></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0.xml"/><Relationship Id="rId1" Type="http://schemas.openxmlformats.org/officeDocument/2006/relationships/image" Target="../media/image6.GIF"/></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0.xml"/><Relationship Id="rId1" Type="http://schemas.openxmlformats.org/officeDocument/2006/relationships/image" Target="../media/image6.GIF"/></Relationships>
</file>

<file path=ppt/slides/_rels/slide2.xml.rels><?xml version="1.0" encoding="UTF-8" standalone="yes"?>
<Relationships xmlns="http://schemas.openxmlformats.org/package/2006/relationships"><Relationship Id="rId5" Type="http://schemas.openxmlformats.org/officeDocument/2006/relationships/notesSlide" Target="../notesSlides/notesSlide1.xml"/><Relationship Id="rId4" Type="http://schemas.openxmlformats.org/officeDocument/2006/relationships/slideLayout" Target="../slideLayouts/slideLayout12.xml"/><Relationship Id="rId3" Type="http://schemas.openxmlformats.org/officeDocument/2006/relationships/tags" Target="../tags/tag1.xml"/><Relationship Id="rId2" Type="http://schemas.openxmlformats.org/officeDocument/2006/relationships/image" Target="../media/image5.png"/><Relationship Id="rId1" Type="http://schemas.openxmlformats.org/officeDocument/2006/relationships/image" Target="../media/image4.jpe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0.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0.xml"/><Relationship Id="rId1" Type="http://schemas.openxmlformats.org/officeDocument/2006/relationships/image" Target="../media/image7.jpeg"/></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0.xml"/><Relationship Id="rId1" Type="http://schemas.openxmlformats.org/officeDocument/2006/relationships/image" Target="../media/image8.jpeg"/></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20.xml"/><Relationship Id="rId1" Type="http://schemas.openxmlformats.org/officeDocument/2006/relationships/image" Target="../media/image9.jpeg"/></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0.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0.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0.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0.xml"/></Relationships>
</file>

<file path=ppt/slides/_rels/slide28.xml.rels><?xml version="1.0" encoding="UTF-8" standalone="yes"?>
<Relationships xmlns="http://schemas.openxmlformats.org/package/2006/relationships"><Relationship Id="rId6" Type="http://schemas.openxmlformats.org/officeDocument/2006/relationships/notesSlide" Target="../notesSlides/notesSlide24.xml"/><Relationship Id="rId5" Type="http://schemas.openxmlformats.org/officeDocument/2006/relationships/slideLayout" Target="../slideLayouts/slideLayout20.xml"/><Relationship Id="rId4" Type="http://schemas.openxmlformats.org/officeDocument/2006/relationships/image" Target="../media/image5.png"/><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image" Target="../media/image4.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0.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0.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0.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0.xml"/><Relationship Id="rId1" Type="http://schemas.openxmlformats.org/officeDocument/2006/relationships/image" Target="../media/image6.GIF"/></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矩形 1"/>
          <p:cNvSpPr>
            <a:spLocks noChangeArrowheads="1"/>
          </p:cNvSpPr>
          <p:nvPr/>
        </p:nvSpPr>
        <p:spPr bwMode="auto">
          <a:xfrm>
            <a:off x="762000" y="1246505"/>
            <a:ext cx="6538595" cy="5015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Times New Roman" panose="02020603050405020304"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9pPr>
          </a:lstStyle>
          <a:p>
            <a:pPr eaLnBrk="1" hangingPunct="1">
              <a:spcBef>
                <a:spcPct val="0"/>
              </a:spcBef>
              <a:buFontTx/>
              <a:buNone/>
              <a:defRPr/>
            </a:pPr>
            <a:r>
              <a:rPr lang="zh-CN" altLang="en-US" sz="4000" b="1">
                <a:solidFill>
                  <a:srgbClr val="FF0000"/>
                </a:solidFill>
                <a:latin typeface="HelveticaNeue" panose="02000503000000020004" pitchFamily="2" charset="0"/>
              </a:rPr>
              <a:t>感恩遇见，相互成就，本课件资料仅供您个人参考、教学使用，严禁自行在网络传播，违者依知识产权法追究法律责任。</a:t>
            </a:r>
            <a:endParaRPr lang="en-US" altLang="zh-CN" sz="4000" b="1">
              <a:solidFill>
                <a:srgbClr val="FF0000"/>
              </a:solidFill>
              <a:latin typeface="HelveticaNeue" panose="02000503000000020004" pitchFamily="2" charset="0"/>
            </a:endParaRPr>
          </a:p>
          <a:p>
            <a:pPr eaLnBrk="1" hangingPunct="1">
              <a:spcBef>
                <a:spcPct val="0"/>
              </a:spcBef>
              <a:buFontTx/>
              <a:buNone/>
              <a:defRPr/>
            </a:pPr>
            <a:endParaRPr lang="en-US" altLang="zh-CN" sz="4000" b="1">
              <a:solidFill>
                <a:srgbClr val="FF0000"/>
              </a:solidFill>
              <a:latin typeface="HelveticaNeue" panose="02000503000000020004" pitchFamily="2" charset="0"/>
            </a:endParaRPr>
          </a:p>
          <a:p>
            <a:pPr eaLnBrk="1" hangingPunct="1">
              <a:spcBef>
                <a:spcPct val="0"/>
              </a:spcBef>
              <a:buFontTx/>
              <a:buNone/>
              <a:defRPr/>
            </a:pPr>
            <a:r>
              <a:rPr lang="zh-CN" altLang="en-US" sz="4000" b="1">
                <a:solidFill>
                  <a:srgbClr val="FF0000"/>
                </a:solidFill>
                <a:latin typeface="HelveticaNeue" panose="02000503000000020004" pitchFamily="2" charset="0"/>
              </a:rPr>
              <a:t>更多教学资源请关注</a:t>
            </a:r>
            <a:endParaRPr lang="en-US" altLang="zh-CN" sz="4000" b="1">
              <a:solidFill>
                <a:srgbClr val="FF0000"/>
              </a:solidFill>
              <a:latin typeface="HelveticaNeue" panose="02000503000000020004" pitchFamily="2" charset="0"/>
            </a:endParaRPr>
          </a:p>
          <a:p>
            <a:pPr eaLnBrk="1" hangingPunct="1">
              <a:spcBef>
                <a:spcPct val="0"/>
              </a:spcBef>
              <a:buFontTx/>
              <a:buNone/>
              <a:defRPr/>
            </a:pPr>
            <a:r>
              <a:rPr lang="zh-CN" altLang="en-US" sz="4000" b="1">
                <a:solidFill>
                  <a:srgbClr val="FF0000"/>
                </a:solidFill>
                <a:latin typeface="HelveticaNeue" panose="02000503000000020004" pitchFamily="2" charset="0"/>
              </a:rPr>
              <a:t>公众号：溯恩高中英语</a:t>
            </a:r>
            <a:endParaRPr lang="zh-CN" altLang="en-US" sz="4000" b="1">
              <a:solidFill>
                <a:srgbClr val="FF0000"/>
              </a:solidFill>
              <a:latin typeface="HelveticaNeue" panose="02000503000000020004" pitchFamily="2" charset="0"/>
            </a:endParaRPr>
          </a:p>
        </p:txBody>
      </p:sp>
      <p:pic>
        <p:nvPicPr>
          <p:cNvPr id="14338" name="图片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7271385" y="2273935"/>
            <a:ext cx="3359150" cy="335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59" name="矩形 3"/>
          <p:cNvSpPr>
            <a:spLocks noChangeArrowheads="1"/>
          </p:cNvSpPr>
          <p:nvPr/>
        </p:nvSpPr>
        <p:spPr bwMode="auto">
          <a:xfrm>
            <a:off x="7311390" y="1616710"/>
            <a:ext cx="3603625" cy="7067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Times New Roman" panose="02020603050405020304"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charset="0"/>
                <a:ea typeface="宋体" panose="02010600030101010101" pitchFamily="2" charset="-122"/>
              </a:defRPr>
            </a:lvl9pPr>
          </a:lstStyle>
          <a:p>
            <a:pPr eaLnBrk="1" hangingPunct="1">
              <a:spcBef>
                <a:spcPct val="0"/>
              </a:spcBef>
              <a:buFontTx/>
              <a:buNone/>
              <a:defRPr/>
            </a:pPr>
            <a:r>
              <a:rPr lang="zh-CN" altLang="en-US" sz="4000" b="1">
                <a:latin typeface="华文新魏" panose="02010800040101010101" pitchFamily="2" charset="-122"/>
              </a:rPr>
              <a:t>知识产权声明</a:t>
            </a:r>
            <a:endParaRPr lang="zh-CN" altLang="en-US" sz="4000" b="1">
              <a:latin typeface="华文新魏" panose="02010800040101010101" pitchFamily="2" charset="-122"/>
            </a:endParaRPr>
          </a:p>
        </p:txBody>
      </p:sp>
    </p:spTree>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组合 7"/>
          <p:cNvGrpSpPr/>
          <p:nvPr/>
        </p:nvGrpSpPr>
        <p:grpSpPr>
          <a:xfrm>
            <a:off x="2081" y="281655"/>
            <a:ext cx="12188156" cy="654181"/>
            <a:chOff x="0" y="761767"/>
            <a:chExt cx="12190413" cy="654302"/>
          </a:xfrm>
        </p:grpSpPr>
        <p:sp>
          <p:nvSpPr>
            <p:cNvPr id="11" name="矩形 10"/>
            <p:cNvSpPr/>
            <p:nvPr/>
          </p:nvSpPr>
          <p:spPr>
            <a:xfrm flipV="1">
              <a:off x="0" y="1370350"/>
              <a:ext cx="12190413" cy="45719"/>
            </a:xfrm>
            <a:prstGeom prst="rect">
              <a:avLst/>
            </a:prstGeom>
            <a:solidFill>
              <a:srgbClr val="2C61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TextBox 8"/>
            <p:cNvSpPr txBox="1">
              <a:spLocks noChangeArrowheads="1"/>
            </p:cNvSpPr>
            <p:nvPr/>
          </p:nvSpPr>
          <p:spPr bwMode="auto">
            <a:xfrm>
              <a:off x="727710" y="761767"/>
              <a:ext cx="7605395" cy="492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spAutoFit/>
            </a:bodyPr>
            <a:lstStyle/>
            <a:p>
              <a:pPr algn="l" eaLnBrk="1" hangingPunct="1"/>
              <a:r>
                <a:rPr lang="zh-CN" altLang="en-US" sz="3200" b="1" dirty="0">
                  <a:solidFill>
                    <a:srgbClr val="2C6181"/>
                  </a:solidFill>
                  <a:latin typeface="微软雅黑" panose="020B0503020204020204" charset="-122"/>
                  <a:ea typeface="微软雅黑" panose="020B0503020204020204" charset="-122"/>
                  <a:sym typeface="Arial" panose="020B0604020202020204" pitchFamily="34" charset="0"/>
                </a:rPr>
                <a:t>思维和表达</a:t>
              </a:r>
              <a:r>
                <a:rPr lang="en-US" altLang="zh-CN" sz="3200" b="1" dirty="0">
                  <a:solidFill>
                    <a:srgbClr val="2C6181"/>
                  </a:solidFill>
                  <a:latin typeface="微软雅黑" panose="020B0503020204020204" charset="-122"/>
                  <a:ea typeface="微软雅黑" panose="020B0503020204020204" charset="-122"/>
                  <a:sym typeface="Arial" panose="020B0604020202020204" pitchFamily="34" charset="0"/>
                </a:rPr>
                <a:t>: </a:t>
              </a:r>
              <a:r>
                <a:rPr lang="zh-CN" altLang="en-US" sz="3200" b="1" dirty="0">
                  <a:solidFill>
                    <a:srgbClr val="2C6181"/>
                  </a:solidFill>
                  <a:latin typeface="微软雅黑" panose="020B0503020204020204" charset="-122"/>
                  <a:ea typeface="微软雅黑" panose="020B0503020204020204" charset="-122"/>
                  <a:sym typeface="Arial" panose="020B0604020202020204" pitchFamily="34" charset="0"/>
                </a:rPr>
                <a:t>首段</a:t>
              </a:r>
              <a:endParaRPr lang="zh-CN" altLang="en-US" sz="3200" b="1" dirty="0">
                <a:solidFill>
                  <a:srgbClr val="2C6181"/>
                </a:solidFill>
                <a:latin typeface="微软雅黑" panose="020B0503020204020204" charset="-122"/>
                <a:ea typeface="微软雅黑" panose="020B0503020204020204" charset="-122"/>
                <a:sym typeface="Arial" panose="020B0604020202020204" pitchFamily="34" charset="0"/>
              </a:endParaRPr>
            </a:p>
          </p:txBody>
        </p:sp>
      </p:grpSp>
      <p:sp>
        <p:nvSpPr>
          <p:cNvPr id="2" name="文本框 1"/>
          <p:cNvSpPr txBox="1"/>
          <p:nvPr/>
        </p:nvSpPr>
        <p:spPr>
          <a:xfrm>
            <a:off x="155723" y="1133265"/>
            <a:ext cx="12034831" cy="58356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p>
            <a:pPr fontAlgn="auto">
              <a:lnSpc>
                <a:spcPts val="3840"/>
              </a:lnSpc>
            </a:pPr>
            <a:r>
              <a:rPr sz="2800" dirty="0">
                <a:sym typeface="+mn-ea"/>
              </a:rPr>
              <a:t>1.</a:t>
            </a:r>
            <a:r>
              <a:rPr lang="zh-CN" sz="2800" dirty="0">
                <a:sym typeface="+mn-ea"/>
              </a:rPr>
              <a:t>背景</a:t>
            </a:r>
            <a:r>
              <a:rPr lang="en-US" altLang="zh-CN" sz="2800" dirty="0">
                <a:sym typeface="+mn-ea"/>
              </a:rPr>
              <a:t>+</a:t>
            </a:r>
            <a:r>
              <a:rPr sz="2800" dirty="0">
                <a:sym typeface="+mn-ea"/>
              </a:rPr>
              <a:t>写信目的</a:t>
            </a:r>
            <a:r>
              <a:rPr lang="zh-CN" sz="2800" dirty="0">
                <a:sym typeface="+mn-ea"/>
              </a:rPr>
              <a:t>：</a:t>
            </a:r>
            <a:r>
              <a:rPr lang="zh-CN" altLang="en-US" sz="2800">
                <a:sym typeface="+mn-ea"/>
              </a:rPr>
              <a:t>得知你们要来参加成人礼</a:t>
            </a:r>
            <a:r>
              <a:rPr lang="en-US" altLang="zh-CN" sz="2800">
                <a:sym typeface="+mn-ea"/>
              </a:rPr>
              <a:t>+</a:t>
            </a:r>
            <a:r>
              <a:rPr lang="zh-CN" altLang="en-US" sz="2800">
                <a:sym typeface="+mn-ea"/>
              </a:rPr>
              <a:t>回信告知大致信息</a:t>
            </a:r>
            <a:endParaRPr lang="en-US" altLang="zh-CN" sz="2800">
              <a:solidFill>
                <a:srgbClr val="1C17CD"/>
              </a:solidFill>
              <a:latin typeface="Arial" panose="020B0604020202020204" pitchFamily="34" charset="0"/>
              <a:cs typeface="Arial" panose="020B0604020202020204" pitchFamily="34" charset="0"/>
              <a:sym typeface="+mn-ea"/>
            </a:endParaRPr>
          </a:p>
        </p:txBody>
      </p:sp>
      <p:sp>
        <p:nvSpPr>
          <p:cNvPr id="3" name="文本框 2"/>
          <p:cNvSpPr txBox="1"/>
          <p:nvPr/>
        </p:nvSpPr>
        <p:spPr>
          <a:xfrm>
            <a:off x="155723" y="1938296"/>
            <a:ext cx="11916743" cy="521970"/>
          </a:xfrm>
          <a:prstGeom prst="rect">
            <a:avLst/>
          </a:prstGeom>
          <a:noFill/>
        </p:spPr>
        <p:txBody>
          <a:bodyPr wrap="square" rtlCol="0">
            <a:spAutoFit/>
          </a:bodyPr>
          <a:p>
            <a:r>
              <a:rPr lang="zh-CN" altLang="en-US" sz="2800">
                <a:solidFill>
                  <a:srgbClr val="1C17CD"/>
                </a:solidFill>
              </a:rPr>
              <a:t>背景</a:t>
            </a:r>
            <a:r>
              <a:rPr lang="en-US" altLang="zh-CN" sz="2800">
                <a:solidFill>
                  <a:srgbClr val="1C17CD"/>
                </a:solidFill>
              </a:rPr>
              <a:t>+</a:t>
            </a:r>
            <a:r>
              <a:rPr lang="zh-CN" altLang="en-US" sz="2800">
                <a:solidFill>
                  <a:srgbClr val="1C17CD"/>
                </a:solidFill>
              </a:rPr>
              <a:t>目的：</a:t>
            </a:r>
            <a:endParaRPr lang="zh-CN" altLang="en-US" sz="2800">
              <a:solidFill>
                <a:srgbClr val="1C17CD"/>
              </a:solidFill>
            </a:endParaRPr>
          </a:p>
        </p:txBody>
      </p:sp>
      <p:sp>
        <p:nvSpPr>
          <p:cNvPr id="5" name="文本框 4"/>
          <p:cNvSpPr txBox="1"/>
          <p:nvPr/>
        </p:nvSpPr>
        <p:spPr>
          <a:xfrm>
            <a:off x="155575" y="2533650"/>
            <a:ext cx="11917680" cy="3061335"/>
          </a:xfrm>
          <a:prstGeom prst="rect">
            <a:avLst/>
          </a:prstGeom>
        </p:spPr>
        <p:style>
          <a:lnRef idx="1">
            <a:schemeClr val="dk1"/>
          </a:lnRef>
          <a:fillRef idx="2">
            <a:schemeClr val="dk1"/>
          </a:fillRef>
          <a:effectRef idx="1">
            <a:schemeClr val="dk1"/>
          </a:effectRef>
          <a:fontRef idx="minor">
            <a:schemeClr val="dk1"/>
          </a:fontRef>
        </p:style>
        <p:txBody>
          <a:bodyPr wrap="square" rtlCol="0">
            <a:spAutoFit/>
          </a:bodyPr>
          <a:p>
            <a:pPr fontAlgn="auto">
              <a:lnSpc>
                <a:spcPts val="3860"/>
              </a:lnSpc>
            </a:pPr>
            <a:r>
              <a:rPr lang="en-US" sz="2800">
                <a:latin typeface="Arial" panose="020B0604020202020204" pitchFamily="34" charset="0"/>
                <a:cs typeface="Arial" panose="020B0604020202020204" pitchFamily="34" charset="0"/>
              </a:rPr>
              <a:t>4.Delighted to learn that you will be joining us in the coming-of-age ceremony in our school, I’d like to brief you on the event.</a:t>
            </a:r>
            <a:endParaRPr lang="en-US" sz="2800">
              <a:latin typeface="Arial" panose="020B0604020202020204" pitchFamily="34" charset="0"/>
              <a:cs typeface="Arial" panose="020B0604020202020204" pitchFamily="34" charset="0"/>
            </a:endParaRPr>
          </a:p>
          <a:p>
            <a:pPr fontAlgn="auto">
              <a:lnSpc>
                <a:spcPts val="3860"/>
              </a:lnSpc>
            </a:pPr>
            <a:r>
              <a:rPr lang="en-US" sz="2800">
                <a:latin typeface="Arial" panose="020B0604020202020204" pitchFamily="34" charset="0"/>
                <a:cs typeface="Arial" panose="020B0604020202020204" pitchFamily="34" charset="0"/>
              </a:rPr>
              <a:t>5.With the approach of our coming-of-age ceremony, I’m writing to inform you of some relevant details.</a:t>
            </a:r>
            <a:endParaRPr lang="en-US" sz="2800">
              <a:latin typeface="Arial" panose="020B0604020202020204" pitchFamily="34" charset="0"/>
              <a:cs typeface="Arial" panose="020B0604020202020204" pitchFamily="34" charset="0"/>
            </a:endParaRPr>
          </a:p>
          <a:p>
            <a:pPr fontAlgn="auto">
              <a:lnSpc>
                <a:spcPts val="3860"/>
              </a:lnSpc>
            </a:pPr>
            <a:r>
              <a:rPr lang="en-US" sz="2800">
                <a:latin typeface="Arial" panose="020B0604020202020204" pitchFamily="34" charset="0"/>
                <a:cs typeface="Arial" panose="020B0604020202020204" pitchFamily="34" charset="0"/>
              </a:rPr>
              <a:t>6.I’m writing to brief you on the arrangements of the following coming-of-age ceremony you are to attend.</a:t>
            </a:r>
            <a:endParaRPr lang="en-US" sz="280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bldLvl="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组合 7"/>
          <p:cNvGrpSpPr/>
          <p:nvPr/>
        </p:nvGrpSpPr>
        <p:grpSpPr>
          <a:xfrm>
            <a:off x="2081" y="281655"/>
            <a:ext cx="12188156" cy="654181"/>
            <a:chOff x="0" y="761767"/>
            <a:chExt cx="12190413" cy="654302"/>
          </a:xfrm>
        </p:grpSpPr>
        <p:sp>
          <p:nvSpPr>
            <p:cNvPr id="11" name="矩形 10"/>
            <p:cNvSpPr/>
            <p:nvPr/>
          </p:nvSpPr>
          <p:spPr>
            <a:xfrm flipV="1">
              <a:off x="0" y="1370350"/>
              <a:ext cx="12190413" cy="45719"/>
            </a:xfrm>
            <a:prstGeom prst="rect">
              <a:avLst/>
            </a:prstGeom>
            <a:solidFill>
              <a:srgbClr val="2C61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TextBox 8"/>
            <p:cNvSpPr txBox="1">
              <a:spLocks noChangeArrowheads="1"/>
            </p:cNvSpPr>
            <p:nvPr/>
          </p:nvSpPr>
          <p:spPr bwMode="auto">
            <a:xfrm>
              <a:off x="727710" y="761767"/>
              <a:ext cx="7605395" cy="492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spAutoFit/>
            </a:bodyPr>
            <a:lstStyle/>
            <a:p>
              <a:pPr algn="l" eaLnBrk="1" hangingPunct="1"/>
              <a:r>
                <a:rPr lang="zh-CN" altLang="en-US" sz="3200" b="1" dirty="0">
                  <a:solidFill>
                    <a:srgbClr val="2C6181"/>
                  </a:solidFill>
                  <a:latin typeface="微软雅黑" panose="020B0503020204020204" charset="-122"/>
                  <a:ea typeface="微软雅黑" panose="020B0503020204020204" charset="-122"/>
                  <a:sym typeface="Arial" panose="020B0604020202020204" pitchFamily="34" charset="0"/>
                </a:rPr>
                <a:t>思维和表达</a:t>
              </a:r>
              <a:r>
                <a:rPr lang="en-US" altLang="zh-CN" sz="3200" b="1" dirty="0">
                  <a:solidFill>
                    <a:srgbClr val="2C6181"/>
                  </a:solidFill>
                  <a:latin typeface="微软雅黑" panose="020B0503020204020204" charset="-122"/>
                  <a:ea typeface="微软雅黑" panose="020B0503020204020204" charset="-122"/>
                  <a:sym typeface="Arial" panose="020B0604020202020204" pitchFamily="34" charset="0"/>
                </a:rPr>
                <a:t>: </a:t>
              </a:r>
              <a:r>
                <a:rPr lang="zh-CN" altLang="en-US" sz="3200" b="1" dirty="0">
                  <a:solidFill>
                    <a:srgbClr val="2C6181"/>
                  </a:solidFill>
                  <a:latin typeface="微软雅黑" panose="020B0503020204020204" charset="-122"/>
                  <a:ea typeface="微软雅黑" panose="020B0503020204020204" charset="-122"/>
                  <a:sym typeface="Arial" panose="020B0604020202020204" pitchFamily="34" charset="0"/>
                </a:rPr>
                <a:t>中段</a:t>
              </a:r>
              <a:r>
                <a:rPr lang="en-US" altLang="zh-CN" sz="3200" b="1" dirty="0">
                  <a:solidFill>
                    <a:srgbClr val="2C6181"/>
                  </a:solidFill>
                  <a:latin typeface="微软雅黑" panose="020B0503020204020204" charset="-122"/>
                  <a:ea typeface="微软雅黑" panose="020B0503020204020204" charset="-122"/>
                  <a:sym typeface="Arial" panose="020B0604020202020204" pitchFamily="34" charset="0"/>
                </a:rPr>
                <a:t>body</a:t>
              </a:r>
              <a:endParaRPr lang="en-US" altLang="zh-CN" sz="3200" b="1" dirty="0">
                <a:solidFill>
                  <a:srgbClr val="2C6181"/>
                </a:solidFill>
                <a:latin typeface="微软雅黑" panose="020B0503020204020204" charset="-122"/>
                <a:ea typeface="微软雅黑" panose="020B0503020204020204" charset="-122"/>
                <a:sym typeface="Arial" panose="020B0604020202020204" pitchFamily="34" charset="0"/>
              </a:endParaRPr>
            </a:p>
          </p:txBody>
        </p:sp>
      </p:grpSp>
      <p:sp>
        <p:nvSpPr>
          <p:cNvPr id="2" name="文本框 1"/>
          <p:cNvSpPr txBox="1"/>
          <p:nvPr/>
        </p:nvSpPr>
        <p:spPr>
          <a:xfrm>
            <a:off x="155723" y="1133265"/>
            <a:ext cx="12034831" cy="58356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p>
            <a:pPr fontAlgn="auto">
              <a:lnSpc>
                <a:spcPts val="3840"/>
              </a:lnSpc>
            </a:pPr>
            <a:r>
              <a:rPr lang="en-US" sz="2800" dirty="0">
                <a:sym typeface="+mn-ea"/>
              </a:rPr>
              <a:t>2.</a:t>
            </a:r>
            <a:r>
              <a:rPr sz="2800" dirty="0">
                <a:sym typeface="+mn-ea"/>
              </a:rPr>
              <a:t>成人礼大致安排</a:t>
            </a:r>
            <a:r>
              <a:rPr lang="en-US" sz="2800" dirty="0">
                <a:sym typeface="+mn-ea"/>
              </a:rPr>
              <a:t>:</a:t>
            </a:r>
            <a:endParaRPr lang="en-US" sz="2800">
              <a:solidFill>
                <a:srgbClr val="1C17CD"/>
              </a:solidFill>
              <a:latin typeface="Arial" panose="020B0604020202020204" pitchFamily="34" charset="0"/>
              <a:cs typeface="Arial" panose="020B0604020202020204" pitchFamily="34" charset="0"/>
              <a:sym typeface="+mn-ea"/>
            </a:endParaRPr>
          </a:p>
        </p:txBody>
      </p:sp>
      <p:sp>
        <p:nvSpPr>
          <p:cNvPr id="3" name="文本框 2"/>
          <p:cNvSpPr txBox="1"/>
          <p:nvPr/>
        </p:nvSpPr>
        <p:spPr>
          <a:xfrm>
            <a:off x="137946" y="1879252"/>
            <a:ext cx="11916743" cy="583565"/>
          </a:xfrm>
          <a:prstGeom prst="rect">
            <a:avLst/>
          </a:prstGeom>
          <a:noFill/>
        </p:spPr>
        <p:txBody>
          <a:bodyPr wrap="square" rtlCol="0">
            <a:spAutoFit/>
          </a:bodyPr>
          <a:p>
            <a:pPr fontAlgn="auto">
              <a:lnSpc>
                <a:spcPts val="3840"/>
              </a:lnSpc>
              <a:buBlip>
                <a:blip r:embed="rId1"/>
              </a:buBlip>
            </a:pPr>
            <a:r>
              <a:rPr lang="en-US" sz="2800">
                <a:sym typeface="+mn-ea"/>
              </a:rPr>
              <a:t>--</a:t>
            </a:r>
            <a:r>
              <a:rPr sz="2800">
                <a:sym typeface="+mn-ea"/>
              </a:rPr>
              <a:t>1.</a:t>
            </a:r>
            <a:r>
              <a:rPr lang="zh-CN" altLang="en-US" sz="2800">
                <a:latin typeface="等线" panose="02010600030101010101" charset="-122"/>
                <a:ea typeface="等线" panose="02010600030101010101" charset="-122"/>
                <a:cs typeface="等线" panose="02010600030101010101" charset="-122"/>
                <a:sym typeface="+mn-ea"/>
              </a:rPr>
              <a:t>领导</a:t>
            </a:r>
            <a:r>
              <a:rPr lang="en-US" altLang="zh-CN" sz="2800">
                <a:latin typeface="等线" panose="02010600030101010101" charset="-122"/>
                <a:ea typeface="等线" panose="02010600030101010101" charset="-122"/>
                <a:cs typeface="等线" panose="02010600030101010101" charset="-122"/>
                <a:sym typeface="+mn-ea"/>
              </a:rPr>
              <a:t>/</a:t>
            </a:r>
            <a:r>
              <a:rPr lang="zh-CN" altLang="en-US" sz="2800">
                <a:latin typeface="等线" panose="02010600030101010101" charset="-122"/>
                <a:ea typeface="等线" panose="02010600030101010101" charset="-122"/>
                <a:cs typeface="等线" panose="02010600030101010101" charset="-122"/>
                <a:sym typeface="+mn-ea"/>
              </a:rPr>
              <a:t>校长致辞</a:t>
            </a:r>
            <a:r>
              <a:rPr lang="en-US" altLang="zh-CN" sz="2800">
                <a:latin typeface="等线" panose="02010600030101010101" charset="-122"/>
                <a:ea typeface="等线" panose="02010600030101010101" charset="-122"/>
                <a:cs typeface="等线" panose="02010600030101010101" charset="-122"/>
                <a:sym typeface="+mn-ea"/>
              </a:rPr>
              <a:t>  address</a:t>
            </a:r>
            <a:endParaRPr lang="zh-CN" altLang="en-US" sz="2800">
              <a:solidFill>
                <a:srgbClr val="1C17CD"/>
              </a:solidFill>
            </a:endParaRPr>
          </a:p>
        </p:txBody>
      </p:sp>
      <p:sp>
        <p:nvSpPr>
          <p:cNvPr id="5" name="文本框 4"/>
          <p:cNvSpPr txBox="1"/>
          <p:nvPr/>
        </p:nvSpPr>
        <p:spPr>
          <a:xfrm>
            <a:off x="245876" y="2462709"/>
            <a:ext cx="11716120" cy="4051300"/>
          </a:xfrm>
          <a:prstGeom prst="rect">
            <a:avLst/>
          </a:prstGeom>
        </p:spPr>
        <p:style>
          <a:lnRef idx="1">
            <a:schemeClr val="dk1"/>
          </a:lnRef>
          <a:fillRef idx="2">
            <a:schemeClr val="dk1"/>
          </a:fillRef>
          <a:effectRef idx="1">
            <a:schemeClr val="dk1"/>
          </a:effectRef>
          <a:fontRef idx="minor">
            <a:schemeClr val="dk1"/>
          </a:fontRef>
        </p:style>
        <p:txBody>
          <a:bodyPr wrap="square" rtlCol="0">
            <a:spAutoFit/>
          </a:bodyPr>
          <a:p>
            <a:pPr fontAlgn="auto">
              <a:lnSpc>
                <a:spcPts val="3860"/>
              </a:lnSpc>
            </a:pPr>
            <a:r>
              <a:rPr lang="en-US" sz="2800">
                <a:latin typeface="Arial" panose="020B0604020202020204" pitchFamily="34" charset="0"/>
                <a:cs typeface="Arial" panose="020B0604020202020204" pitchFamily="34" charset="0"/>
              </a:rPr>
              <a:t>1.The ceremony begins with an inspiring speech from our headmaster, guiding students to understand the responsibility of being an adult.</a:t>
            </a:r>
            <a:endParaRPr lang="en-US" sz="2800">
              <a:latin typeface="Arial" panose="020B0604020202020204" pitchFamily="34" charset="0"/>
              <a:cs typeface="Arial" panose="020B0604020202020204" pitchFamily="34" charset="0"/>
            </a:endParaRPr>
          </a:p>
          <a:p>
            <a:pPr fontAlgn="auto">
              <a:lnSpc>
                <a:spcPts val="3860"/>
              </a:lnSpc>
            </a:pPr>
            <a:r>
              <a:rPr lang="en-US" sz="2800">
                <a:latin typeface="Arial" panose="020B0604020202020204" pitchFamily="34" charset="0"/>
                <a:cs typeface="Arial" panose="020B0604020202020204" pitchFamily="34" charset="0"/>
              </a:rPr>
              <a:t>2. The ceremony will kick off with a fabulous lecture delivered by our school headmaster who will congratulate  students </a:t>
            </a:r>
            <a:r>
              <a:rPr lang="en-US" sz="2800">
                <a:latin typeface="Arial" panose="020B0604020202020204" pitchFamily="34" charset="0"/>
                <a:cs typeface="Arial" panose="020B0604020202020204" pitchFamily="34" charset="0"/>
                <a:sym typeface="+mn-ea"/>
              </a:rPr>
              <a:t>on </a:t>
            </a:r>
            <a:r>
              <a:rPr lang="en-US" sz="2800">
                <a:latin typeface="Arial" panose="020B0604020202020204" pitchFamily="34" charset="0"/>
                <a:cs typeface="Arial" panose="020B0604020202020204" pitchFamily="34" charset="0"/>
              </a:rPr>
              <a:t>entering adulthood and offer practical advice to us.</a:t>
            </a:r>
            <a:endParaRPr lang="en-US" sz="2800">
              <a:latin typeface="Arial" panose="020B0604020202020204" pitchFamily="34" charset="0"/>
              <a:cs typeface="Arial" panose="020B0604020202020204" pitchFamily="34" charset="0"/>
            </a:endParaRPr>
          </a:p>
          <a:p>
            <a:pPr fontAlgn="auto">
              <a:lnSpc>
                <a:spcPts val="3860"/>
              </a:lnSpc>
            </a:pPr>
            <a:r>
              <a:rPr lang="en-US" sz="2800">
                <a:latin typeface="Arial" panose="020B0604020202020204" pitchFamily="34" charset="0"/>
                <a:cs typeface="Arial" panose="020B0604020202020204" pitchFamily="34" charset="0"/>
              </a:rPr>
              <a:t>3. Accompanied by blissful music, the school president will deliver us a congratulatory speech and his anticipations.</a:t>
            </a:r>
            <a:endParaRPr lang="en-US" sz="2800">
              <a:latin typeface="Arial" panose="020B0604020202020204" pitchFamily="34" charset="0"/>
              <a:cs typeface="Arial" panose="020B0604020202020204" pitchFamily="34" charset="0"/>
            </a:endParaRPr>
          </a:p>
          <a:p>
            <a:pPr fontAlgn="auto">
              <a:lnSpc>
                <a:spcPts val="3860"/>
              </a:lnSpc>
            </a:pPr>
            <a:r>
              <a:rPr lang="en-US" sz="2800">
                <a:latin typeface="Arial" panose="020B0604020202020204" pitchFamily="34" charset="0"/>
                <a:cs typeface="Arial" panose="020B0604020202020204" pitchFamily="34" charset="0"/>
              </a:rPr>
              <a:t>4.</a:t>
            </a:r>
            <a:r>
              <a:rPr lang="zh-CN" altLang="en-US" sz="2800">
                <a:latin typeface="Arial" panose="020B0604020202020204" pitchFamily="34" charset="0"/>
                <a:cs typeface="Arial" panose="020B0604020202020204" pitchFamily="34" charset="0"/>
              </a:rPr>
              <a:t>可以一笔带过。</a:t>
            </a:r>
            <a:endParaRPr lang="zh-CN" altLang="en-US" sz="280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blinds(horizontal)">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5">
                                            <p:txEl>
                                              <p:pRg st="1" end="1"/>
                                            </p:txEl>
                                          </p:spTgt>
                                        </p:tgtEl>
                                        <p:attrNameLst>
                                          <p:attrName>style.visibility</p:attrName>
                                        </p:attrNameLst>
                                      </p:cBhvr>
                                      <p:to>
                                        <p:strVal val="visible"/>
                                      </p:to>
                                    </p:set>
                                    <p:animEffect transition="in" filter="blinds(horizontal)">
                                      <p:cBhvr>
                                        <p:cTn id="22" dur="500"/>
                                        <p:tgtEl>
                                          <p:spTgt spid="5">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5">
                                            <p:txEl>
                                              <p:pRg st="2" end="2"/>
                                            </p:txEl>
                                          </p:spTgt>
                                        </p:tgtEl>
                                        <p:attrNameLst>
                                          <p:attrName>style.visibility</p:attrName>
                                        </p:attrNameLst>
                                      </p:cBhvr>
                                      <p:to>
                                        <p:strVal val="visible"/>
                                      </p:to>
                                    </p:set>
                                    <p:animEffect transition="in" filter="blinds(horizontal)">
                                      <p:cBhvr>
                                        <p:cTn id="27" dur="500"/>
                                        <p:tgtEl>
                                          <p:spTgt spid="5">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5">
                                            <p:txEl>
                                              <p:pRg st="3" end="3"/>
                                            </p:txEl>
                                          </p:spTgt>
                                        </p:tgtEl>
                                        <p:attrNameLst>
                                          <p:attrName>style.visibility</p:attrName>
                                        </p:attrNameLst>
                                      </p:cBhvr>
                                      <p:to>
                                        <p:strVal val="visible"/>
                                      </p:to>
                                    </p:set>
                                    <p:animEffect transition="in" filter="blinds(horizontal)">
                                      <p:cBhvr>
                                        <p:cTn id="32"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bldLvl="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组合 7"/>
          <p:cNvGrpSpPr/>
          <p:nvPr/>
        </p:nvGrpSpPr>
        <p:grpSpPr>
          <a:xfrm>
            <a:off x="2081" y="281655"/>
            <a:ext cx="12188156" cy="654181"/>
            <a:chOff x="0" y="761767"/>
            <a:chExt cx="12190413" cy="654302"/>
          </a:xfrm>
        </p:grpSpPr>
        <p:sp>
          <p:nvSpPr>
            <p:cNvPr id="11" name="矩形 10"/>
            <p:cNvSpPr/>
            <p:nvPr/>
          </p:nvSpPr>
          <p:spPr>
            <a:xfrm flipV="1">
              <a:off x="0" y="1370350"/>
              <a:ext cx="12190413" cy="45719"/>
            </a:xfrm>
            <a:prstGeom prst="rect">
              <a:avLst/>
            </a:prstGeom>
            <a:solidFill>
              <a:srgbClr val="2C61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TextBox 8"/>
            <p:cNvSpPr txBox="1">
              <a:spLocks noChangeArrowheads="1"/>
            </p:cNvSpPr>
            <p:nvPr/>
          </p:nvSpPr>
          <p:spPr bwMode="auto">
            <a:xfrm>
              <a:off x="727710" y="761767"/>
              <a:ext cx="7605395" cy="492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spAutoFit/>
            </a:bodyPr>
            <a:lstStyle/>
            <a:p>
              <a:pPr algn="l" eaLnBrk="1" hangingPunct="1"/>
              <a:r>
                <a:rPr lang="zh-CN" altLang="en-US" sz="3200" b="1" dirty="0">
                  <a:solidFill>
                    <a:srgbClr val="2C6181"/>
                  </a:solidFill>
                  <a:latin typeface="微软雅黑" panose="020B0503020204020204" charset="-122"/>
                  <a:ea typeface="微软雅黑" panose="020B0503020204020204" charset="-122"/>
                  <a:sym typeface="Arial" panose="020B0604020202020204" pitchFamily="34" charset="0"/>
                </a:rPr>
                <a:t>思维和表达</a:t>
              </a:r>
              <a:r>
                <a:rPr lang="en-US" altLang="zh-CN" sz="3200" b="1" dirty="0">
                  <a:solidFill>
                    <a:srgbClr val="2C6181"/>
                  </a:solidFill>
                  <a:latin typeface="微软雅黑" panose="020B0503020204020204" charset="-122"/>
                  <a:ea typeface="微软雅黑" panose="020B0503020204020204" charset="-122"/>
                  <a:sym typeface="Arial" panose="020B0604020202020204" pitchFamily="34" charset="0"/>
                </a:rPr>
                <a:t>: </a:t>
              </a:r>
              <a:r>
                <a:rPr lang="zh-CN" altLang="en-US" sz="3200" b="1" dirty="0">
                  <a:solidFill>
                    <a:srgbClr val="2C6181"/>
                  </a:solidFill>
                  <a:latin typeface="微软雅黑" panose="020B0503020204020204" charset="-122"/>
                  <a:ea typeface="微软雅黑" panose="020B0503020204020204" charset="-122"/>
                  <a:sym typeface="Arial" panose="020B0604020202020204" pitchFamily="34" charset="0"/>
                </a:rPr>
                <a:t>中段</a:t>
              </a:r>
              <a:r>
                <a:rPr lang="en-US" altLang="zh-CN" sz="3200" b="1" dirty="0">
                  <a:solidFill>
                    <a:srgbClr val="2C6181"/>
                  </a:solidFill>
                  <a:latin typeface="微软雅黑" panose="020B0503020204020204" charset="-122"/>
                  <a:ea typeface="微软雅黑" panose="020B0503020204020204" charset="-122"/>
                  <a:sym typeface="Arial" panose="020B0604020202020204" pitchFamily="34" charset="0"/>
                </a:rPr>
                <a:t>body</a:t>
              </a:r>
              <a:endParaRPr lang="en-US" altLang="zh-CN" sz="3200" b="1" dirty="0">
                <a:solidFill>
                  <a:srgbClr val="2C6181"/>
                </a:solidFill>
                <a:latin typeface="微软雅黑" panose="020B0503020204020204" charset="-122"/>
                <a:ea typeface="微软雅黑" panose="020B0503020204020204" charset="-122"/>
                <a:sym typeface="Arial" panose="020B0604020202020204" pitchFamily="34" charset="0"/>
              </a:endParaRPr>
            </a:p>
          </p:txBody>
        </p:sp>
      </p:grpSp>
      <p:sp>
        <p:nvSpPr>
          <p:cNvPr id="2" name="文本框 1"/>
          <p:cNvSpPr txBox="1"/>
          <p:nvPr/>
        </p:nvSpPr>
        <p:spPr>
          <a:xfrm>
            <a:off x="155723" y="1133265"/>
            <a:ext cx="12034831" cy="58356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p>
            <a:pPr fontAlgn="auto">
              <a:lnSpc>
                <a:spcPts val="3840"/>
              </a:lnSpc>
            </a:pPr>
            <a:r>
              <a:rPr lang="en-US" sz="2800" dirty="0">
                <a:sym typeface="+mn-ea"/>
              </a:rPr>
              <a:t>2.</a:t>
            </a:r>
            <a:r>
              <a:rPr sz="2800" dirty="0">
                <a:sym typeface="+mn-ea"/>
              </a:rPr>
              <a:t>成人礼大致安排</a:t>
            </a:r>
            <a:r>
              <a:rPr lang="en-US" sz="2800" dirty="0">
                <a:sym typeface="+mn-ea"/>
              </a:rPr>
              <a:t>:</a:t>
            </a:r>
            <a:endParaRPr lang="en-US" sz="2800">
              <a:solidFill>
                <a:srgbClr val="1C17CD"/>
              </a:solidFill>
              <a:latin typeface="Arial" panose="020B0604020202020204" pitchFamily="34" charset="0"/>
              <a:cs typeface="Arial" panose="020B0604020202020204" pitchFamily="34" charset="0"/>
              <a:sym typeface="+mn-ea"/>
            </a:endParaRPr>
          </a:p>
        </p:txBody>
      </p:sp>
      <p:sp>
        <p:nvSpPr>
          <p:cNvPr id="3" name="文本框 2"/>
          <p:cNvSpPr txBox="1"/>
          <p:nvPr/>
        </p:nvSpPr>
        <p:spPr>
          <a:xfrm>
            <a:off x="137946" y="1879252"/>
            <a:ext cx="11916743" cy="583565"/>
          </a:xfrm>
          <a:prstGeom prst="rect">
            <a:avLst/>
          </a:prstGeom>
          <a:noFill/>
        </p:spPr>
        <p:txBody>
          <a:bodyPr wrap="square" rtlCol="0">
            <a:spAutoFit/>
          </a:bodyPr>
          <a:p>
            <a:pPr fontAlgn="auto">
              <a:lnSpc>
                <a:spcPts val="3840"/>
              </a:lnSpc>
              <a:buBlip>
                <a:blip r:embed="rId1"/>
              </a:buBlip>
            </a:pPr>
            <a:r>
              <a:rPr lang="en-US" sz="2800">
                <a:sym typeface="+mn-ea"/>
              </a:rPr>
              <a:t>--</a:t>
            </a:r>
            <a:r>
              <a:rPr lang="zh-CN" altLang="en-US" sz="2800">
                <a:latin typeface="等线" panose="02010600030101010101" charset="-122"/>
                <a:ea typeface="等线" panose="02010600030101010101" charset="-122"/>
                <a:cs typeface="等线" panose="02010600030101010101" charset="-122"/>
                <a:sym typeface="+mn-ea"/>
              </a:rPr>
              <a:t>学生成人宣誓</a:t>
            </a:r>
            <a:r>
              <a:rPr lang="en-US" altLang="zh-CN" sz="2800">
                <a:latin typeface="等线" panose="02010600030101010101" charset="-122"/>
                <a:ea typeface="等线" panose="02010600030101010101" charset="-122"/>
                <a:cs typeface="等线" panose="02010600030101010101" charset="-122"/>
                <a:sym typeface="+mn-ea"/>
              </a:rPr>
              <a:t>   oath</a:t>
            </a:r>
            <a:endParaRPr lang="zh-CN" altLang="en-US" sz="2800">
              <a:solidFill>
                <a:srgbClr val="1C17CD"/>
              </a:solidFill>
            </a:endParaRPr>
          </a:p>
        </p:txBody>
      </p:sp>
      <p:sp>
        <p:nvSpPr>
          <p:cNvPr id="5" name="文本框 4"/>
          <p:cNvSpPr txBox="1"/>
          <p:nvPr/>
        </p:nvSpPr>
        <p:spPr>
          <a:xfrm>
            <a:off x="245876" y="2462709"/>
            <a:ext cx="11716120" cy="2071370"/>
          </a:xfrm>
          <a:prstGeom prst="rect">
            <a:avLst/>
          </a:prstGeom>
        </p:spPr>
        <p:style>
          <a:lnRef idx="1">
            <a:schemeClr val="dk1"/>
          </a:lnRef>
          <a:fillRef idx="2">
            <a:schemeClr val="dk1"/>
          </a:fillRef>
          <a:effectRef idx="1">
            <a:schemeClr val="dk1"/>
          </a:effectRef>
          <a:fontRef idx="minor">
            <a:schemeClr val="dk1"/>
          </a:fontRef>
        </p:style>
        <p:txBody>
          <a:bodyPr wrap="square" rtlCol="0">
            <a:spAutoFit/>
          </a:bodyPr>
          <a:p>
            <a:pPr fontAlgn="auto">
              <a:lnSpc>
                <a:spcPts val="3860"/>
              </a:lnSpc>
            </a:pPr>
            <a:r>
              <a:rPr lang="en-US" sz="2800">
                <a:latin typeface="Arial" panose="020B0604020202020204" pitchFamily="34" charset="0"/>
                <a:cs typeface="Arial" panose="020B0604020202020204" pitchFamily="34" charset="0"/>
              </a:rPr>
              <a:t>1.We will witness a unique ritual where we’ll make an oath of being responsible into adulthood. </a:t>
            </a:r>
            <a:endParaRPr lang="en-US" sz="2800">
              <a:latin typeface="Arial" panose="020B0604020202020204" pitchFamily="34" charset="0"/>
              <a:cs typeface="Arial" panose="020B0604020202020204" pitchFamily="34" charset="0"/>
            </a:endParaRPr>
          </a:p>
          <a:p>
            <a:pPr fontAlgn="auto">
              <a:lnSpc>
                <a:spcPts val="3860"/>
              </a:lnSpc>
            </a:pPr>
            <a:r>
              <a:rPr lang="en-US" sz="2800">
                <a:latin typeface="Arial" panose="020B0604020202020204" pitchFamily="34" charset="0"/>
                <a:cs typeface="Arial" panose="020B0604020202020204" pitchFamily="34" charset="0"/>
              </a:rPr>
              <a:t>2.Together, we will make an oath, determined to be responsible adults and devote every effort to the upcoming Gaokao.</a:t>
            </a:r>
            <a:endParaRPr lang="en-US" sz="280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blinds(horizontal)">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5">
                                            <p:txEl>
                                              <p:pRg st="1" end="1"/>
                                            </p:txEl>
                                          </p:spTgt>
                                        </p:tgtEl>
                                        <p:attrNameLst>
                                          <p:attrName>style.visibility</p:attrName>
                                        </p:attrNameLst>
                                      </p:cBhvr>
                                      <p:to>
                                        <p:strVal val="visible"/>
                                      </p:to>
                                    </p:set>
                                    <p:animEffect transition="in" filter="blinds(horizontal)">
                                      <p:cBhvr>
                                        <p:cTn id="22"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bldLvl="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组合 7"/>
          <p:cNvGrpSpPr/>
          <p:nvPr/>
        </p:nvGrpSpPr>
        <p:grpSpPr>
          <a:xfrm>
            <a:off x="2081" y="281655"/>
            <a:ext cx="12188156" cy="654181"/>
            <a:chOff x="0" y="761767"/>
            <a:chExt cx="12190413" cy="654302"/>
          </a:xfrm>
        </p:grpSpPr>
        <p:sp>
          <p:nvSpPr>
            <p:cNvPr id="11" name="矩形 10"/>
            <p:cNvSpPr/>
            <p:nvPr/>
          </p:nvSpPr>
          <p:spPr>
            <a:xfrm flipV="1">
              <a:off x="0" y="1370350"/>
              <a:ext cx="12190413" cy="45719"/>
            </a:xfrm>
            <a:prstGeom prst="rect">
              <a:avLst/>
            </a:prstGeom>
            <a:solidFill>
              <a:srgbClr val="2C61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TextBox 8"/>
            <p:cNvSpPr txBox="1">
              <a:spLocks noChangeArrowheads="1"/>
            </p:cNvSpPr>
            <p:nvPr/>
          </p:nvSpPr>
          <p:spPr bwMode="auto">
            <a:xfrm>
              <a:off x="727710" y="761767"/>
              <a:ext cx="7605395" cy="492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spAutoFit/>
            </a:bodyPr>
            <a:lstStyle/>
            <a:p>
              <a:pPr algn="l" eaLnBrk="1" hangingPunct="1"/>
              <a:r>
                <a:rPr lang="zh-CN" altLang="en-US" sz="3200" b="1" dirty="0">
                  <a:solidFill>
                    <a:srgbClr val="2C6181"/>
                  </a:solidFill>
                  <a:latin typeface="微软雅黑" panose="020B0503020204020204" charset="-122"/>
                  <a:ea typeface="微软雅黑" panose="020B0503020204020204" charset="-122"/>
                  <a:sym typeface="Arial" panose="020B0604020202020204" pitchFamily="34" charset="0"/>
                </a:rPr>
                <a:t>思维和表达</a:t>
              </a:r>
              <a:r>
                <a:rPr lang="en-US" altLang="zh-CN" sz="3200" b="1" dirty="0">
                  <a:solidFill>
                    <a:srgbClr val="2C6181"/>
                  </a:solidFill>
                  <a:latin typeface="微软雅黑" panose="020B0503020204020204" charset="-122"/>
                  <a:ea typeface="微软雅黑" panose="020B0503020204020204" charset="-122"/>
                  <a:sym typeface="Arial" panose="020B0604020202020204" pitchFamily="34" charset="0"/>
                </a:rPr>
                <a:t>: </a:t>
              </a:r>
              <a:r>
                <a:rPr lang="zh-CN" altLang="en-US" sz="3200" b="1" dirty="0">
                  <a:solidFill>
                    <a:srgbClr val="2C6181"/>
                  </a:solidFill>
                  <a:latin typeface="微软雅黑" panose="020B0503020204020204" charset="-122"/>
                  <a:ea typeface="微软雅黑" panose="020B0503020204020204" charset="-122"/>
                  <a:sym typeface="Arial" panose="020B0604020202020204" pitchFamily="34" charset="0"/>
                </a:rPr>
                <a:t>中段</a:t>
              </a:r>
              <a:r>
                <a:rPr lang="en-US" altLang="zh-CN" sz="3200" b="1" dirty="0">
                  <a:solidFill>
                    <a:srgbClr val="2C6181"/>
                  </a:solidFill>
                  <a:latin typeface="微软雅黑" panose="020B0503020204020204" charset="-122"/>
                  <a:ea typeface="微软雅黑" panose="020B0503020204020204" charset="-122"/>
                  <a:sym typeface="Arial" panose="020B0604020202020204" pitchFamily="34" charset="0"/>
                </a:rPr>
                <a:t>body</a:t>
              </a:r>
              <a:endParaRPr lang="en-US" altLang="zh-CN" sz="3200" b="1" dirty="0">
                <a:solidFill>
                  <a:srgbClr val="2C6181"/>
                </a:solidFill>
                <a:latin typeface="微软雅黑" panose="020B0503020204020204" charset="-122"/>
                <a:ea typeface="微软雅黑" panose="020B0503020204020204" charset="-122"/>
                <a:sym typeface="Arial" panose="020B0604020202020204" pitchFamily="34" charset="0"/>
              </a:endParaRPr>
            </a:p>
          </p:txBody>
        </p:sp>
      </p:grpSp>
      <p:sp>
        <p:nvSpPr>
          <p:cNvPr id="2" name="文本框 1"/>
          <p:cNvSpPr txBox="1"/>
          <p:nvPr/>
        </p:nvSpPr>
        <p:spPr>
          <a:xfrm>
            <a:off x="155723" y="1133265"/>
            <a:ext cx="12034831" cy="58356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p>
            <a:pPr fontAlgn="auto">
              <a:lnSpc>
                <a:spcPts val="3840"/>
              </a:lnSpc>
            </a:pPr>
            <a:r>
              <a:rPr lang="en-US" sz="2800" dirty="0">
                <a:sym typeface="+mn-ea"/>
              </a:rPr>
              <a:t>2.</a:t>
            </a:r>
            <a:r>
              <a:rPr sz="2800" dirty="0">
                <a:sym typeface="+mn-ea"/>
              </a:rPr>
              <a:t>成人礼大致安排</a:t>
            </a:r>
            <a:r>
              <a:rPr lang="en-US" sz="2800" dirty="0">
                <a:sym typeface="+mn-ea"/>
              </a:rPr>
              <a:t>:</a:t>
            </a:r>
            <a:endParaRPr lang="en-US" sz="2800">
              <a:solidFill>
                <a:srgbClr val="1C17CD"/>
              </a:solidFill>
              <a:latin typeface="Arial" panose="020B0604020202020204" pitchFamily="34" charset="0"/>
              <a:cs typeface="Arial" panose="020B0604020202020204" pitchFamily="34" charset="0"/>
              <a:sym typeface="+mn-ea"/>
            </a:endParaRPr>
          </a:p>
        </p:txBody>
      </p:sp>
      <p:sp>
        <p:nvSpPr>
          <p:cNvPr id="3" name="文本框 2"/>
          <p:cNvSpPr txBox="1"/>
          <p:nvPr/>
        </p:nvSpPr>
        <p:spPr>
          <a:xfrm>
            <a:off x="137946" y="1879252"/>
            <a:ext cx="11916743" cy="583565"/>
          </a:xfrm>
          <a:prstGeom prst="rect">
            <a:avLst/>
          </a:prstGeom>
          <a:noFill/>
        </p:spPr>
        <p:txBody>
          <a:bodyPr wrap="square" rtlCol="0">
            <a:spAutoFit/>
          </a:bodyPr>
          <a:p>
            <a:pPr fontAlgn="auto">
              <a:lnSpc>
                <a:spcPts val="3840"/>
              </a:lnSpc>
              <a:buBlip>
                <a:blip r:embed="rId1"/>
              </a:buBlip>
            </a:pPr>
            <a:r>
              <a:rPr lang="en-US" sz="2800">
                <a:sym typeface="+mn-ea"/>
              </a:rPr>
              <a:t>--</a:t>
            </a:r>
            <a:r>
              <a:rPr lang="zh-CN" altLang="en-US" sz="2800">
                <a:latin typeface="等线" panose="02010600030101010101" charset="-122"/>
                <a:ea typeface="等线" panose="02010600030101010101" charset="-122"/>
                <a:cs typeface="等线" panose="02010600030101010101" charset="-122"/>
                <a:sym typeface="+mn-ea"/>
              </a:rPr>
              <a:t>家长和学生互动</a:t>
            </a:r>
            <a:r>
              <a:rPr lang="en-US" altLang="zh-CN" sz="2800">
                <a:latin typeface="等线" panose="02010600030101010101" charset="-122"/>
                <a:ea typeface="等线" panose="02010600030101010101" charset="-122"/>
                <a:cs typeface="等线" panose="02010600030101010101" charset="-122"/>
                <a:sym typeface="+mn-ea"/>
              </a:rPr>
              <a:t>  interaction--students</a:t>
            </a:r>
            <a:endParaRPr lang="zh-CN" altLang="en-US" sz="2800">
              <a:solidFill>
                <a:srgbClr val="1C17CD"/>
              </a:solidFill>
            </a:endParaRPr>
          </a:p>
        </p:txBody>
      </p:sp>
      <p:sp>
        <p:nvSpPr>
          <p:cNvPr id="5" name="文本框 4"/>
          <p:cNvSpPr txBox="1"/>
          <p:nvPr/>
        </p:nvSpPr>
        <p:spPr>
          <a:xfrm>
            <a:off x="245876" y="2462709"/>
            <a:ext cx="11716120" cy="4051300"/>
          </a:xfrm>
          <a:prstGeom prst="rect">
            <a:avLst/>
          </a:prstGeom>
        </p:spPr>
        <p:style>
          <a:lnRef idx="1">
            <a:schemeClr val="dk1"/>
          </a:lnRef>
          <a:fillRef idx="2">
            <a:schemeClr val="dk1"/>
          </a:fillRef>
          <a:effectRef idx="1">
            <a:schemeClr val="dk1"/>
          </a:effectRef>
          <a:fontRef idx="minor">
            <a:schemeClr val="dk1"/>
          </a:fontRef>
        </p:style>
        <p:txBody>
          <a:bodyPr wrap="square" rtlCol="0">
            <a:spAutoFit/>
          </a:bodyPr>
          <a:p>
            <a:pPr fontAlgn="auto">
              <a:lnSpc>
                <a:spcPts val="3860"/>
              </a:lnSpc>
            </a:pPr>
            <a:r>
              <a:rPr lang="en-US" sz="2800">
                <a:latin typeface="Arial" panose="020B0604020202020204" pitchFamily="34" charset="0"/>
                <a:cs typeface="Arial" panose="020B0604020202020204" pitchFamily="34" charset="0"/>
              </a:rPr>
              <a:t>1.Then we take the chance to show our appreciation to our teachers and parents for their devotion to our growth and development.</a:t>
            </a:r>
            <a:endParaRPr lang="en-US" sz="2800">
              <a:latin typeface="Arial" panose="020B0604020202020204" pitchFamily="34" charset="0"/>
              <a:cs typeface="Arial" panose="020B0604020202020204" pitchFamily="34" charset="0"/>
            </a:endParaRPr>
          </a:p>
          <a:p>
            <a:pPr fontAlgn="auto">
              <a:lnSpc>
                <a:spcPts val="3860"/>
              </a:lnSpc>
            </a:pPr>
            <a:r>
              <a:rPr lang="en-US" sz="2800">
                <a:latin typeface="Arial" panose="020B0604020202020204" pitchFamily="34" charset="0"/>
                <a:cs typeface="Arial" panose="020B0604020202020204" pitchFamily="34" charset="0"/>
              </a:rPr>
              <a:t>2.The ceremony highlights the moment when we express our gratitude to our parents who have been taking care of us and our teachers who have been patiently guiding us. </a:t>
            </a:r>
            <a:endParaRPr lang="en-US" sz="2800">
              <a:latin typeface="Arial" panose="020B0604020202020204" pitchFamily="34" charset="0"/>
              <a:cs typeface="Arial" panose="020B0604020202020204" pitchFamily="34" charset="0"/>
            </a:endParaRPr>
          </a:p>
          <a:p>
            <a:pPr fontAlgn="auto">
              <a:lnSpc>
                <a:spcPts val="3860"/>
              </a:lnSpc>
            </a:pPr>
            <a:r>
              <a:rPr lang="en-US" sz="2800">
                <a:latin typeface="Arial" panose="020B0604020202020204" pitchFamily="34" charset="0"/>
                <a:cs typeface="Arial" panose="020B0604020202020204" pitchFamily="34" charset="0"/>
              </a:rPr>
              <a:t>3.We will express thanks to our parents who have made ever effort to bring us up, and teachers who have devoted all their energy and time to leading us all the way to our dreams.</a:t>
            </a:r>
            <a:endParaRPr lang="en-US" sz="280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blinds(horizontal)">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5">
                                            <p:txEl>
                                              <p:pRg st="1" end="1"/>
                                            </p:txEl>
                                          </p:spTgt>
                                        </p:tgtEl>
                                        <p:attrNameLst>
                                          <p:attrName>style.visibility</p:attrName>
                                        </p:attrNameLst>
                                      </p:cBhvr>
                                      <p:to>
                                        <p:strVal val="visible"/>
                                      </p:to>
                                    </p:set>
                                    <p:animEffect transition="in" filter="blinds(horizontal)">
                                      <p:cBhvr>
                                        <p:cTn id="22" dur="500"/>
                                        <p:tgtEl>
                                          <p:spTgt spid="5">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5">
                                            <p:txEl>
                                              <p:pRg st="2" end="2"/>
                                            </p:txEl>
                                          </p:spTgt>
                                        </p:tgtEl>
                                        <p:attrNameLst>
                                          <p:attrName>style.visibility</p:attrName>
                                        </p:attrNameLst>
                                      </p:cBhvr>
                                      <p:to>
                                        <p:strVal val="visible"/>
                                      </p:to>
                                    </p:set>
                                    <p:animEffect transition="in" filter="blinds(horizontal)">
                                      <p:cBhvr>
                                        <p:cTn id="27"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bldLvl="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组合 7"/>
          <p:cNvGrpSpPr/>
          <p:nvPr/>
        </p:nvGrpSpPr>
        <p:grpSpPr>
          <a:xfrm>
            <a:off x="2081" y="281655"/>
            <a:ext cx="12188156" cy="654181"/>
            <a:chOff x="0" y="761767"/>
            <a:chExt cx="12190413" cy="654302"/>
          </a:xfrm>
        </p:grpSpPr>
        <p:sp>
          <p:nvSpPr>
            <p:cNvPr id="11" name="矩形 10"/>
            <p:cNvSpPr/>
            <p:nvPr/>
          </p:nvSpPr>
          <p:spPr>
            <a:xfrm flipV="1">
              <a:off x="0" y="1370350"/>
              <a:ext cx="12190413" cy="45719"/>
            </a:xfrm>
            <a:prstGeom prst="rect">
              <a:avLst/>
            </a:prstGeom>
            <a:solidFill>
              <a:srgbClr val="2C61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TextBox 8"/>
            <p:cNvSpPr txBox="1">
              <a:spLocks noChangeArrowheads="1"/>
            </p:cNvSpPr>
            <p:nvPr/>
          </p:nvSpPr>
          <p:spPr bwMode="auto">
            <a:xfrm>
              <a:off x="727710" y="761767"/>
              <a:ext cx="7605395" cy="492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spAutoFit/>
            </a:bodyPr>
            <a:lstStyle/>
            <a:p>
              <a:pPr algn="l" eaLnBrk="1" hangingPunct="1"/>
              <a:r>
                <a:rPr lang="zh-CN" altLang="en-US" sz="3200" b="1" dirty="0">
                  <a:solidFill>
                    <a:srgbClr val="2C6181"/>
                  </a:solidFill>
                  <a:latin typeface="微软雅黑" panose="020B0503020204020204" charset="-122"/>
                  <a:ea typeface="微软雅黑" panose="020B0503020204020204" charset="-122"/>
                  <a:sym typeface="Arial" panose="020B0604020202020204" pitchFamily="34" charset="0"/>
                </a:rPr>
                <a:t>思维和表达</a:t>
              </a:r>
              <a:r>
                <a:rPr lang="en-US" altLang="zh-CN" sz="3200" b="1" dirty="0">
                  <a:solidFill>
                    <a:srgbClr val="2C6181"/>
                  </a:solidFill>
                  <a:latin typeface="微软雅黑" panose="020B0503020204020204" charset="-122"/>
                  <a:ea typeface="微软雅黑" panose="020B0503020204020204" charset="-122"/>
                  <a:sym typeface="Arial" panose="020B0604020202020204" pitchFamily="34" charset="0"/>
                </a:rPr>
                <a:t>: </a:t>
              </a:r>
              <a:r>
                <a:rPr lang="zh-CN" altLang="en-US" sz="3200" b="1" dirty="0">
                  <a:solidFill>
                    <a:srgbClr val="2C6181"/>
                  </a:solidFill>
                  <a:latin typeface="微软雅黑" panose="020B0503020204020204" charset="-122"/>
                  <a:ea typeface="微软雅黑" panose="020B0503020204020204" charset="-122"/>
                  <a:sym typeface="Arial" panose="020B0604020202020204" pitchFamily="34" charset="0"/>
                </a:rPr>
                <a:t>中段</a:t>
              </a:r>
              <a:r>
                <a:rPr lang="en-US" altLang="zh-CN" sz="3200" b="1" dirty="0">
                  <a:solidFill>
                    <a:srgbClr val="2C6181"/>
                  </a:solidFill>
                  <a:latin typeface="微软雅黑" panose="020B0503020204020204" charset="-122"/>
                  <a:ea typeface="微软雅黑" panose="020B0503020204020204" charset="-122"/>
                  <a:sym typeface="Arial" panose="020B0604020202020204" pitchFamily="34" charset="0"/>
                </a:rPr>
                <a:t>body</a:t>
              </a:r>
              <a:endParaRPr lang="en-US" altLang="zh-CN" sz="3200" b="1" dirty="0">
                <a:solidFill>
                  <a:srgbClr val="2C6181"/>
                </a:solidFill>
                <a:latin typeface="微软雅黑" panose="020B0503020204020204" charset="-122"/>
                <a:ea typeface="微软雅黑" panose="020B0503020204020204" charset="-122"/>
                <a:sym typeface="Arial" panose="020B0604020202020204" pitchFamily="34" charset="0"/>
              </a:endParaRPr>
            </a:p>
          </p:txBody>
        </p:sp>
      </p:grpSp>
      <p:sp>
        <p:nvSpPr>
          <p:cNvPr id="2" name="文本框 1"/>
          <p:cNvSpPr txBox="1"/>
          <p:nvPr/>
        </p:nvSpPr>
        <p:spPr>
          <a:xfrm>
            <a:off x="155723" y="1133265"/>
            <a:ext cx="12034831" cy="58356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p>
            <a:pPr fontAlgn="auto">
              <a:lnSpc>
                <a:spcPts val="3840"/>
              </a:lnSpc>
            </a:pPr>
            <a:r>
              <a:rPr lang="en-US" sz="2800" dirty="0">
                <a:sym typeface="+mn-ea"/>
              </a:rPr>
              <a:t>2.</a:t>
            </a:r>
            <a:r>
              <a:rPr sz="2800" dirty="0">
                <a:sym typeface="+mn-ea"/>
              </a:rPr>
              <a:t>成人礼大致安排</a:t>
            </a:r>
            <a:r>
              <a:rPr lang="en-US" sz="2800" dirty="0">
                <a:sym typeface="+mn-ea"/>
              </a:rPr>
              <a:t>:</a:t>
            </a:r>
            <a:endParaRPr lang="en-US" sz="2800">
              <a:solidFill>
                <a:srgbClr val="1C17CD"/>
              </a:solidFill>
              <a:latin typeface="Arial" panose="020B0604020202020204" pitchFamily="34" charset="0"/>
              <a:cs typeface="Arial" panose="020B0604020202020204" pitchFamily="34" charset="0"/>
              <a:sym typeface="+mn-ea"/>
            </a:endParaRPr>
          </a:p>
        </p:txBody>
      </p:sp>
      <p:sp>
        <p:nvSpPr>
          <p:cNvPr id="3" name="文本框 2"/>
          <p:cNvSpPr txBox="1"/>
          <p:nvPr/>
        </p:nvSpPr>
        <p:spPr>
          <a:xfrm>
            <a:off x="137946" y="1879252"/>
            <a:ext cx="11916743" cy="583565"/>
          </a:xfrm>
          <a:prstGeom prst="rect">
            <a:avLst/>
          </a:prstGeom>
          <a:noFill/>
        </p:spPr>
        <p:txBody>
          <a:bodyPr wrap="square" rtlCol="0">
            <a:spAutoFit/>
          </a:bodyPr>
          <a:p>
            <a:pPr fontAlgn="auto">
              <a:lnSpc>
                <a:spcPts val="3840"/>
              </a:lnSpc>
              <a:buBlip>
                <a:blip r:embed="rId1"/>
              </a:buBlip>
            </a:pPr>
            <a:r>
              <a:rPr lang="en-US" sz="2800">
                <a:sym typeface="+mn-ea"/>
              </a:rPr>
              <a:t>--</a:t>
            </a:r>
            <a:r>
              <a:rPr lang="zh-CN" altLang="en-US" sz="2800">
                <a:latin typeface="等线" panose="02010600030101010101" charset="-122"/>
                <a:ea typeface="等线" panose="02010600030101010101" charset="-122"/>
                <a:cs typeface="等线" panose="02010600030101010101" charset="-122"/>
                <a:sym typeface="+mn-ea"/>
              </a:rPr>
              <a:t>家长和学生互动</a:t>
            </a:r>
            <a:r>
              <a:rPr lang="en-US" altLang="zh-CN" sz="2800">
                <a:latin typeface="等线" panose="02010600030101010101" charset="-122"/>
                <a:ea typeface="等线" panose="02010600030101010101" charset="-122"/>
                <a:cs typeface="等线" panose="02010600030101010101" charset="-122"/>
                <a:sym typeface="+mn-ea"/>
              </a:rPr>
              <a:t>  parents</a:t>
            </a:r>
            <a:endParaRPr lang="zh-CN" altLang="en-US" sz="2800">
              <a:solidFill>
                <a:srgbClr val="1C17CD"/>
              </a:solidFill>
            </a:endParaRPr>
          </a:p>
        </p:txBody>
      </p:sp>
      <p:sp>
        <p:nvSpPr>
          <p:cNvPr id="5" name="文本框 4"/>
          <p:cNvSpPr txBox="1"/>
          <p:nvPr/>
        </p:nvSpPr>
        <p:spPr>
          <a:xfrm>
            <a:off x="245876" y="2462709"/>
            <a:ext cx="11716120" cy="3556000"/>
          </a:xfrm>
          <a:prstGeom prst="rect">
            <a:avLst/>
          </a:prstGeom>
        </p:spPr>
        <p:style>
          <a:lnRef idx="1">
            <a:schemeClr val="dk1"/>
          </a:lnRef>
          <a:fillRef idx="2">
            <a:schemeClr val="dk1"/>
          </a:fillRef>
          <a:effectRef idx="1">
            <a:schemeClr val="dk1"/>
          </a:effectRef>
          <a:fontRef idx="minor">
            <a:schemeClr val="dk1"/>
          </a:fontRef>
        </p:style>
        <p:txBody>
          <a:bodyPr wrap="square" rtlCol="0">
            <a:spAutoFit/>
          </a:bodyPr>
          <a:p>
            <a:pPr fontAlgn="auto">
              <a:lnSpc>
                <a:spcPts val="3860"/>
              </a:lnSpc>
            </a:pPr>
            <a:r>
              <a:rPr lang="en-US" sz="2800">
                <a:latin typeface="Arial" panose="020B0604020202020204" pitchFamily="34" charset="0"/>
                <a:cs typeface="Arial" panose="020B0604020202020204" pitchFamily="34" charset="0"/>
              </a:rPr>
              <a:t>1.Our parents offer their congratulations on our reaching adulthood and best wishes and anticipations about our future on this very sepcial occasion.</a:t>
            </a:r>
            <a:endParaRPr lang="en-US" sz="2800">
              <a:latin typeface="Arial" panose="020B0604020202020204" pitchFamily="34" charset="0"/>
              <a:cs typeface="Arial" panose="020B0604020202020204" pitchFamily="34" charset="0"/>
            </a:endParaRPr>
          </a:p>
          <a:p>
            <a:pPr fontAlgn="auto">
              <a:lnSpc>
                <a:spcPts val="3860"/>
              </a:lnSpc>
            </a:pPr>
            <a:r>
              <a:rPr lang="en-US" sz="2800">
                <a:latin typeface="Arial" panose="020B0604020202020204" pitchFamily="34" charset="0"/>
                <a:cs typeface="Arial" panose="020B0604020202020204" pitchFamily="34" charset="0"/>
              </a:rPr>
              <a:t>2.</a:t>
            </a:r>
            <a:r>
              <a:rPr lang="en-US" sz="2800">
                <a:latin typeface="Arial" panose="020B0604020202020204" pitchFamily="34" charset="0"/>
                <a:cs typeface="Arial" panose="020B0604020202020204" pitchFamily="34" charset="0"/>
                <a:sym typeface="+mn-ea"/>
              </a:rPr>
              <a:t>Our parents offer their best wishes, hoping that we will  overcome any obstacle that gets in our way to contribute to our motherland.</a:t>
            </a:r>
            <a:endParaRPr lang="en-US" sz="2800">
              <a:latin typeface="Arial" panose="020B0604020202020204" pitchFamily="34" charset="0"/>
              <a:cs typeface="Arial" panose="020B0604020202020204" pitchFamily="34" charset="0"/>
              <a:sym typeface="+mn-ea"/>
            </a:endParaRPr>
          </a:p>
          <a:p>
            <a:pPr fontAlgn="auto">
              <a:lnSpc>
                <a:spcPts val="3860"/>
              </a:lnSpc>
            </a:pPr>
            <a:r>
              <a:rPr lang="en-US" sz="2800">
                <a:latin typeface="Arial" panose="020B0604020202020204" pitchFamily="34" charset="0"/>
                <a:cs typeface="Arial" panose="020B0604020202020204" pitchFamily="34" charset="0"/>
              </a:rPr>
              <a:t>3.Our parents present commemorative presents to us, marking this special moment in our life.</a:t>
            </a:r>
            <a:endParaRPr lang="en-US" sz="280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blinds(horizontal)">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5">
                                            <p:txEl>
                                              <p:pRg st="1" end="1"/>
                                            </p:txEl>
                                          </p:spTgt>
                                        </p:tgtEl>
                                        <p:attrNameLst>
                                          <p:attrName>style.visibility</p:attrName>
                                        </p:attrNameLst>
                                      </p:cBhvr>
                                      <p:to>
                                        <p:strVal val="visible"/>
                                      </p:to>
                                    </p:set>
                                    <p:animEffect transition="in" filter="blinds(horizontal)">
                                      <p:cBhvr>
                                        <p:cTn id="22" dur="500"/>
                                        <p:tgtEl>
                                          <p:spTgt spid="5">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5">
                                            <p:txEl>
                                              <p:pRg st="2" end="2"/>
                                            </p:txEl>
                                          </p:spTgt>
                                        </p:tgtEl>
                                        <p:attrNameLst>
                                          <p:attrName>style.visibility</p:attrName>
                                        </p:attrNameLst>
                                      </p:cBhvr>
                                      <p:to>
                                        <p:strVal val="visible"/>
                                      </p:to>
                                    </p:set>
                                    <p:animEffect transition="in" filter="blinds(horizontal)">
                                      <p:cBhvr>
                                        <p:cTn id="27"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bldLvl="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组合 7"/>
          <p:cNvGrpSpPr/>
          <p:nvPr/>
        </p:nvGrpSpPr>
        <p:grpSpPr>
          <a:xfrm>
            <a:off x="2081" y="281655"/>
            <a:ext cx="12188156" cy="654181"/>
            <a:chOff x="0" y="761767"/>
            <a:chExt cx="12190413" cy="654302"/>
          </a:xfrm>
        </p:grpSpPr>
        <p:sp>
          <p:nvSpPr>
            <p:cNvPr id="11" name="矩形 10"/>
            <p:cNvSpPr/>
            <p:nvPr/>
          </p:nvSpPr>
          <p:spPr>
            <a:xfrm flipV="1">
              <a:off x="0" y="1370350"/>
              <a:ext cx="12190413" cy="45719"/>
            </a:xfrm>
            <a:prstGeom prst="rect">
              <a:avLst/>
            </a:prstGeom>
            <a:solidFill>
              <a:srgbClr val="2C61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TextBox 8"/>
            <p:cNvSpPr txBox="1">
              <a:spLocks noChangeArrowheads="1"/>
            </p:cNvSpPr>
            <p:nvPr/>
          </p:nvSpPr>
          <p:spPr bwMode="auto">
            <a:xfrm>
              <a:off x="727710" y="761767"/>
              <a:ext cx="7605395" cy="492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spAutoFit/>
            </a:bodyPr>
            <a:lstStyle/>
            <a:p>
              <a:pPr algn="l" eaLnBrk="1" hangingPunct="1"/>
              <a:r>
                <a:rPr lang="zh-CN" altLang="en-US" sz="3200" b="1" dirty="0">
                  <a:solidFill>
                    <a:srgbClr val="2C6181"/>
                  </a:solidFill>
                  <a:latin typeface="微软雅黑" panose="020B0503020204020204" charset="-122"/>
                  <a:ea typeface="微软雅黑" panose="020B0503020204020204" charset="-122"/>
                  <a:sym typeface="Arial" panose="020B0604020202020204" pitchFamily="34" charset="0"/>
                </a:rPr>
                <a:t>思维和表达</a:t>
              </a:r>
              <a:r>
                <a:rPr lang="en-US" altLang="zh-CN" sz="3200" b="1" dirty="0">
                  <a:solidFill>
                    <a:srgbClr val="2C6181"/>
                  </a:solidFill>
                  <a:latin typeface="微软雅黑" panose="020B0503020204020204" charset="-122"/>
                  <a:ea typeface="微软雅黑" panose="020B0503020204020204" charset="-122"/>
                  <a:sym typeface="Arial" panose="020B0604020202020204" pitchFamily="34" charset="0"/>
                </a:rPr>
                <a:t>: </a:t>
              </a:r>
              <a:r>
                <a:rPr lang="zh-CN" altLang="en-US" sz="3200" b="1" dirty="0">
                  <a:solidFill>
                    <a:srgbClr val="2C6181"/>
                  </a:solidFill>
                  <a:latin typeface="微软雅黑" panose="020B0503020204020204" charset="-122"/>
                  <a:ea typeface="微软雅黑" panose="020B0503020204020204" charset="-122"/>
                  <a:sym typeface="Arial" panose="020B0604020202020204" pitchFamily="34" charset="0"/>
                </a:rPr>
                <a:t>中段</a:t>
              </a:r>
              <a:r>
                <a:rPr lang="en-US" altLang="zh-CN" sz="3200" b="1" dirty="0">
                  <a:solidFill>
                    <a:srgbClr val="2C6181"/>
                  </a:solidFill>
                  <a:latin typeface="微软雅黑" panose="020B0503020204020204" charset="-122"/>
                  <a:ea typeface="微软雅黑" panose="020B0503020204020204" charset="-122"/>
                  <a:sym typeface="Arial" panose="020B0604020202020204" pitchFamily="34" charset="0"/>
                </a:rPr>
                <a:t>body</a:t>
              </a:r>
              <a:endParaRPr lang="en-US" altLang="zh-CN" sz="3200" b="1" dirty="0">
                <a:solidFill>
                  <a:srgbClr val="2C6181"/>
                </a:solidFill>
                <a:latin typeface="微软雅黑" panose="020B0503020204020204" charset="-122"/>
                <a:ea typeface="微软雅黑" panose="020B0503020204020204" charset="-122"/>
                <a:sym typeface="Arial" panose="020B0604020202020204" pitchFamily="34" charset="0"/>
              </a:endParaRPr>
            </a:p>
          </p:txBody>
        </p:sp>
      </p:grpSp>
      <p:sp>
        <p:nvSpPr>
          <p:cNvPr id="2" name="文本框 1"/>
          <p:cNvSpPr txBox="1"/>
          <p:nvPr/>
        </p:nvSpPr>
        <p:spPr>
          <a:xfrm>
            <a:off x="155723" y="1133265"/>
            <a:ext cx="12034831" cy="58356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p>
            <a:pPr fontAlgn="auto">
              <a:lnSpc>
                <a:spcPts val="3840"/>
              </a:lnSpc>
            </a:pPr>
            <a:r>
              <a:rPr lang="en-US" sz="2800" dirty="0">
                <a:sym typeface="+mn-ea"/>
              </a:rPr>
              <a:t>2.</a:t>
            </a:r>
            <a:r>
              <a:rPr sz="2800" dirty="0">
                <a:sym typeface="+mn-ea"/>
              </a:rPr>
              <a:t>成人礼大致安排</a:t>
            </a:r>
            <a:r>
              <a:rPr lang="en-US" sz="2800" dirty="0">
                <a:sym typeface="+mn-ea"/>
              </a:rPr>
              <a:t>:</a:t>
            </a:r>
            <a:endParaRPr lang="en-US" sz="2800">
              <a:solidFill>
                <a:srgbClr val="1C17CD"/>
              </a:solidFill>
              <a:latin typeface="Arial" panose="020B0604020202020204" pitchFamily="34" charset="0"/>
              <a:cs typeface="Arial" panose="020B0604020202020204" pitchFamily="34" charset="0"/>
              <a:sym typeface="+mn-ea"/>
            </a:endParaRPr>
          </a:p>
        </p:txBody>
      </p:sp>
      <p:sp>
        <p:nvSpPr>
          <p:cNvPr id="3" name="文本框 2"/>
          <p:cNvSpPr txBox="1"/>
          <p:nvPr/>
        </p:nvSpPr>
        <p:spPr>
          <a:xfrm>
            <a:off x="137946" y="1879252"/>
            <a:ext cx="11916743" cy="1076325"/>
          </a:xfrm>
          <a:prstGeom prst="rect">
            <a:avLst/>
          </a:prstGeom>
          <a:noFill/>
        </p:spPr>
        <p:txBody>
          <a:bodyPr wrap="square" rtlCol="0">
            <a:spAutoFit/>
          </a:bodyPr>
          <a:p>
            <a:pPr fontAlgn="auto">
              <a:lnSpc>
                <a:spcPts val="3840"/>
              </a:lnSpc>
              <a:buBlip>
                <a:blip r:embed="rId1"/>
              </a:buBlip>
            </a:pPr>
            <a:r>
              <a:rPr lang="en-US" sz="2800">
                <a:sym typeface="+mn-ea"/>
              </a:rPr>
              <a:t>--</a:t>
            </a:r>
            <a:r>
              <a:rPr lang="zh-CN" altLang="en-US" sz="2800">
                <a:latin typeface="等线" panose="02010600030101010101" charset="-122"/>
                <a:ea typeface="等线" panose="02010600030101010101" charset="-122"/>
                <a:cs typeface="等线" panose="02010600030101010101" charset="-122"/>
                <a:sym typeface="+mn-ea"/>
              </a:rPr>
              <a:t>家长陪伴学生走过成人门</a:t>
            </a:r>
            <a:r>
              <a:rPr lang="en-US" altLang="zh-CN" sz="2800">
                <a:latin typeface="等线" panose="02010600030101010101" charset="-122"/>
                <a:ea typeface="等线" panose="02010600030101010101" charset="-122"/>
                <a:cs typeface="等线" panose="02010600030101010101" charset="-122"/>
                <a:sym typeface="+mn-ea"/>
              </a:rPr>
              <a:t>  stride through the gate</a:t>
            </a:r>
            <a:endParaRPr lang="zh-CN" altLang="en-US" sz="2800">
              <a:solidFill>
                <a:schemeClr val="tx1"/>
              </a:solidFill>
              <a:latin typeface="等线" panose="02010600030101010101" charset="-122"/>
              <a:ea typeface="等线" panose="02010600030101010101" charset="-122"/>
              <a:cs typeface="等线" panose="02010600030101010101" charset="-122"/>
              <a:sym typeface="+mn-ea"/>
            </a:endParaRPr>
          </a:p>
          <a:p>
            <a:pPr fontAlgn="auto">
              <a:lnSpc>
                <a:spcPts val="3840"/>
              </a:lnSpc>
              <a:buBlip>
                <a:blip r:embed="rId1"/>
              </a:buBlip>
            </a:pPr>
            <a:endParaRPr lang="zh-CN" altLang="en-US" sz="2800">
              <a:solidFill>
                <a:srgbClr val="1C17CD"/>
              </a:solidFill>
            </a:endParaRPr>
          </a:p>
        </p:txBody>
      </p:sp>
      <p:sp>
        <p:nvSpPr>
          <p:cNvPr id="5" name="文本框 4"/>
          <p:cNvSpPr txBox="1"/>
          <p:nvPr/>
        </p:nvSpPr>
        <p:spPr>
          <a:xfrm>
            <a:off x="245876" y="2462709"/>
            <a:ext cx="11716120" cy="3061335"/>
          </a:xfrm>
          <a:prstGeom prst="rect">
            <a:avLst/>
          </a:prstGeom>
        </p:spPr>
        <p:style>
          <a:lnRef idx="1">
            <a:schemeClr val="dk1"/>
          </a:lnRef>
          <a:fillRef idx="2">
            <a:schemeClr val="dk1"/>
          </a:fillRef>
          <a:effectRef idx="1">
            <a:schemeClr val="dk1"/>
          </a:effectRef>
          <a:fontRef idx="minor">
            <a:schemeClr val="dk1"/>
          </a:fontRef>
        </p:style>
        <p:txBody>
          <a:bodyPr wrap="square" rtlCol="0">
            <a:spAutoFit/>
          </a:bodyPr>
          <a:p>
            <a:pPr fontAlgn="auto">
              <a:lnSpc>
                <a:spcPts val="3860"/>
              </a:lnSpc>
            </a:pPr>
            <a:r>
              <a:rPr lang="en-US" sz="2800">
                <a:latin typeface="Arial" panose="020B0604020202020204" pitchFamily="34" charset="0"/>
                <a:cs typeface="Arial" panose="020B0604020202020204" pitchFamily="34" charset="0"/>
              </a:rPr>
              <a:t>1.Together, we will stride through the coming-of-age gate, signalling we have grown up.</a:t>
            </a:r>
            <a:endParaRPr lang="en-US" sz="2800">
              <a:latin typeface="Arial" panose="020B0604020202020204" pitchFamily="34" charset="0"/>
              <a:cs typeface="Arial" panose="020B0604020202020204" pitchFamily="34" charset="0"/>
            </a:endParaRPr>
          </a:p>
          <a:p>
            <a:pPr fontAlgn="auto">
              <a:lnSpc>
                <a:spcPts val="3860"/>
              </a:lnSpc>
            </a:pPr>
            <a:r>
              <a:rPr lang="en-US" sz="2800">
                <a:latin typeface="Arial" panose="020B0604020202020204" pitchFamily="34" charset="0"/>
                <a:cs typeface="Arial" panose="020B0604020202020204" pitchFamily="34" charset="0"/>
              </a:rPr>
              <a:t>2.Finally, we will pass through the arched door, which is the symbol of adulthood.</a:t>
            </a:r>
            <a:endParaRPr lang="en-US" sz="2800">
              <a:latin typeface="Arial" panose="020B0604020202020204" pitchFamily="34" charset="0"/>
              <a:cs typeface="Arial" panose="020B0604020202020204" pitchFamily="34" charset="0"/>
            </a:endParaRPr>
          </a:p>
          <a:p>
            <a:pPr fontAlgn="auto">
              <a:lnSpc>
                <a:spcPts val="3860"/>
              </a:lnSpc>
            </a:pPr>
            <a:r>
              <a:rPr lang="en-US" sz="2800">
                <a:latin typeface="Arial" panose="020B0604020202020204" pitchFamily="34" charset="0"/>
                <a:cs typeface="Arial" panose="020B0604020202020204" pitchFamily="34" charset="0"/>
              </a:rPr>
              <a:t>3.The ceremony ends with our passing through the coming-of-age gate, string towards a promising future.</a:t>
            </a:r>
            <a:endParaRPr lang="en-US" sz="280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blinds(horizontal)">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5">
                                            <p:txEl>
                                              <p:pRg st="1" end="1"/>
                                            </p:txEl>
                                          </p:spTgt>
                                        </p:tgtEl>
                                        <p:attrNameLst>
                                          <p:attrName>style.visibility</p:attrName>
                                        </p:attrNameLst>
                                      </p:cBhvr>
                                      <p:to>
                                        <p:strVal val="visible"/>
                                      </p:to>
                                    </p:set>
                                    <p:animEffect transition="in" filter="blinds(horizontal)">
                                      <p:cBhvr>
                                        <p:cTn id="22" dur="500"/>
                                        <p:tgtEl>
                                          <p:spTgt spid="5">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5">
                                            <p:txEl>
                                              <p:pRg st="2" end="2"/>
                                            </p:txEl>
                                          </p:spTgt>
                                        </p:tgtEl>
                                        <p:attrNameLst>
                                          <p:attrName>style.visibility</p:attrName>
                                        </p:attrNameLst>
                                      </p:cBhvr>
                                      <p:to>
                                        <p:strVal val="visible"/>
                                      </p:to>
                                    </p:set>
                                    <p:animEffect transition="in" filter="blinds(horizontal)">
                                      <p:cBhvr>
                                        <p:cTn id="27"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bldLvl="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组合 7"/>
          <p:cNvGrpSpPr/>
          <p:nvPr/>
        </p:nvGrpSpPr>
        <p:grpSpPr>
          <a:xfrm>
            <a:off x="2081" y="281655"/>
            <a:ext cx="12188156" cy="654181"/>
            <a:chOff x="0" y="761767"/>
            <a:chExt cx="12190413" cy="654302"/>
          </a:xfrm>
        </p:grpSpPr>
        <p:sp>
          <p:nvSpPr>
            <p:cNvPr id="11" name="矩形 10"/>
            <p:cNvSpPr/>
            <p:nvPr/>
          </p:nvSpPr>
          <p:spPr>
            <a:xfrm flipV="1">
              <a:off x="0" y="1370350"/>
              <a:ext cx="12190413" cy="45719"/>
            </a:xfrm>
            <a:prstGeom prst="rect">
              <a:avLst/>
            </a:prstGeom>
            <a:solidFill>
              <a:srgbClr val="2C61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TextBox 8"/>
            <p:cNvSpPr txBox="1">
              <a:spLocks noChangeArrowheads="1"/>
            </p:cNvSpPr>
            <p:nvPr/>
          </p:nvSpPr>
          <p:spPr bwMode="auto">
            <a:xfrm>
              <a:off x="727710" y="761767"/>
              <a:ext cx="7605395" cy="492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spAutoFit/>
            </a:bodyPr>
            <a:lstStyle/>
            <a:p>
              <a:pPr algn="l" eaLnBrk="1" hangingPunct="1"/>
              <a:r>
                <a:rPr lang="zh-CN" altLang="en-US" sz="3200" b="1" dirty="0">
                  <a:solidFill>
                    <a:srgbClr val="2C6181"/>
                  </a:solidFill>
                  <a:latin typeface="微软雅黑" panose="020B0503020204020204" charset="-122"/>
                  <a:ea typeface="微软雅黑" panose="020B0503020204020204" charset="-122"/>
                  <a:sym typeface="Arial" panose="020B0604020202020204" pitchFamily="34" charset="0"/>
                </a:rPr>
                <a:t>思维和表达</a:t>
              </a:r>
              <a:r>
                <a:rPr lang="en-US" altLang="zh-CN" sz="3200" b="1" dirty="0">
                  <a:solidFill>
                    <a:srgbClr val="2C6181"/>
                  </a:solidFill>
                  <a:latin typeface="微软雅黑" panose="020B0503020204020204" charset="-122"/>
                  <a:ea typeface="微软雅黑" panose="020B0503020204020204" charset="-122"/>
                  <a:sym typeface="Arial" panose="020B0604020202020204" pitchFamily="34" charset="0"/>
                </a:rPr>
                <a:t>: </a:t>
              </a:r>
              <a:r>
                <a:rPr lang="zh-CN" altLang="en-US" sz="3200" b="1" dirty="0">
                  <a:solidFill>
                    <a:srgbClr val="2C6181"/>
                  </a:solidFill>
                  <a:latin typeface="微软雅黑" panose="020B0503020204020204" charset="-122"/>
                  <a:ea typeface="微软雅黑" panose="020B0503020204020204" charset="-122"/>
                  <a:sym typeface="Arial" panose="020B0604020202020204" pitchFamily="34" charset="0"/>
                </a:rPr>
                <a:t>中段</a:t>
              </a:r>
              <a:r>
                <a:rPr lang="en-US" altLang="zh-CN" sz="3200" b="1" dirty="0">
                  <a:solidFill>
                    <a:srgbClr val="2C6181"/>
                  </a:solidFill>
                  <a:latin typeface="微软雅黑" panose="020B0503020204020204" charset="-122"/>
                  <a:ea typeface="微软雅黑" panose="020B0503020204020204" charset="-122"/>
                  <a:sym typeface="Arial" panose="020B0604020202020204" pitchFamily="34" charset="0"/>
                </a:rPr>
                <a:t>body</a:t>
              </a:r>
              <a:endParaRPr lang="en-US" altLang="zh-CN" sz="3200" b="1" dirty="0">
                <a:solidFill>
                  <a:srgbClr val="2C6181"/>
                </a:solidFill>
                <a:latin typeface="微软雅黑" panose="020B0503020204020204" charset="-122"/>
                <a:ea typeface="微软雅黑" panose="020B0503020204020204" charset="-122"/>
                <a:sym typeface="Arial" panose="020B0604020202020204" pitchFamily="34" charset="0"/>
              </a:endParaRPr>
            </a:p>
          </p:txBody>
        </p:sp>
      </p:grpSp>
      <p:sp>
        <p:nvSpPr>
          <p:cNvPr id="2" name="文本框 1"/>
          <p:cNvSpPr txBox="1"/>
          <p:nvPr/>
        </p:nvSpPr>
        <p:spPr>
          <a:xfrm>
            <a:off x="155723" y="1133265"/>
            <a:ext cx="12034831" cy="58356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p>
            <a:pPr fontAlgn="auto">
              <a:lnSpc>
                <a:spcPts val="3840"/>
              </a:lnSpc>
            </a:pPr>
            <a:r>
              <a:rPr lang="en-US" sz="2800" dirty="0">
                <a:sym typeface="+mn-ea"/>
              </a:rPr>
              <a:t>2.</a:t>
            </a:r>
            <a:r>
              <a:rPr sz="2800" dirty="0">
                <a:sym typeface="+mn-ea"/>
              </a:rPr>
              <a:t>成人礼大致安排</a:t>
            </a:r>
            <a:r>
              <a:rPr lang="en-US" sz="2800" dirty="0">
                <a:sym typeface="+mn-ea"/>
              </a:rPr>
              <a:t>:</a:t>
            </a:r>
            <a:endParaRPr lang="en-US" sz="2800">
              <a:solidFill>
                <a:srgbClr val="1C17CD"/>
              </a:solidFill>
              <a:latin typeface="Arial" panose="020B0604020202020204" pitchFamily="34" charset="0"/>
              <a:cs typeface="Arial" panose="020B0604020202020204" pitchFamily="34" charset="0"/>
              <a:sym typeface="+mn-ea"/>
            </a:endParaRPr>
          </a:p>
        </p:txBody>
      </p:sp>
      <p:sp>
        <p:nvSpPr>
          <p:cNvPr id="3" name="文本框 2"/>
          <p:cNvSpPr txBox="1"/>
          <p:nvPr/>
        </p:nvSpPr>
        <p:spPr>
          <a:xfrm>
            <a:off x="137946" y="1879252"/>
            <a:ext cx="11916743" cy="1076325"/>
          </a:xfrm>
          <a:prstGeom prst="rect">
            <a:avLst/>
          </a:prstGeom>
          <a:noFill/>
        </p:spPr>
        <p:txBody>
          <a:bodyPr wrap="square" rtlCol="0">
            <a:spAutoFit/>
          </a:bodyPr>
          <a:p>
            <a:pPr fontAlgn="auto">
              <a:lnSpc>
                <a:spcPts val="3840"/>
              </a:lnSpc>
              <a:buBlip>
                <a:blip r:embed="rId1"/>
              </a:buBlip>
            </a:pPr>
            <a:r>
              <a:rPr lang="en-US" sz="2800">
                <a:sym typeface="+mn-ea"/>
              </a:rPr>
              <a:t>--</a:t>
            </a:r>
            <a:r>
              <a:rPr lang="zh-CN" altLang="en-US" sz="2800">
                <a:latin typeface="等线" panose="02010600030101010101" charset="-122"/>
                <a:ea typeface="等线" panose="02010600030101010101" charset="-122"/>
                <a:cs typeface="等线" panose="02010600030101010101" charset="-122"/>
                <a:sym typeface="+mn-ea"/>
              </a:rPr>
              <a:t>其他可能的安排</a:t>
            </a:r>
            <a:r>
              <a:rPr lang="en-US" altLang="zh-CN" sz="2800">
                <a:latin typeface="等线" panose="02010600030101010101" charset="-122"/>
                <a:ea typeface="等线" panose="02010600030101010101" charset="-122"/>
                <a:cs typeface="等线" panose="02010600030101010101" charset="-122"/>
                <a:sym typeface="+mn-ea"/>
              </a:rPr>
              <a:t>/</a:t>
            </a:r>
            <a:r>
              <a:rPr lang="zh-CN" altLang="en-US" sz="2800">
                <a:latin typeface="等线" panose="02010600030101010101" charset="-122"/>
                <a:ea typeface="等线" panose="02010600030101010101" charset="-122"/>
                <a:cs typeface="等线" panose="02010600030101010101" charset="-122"/>
                <a:sym typeface="+mn-ea"/>
              </a:rPr>
              <a:t>程序</a:t>
            </a:r>
            <a:endParaRPr lang="zh-CN" altLang="en-US" sz="2800">
              <a:solidFill>
                <a:schemeClr val="tx1"/>
              </a:solidFill>
              <a:latin typeface="等线" panose="02010600030101010101" charset="-122"/>
              <a:ea typeface="等线" panose="02010600030101010101" charset="-122"/>
              <a:cs typeface="等线" panose="02010600030101010101" charset="-122"/>
              <a:sym typeface="+mn-ea"/>
            </a:endParaRPr>
          </a:p>
          <a:p>
            <a:pPr fontAlgn="auto">
              <a:lnSpc>
                <a:spcPts val="3840"/>
              </a:lnSpc>
              <a:buBlip>
                <a:blip r:embed="rId1"/>
              </a:buBlip>
            </a:pPr>
            <a:endParaRPr lang="zh-CN" altLang="en-US" sz="2800">
              <a:solidFill>
                <a:srgbClr val="1C17CD"/>
              </a:solidFill>
            </a:endParaRPr>
          </a:p>
        </p:txBody>
      </p:sp>
      <p:sp>
        <p:nvSpPr>
          <p:cNvPr id="5" name="文本框 4"/>
          <p:cNvSpPr txBox="1"/>
          <p:nvPr/>
        </p:nvSpPr>
        <p:spPr>
          <a:xfrm>
            <a:off x="245876" y="2462709"/>
            <a:ext cx="11716120" cy="3556000"/>
          </a:xfrm>
          <a:prstGeom prst="rect">
            <a:avLst/>
          </a:prstGeom>
        </p:spPr>
        <p:style>
          <a:lnRef idx="1">
            <a:schemeClr val="dk1"/>
          </a:lnRef>
          <a:fillRef idx="2">
            <a:schemeClr val="dk1"/>
          </a:fillRef>
          <a:effectRef idx="1">
            <a:schemeClr val="dk1"/>
          </a:effectRef>
          <a:fontRef idx="minor">
            <a:schemeClr val="dk1"/>
          </a:fontRef>
        </p:style>
        <p:txBody>
          <a:bodyPr wrap="square" rtlCol="0">
            <a:spAutoFit/>
          </a:bodyPr>
          <a:p>
            <a:pPr fontAlgn="auto">
              <a:lnSpc>
                <a:spcPts val="3860"/>
              </a:lnSpc>
            </a:pPr>
            <a:r>
              <a:rPr lang="en-US" sz="2800">
                <a:latin typeface="Arial" panose="020B0604020202020204" pitchFamily="34" charset="0"/>
                <a:cs typeface="Arial" panose="020B0604020202020204" pitchFamily="34" charset="0"/>
              </a:rPr>
              <a:t>1.We will watch a video which shows memorable plots of school life, our teens’ hard work as well as their youthful spirits. </a:t>
            </a:r>
            <a:endParaRPr lang="en-US" sz="2800">
              <a:latin typeface="Arial" panose="020B0604020202020204" pitchFamily="34" charset="0"/>
              <a:cs typeface="Arial" panose="020B0604020202020204" pitchFamily="34" charset="0"/>
            </a:endParaRPr>
          </a:p>
          <a:p>
            <a:pPr fontAlgn="auto">
              <a:lnSpc>
                <a:spcPts val="3860"/>
              </a:lnSpc>
            </a:pPr>
            <a:r>
              <a:rPr lang="en-US" sz="2800">
                <a:latin typeface="Arial" panose="020B0604020202020204" pitchFamily="34" charset="0"/>
                <a:cs typeface="Arial" panose="020B0604020202020204" pitchFamily="34" charset="0"/>
              </a:rPr>
              <a:t>2.The party will definitely feast your eyes and souls with popular music band and elegant dance.</a:t>
            </a:r>
            <a:endParaRPr lang="en-US" sz="2800">
              <a:latin typeface="Arial" panose="020B0604020202020204" pitchFamily="34" charset="0"/>
              <a:cs typeface="Arial" panose="020B0604020202020204" pitchFamily="34" charset="0"/>
            </a:endParaRPr>
          </a:p>
          <a:p>
            <a:pPr fontAlgn="auto">
              <a:lnSpc>
                <a:spcPts val="3860"/>
              </a:lnSpc>
            </a:pPr>
            <a:r>
              <a:rPr lang="en-US" sz="2800">
                <a:latin typeface="Arial" panose="020B0604020202020204" pitchFamily="34" charset="0"/>
                <a:cs typeface="Arial" panose="020B0604020202020204" pitchFamily="34" charset="0"/>
              </a:rPr>
              <a:t>3.There will also be a Chinese style coming-of-ceremony, enabling you to savor traditions of China while showcasing the way you do in New zealand. </a:t>
            </a:r>
            <a:endParaRPr lang="en-US" sz="280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blinds(horizontal)">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5">
                                            <p:txEl>
                                              <p:pRg st="1" end="1"/>
                                            </p:txEl>
                                          </p:spTgt>
                                        </p:tgtEl>
                                        <p:attrNameLst>
                                          <p:attrName>style.visibility</p:attrName>
                                        </p:attrNameLst>
                                      </p:cBhvr>
                                      <p:to>
                                        <p:strVal val="visible"/>
                                      </p:to>
                                    </p:set>
                                    <p:animEffect transition="in" filter="blinds(horizontal)">
                                      <p:cBhvr>
                                        <p:cTn id="22" dur="500"/>
                                        <p:tgtEl>
                                          <p:spTgt spid="5">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5">
                                            <p:txEl>
                                              <p:pRg st="2" end="2"/>
                                            </p:txEl>
                                          </p:spTgt>
                                        </p:tgtEl>
                                        <p:attrNameLst>
                                          <p:attrName>style.visibility</p:attrName>
                                        </p:attrNameLst>
                                      </p:cBhvr>
                                      <p:to>
                                        <p:strVal val="visible"/>
                                      </p:to>
                                    </p:set>
                                    <p:animEffect transition="in" filter="blinds(horizontal)">
                                      <p:cBhvr>
                                        <p:cTn id="27"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bldLvl="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组合 7"/>
          <p:cNvGrpSpPr/>
          <p:nvPr/>
        </p:nvGrpSpPr>
        <p:grpSpPr>
          <a:xfrm>
            <a:off x="2081" y="281655"/>
            <a:ext cx="12188156" cy="654181"/>
            <a:chOff x="0" y="761767"/>
            <a:chExt cx="12190413" cy="654302"/>
          </a:xfrm>
        </p:grpSpPr>
        <p:sp>
          <p:nvSpPr>
            <p:cNvPr id="11" name="矩形 10"/>
            <p:cNvSpPr/>
            <p:nvPr/>
          </p:nvSpPr>
          <p:spPr>
            <a:xfrm flipV="1">
              <a:off x="0" y="1370350"/>
              <a:ext cx="12190413" cy="45719"/>
            </a:xfrm>
            <a:prstGeom prst="rect">
              <a:avLst/>
            </a:prstGeom>
            <a:solidFill>
              <a:srgbClr val="2C61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TextBox 8"/>
            <p:cNvSpPr txBox="1">
              <a:spLocks noChangeArrowheads="1"/>
            </p:cNvSpPr>
            <p:nvPr/>
          </p:nvSpPr>
          <p:spPr bwMode="auto">
            <a:xfrm>
              <a:off x="727710" y="761767"/>
              <a:ext cx="7605395" cy="492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spAutoFit/>
            </a:bodyPr>
            <a:lstStyle/>
            <a:p>
              <a:pPr algn="l" eaLnBrk="1" hangingPunct="1"/>
              <a:r>
                <a:rPr lang="zh-CN" altLang="en-US" sz="3200" b="1" dirty="0">
                  <a:solidFill>
                    <a:srgbClr val="2C6181"/>
                  </a:solidFill>
                  <a:latin typeface="微软雅黑" panose="020B0503020204020204" charset="-122"/>
                  <a:ea typeface="微软雅黑" panose="020B0503020204020204" charset="-122"/>
                  <a:sym typeface="Arial" panose="020B0604020202020204" pitchFamily="34" charset="0"/>
                </a:rPr>
                <a:t>思维和表达</a:t>
              </a:r>
              <a:r>
                <a:rPr lang="en-US" altLang="zh-CN" sz="3200" b="1" dirty="0">
                  <a:solidFill>
                    <a:srgbClr val="2C6181"/>
                  </a:solidFill>
                  <a:latin typeface="微软雅黑" panose="020B0503020204020204" charset="-122"/>
                  <a:ea typeface="微软雅黑" panose="020B0503020204020204" charset="-122"/>
                  <a:sym typeface="Arial" panose="020B0604020202020204" pitchFamily="34" charset="0"/>
                </a:rPr>
                <a:t>: </a:t>
              </a:r>
              <a:r>
                <a:rPr lang="zh-CN" altLang="en-US" sz="3200" b="1" dirty="0">
                  <a:solidFill>
                    <a:srgbClr val="2C6181"/>
                  </a:solidFill>
                  <a:latin typeface="微软雅黑" panose="020B0503020204020204" charset="-122"/>
                  <a:ea typeface="微软雅黑" panose="020B0503020204020204" charset="-122"/>
                  <a:sym typeface="Arial" panose="020B0604020202020204" pitchFamily="34" charset="0"/>
                </a:rPr>
                <a:t>中段</a:t>
              </a:r>
              <a:r>
                <a:rPr lang="en-US" altLang="zh-CN" sz="3200" b="1" dirty="0">
                  <a:solidFill>
                    <a:srgbClr val="2C6181"/>
                  </a:solidFill>
                  <a:latin typeface="微软雅黑" panose="020B0503020204020204" charset="-122"/>
                  <a:ea typeface="微软雅黑" panose="020B0503020204020204" charset="-122"/>
                  <a:sym typeface="Arial" panose="020B0604020202020204" pitchFamily="34" charset="0"/>
                </a:rPr>
                <a:t>body</a:t>
              </a:r>
              <a:endParaRPr lang="en-US" altLang="zh-CN" sz="3200" b="1" dirty="0">
                <a:solidFill>
                  <a:srgbClr val="2C6181"/>
                </a:solidFill>
                <a:latin typeface="微软雅黑" panose="020B0503020204020204" charset="-122"/>
                <a:ea typeface="微软雅黑" panose="020B0503020204020204" charset="-122"/>
                <a:sym typeface="Arial" panose="020B0604020202020204" pitchFamily="34" charset="0"/>
              </a:endParaRPr>
            </a:p>
          </p:txBody>
        </p:sp>
      </p:grpSp>
      <p:sp>
        <p:nvSpPr>
          <p:cNvPr id="2" name="文本框 1"/>
          <p:cNvSpPr txBox="1"/>
          <p:nvPr/>
        </p:nvSpPr>
        <p:spPr>
          <a:xfrm>
            <a:off x="155723" y="1133265"/>
            <a:ext cx="12034831" cy="58356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p>
            <a:pPr fontAlgn="auto">
              <a:lnSpc>
                <a:spcPts val="3840"/>
              </a:lnSpc>
            </a:pPr>
            <a:r>
              <a:rPr lang="en-US" sz="2800" dirty="0">
                <a:sym typeface="+mn-ea"/>
              </a:rPr>
              <a:t>2.</a:t>
            </a:r>
            <a:r>
              <a:rPr sz="2800" dirty="0">
                <a:sym typeface="+mn-ea"/>
              </a:rPr>
              <a:t>成人礼大致安排</a:t>
            </a:r>
            <a:r>
              <a:rPr lang="en-US" sz="2800" dirty="0">
                <a:sym typeface="+mn-ea"/>
              </a:rPr>
              <a:t>:</a:t>
            </a:r>
            <a:endParaRPr lang="en-US" sz="2800">
              <a:solidFill>
                <a:srgbClr val="1C17CD"/>
              </a:solidFill>
              <a:latin typeface="Arial" panose="020B0604020202020204" pitchFamily="34" charset="0"/>
              <a:cs typeface="Arial" panose="020B0604020202020204" pitchFamily="34" charset="0"/>
              <a:sym typeface="+mn-ea"/>
            </a:endParaRPr>
          </a:p>
        </p:txBody>
      </p:sp>
      <p:sp>
        <p:nvSpPr>
          <p:cNvPr id="3" name="文本框 2"/>
          <p:cNvSpPr txBox="1"/>
          <p:nvPr/>
        </p:nvSpPr>
        <p:spPr>
          <a:xfrm>
            <a:off x="137946" y="1879252"/>
            <a:ext cx="11916743" cy="1076325"/>
          </a:xfrm>
          <a:prstGeom prst="rect">
            <a:avLst/>
          </a:prstGeom>
          <a:noFill/>
        </p:spPr>
        <p:txBody>
          <a:bodyPr wrap="square" rtlCol="0">
            <a:spAutoFit/>
          </a:bodyPr>
          <a:p>
            <a:pPr fontAlgn="auto">
              <a:lnSpc>
                <a:spcPts val="3840"/>
              </a:lnSpc>
              <a:buBlip>
                <a:blip r:embed="rId1"/>
              </a:buBlip>
            </a:pPr>
            <a:r>
              <a:rPr lang="en-US" sz="2800">
                <a:sym typeface="+mn-ea"/>
              </a:rPr>
              <a:t>--</a:t>
            </a:r>
            <a:r>
              <a:rPr lang="zh-CN" altLang="en-US" sz="2800">
                <a:latin typeface="等线" panose="02010600030101010101" charset="-122"/>
                <a:ea typeface="等线" panose="02010600030101010101" charset="-122"/>
                <a:cs typeface="等线" panose="02010600030101010101" charset="-122"/>
                <a:sym typeface="+mn-ea"/>
              </a:rPr>
              <a:t>其他可能的安排</a:t>
            </a:r>
            <a:r>
              <a:rPr lang="en-US" altLang="zh-CN" sz="2800">
                <a:latin typeface="等线" panose="02010600030101010101" charset="-122"/>
                <a:ea typeface="等线" panose="02010600030101010101" charset="-122"/>
                <a:cs typeface="等线" panose="02010600030101010101" charset="-122"/>
                <a:sym typeface="+mn-ea"/>
              </a:rPr>
              <a:t>/</a:t>
            </a:r>
            <a:r>
              <a:rPr lang="zh-CN" altLang="en-US" sz="2800">
                <a:latin typeface="等线" panose="02010600030101010101" charset="-122"/>
                <a:ea typeface="等线" panose="02010600030101010101" charset="-122"/>
                <a:cs typeface="等线" panose="02010600030101010101" charset="-122"/>
                <a:sym typeface="+mn-ea"/>
              </a:rPr>
              <a:t>程序</a:t>
            </a:r>
            <a:endParaRPr lang="zh-CN" altLang="en-US" sz="2800">
              <a:solidFill>
                <a:schemeClr val="tx1"/>
              </a:solidFill>
              <a:latin typeface="等线" panose="02010600030101010101" charset="-122"/>
              <a:ea typeface="等线" panose="02010600030101010101" charset="-122"/>
              <a:cs typeface="等线" panose="02010600030101010101" charset="-122"/>
              <a:sym typeface="+mn-ea"/>
            </a:endParaRPr>
          </a:p>
          <a:p>
            <a:pPr fontAlgn="auto">
              <a:lnSpc>
                <a:spcPts val="3840"/>
              </a:lnSpc>
              <a:buBlip>
                <a:blip r:embed="rId1"/>
              </a:buBlip>
            </a:pPr>
            <a:endParaRPr lang="zh-CN" altLang="en-US" sz="2800">
              <a:solidFill>
                <a:srgbClr val="1C17CD"/>
              </a:solidFill>
            </a:endParaRPr>
          </a:p>
        </p:txBody>
      </p:sp>
      <p:sp>
        <p:nvSpPr>
          <p:cNvPr id="5" name="文本框 4"/>
          <p:cNvSpPr txBox="1"/>
          <p:nvPr/>
        </p:nvSpPr>
        <p:spPr>
          <a:xfrm>
            <a:off x="245876" y="2462709"/>
            <a:ext cx="11716120" cy="3556000"/>
          </a:xfrm>
          <a:prstGeom prst="rect">
            <a:avLst/>
          </a:prstGeom>
        </p:spPr>
        <p:style>
          <a:lnRef idx="1">
            <a:schemeClr val="dk1"/>
          </a:lnRef>
          <a:fillRef idx="2">
            <a:schemeClr val="dk1"/>
          </a:fillRef>
          <a:effectRef idx="1">
            <a:schemeClr val="dk1"/>
          </a:effectRef>
          <a:fontRef idx="minor">
            <a:schemeClr val="dk1"/>
          </a:fontRef>
        </p:style>
        <p:txBody>
          <a:bodyPr wrap="square" rtlCol="0">
            <a:spAutoFit/>
          </a:bodyPr>
          <a:p>
            <a:pPr fontAlgn="auto">
              <a:lnSpc>
                <a:spcPts val="3860"/>
              </a:lnSpc>
            </a:pPr>
            <a:r>
              <a:rPr lang="en-US" sz="2800">
                <a:latin typeface="Arial" panose="020B0604020202020204" pitchFamily="34" charset="0"/>
                <a:cs typeface="Arial" panose="020B0604020202020204" pitchFamily="34" charset="0"/>
              </a:rPr>
              <a:t>4.Possibly, would you kindly offer your congratulations or do some singing or dancing, which will definitely add color to the ceremony.</a:t>
            </a:r>
            <a:endParaRPr lang="en-US" sz="2800">
              <a:latin typeface="Arial" panose="020B0604020202020204" pitchFamily="34" charset="0"/>
              <a:cs typeface="Arial" panose="020B0604020202020204" pitchFamily="34" charset="0"/>
            </a:endParaRPr>
          </a:p>
          <a:p>
            <a:pPr fontAlgn="auto">
              <a:lnSpc>
                <a:spcPts val="3860"/>
              </a:lnSpc>
            </a:pPr>
            <a:r>
              <a:rPr lang="en-US" sz="2800">
                <a:latin typeface="Arial" panose="020B0604020202020204" pitchFamily="34" charset="0"/>
                <a:cs typeface="Arial" panose="020B0604020202020204" pitchFamily="34" charset="0"/>
              </a:rPr>
              <a:t>5.Accompanied by some music and performances during the process, the ceremony will be memorable and dynamic.</a:t>
            </a:r>
            <a:endParaRPr lang="en-US" sz="2800">
              <a:latin typeface="Arial" panose="020B0604020202020204" pitchFamily="34" charset="0"/>
              <a:cs typeface="Arial" panose="020B0604020202020204" pitchFamily="34" charset="0"/>
            </a:endParaRPr>
          </a:p>
          <a:p>
            <a:pPr fontAlgn="auto">
              <a:lnSpc>
                <a:spcPts val="3860"/>
              </a:lnSpc>
            </a:pPr>
            <a:r>
              <a:rPr lang="en-US" sz="2800">
                <a:latin typeface="Arial" panose="020B0604020202020204" pitchFamily="34" charset="0"/>
                <a:cs typeface="Arial" panose="020B0604020202020204" pitchFamily="34" charset="0"/>
              </a:rPr>
              <a:t>6.Showered with deafening cheers, the flying balloons and encouraging words from our teachers and parents, we stride through the coming-of-age gate.</a:t>
            </a:r>
            <a:endParaRPr lang="en-US" sz="280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blinds(horizontal)">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5">
                                            <p:txEl>
                                              <p:pRg st="1" end="1"/>
                                            </p:txEl>
                                          </p:spTgt>
                                        </p:tgtEl>
                                        <p:attrNameLst>
                                          <p:attrName>style.visibility</p:attrName>
                                        </p:attrNameLst>
                                      </p:cBhvr>
                                      <p:to>
                                        <p:strVal val="visible"/>
                                      </p:to>
                                    </p:set>
                                    <p:animEffect transition="in" filter="blinds(horizontal)">
                                      <p:cBhvr>
                                        <p:cTn id="22" dur="500"/>
                                        <p:tgtEl>
                                          <p:spTgt spid="5">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5">
                                            <p:txEl>
                                              <p:pRg st="2" end="2"/>
                                            </p:txEl>
                                          </p:spTgt>
                                        </p:tgtEl>
                                        <p:attrNameLst>
                                          <p:attrName>style.visibility</p:attrName>
                                        </p:attrNameLst>
                                      </p:cBhvr>
                                      <p:to>
                                        <p:strVal val="visible"/>
                                      </p:to>
                                    </p:set>
                                    <p:animEffect transition="in" filter="blinds(horizontal)">
                                      <p:cBhvr>
                                        <p:cTn id="27"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bldLvl="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组合 7"/>
          <p:cNvGrpSpPr/>
          <p:nvPr/>
        </p:nvGrpSpPr>
        <p:grpSpPr>
          <a:xfrm>
            <a:off x="2081" y="281655"/>
            <a:ext cx="12188156" cy="654181"/>
            <a:chOff x="0" y="761767"/>
            <a:chExt cx="12190413" cy="654302"/>
          </a:xfrm>
        </p:grpSpPr>
        <p:sp>
          <p:nvSpPr>
            <p:cNvPr id="11" name="矩形 10"/>
            <p:cNvSpPr/>
            <p:nvPr/>
          </p:nvSpPr>
          <p:spPr>
            <a:xfrm flipV="1">
              <a:off x="0" y="1370350"/>
              <a:ext cx="12190413" cy="45719"/>
            </a:xfrm>
            <a:prstGeom prst="rect">
              <a:avLst/>
            </a:prstGeom>
            <a:solidFill>
              <a:srgbClr val="2C61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TextBox 8"/>
            <p:cNvSpPr txBox="1">
              <a:spLocks noChangeArrowheads="1"/>
            </p:cNvSpPr>
            <p:nvPr/>
          </p:nvSpPr>
          <p:spPr bwMode="auto">
            <a:xfrm>
              <a:off x="727710" y="761767"/>
              <a:ext cx="7605395" cy="492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spAutoFit/>
            </a:bodyPr>
            <a:lstStyle/>
            <a:p>
              <a:pPr algn="l" eaLnBrk="1" hangingPunct="1"/>
              <a:r>
                <a:rPr lang="zh-CN" altLang="en-US" sz="3200" b="1" dirty="0">
                  <a:solidFill>
                    <a:srgbClr val="2C6181"/>
                  </a:solidFill>
                  <a:latin typeface="微软雅黑" panose="020B0503020204020204" charset="-122"/>
                  <a:ea typeface="微软雅黑" panose="020B0503020204020204" charset="-122"/>
                  <a:sym typeface="Arial" panose="020B0604020202020204" pitchFamily="34" charset="0"/>
                </a:rPr>
                <a:t>思维和表达</a:t>
              </a:r>
              <a:r>
                <a:rPr lang="en-US" altLang="zh-CN" sz="3200" b="1" dirty="0">
                  <a:solidFill>
                    <a:srgbClr val="2C6181"/>
                  </a:solidFill>
                  <a:latin typeface="微软雅黑" panose="020B0503020204020204" charset="-122"/>
                  <a:ea typeface="微软雅黑" panose="020B0503020204020204" charset="-122"/>
                  <a:sym typeface="Arial" panose="020B0604020202020204" pitchFamily="34" charset="0"/>
                </a:rPr>
                <a:t>: </a:t>
              </a:r>
              <a:r>
                <a:rPr lang="zh-CN" altLang="en-US" sz="3200" b="1" dirty="0">
                  <a:solidFill>
                    <a:srgbClr val="2C6181"/>
                  </a:solidFill>
                  <a:latin typeface="微软雅黑" panose="020B0503020204020204" charset="-122"/>
                  <a:ea typeface="微软雅黑" panose="020B0503020204020204" charset="-122"/>
                  <a:sym typeface="Arial" panose="020B0604020202020204" pitchFamily="34" charset="0"/>
                </a:rPr>
                <a:t>中段</a:t>
              </a:r>
              <a:r>
                <a:rPr lang="en-US" altLang="zh-CN" sz="3200" b="1" dirty="0">
                  <a:solidFill>
                    <a:srgbClr val="2C6181"/>
                  </a:solidFill>
                  <a:latin typeface="微软雅黑" panose="020B0503020204020204" charset="-122"/>
                  <a:ea typeface="微软雅黑" panose="020B0503020204020204" charset="-122"/>
                  <a:sym typeface="Arial" panose="020B0604020202020204" pitchFamily="34" charset="0"/>
                </a:rPr>
                <a:t>body</a:t>
              </a:r>
              <a:endParaRPr lang="en-US" altLang="zh-CN" sz="3200" b="1" dirty="0">
                <a:solidFill>
                  <a:srgbClr val="2C6181"/>
                </a:solidFill>
                <a:latin typeface="微软雅黑" panose="020B0503020204020204" charset="-122"/>
                <a:ea typeface="微软雅黑" panose="020B0503020204020204" charset="-122"/>
                <a:sym typeface="Arial" panose="020B0604020202020204" pitchFamily="34" charset="0"/>
              </a:endParaRPr>
            </a:p>
          </p:txBody>
        </p:sp>
      </p:grpSp>
      <p:sp>
        <p:nvSpPr>
          <p:cNvPr id="2" name="文本框 1"/>
          <p:cNvSpPr txBox="1"/>
          <p:nvPr/>
        </p:nvSpPr>
        <p:spPr>
          <a:xfrm>
            <a:off x="155723" y="1133265"/>
            <a:ext cx="12034831" cy="58356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p>
            <a:pPr fontAlgn="auto">
              <a:lnSpc>
                <a:spcPts val="3840"/>
              </a:lnSpc>
            </a:pPr>
            <a:r>
              <a:rPr lang="en-US" sz="2800" dirty="0">
                <a:sym typeface="+mn-ea"/>
              </a:rPr>
              <a:t>2.</a:t>
            </a:r>
            <a:r>
              <a:rPr sz="2800" dirty="0">
                <a:sym typeface="+mn-ea"/>
              </a:rPr>
              <a:t>2.希望读完附件,提出建议</a:t>
            </a:r>
            <a:r>
              <a:rPr lang="en-US" sz="2800" dirty="0">
                <a:sym typeface="+mn-ea"/>
              </a:rPr>
              <a:t>:</a:t>
            </a:r>
            <a:endParaRPr lang="en-US" sz="2800">
              <a:solidFill>
                <a:srgbClr val="1C17CD"/>
              </a:solidFill>
              <a:latin typeface="Arial" panose="020B0604020202020204" pitchFamily="34" charset="0"/>
              <a:cs typeface="Arial" panose="020B0604020202020204" pitchFamily="34" charset="0"/>
              <a:sym typeface="+mn-ea"/>
            </a:endParaRPr>
          </a:p>
        </p:txBody>
      </p:sp>
      <p:sp>
        <p:nvSpPr>
          <p:cNvPr id="3" name="文本框 2"/>
          <p:cNvSpPr txBox="1"/>
          <p:nvPr/>
        </p:nvSpPr>
        <p:spPr>
          <a:xfrm>
            <a:off x="145566" y="1717327"/>
            <a:ext cx="11916743" cy="583565"/>
          </a:xfrm>
          <a:prstGeom prst="rect">
            <a:avLst/>
          </a:prstGeom>
          <a:noFill/>
        </p:spPr>
        <p:txBody>
          <a:bodyPr wrap="square" rtlCol="0">
            <a:spAutoFit/>
          </a:bodyPr>
          <a:p>
            <a:pPr fontAlgn="auto">
              <a:lnSpc>
                <a:spcPts val="3840"/>
              </a:lnSpc>
              <a:buBlip>
                <a:blip r:embed="rId1"/>
              </a:buBlip>
            </a:pPr>
            <a:r>
              <a:rPr lang="en-US" sz="2800">
                <a:sym typeface="+mn-ea"/>
              </a:rPr>
              <a:t>--</a:t>
            </a:r>
            <a:r>
              <a:rPr lang="zh-CN" altLang="en-US" sz="2800">
                <a:latin typeface="等线" panose="02010600030101010101" charset="-122"/>
                <a:ea typeface="等线" panose="02010600030101010101" charset="-122"/>
                <a:cs typeface="等线" panose="02010600030101010101" charset="-122"/>
                <a:sym typeface="+mn-ea"/>
              </a:rPr>
              <a:t>逻辑关系：</a:t>
            </a:r>
            <a:endParaRPr lang="zh-CN" altLang="en-US" sz="2800">
              <a:latin typeface="等线" panose="02010600030101010101" charset="-122"/>
              <a:ea typeface="等线" panose="02010600030101010101" charset="-122"/>
              <a:cs typeface="等线" panose="02010600030101010101" charset="-122"/>
              <a:sym typeface="+mn-ea"/>
            </a:endParaRPr>
          </a:p>
        </p:txBody>
      </p:sp>
      <p:sp>
        <p:nvSpPr>
          <p:cNvPr id="5" name="文本框 4"/>
          <p:cNvSpPr txBox="1"/>
          <p:nvPr/>
        </p:nvSpPr>
        <p:spPr>
          <a:xfrm>
            <a:off x="145415" y="2300605"/>
            <a:ext cx="11916410" cy="4051300"/>
          </a:xfrm>
          <a:prstGeom prst="rect">
            <a:avLst/>
          </a:prstGeom>
        </p:spPr>
        <p:style>
          <a:lnRef idx="1">
            <a:schemeClr val="dk1"/>
          </a:lnRef>
          <a:fillRef idx="2">
            <a:schemeClr val="dk1"/>
          </a:fillRef>
          <a:effectRef idx="1">
            <a:schemeClr val="dk1"/>
          </a:effectRef>
          <a:fontRef idx="minor">
            <a:schemeClr val="dk1"/>
          </a:fontRef>
        </p:style>
        <p:txBody>
          <a:bodyPr wrap="square" rtlCol="0">
            <a:spAutoFit/>
          </a:bodyPr>
          <a:p>
            <a:pPr fontAlgn="auto">
              <a:lnSpc>
                <a:spcPts val="3860"/>
              </a:lnSpc>
            </a:pPr>
            <a:r>
              <a:rPr lang="en-US" sz="2800">
                <a:latin typeface="Arial" panose="020B0604020202020204" pitchFamily="34" charset="0"/>
                <a:cs typeface="Arial" panose="020B0604020202020204" pitchFamily="34" charset="0"/>
              </a:rPr>
              <a:t>1.You can find more detailed information in the attachment. And I wonder if you could offer some suggestions so that we can better it. </a:t>
            </a:r>
            <a:r>
              <a:rPr lang="zh-CN" altLang="en-US" sz="2800">
                <a:latin typeface="Arial" panose="020B0604020202020204" pitchFamily="34" charset="0"/>
                <a:cs typeface="Arial" panose="020B0604020202020204" pitchFamily="34" charset="0"/>
              </a:rPr>
              <a:t>（并列）</a:t>
            </a:r>
            <a:endParaRPr lang="en-US" sz="2800">
              <a:latin typeface="Arial" panose="020B0604020202020204" pitchFamily="34" charset="0"/>
              <a:cs typeface="Arial" panose="020B0604020202020204" pitchFamily="34" charset="0"/>
            </a:endParaRPr>
          </a:p>
          <a:p>
            <a:pPr fontAlgn="auto">
              <a:lnSpc>
                <a:spcPts val="3860"/>
              </a:lnSpc>
            </a:pPr>
            <a:r>
              <a:rPr lang="en-US" sz="2800">
                <a:latin typeface="Arial" panose="020B0604020202020204" pitchFamily="34" charset="0"/>
                <a:cs typeface="Arial" panose="020B0604020202020204" pitchFamily="34" charset="0"/>
              </a:rPr>
              <a:t>2. Attached is our detailed schedule. Please let me know if you have any suggestion. </a:t>
            </a:r>
            <a:r>
              <a:rPr lang="zh-CN" altLang="en-US" sz="2800">
                <a:latin typeface="Arial" panose="020B0604020202020204" pitchFamily="34" charset="0"/>
                <a:cs typeface="Arial" panose="020B0604020202020204" pitchFamily="34" charset="0"/>
                <a:sym typeface="+mn-ea"/>
              </a:rPr>
              <a:t>（并列）</a:t>
            </a:r>
            <a:endParaRPr lang="en-US" sz="2800">
              <a:latin typeface="Arial" panose="020B0604020202020204" pitchFamily="34" charset="0"/>
              <a:cs typeface="Arial" panose="020B0604020202020204" pitchFamily="34" charset="0"/>
            </a:endParaRPr>
          </a:p>
          <a:p>
            <a:pPr fontAlgn="auto">
              <a:lnSpc>
                <a:spcPts val="3860"/>
              </a:lnSpc>
            </a:pPr>
            <a:r>
              <a:rPr lang="en-US" sz="2800">
                <a:latin typeface="Arial" panose="020B0604020202020204" pitchFamily="34" charset="0"/>
                <a:cs typeface="Arial" panose="020B0604020202020204" pitchFamily="34" charset="0"/>
              </a:rPr>
              <a:t>3.With the detailed schedule attached, I’d like to have your ideas about it.</a:t>
            </a:r>
            <a:r>
              <a:rPr lang="zh-CN" altLang="en-US" sz="2800">
                <a:latin typeface="Arial" panose="020B0604020202020204" pitchFamily="34" charset="0"/>
                <a:cs typeface="Arial" panose="020B0604020202020204" pitchFamily="34" charset="0"/>
                <a:sym typeface="+mn-ea"/>
              </a:rPr>
              <a:t>（伴随，独立主格结构）</a:t>
            </a:r>
            <a:endParaRPr lang="en-US" sz="2800">
              <a:latin typeface="Arial" panose="020B0604020202020204" pitchFamily="34" charset="0"/>
              <a:cs typeface="Arial" panose="020B0604020202020204" pitchFamily="34" charset="0"/>
            </a:endParaRPr>
          </a:p>
          <a:p>
            <a:pPr fontAlgn="auto">
              <a:lnSpc>
                <a:spcPts val="3860"/>
              </a:lnSpc>
            </a:pPr>
            <a:r>
              <a:rPr lang="en-US" sz="2800">
                <a:latin typeface="Arial" panose="020B0604020202020204" pitchFamily="34" charset="0"/>
                <a:cs typeface="Arial" panose="020B0604020202020204" pitchFamily="34" charset="0"/>
              </a:rPr>
              <a:t> 4.You can check the attachment to get detailed information and offer us your precious proposals.</a:t>
            </a:r>
            <a:endParaRPr lang="en-US" sz="280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blinds(horizontal)">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5">
                                            <p:txEl>
                                              <p:pRg st="1" end="1"/>
                                            </p:txEl>
                                          </p:spTgt>
                                        </p:tgtEl>
                                        <p:attrNameLst>
                                          <p:attrName>style.visibility</p:attrName>
                                        </p:attrNameLst>
                                      </p:cBhvr>
                                      <p:to>
                                        <p:strVal val="visible"/>
                                      </p:to>
                                    </p:set>
                                    <p:animEffect transition="in" filter="blinds(horizontal)">
                                      <p:cBhvr>
                                        <p:cTn id="22" dur="500"/>
                                        <p:tgtEl>
                                          <p:spTgt spid="5">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5">
                                            <p:txEl>
                                              <p:pRg st="2" end="2"/>
                                            </p:txEl>
                                          </p:spTgt>
                                        </p:tgtEl>
                                        <p:attrNameLst>
                                          <p:attrName>style.visibility</p:attrName>
                                        </p:attrNameLst>
                                      </p:cBhvr>
                                      <p:to>
                                        <p:strVal val="visible"/>
                                      </p:to>
                                    </p:set>
                                    <p:animEffect transition="in" filter="blinds(horizontal)">
                                      <p:cBhvr>
                                        <p:cTn id="27"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bldLvl="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组合 7"/>
          <p:cNvGrpSpPr/>
          <p:nvPr/>
        </p:nvGrpSpPr>
        <p:grpSpPr>
          <a:xfrm>
            <a:off x="2081" y="281655"/>
            <a:ext cx="12188156" cy="654181"/>
            <a:chOff x="0" y="761767"/>
            <a:chExt cx="12190413" cy="654302"/>
          </a:xfrm>
        </p:grpSpPr>
        <p:sp>
          <p:nvSpPr>
            <p:cNvPr id="11" name="矩形 10"/>
            <p:cNvSpPr/>
            <p:nvPr/>
          </p:nvSpPr>
          <p:spPr>
            <a:xfrm flipV="1">
              <a:off x="0" y="1370350"/>
              <a:ext cx="12190413" cy="45719"/>
            </a:xfrm>
            <a:prstGeom prst="rect">
              <a:avLst/>
            </a:prstGeom>
            <a:solidFill>
              <a:srgbClr val="2C61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TextBox 8"/>
            <p:cNvSpPr txBox="1">
              <a:spLocks noChangeArrowheads="1"/>
            </p:cNvSpPr>
            <p:nvPr/>
          </p:nvSpPr>
          <p:spPr bwMode="auto">
            <a:xfrm>
              <a:off x="727710" y="761767"/>
              <a:ext cx="7605395" cy="492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spAutoFit/>
            </a:bodyPr>
            <a:lstStyle/>
            <a:p>
              <a:pPr algn="l" eaLnBrk="1" hangingPunct="1"/>
              <a:r>
                <a:rPr lang="zh-CN" altLang="en-US" sz="3200" b="1" dirty="0">
                  <a:solidFill>
                    <a:srgbClr val="2C6181"/>
                  </a:solidFill>
                  <a:latin typeface="微软雅黑" panose="020B0503020204020204" charset="-122"/>
                  <a:ea typeface="微软雅黑" panose="020B0503020204020204" charset="-122"/>
                  <a:sym typeface="Arial" panose="020B0604020202020204" pitchFamily="34" charset="0"/>
                </a:rPr>
                <a:t>思维和表达</a:t>
              </a:r>
              <a:r>
                <a:rPr lang="en-US" altLang="zh-CN" sz="3200" b="1" dirty="0">
                  <a:solidFill>
                    <a:srgbClr val="2C6181"/>
                  </a:solidFill>
                  <a:latin typeface="微软雅黑" panose="020B0503020204020204" charset="-122"/>
                  <a:ea typeface="微软雅黑" panose="020B0503020204020204" charset="-122"/>
                  <a:sym typeface="Arial" panose="020B0604020202020204" pitchFamily="34" charset="0"/>
                </a:rPr>
                <a:t>: </a:t>
              </a:r>
              <a:r>
                <a:rPr lang="zh-CN" altLang="en-US" sz="3200" b="1" dirty="0">
                  <a:solidFill>
                    <a:srgbClr val="2C6181"/>
                  </a:solidFill>
                  <a:latin typeface="微软雅黑" panose="020B0503020204020204" charset="-122"/>
                  <a:ea typeface="微软雅黑" panose="020B0503020204020204" charset="-122"/>
                  <a:sym typeface="Arial" panose="020B0604020202020204" pitchFamily="34" charset="0"/>
                </a:rPr>
                <a:t>中段</a:t>
              </a:r>
              <a:r>
                <a:rPr lang="en-US" altLang="zh-CN" sz="3200" b="1" dirty="0">
                  <a:solidFill>
                    <a:srgbClr val="2C6181"/>
                  </a:solidFill>
                  <a:latin typeface="微软雅黑" panose="020B0503020204020204" charset="-122"/>
                  <a:ea typeface="微软雅黑" panose="020B0503020204020204" charset="-122"/>
                  <a:sym typeface="Arial" panose="020B0604020202020204" pitchFamily="34" charset="0"/>
                </a:rPr>
                <a:t>body</a:t>
              </a:r>
              <a:endParaRPr lang="en-US" altLang="zh-CN" sz="3200" b="1" dirty="0">
                <a:solidFill>
                  <a:srgbClr val="2C6181"/>
                </a:solidFill>
                <a:latin typeface="微软雅黑" panose="020B0503020204020204" charset="-122"/>
                <a:ea typeface="微软雅黑" panose="020B0503020204020204" charset="-122"/>
                <a:sym typeface="Arial" panose="020B0604020202020204" pitchFamily="34" charset="0"/>
              </a:endParaRPr>
            </a:p>
          </p:txBody>
        </p:sp>
      </p:grpSp>
      <p:sp>
        <p:nvSpPr>
          <p:cNvPr id="2" name="文本框 1"/>
          <p:cNvSpPr txBox="1"/>
          <p:nvPr/>
        </p:nvSpPr>
        <p:spPr>
          <a:xfrm>
            <a:off x="155723" y="1133265"/>
            <a:ext cx="12034831" cy="58356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p>
            <a:pPr fontAlgn="auto">
              <a:lnSpc>
                <a:spcPts val="3840"/>
              </a:lnSpc>
            </a:pPr>
            <a:r>
              <a:rPr lang="en-US" sz="2800" dirty="0">
                <a:sym typeface="+mn-ea"/>
              </a:rPr>
              <a:t>2.</a:t>
            </a:r>
            <a:r>
              <a:rPr sz="2800" dirty="0">
                <a:sym typeface="+mn-ea"/>
              </a:rPr>
              <a:t>2.希望读完附件,提出建议</a:t>
            </a:r>
            <a:r>
              <a:rPr lang="en-US" sz="2800" dirty="0">
                <a:sym typeface="+mn-ea"/>
              </a:rPr>
              <a:t>:</a:t>
            </a:r>
            <a:endParaRPr lang="en-US" sz="2800">
              <a:solidFill>
                <a:srgbClr val="1C17CD"/>
              </a:solidFill>
              <a:latin typeface="Arial" panose="020B0604020202020204" pitchFamily="34" charset="0"/>
              <a:cs typeface="Arial" panose="020B0604020202020204" pitchFamily="34" charset="0"/>
              <a:sym typeface="+mn-ea"/>
            </a:endParaRPr>
          </a:p>
        </p:txBody>
      </p:sp>
      <p:sp>
        <p:nvSpPr>
          <p:cNvPr id="3" name="文本框 2"/>
          <p:cNvSpPr txBox="1"/>
          <p:nvPr/>
        </p:nvSpPr>
        <p:spPr>
          <a:xfrm>
            <a:off x="145566" y="1717327"/>
            <a:ext cx="11916743" cy="583565"/>
          </a:xfrm>
          <a:prstGeom prst="rect">
            <a:avLst/>
          </a:prstGeom>
          <a:noFill/>
        </p:spPr>
        <p:txBody>
          <a:bodyPr wrap="square" rtlCol="0">
            <a:spAutoFit/>
          </a:bodyPr>
          <a:p>
            <a:pPr fontAlgn="auto">
              <a:lnSpc>
                <a:spcPts val="3840"/>
              </a:lnSpc>
              <a:buBlip>
                <a:blip r:embed="rId1"/>
              </a:buBlip>
            </a:pPr>
            <a:r>
              <a:rPr lang="en-US" sz="2800">
                <a:sym typeface="+mn-ea"/>
              </a:rPr>
              <a:t>--</a:t>
            </a:r>
            <a:r>
              <a:rPr lang="zh-CN" altLang="en-US" sz="2800">
                <a:latin typeface="等线" panose="02010600030101010101" charset="-122"/>
                <a:ea typeface="等线" panose="02010600030101010101" charset="-122"/>
                <a:cs typeface="等线" panose="02010600030101010101" charset="-122"/>
                <a:sym typeface="+mn-ea"/>
              </a:rPr>
              <a:t>逻辑关系：</a:t>
            </a:r>
            <a:endParaRPr lang="zh-CN" altLang="en-US" sz="2800">
              <a:latin typeface="等线" panose="02010600030101010101" charset="-122"/>
              <a:ea typeface="等线" panose="02010600030101010101" charset="-122"/>
              <a:cs typeface="等线" panose="02010600030101010101" charset="-122"/>
              <a:sym typeface="+mn-ea"/>
            </a:endParaRPr>
          </a:p>
        </p:txBody>
      </p:sp>
      <p:sp>
        <p:nvSpPr>
          <p:cNvPr id="5" name="文本框 4"/>
          <p:cNvSpPr txBox="1"/>
          <p:nvPr/>
        </p:nvSpPr>
        <p:spPr>
          <a:xfrm>
            <a:off x="145415" y="2300605"/>
            <a:ext cx="11916410" cy="3061335"/>
          </a:xfrm>
          <a:prstGeom prst="rect">
            <a:avLst/>
          </a:prstGeom>
        </p:spPr>
        <p:style>
          <a:lnRef idx="1">
            <a:schemeClr val="dk1"/>
          </a:lnRef>
          <a:fillRef idx="2">
            <a:schemeClr val="dk1"/>
          </a:fillRef>
          <a:effectRef idx="1">
            <a:schemeClr val="dk1"/>
          </a:effectRef>
          <a:fontRef idx="minor">
            <a:schemeClr val="dk1"/>
          </a:fontRef>
        </p:style>
        <p:txBody>
          <a:bodyPr wrap="square" rtlCol="0">
            <a:spAutoFit/>
          </a:bodyPr>
          <a:p>
            <a:pPr fontAlgn="auto">
              <a:lnSpc>
                <a:spcPts val="3860"/>
              </a:lnSpc>
            </a:pPr>
            <a:r>
              <a:rPr lang="en-US" sz="2800">
                <a:latin typeface="Arial" panose="020B0604020202020204" pitchFamily="34" charset="0"/>
                <a:cs typeface="Arial" panose="020B0604020202020204" pitchFamily="34" charset="0"/>
              </a:rPr>
              <a:t>5.For more details, please refer to the attachment attached. Keenly anticipating your constructive and practical suggestions after reading it.</a:t>
            </a:r>
            <a:endParaRPr lang="en-US" sz="2800">
              <a:latin typeface="Arial" panose="020B0604020202020204" pitchFamily="34" charset="0"/>
              <a:cs typeface="Arial" panose="020B0604020202020204" pitchFamily="34" charset="0"/>
            </a:endParaRPr>
          </a:p>
          <a:p>
            <a:pPr fontAlgn="auto">
              <a:lnSpc>
                <a:spcPts val="3860"/>
              </a:lnSpc>
            </a:pPr>
            <a:r>
              <a:rPr lang="en-US" sz="2800">
                <a:latin typeface="Arial" panose="020B0604020202020204" pitchFamily="34" charset="0"/>
                <a:cs typeface="Arial" panose="020B0604020202020204" pitchFamily="34" charset="0"/>
              </a:rPr>
              <a:t>6.Meanwhile, could you please give me you precious suggestions after finishing the detailed arrangement in the attachment?</a:t>
            </a:r>
            <a:r>
              <a:rPr lang="zh-CN" altLang="en-US" sz="2800">
                <a:latin typeface="Arial" panose="020B0604020202020204" pitchFamily="34" charset="0"/>
                <a:cs typeface="Arial" panose="020B0604020202020204" pitchFamily="34" charset="0"/>
                <a:sym typeface="+mn-ea"/>
              </a:rPr>
              <a:t>（时间先后）</a:t>
            </a:r>
            <a:endParaRPr lang="en-US" sz="2800">
              <a:latin typeface="Arial" panose="020B0604020202020204" pitchFamily="34" charset="0"/>
              <a:cs typeface="Arial" panose="020B0604020202020204" pitchFamily="34" charset="0"/>
            </a:endParaRPr>
          </a:p>
          <a:p>
            <a:pPr fontAlgn="auto">
              <a:lnSpc>
                <a:spcPts val="3860"/>
              </a:lnSpc>
            </a:pPr>
            <a:r>
              <a:rPr lang="en-US" sz="2800">
                <a:latin typeface="Arial" panose="020B0604020202020204" pitchFamily="34" charset="0"/>
                <a:cs typeface="Arial" panose="020B0604020202020204" pitchFamily="34" charset="0"/>
              </a:rPr>
              <a:t>7.More details can be found in the attachment,and don’t hesitate to share your suggestions.</a:t>
            </a:r>
            <a:endParaRPr lang="en-US" sz="280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blinds(horizontal)">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5">
                                            <p:txEl>
                                              <p:pRg st="1" end="1"/>
                                            </p:txEl>
                                          </p:spTgt>
                                        </p:tgtEl>
                                        <p:attrNameLst>
                                          <p:attrName>style.visibility</p:attrName>
                                        </p:attrNameLst>
                                      </p:cBhvr>
                                      <p:to>
                                        <p:strVal val="visible"/>
                                      </p:to>
                                    </p:set>
                                    <p:animEffect transition="in" filter="blinds(horizontal)">
                                      <p:cBhvr>
                                        <p:cTn id="22" dur="500"/>
                                        <p:tgtEl>
                                          <p:spTgt spid="5">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5">
                                            <p:txEl>
                                              <p:pRg st="2" end="2"/>
                                            </p:txEl>
                                          </p:spTgt>
                                        </p:tgtEl>
                                        <p:attrNameLst>
                                          <p:attrName>style.visibility</p:attrName>
                                        </p:attrNameLst>
                                      </p:cBhvr>
                                      <p:to>
                                        <p:strVal val="visible"/>
                                      </p:to>
                                    </p:set>
                                    <p:animEffect transition="in" filter="blinds(horizontal)">
                                      <p:cBhvr>
                                        <p:cTn id="27"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bldLvl="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3986" y="1240"/>
            <a:ext cx="12188156" cy="6855837"/>
          </a:xfrm>
          <a:prstGeom prst="rect">
            <a:avLst/>
          </a:prstGeom>
        </p:spPr>
      </p:pic>
      <p:pic>
        <p:nvPicPr>
          <p:cNvPr id="8" name="图片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40109" y="681200"/>
            <a:ext cx="1309963" cy="985961"/>
          </a:xfrm>
          <a:prstGeom prst="rect">
            <a:avLst/>
          </a:prstGeom>
        </p:spPr>
      </p:pic>
      <p:sp>
        <p:nvSpPr>
          <p:cNvPr id="13" name="Text Box 4"/>
          <p:cNvSpPr txBox="1">
            <a:spLocks noChangeArrowheads="1"/>
          </p:cNvSpPr>
          <p:nvPr/>
        </p:nvSpPr>
        <p:spPr bwMode="auto">
          <a:xfrm>
            <a:off x="1295292" y="2100873"/>
            <a:ext cx="9428639" cy="2014855"/>
          </a:xfrm>
          <a:prstGeom prst="rect">
            <a:avLst/>
          </a:prstGeom>
          <a:noFill/>
          <a:ln>
            <a:noFill/>
          </a:ln>
          <a:effectLst>
            <a:outerShdw dist="35921" dir="2700000" algn="ctr" rotWithShape="0">
              <a:srgbClr val="000000"/>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marL="0" marR="0" lvl="0" indent="0" algn="ctr" defTabSz="914400" eaLnBrk="1" fontAlgn="base" latinLnBrk="0" hangingPunct="1">
              <a:lnSpc>
                <a:spcPct val="100000"/>
              </a:lnSpc>
              <a:spcBef>
                <a:spcPct val="50000"/>
              </a:spcBef>
              <a:spcAft>
                <a:spcPct val="0"/>
              </a:spcAft>
              <a:buClrTx/>
              <a:buSzTx/>
              <a:buFontTx/>
              <a:buNone/>
              <a:defRPr/>
            </a:pPr>
            <a:r>
              <a:rPr sz="4400" kern="0" dirty="0">
                <a:solidFill>
                  <a:srgbClr val="C00000"/>
                </a:solidFill>
                <a:latin typeface="华文楷体" panose="02010600040101010101" charset="-122"/>
                <a:ea typeface="华文楷体" panose="02010600040101010101" charset="-122"/>
                <a:cs typeface="华文楷体" panose="02010600040101010101" charset="-122"/>
              </a:rPr>
              <a:t>20220</a:t>
            </a:r>
            <a:r>
              <a:rPr lang="en-US" sz="4400" kern="0" dirty="0">
                <a:solidFill>
                  <a:srgbClr val="C00000"/>
                </a:solidFill>
                <a:latin typeface="华文楷体" panose="02010600040101010101" charset="-122"/>
                <a:ea typeface="华文楷体" panose="02010600040101010101" charset="-122"/>
                <a:cs typeface="华文楷体" panose="02010600040101010101" charset="-122"/>
              </a:rPr>
              <a:t>414</a:t>
            </a:r>
            <a:r>
              <a:rPr lang="zh-CN" sz="4400" kern="0" dirty="0">
                <a:solidFill>
                  <a:srgbClr val="C00000"/>
                </a:solidFill>
                <a:latin typeface="华文楷体" panose="02010600040101010101" charset="-122"/>
                <a:ea typeface="华文楷体" panose="02010600040101010101" charset="-122"/>
                <a:cs typeface="华文楷体" panose="02010600040101010101" charset="-122"/>
              </a:rPr>
              <a:t>台州一模</a:t>
            </a:r>
            <a:r>
              <a:rPr kumimoji="0" lang="zh-CN" altLang="en-US" sz="4400" b="0" i="0" u="none" strike="noStrike" kern="0" cap="none" spc="0" normalizeH="0" baseline="0" noProof="0" dirty="0">
                <a:ln>
                  <a:noFill/>
                </a:ln>
                <a:solidFill>
                  <a:srgbClr val="C00000"/>
                </a:solidFill>
                <a:effectLst/>
                <a:uLnTx/>
                <a:uFillTx/>
                <a:latin typeface="华文楷体" panose="02010600040101010101" charset="-122"/>
                <a:ea typeface="华文楷体" panose="02010600040101010101" charset="-122"/>
                <a:cs typeface="华文楷体" panose="02010600040101010101" charset="-122"/>
              </a:rPr>
              <a:t>应用文讲评</a:t>
            </a:r>
            <a:endParaRPr kumimoji="0" lang="zh-CN" altLang="en-US" sz="4400" b="0" i="0" u="none" strike="noStrike" kern="0" cap="none" spc="0" normalizeH="0" baseline="0" noProof="0" dirty="0">
              <a:ln>
                <a:noFill/>
              </a:ln>
              <a:solidFill>
                <a:srgbClr val="C00000"/>
              </a:solidFill>
              <a:effectLst/>
              <a:uLnTx/>
              <a:uFillTx/>
              <a:latin typeface="华文楷体" panose="02010600040101010101" charset="-122"/>
              <a:ea typeface="华文楷体" panose="02010600040101010101" charset="-122"/>
              <a:cs typeface="华文楷体" panose="02010600040101010101" charset="-122"/>
            </a:endParaRPr>
          </a:p>
          <a:p>
            <a:pPr marL="0" marR="0" lvl="0" indent="0" algn="ctr" defTabSz="914400" eaLnBrk="1" fontAlgn="base" latinLnBrk="0" hangingPunct="1">
              <a:lnSpc>
                <a:spcPct val="100000"/>
              </a:lnSpc>
              <a:spcBef>
                <a:spcPct val="50000"/>
              </a:spcBef>
              <a:spcAft>
                <a:spcPct val="0"/>
              </a:spcAft>
              <a:buClrTx/>
              <a:buSzTx/>
              <a:buFontTx/>
              <a:buNone/>
              <a:defRPr/>
            </a:pPr>
            <a:r>
              <a:rPr kumimoji="0" lang="zh-CN" altLang="en-US" sz="5400" b="0" i="0" u="none" strike="noStrike" kern="0" cap="none" spc="0" normalizeH="0" baseline="0" noProof="0">
                <a:ln>
                  <a:noFill/>
                </a:ln>
                <a:solidFill>
                  <a:srgbClr val="C00000"/>
                </a:solidFill>
                <a:effectLst/>
                <a:uLnTx/>
                <a:uFillTx/>
                <a:latin typeface="华文楷体" panose="02010600040101010101" charset="-122"/>
                <a:ea typeface="华文楷体" panose="02010600040101010101" charset="-122"/>
                <a:cs typeface="华文楷体" panose="02010600040101010101" charset="-122"/>
              </a:rPr>
              <a:t>告知信：成人礼</a:t>
            </a:r>
            <a:endParaRPr kumimoji="0" lang="zh-CN" altLang="en-US" sz="5400" b="0" i="0" u="none" strike="noStrike" kern="0" cap="none" spc="0" normalizeH="0" baseline="0" noProof="0">
              <a:ln>
                <a:noFill/>
              </a:ln>
              <a:solidFill>
                <a:srgbClr val="C00000"/>
              </a:solidFill>
              <a:effectLst/>
              <a:uLnTx/>
              <a:uFillTx/>
              <a:latin typeface="华文楷体" panose="02010600040101010101" charset="-122"/>
              <a:ea typeface="华文楷体" panose="02010600040101010101" charset="-122"/>
              <a:cs typeface="华文楷体" panose="02010600040101010101" charset="-122"/>
            </a:endParaRPr>
          </a:p>
        </p:txBody>
      </p:sp>
      <p:sp>
        <p:nvSpPr>
          <p:cNvPr id="6" name="MH_Entry_1"/>
          <p:cNvSpPr/>
          <p:nvPr>
            <p:custDataLst>
              <p:tags r:id="rId3"/>
            </p:custDataLst>
          </p:nvPr>
        </p:nvSpPr>
        <p:spPr>
          <a:xfrm>
            <a:off x="8073341" y="4115228"/>
            <a:ext cx="3121717" cy="861695"/>
          </a:xfrm>
          <a:custGeom>
            <a:avLst/>
            <a:gdLst>
              <a:gd name="connsiteX0" fmla="*/ 0 w 2520280"/>
              <a:gd name="connsiteY0" fmla="*/ 1584176 h 1872208"/>
              <a:gd name="connsiteX1" fmla="*/ 2520280 w 2520280"/>
              <a:gd name="connsiteY1" fmla="*/ 1584176 h 1872208"/>
              <a:gd name="connsiteX2" fmla="*/ 2520280 w 2520280"/>
              <a:gd name="connsiteY2" fmla="*/ 1872208 h 1872208"/>
              <a:gd name="connsiteX3" fmla="*/ 0 w 2520280"/>
              <a:gd name="connsiteY3" fmla="*/ 1872208 h 1872208"/>
              <a:gd name="connsiteX4" fmla="*/ 0 w 2520280"/>
              <a:gd name="connsiteY4" fmla="*/ 1584176 h 1872208"/>
              <a:gd name="connsiteX5" fmla="*/ 0 w 2520280"/>
              <a:gd name="connsiteY5" fmla="*/ 0 h 1872208"/>
              <a:gd name="connsiteX6" fmla="*/ 2520280 w 2520280"/>
              <a:gd name="connsiteY6" fmla="*/ 0 h 1872208"/>
              <a:gd name="connsiteX7" fmla="*/ 2520280 w 2520280"/>
              <a:gd name="connsiteY7" fmla="*/ 288032 h 1872208"/>
              <a:gd name="connsiteX8" fmla="*/ 0 w 2520280"/>
              <a:gd name="connsiteY8" fmla="*/ 0 h 1872208"/>
              <a:gd name="connsiteX0-1" fmla="*/ 0 w 2520280"/>
              <a:gd name="connsiteY0-2" fmla="*/ 1584176 h 1872208"/>
              <a:gd name="connsiteX1-3" fmla="*/ 2520280 w 2520280"/>
              <a:gd name="connsiteY1-4" fmla="*/ 1584176 h 1872208"/>
              <a:gd name="connsiteX2-5" fmla="*/ 2520280 w 2520280"/>
              <a:gd name="connsiteY2-6" fmla="*/ 1872208 h 1872208"/>
              <a:gd name="connsiteX3-7" fmla="*/ 0 w 2520280"/>
              <a:gd name="connsiteY3-8" fmla="*/ 1872208 h 1872208"/>
              <a:gd name="connsiteX4-9" fmla="*/ 0 w 2520280"/>
              <a:gd name="connsiteY4-10" fmla="*/ 1584176 h 1872208"/>
              <a:gd name="connsiteX5-11" fmla="*/ 0 w 2520280"/>
              <a:gd name="connsiteY5-12" fmla="*/ 0 h 1872208"/>
              <a:gd name="connsiteX6-13" fmla="*/ 2520280 w 2520280"/>
              <a:gd name="connsiteY6-14" fmla="*/ 0 h 1872208"/>
              <a:gd name="connsiteX7-15" fmla="*/ 0 w 2520280"/>
              <a:gd name="connsiteY7-16" fmla="*/ 0 h 1872208"/>
              <a:gd name="connsiteX0-17" fmla="*/ 0 w 2520280"/>
              <a:gd name="connsiteY0-18" fmla="*/ 1872208 h 1872208"/>
              <a:gd name="connsiteX1-19" fmla="*/ 2520280 w 2520280"/>
              <a:gd name="connsiteY1-20" fmla="*/ 1584176 h 1872208"/>
              <a:gd name="connsiteX2-21" fmla="*/ 2520280 w 2520280"/>
              <a:gd name="connsiteY2-22" fmla="*/ 1872208 h 1872208"/>
              <a:gd name="connsiteX3-23" fmla="*/ 0 w 2520280"/>
              <a:gd name="connsiteY3-24" fmla="*/ 1872208 h 1872208"/>
              <a:gd name="connsiteX4-25" fmla="*/ 0 w 2520280"/>
              <a:gd name="connsiteY4-26" fmla="*/ 0 h 1872208"/>
              <a:gd name="connsiteX5-27" fmla="*/ 2520280 w 2520280"/>
              <a:gd name="connsiteY5-28" fmla="*/ 0 h 1872208"/>
              <a:gd name="connsiteX6-29" fmla="*/ 0 w 2520280"/>
              <a:gd name="connsiteY6-30" fmla="*/ 0 h 1872208"/>
              <a:gd name="connsiteX0-31" fmla="*/ 0 w 2520280"/>
              <a:gd name="connsiteY0-32" fmla="*/ 1872208 h 1872208"/>
              <a:gd name="connsiteX1-33" fmla="*/ 2520280 w 2520280"/>
              <a:gd name="connsiteY1-34" fmla="*/ 1872208 h 1872208"/>
              <a:gd name="connsiteX2-35" fmla="*/ 0 w 2520280"/>
              <a:gd name="connsiteY2-36" fmla="*/ 1872208 h 1872208"/>
              <a:gd name="connsiteX3-37" fmla="*/ 0 w 2520280"/>
              <a:gd name="connsiteY3-38" fmla="*/ 0 h 1872208"/>
              <a:gd name="connsiteX4-39" fmla="*/ 2520280 w 2520280"/>
              <a:gd name="connsiteY4-40" fmla="*/ 0 h 1872208"/>
              <a:gd name="connsiteX5-41" fmla="*/ 0 w 2520280"/>
              <a:gd name="connsiteY5-42" fmla="*/ 0 h 1872208"/>
              <a:gd name="connsiteX0-43" fmla="*/ 0 w 2520280"/>
              <a:gd name="connsiteY0-44" fmla="*/ 1872208 h 1872208"/>
              <a:gd name="connsiteX1-45" fmla="*/ 2520280 w 2520280"/>
              <a:gd name="connsiteY1-46" fmla="*/ 1872208 h 1872208"/>
              <a:gd name="connsiteX2-47" fmla="*/ 0 w 2520280"/>
              <a:gd name="connsiteY2-48" fmla="*/ 1872208 h 1872208"/>
              <a:gd name="connsiteX3-49" fmla="*/ 0 w 2520280"/>
              <a:gd name="connsiteY3-50" fmla="*/ 0 h 1872208"/>
              <a:gd name="connsiteX4-51" fmla="*/ 34255 w 2520280"/>
              <a:gd name="connsiteY4-52" fmla="*/ 0 h 1872208"/>
              <a:gd name="connsiteX5-53" fmla="*/ 0 w 2520280"/>
              <a:gd name="connsiteY5-54" fmla="*/ 0 h 1872208"/>
              <a:gd name="connsiteX0-55" fmla="*/ 0 w 2520280"/>
              <a:gd name="connsiteY0-56" fmla="*/ 1872208 h 1872208"/>
              <a:gd name="connsiteX1-57" fmla="*/ 2520280 w 2520280"/>
              <a:gd name="connsiteY1-58" fmla="*/ 1872208 h 1872208"/>
              <a:gd name="connsiteX2-59" fmla="*/ 0 w 2520280"/>
              <a:gd name="connsiteY2-60" fmla="*/ 1872208 h 1872208"/>
              <a:gd name="connsiteX3-61" fmla="*/ 0 w 2520280"/>
              <a:gd name="connsiteY3-62" fmla="*/ 0 h 1872208"/>
              <a:gd name="connsiteX4-63" fmla="*/ 917 w 2520280"/>
              <a:gd name="connsiteY4-64" fmla="*/ 6036 h 1872208"/>
              <a:gd name="connsiteX5-65" fmla="*/ 0 w 2520280"/>
              <a:gd name="connsiteY5-66" fmla="*/ 0 h 1872208"/>
              <a:gd name="connsiteX0-67" fmla="*/ 0 w 2520280"/>
              <a:gd name="connsiteY0-68" fmla="*/ 1890314 h 1890314"/>
              <a:gd name="connsiteX1-69" fmla="*/ 2520280 w 2520280"/>
              <a:gd name="connsiteY1-70" fmla="*/ 1890314 h 1890314"/>
              <a:gd name="connsiteX2-71" fmla="*/ 0 w 2520280"/>
              <a:gd name="connsiteY2-72" fmla="*/ 1890314 h 1890314"/>
              <a:gd name="connsiteX3-73" fmla="*/ 0 w 2520280"/>
              <a:gd name="connsiteY3-74" fmla="*/ 18106 h 1890314"/>
              <a:gd name="connsiteX4-75" fmla="*/ 53304 w 2520280"/>
              <a:gd name="connsiteY4-76" fmla="*/ 0 h 1890314"/>
              <a:gd name="connsiteX5-77" fmla="*/ 0 w 2520280"/>
              <a:gd name="connsiteY5-78" fmla="*/ 18106 h 1890314"/>
              <a:gd name="connsiteX0-79" fmla="*/ 0 w 2520280"/>
              <a:gd name="connsiteY0-80" fmla="*/ 1872208 h 1872208"/>
              <a:gd name="connsiteX1-81" fmla="*/ 2520280 w 2520280"/>
              <a:gd name="connsiteY1-82" fmla="*/ 1872208 h 1872208"/>
              <a:gd name="connsiteX2-83" fmla="*/ 0 w 2520280"/>
              <a:gd name="connsiteY2-84" fmla="*/ 1872208 h 1872208"/>
              <a:gd name="connsiteX3-85" fmla="*/ 0 w 2520280"/>
              <a:gd name="connsiteY3-86" fmla="*/ 0 h 1872208"/>
              <a:gd name="connsiteX4-87" fmla="*/ 916 w 2520280"/>
              <a:gd name="connsiteY4-88" fmla="*/ 0 h 1872208"/>
              <a:gd name="connsiteX5-89" fmla="*/ 0 w 2520280"/>
              <a:gd name="connsiteY5-90" fmla="*/ 0 h 1872208"/>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2520280" h="1872208">
                <a:moveTo>
                  <a:pt x="0" y="1872208"/>
                </a:moveTo>
                <a:lnTo>
                  <a:pt x="2520280" y="1872208"/>
                </a:lnTo>
                <a:lnTo>
                  <a:pt x="0" y="1872208"/>
                </a:lnTo>
                <a:close/>
                <a:moveTo>
                  <a:pt x="0" y="0"/>
                </a:moveTo>
                <a:lnTo>
                  <a:pt x="916" y="0"/>
                </a:lnTo>
                <a:lnTo>
                  <a:pt x="0" y="0"/>
                </a:lnTo>
                <a:close/>
              </a:path>
            </a:pathLst>
          </a:custGeom>
          <a:noFill/>
          <a:ln w="3175" cap="sq">
            <a:noFill/>
            <a:beve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anchor="ctr">
            <a:spAutoFit/>
          </a:bodyPr>
          <a:lstStyle/>
          <a:p>
            <a:pPr eaLnBrk="1" hangingPunct="1">
              <a:defRPr/>
            </a:pPr>
            <a:r>
              <a:rPr lang="zh-CN" altLang="en-US" sz="2800" noProof="1">
                <a:solidFill>
                  <a:schemeClr val="tx1">
                    <a:lumMod val="85000"/>
                    <a:lumOff val="15000"/>
                  </a:schemeClr>
                </a:solidFill>
                <a:latin typeface="Arial" panose="020B0604020202020204" pitchFamily="34" charset="0"/>
                <a:ea typeface="微软雅黑" panose="020B0503020204020204" charset="-122"/>
                <a:sym typeface="Arial" panose="020B0604020202020204" pitchFamily="34" charset="0"/>
              </a:rPr>
              <a:t>陈星可</a:t>
            </a:r>
            <a:r>
              <a:rPr lang="en-US" altLang="zh-CN" sz="2800" noProof="1">
                <a:solidFill>
                  <a:schemeClr val="tx1">
                    <a:lumMod val="85000"/>
                    <a:lumOff val="15000"/>
                  </a:schemeClr>
                </a:solidFill>
                <a:latin typeface="Arial" panose="020B0604020202020204" pitchFamily="34" charset="0"/>
                <a:ea typeface="微软雅黑" panose="020B0503020204020204" charset="-122"/>
                <a:sym typeface="Arial" panose="020B0604020202020204" pitchFamily="34" charset="0"/>
              </a:rPr>
              <a:t> </a:t>
            </a:r>
            <a:endParaRPr lang="en-US" altLang="zh-CN" sz="2800" noProof="1">
              <a:solidFill>
                <a:schemeClr val="tx1">
                  <a:lumMod val="85000"/>
                  <a:lumOff val="15000"/>
                </a:schemeClr>
              </a:solidFill>
              <a:latin typeface="Arial" panose="020B0604020202020204" pitchFamily="34" charset="0"/>
              <a:ea typeface="微软雅黑" panose="020B0503020204020204" charset="-122"/>
              <a:sym typeface="Arial" panose="020B0604020202020204" pitchFamily="34" charset="0"/>
            </a:endParaRPr>
          </a:p>
          <a:p>
            <a:pPr eaLnBrk="1" hangingPunct="1">
              <a:defRPr/>
            </a:pPr>
            <a:r>
              <a:rPr lang="zh-CN" altLang="en-US" sz="2800" noProof="1">
                <a:solidFill>
                  <a:schemeClr val="tx1">
                    <a:lumMod val="85000"/>
                    <a:lumOff val="15000"/>
                  </a:schemeClr>
                </a:solidFill>
                <a:latin typeface="Arial" panose="020B0604020202020204" pitchFamily="34" charset="0"/>
                <a:ea typeface="微软雅黑" panose="020B0503020204020204" charset="-122"/>
                <a:sym typeface="Arial" panose="020B0604020202020204" pitchFamily="34" charset="0"/>
              </a:rPr>
              <a:t>浙江省天台中学</a:t>
            </a:r>
            <a:endParaRPr lang="zh-CN" altLang="en-US" sz="2800" noProof="1">
              <a:solidFill>
                <a:schemeClr val="tx1">
                  <a:lumMod val="85000"/>
                  <a:lumOff val="15000"/>
                </a:schemeClr>
              </a:solidFill>
              <a:latin typeface="Arial" panose="020B0604020202020204" pitchFamily="34" charset="0"/>
              <a:ea typeface="微软雅黑" panose="020B0503020204020204" charset="-122"/>
              <a:sym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组合 7"/>
          <p:cNvGrpSpPr/>
          <p:nvPr/>
        </p:nvGrpSpPr>
        <p:grpSpPr>
          <a:xfrm>
            <a:off x="2081" y="281655"/>
            <a:ext cx="12188156" cy="654181"/>
            <a:chOff x="0" y="761767"/>
            <a:chExt cx="12190413" cy="654302"/>
          </a:xfrm>
        </p:grpSpPr>
        <p:sp>
          <p:nvSpPr>
            <p:cNvPr id="11" name="矩形 10"/>
            <p:cNvSpPr/>
            <p:nvPr/>
          </p:nvSpPr>
          <p:spPr>
            <a:xfrm flipV="1">
              <a:off x="0" y="1370350"/>
              <a:ext cx="12190413" cy="45719"/>
            </a:xfrm>
            <a:prstGeom prst="rect">
              <a:avLst/>
            </a:prstGeom>
            <a:solidFill>
              <a:srgbClr val="2C61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TextBox 8"/>
            <p:cNvSpPr txBox="1">
              <a:spLocks noChangeArrowheads="1"/>
            </p:cNvSpPr>
            <p:nvPr/>
          </p:nvSpPr>
          <p:spPr bwMode="auto">
            <a:xfrm>
              <a:off x="727710" y="761767"/>
              <a:ext cx="7605395" cy="492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spAutoFit/>
            </a:bodyPr>
            <a:lstStyle/>
            <a:p>
              <a:pPr algn="l" eaLnBrk="1" hangingPunct="1"/>
              <a:r>
                <a:rPr lang="zh-CN" altLang="en-US" sz="3200" b="1" dirty="0">
                  <a:solidFill>
                    <a:srgbClr val="2C6181"/>
                  </a:solidFill>
                  <a:latin typeface="微软雅黑" panose="020B0503020204020204" charset="-122"/>
                  <a:ea typeface="微软雅黑" panose="020B0503020204020204" charset="-122"/>
                  <a:sym typeface="Arial" panose="020B0604020202020204" pitchFamily="34" charset="0"/>
                </a:rPr>
                <a:t>思维和表达</a:t>
              </a:r>
              <a:r>
                <a:rPr lang="en-US" altLang="zh-CN" sz="3200" b="1" dirty="0">
                  <a:solidFill>
                    <a:srgbClr val="2C6181"/>
                  </a:solidFill>
                  <a:latin typeface="微软雅黑" panose="020B0503020204020204" charset="-122"/>
                  <a:ea typeface="微软雅黑" panose="020B0503020204020204" charset="-122"/>
                  <a:sym typeface="Arial" panose="020B0604020202020204" pitchFamily="34" charset="0"/>
                </a:rPr>
                <a:t>: </a:t>
              </a:r>
              <a:r>
                <a:rPr lang="zh-CN" altLang="en-US" sz="3200" b="1" dirty="0">
                  <a:solidFill>
                    <a:srgbClr val="2C6181"/>
                  </a:solidFill>
                  <a:latin typeface="微软雅黑" panose="020B0503020204020204" charset="-122"/>
                  <a:ea typeface="微软雅黑" panose="020B0503020204020204" charset="-122"/>
                  <a:sym typeface="Arial" panose="020B0604020202020204" pitchFamily="34" charset="0"/>
                </a:rPr>
                <a:t>末段</a:t>
              </a:r>
              <a:endParaRPr lang="zh-CN" altLang="en-US" sz="3200" b="1" dirty="0">
                <a:solidFill>
                  <a:srgbClr val="2C6181"/>
                </a:solidFill>
                <a:latin typeface="微软雅黑" panose="020B0503020204020204" charset="-122"/>
                <a:ea typeface="微软雅黑" panose="020B0503020204020204" charset="-122"/>
                <a:sym typeface="Arial" panose="020B0604020202020204" pitchFamily="34" charset="0"/>
              </a:endParaRPr>
            </a:p>
          </p:txBody>
        </p:sp>
      </p:grpSp>
      <p:sp>
        <p:nvSpPr>
          <p:cNvPr id="2" name="文本框 1"/>
          <p:cNvSpPr txBox="1"/>
          <p:nvPr/>
        </p:nvSpPr>
        <p:spPr>
          <a:xfrm>
            <a:off x="155723" y="1133265"/>
            <a:ext cx="12034831" cy="58356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p>
            <a:pPr fontAlgn="auto">
              <a:lnSpc>
                <a:spcPts val="3840"/>
              </a:lnSpc>
            </a:pPr>
            <a:r>
              <a:rPr lang="en-US" sz="2800">
                <a:sym typeface="+mn-ea"/>
              </a:rPr>
              <a:t>3.</a:t>
            </a:r>
            <a:r>
              <a:rPr sz="2800" dirty="0">
                <a:sym typeface="+mn-ea"/>
              </a:rPr>
              <a:t>期盼到来</a:t>
            </a:r>
            <a:r>
              <a:rPr lang="en-US" sz="2800">
                <a:sym typeface="+mn-ea"/>
              </a:rPr>
              <a:t> </a:t>
            </a:r>
            <a:r>
              <a:rPr lang="en-US" sz="2800" dirty="0">
                <a:sym typeface="+mn-ea"/>
              </a:rPr>
              <a:t> </a:t>
            </a:r>
            <a:endParaRPr lang="en-US" altLang="zh-CN" sz="2800">
              <a:solidFill>
                <a:srgbClr val="1C17CD"/>
              </a:solidFill>
              <a:latin typeface="Arial" panose="020B0604020202020204" pitchFamily="34" charset="0"/>
              <a:cs typeface="Arial" panose="020B0604020202020204" pitchFamily="34" charset="0"/>
              <a:sym typeface="+mn-ea"/>
            </a:endParaRPr>
          </a:p>
        </p:txBody>
      </p:sp>
      <p:sp>
        <p:nvSpPr>
          <p:cNvPr id="5" name="文本框 4"/>
          <p:cNvSpPr txBox="1"/>
          <p:nvPr/>
        </p:nvSpPr>
        <p:spPr>
          <a:xfrm>
            <a:off x="155723" y="1914693"/>
            <a:ext cx="11916743" cy="3061335"/>
          </a:xfrm>
          <a:prstGeom prst="rect">
            <a:avLst/>
          </a:prstGeom>
        </p:spPr>
        <p:style>
          <a:lnRef idx="1">
            <a:schemeClr val="dk1"/>
          </a:lnRef>
          <a:fillRef idx="2">
            <a:schemeClr val="dk1"/>
          </a:fillRef>
          <a:effectRef idx="1">
            <a:schemeClr val="dk1"/>
          </a:effectRef>
          <a:fontRef idx="minor">
            <a:schemeClr val="dk1"/>
          </a:fontRef>
        </p:style>
        <p:txBody>
          <a:bodyPr wrap="square" rtlCol="0">
            <a:spAutoFit/>
          </a:bodyPr>
          <a:p>
            <a:pPr fontAlgn="auto">
              <a:lnSpc>
                <a:spcPts val="3860"/>
              </a:lnSpc>
            </a:pPr>
            <a:r>
              <a:rPr lang="en-US" sz="2800">
                <a:latin typeface="Arial" panose="020B0604020202020204" pitchFamily="34" charset="0"/>
                <a:cs typeface="Arial" panose="020B0604020202020204" pitchFamily="34" charset="0"/>
              </a:rPr>
              <a:t>1.I’m convinced that it will be treasured memory for us all. Anticipating your presence.</a:t>
            </a:r>
            <a:endParaRPr lang="en-US" sz="2800">
              <a:latin typeface="Arial" panose="020B0604020202020204" pitchFamily="34" charset="0"/>
              <a:cs typeface="Arial" panose="020B0604020202020204" pitchFamily="34" charset="0"/>
            </a:endParaRPr>
          </a:p>
          <a:p>
            <a:pPr fontAlgn="auto">
              <a:lnSpc>
                <a:spcPts val="3860"/>
              </a:lnSpc>
            </a:pPr>
            <a:r>
              <a:rPr lang="en-US" sz="2800">
                <a:latin typeface="Arial" panose="020B0604020202020204" pitchFamily="34" charset="0"/>
                <a:cs typeface="Arial" panose="020B0604020202020204" pitchFamily="34" charset="0"/>
              </a:rPr>
              <a:t>2.Looking forward to your arrival/attendance!</a:t>
            </a:r>
            <a:endParaRPr lang="en-US" sz="2800">
              <a:latin typeface="Arial" panose="020B0604020202020204" pitchFamily="34" charset="0"/>
              <a:cs typeface="Arial" panose="020B0604020202020204" pitchFamily="34" charset="0"/>
            </a:endParaRPr>
          </a:p>
          <a:p>
            <a:pPr fontAlgn="auto">
              <a:lnSpc>
                <a:spcPts val="3860"/>
              </a:lnSpc>
            </a:pPr>
            <a:r>
              <a:rPr lang="en-US" sz="2800">
                <a:latin typeface="Arial" panose="020B0604020202020204" pitchFamily="34" charset="0"/>
                <a:cs typeface="Arial" panose="020B0604020202020204" pitchFamily="34" charset="0"/>
              </a:rPr>
              <a:t>3.How expectant that we are to have you with us through these moments. Right here waiting for you all.</a:t>
            </a:r>
            <a:endParaRPr lang="en-US" sz="2800">
              <a:latin typeface="Arial" panose="020B0604020202020204" pitchFamily="34" charset="0"/>
              <a:cs typeface="Arial" panose="020B0604020202020204" pitchFamily="34" charset="0"/>
            </a:endParaRPr>
          </a:p>
          <a:p>
            <a:pPr fontAlgn="auto">
              <a:lnSpc>
                <a:spcPts val="3860"/>
              </a:lnSpc>
            </a:pPr>
            <a:r>
              <a:rPr lang="en-US" sz="2800">
                <a:latin typeface="Arial" panose="020B0604020202020204" pitchFamily="34" charset="0"/>
                <a:cs typeface="Arial" panose="020B0604020202020204" pitchFamily="34" charset="0"/>
              </a:rPr>
              <a:t>4.Looking forward to seeing you.</a:t>
            </a:r>
            <a:endParaRPr lang="en-US" sz="280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8" name="组合 7"/>
          <p:cNvGrpSpPr/>
          <p:nvPr/>
        </p:nvGrpSpPr>
        <p:grpSpPr>
          <a:xfrm>
            <a:off x="2081" y="281655"/>
            <a:ext cx="12188156" cy="654181"/>
            <a:chOff x="0" y="761767"/>
            <a:chExt cx="12190413" cy="654302"/>
          </a:xfrm>
        </p:grpSpPr>
        <p:sp>
          <p:nvSpPr>
            <p:cNvPr id="11" name="矩形 10"/>
            <p:cNvSpPr/>
            <p:nvPr/>
          </p:nvSpPr>
          <p:spPr>
            <a:xfrm flipV="1">
              <a:off x="0" y="1370350"/>
              <a:ext cx="12190413" cy="45719"/>
            </a:xfrm>
            <a:prstGeom prst="rect">
              <a:avLst/>
            </a:prstGeom>
            <a:solidFill>
              <a:srgbClr val="2C61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2" name="TextBox 8"/>
            <p:cNvSpPr txBox="1">
              <a:spLocks noChangeArrowheads="1"/>
            </p:cNvSpPr>
            <p:nvPr/>
          </p:nvSpPr>
          <p:spPr bwMode="auto">
            <a:xfrm>
              <a:off x="978081" y="761767"/>
              <a:ext cx="7355297" cy="492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spAutoFit/>
            </a:bodyPr>
            <a:p>
              <a:pPr algn="l" eaLnBrk="1" hangingPunct="1"/>
              <a:r>
                <a:rPr lang="zh-CN" altLang="en-US" sz="3200" b="1" dirty="0">
                  <a:solidFill>
                    <a:srgbClr val="2C6181"/>
                  </a:solidFill>
                  <a:latin typeface="微软雅黑" panose="020B0503020204020204" charset="-122"/>
                  <a:ea typeface="微软雅黑" panose="020B0503020204020204" charset="-122"/>
                  <a:sym typeface="Arial" panose="020B0604020202020204" pitchFamily="34" charset="0"/>
                </a:rPr>
                <a:t>考场作文</a:t>
              </a:r>
              <a:r>
                <a:rPr lang="en-US" altLang="zh-CN" sz="3200" b="1" dirty="0">
                  <a:solidFill>
                    <a:srgbClr val="2C6181"/>
                  </a:solidFill>
                  <a:latin typeface="微软雅黑" panose="020B0503020204020204" charset="-122"/>
                  <a:ea typeface="微软雅黑" panose="020B0503020204020204" charset="-122"/>
                  <a:sym typeface="Arial" panose="020B0604020202020204" pitchFamily="34" charset="0"/>
                </a:rPr>
                <a:t>1</a:t>
              </a:r>
              <a:r>
                <a:rPr lang="zh-CN" altLang="en-US" sz="3200" b="1" dirty="0">
                  <a:solidFill>
                    <a:srgbClr val="2C6181"/>
                  </a:solidFill>
                  <a:latin typeface="微软雅黑" panose="020B0503020204020204" charset="-122"/>
                  <a:ea typeface="微软雅黑" panose="020B0503020204020204" charset="-122"/>
                  <a:sym typeface="Arial" panose="020B0604020202020204" pitchFamily="34" charset="0"/>
                </a:rPr>
                <a:t>：</a:t>
              </a:r>
              <a:endParaRPr lang="zh-CN" altLang="en-US" sz="3200" b="1" dirty="0">
                <a:solidFill>
                  <a:srgbClr val="2C6181"/>
                </a:solidFill>
                <a:latin typeface="微软雅黑" panose="020B0503020204020204" charset="-122"/>
                <a:ea typeface="微软雅黑" panose="020B0503020204020204" charset="-122"/>
                <a:sym typeface="Arial" panose="020B0604020202020204" pitchFamily="34" charset="0"/>
              </a:endParaRPr>
            </a:p>
          </p:txBody>
        </p:sp>
      </p:grpSp>
      <p:sp>
        <p:nvSpPr>
          <p:cNvPr id="3" name="文本框 2"/>
          <p:cNvSpPr txBox="1"/>
          <p:nvPr/>
        </p:nvSpPr>
        <p:spPr>
          <a:xfrm>
            <a:off x="249555" y="935990"/>
            <a:ext cx="5887720" cy="5262245"/>
          </a:xfrm>
          <a:prstGeom prst="rect">
            <a:avLst/>
          </a:prstGeom>
          <a:noFill/>
        </p:spPr>
        <p:txBody>
          <a:bodyPr wrap="square" rtlCol="0">
            <a:spAutoFit/>
          </a:bodyPr>
          <a:p>
            <a:r>
              <a:rPr lang="zh-CN" altLang="en-US" sz="2400" b="1">
                <a:solidFill>
                  <a:srgbClr val="FF0000"/>
                </a:solidFill>
                <a:latin typeface="Arial" panose="020B0604020202020204" pitchFamily="34" charset="0"/>
                <a:cs typeface="Arial" panose="020B0604020202020204" pitchFamily="34" charset="0"/>
              </a:rPr>
              <a:t>亮点：</a:t>
            </a:r>
            <a:endParaRPr lang="zh-CN" altLang="en-US" sz="2400" b="1">
              <a:solidFill>
                <a:srgbClr val="FF0000"/>
              </a:solidFill>
              <a:latin typeface="Arial" panose="020B0604020202020204" pitchFamily="34" charset="0"/>
              <a:cs typeface="Arial" panose="020B0604020202020204" pitchFamily="34" charset="0"/>
            </a:endParaRPr>
          </a:p>
          <a:p>
            <a:pPr marL="457200" indent="-457200">
              <a:buFont typeface="Wingdings" panose="05000000000000000000" charset="0"/>
              <a:buChar char="l"/>
            </a:pPr>
            <a:r>
              <a:rPr lang="zh-CN" altLang="en-US" sz="2400">
                <a:latin typeface="Arial" panose="020B0604020202020204" pitchFamily="34" charset="0"/>
                <a:cs typeface="Arial" panose="020B0604020202020204" pitchFamily="34" charset="0"/>
              </a:rPr>
              <a:t>卷面漂亮；</a:t>
            </a:r>
            <a:endParaRPr lang="zh-CN" altLang="en-US" sz="2400">
              <a:latin typeface="Arial" panose="020B0604020202020204" pitchFamily="34" charset="0"/>
              <a:cs typeface="Arial" panose="020B0604020202020204" pitchFamily="34" charset="0"/>
            </a:endParaRPr>
          </a:p>
          <a:p>
            <a:pPr marL="457200" indent="-457200">
              <a:buFont typeface="Wingdings" panose="05000000000000000000" charset="0"/>
              <a:buChar char="l"/>
            </a:pPr>
            <a:r>
              <a:rPr lang="en-US" altLang="zh-CN" sz="2400">
                <a:latin typeface="Times New Roman" panose="02020603050405020304" charset="0"/>
                <a:cs typeface="Times New Roman" panose="02020603050405020304" charset="0"/>
              </a:rPr>
              <a:t>T</a:t>
            </a:r>
            <a:r>
              <a:rPr lang="zh-CN" altLang="en-US" sz="2400">
                <a:latin typeface="Times New Roman" panose="02020603050405020304" charset="0"/>
                <a:cs typeface="Times New Roman" panose="02020603050405020304" charset="0"/>
              </a:rPr>
              <a:t>he ceremony will cover various activities, </a:t>
            </a:r>
            <a:endParaRPr lang="zh-CN" altLang="en-US" sz="2400">
              <a:latin typeface="Times New Roman" panose="02020603050405020304" charset="0"/>
              <a:cs typeface="Times New Roman" panose="02020603050405020304" charset="0"/>
            </a:endParaRPr>
          </a:p>
          <a:p>
            <a:pPr indent="0">
              <a:buFont typeface="Wingdings" panose="05000000000000000000" charset="0"/>
              <a:buNone/>
            </a:pPr>
            <a:r>
              <a:rPr lang="zh-CN" altLang="en-US" sz="2400">
                <a:latin typeface="Times New Roman" panose="02020603050405020304" charset="0"/>
                <a:cs typeface="Times New Roman" panose="02020603050405020304" charset="0"/>
              </a:rPr>
              <a:t>ranging from a </a:t>
            </a:r>
            <a:r>
              <a:rPr lang="en-US" altLang="zh-CN" sz="2400">
                <a:latin typeface="Times New Roman" panose="02020603050405020304" charset="0"/>
                <a:cs typeface="Times New Roman" panose="02020603050405020304" charset="0"/>
              </a:rPr>
              <a:t>...</a:t>
            </a:r>
            <a:r>
              <a:rPr lang="zh-CN" altLang="en-US" sz="2400">
                <a:latin typeface="Times New Roman" panose="02020603050405020304" charset="0"/>
                <a:cs typeface="Times New Roman" panose="02020603050405020304" charset="0"/>
              </a:rPr>
              <a:t> videos made by us students to share our perspective about being an adult. 长句驾驭能力不错，思维有高度。</a:t>
            </a:r>
            <a:endParaRPr lang="zh-CN" altLang="en-US" sz="2400">
              <a:latin typeface="Times New Roman" panose="02020603050405020304" charset="0"/>
              <a:cs typeface="Times New Roman" panose="02020603050405020304" charset="0"/>
            </a:endParaRPr>
          </a:p>
          <a:p>
            <a:pPr marL="457200" indent="-457200"/>
            <a:r>
              <a:rPr lang="zh-CN" altLang="en-US" sz="2400" b="1">
                <a:solidFill>
                  <a:srgbClr val="FF0000"/>
                </a:solidFill>
                <a:latin typeface="Times New Roman" panose="02020603050405020304" charset="0"/>
                <a:cs typeface="Times New Roman" panose="02020603050405020304" charset="0"/>
              </a:rPr>
              <a:t>不足点：</a:t>
            </a:r>
            <a:endParaRPr lang="zh-CN" altLang="en-US" sz="2400">
              <a:latin typeface="Times New Roman" panose="02020603050405020304" charset="0"/>
              <a:cs typeface="Times New Roman" panose="02020603050405020304" charset="0"/>
            </a:endParaRPr>
          </a:p>
          <a:p>
            <a:pPr marL="457200" indent="-457200">
              <a:buFont typeface="Wingdings" panose="05000000000000000000" charset="0"/>
              <a:buChar char="Ø"/>
            </a:pPr>
            <a:r>
              <a:rPr lang="zh-CN" altLang="en-US" sz="2400">
                <a:latin typeface="Times New Roman" panose="02020603050405020304" charset="0"/>
                <a:cs typeface="Times New Roman" panose="02020603050405020304" charset="0"/>
              </a:rPr>
              <a:t>遗漏信息点</a:t>
            </a:r>
            <a:r>
              <a:rPr lang="en-US" altLang="zh-CN" sz="2400">
                <a:latin typeface="Times New Roman" panose="02020603050405020304" charset="0"/>
                <a:cs typeface="Times New Roman" panose="02020603050405020304" charset="0"/>
              </a:rPr>
              <a:t>-“</a:t>
            </a:r>
            <a:r>
              <a:rPr lang="zh-CN" altLang="en-US" sz="2400">
                <a:latin typeface="Times New Roman" panose="02020603050405020304" charset="0"/>
                <a:cs typeface="Times New Roman" panose="02020603050405020304" charset="0"/>
              </a:rPr>
              <a:t>得知他们要来</a:t>
            </a:r>
            <a:r>
              <a:rPr lang="en-US" altLang="zh-CN" sz="2400">
                <a:latin typeface="Times New Roman" panose="02020603050405020304" charset="0"/>
                <a:cs typeface="Times New Roman" panose="02020603050405020304" charset="0"/>
              </a:rPr>
              <a:t>” </a:t>
            </a:r>
            <a:r>
              <a:rPr lang="zh-CN" altLang="en-US" sz="2400">
                <a:latin typeface="Times New Roman" panose="02020603050405020304" charset="0"/>
                <a:cs typeface="Times New Roman" panose="02020603050405020304" charset="0"/>
              </a:rPr>
              <a:t>。</a:t>
            </a:r>
            <a:endParaRPr lang="zh-CN" altLang="en-US" sz="2400">
              <a:latin typeface="Times New Roman" panose="02020603050405020304" charset="0"/>
              <a:cs typeface="Times New Roman" panose="02020603050405020304" charset="0"/>
            </a:endParaRPr>
          </a:p>
          <a:p>
            <a:pPr marL="457200" indent="-457200">
              <a:buFont typeface="Wingdings" panose="05000000000000000000" charset="0"/>
              <a:buChar char="Ø"/>
            </a:pPr>
            <a:r>
              <a:rPr lang="zh-CN" altLang="en-US" sz="2400">
                <a:latin typeface="Times New Roman" panose="02020603050405020304" charset="0"/>
                <a:cs typeface="Times New Roman" panose="02020603050405020304" charset="0"/>
              </a:rPr>
              <a:t>You're highly recommended to check the </a:t>
            </a:r>
            <a:endParaRPr lang="zh-CN" altLang="en-US" sz="2400">
              <a:latin typeface="Times New Roman" panose="02020603050405020304" charset="0"/>
              <a:cs typeface="Times New Roman" panose="02020603050405020304" charset="0"/>
            </a:endParaRPr>
          </a:p>
          <a:p>
            <a:pPr indent="0">
              <a:buFont typeface="Wingdings" panose="05000000000000000000" charset="0"/>
              <a:buNone/>
            </a:pPr>
            <a:r>
              <a:rPr lang="zh-CN" altLang="en-US" sz="2400">
                <a:latin typeface="Times New Roman" panose="02020603050405020304" charset="0"/>
                <a:cs typeface="Times New Roman" panose="02020603050405020304" charset="0"/>
              </a:rPr>
              <a:t>attachment to get </a:t>
            </a:r>
            <a:r>
              <a:rPr lang="en-US" altLang="zh-CN" sz="2400">
                <a:latin typeface="Times New Roman" panose="02020603050405020304" charset="0"/>
                <a:cs typeface="Times New Roman" panose="02020603050405020304" charset="0"/>
              </a:rPr>
              <a:t>...</a:t>
            </a:r>
            <a:r>
              <a:rPr lang="zh-CN" altLang="en-US" sz="2400">
                <a:latin typeface="Times New Roman" panose="02020603050405020304" charset="0"/>
                <a:cs typeface="Times New Roman" panose="02020603050405020304" charset="0"/>
              </a:rPr>
              <a:t>语气不妥，这是建议信的表达。</a:t>
            </a:r>
            <a:endParaRPr lang="zh-CN" altLang="en-US" sz="2400">
              <a:latin typeface="Times New Roman" panose="02020603050405020304" charset="0"/>
              <a:cs typeface="Times New Roman" panose="02020603050405020304" charset="0"/>
            </a:endParaRPr>
          </a:p>
          <a:p>
            <a:pPr marL="457200" indent="-457200">
              <a:buFont typeface="Wingdings" panose="05000000000000000000" charset="0"/>
              <a:buChar char="Ø"/>
            </a:pPr>
            <a:r>
              <a:rPr lang="zh-CN" altLang="en-US" sz="2400">
                <a:latin typeface="Times New Roman" panose="02020603050405020304" charset="0"/>
                <a:cs typeface="Times New Roman" panose="02020603050405020304" charset="0"/>
              </a:rPr>
              <a:t> </a:t>
            </a:r>
            <a:r>
              <a:rPr lang="en-US" altLang="zh-CN" sz="2400">
                <a:latin typeface="Times New Roman" panose="02020603050405020304" charset="0"/>
                <a:cs typeface="Times New Roman" panose="02020603050405020304" charset="0"/>
              </a:rPr>
              <a:t>get detail information </a:t>
            </a:r>
            <a:r>
              <a:rPr lang="zh-CN" altLang="en-US" sz="2400">
                <a:latin typeface="Times New Roman" panose="02020603050405020304" charset="0"/>
                <a:cs typeface="Times New Roman" panose="02020603050405020304" charset="0"/>
              </a:rPr>
              <a:t>应该是</a:t>
            </a:r>
            <a:r>
              <a:rPr lang="en-US" altLang="zh-CN" sz="2400">
                <a:latin typeface="Times New Roman" panose="02020603050405020304" charset="0"/>
                <a:cs typeface="Times New Roman" panose="02020603050405020304" charset="0"/>
                <a:sym typeface="+mn-ea"/>
              </a:rPr>
              <a:t>get detailed </a:t>
            </a:r>
            <a:endParaRPr lang="en-US" altLang="zh-CN" sz="2400">
              <a:latin typeface="Times New Roman" panose="02020603050405020304" charset="0"/>
              <a:cs typeface="Times New Roman" panose="02020603050405020304" charset="0"/>
              <a:sym typeface="+mn-ea"/>
            </a:endParaRPr>
          </a:p>
          <a:p>
            <a:pPr indent="0">
              <a:buFont typeface="Wingdings" panose="05000000000000000000" charset="0"/>
              <a:buNone/>
            </a:pPr>
            <a:r>
              <a:rPr lang="en-US" altLang="zh-CN" sz="2400">
                <a:latin typeface="Times New Roman" panose="02020603050405020304" charset="0"/>
                <a:cs typeface="Times New Roman" panose="02020603050405020304" charset="0"/>
                <a:sym typeface="+mn-ea"/>
              </a:rPr>
              <a:t>information</a:t>
            </a:r>
            <a:r>
              <a:rPr lang="zh-CN" altLang="en-US" sz="2400">
                <a:latin typeface="Times New Roman" panose="02020603050405020304" charset="0"/>
                <a:cs typeface="Times New Roman" panose="02020603050405020304" charset="0"/>
                <a:sym typeface="+mn-ea"/>
              </a:rPr>
              <a:t>。</a:t>
            </a:r>
            <a:endParaRPr lang="zh-CN" altLang="en-US" sz="2400">
              <a:latin typeface="Times New Roman" panose="02020603050405020304" charset="0"/>
              <a:cs typeface="Times New Roman" panose="02020603050405020304" charset="0"/>
              <a:sym typeface="+mn-ea"/>
            </a:endParaRPr>
          </a:p>
          <a:p>
            <a:pPr marL="457200" indent="-457200">
              <a:buFont typeface="Wingdings" panose="05000000000000000000" charset="0"/>
              <a:buChar char="Ø"/>
            </a:pPr>
            <a:r>
              <a:rPr lang="en-US" altLang="zh-CN" sz="2400">
                <a:latin typeface="Times New Roman" panose="02020603050405020304" charset="0"/>
                <a:cs typeface="Times New Roman" panose="02020603050405020304" charset="0"/>
                <a:sym typeface="+mn-ea"/>
              </a:rPr>
              <a:t>furthermore</a:t>
            </a:r>
            <a:r>
              <a:rPr lang="zh-CN" altLang="en-US" sz="2400">
                <a:latin typeface="Times New Roman" panose="02020603050405020304" charset="0"/>
                <a:cs typeface="Times New Roman" panose="02020603050405020304" charset="0"/>
                <a:sym typeface="+mn-ea"/>
              </a:rPr>
              <a:t>的逻辑表达有误。</a:t>
            </a:r>
            <a:r>
              <a:rPr lang="en-US" altLang="zh-CN" sz="2400">
                <a:latin typeface="Times New Roman" panose="02020603050405020304" charset="0"/>
                <a:cs typeface="Times New Roman" panose="02020603050405020304" charset="0"/>
                <a:sym typeface="+mn-ea"/>
              </a:rPr>
              <a:t> </a:t>
            </a:r>
            <a:endParaRPr lang="en-US" altLang="zh-CN" sz="2400">
              <a:latin typeface="Times New Roman" panose="02020603050405020304" charset="0"/>
              <a:cs typeface="Times New Roman" panose="02020603050405020304" charset="0"/>
            </a:endParaRPr>
          </a:p>
        </p:txBody>
      </p:sp>
      <p:pic>
        <p:nvPicPr>
          <p:cNvPr id="2" name="图片 1" descr="23b6ed5d5b2861d9272064792a71f50"/>
          <p:cNvPicPr>
            <a:picLocks noChangeAspect="1"/>
          </p:cNvPicPr>
          <p:nvPr/>
        </p:nvPicPr>
        <p:blipFill>
          <a:blip r:embed="rId1"/>
          <a:srcRect l="5822" t="28436" r="8534" b="26514"/>
          <a:stretch>
            <a:fillRect/>
          </a:stretch>
        </p:blipFill>
        <p:spPr>
          <a:xfrm>
            <a:off x="6233795" y="178435"/>
            <a:ext cx="5886450" cy="6573520"/>
          </a:xfrm>
          <a:prstGeom prst="rect">
            <a:avLst/>
          </a:prstGeom>
          <a:ln>
            <a:solidFill>
              <a:srgbClr val="0070C0"/>
            </a:solidFill>
          </a:ln>
        </p:spPr>
      </p:pic>
    </p:spTree>
  </p:cSld>
  <p:clrMapOvr>
    <a:masterClrMapping/>
  </p:clrMapOvr>
  <mc:AlternateContent xmlns:mc="http://schemas.openxmlformats.org/markup-compatibility/2006">
    <mc:Choice xmlns:p14="http://schemas.microsoft.com/office/powerpoint/2010/main" Requires="p14">
      <p:transition spd="slow" p14:dur="900" advClick="0" advTm="3000">
        <p14:warp dir="in"/>
      </p:transition>
    </mc:Choice>
    <mc:Fallback>
      <p:transition spd="slow" advClick="0" advTm="3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8" name="组合 7"/>
          <p:cNvGrpSpPr/>
          <p:nvPr/>
        </p:nvGrpSpPr>
        <p:grpSpPr>
          <a:xfrm>
            <a:off x="2081" y="281655"/>
            <a:ext cx="12188156" cy="654181"/>
            <a:chOff x="0" y="761767"/>
            <a:chExt cx="12190413" cy="654302"/>
          </a:xfrm>
        </p:grpSpPr>
        <p:sp>
          <p:nvSpPr>
            <p:cNvPr id="11" name="矩形 10"/>
            <p:cNvSpPr/>
            <p:nvPr/>
          </p:nvSpPr>
          <p:spPr>
            <a:xfrm flipV="1">
              <a:off x="0" y="1370350"/>
              <a:ext cx="12190413" cy="45719"/>
            </a:xfrm>
            <a:prstGeom prst="rect">
              <a:avLst/>
            </a:prstGeom>
            <a:solidFill>
              <a:srgbClr val="2C61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2" name="TextBox 8"/>
            <p:cNvSpPr txBox="1">
              <a:spLocks noChangeArrowheads="1"/>
            </p:cNvSpPr>
            <p:nvPr/>
          </p:nvSpPr>
          <p:spPr bwMode="auto">
            <a:xfrm>
              <a:off x="1076524" y="761767"/>
              <a:ext cx="7256854" cy="492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spAutoFit/>
            </a:bodyPr>
            <a:p>
              <a:pPr algn="l" eaLnBrk="1" hangingPunct="1"/>
              <a:r>
                <a:rPr lang="zh-CN" altLang="en-US" sz="3200" b="1" dirty="0">
                  <a:solidFill>
                    <a:srgbClr val="2C6181"/>
                  </a:solidFill>
                  <a:latin typeface="微软雅黑" panose="020B0503020204020204" charset="-122"/>
                  <a:ea typeface="微软雅黑" panose="020B0503020204020204" charset="-122"/>
                  <a:sym typeface="Arial" panose="020B0604020202020204" pitchFamily="34" charset="0"/>
                </a:rPr>
                <a:t>考场作文</a:t>
              </a:r>
              <a:r>
                <a:rPr lang="en-US" altLang="zh-CN" sz="3200" b="1" dirty="0">
                  <a:solidFill>
                    <a:srgbClr val="2C6181"/>
                  </a:solidFill>
                  <a:latin typeface="微软雅黑" panose="020B0503020204020204" charset="-122"/>
                  <a:ea typeface="微软雅黑" panose="020B0503020204020204" charset="-122"/>
                  <a:sym typeface="Arial" panose="020B0604020202020204" pitchFamily="34" charset="0"/>
                </a:rPr>
                <a:t>2</a:t>
              </a:r>
              <a:r>
                <a:rPr lang="zh-CN" altLang="en-US" sz="3200" b="1" dirty="0">
                  <a:solidFill>
                    <a:srgbClr val="2C6181"/>
                  </a:solidFill>
                  <a:latin typeface="微软雅黑" panose="020B0503020204020204" charset="-122"/>
                  <a:ea typeface="微软雅黑" panose="020B0503020204020204" charset="-122"/>
                  <a:sym typeface="Arial" panose="020B0604020202020204" pitchFamily="34" charset="0"/>
                </a:rPr>
                <a:t>：</a:t>
              </a:r>
              <a:endParaRPr lang="zh-CN" altLang="en-US" sz="3200" b="1" dirty="0">
                <a:solidFill>
                  <a:srgbClr val="2C6181"/>
                </a:solidFill>
                <a:latin typeface="微软雅黑" panose="020B0503020204020204" charset="-122"/>
                <a:ea typeface="微软雅黑" panose="020B0503020204020204" charset="-122"/>
                <a:sym typeface="Arial" panose="020B0604020202020204" pitchFamily="34" charset="0"/>
              </a:endParaRPr>
            </a:p>
          </p:txBody>
        </p:sp>
      </p:grpSp>
      <p:sp>
        <p:nvSpPr>
          <p:cNvPr id="3" name="文本框 2"/>
          <p:cNvSpPr txBox="1"/>
          <p:nvPr/>
        </p:nvSpPr>
        <p:spPr>
          <a:xfrm>
            <a:off x="89535" y="890270"/>
            <a:ext cx="5525135" cy="5262245"/>
          </a:xfrm>
          <a:prstGeom prst="rect">
            <a:avLst/>
          </a:prstGeom>
          <a:noFill/>
        </p:spPr>
        <p:txBody>
          <a:bodyPr wrap="square" rtlCol="0">
            <a:spAutoFit/>
          </a:bodyPr>
          <a:p>
            <a:r>
              <a:rPr lang="zh-CN" altLang="en-US" sz="2400" b="1">
                <a:solidFill>
                  <a:srgbClr val="FF0000"/>
                </a:solidFill>
                <a:latin typeface="Arial" panose="020B0604020202020204" pitchFamily="34" charset="0"/>
                <a:cs typeface="Arial" panose="020B0604020202020204" pitchFamily="34" charset="0"/>
              </a:rPr>
              <a:t>亮点：</a:t>
            </a:r>
            <a:endParaRPr lang="zh-CN" altLang="en-US" sz="2400" b="1">
              <a:solidFill>
                <a:srgbClr val="FF0000"/>
              </a:solidFill>
              <a:latin typeface="Arial" panose="020B0604020202020204" pitchFamily="34" charset="0"/>
              <a:cs typeface="Arial" panose="020B0604020202020204" pitchFamily="34" charset="0"/>
            </a:endParaRPr>
          </a:p>
          <a:p>
            <a:pPr marL="457200" indent="-457200">
              <a:buFont typeface="Wingdings" panose="05000000000000000000" charset="0"/>
              <a:buChar char="l"/>
            </a:pPr>
            <a:r>
              <a:rPr lang="zh-CN" altLang="en-US" sz="2400">
                <a:latin typeface="Arial" panose="020B0604020202020204" pitchFamily="34" charset="0"/>
                <a:cs typeface="Arial" panose="020B0604020202020204" pitchFamily="34" charset="0"/>
              </a:rPr>
              <a:t>第二段首句体现了考生较强的长句驾驭</a:t>
            </a:r>
            <a:endParaRPr lang="zh-CN" altLang="en-US" sz="2400">
              <a:latin typeface="Arial" panose="020B0604020202020204" pitchFamily="34" charset="0"/>
              <a:cs typeface="Arial" panose="020B0604020202020204" pitchFamily="34" charset="0"/>
            </a:endParaRPr>
          </a:p>
          <a:p>
            <a:pPr indent="0">
              <a:buFont typeface="Wingdings" panose="05000000000000000000" charset="0"/>
              <a:buNone/>
            </a:pPr>
            <a:r>
              <a:rPr lang="zh-CN" altLang="en-US" sz="2400">
                <a:latin typeface="Arial" panose="020B0604020202020204" pitchFamily="34" charset="0"/>
                <a:cs typeface="Arial" panose="020B0604020202020204" pitchFamily="34" charset="0"/>
              </a:rPr>
              <a:t>能力，不过后面的</a:t>
            </a:r>
            <a:r>
              <a:rPr lang="en-US" altLang="zh-CN" sz="2400">
                <a:latin typeface="Arial" panose="020B0604020202020204" pitchFamily="34" charset="0"/>
                <a:cs typeface="Arial" panose="020B0604020202020204" pitchFamily="34" charset="0"/>
              </a:rPr>
              <a:t>followed with...</a:t>
            </a:r>
            <a:r>
              <a:rPr lang="zh-CN" altLang="en-US" sz="2400">
                <a:latin typeface="Arial" panose="020B0604020202020204" pitchFamily="34" charset="0"/>
                <a:cs typeface="Arial" panose="020B0604020202020204" pitchFamily="34" charset="0"/>
              </a:rPr>
              <a:t>显得有点画蛇添足。</a:t>
            </a:r>
            <a:endParaRPr lang="zh-CN" altLang="en-US" sz="2400">
              <a:latin typeface="Arial" panose="020B0604020202020204" pitchFamily="34" charset="0"/>
              <a:cs typeface="Arial" panose="020B0604020202020204" pitchFamily="34" charset="0"/>
            </a:endParaRPr>
          </a:p>
          <a:p>
            <a:pPr marL="457200" indent="-457200">
              <a:buFont typeface="Wingdings" panose="05000000000000000000" charset="0"/>
              <a:buChar char="l"/>
            </a:pPr>
            <a:r>
              <a:rPr lang="en-US" altLang="zh-CN" sz="2400">
                <a:latin typeface="Arial" panose="020B0604020202020204" pitchFamily="34" charset="0"/>
                <a:cs typeface="Arial" panose="020B0604020202020204" pitchFamily="34" charset="0"/>
              </a:rPr>
              <a:t> </a:t>
            </a:r>
            <a:r>
              <a:rPr lang="zh-CN" altLang="en-US" sz="2400">
                <a:latin typeface="Arial" panose="020B0604020202020204" pitchFamily="34" charset="0"/>
                <a:cs typeface="Arial" panose="020B0604020202020204" pitchFamily="34" charset="0"/>
              </a:rPr>
              <a:t>高级词汇</a:t>
            </a:r>
            <a:r>
              <a:rPr lang="en-US" altLang="zh-CN" sz="2400">
                <a:latin typeface="Arial" panose="020B0604020202020204" pitchFamily="34" charset="0"/>
                <a:cs typeface="Arial" panose="020B0604020202020204" pitchFamily="34" charset="0"/>
              </a:rPr>
              <a:t>feast anticipate, constructive</a:t>
            </a:r>
            <a:endParaRPr lang="en-US" altLang="zh-CN" sz="2400">
              <a:latin typeface="Arial" panose="020B0604020202020204" pitchFamily="34" charset="0"/>
              <a:cs typeface="Arial" panose="020B0604020202020204" pitchFamily="34" charset="0"/>
            </a:endParaRPr>
          </a:p>
          <a:p>
            <a:pPr indent="0">
              <a:buFont typeface="Wingdings" panose="05000000000000000000" charset="0"/>
              <a:buNone/>
            </a:pPr>
            <a:r>
              <a:rPr lang="zh-CN" altLang="en-US" sz="2400">
                <a:latin typeface="Arial" panose="020B0604020202020204" pitchFamily="34" charset="0"/>
                <a:cs typeface="Arial" panose="020B0604020202020204" pitchFamily="34" charset="0"/>
              </a:rPr>
              <a:t>等给人留下印象。</a:t>
            </a:r>
            <a:endParaRPr lang="zh-CN" altLang="en-US" sz="2400">
              <a:latin typeface="Arial" panose="020B0604020202020204" pitchFamily="34" charset="0"/>
              <a:cs typeface="Arial" panose="020B0604020202020204" pitchFamily="34" charset="0"/>
            </a:endParaRPr>
          </a:p>
          <a:p>
            <a:pPr marL="457200" indent="-457200"/>
            <a:r>
              <a:rPr lang="zh-CN" altLang="en-US" sz="2400" b="1">
                <a:solidFill>
                  <a:srgbClr val="FF0000"/>
                </a:solidFill>
                <a:latin typeface="Arial" panose="020B0604020202020204" pitchFamily="34" charset="0"/>
                <a:cs typeface="Arial" panose="020B0604020202020204" pitchFamily="34" charset="0"/>
              </a:rPr>
              <a:t>不足点：</a:t>
            </a:r>
            <a:endParaRPr lang="zh-CN" altLang="en-US" sz="2400">
              <a:latin typeface="Arial" panose="020B0604020202020204" pitchFamily="34" charset="0"/>
              <a:cs typeface="Arial" panose="020B0604020202020204" pitchFamily="34" charset="0"/>
            </a:endParaRPr>
          </a:p>
          <a:p>
            <a:pPr marL="457200" indent="-457200">
              <a:buFont typeface="Wingdings" panose="05000000000000000000" charset="0"/>
              <a:buChar char="Ø"/>
            </a:pPr>
            <a:r>
              <a:rPr lang="zh-CN" altLang="en-US" sz="2400">
                <a:latin typeface="Arial" panose="020B0604020202020204" pitchFamily="34" charset="0"/>
                <a:cs typeface="Arial" panose="020B0604020202020204" pitchFamily="34" charset="0"/>
                <a:sym typeface="+mn-ea"/>
              </a:rPr>
              <a:t>遗漏信息点</a:t>
            </a:r>
            <a:r>
              <a:rPr lang="en-US" altLang="zh-CN" sz="2400">
                <a:latin typeface="Arial" panose="020B0604020202020204" pitchFamily="34" charset="0"/>
                <a:cs typeface="Arial" panose="020B0604020202020204" pitchFamily="34" charset="0"/>
                <a:sym typeface="+mn-ea"/>
              </a:rPr>
              <a:t>-“</a:t>
            </a:r>
            <a:r>
              <a:rPr lang="zh-CN" altLang="en-US" sz="2400">
                <a:latin typeface="Arial" panose="020B0604020202020204" pitchFamily="34" charset="0"/>
                <a:cs typeface="Arial" panose="020B0604020202020204" pitchFamily="34" charset="0"/>
                <a:sym typeface="+mn-ea"/>
              </a:rPr>
              <a:t>得知他们要来</a:t>
            </a:r>
            <a:r>
              <a:rPr lang="en-US" altLang="zh-CN" sz="2400">
                <a:latin typeface="Arial" panose="020B0604020202020204" pitchFamily="34" charset="0"/>
                <a:cs typeface="Arial" panose="020B0604020202020204" pitchFamily="34" charset="0"/>
                <a:sym typeface="+mn-ea"/>
              </a:rPr>
              <a:t>” </a:t>
            </a:r>
            <a:r>
              <a:rPr lang="zh-CN" altLang="en-US" sz="2400">
                <a:latin typeface="Arial" panose="020B0604020202020204" pitchFamily="34" charset="0"/>
                <a:cs typeface="Arial" panose="020B0604020202020204" pitchFamily="34" charset="0"/>
                <a:sym typeface="+mn-ea"/>
              </a:rPr>
              <a:t>。</a:t>
            </a:r>
            <a:r>
              <a:rPr lang="zh-CN" altLang="en-US" sz="2400">
                <a:latin typeface="Arial" panose="020B0604020202020204" pitchFamily="34" charset="0"/>
                <a:cs typeface="Arial" panose="020B0604020202020204" pitchFamily="34" charset="0"/>
              </a:rPr>
              <a:t> </a:t>
            </a:r>
            <a:endParaRPr lang="zh-CN" altLang="en-US" sz="2400">
              <a:latin typeface="Arial" panose="020B0604020202020204" pitchFamily="34" charset="0"/>
              <a:cs typeface="Arial" panose="020B0604020202020204" pitchFamily="34" charset="0"/>
            </a:endParaRPr>
          </a:p>
          <a:p>
            <a:pPr marL="457200" indent="-457200">
              <a:buFont typeface="Wingdings" panose="05000000000000000000" charset="0"/>
              <a:buChar char="Ø"/>
            </a:pPr>
            <a:r>
              <a:rPr lang="en-US" sz="2400">
                <a:latin typeface="Arial" panose="020B0604020202020204" pitchFamily="34" charset="0"/>
                <a:cs typeface="Arial" panose="020B0604020202020204" pitchFamily="34" charset="0"/>
              </a:rPr>
              <a:t>reffer to  -- refer to</a:t>
            </a:r>
            <a:endParaRPr lang="en-US" sz="2400">
              <a:latin typeface="Arial" panose="020B0604020202020204" pitchFamily="34" charset="0"/>
              <a:cs typeface="Arial" panose="020B0604020202020204" pitchFamily="34" charset="0"/>
            </a:endParaRPr>
          </a:p>
          <a:p>
            <a:pPr marL="457200" indent="-457200">
              <a:buFont typeface="Wingdings" panose="05000000000000000000" charset="0"/>
              <a:buChar char="Ø"/>
            </a:pPr>
            <a:r>
              <a:rPr lang="en-US" sz="2400">
                <a:latin typeface="Arial" panose="020B0604020202020204" pitchFamily="34" charset="0"/>
                <a:cs typeface="Arial" panose="020B0604020202020204" pitchFamily="34" charset="0"/>
              </a:rPr>
              <a:t>be kicked off --- kick off</a:t>
            </a:r>
            <a:endParaRPr lang="en-US" sz="2400">
              <a:latin typeface="Arial" panose="020B0604020202020204" pitchFamily="34" charset="0"/>
              <a:cs typeface="Arial" panose="020B0604020202020204" pitchFamily="34" charset="0"/>
            </a:endParaRPr>
          </a:p>
          <a:p>
            <a:pPr marL="457200" indent="-457200">
              <a:buFont typeface="Wingdings" panose="05000000000000000000" charset="0"/>
              <a:buChar char="Ø"/>
            </a:pPr>
            <a:r>
              <a:rPr lang="en-US" sz="2400">
                <a:latin typeface="Arial" panose="020B0604020202020204" pitchFamily="34" charset="0"/>
                <a:cs typeface="Arial" panose="020B0604020202020204" pitchFamily="34" charset="0"/>
              </a:rPr>
              <a:t>with the approaching of... -- with the approach of...</a:t>
            </a:r>
            <a:r>
              <a:rPr lang="en-US" altLang="zh-CN" sz="2400">
                <a:latin typeface="Arial" panose="020B0604020202020204" pitchFamily="34" charset="0"/>
                <a:cs typeface="Arial" panose="020B0604020202020204" pitchFamily="34" charset="0"/>
                <a:sym typeface="+mn-ea"/>
              </a:rPr>
              <a:t> </a:t>
            </a:r>
            <a:endParaRPr lang="en-US" altLang="zh-CN" sz="2400">
              <a:latin typeface="Arial" panose="020B0604020202020204" pitchFamily="34" charset="0"/>
              <a:cs typeface="Arial" panose="020B0604020202020204" pitchFamily="34" charset="0"/>
            </a:endParaRPr>
          </a:p>
        </p:txBody>
      </p:sp>
      <p:pic>
        <p:nvPicPr>
          <p:cNvPr id="4" name="图片 2" descr="cd09c6903c93d0518d6de12cde044c8"/>
          <p:cNvPicPr>
            <a:picLocks noChangeAspect="1"/>
          </p:cNvPicPr>
          <p:nvPr/>
        </p:nvPicPr>
        <p:blipFill>
          <a:blip r:embed="rId1"/>
          <a:srcRect l="5930" t="27480" r="7824" b="29763"/>
          <a:stretch>
            <a:fillRect/>
          </a:stretch>
        </p:blipFill>
        <p:spPr>
          <a:xfrm>
            <a:off x="5614670" y="117475"/>
            <a:ext cx="6454775" cy="6678930"/>
          </a:xfrm>
          <a:prstGeom prst="rect">
            <a:avLst/>
          </a:prstGeom>
          <a:ln>
            <a:solidFill>
              <a:srgbClr val="0070C0"/>
            </a:solidFill>
          </a:ln>
        </p:spPr>
      </p:pic>
    </p:spTree>
  </p:cSld>
  <p:clrMapOvr>
    <a:masterClrMapping/>
  </p:clrMapOvr>
  <mc:AlternateContent xmlns:mc="http://schemas.openxmlformats.org/markup-compatibility/2006">
    <mc:Choice xmlns:p14="http://schemas.microsoft.com/office/powerpoint/2010/main" Requires="p14">
      <p:transition spd="slow" p14:dur="900" advClick="0" advTm="3000">
        <p14:warp dir="in"/>
      </p:transition>
    </mc:Choice>
    <mc:Fallback>
      <p:transition spd="slow" advClick="0" advTm="3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8" name="组合 7"/>
          <p:cNvGrpSpPr/>
          <p:nvPr/>
        </p:nvGrpSpPr>
        <p:grpSpPr>
          <a:xfrm>
            <a:off x="2081" y="281655"/>
            <a:ext cx="12188156" cy="654181"/>
            <a:chOff x="0" y="761767"/>
            <a:chExt cx="12190413" cy="654302"/>
          </a:xfrm>
        </p:grpSpPr>
        <p:sp>
          <p:nvSpPr>
            <p:cNvPr id="11" name="矩形 10"/>
            <p:cNvSpPr/>
            <p:nvPr/>
          </p:nvSpPr>
          <p:spPr>
            <a:xfrm flipV="1">
              <a:off x="0" y="1370350"/>
              <a:ext cx="12190413" cy="45719"/>
            </a:xfrm>
            <a:prstGeom prst="rect">
              <a:avLst/>
            </a:prstGeom>
            <a:solidFill>
              <a:srgbClr val="2C61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2" name="TextBox 8"/>
            <p:cNvSpPr txBox="1">
              <a:spLocks noChangeArrowheads="1"/>
            </p:cNvSpPr>
            <p:nvPr/>
          </p:nvSpPr>
          <p:spPr bwMode="auto">
            <a:xfrm>
              <a:off x="1123523" y="761767"/>
              <a:ext cx="7209855" cy="492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spAutoFit/>
            </a:bodyPr>
            <a:p>
              <a:pPr algn="l" eaLnBrk="1" hangingPunct="1"/>
              <a:r>
                <a:rPr lang="zh-CN" altLang="en-US" sz="3200" b="1" dirty="0">
                  <a:solidFill>
                    <a:srgbClr val="2C6181"/>
                  </a:solidFill>
                  <a:latin typeface="微软雅黑" panose="020B0503020204020204" charset="-122"/>
                  <a:ea typeface="微软雅黑" panose="020B0503020204020204" charset="-122"/>
                  <a:sym typeface="Arial" panose="020B0604020202020204" pitchFamily="34" charset="0"/>
                </a:rPr>
                <a:t>考场作文</a:t>
              </a:r>
              <a:r>
                <a:rPr lang="en-US" altLang="zh-CN" sz="3200" b="1" dirty="0">
                  <a:solidFill>
                    <a:srgbClr val="2C6181"/>
                  </a:solidFill>
                  <a:latin typeface="微软雅黑" panose="020B0503020204020204" charset="-122"/>
                  <a:ea typeface="微软雅黑" panose="020B0503020204020204" charset="-122"/>
                  <a:sym typeface="Arial" panose="020B0604020202020204" pitchFamily="34" charset="0"/>
                </a:rPr>
                <a:t>2</a:t>
              </a:r>
              <a:r>
                <a:rPr lang="zh-CN" altLang="en-US" sz="3200" b="1" dirty="0">
                  <a:solidFill>
                    <a:srgbClr val="2C6181"/>
                  </a:solidFill>
                  <a:latin typeface="微软雅黑" panose="020B0503020204020204" charset="-122"/>
                  <a:ea typeface="微软雅黑" panose="020B0503020204020204" charset="-122"/>
                  <a:sym typeface="Arial" panose="020B0604020202020204" pitchFamily="34" charset="0"/>
                </a:rPr>
                <a:t>：</a:t>
              </a:r>
              <a:endParaRPr lang="zh-CN" altLang="en-US" sz="3200" b="1" dirty="0">
                <a:solidFill>
                  <a:srgbClr val="2C6181"/>
                </a:solidFill>
                <a:latin typeface="微软雅黑" panose="020B0503020204020204" charset="-122"/>
                <a:ea typeface="微软雅黑" panose="020B0503020204020204" charset="-122"/>
                <a:sym typeface="Arial" panose="020B0604020202020204" pitchFamily="34" charset="0"/>
              </a:endParaRPr>
            </a:p>
          </p:txBody>
        </p:sp>
      </p:grpSp>
      <p:sp>
        <p:nvSpPr>
          <p:cNvPr id="3" name="文本框 2"/>
          <p:cNvSpPr txBox="1"/>
          <p:nvPr/>
        </p:nvSpPr>
        <p:spPr>
          <a:xfrm>
            <a:off x="241300" y="1052195"/>
            <a:ext cx="5456555" cy="5262245"/>
          </a:xfrm>
          <a:prstGeom prst="rect">
            <a:avLst/>
          </a:prstGeom>
          <a:noFill/>
        </p:spPr>
        <p:txBody>
          <a:bodyPr wrap="square" rtlCol="0">
            <a:spAutoFit/>
          </a:bodyPr>
          <a:p>
            <a:r>
              <a:rPr lang="zh-CN" altLang="en-US" sz="2400" b="1">
                <a:solidFill>
                  <a:srgbClr val="FF0000"/>
                </a:solidFill>
                <a:latin typeface="Arial" panose="020B0604020202020204" pitchFamily="34" charset="0"/>
                <a:cs typeface="Arial" panose="020B0604020202020204" pitchFamily="34" charset="0"/>
              </a:rPr>
              <a:t>亮点：</a:t>
            </a:r>
            <a:endParaRPr lang="zh-CN" altLang="en-US" sz="2400" b="1">
              <a:solidFill>
                <a:srgbClr val="FF0000"/>
              </a:solidFill>
              <a:latin typeface="Arial" panose="020B0604020202020204" pitchFamily="34" charset="0"/>
              <a:cs typeface="Arial" panose="020B0604020202020204" pitchFamily="34" charset="0"/>
            </a:endParaRPr>
          </a:p>
          <a:p>
            <a:pPr marL="457200" indent="-457200">
              <a:buFont typeface="Wingdings" panose="05000000000000000000" charset="0"/>
              <a:buChar char="l"/>
            </a:pPr>
            <a:r>
              <a:rPr lang="zh-CN" altLang="en-US" sz="2400">
                <a:latin typeface="Arial" panose="020B0604020202020204" pitchFamily="34" charset="0"/>
                <a:cs typeface="Arial" panose="020B0604020202020204" pitchFamily="34" charset="0"/>
              </a:rPr>
              <a:t>要点完整，语言得体；</a:t>
            </a:r>
            <a:endParaRPr lang="zh-CN" altLang="en-US" sz="2400">
              <a:latin typeface="Arial" panose="020B0604020202020204" pitchFamily="34" charset="0"/>
              <a:cs typeface="Arial" panose="020B0604020202020204" pitchFamily="34" charset="0"/>
            </a:endParaRPr>
          </a:p>
          <a:p>
            <a:pPr marL="457200" indent="-457200">
              <a:buFont typeface="Wingdings" panose="05000000000000000000" charset="0"/>
              <a:buChar char="l"/>
            </a:pPr>
            <a:r>
              <a:rPr lang="zh-CN" altLang="en-US" sz="2400">
                <a:latin typeface="Arial" panose="020B0604020202020204" pitchFamily="34" charset="0"/>
                <a:cs typeface="Arial" panose="020B0604020202020204" pitchFamily="34" charset="0"/>
              </a:rPr>
              <a:t>表达句式多样，各种句式合理运用，丰富而不堆砌；</a:t>
            </a:r>
            <a:endParaRPr lang="zh-CN" altLang="en-US" sz="2400">
              <a:latin typeface="Arial" panose="020B0604020202020204" pitchFamily="34" charset="0"/>
              <a:cs typeface="Arial" panose="020B0604020202020204" pitchFamily="34" charset="0"/>
            </a:endParaRPr>
          </a:p>
          <a:p>
            <a:pPr marL="457200" indent="-457200">
              <a:buFont typeface="Wingdings" panose="05000000000000000000" charset="0"/>
              <a:buChar char="l"/>
            </a:pPr>
            <a:r>
              <a:rPr lang="zh-CN" altLang="en-US" sz="2400">
                <a:latin typeface="Arial" panose="020B0604020202020204" pitchFamily="34" charset="0"/>
                <a:cs typeface="Arial" panose="020B0604020202020204" pitchFamily="34" charset="0"/>
              </a:rPr>
              <a:t>能够结合有外宾</a:t>
            </a:r>
            <a:r>
              <a:rPr lang="zh-CN" altLang="en-US" sz="2400">
                <a:latin typeface="Arial" panose="020B0604020202020204" pitchFamily="34" charset="0"/>
                <a:cs typeface="Arial" panose="020B0604020202020204" pitchFamily="34" charset="0"/>
                <a:sym typeface="+mn-ea"/>
              </a:rPr>
              <a:t>参与</a:t>
            </a:r>
            <a:r>
              <a:rPr lang="zh-CN" altLang="en-US" sz="2400">
                <a:latin typeface="Arial" panose="020B0604020202020204" pitchFamily="34" charset="0"/>
                <a:cs typeface="Arial" panose="020B0604020202020204" pitchFamily="34" charset="0"/>
              </a:rPr>
              <a:t>这一信息来安排活动，体现了交际功能和考生严谨的思维态度。</a:t>
            </a:r>
            <a:endParaRPr lang="zh-CN" altLang="en-US" sz="2400">
              <a:latin typeface="Arial" panose="020B0604020202020204" pitchFamily="34" charset="0"/>
              <a:cs typeface="Arial" panose="020B0604020202020204" pitchFamily="34" charset="0"/>
            </a:endParaRPr>
          </a:p>
          <a:p>
            <a:r>
              <a:rPr lang="zh-CN" altLang="en-US" sz="2400" b="1">
                <a:solidFill>
                  <a:srgbClr val="FF0000"/>
                </a:solidFill>
                <a:latin typeface="Arial" panose="020B0604020202020204" pitchFamily="34" charset="0"/>
                <a:cs typeface="Arial" panose="020B0604020202020204" pitchFamily="34" charset="0"/>
              </a:rPr>
              <a:t>不足点：</a:t>
            </a:r>
            <a:endParaRPr lang="zh-CN" altLang="en-US" sz="2400">
              <a:latin typeface="Arial" panose="020B0604020202020204" pitchFamily="34" charset="0"/>
              <a:cs typeface="Arial" panose="020B0604020202020204" pitchFamily="34" charset="0"/>
            </a:endParaRPr>
          </a:p>
          <a:p>
            <a:pPr marL="457200" indent="-457200">
              <a:buFont typeface="Wingdings" panose="05000000000000000000" charset="0"/>
              <a:buChar char="Ø"/>
            </a:pPr>
            <a:r>
              <a:rPr lang="zh-CN" altLang="en-US" sz="2400">
                <a:latin typeface="Arial" panose="020B0604020202020204" pitchFamily="34" charset="0"/>
                <a:cs typeface="Arial" panose="020B0604020202020204" pitchFamily="34" charset="0"/>
                <a:sym typeface="+mn-ea"/>
              </a:rPr>
              <a:t>语言能力不错，还要在精准方面多做文章；</a:t>
            </a:r>
            <a:endParaRPr lang="zh-CN" altLang="en-US" sz="2400">
              <a:latin typeface="Arial" panose="020B0604020202020204" pitchFamily="34" charset="0"/>
              <a:cs typeface="Arial" panose="020B0604020202020204" pitchFamily="34" charset="0"/>
              <a:sym typeface="+mn-ea"/>
            </a:endParaRPr>
          </a:p>
          <a:p>
            <a:pPr marL="457200" indent="-457200">
              <a:buFont typeface="Wingdings" panose="05000000000000000000" charset="0"/>
              <a:buChar char="Ø"/>
            </a:pPr>
            <a:r>
              <a:rPr lang="en-US" altLang="zh-CN" sz="2400">
                <a:latin typeface="Arial" panose="020B0604020202020204" pitchFamily="34" charset="0"/>
                <a:cs typeface="Arial" panose="020B0604020202020204" pitchFamily="34" charset="0"/>
                <a:sym typeface="+mn-ea"/>
              </a:rPr>
              <a:t>to jointly witnessed  -- witness</a:t>
            </a:r>
            <a:endParaRPr lang="en-US" altLang="zh-CN" sz="2400">
              <a:latin typeface="Arial" panose="020B0604020202020204" pitchFamily="34" charset="0"/>
              <a:cs typeface="Arial" panose="020B0604020202020204" pitchFamily="34" charset="0"/>
              <a:sym typeface="+mn-ea"/>
            </a:endParaRPr>
          </a:p>
          <a:p>
            <a:pPr marL="457200" indent="-457200">
              <a:buFont typeface="Wingdings" panose="05000000000000000000" charset="0"/>
              <a:buChar char="Ø"/>
            </a:pPr>
            <a:r>
              <a:rPr lang="en-US" altLang="zh-CN" sz="2400">
                <a:latin typeface="Arial" panose="020B0604020202020204" pitchFamily="34" charset="0"/>
                <a:cs typeface="Arial" panose="020B0604020202020204" pitchFamily="34" charset="0"/>
                <a:sym typeface="+mn-ea"/>
              </a:rPr>
              <a:t>in the morning -- on the morning</a:t>
            </a:r>
            <a:endParaRPr lang="en-US" altLang="zh-CN" sz="2400">
              <a:latin typeface="Arial" panose="020B0604020202020204" pitchFamily="34" charset="0"/>
              <a:cs typeface="Arial" panose="020B0604020202020204" pitchFamily="34" charset="0"/>
              <a:sym typeface="+mn-ea"/>
            </a:endParaRPr>
          </a:p>
          <a:p>
            <a:pPr marL="457200" indent="-457200">
              <a:buFont typeface="Wingdings" panose="05000000000000000000" charset="0"/>
              <a:buChar char="Ø"/>
            </a:pPr>
            <a:r>
              <a:rPr lang="en-US" altLang="zh-CN" sz="2400">
                <a:latin typeface="Arial" panose="020B0604020202020204" pitchFamily="34" charset="0"/>
                <a:cs typeface="Arial" panose="020B0604020202020204" pitchFamily="34" charset="0"/>
                <a:sym typeface="+mn-ea"/>
              </a:rPr>
              <a:t>listening-- listening to</a:t>
            </a:r>
            <a:endParaRPr lang="en-US" altLang="zh-CN" sz="2400">
              <a:latin typeface="Arial" panose="020B0604020202020204" pitchFamily="34" charset="0"/>
              <a:cs typeface="Arial" panose="020B0604020202020204" pitchFamily="34" charset="0"/>
              <a:sym typeface="+mn-ea"/>
            </a:endParaRPr>
          </a:p>
          <a:p>
            <a:pPr marL="457200" indent="-457200">
              <a:buFont typeface="Wingdings" panose="05000000000000000000" charset="0"/>
              <a:buChar char="Ø"/>
            </a:pPr>
            <a:endParaRPr lang="en-US" altLang="zh-CN" sz="2400">
              <a:latin typeface="Arial" panose="020B0604020202020204" pitchFamily="34" charset="0"/>
              <a:cs typeface="Arial" panose="020B0604020202020204" pitchFamily="34" charset="0"/>
              <a:sym typeface="+mn-ea"/>
            </a:endParaRPr>
          </a:p>
        </p:txBody>
      </p:sp>
      <p:pic>
        <p:nvPicPr>
          <p:cNvPr id="2" name="图片 3" descr="b5739b304de45bbcf896d7225ccb04f"/>
          <p:cNvPicPr>
            <a:picLocks noChangeAspect="1"/>
          </p:cNvPicPr>
          <p:nvPr/>
        </p:nvPicPr>
        <p:blipFill>
          <a:blip r:embed="rId1"/>
          <a:srcRect l="6311" t="27983" r="7721" b="28266"/>
          <a:stretch>
            <a:fillRect/>
          </a:stretch>
        </p:blipFill>
        <p:spPr>
          <a:xfrm>
            <a:off x="5543550" y="136525"/>
            <a:ext cx="6600190" cy="6630670"/>
          </a:xfrm>
          <a:prstGeom prst="rect">
            <a:avLst/>
          </a:prstGeom>
          <a:ln>
            <a:solidFill>
              <a:srgbClr val="0070C0"/>
            </a:solidFill>
          </a:ln>
        </p:spPr>
      </p:pic>
    </p:spTree>
  </p:cSld>
  <p:clrMapOvr>
    <a:masterClrMapping/>
  </p:clrMapOvr>
  <mc:AlternateContent xmlns:mc="http://schemas.openxmlformats.org/markup-compatibility/2006">
    <mc:Choice xmlns:p14="http://schemas.microsoft.com/office/powerpoint/2010/main" Requires="p14">
      <p:transition spd="slow" p14:dur="900" advClick="0" advTm="3000">
        <p14:warp dir="in"/>
      </p:transition>
    </mc:Choice>
    <mc:Fallback>
      <p:transition spd="slow" advClick="0" advTm="3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429260" y="437515"/>
            <a:ext cx="11333480" cy="6308725"/>
          </a:xfrm>
          <a:prstGeom prst="rect">
            <a:avLst/>
          </a:prstGeom>
          <a:noFill/>
        </p:spPr>
        <p:txBody>
          <a:bodyPr wrap="square">
            <a:spAutoFit/>
          </a:bodyPr>
          <a:lstStyle/>
          <a:p>
            <a:r>
              <a:rPr sz="4000" b="1" dirty="0">
                <a:solidFill>
                  <a:srgbClr val="2C6181"/>
                </a:solidFill>
              </a:rPr>
              <a:t>〖</a:t>
            </a:r>
            <a:r>
              <a:rPr lang="zh-CN" sz="4000" b="1" dirty="0">
                <a:solidFill>
                  <a:srgbClr val="2C6181"/>
                </a:solidFill>
                <a:sym typeface="+mn-ea"/>
              </a:rPr>
              <a:t>参考范文</a:t>
            </a:r>
            <a:r>
              <a:rPr sz="4000" b="1" dirty="0">
                <a:solidFill>
                  <a:srgbClr val="2C6181"/>
                </a:solidFill>
              </a:rPr>
              <a:t>〗</a:t>
            </a:r>
            <a:endParaRPr sz="4000" b="1" dirty="0">
              <a:solidFill>
                <a:srgbClr val="2C6181"/>
              </a:solidFill>
            </a:endParaRPr>
          </a:p>
          <a:p>
            <a:r>
              <a:rPr sz="2800" dirty="0">
                <a:latin typeface="Arial" panose="020B0604020202020204" pitchFamily="34" charset="0"/>
                <a:cs typeface="Arial" panose="020B0604020202020204" pitchFamily="34" charset="0"/>
              </a:rPr>
              <a:t>Dear Mrs. Evans,</a:t>
            </a:r>
            <a:endParaRPr sz="2800" dirty="0">
              <a:latin typeface="Arial" panose="020B0604020202020204" pitchFamily="34" charset="0"/>
              <a:cs typeface="Arial" panose="020B0604020202020204" pitchFamily="34" charset="0"/>
            </a:endParaRPr>
          </a:p>
          <a:p>
            <a:r>
              <a:rPr sz="2800" dirty="0">
                <a:latin typeface="Arial" panose="020B0604020202020204" pitchFamily="34" charset="0"/>
                <a:cs typeface="Arial" panose="020B0604020202020204" pitchFamily="34" charset="0"/>
              </a:rPr>
              <a:t> </a:t>
            </a:r>
            <a:r>
              <a:rPr lang="en-US" sz="2800" dirty="0">
                <a:latin typeface="Arial" panose="020B0604020202020204" pitchFamily="34" charset="0"/>
                <a:cs typeface="Arial" panose="020B0604020202020204" pitchFamily="34" charset="0"/>
              </a:rPr>
              <a:t>    </a:t>
            </a:r>
            <a:r>
              <a:rPr sz="2800" dirty="0">
                <a:latin typeface="Arial" panose="020B0604020202020204" pitchFamily="34" charset="0"/>
                <a:cs typeface="Arial" panose="020B0604020202020204" pitchFamily="34" charset="0"/>
              </a:rPr>
              <a:t>So excited that we’ll soon meet and join in the coming-of-age ceremony in our school. Here, I’d like to share with you our plan ahead of time briefly. </a:t>
            </a:r>
            <a:r>
              <a:rPr sz="2800" dirty="0">
                <a:solidFill>
                  <a:srgbClr val="0070C0"/>
                </a:solidFill>
                <a:latin typeface="Arial" panose="020B0604020202020204" pitchFamily="34" charset="0"/>
                <a:cs typeface="Arial" panose="020B0604020202020204" pitchFamily="34" charset="0"/>
              </a:rPr>
              <a:t> 31</a:t>
            </a:r>
            <a:endParaRPr sz="2800" dirty="0">
              <a:solidFill>
                <a:srgbClr val="0070C0"/>
              </a:solidFill>
              <a:latin typeface="Arial" panose="020B0604020202020204" pitchFamily="34" charset="0"/>
              <a:cs typeface="Arial" panose="020B0604020202020204" pitchFamily="34" charset="0"/>
            </a:endParaRPr>
          </a:p>
          <a:p>
            <a:r>
              <a:rPr sz="2800" dirty="0">
                <a:latin typeface="Arial" panose="020B0604020202020204" pitchFamily="34" charset="0"/>
                <a:cs typeface="Arial" panose="020B0604020202020204" pitchFamily="34" charset="0"/>
              </a:rPr>
              <a:t> </a:t>
            </a:r>
            <a:r>
              <a:rPr lang="en-US" sz="2800" dirty="0">
                <a:latin typeface="Arial" panose="020B0604020202020204" pitchFamily="34" charset="0"/>
                <a:cs typeface="Arial" panose="020B0604020202020204" pitchFamily="34" charset="0"/>
              </a:rPr>
              <a:t>    </a:t>
            </a:r>
            <a:r>
              <a:rPr sz="2800" dirty="0">
                <a:latin typeface="Arial" panose="020B0604020202020204" pitchFamily="34" charset="0"/>
                <a:cs typeface="Arial" panose="020B0604020202020204" pitchFamily="34" charset="0"/>
              </a:rPr>
              <a:t>For this most awaited ceremony, we’ve arranged enlightening activities, like an inspiring speech, a video from parents with their best wishes, and best of all, a unique ritual where we’ll make an oath of being responsible into adulthood. Attached is our detailed schedule. Please let me know if you have any suggestion. How expectant that we are to have you with us through these moments. Right here waiting for you all.</a:t>
            </a:r>
            <a:endParaRPr sz="2800" dirty="0">
              <a:latin typeface="Arial" panose="020B0604020202020204" pitchFamily="34" charset="0"/>
              <a:cs typeface="Arial" panose="020B0604020202020204" pitchFamily="34" charset="0"/>
            </a:endParaRPr>
          </a:p>
          <a:p>
            <a:r>
              <a:rPr sz="2800" dirty="0">
                <a:latin typeface="Arial" panose="020B0604020202020204" pitchFamily="34" charset="0"/>
                <a:cs typeface="Arial" panose="020B0604020202020204" pitchFamily="34" charset="0"/>
              </a:rPr>
              <a:t>                                           </a:t>
            </a:r>
            <a:r>
              <a:rPr lang="en-US" sz="2800" dirty="0">
                <a:latin typeface="Arial" panose="020B0604020202020204" pitchFamily="34" charset="0"/>
                <a:cs typeface="Arial" panose="020B0604020202020204" pitchFamily="34" charset="0"/>
              </a:rPr>
              <a:t>                                </a:t>
            </a:r>
            <a:r>
              <a:rPr sz="2800" dirty="0">
                <a:latin typeface="Arial" panose="020B0604020202020204" pitchFamily="34" charset="0"/>
                <a:cs typeface="Arial" panose="020B0604020202020204" pitchFamily="34" charset="0"/>
              </a:rPr>
              <a:t>Yours, </a:t>
            </a:r>
            <a:endParaRPr sz="2800" dirty="0">
              <a:latin typeface="Arial" panose="020B0604020202020204" pitchFamily="34" charset="0"/>
              <a:cs typeface="Arial" panose="020B0604020202020204" pitchFamily="34" charset="0"/>
            </a:endParaRPr>
          </a:p>
          <a:p>
            <a:r>
              <a:rPr lang="en-US" sz="2800" dirty="0">
                <a:latin typeface="Arial" panose="020B0604020202020204" pitchFamily="34" charset="0"/>
                <a:cs typeface="Arial" panose="020B0604020202020204" pitchFamily="34" charset="0"/>
              </a:rPr>
              <a:t>                                                                               </a:t>
            </a:r>
            <a:r>
              <a:rPr sz="2800" dirty="0">
                <a:latin typeface="Arial" panose="020B0604020202020204" pitchFamily="34" charset="0"/>
                <a:cs typeface="Arial" panose="020B0604020202020204" pitchFamily="34" charset="0"/>
              </a:rPr>
              <a:t>Li Hua </a:t>
            </a:r>
            <a:r>
              <a:rPr sz="2800" dirty="0">
                <a:solidFill>
                  <a:srgbClr val="0070C0"/>
                </a:solidFill>
                <a:latin typeface="Arial" panose="020B0604020202020204" pitchFamily="34" charset="0"/>
                <a:cs typeface="Arial" panose="020B0604020202020204" pitchFamily="34" charset="0"/>
              </a:rPr>
              <a:t>72</a:t>
            </a:r>
            <a:endParaRPr sz="2800" dirty="0">
              <a:solidFill>
                <a:srgbClr val="0070C0"/>
              </a:solidFill>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575945" y="444500"/>
            <a:ext cx="11238230" cy="5877560"/>
          </a:xfrm>
          <a:prstGeom prst="rect">
            <a:avLst/>
          </a:prstGeom>
          <a:noFill/>
        </p:spPr>
        <p:txBody>
          <a:bodyPr wrap="square">
            <a:spAutoFit/>
          </a:bodyPr>
          <a:lstStyle/>
          <a:p>
            <a:r>
              <a:rPr sz="4000" b="1" dirty="0">
                <a:solidFill>
                  <a:srgbClr val="2C6181"/>
                </a:solidFill>
              </a:rPr>
              <a:t>〖</a:t>
            </a:r>
            <a:r>
              <a:rPr lang="zh-CN" sz="4000" b="1" dirty="0">
                <a:solidFill>
                  <a:srgbClr val="2C6181"/>
                </a:solidFill>
                <a:sym typeface="+mn-ea"/>
              </a:rPr>
              <a:t>下水作文</a:t>
            </a:r>
            <a:r>
              <a:rPr sz="4000" b="1" dirty="0">
                <a:solidFill>
                  <a:srgbClr val="2C6181"/>
                </a:solidFill>
              </a:rPr>
              <a:t>〗</a:t>
            </a:r>
            <a:endParaRPr sz="4000" b="1" dirty="0">
              <a:solidFill>
                <a:srgbClr val="2C6181"/>
              </a:solidFill>
            </a:endParaRPr>
          </a:p>
          <a:p>
            <a:r>
              <a:rPr sz="2800" dirty="0">
                <a:latin typeface="Arial" panose="020B0604020202020204" pitchFamily="34" charset="0"/>
                <a:cs typeface="Arial" panose="020B0604020202020204" pitchFamily="34" charset="0"/>
              </a:rPr>
              <a:t>Dear Mrs. Evans,</a:t>
            </a:r>
            <a:endParaRPr sz="2800" dirty="0">
              <a:latin typeface="Arial" panose="020B0604020202020204" pitchFamily="34" charset="0"/>
              <a:cs typeface="Arial" panose="020B0604020202020204" pitchFamily="34" charset="0"/>
            </a:endParaRPr>
          </a:p>
          <a:p>
            <a:r>
              <a:rPr lang="en-US" sz="2800" dirty="0">
                <a:latin typeface="Arial" panose="020B0604020202020204" pitchFamily="34" charset="0"/>
                <a:cs typeface="Arial" panose="020B0604020202020204" pitchFamily="34" charset="0"/>
              </a:rPr>
              <a:t>      </a:t>
            </a:r>
            <a:r>
              <a:rPr sz="2800" dirty="0">
                <a:latin typeface="Arial" panose="020B0604020202020204" pitchFamily="34" charset="0"/>
                <a:cs typeface="Arial" panose="020B0604020202020204" pitchFamily="34" charset="0"/>
              </a:rPr>
              <a:t>Delighted to learn that you will be joining us in the coming-of-age ceremony in our school, I’d like to brief you on the event. </a:t>
            </a:r>
            <a:r>
              <a:rPr sz="2800" dirty="0">
                <a:solidFill>
                  <a:srgbClr val="0070C0"/>
                </a:solidFill>
                <a:latin typeface="Arial" panose="020B0604020202020204" pitchFamily="34" charset="0"/>
                <a:cs typeface="Arial" panose="020B0604020202020204" pitchFamily="34" charset="0"/>
              </a:rPr>
              <a:t>27</a:t>
            </a:r>
            <a:endParaRPr sz="2800" dirty="0">
              <a:latin typeface="Arial" panose="020B0604020202020204" pitchFamily="34" charset="0"/>
              <a:cs typeface="Arial" panose="020B0604020202020204" pitchFamily="34" charset="0"/>
            </a:endParaRPr>
          </a:p>
          <a:p>
            <a:r>
              <a:rPr lang="en-US" sz="2800" dirty="0">
                <a:latin typeface="Arial" panose="020B0604020202020204" pitchFamily="34" charset="0"/>
                <a:cs typeface="Arial" panose="020B0604020202020204" pitchFamily="34" charset="0"/>
              </a:rPr>
              <a:t>      </a:t>
            </a:r>
            <a:r>
              <a:rPr sz="2800" dirty="0">
                <a:latin typeface="Arial" panose="020B0604020202020204" pitchFamily="34" charset="0"/>
                <a:cs typeface="Arial" panose="020B0604020202020204" pitchFamily="34" charset="0"/>
              </a:rPr>
              <a:t>After an inspiring speech from our president, the ceremony highlights the moment when we express our gratitude to our parents who have been taking care of us and our teachers who have been patiently guiding us. Together, we will stride through the coming-of-age gate, signalling we have grown up. </a:t>
            </a:r>
            <a:r>
              <a:rPr sz="2800" dirty="0">
                <a:solidFill>
                  <a:srgbClr val="0070C0"/>
                </a:solidFill>
                <a:latin typeface="Arial" panose="020B0604020202020204" pitchFamily="34" charset="0"/>
                <a:cs typeface="Arial" panose="020B0604020202020204" pitchFamily="34" charset="0"/>
              </a:rPr>
              <a:t>49</a:t>
            </a:r>
            <a:endParaRPr sz="2800" dirty="0">
              <a:latin typeface="Arial" panose="020B0604020202020204" pitchFamily="34" charset="0"/>
              <a:cs typeface="Arial" panose="020B0604020202020204" pitchFamily="34" charset="0"/>
            </a:endParaRPr>
          </a:p>
          <a:p>
            <a:r>
              <a:rPr sz="2800" dirty="0">
                <a:latin typeface="Arial" panose="020B0604020202020204" pitchFamily="34" charset="0"/>
                <a:cs typeface="Arial" panose="020B0604020202020204" pitchFamily="34" charset="0"/>
              </a:rPr>
              <a:t> </a:t>
            </a:r>
            <a:r>
              <a:rPr lang="en-US" sz="2800" dirty="0">
                <a:latin typeface="Arial" panose="020B0604020202020204" pitchFamily="34" charset="0"/>
                <a:cs typeface="Arial" panose="020B0604020202020204" pitchFamily="34" charset="0"/>
              </a:rPr>
              <a:t>     </a:t>
            </a:r>
            <a:r>
              <a:rPr sz="2800" dirty="0">
                <a:latin typeface="Arial" panose="020B0604020202020204" pitchFamily="34" charset="0"/>
                <a:cs typeface="Arial" panose="020B0604020202020204" pitchFamily="34" charset="0"/>
              </a:rPr>
              <a:t>With the detailed schedule attached, I’d like to have your ideas about it. Looking forward to seeing you.</a:t>
            </a:r>
            <a:endParaRPr sz="2800" dirty="0">
              <a:latin typeface="Arial" panose="020B0604020202020204" pitchFamily="34" charset="0"/>
              <a:cs typeface="Arial" panose="020B0604020202020204" pitchFamily="34" charset="0"/>
            </a:endParaRPr>
          </a:p>
          <a:p>
            <a:r>
              <a:rPr sz="2800" dirty="0">
                <a:latin typeface="Arial" panose="020B0604020202020204" pitchFamily="34" charset="0"/>
                <a:cs typeface="Arial" panose="020B0604020202020204" pitchFamily="34" charset="0"/>
              </a:rPr>
              <a:t>                                      </a:t>
            </a:r>
            <a:r>
              <a:rPr lang="en-US" sz="2800" dirty="0">
                <a:latin typeface="Arial" panose="020B0604020202020204" pitchFamily="34" charset="0"/>
                <a:cs typeface="Arial" panose="020B0604020202020204" pitchFamily="34" charset="0"/>
              </a:rPr>
              <a:t>                                                </a:t>
            </a:r>
            <a:r>
              <a:rPr sz="2800" dirty="0">
                <a:latin typeface="Arial" panose="020B0604020202020204" pitchFamily="34" charset="0"/>
                <a:cs typeface="Arial" panose="020B0604020202020204" pitchFamily="34" charset="0"/>
              </a:rPr>
              <a:t>Yours, </a:t>
            </a:r>
            <a:endParaRPr sz="2800" dirty="0">
              <a:latin typeface="Arial" panose="020B0604020202020204" pitchFamily="34" charset="0"/>
              <a:cs typeface="Arial" panose="020B0604020202020204" pitchFamily="34" charset="0"/>
            </a:endParaRPr>
          </a:p>
          <a:p>
            <a:r>
              <a:rPr lang="en-US" sz="2800" dirty="0">
                <a:latin typeface="Arial" panose="020B0604020202020204" pitchFamily="34" charset="0"/>
                <a:cs typeface="Arial" panose="020B0604020202020204" pitchFamily="34" charset="0"/>
              </a:rPr>
              <a:t>                                                                                       </a:t>
            </a:r>
            <a:r>
              <a:rPr sz="2800" dirty="0">
                <a:latin typeface="Arial" panose="020B0604020202020204" pitchFamily="34" charset="0"/>
                <a:cs typeface="Arial" panose="020B0604020202020204" pitchFamily="34" charset="0"/>
              </a:rPr>
              <a:t>Li Hua </a:t>
            </a:r>
            <a:r>
              <a:rPr sz="2800" dirty="0">
                <a:solidFill>
                  <a:srgbClr val="0070C0"/>
                </a:solidFill>
                <a:latin typeface="Arial" panose="020B0604020202020204" pitchFamily="34" charset="0"/>
                <a:cs typeface="Arial" panose="020B0604020202020204" pitchFamily="34" charset="0"/>
              </a:rPr>
              <a:t>23</a:t>
            </a:r>
            <a:endParaRPr sz="2800" dirty="0">
              <a:solidFill>
                <a:srgbClr val="0070C0"/>
              </a:solidFill>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567055" y="611505"/>
            <a:ext cx="11269345" cy="5426075"/>
          </a:xfrm>
          <a:prstGeom prst="rect">
            <a:avLst/>
          </a:prstGeom>
          <a:noFill/>
        </p:spPr>
        <p:txBody>
          <a:bodyPr wrap="square">
            <a:spAutoFit/>
          </a:bodyPr>
          <a:lstStyle/>
          <a:p>
            <a:r>
              <a:rPr sz="4000" b="1" dirty="0">
                <a:solidFill>
                  <a:srgbClr val="2C6181"/>
                </a:solidFill>
              </a:rPr>
              <a:t>〖</a:t>
            </a:r>
            <a:r>
              <a:rPr lang="zh-CN" sz="4000" b="1" dirty="0">
                <a:solidFill>
                  <a:srgbClr val="2C6181"/>
                </a:solidFill>
                <a:sym typeface="+mn-ea"/>
              </a:rPr>
              <a:t>同话题巩固练</a:t>
            </a:r>
            <a:r>
              <a:rPr lang="en-US" altLang="zh-CN" sz="4000" b="1" dirty="0">
                <a:solidFill>
                  <a:srgbClr val="2C6181"/>
                </a:solidFill>
                <a:sym typeface="+mn-ea"/>
              </a:rPr>
              <a:t>-</a:t>
            </a:r>
            <a:r>
              <a:rPr lang="zh-CN" altLang="en-US" sz="4000" b="1" dirty="0">
                <a:solidFill>
                  <a:srgbClr val="2C6181"/>
                </a:solidFill>
                <a:sym typeface="+mn-ea"/>
              </a:rPr>
              <a:t>成人礼</a:t>
            </a:r>
            <a:r>
              <a:rPr sz="4000" b="1" dirty="0">
                <a:solidFill>
                  <a:srgbClr val="2C6181"/>
                </a:solidFill>
              </a:rPr>
              <a:t>〗</a:t>
            </a:r>
            <a:endParaRPr sz="4000" b="1" dirty="0">
              <a:solidFill>
                <a:srgbClr val="2C6181"/>
              </a:solidFill>
            </a:endParaRPr>
          </a:p>
          <a:p>
            <a:pPr fontAlgn="auto">
              <a:lnSpc>
                <a:spcPts val="3680"/>
              </a:lnSpc>
            </a:pPr>
            <a:r>
              <a:rPr lang="en-US" sz="2800">
                <a:solidFill>
                  <a:srgbClr val="595959"/>
                </a:solidFill>
                <a:latin typeface="Times New Roman" panose="02020603050405020304" charset="0"/>
                <a:ea typeface="微软雅黑" panose="020B0503020204020204" charset="-122"/>
                <a:cs typeface="Times New Roman" panose="02020603050405020304" charset="0"/>
                <a:sym typeface="+mn-ea"/>
              </a:rPr>
              <a:t>     </a:t>
            </a:r>
            <a:r>
              <a:rPr lang="zh-CN" altLang="en-US" sz="2800" dirty="0" smtClean="0">
                <a:sym typeface="+mn-ea"/>
              </a:rPr>
              <a:t>假设你是李越，昨天学校为你们举行</a:t>
            </a:r>
            <a:r>
              <a:rPr lang="en-US" altLang="zh-CN" sz="2800" dirty="0" smtClean="0">
                <a:sym typeface="+mn-ea"/>
              </a:rPr>
              <a:t>18 </a:t>
            </a:r>
            <a:r>
              <a:rPr lang="zh-CN" altLang="en-US" sz="2800" dirty="0" smtClean="0">
                <a:sym typeface="+mn-ea"/>
              </a:rPr>
              <a:t>岁成人仪式。请你写一封信告诉你的朋友</a:t>
            </a:r>
            <a:r>
              <a:rPr lang="en-US" altLang="zh-CN" sz="2800" dirty="0" smtClean="0">
                <a:sym typeface="+mn-ea"/>
              </a:rPr>
              <a:t>Mike</a:t>
            </a:r>
            <a:r>
              <a:rPr lang="zh-CN" altLang="en-US" sz="2800" dirty="0" smtClean="0">
                <a:sym typeface="+mn-ea"/>
              </a:rPr>
              <a:t>，包括以下内容：</a:t>
            </a:r>
            <a:endParaRPr lang="zh-CN" altLang="en-US" sz="2800" dirty="0" smtClean="0">
              <a:sym typeface="+mn-ea"/>
            </a:endParaRPr>
          </a:p>
          <a:p>
            <a:pPr fontAlgn="auto">
              <a:lnSpc>
                <a:spcPts val="3680"/>
              </a:lnSpc>
            </a:pPr>
            <a:r>
              <a:rPr lang="en-US" altLang="zh-CN" sz="2800" dirty="0" smtClean="0">
                <a:sym typeface="+mn-ea"/>
              </a:rPr>
              <a:t>  1.</a:t>
            </a:r>
            <a:r>
              <a:rPr lang="zh-CN" altLang="en-US" sz="2800" dirty="0" smtClean="0">
                <a:sym typeface="+mn-ea"/>
              </a:rPr>
              <a:t>校友沈恩赐的演讲；</a:t>
            </a:r>
            <a:endParaRPr lang="zh-CN" altLang="en-US" sz="2800" dirty="0" smtClean="0">
              <a:sym typeface="+mn-ea"/>
            </a:endParaRPr>
          </a:p>
          <a:p>
            <a:pPr fontAlgn="auto">
              <a:lnSpc>
                <a:spcPts val="3680"/>
              </a:lnSpc>
            </a:pPr>
            <a:r>
              <a:rPr lang="en-US" altLang="zh-CN" sz="2800" dirty="0" smtClean="0">
                <a:sym typeface="+mn-ea"/>
              </a:rPr>
              <a:t>  2.</a:t>
            </a:r>
            <a:r>
              <a:rPr lang="zh-CN" altLang="en-US" sz="2800" dirty="0" smtClean="0">
                <a:sym typeface="+mn-ea"/>
              </a:rPr>
              <a:t>你的感受（感谢父母、感谢师长</a:t>
            </a:r>
            <a:r>
              <a:rPr lang="en-US" altLang="zh-CN" sz="2800" dirty="0" smtClean="0">
                <a:sym typeface="+mn-ea"/>
              </a:rPr>
              <a:t>……</a:t>
            </a:r>
            <a:r>
              <a:rPr lang="zh-CN" altLang="en-US" sz="2800" dirty="0" smtClean="0">
                <a:sym typeface="+mn-ea"/>
              </a:rPr>
              <a:t>）；</a:t>
            </a:r>
            <a:endParaRPr lang="zh-CN" altLang="en-US" sz="2800" dirty="0" smtClean="0">
              <a:sym typeface="+mn-ea"/>
            </a:endParaRPr>
          </a:p>
          <a:p>
            <a:pPr fontAlgn="auto">
              <a:lnSpc>
                <a:spcPts val="3680"/>
              </a:lnSpc>
            </a:pPr>
            <a:r>
              <a:rPr lang="zh-CN" altLang="en-US" sz="2800" dirty="0" smtClean="0">
                <a:sym typeface="+mn-ea"/>
              </a:rPr>
              <a:t> </a:t>
            </a:r>
            <a:r>
              <a:rPr lang="en-US" altLang="zh-CN" sz="2800" dirty="0" smtClean="0">
                <a:sym typeface="+mn-ea"/>
              </a:rPr>
              <a:t> 3.</a:t>
            </a:r>
            <a:r>
              <a:rPr lang="zh-CN" altLang="en-US" sz="2800" dirty="0" smtClean="0">
                <a:sym typeface="+mn-ea"/>
              </a:rPr>
              <a:t>你对未来的期待。</a:t>
            </a:r>
            <a:endParaRPr lang="en-US" altLang="zh-CN" sz="2800" dirty="0" smtClean="0"/>
          </a:p>
          <a:p>
            <a:pPr fontAlgn="auto">
              <a:lnSpc>
                <a:spcPts val="3680"/>
              </a:lnSpc>
            </a:pPr>
            <a:r>
              <a:rPr lang="zh-CN" altLang="en-US" sz="2800" dirty="0" smtClean="0">
                <a:sym typeface="+mn-ea"/>
              </a:rPr>
              <a:t>注意：</a:t>
            </a:r>
            <a:endParaRPr lang="zh-CN" altLang="en-US" sz="2800" dirty="0" smtClean="0">
              <a:sym typeface="+mn-ea"/>
            </a:endParaRPr>
          </a:p>
          <a:p>
            <a:pPr fontAlgn="auto">
              <a:lnSpc>
                <a:spcPts val="3680"/>
              </a:lnSpc>
            </a:pPr>
            <a:r>
              <a:rPr lang="zh-CN" altLang="en-US" sz="2800" dirty="0" smtClean="0">
                <a:sym typeface="+mn-ea"/>
              </a:rPr>
              <a:t> </a:t>
            </a:r>
            <a:r>
              <a:rPr lang="en-US" altLang="zh-CN" sz="2800" dirty="0" smtClean="0">
                <a:sym typeface="+mn-ea"/>
              </a:rPr>
              <a:t> 1</a:t>
            </a:r>
            <a:r>
              <a:rPr lang="en-US" altLang="zh-CN" sz="2800" dirty="0">
                <a:sym typeface="+mn-ea"/>
              </a:rPr>
              <a:t>.</a:t>
            </a:r>
            <a:r>
              <a:rPr lang="zh-CN" altLang="en-US" sz="2800" dirty="0">
                <a:sym typeface="+mn-ea"/>
              </a:rPr>
              <a:t>词数</a:t>
            </a:r>
            <a:r>
              <a:rPr lang="en-US" altLang="zh-CN" sz="2800" dirty="0">
                <a:sym typeface="+mn-ea"/>
              </a:rPr>
              <a:t>80</a:t>
            </a:r>
            <a:r>
              <a:rPr lang="zh-CN" altLang="en-US" sz="2800" dirty="0">
                <a:sym typeface="+mn-ea"/>
              </a:rPr>
              <a:t>左右</a:t>
            </a:r>
            <a:endParaRPr lang="zh-CN" altLang="en-US" sz="2800" dirty="0"/>
          </a:p>
          <a:p>
            <a:pPr fontAlgn="auto">
              <a:lnSpc>
                <a:spcPts val="3680"/>
              </a:lnSpc>
            </a:pPr>
            <a:r>
              <a:rPr lang="en-US" altLang="zh-CN" sz="2800" dirty="0">
                <a:sym typeface="+mn-ea"/>
              </a:rPr>
              <a:t>  2.</a:t>
            </a:r>
            <a:r>
              <a:rPr lang="zh-CN" altLang="en-US" sz="2800" dirty="0">
                <a:sym typeface="+mn-ea"/>
              </a:rPr>
              <a:t>可适当增加细节，以使行文连贯。</a:t>
            </a:r>
            <a:endParaRPr lang="zh-CN" altLang="en-US" sz="2800" dirty="0"/>
          </a:p>
          <a:p>
            <a:pPr fontAlgn="auto">
              <a:lnSpc>
                <a:spcPts val="3680"/>
              </a:lnSpc>
            </a:pPr>
            <a:r>
              <a:rPr lang="zh-CN" altLang="en-US" sz="2800" dirty="0" smtClean="0">
                <a:sym typeface="+mn-ea"/>
              </a:rPr>
              <a:t>参考词汇：</a:t>
            </a:r>
            <a:r>
              <a:rPr lang="en-US" altLang="zh-CN" sz="2800" dirty="0">
                <a:sym typeface="+mn-ea"/>
              </a:rPr>
              <a:t>18 </a:t>
            </a:r>
            <a:r>
              <a:rPr lang="zh-CN" altLang="en-US" sz="2800" dirty="0">
                <a:sym typeface="+mn-ea"/>
              </a:rPr>
              <a:t>岁成人</a:t>
            </a:r>
            <a:r>
              <a:rPr lang="zh-CN" altLang="en-US" sz="2800" dirty="0" smtClean="0">
                <a:sym typeface="+mn-ea"/>
              </a:rPr>
              <a:t>仪式</a:t>
            </a:r>
            <a:r>
              <a:rPr lang="en-US" altLang="zh-CN" sz="2800" dirty="0" smtClean="0">
                <a:sym typeface="+mn-ea"/>
              </a:rPr>
              <a:t>a growing-up/an adulthood ceremony </a:t>
            </a:r>
            <a:endParaRPr lang="en-US" altLang="zh-CN" sz="2800" dirty="0" smtClean="0">
              <a:sym typeface="+mn-ea"/>
            </a:endParaRPr>
          </a:p>
          <a:p>
            <a:pPr fontAlgn="auto">
              <a:lnSpc>
                <a:spcPts val="3680"/>
              </a:lnSpc>
            </a:pPr>
            <a:r>
              <a:rPr lang="en-US" altLang="zh-CN" sz="2800" dirty="0" smtClean="0">
                <a:sym typeface="+mn-ea"/>
              </a:rPr>
              <a:t>                     </a:t>
            </a:r>
            <a:r>
              <a:rPr lang="zh-CN" altLang="en-US" sz="2800" dirty="0" smtClean="0">
                <a:sym typeface="+mn-ea"/>
              </a:rPr>
              <a:t>校友</a:t>
            </a:r>
            <a:r>
              <a:rPr lang="en-US" altLang="zh-CN" sz="2800" dirty="0" smtClean="0">
                <a:sym typeface="+mn-ea"/>
              </a:rPr>
              <a:t>alumnus</a:t>
            </a:r>
            <a:endParaRPr sz="2800" dirty="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506730" y="321310"/>
            <a:ext cx="11064875" cy="5756910"/>
          </a:xfrm>
          <a:prstGeom prst="rect">
            <a:avLst/>
          </a:prstGeom>
          <a:noFill/>
        </p:spPr>
        <p:txBody>
          <a:bodyPr wrap="square">
            <a:spAutoFit/>
          </a:bodyPr>
          <a:lstStyle/>
          <a:p>
            <a:r>
              <a:rPr sz="4000" b="1" dirty="0">
                <a:solidFill>
                  <a:srgbClr val="2C6181"/>
                </a:solidFill>
              </a:rPr>
              <a:t>〖</a:t>
            </a:r>
            <a:r>
              <a:rPr lang="zh-CN" sz="4000" b="1" dirty="0">
                <a:solidFill>
                  <a:srgbClr val="2C6181"/>
                </a:solidFill>
                <a:sym typeface="+mn-ea"/>
              </a:rPr>
              <a:t>参考范文</a:t>
            </a:r>
            <a:r>
              <a:rPr sz="4000" b="1" dirty="0">
                <a:solidFill>
                  <a:srgbClr val="2C6181"/>
                </a:solidFill>
              </a:rPr>
              <a:t>〗</a:t>
            </a:r>
            <a:endParaRPr sz="4000" b="1" dirty="0">
              <a:solidFill>
                <a:srgbClr val="2C6181"/>
              </a:solidFill>
            </a:endParaRPr>
          </a:p>
          <a:p>
            <a:pPr algn="l" fontAlgn="auto">
              <a:lnSpc>
                <a:spcPts val="3580"/>
              </a:lnSpc>
            </a:pPr>
            <a:r>
              <a:rPr lang="en-US" altLang="zh-CN" sz="2800" dirty="0">
                <a:solidFill>
                  <a:prstClr val="black"/>
                </a:solidFill>
                <a:latin typeface="Times New Roman" panose="02020603050405020304" charset="0"/>
                <a:ea typeface="Arial Unicode MS" panose="020B0604020202020204" charset="-122"/>
                <a:cs typeface="Times New Roman" panose="02020603050405020304" charset="0"/>
                <a:sym typeface="+mn-ea"/>
              </a:rPr>
              <a:t>Dear Mike,</a:t>
            </a:r>
            <a:endParaRPr lang="en-US" altLang="zh-CN" sz="2800" dirty="0">
              <a:solidFill>
                <a:prstClr val="black"/>
              </a:solidFill>
              <a:latin typeface="Times New Roman" panose="02020603050405020304" charset="0"/>
              <a:ea typeface="Arial Unicode MS" panose="020B0604020202020204" charset="-122"/>
              <a:cs typeface="Times New Roman" panose="02020603050405020304" charset="0"/>
            </a:endParaRPr>
          </a:p>
          <a:p>
            <a:pPr algn="l" fontAlgn="auto">
              <a:lnSpc>
                <a:spcPts val="3580"/>
              </a:lnSpc>
            </a:pPr>
            <a:r>
              <a:rPr lang="en-US" altLang="zh-CN" sz="2800" dirty="0">
                <a:solidFill>
                  <a:prstClr val="black"/>
                </a:solidFill>
                <a:latin typeface="Times New Roman" panose="02020603050405020304" charset="0"/>
                <a:ea typeface="Arial Unicode MS" panose="020B0604020202020204" charset="-122"/>
                <a:cs typeface="Times New Roman" panose="02020603050405020304" charset="0"/>
                <a:sym typeface="+mn-ea"/>
              </a:rPr>
              <a:t>    </a:t>
            </a:r>
            <a:r>
              <a:rPr lang="en-US" altLang="zh-CN" sz="2800" dirty="0" smtClean="0">
                <a:solidFill>
                  <a:prstClr val="black"/>
                </a:solidFill>
                <a:latin typeface="Times New Roman" panose="02020603050405020304" charset="0"/>
                <a:ea typeface="Arial Unicode MS" panose="020B0604020202020204" charset="-122"/>
                <a:cs typeface="Times New Roman" panose="02020603050405020304" charset="0"/>
                <a:sym typeface="+mn-ea"/>
              </a:rPr>
              <a:t>I’m </a:t>
            </a:r>
            <a:r>
              <a:rPr lang="en-US" altLang="zh-CN" sz="2800" dirty="0">
                <a:solidFill>
                  <a:prstClr val="black"/>
                </a:solidFill>
                <a:latin typeface="Times New Roman" panose="02020603050405020304" charset="0"/>
                <a:ea typeface="Arial Unicode MS" panose="020B0604020202020204" charset="-122"/>
                <a:cs typeface="Times New Roman" panose="02020603050405020304" charset="0"/>
                <a:sym typeface="+mn-ea"/>
              </a:rPr>
              <a:t>very glad to write you an E-mail, telling you that we held a growing-up ceremony for our coming 18-year-old birthday yesterday afternoon.</a:t>
            </a:r>
            <a:endParaRPr lang="en-US" altLang="zh-CN" sz="2800" dirty="0">
              <a:solidFill>
                <a:prstClr val="black"/>
              </a:solidFill>
              <a:latin typeface="Times New Roman" panose="02020603050405020304" charset="0"/>
              <a:ea typeface="Arial Unicode MS" panose="020B0604020202020204" charset="-122"/>
              <a:cs typeface="Times New Roman" panose="02020603050405020304" charset="0"/>
            </a:endParaRPr>
          </a:p>
          <a:p>
            <a:pPr algn="l" fontAlgn="auto">
              <a:lnSpc>
                <a:spcPts val="3580"/>
              </a:lnSpc>
            </a:pPr>
            <a:r>
              <a:rPr lang="en-US" altLang="zh-CN" sz="2800" dirty="0" smtClean="0">
                <a:solidFill>
                  <a:prstClr val="black"/>
                </a:solidFill>
                <a:latin typeface="Times New Roman" panose="02020603050405020304" charset="0"/>
                <a:ea typeface="Arial Unicode MS" panose="020B0604020202020204" charset="-122"/>
                <a:cs typeface="Times New Roman" panose="02020603050405020304" charset="0"/>
                <a:sym typeface="+mn-ea"/>
              </a:rPr>
              <a:t>   During </a:t>
            </a:r>
            <a:r>
              <a:rPr lang="en-US" altLang="zh-CN" sz="2800" dirty="0">
                <a:solidFill>
                  <a:prstClr val="black"/>
                </a:solidFill>
                <a:latin typeface="Times New Roman" panose="02020603050405020304" charset="0"/>
                <a:ea typeface="Arial Unicode MS" panose="020B0604020202020204" charset="-122"/>
                <a:cs typeface="Times New Roman" panose="02020603050405020304" charset="0"/>
                <a:sym typeface="+mn-ea"/>
              </a:rPr>
              <a:t>the ceremony, </a:t>
            </a:r>
            <a:r>
              <a:rPr lang="en-US" altLang="zh-CN" sz="2800" dirty="0" err="1" smtClean="0">
                <a:solidFill>
                  <a:prstClr val="black"/>
                </a:solidFill>
                <a:latin typeface="Times New Roman" panose="02020603050405020304" charset="0"/>
                <a:ea typeface="Arial Unicode MS" panose="020B0604020202020204" charset="-122"/>
                <a:cs typeface="Times New Roman" panose="02020603050405020304" charset="0"/>
                <a:sym typeface="+mn-ea"/>
              </a:rPr>
              <a:t>Shen</a:t>
            </a:r>
            <a:r>
              <a:rPr lang="en-US" altLang="zh-CN" sz="2800" dirty="0" smtClean="0">
                <a:solidFill>
                  <a:prstClr val="black"/>
                </a:solidFill>
                <a:latin typeface="Times New Roman" panose="02020603050405020304" charset="0"/>
                <a:ea typeface="Arial Unicode MS" panose="020B0604020202020204" charset="-122"/>
                <a:cs typeface="Times New Roman" panose="02020603050405020304" charset="0"/>
                <a:sym typeface="+mn-ea"/>
              </a:rPr>
              <a:t> </a:t>
            </a:r>
            <a:r>
              <a:rPr lang="en-US" altLang="zh-CN" sz="2800" dirty="0" err="1" smtClean="0">
                <a:solidFill>
                  <a:prstClr val="black"/>
                </a:solidFill>
                <a:latin typeface="Times New Roman" panose="02020603050405020304" charset="0"/>
                <a:ea typeface="Arial Unicode MS" panose="020B0604020202020204" charset="-122"/>
                <a:cs typeface="Times New Roman" panose="02020603050405020304" charset="0"/>
                <a:sym typeface="+mn-ea"/>
              </a:rPr>
              <a:t>Ci’en</a:t>
            </a:r>
            <a:r>
              <a:rPr lang="en-US" altLang="zh-CN" sz="2800" dirty="0">
                <a:solidFill>
                  <a:prstClr val="black"/>
                </a:solidFill>
                <a:latin typeface="Times New Roman" panose="02020603050405020304" charset="0"/>
                <a:ea typeface="Arial Unicode MS" panose="020B0604020202020204" charset="-122"/>
                <a:cs typeface="Times New Roman" panose="02020603050405020304" charset="0"/>
                <a:sym typeface="+mn-ea"/>
              </a:rPr>
              <a:t>, one of our outstanding alumnus, shared with us his inspiring story of learning and </a:t>
            </a:r>
            <a:r>
              <a:rPr lang="en-US" altLang="zh-CN" sz="2800" dirty="0" smtClean="0">
                <a:solidFill>
                  <a:prstClr val="black"/>
                </a:solidFill>
                <a:latin typeface="Times New Roman" panose="02020603050405020304" charset="0"/>
                <a:ea typeface="Arial Unicode MS" panose="020B0604020202020204" charset="-122"/>
                <a:cs typeface="Times New Roman" panose="02020603050405020304" charset="0"/>
                <a:sym typeface="+mn-ea"/>
              </a:rPr>
              <a:t>work. </a:t>
            </a:r>
            <a:r>
              <a:rPr lang="en-US" altLang="zh-CN" sz="2800" dirty="0">
                <a:solidFill>
                  <a:prstClr val="black"/>
                </a:solidFill>
                <a:latin typeface="Times New Roman" panose="02020603050405020304" charset="0"/>
                <a:ea typeface="Arial Unicode MS" panose="020B0604020202020204" charset="-122"/>
                <a:cs typeface="Times New Roman" panose="02020603050405020304" charset="0"/>
                <a:sym typeface="+mn-ea"/>
              </a:rPr>
              <a:t>Then we expressed our thanks to our parents who had gone through hardships to bring us up and to our teachers who had been educating us patiently. </a:t>
            </a:r>
            <a:endParaRPr lang="en-US" altLang="zh-CN" sz="2800" dirty="0">
              <a:solidFill>
                <a:prstClr val="black"/>
              </a:solidFill>
              <a:latin typeface="Times New Roman" panose="02020603050405020304" charset="0"/>
              <a:ea typeface="Arial Unicode MS" panose="020B0604020202020204" charset="-122"/>
              <a:cs typeface="Times New Roman" panose="02020603050405020304" charset="0"/>
            </a:endParaRPr>
          </a:p>
          <a:p>
            <a:pPr algn="l" fontAlgn="auto">
              <a:lnSpc>
                <a:spcPts val="3580"/>
              </a:lnSpc>
            </a:pPr>
            <a:r>
              <a:rPr lang="en-US" altLang="zh-CN" sz="2800" dirty="0">
                <a:solidFill>
                  <a:prstClr val="black"/>
                </a:solidFill>
                <a:latin typeface="Times New Roman" panose="02020603050405020304" charset="0"/>
                <a:ea typeface="Arial Unicode MS" panose="020B0604020202020204" charset="-122"/>
                <a:cs typeface="Times New Roman" panose="02020603050405020304" charset="0"/>
                <a:sym typeface="+mn-ea"/>
              </a:rPr>
              <a:t>   I am determined to fulfill my dream so that I can be more competent and better shoulder my responsibility. </a:t>
            </a:r>
            <a:endParaRPr lang="en-US" altLang="zh-CN" sz="2800" dirty="0">
              <a:solidFill>
                <a:prstClr val="black"/>
              </a:solidFill>
              <a:latin typeface="Times New Roman" panose="02020603050405020304" charset="0"/>
              <a:ea typeface="Arial Unicode MS" panose="020B0604020202020204" charset="-122"/>
              <a:cs typeface="Times New Roman" panose="02020603050405020304" charset="0"/>
            </a:endParaRPr>
          </a:p>
          <a:p>
            <a:pPr algn="l" fontAlgn="auto">
              <a:lnSpc>
                <a:spcPts val="3580"/>
              </a:lnSpc>
            </a:pPr>
            <a:r>
              <a:rPr lang="en-US" altLang="zh-CN" sz="2800" dirty="0">
                <a:solidFill>
                  <a:prstClr val="black"/>
                </a:solidFill>
                <a:latin typeface="Times New Roman" panose="02020603050405020304" charset="0"/>
                <a:ea typeface="Arial Unicode MS" panose="020B0604020202020204" charset="-122"/>
                <a:cs typeface="Times New Roman" panose="02020603050405020304" charset="0"/>
                <a:sym typeface="+mn-ea"/>
              </a:rPr>
              <a:t>                                                                                Yours sincerely,</a:t>
            </a:r>
            <a:endParaRPr lang="en-US" altLang="zh-CN" sz="2800" dirty="0">
              <a:solidFill>
                <a:prstClr val="black"/>
              </a:solidFill>
              <a:latin typeface="Times New Roman" panose="02020603050405020304" charset="0"/>
              <a:ea typeface="Arial Unicode MS" panose="020B0604020202020204" charset="-122"/>
              <a:cs typeface="Times New Roman" panose="02020603050405020304" charset="0"/>
            </a:endParaRPr>
          </a:p>
          <a:p>
            <a:pPr algn="l" fontAlgn="auto">
              <a:lnSpc>
                <a:spcPts val="3580"/>
              </a:lnSpc>
            </a:pPr>
            <a:r>
              <a:rPr lang="en-US" altLang="zh-CN" sz="2800" dirty="0">
                <a:solidFill>
                  <a:prstClr val="black"/>
                </a:solidFill>
                <a:latin typeface="Times New Roman" panose="02020603050405020304" charset="0"/>
                <a:ea typeface="Arial Unicode MS" panose="020B0604020202020204" charset="-122"/>
                <a:cs typeface="Times New Roman" panose="02020603050405020304" charset="0"/>
                <a:sym typeface="+mn-ea"/>
              </a:rPr>
              <a:t>                                                                                              Li </a:t>
            </a:r>
            <a:r>
              <a:rPr lang="en-US" altLang="zh-CN" sz="2800" dirty="0" err="1">
                <a:solidFill>
                  <a:prstClr val="black"/>
                </a:solidFill>
                <a:latin typeface="Times New Roman" panose="02020603050405020304" charset="0"/>
                <a:ea typeface="Arial Unicode MS" panose="020B0604020202020204" charset="-122"/>
                <a:cs typeface="Times New Roman" panose="02020603050405020304" charset="0"/>
                <a:sym typeface="+mn-ea"/>
              </a:rPr>
              <a:t>Yue</a:t>
            </a:r>
            <a:r>
              <a:rPr lang="en-US" altLang="zh-CN" sz="2800" dirty="0">
                <a:solidFill>
                  <a:prstClr val="black"/>
                </a:solidFill>
                <a:latin typeface="Times New Roman" panose="02020603050405020304" charset="0"/>
                <a:ea typeface="Arial Unicode MS" panose="020B0604020202020204" charset="-122"/>
                <a:cs typeface="Times New Roman" panose="02020603050405020304" charset="0"/>
                <a:sym typeface="+mn-ea"/>
              </a:rPr>
              <a:t> </a:t>
            </a:r>
            <a:endParaRPr sz="2800" dirty="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2081" y="1240"/>
            <a:ext cx="12188156" cy="6855837"/>
          </a:xfrm>
          <a:prstGeom prst="rect">
            <a:avLst/>
          </a:prstGeom>
        </p:spPr>
      </p:pic>
      <p:grpSp>
        <p:nvGrpSpPr>
          <p:cNvPr id="13" name="组合 12"/>
          <p:cNvGrpSpPr/>
          <p:nvPr/>
        </p:nvGrpSpPr>
        <p:grpSpPr>
          <a:xfrm>
            <a:off x="908058" y="1417058"/>
            <a:ext cx="10180975" cy="4140689"/>
            <a:chOff x="3211874" y="1457965"/>
            <a:chExt cx="5612765" cy="4141456"/>
          </a:xfrm>
        </p:grpSpPr>
        <p:sp>
          <p:nvSpPr>
            <p:cNvPr id="14" name="18"/>
            <p:cNvSpPr>
              <a:spLocks noChangeArrowheads="1"/>
            </p:cNvSpPr>
            <p:nvPr>
              <p:custDataLst>
                <p:tags r:id="rId2"/>
              </p:custDataLst>
            </p:nvPr>
          </p:nvSpPr>
          <p:spPr bwMode="auto">
            <a:xfrm>
              <a:off x="3211874" y="2244095"/>
              <a:ext cx="5612765" cy="3355326"/>
            </a:xfrm>
            <a:prstGeom prst="rect">
              <a:avLst/>
            </a:prstGeom>
            <a:noFill/>
            <a:ln w="12700">
              <a:noFill/>
              <a:miter lim="800000"/>
            </a:ln>
            <a:extLst>
              <a:ext uri="{909E8E84-426E-40DD-AFC4-6F175D3DCCD1}">
                <a14:hiddenFill xmlns:a14="http://schemas.microsoft.com/office/drawing/2010/main">
                  <a:solidFill>
                    <a:srgbClr val="FFFFFF"/>
                  </a:solidFill>
                </a14:hiddenFill>
              </a:ext>
            </a:extLst>
          </p:spPr>
          <p:txBody>
            <a:bodyPr wrap="square" lIns="0" tIns="0" rIns="0" bIns="0">
              <a:spAutoFit/>
            </a:bodyPr>
            <a:lstStyle/>
            <a:p>
              <a:pPr algn="ctr" fontAlgn="base">
                <a:spcBef>
                  <a:spcPct val="0"/>
                </a:spcBef>
                <a:spcAft>
                  <a:spcPct val="0"/>
                </a:spcAft>
              </a:pPr>
              <a:r>
                <a:rPr lang="en-US" altLang="zh-CN" sz="9000" dirty="0">
                  <a:solidFill>
                    <a:srgbClr val="2C6181"/>
                  </a:solidFill>
                  <a:latin typeface="Rockwell" panose="02060603020205020403" charset="0"/>
                  <a:ea typeface="MStiffHei PRC UltraBold" panose="00000500000000000000" pitchFamily="2" charset="-122"/>
                  <a:cs typeface="Rockwell" panose="02060603020205020403" charset="0"/>
                </a:rPr>
                <a:t>Thank you</a:t>
              </a:r>
              <a:endParaRPr lang="en-US" altLang="zh-CN" sz="9000" dirty="0">
                <a:solidFill>
                  <a:srgbClr val="2C6181"/>
                </a:solidFill>
                <a:latin typeface="Rockwell" panose="02060603020205020403" charset="0"/>
                <a:ea typeface="MStiffHei PRC UltraBold" panose="00000500000000000000" pitchFamily="2" charset="-122"/>
                <a:cs typeface="Rockwell" panose="02060603020205020403" charset="0"/>
              </a:endParaRPr>
            </a:p>
            <a:p>
              <a:pPr algn="ctr" fontAlgn="base">
                <a:spcBef>
                  <a:spcPct val="0"/>
                </a:spcBef>
                <a:spcAft>
                  <a:spcPct val="0"/>
                </a:spcAft>
              </a:pPr>
              <a:endParaRPr lang="en-US" altLang="zh-CN" sz="3200">
                <a:solidFill>
                  <a:srgbClr val="2610B7"/>
                </a:solidFill>
                <a:latin typeface="Arial" panose="020B0604020202020204" pitchFamily="34" charset="0"/>
                <a:cs typeface="Arial" panose="020B0604020202020204" pitchFamily="34" charset="0"/>
                <a:sym typeface="+mn-ea"/>
              </a:endParaRPr>
            </a:p>
            <a:p>
              <a:pPr algn="ctr" fontAlgn="base">
                <a:spcBef>
                  <a:spcPct val="0"/>
                </a:spcBef>
                <a:spcAft>
                  <a:spcPct val="0"/>
                </a:spcAft>
              </a:pPr>
              <a:endParaRPr lang="en-US" altLang="zh-CN" sz="3200">
                <a:solidFill>
                  <a:srgbClr val="2610B7"/>
                </a:solidFill>
                <a:latin typeface="Arial" panose="020B0604020202020204" pitchFamily="34" charset="0"/>
                <a:cs typeface="Arial" panose="020B0604020202020204" pitchFamily="34" charset="0"/>
                <a:sym typeface="+mn-ea"/>
              </a:endParaRPr>
            </a:p>
            <a:p>
              <a:pPr algn="ctr" fontAlgn="base">
                <a:spcBef>
                  <a:spcPct val="0"/>
                </a:spcBef>
                <a:spcAft>
                  <a:spcPct val="0"/>
                </a:spcAft>
              </a:pPr>
              <a:endParaRPr lang="en-US" altLang="zh-CN" sz="3200">
                <a:solidFill>
                  <a:srgbClr val="2610B7"/>
                </a:solidFill>
                <a:latin typeface="Arial" panose="020B0604020202020204" pitchFamily="34" charset="0"/>
                <a:cs typeface="Arial" panose="020B0604020202020204" pitchFamily="34" charset="0"/>
                <a:sym typeface="+mn-ea"/>
              </a:endParaRPr>
            </a:p>
            <a:p>
              <a:pPr algn="ctr" fontAlgn="base">
                <a:spcBef>
                  <a:spcPct val="0"/>
                </a:spcBef>
                <a:spcAft>
                  <a:spcPct val="0"/>
                </a:spcAft>
              </a:pPr>
              <a:r>
                <a:rPr lang="en-US" altLang="zh-CN" sz="3200">
                  <a:solidFill>
                    <a:srgbClr val="2610B7"/>
                  </a:solidFill>
                  <a:latin typeface="Arial" panose="020B0604020202020204" pitchFamily="34" charset="0"/>
                  <a:cs typeface="Arial" panose="020B0604020202020204" pitchFamily="34" charset="0"/>
                  <a:sym typeface="+mn-ea"/>
                </a:rPr>
                <a:t>                                                       </a:t>
              </a:r>
              <a:endParaRPr lang="zh-CN" altLang="en-US" sz="3200" dirty="0">
                <a:solidFill>
                  <a:srgbClr val="2610B7"/>
                </a:solidFill>
                <a:latin typeface="Rockwell" panose="02060603020205020403" charset="0"/>
                <a:ea typeface="MStiffHei PRC UltraBold" panose="00000500000000000000" pitchFamily="2" charset="-122"/>
                <a:cs typeface="Rockwell" panose="02060603020205020403" charset="0"/>
                <a:sym typeface="+mn-ea"/>
              </a:endParaRPr>
            </a:p>
          </p:txBody>
        </p:sp>
        <p:sp>
          <p:nvSpPr>
            <p:cNvPr id="15" name="18"/>
            <p:cNvSpPr>
              <a:spLocks noChangeArrowheads="1"/>
            </p:cNvSpPr>
            <p:nvPr>
              <p:custDataLst>
                <p:tags r:id="rId3"/>
              </p:custDataLst>
            </p:nvPr>
          </p:nvSpPr>
          <p:spPr bwMode="auto">
            <a:xfrm>
              <a:off x="3300774" y="1650888"/>
              <a:ext cx="4602606" cy="677035"/>
            </a:xfrm>
            <a:prstGeom prst="rect">
              <a:avLst/>
            </a:prstGeom>
            <a:noFill/>
            <a:ln w="12700">
              <a:noFill/>
              <a:miter lim="800000"/>
            </a:ln>
            <a:extLst>
              <a:ext uri="{909E8E84-426E-40DD-AFC4-6F175D3DCCD1}">
                <a14:hiddenFill xmlns:a14="http://schemas.microsoft.com/office/drawing/2010/main">
                  <a:solidFill>
                    <a:srgbClr val="FFFFFF"/>
                  </a:solidFill>
                </a14:hiddenFill>
              </a:ext>
            </a:extLst>
          </p:spPr>
          <p:txBody>
            <a:bodyPr wrap="square" lIns="0" tIns="0" rIns="0" bIns="0">
              <a:spAutoFit/>
            </a:bodyPr>
            <a:lstStyle/>
            <a:p>
              <a:pPr algn="ctr" fontAlgn="base">
                <a:spcBef>
                  <a:spcPct val="0"/>
                </a:spcBef>
                <a:spcAft>
                  <a:spcPct val="0"/>
                </a:spcAft>
              </a:pPr>
              <a:endParaRPr lang="en-US" altLang="zh-CN" sz="4400" dirty="0">
                <a:solidFill>
                  <a:srgbClr val="2C6181"/>
                </a:solidFill>
                <a:latin typeface="MStiffHei PRC UltraBold" panose="00000500000000000000" pitchFamily="2" charset="-122"/>
                <a:ea typeface="MStiffHei PRC UltraBold" panose="00000500000000000000" pitchFamily="2" charset="-122"/>
                <a:cs typeface="宋体" panose="02010600030101010101" pitchFamily="2" charset="-122"/>
              </a:endParaRPr>
            </a:p>
          </p:txBody>
        </p:sp>
        <p:pic>
          <p:nvPicPr>
            <p:cNvPr id="16" name="图片 1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182585" y="1457965"/>
              <a:ext cx="1310206" cy="986144"/>
            </a:xfrm>
            <a:prstGeom prst="rect">
              <a:avLst/>
            </a:prstGeom>
          </p:spPr>
        </p:pic>
      </p:grpSp>
    </p:spTree>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750"/>
                                            <p:tgtEl>
                                              <p:spTgt spid="7"/>
                                            </p:tgtEl>
                                          </p:cBhvr>
                                        </p:animEffect>
                                      </p:childTnLst>
                                    </p:cTn>
                                  </p:par>
                                </p:childTnLst>
                              </p:cTn>
                            </p:par>
                            <p:par>
                              <p:cTn id="8" fill="hold">
                                <p:stCondLst>
                                  <p:cond delay="1000"/>
                                </p:stCondLst>
                                <p:childTnLst>
                                  <p:par>
                                    <p:cTn id="9" presetID="2" presetClass="entr" presetSubtype="1" fill="hold" nodeType="afterEffect" p14:presetBounceEnd="46000">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14:bounceEnd="46000">
                                          <p:cBhvr additive="base">
                                            <p:cTn id="11" dur="750" fill="hold"/>
                                            <p:tgtEl>
                                              <p:spTgt spid="13"/>
                                            </p:tgtEl>
                                            <p:attrNameLst>
                                              <p:attrName>ppt_x</p:attrName>
                                            </p:attrNameLst>
                                          </p:cBhvr>
                                          <p:tavLst>
                                            <p:tav tm="0">
                                              <p:val>
                                                <p:strVal val="#ppt_x"/>
                                              </p:val>
                                            </p:tav>
                                            <p:tav tm="100000">
                                              <p:val>
                                                <p:strVal val="#ppt_x"/>
                                              </p:val>
                                            </p:tav>
                                          </p:tavLst>
                                        </p:anim>
                                        <p:anim calcmode="lin" valueType="num" p14:bounceEnd="46000">
                                          <p:cBhvr additive="base">
                                            <p:cTn id="12" dur="750" fill="hold"/>
                                            <p:tgtEl>
                                              <p:spTgt spid="13"/>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mc:Choice>
    <mc:Fallback>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750"/>
                                            <p:tgtEl>
                                              <p:spTgt spid="7"/>
                                            </p:tgtEl>
                                          </p:cBhvr>
                                        </p:animEffect>
                                      </p:childTnLst>
                                    </p:cTn>
                                  </p:par>
                                </p:childTnLst>
                              </p:cTn>
                            </p:par>
                            <p:par>
                              <p:cTn id="8" fill="hold">
                                <p:stCondLst>
                                  <p:cond delay="1000"/>
                                </p:stCondLst>
                                <p:childTnLst>
                                  <p:par>
                                    <p:cTn id="9" presetID="2" presetClass="entr" presetSubtype="1" fill="hold" nodeType="after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additive="base">
                                            <p:cTn id="11" dur="750" fill="hold"/>
                                            <p:tgtEl>
                                              <p:spTgt spid="13"/>
                                            </p:tgtEl>
                                            <p:attrNameLst>
                                              <p:attrName>ppt_x</p:attrName>
                                            </p:attrNameLst>
                                          </p:cBhvr>
                                          <p:tavLst>
                                            <p:tav tm="0">
                                              <p:val>
                                                <p:strVal val="#ppt_x"/>
                                              </p:val>
                                            </p:tav>
                                            <p:tav tm="100000">
                                              <p:val>
                                                <p:strVal val="#ppt_x"/>
                                              </p:val>
                                            </p:tav>
                                          </p:tavLst>
                                        </p:anim>
                                        <p:anim calcmode="lin" valueType="num">
                                          <p:cBhvr additive="base">
                                            <p:cTn id="12" dur="750" fill="hold"/>
                                            <p:tgtEl>
                                              <p:spTgt spid="13"/>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711835" y="448310"/>
            <a:ext cx="10859135" cy="5631180"/>
          </a:xfrm>
          <a:prstGeom prst="rect">
            <a:avLst/>
          </a:prstGeom>
          <a:noFill/>
        </p:spPr>
        <p:txBody>
          <a:bodyPr wrap="square">
            <a:spAutoFit/>
          </a:bodyPr>
          <a:lstStyle/>
          <a:p>
            <a:r>
              <a:rPr sz="4000" b="1" dirty="0">
                <a:solidFill>
                  <a:srgbClr val="2C6181"/>
                </a:solidFill>
              </a:rPr>
              <a:t>〖</a:t>
            </a:r>
            <a:r>
              <a:rPr sz="4000" b="1" dirty="0">
                <a:solidFill>
                  <a:srgbClr val="2C6181"/>
                </a:solidFill>
                <a:sym typeface="+mn-ea"/>
              </a:rPr>
              <a:t>20220414台州二模-告知信：成人礼</a:t>
            </a:r>
            <a:r>
              <a:rPr sz="4000" b="1" dirty="0">
                <a:solidFill>
                  <a:srgbClr val="2C6181"/>
                </a:solidFill>
              </a:rPr>
              <a:t>〗</a:t>
            </a:r>
            <a:endParaRPr sz="4000" b="1" dirty="0">
              <a:solidFill>
                <a:srgbClr val="2C6181"/>
              </a:solidFill>
            </a:endParaRPr>
          </a:p>
          <a:p>
            <a:r>
              <a:rPr sz="4000" b="1" dirty="0"/>
              <a:t> </a:t>
            </a:r>
            <a:r>
              <a:rPr lang="en-US" sz="4000" b="1" dirty="0"/>
              <a:t>   </a:t>
            </a:r>
            <a:r>
              <a:rPr lang="en-US" sz="3600" b="1" dirty="0"/>
              <a:t> </a:t>
            </a:r>
            <a:r>
              <a:rPr lang="en-US" sz="3400" b="1" dirty="0"/>
              <a:t> </a:t>
            </a:r>
            <a:r>
              <a:rPr sz="2800" dirty="0"/>
              <a:t>假定你是校学生会主席李华，邀请了即将来访的新西兰学生交流团参加你校成人礼。请给领队Mrs. Evans再写一份电子邮件，附上活动具体安排（附件）。你的邮件正文内容包括：</a:t>
            </a:r>
            <a:endParaRPr sz="2800" dirty="0"/>
          </a:p>
          <a:p>
            <a:r>
              <a:rPr lang="en-US" sz="2800" dirty="0"/>
              <a:t>  </a:t>
            </a:r>
            <a:r>
              <a:rPr sz="2800" dirty="0"/>
              <a:t>1.成人礼大致安排；</a:t>
            </a:r>
            <a:endParaRPr sz="2800" dirty="0"/>
          </a:p>
          <a:p>
            <a:r>
              <a:rPr sz="2800" dirty="0"/>
              <a:t>2.希望读完附件,提出建议；</a:t>
            </a:r>
            <a:endParaRPr sz="2800" dirty="0"/>
          </a:p>
          <a:p>
            <a:r>
              <a:rPr sz="2800" dirty="0"/>
              <a:t>3.期盼到来。</a:t>
            </a:r>
            <a:endParaRPr sz="2800" dirty="0"/>
          </a:p>
          <a:p>
            <a:r>
              <a:rPr sz="2800" dirty="0"/>
              <a:t>注意：</a:t>
            </a:r>
            <a:endParaRPr sz="2800" dirty="0"/>
          </a:p>
          <a:p>
            <a:r>
              <a:rPr sz="2800" dirty="0"/>
              <a:t>1.词数80左右；</a:t>
            </a:r>
            <a:endParaRPr sz="2800" dirty="0"/>
          </a:p>
          <a:p>
            <a:r>
              <a:rPr sz="2800" dirty="0"/>
              <a:t>2.可以适当增加细节，以使行文连贯。</a:t>
            </a:r>
            <a:endParaRPr sz="2800" dirty="0"/>
          </a:p>
          <a:p>
            <a:r>
              <a:rPr sz="2800" dirty="0"/>
              <a:t>参考词汇：</a:t>
            </a:r>
            <a:endParaRPr sz="2800" dirty="0"/>
          </a:p>
          <a:p>
            <a:r>
              <a:rPr lang="en-US" sz="2800" dirty="0"/>
              <a:t>   </a:t>
            </a:r>
            <a:r>
              <a:rPr sz="2800" dirty="0"/>
              <a:t>成人礼 the coming-of-age ceremony;  附件 attachment</a:t>
            </a:r>
            <a:endParaRPr sz="2800" dirty="0"/>
          </a:p>
        </p:txBody>
      </p:sp>
    </p:spTree>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组合 7"/>
          <p:cNvGrpSpPr/>
          <p:nvPr/>
        </p:nvGrpSpPr>
        <p:grpSpPr>
          <a:xfrm>
            <a:off x="2081" y="281655"/>
            <a:ext cx="12188156" cy="654181"/>
            <a:chOff x="0" y="761767"/>
            <a:chExt cx="12190413" cy="654302"/>
          </a:xfrm>
        </p:grpSpPr>
        <p:sp>
          <p:nvSpPr>
            <p:cNvPr id="11" name="矩形 10"/>
            <p:cNvSpPr/>
            <p:nvPr/>
          </p:nvSpPr>
          <p:spPr>
            <a:xfrm flipV="1">
              <a:off x="0" y="1370350"/>
              <a:ext cx="12190413" cy="45719"/>
            </a:xfrm>
            <a:prstGeom prst="rect">
              <a:avLst/>
            </a:prstGeom>
            <a:solidFill>
              <a:srgbClr val="2C61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TextBox 8"/>
            <p:cNvSpPr txBox="1">
              <a:spLocks noChangeArrowheads="1"/>
            </p:cNvSpPr>
            <p:nvPr/>
          </p:nvSpPr>
          <p:spPr bwMode="auto">
            <a:xfrm>
              <a:off x="727710" y="761767"/>
              <a:ext cx="4152900" cy="492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spAutoFit/>
            </a:bodyPr>
            <a:lstStyle/>
            <a:p>
              <a:pPr algn="l" eaLnBrk="1" hangingPunct="1"/>
              <a:r>
                <a:rPr lang="zh-CN" altLang="en-US" sz="3200" b="1" dirty="0">
                  <a:solidFill>
                    <a:srgbClr val="2C6181"/>
                  </a:solidFill>
                  <a:latin typeface="微软雅黑" panose="020B0503020204020204" charset="-122"/>
                  <a:ea typeface="微软雅黑" panose="020B0503020204020204" charset="-122"/>
                  <a:sym typeface="Arial" panose="020B0604020202020204" pitchFamily="34" charset="0"/>
                </a:rPr>
                <a:t>审题</a:t>
              </a:r>
              <a:r>
                <a:rPr lang="en-US" altLang="zh-CN" sz="3200" b="1" dirty="0">
                  <a:solidFill>
                    <a:srgbClr val="2C6181"/>
                  </a:solidFill>
                  <a:latin typeface="微软雅黑" panose="020B0503020204020204" charset="-122"/>
                  <a:ea typeface="微软雅黑" panose="020B0503020204020204" charset="-122"/>
                  <a:sym typeface="Arial" panose="020B0604020202020204" pitchFamily="34" charset="0"/>
                </a:rPr>
                <a:t>1:</a:t>
              </a:r>
              <a:r>
                <a:rPr lang="zh-CN" altLang="en-US" sz="3200" b="1" dirty="0">
                  <a:solidFill>
                    <a:srgbClr val="2C6181"/>
                  </a:solidFill>
                  <a:latin typeface="微软雅黑" panose="020B0503020204020204" charset="-122"/>
                  <a:ea typeface="微软雅黑" panose="020B0503020204020204" charset="-122"/>
                  <a:sym typeface="Arial" panose="020B0604020202020204" pitchFamily="34" charset="0"/>
                </a:rPr>
                <a:t>要素</a:t>
              </a:r>
              <a:r>
                <a:rPr lang="en-US" altLang="zh-CN" sz="3200" b="1" dirty="0">
                  <a:solidFill>
                    <a:srgbClr val="2C6181"/>
                  </a:solidFill>
                  <a:latin typeface="微软雅黑" panose="020B0503020204020204" charset="-122"/>
                  <a:ea typeface="微软雅黑" panose="020B0503020204020204" charset="-122"/>
                  <a:sym typeface="Arial" panose="020B0604020202020204" pitchFamily="34" charset="0"/>
                </a:rPr>
                <a:t> Elements</a:t>
              </a:r>
              <a:endParaRPr lang="en-US" altLang="zh-CN" sz="3200" b="1" dirty="0">
                <a:solidFill>
                  <a:srgbClr val="2C6181"/>
                </a:solidFill>
                <a:latin typeface="微软雅黑" panose="020B0503020204020204" charset="-122"/>
                <a:ea typeface="微软雅黑" panose="020B0503020204020204" charset="-122"/>
                <a:sym typeface="Arial" panose="020B0604020202020204" pitchFamily="34" charset="0"/>
              </a:endParaRPr>
            </a:p>
          </p:txBody>
        </p:sp>
      </p:grpSp>
      <p:sp>
        <p:nvSpPr>
          <p:cNvPr id="2" name="文本框 1"/>
          <p:cNvSpPr txBox="1"/>
          <p:nvPr/>
        </p:nvSpPr>
        <p:spPr>
          <a:xfrm>
            <a:off x="623631" y="1493243"/>
            <a:ext cx="2510325" cy="3194685"/>
          </a:xfrm>
          <a:prstGeom prst="rect">
            <a:avLst/>
          </a:prstGeom>
          <a:noFill/>
        </p:spPr>
        <p:txBody>
          <a:bodyPr wrap="square" rtlCol="0">
            <a:spAutoFit/>
          </a:bodyPr>
          <a:p>
            <a:pPr fontAlgn="auto">
              <a:lnSpc>
                <a:spcPts val="4840"/>
              </a:lnSpc>
            </a:pPr>
            <a:r>
              <a:rPr lang="zh-CN" altLang="en-US" sz="3200" b="1">
                <a:gradFill>
                  <a:gsLst>
                    <a:gs pos="0">
                      <a:srgbClr val="14CD68"/>
                    </a:gs>
                    <a:gs pos="100000">
                      <a:srgbClr val="0B6E38"/>
                    </a:gs>
                  </a:gsLst>
                  <a:lin scaled="0"/>
                </a:gradFill>
              </a:rPr>
              <a:t>体裁：</a:t>
            </a:r>
            <a:endParaRPr lang="zh-CN" altLang="en-US" sz="3200" b="1">
              <a:gradFill>
                <a:gsLst>
                  <a:gs pos="0">
                    <a:srgbClr val="14CD68"/>
                  </a:gs>
                  <a:gs pos="100000">
                    <a:srgbClr val="0B6E38"/>
                  </a:gs>
                </a:gsLst>
                <a:lin scaled="0"/>
              </a:gradFill>
            </a:endParaRPr>
          </a:p>
          <a:p>
            <a:pPr fontAlgn="auto">
              <a:lnSpc>
                <a:spcPts val="4840"/>
              </a:lnSpc>
            </a:pPr>
            <a:r>
              <a:rPr lang="zh-CN" altLang="en-US" sz="3200" b="1">
                <a:gradFill>
                  <a:gsLst>
                    <a:gs pos="0">
                      <a:srgbClr val="14CD68"/>
                    </a:gs>
                    <a:gs pos="100000">
                      <a:srgbClr val="0B6E38"/>
                    </a:gs>
                  </a:gsLst>
                  <a:lin scaled="0"/>
                </a:gradFill>
              </a:rPr>
              <a:t>时态：</a:t>
            </a:r>
            <a:endParaRPr lang="zh-CN" altLang="en-US" sz="3200" b="1">
              <a:gradFill>
                <a:gsLst>
                  <a:gs pos="0">
                    <a:srgbClr val="14CD68"/>
                  </a:gs>
                  <a:gs pos="100000">
                    <a:srgbClr val="0B6E38"/>
                  </a:gs>
                </a:gsLst>
                <a:lin scaled="0"/>
              </a:gradFill>
            </a:endParaRPr>
          </a:p>
          <a:p>
            <a:pPr fontAlgn="auto">
              <a:lnSpc>
                <a:spcPts val="4840"/>
              </a:lnSpc>
            </a:pPr>
            <a:r>
              <a:rPr lang="zh-CN" altLang="en-US" sz="3200" b="1">
                <a:gradFill>
                  <a:gsLst>
                    <a:gs pos="0">
                      <a:srgbClr val="14CD68"/>
                    </a:gs>
                    <a:gs pos="100000">
                      <a:srgbClr val="0B6E38"/>
                    </a:gs>
                  </a:gsLst>
                  <a:lin scaled="0"/>
                </a:gradFill>
              </a:rPr>
              <a:t>交际对象：</a:t>
            </a:r>
            <a:endParaRPr lang="zh-CN" altLang="en-US" sz="3200" b="1">
              <a:gradFill>
                <a:gsLst>
                  <a:gs pos="0">
                    <a:srgbClr val="14CD68"/>
                  </a:gs>
                  <a:gs pos="100000">
                    <a:srgbClr val="0B6E38"/>
                  </a:gs>
                </a:gsLst>
                <a:lin scaled="0"/>
              </a:gradFill>
            </a:endParaRPr>
          </a:p>
          <a:p>
            <a:pPr fontAlgn="auto">
              <a:lnSpc>
                <a:spcPts val="4840"/>
              </a:lnSpc>
            </a:pPr>
            <a:r>
              <a:rPr lang="zh-CN" altLang="en-US" sz="3200" b="1">
                <a:gradFill>
                  <a:gsLst>
                    <a:gs pos="0">
                      <a:srgbClr val="14CD68"/>
                    </a:gs>
                    <a:gs pos="100000">
                      <a:srgbClr val="0B6E38"/>
                    </a:gs>
                  </a:gsLst>
                  <a:lin scaled="0"/>
                </a:gradFill>
              </a:rPr>
              <a:t>主题语境：</a:t>
            </a:r>
            <a:endParaRPr lang="zh-CN" altLang="en-US" sz="3200" b="1">
              <a:gradFill>
                <a:gsLst>
                  <a:gs pos="0">
                    <a:srgbClr val="14CD68"/>
                  </a:gs>
                  <a:gs pos="100000">
                    <a:srgbClr val="0B6E38"/>
                  </a:gs>
                </a:gsLst>
                <a:lin scaled="0"/>
              </a:gradFill>
            </a:endParaRPr>
          </a:p>
          <a:p>
            <a:pPr fontAlgn="auto">
              <a:lnSpc>
                <a:spcPts val="4840"/>
              </a:lnSpc>
            </a:pPr>
            <a:r>
              <a:rPr lang="zh-CN" altLang="en-US" sz="3200" b="1">
                <a:gradFill>
                  <a:gsLst>
                    <a:gs pos="0">
                      <a:srgbClr val="14CD68"/>
                    </a:gs>
                    <a:gs pos="100000">
                      <a:srgbClr val="0B6E38"/>
                    </a:gs>
                  </a:gsLst>
                  <a:lin scaled="0"/>
                </a:gradFill>
              </a:rPr>
              <a:t>人称：</a:t>
            </a:r>
            <a:endParaRPr lang="zh-CN" altLang="en-US" sz="3200" b="1">
              <a:gradFill>
                <a:gsLst>
                  <a:gs pos="0">
                    <a:srgbClr val="14CD68"/>
                  </a:gs>
                  <a:gs pos="100000">
                    <a:srgbClr val="0B6E38"/>
                  </a:gs>
                </a:gsLst>
                <a:lin scaled="0"/>
              </a:gradFill>
            </a:endParaRPr>
          </a:p>
        </p:txBody>
      </p:sp>
      <p:sp>
        <p:nvSpPr>
          <p:cNvPr id="4" name="文本框 3"/>
          <p:cNvSpPr txBox="1"/>
          <p:nvPr/>
        </p:nvSpPr>
        <p:spPr>
          <a:xfrm>
            <a:off x="2948570" y="1639266"/>
            <a:ext cx="7118302" cy="58356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p>
            <a:r>
              <a:rPr lang="en-US" altLang="zh-CN" sz="3200"/>
              <a:t>an e-mail of information</a:t>
            </a:r>
            <a:endParaRPr lang="en-US" altLang="zh-CN" sz="3200"/>
          </a:p>
        </p:txBody>
      </p:sp>
      <p:sp>
        <p:nvSpPr>
          <p:cNvPr id="5" name="文本框 4"/>
          <p:cNvSpPr txBox="1"/>
          <p:nvPr/>
        </p:nvSpPr>
        <p:spPr>
          <a:xfrm>
            <a:off x="2948570" y="2222723"/>
            <a:ext cx="7118937" cy="58356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p>
            <a:r>
              <a:rPr lang="en-US" altLang="zh-CN" sz="3200"/>
              <a:t>simple present tense, </a:t>
            </a:r>
            <a:r>
              <a:rPr lang="en-US" altLang="zh-CN" sz="3200">
                <a:sym typeface="+mn-ea"/>
              </a:rPr>
              <a:t>simple future tense</a:t>
            </a:r>
            <a:endParaRPr lang="en-US" altLang="zh-CN" sz="3200">
              <a:sym typeface="+mn-ea"/>
            </a:endParaRPr>
          </a:p>
        </p:txBody>
      </p:sp>
      <p:sp>
        <p:nvSpPr>
          <p:cNvPr id="13" name="文本框 12"/>
          <p:cNvSpPr txBox="1"/>
          <p:nvPr/>
        </p:nvSpPr>
        <p:spPr>
          <a:xfrm>
            <a:off x="2948570" y="2806180"/>
            <a:ext cx="7118302" cy="58356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p>
            <a:r>
              <a:rPr lang="en-US" altLang="zh-CN" sz="3200"/>
              <a:t>foreign delegation</a:t>
            </a:r>
            <a:r>
              <a:rPr lang="zh-CN" altLang="en-US" sz="3200"/>
              <a:t>（</a:t>
            </a:r>
            <a:r>
              <a:rPr lang="en-US" altLang="zh-CN" sz="3200"/>
              <a:t>friendly, formal</a:t>
            </a:r>
            <a:r>
              <a:rPr lang="zh-CN" altLang="en-US" sz="3200"/>
              <a:t>）</a:t>
            </a:r>
            <a:endParaRPr lang="zh-CN" altLang="en-US" sz="3200"/>
          </a:p>
        </p:txBody>
      </p:sp>
      <p:sp>
        <p:nvSpPr>
          <p:cNvPr id="16" name="文本框 15"/>
          <p:cNvSpPr txBox="1"/>
          <p:nvPr/>
        </p:nvSpPr>
        <p:spPr>
          <a:xfrm>
            <a:off x="2948570" y="3389637"/>
            <a:ext cx="7118302" cy="58356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p>
            <a:r>
              <a:rPr lang="zh-CN" altLang="en-US" sz="3200"/>
              <a:t>介绍安排、征求建议、期待到来</a:t>
            </a:r>
            <a:endParaRPr lang="zh-CN" altLang="en-US" sz="3200"/>
          </a:p>
        </p:txBody>
      </p:sp>
      <p:sp>
        <p:nvSpPr>
          <p:cNvPr id="17" name="文本框 16"/>
          <p:cNvSpPr txBox="1"/>
          <p:nvPr/>
        </p:nvSpPr>
        <p:spPr>
          <a:xfrm>
            <a:off x="2948570" y="3973094"/>
            <a:ext cx="7118302" cy="58356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p>
            <a:r>
              <a:rPr lang="en-US" altLang="zh-CN" sz="3200"/>
              <a:t>the first person, the second person</a:t>
            </a:r>
            <a:endParaRPr lang="en-US" altLang="zh-CN" sz="3200"/>
          </a:p>
        </p:txBody>
      </p:sp>
    </p:spTree>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blinds(horizontal)">
                                      <p:cBhvr>
                                        <p:cTn id="17" dur="500"/>
                                        <p:tgtEl>
                                          <p:spTgt spid="13"/>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blinds(horizontal)">
                                      <p:cBhvr>
                                        <p:cTn id="22" dur="500"/>
                                        <p:tgtEl>
                                          <p:spTgt spid="16"/>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blinds(horizontal)">
                                      <p:cBhvr>
                                        <p:cTn id="27"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P spid="5" grpId="0" bldLvl="0" animBg="1"/>
      <p:bldP spid="13" grpId="0" bldLvl="0" animBg="1"/>
      <p:bldP spid="16" grpId="0" bldLvl="0" animBg="1"/>
      <p:bldP spid="17" grpId="0" bldLvl="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组合 7"/>
          <p:cNvGrpSpPr/>
          <p:nvPr/>
        </p:nvGrpSpPr>
        <p:grpSpPr>
          <a:xfrm>
            <a:off x="2081" y="281655"/>
            <a:ext cx="12188156" cy="654181"/>
            <a:chOff x="0" y="761767"/>
            <a:chExt cx="12190413" cy="654302"/>
          </a:xfrm>
        </p:grpSpPr>
        <p:sp>
          <p:nvSpPr>
            <p:cNvPr id="11" name="矩形 10"/>
            <p:cNvSpPr/>
            <p:nvPr/>
          </p:nvSpPr>
          <p:spPr>
            <a:xfrm flipV="1">
              <a:off x="0" y="1370350"/>
              <a:ext cx="12190413" cy="45719"/>
            </a:xfrm>
            <a:prstGeom prst="rect">
              <a:avLst/>
            </a:prstGeom>
            <a:solidFill>
              <a:srgbClr val="2C61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TextBox 8"/>
            <p:cNvSpPr txBox="1">
              <a:spLocks noChangeArrowheads="1"/>
            </p:cNvSpPr>
            <p:nvPr/>
          </p:nvSpPr>
          <p:spPr bwMode="auto">
            <a:xfrm>
              <a:off x="727710" y="761767"/>
              <a:ext cx="7605395" cy="492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spAutoFit/>
            </a:bodyPr>
            <a:lstStyle/>
            <a:p>
              <a:pPr algn="l" eaLnBrk="1" hangingPunct="1"/>
              <a:r>
                <a:rPr lang="zh-CN" altLang="en-US" sz="3200" b="1" dirty="0">
                  <a:solidFill>
                    <a:srgbClr val="2C6181"/>
                  </a:solidFill>
                  <a:latin typeface="微软雅黑" panose="020B0503020204020204" charset="-122"/>
                  <a:ea typeface="微软雅黑" panose="020B0503020204020204" charset="-122"/>
                  <a:sym typeface="Arial" panose="020B0604020202020204" pitchFamily="34" charset="0"/>
                </a:rPr>
                <a:t>审题</a:t>
              </a:r>
              <a:r>
                <a:rPr lang="en-US" altLang="zh-CN" sz="3200" b="1" dirty="0">
                  <a:solidFill>
                    <a:srgbClr val="2C6181"/>
                  </a:solidFill>
                  <a:latin typeface="微软雅黑" panose="020B0503020204020204" charset="-122"/>
                  <a:ea typeface="微软雅黑" panose="020B0503020204020204" charset="-122"/>
                  <a:sym typeface="Arial" panose="020B0604020202020204" pitchFamily="34" charset="0"/>
                </a:rPr>
                <a:t>2:</a:t>
              </a:r>
              <a:r>
                <a:rPr lang="zh-CN" altLang="en-US" sz="3200" b="1" dirty="0">
                  <a:solidFill>
                    <a:srgbClr val="2C6181"/>
                  </a:solidFill>
                  <a:latin typeface="微软雅黑" panose="020B0503020204020204" charset="-122"/>
                  <a:ea typeface="微软雅黑" panose="020B0503020204020204" charset="-122"/>
                  <a:sym typeface="Arial" panose="020B0604020202020204" pitchFamily="34" charset="0"/>
                </a:rPr>
                <a:t>试题信息的取舍</a:t>
              </a:r>
              <a:endParaRPr lang="zh-CN" altLang="en-US" sz="3200" b="1" dirty="0">
                <a:solidFill>
                  <a:srgbClr val="2C6181"/>
                </a:solidFill>
                <a:latin typeface="微软雅黑" panose="020B0503020204020204" charset="-122"/>
                <a:ea typeface="微软雅黑" panose="020B0503020204020204" charset="-122"/>
                <a:sym typeface="Arial" panose="020B0604020202020204" pitchFamily="34" charset="0"/>
              </a:endParaRPr>
            </a:p>
          </p:txBody>
        </p:sp>
      </p:grpSp>
      <p:sp>
        <p:nvSpPr>
          <p:cNvPr id="2" name="文本框 1"/>
          <p:cNvSpPr txBox="1"/>
          <p:nvPr/>
        </p:nvSpPr>
        <p:spPr>
          <a:xfrm>
            <a:off x="2540" y="1051560"/>
            <a:ext cx="12187555" cy="105029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p>
            <a:pPr fontAlgn="auto">
              <a:lnSpc>
                <a:spcPts val="3740"/>
              </a:lnSpc>
            </a:pPr>
            <a:r>
              <a:rPr lang="en-US" altLang="zh-CN" sz="2800" b="1">
                <a:gradFill>
                  <a:gsLst>
                    <a:gs pos="0">
                      <a:srgbClr val="14CD68"/>
                    </a:gs>
                    <a:gs pos="100000">
                      <a:srgbClr val="0B6E38"/>
                    </a:gs>
                  </a:gsLst>
                  <a:lin scaled="0"/>
                </a:gradFill>
                <a:sym typeface="+mn-ea"/>
              </a:rPr>
              <a:t>假定你是校学生会主席李华，邀请了即将来访的新西兰学生交流团参加你校成人礼。请给领队Mrs. Evans再写一份电子邮件，附上活动具体安排（附件）。</a:t>
            </a:r>
            <a:endParaRPr lang="en-US" altLang="zh-CN" sz="2800" b="1">
              <a:gradFill>
                <a:gsLst>
                  <a:gs pos="0">
                    <a:srgbClr val="14CD68"/>
                  </a:gs>
                  <a:gs pos="100000">
                    <a:srgbClr val="0B6E38"/>
                  </a:gs>
                </a:gsLst>
                <a:lin scaled="0"/>
              </a:gradFill>
              <a:sym typeface="+mn-ea"/>
            </a:endParaRPr>
          </a:p>
        </p:txBody>
      </p:sp>
      <p:sp>
        <p:nvSpPr>
          <p:cNvPr id="3" name="文本框 2"/>
          <p:cNvSpPr txBox="1"/>
          <p:nvPr/>
        </p:nvSpPr>
        <p:spPr>
          <a:xfrm>
            <a:off x="217805" y="2217420"/>
            <a:ext cx="11776710" cy="95313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p>
            <a:r>
              <a:rPr lang="zh-CN" altLang="en-US" sz="2800" b="1">
                <a:solidFill>
                  <a:schemeClr val="tx1"/>
                </a:solidFill>
                <a:sym typeface="+mn-ea"/>
              </a:rPr>
              <a:t>信息点</a:t>
            </a:r>
            <a:r>
              <a:rPr lang="en-US" altLang="zh-CN" sz="2800" b="1">
                <a:solidFill>
                  <a:schemeClr val="tx1"/>
                </a:solidFill>
                <a:sym typeface="+mn-ea"/>
              </a:rPr>
              <a:t>1</a:t>
            </a:r>
            <a:r>
              <a:rPr lang="zh-CN" altLang="en-US" sz="2800" b="1">
                <a:solidFill>
                  <a:schemeClr val="tx1"/>
                </a:solidFill>
                <a:sym typeface="+mn-ea"/>
              </a:rPr>
              <a:t>：</a:t>
            </a:r>
            <a:r>
              <a:rPr lang="en-US" altLang="zh-CN" sz="2800" b="1">
                <a:solidFill>
                  <a:srgbClr val="1820BA"/>
                </a:solidFill>
                <a:sym typeface="+mn-ea"/>
              </a:rPr>
              <a:t>你是校学生会主席李华</a:t>
            </a:r>
            <a:endParaRPr lang="en-US" altLang="zh-CN" sz="2800" b="1">
              <a:solidFill>
                <a:srgbClr val="1820BA"/>
              </a:solidFill>
              <a:sym typeface="+mn-ea"/>
            </a:endParaRPr>
          </a:p>
          <a:p>
            <a:r>
              <a:rPr lang="en-US" altLang="zh-CN" sz="2800" b="1">
                <a:solidFill>
                  <a:schemeClr val="tx1"/>
                </a:solidFill>
                <a:sym typeface="+mn-ea"/>
              </a:rPr>
              <a:t>      </a:t>
            </a:r>
            <a:r>
              <a:rPr lang="zh-CN" altLang="en-US" sz="2800" b="1">
                <a:solidFill>
                  <a:schemeClr val="tx1"/>
                </a:solidFill>
                <a:sym typeface="+mn-ea"/>
              </a:rPr>
              <a:t>解读：是第二次的邮件，已经建立联系，自我介绍不用涉及。</a:t>
            </a:r>
            <a:endParaRPr lang="zh-CN" altLang="en-US" sz="2800" b="1">
              <a:solidFill>
                <a:schemeClr val="tx1"/>
              </a:solidFill>
              <a:sym typeface="+mn-ea"/>
            </a:endParaRPr>
          </a:p>
        </p:txBody>
      </p:sp>
      <p:sp>
        <p:nvSpPr>
          <p:cNvPr id="6" name="文本框 5"/>
          <p:cNvSpPr txBox="1"/>
          <p:nvPr/>
        </p:nvSpPr>
        <p:spPr>
          <a:xfrm>
            <a:off x="207645" y="3170555"/>
            <a:ext cx="11776710" cy="138366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p>
            <a:r>
              <a:rPr lang="zh-CN" sz="2800"/>
              <a:t>信息点</a:t>
            </a:r>
            <a:r>
              <a:rPr lang="en-US" altLang="zh-CN" sz="2800"/>
              <a:t>2</a:t>
            </a:r>
            <a:r>
              <a:rPr lang="zh-CN" altLang="en-US" sz="2800"/>
              <a:t>：</a:t>
            </a:r>
            <a:r>
              <a:rPr lang="en-US" altLang="zh-CN" sz="2800" b="1">
                <a:solidFill>
                  <a:srgbClr val="1820BA"/>
                </a:solidFill>
                <a:sym typeface="+mn-ea"/>
              </a:rPr>
              <a:t>邀请即将来访的新西兰学生交流团参加你校成人礼</a:t>
            </a:r>
            <a:endParaRPr lang="en-US" altLang="zh-CN" sz="2800" b="1">
              <a:solidFill>
                <a:srgbClr val="1820BA"/>
              </a:solidFill>
              <a:sym typeface="+mn-ea"/>
            </a:endParaRPr>
          </a:p>
          <a:p>
            <a:r>
              <a:rPr lang="en-US" altLang="zh-CN" sz="2800" b="1">
                <a:gradFill>
                  <a:gsLst>
                    <a:gs pos="0">
                      <a:srgbClr val="14CD68"/>
                    </a:gs>
                    <a:gs pos="100000">
                      <a:srgbClr val="0B6E38"/>
                    </a:gs>
                  </a:gsLst>
                  <a:lin scaled="0"/>
                </a:gradFill>
                <a:sym typeface="+mn-ea"/>
              </a:rPr>
              <a:t>     </a:t>
            </a:r>
            <a:r>
              <a:rPr lang="zh-CN" altLang="en-US" sz="2800" b="1">
                <a:solidFill>
                  <a:schemeClr val="tx1"/>
                </a:solidFill>
                <a:sym typeface="+mn-ea"/>
              </a:rPr>
              <a:t>解读：已经确认，</a:t>
            </a:r>
            <a:r>
              <a:rPr lang="en-US" altLang="zh-CN" sz="2800" b="1">
                <a:solidFill>
                  <a:schemeClr val="tx1"/>
                </a:solidFill>
                <a:sym typeface="+mn-ea"/>
              </a:rPr>
              <a:t>“</a:t>
            </a:r>
            <a:r>
              <a:rPr lang="zh-CN" altLang="en-US" sz="2800" b="1">
                <a:solidFill>
                  <a:schemeClr val="tx1"/>
                </a:solidFill>
                <a:sym typeface="+mn-ea"/>
              </a:rPr>
              <a:t>邀请</a:t>
            </a:r>
            <a:r>
              <a:rPr lang="en-US" altLang="zh-CN" sz="2800" b="1">
                <a:solidFill>
                  <a:schemeClr val="tx1"/>
                </a:solidFill>
                <a:sym typeface="+mn-ea"/>
              </a:rPr>
              <a:t>”</a:t>
            </a:r>
            <a:r>
              <a:rPr lang="zh-CN" altLang="en-US" sz="2800" b="1">
                <a:solidFill>
                  <a:schemeClr val="tx1"/>
                </a:solidFill>
                <a:sym typeface="+mn-ea"/>
              </a:rPr>
              <a:t>和</a:t>
            </a:r>
            <a:r>
              <a:rPr lang="en-US" altLang="zh-CN" sz="2800" b="1">
                <a:solidFill>
                  <a:schemeClr val="tx1"/>
                </a:solidFill>
                <a:sym typeface="+mn-ea"/>
              </a:rPr>
              <a:t>“</a:t>
            </a:r>
            <a:r>
              <a:rPr lang="zh-CN" altLang="en-US" sz="2800" b="1">
                <a:solidFill>
                  <a:schemeClr val="tx1"/>
                </a:solidFill>
                <a:sym typeface="+mn-ea"/>
              </a:rPr>
              <a:t>新西兰代表团</a:t>
            </a:r>
            <a:r>
              <a:rPr lang="en-US" altLang="zh-CN" sz="2800" b="1">
                <a:solidFill>
                  <a:schemeClr val="tx1"/>
                </a:solidFill>
                <a:sym typeface="+mn-ea"/>
              </a:rPr>
              <a:t>”</a:t>
            </a:r>
            <a:r>
              <a:rPr lang="zh-CN" altLang="en-US" sz="2800" b="1">
                <a:solidFill>
                  <a:schemeClr val="tx1"/>
                </a:solidFill>
                <a:sym typeface="+mn-ea"/>
              </a:rPr>
              <a:t>的身份信息都不写，只需表达很高兴你要来</a:t>
            </a:r>
            <a:r>
              <a:rPr lang="en-US" sz="2800">
                <a:solidFill>
                  <a:schemeClr val="tx1"/>
                </a:solidFill>
              </a:rPr>
              <a:t> </a:t>
            </a:r>
            <a:r>
              <a:rPr lang="zh-CN" altLang="en-US" sz="2800">
                <a:solidFill>
                  <a:schemeClr val="tx1"/>
                </a:solidFill>
              </a:rPr>
              <a:t>。</a:t>
            </a:r>
            <a:endParaRPr lang="zh-CN" altLang="en-US" sz="2800">
              <a:solidFill>
                <a:schemeClr val="tx1"/>
              </a:solidFill>
            </a:endParaRPr>
          </a:p>
        </p:txBody>
      </p:sp>
      <p:sp>
        <p:nvSpPr>
          <p:cNvPr id="7" name="文本框 6"/>
          <p:cNvSpPr txBox="1"/>
          <p:nvPr/>
        </p:nvSpPr>
        <p:spPr>
          <a:xfrm>
            <a:off x="207645" y="4554220"/>
            <a:ext cx="11776710" cy="95313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p>
            <a:r>
              <a:rPr lang="zh-CN" sz="2800"/>
              <a:t>信息点</a:t>
            </a:r>
            <a:r>
              <a:rPr lang="en-US" altLang="zh-CN" sz="2800"/>
              <a:t>3</a:t>
            </a:r>
            <a:r>
              <a:rPr lang="zh-CN" altLang="en-US" sz="2800"/>
              <a:t>：</a:t>
            </a:r>
            <a:r>
              <a:rPr lang="en-US" altLang="zh-CN" sz="2800"/>
              <a:t> </a:t>
            </a:r>
            <a:r>
              <a:rPr lang="en-US" altLang="zh-CN" sz="2800" b="1">
                <a:solidFill>
                  <a:srgbClr val="1820BA"/>
                </a:solidFill>
                <a:sym typeface="+mn-ea"/>
              </a:rPr>
              <a:t>领队</a:t>
            </a:r>
            <a:r>
              <a:rPr lang="zh-CN" altLang="en-US" sz="2800" b="1">
                <a:solidFill>
                  <a:srgbClr val="1820BA"/>
                </a:solidFill>
                <a:sym typeface="+mn-ea"/>
              </a:rPr>
              <a:t>的身份</a:t>
            </a:r>
            <a:endParaRPr lang="zh-CN" altLang="en-US" sz="2800" b="1">
              <a:solidFill>
                <a:srgbClr val="1820BA"/>
              </a:solidFill>
              <a:sym typeface="+mn-ea"/>
            </a:endParaRPr>
          </a:p>
          <a:p>
            <a:r>
              <a:rPr lang="en-US" altLang="zh-CN" sz="2800" b="1">
                <a:gradFill>
                  <a:gsLst>
                    <a:gs pos="0">
                      <a:srgbClr val="14CD68"/>
                    </a:gs>
                    <a:gs pos="100000">
                      <a:srgbClr val="0B6E38"/>
                    </a:gs>
                  </a:gsLst>
                  <a:lin scaled="0"/>
                </a:gradFill>
                <a:sym typeface="+mn-ea"/>
              </a:rPr>
              <a:t>  </a:t>
            </a:r>
            <a:r>
              <a:rPr lang="en-US" altLang="zh-CN" sz="2800"/>
              <a:t>   </a:t>
            </a:r>
            <a:r>
              <a:rPr lang="zh-CN" altLang="en-US" sz="2800" b="1"/>
              <a:t>解读：与自介一样，不必赘诉，以</a:t>
            </a:r>
            <a:r>
              <a:rPr lang="en-US" altLang="zh-CN" sz="2800" b="1"/>
              <a:t>you</a:t>
            </a:r>
            <a:r>
              <a:rPr lang="zh-CN" altLang="en-US" sz="2800" b="1"/>
              <a:t>代之。</a:t>
            </a:r>
            <a:endParaRPr lang="zh-CN" altLang="en-US" sz="2800" b="1"/>
          </a:p>
        </p:txBody>
      </p:sp>
      <p:sp>
        <p:nvSpPr>
          <p:cNvPr id="4" name="文本框 3"/>
          <p:cNvSpPr txBox="1"/>
          <p:nvPr/>
        </p:nvSpPr>
        <p:spPr>
          <a:xfrm>
            <a:off x="207645" y="5507355"/>
            <a:ext cx="11776710" cy="95313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p>
            <a:r>
              <a:rPr lang="zh-CN" sz="2800"/>
              <a:t>信息点</a:t>
            </a:r>
            <a:r>
              <a:rPr lang="en-US" altLang="zh-CN" sz="2800"/>
              <a:t>4</a:t>
            </a:r>
            <a:r>
              <a:rPr lang="zh-CN" altLang="en-US" sz="2800"/>
              <a:t>：</a:t>
            </a:r>
            <a:r>
              <a:rPr lang="en-US" altLang="zh-CN" sz="2800"/>
              <a:t> </a:t>
            </a:r>
            <a:r>
              <a:rPr lang="en-US" altLang="zh-CN" sz="2800" b="1">
                <a:solidFill>
                  <a:srgbClr val="1820BA"/>
                </a:solidFill>
                <a:sym typeface="+mn-ea"/>
              </a:rPr>
              <a:t>附上活动具体安排（附件）</a:t>
            </a:r>
            <a:endParaRPr lang="en-US" altLang="zh-CN" sz="2800" b="1">
              <a:gradFill>
                <a:gsLst>
                  <a:gs pos="0">
                    <a:srgbClr val="14CD68"/>
                  </a:gs>
                  <a:gs pos="100000">
                    <a:srgbClr val="0B6E38"/>
                  </a:gs>
                </a:gsLst>
                <a:lin scaled="0"/>
              </a:gradFill>
              <a:sym typeface="+mn-ea"/>
            </a:endParaRPr>
          </a:p>
          <a:p>
            <a:r>
              <a:rPr lang="en-US" altLang="zh-CN" sz="2800" b="1">
                <a:gradFill>
                  <a:gsLst>
                    <a:gs pos="0">
                      <a:srgbClr val="14CD68"/>
                    </a:gs>
                    <a:gs pos="100000">
                      <a:srgbClr val="0B6E38"/>
                    </a:gs>
                  </a:gsLst>
                  <a:lin scaled="0"/>
                </a:gradFill>
                <a:sym typeface="+mn-ea"/>
              </a:rPr>
              <a:t>  </a:t>
            </a:r>
            <a:r>
              <a:rPr lang="en-US" altLang="zh-CN" sz="2800"/>
              <a:t>   </a:t>
            </a:r>
            <a:r>
              <a:rPr lang="zh-CN" altLang="en-US" sz="2800" b="1"/>
              <a:t>解读：属于具体信息，放到要点</a:t>
            </a:r>
            <a:r>
              <a:rPr lang="en-US" altLang="zh-CN" sz="2800" b="1"/>
              <a:t>2</a:t>
            </a:r>
            <a:r>
              <a:rPr lang="zh-CN" altLang="en-US" sz="2800" b="1"/>
              <a:t>比较合适。</a:t>
            </a:r>
            <a:endParaRPr lang="zh-CN" altLang="en-US" sz="2800" b="1"/>
          </a:p>
        </p:txBody>
      </p:sp>
    </p:spTree>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 calcmode="lin" valueType="num">
                                      <p:cBhvr additive="base">
                                        <p:cTn id="25" dur="500" fill="hold"/>
                                        <p:tgtEl>
                                          <p:spTgt spid="4"/>
                                        </p:tgtEl>
                                        <p:attrNameLst>
                                          <p:attrName>ppt_x</p:attrName>
                                        </p:attrNameLst>
                                      </p:cBhvr>
                                      <p:tavLst>
                                        <p:tav tm="0">
                                          <p:val>
                                            <p:strVal val="#ppt_x"/>
                                          </p:val>
                                        </p:tav>
                                        <p:tav tm="100000">
                                          <p:val>
                                            <p:strVal val="#ppt_x"/>
                                          </p:val>
                                        </p:tav>
                                      </p:tavLst>
                                    </p:anim>
                                    <p:anim calcmode="lin" valueType="num">
                                      <p:cBhvr additive="base">
                                        <p:cTn id="26"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ldLvl="0" animBg="1"/>
      <p:bldP spid="6" grpId="0" bldLvl="0" animBg="1"/>
      <p:bldP spid="7" grpId="0" bldLvl="0" animBg="1"/>
      <p:bldP spid="4" grpId="0" bldLvl="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组合 7"/>
          <p:cNvGrpSpPr/>
          <p:nvPr/>
        </p:nvGrpSpPr>
        <p:grpSpPr>
          <a:xfrm>
            <a:off x="2081" y="281655"/>
            <a:ext cx="12188156" cy="654181"/>
            <a:chOff x="0" y="761767"/>
            <a:chExt cx="12190413" cy="654302"/>
          </a:xfrm>
        </p:grpSpPr>
        <p:sp>
          <p:nvSpPr>
            <p:cNvPr id="11" name="矩形 10"/>
            <p:cNvSpPr/>
            <p:nvPr/>
          </p:nvSpPr>
          <p:spPr>
            <a:xfrm flipV="1">
              <a:off x="0" y="1370350"/>
              <a:ext cx="12190413" cy="45719"/>
            </a:xfrm>
            <a:prstGeom prst="rect">
              <a:avLst/>
            </a:prstGeom>
            <a:solidFill>
              <a:srgbClr val="2C61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TextBox 8"/>
            <p:cNvSpPr txBox="1">
              <a:spLocks noChangeArrowheads="1"/>
            </p:cNvSpPr>
            <p:nvPr/>
          </p:nvSpPr>
          <p:spPr bwMode="auto">
            <a:xfrm>
              <a:off x="727710" y="761767"/>
              <a:ext cx="7605395" cy="492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spAutoFit/>
            </a:bodyPr>
            <a:lstStyle/>
            <a:p>
              <a:pPr algn="l" eaLnBrk="1" hangingPunct="1"/>
              <a:r>
                <a:rPr lang="zh-CN" altLang="en-US" sz="3200" b="1" dirty="0">
                  <a:solidFill>
                    <a:srgbClr val="2C6181"/>
                  </a:solidFill>
                  <a:latin typeface="微软雅黑" panose="020B0503020204020204" charset="-122"/>
                  <a:ea typeface="微软雅黑" panose="020B0503020204020204" charset="-122"/>
                  <a:sym typeface="Arial" panose="020B0604020202020204" pitchFamily="34" charset="0"/>
                </a:rPr>
                <a:t>审题</a:t>
              </a:r>
              <a:r>
                <a:rPr lang="en-US" altLang="zh-CN" sz="3200" b="1" dirty="0">
                  <a:solidFill>
                    <a:srgbClr val="2C6181"/>
                  </a:solidFill>
                  <a:latin typeface="微软雅黑" panose="020B0503020204020204" charset="-122"/>
                  <a:ea typeface="微软雅黑" panose="020B0503020204020204" charset="-122"/>
                  <a:sym typeface="Arial" panose="020B0604020202020204" pitchFamily="34" charset="0"/>
                </a:rPr>
                <a:t>3:</a:t>
              </a:r>
              <a:r>
                <a:rPr lang="zh-CN" altLang="en-US" sz="3200" b="1" dirty="0">
                  <a:solidFill>
                    <a:srgbClr val="2C6181"/>
                  </a:solidFill>
                  <a:latin typeface="微软雅黑" panose="020B0503020204020204" charset="-122"/>
                  <a:ea typeface="微软雅黑" panose="020B0503020204020204" charset="-122"/>
                  <a:sym typeface="Arial" panose="020B0604020202020204" pitchFamily="34" charset="0"/>
                </a:rPr>
                <a:t>框架结构要点</a:t>
              </a:r>
              <a:r>
                <a:rPr lang="en-US" altLang="zh-CN" sz="3200" b="1" dirty="0">
                  <a:solidFill>
                    <a:srgbClr val="2C6181"/>
                  </a:solidFill>
                  <a:latin typeface="微软雅黑" panose="020B0503020204020204" charset="-122"/>
                  <a:ea typeface="微软雅黑" panose="020B0503020204020204" charset="-122"/>
                  <a:sym typeface="Arial" panose="020B0604020202020204" pitchFamily="34" charset="0"/>
                </a:rPr>
                <a:t> Structure+Points</a:t>
              </a:r>
              <a:endParaRPr lang="en-US" altLang="zh-CN" sz="3200" b="1" dirty="0">
                <a:solidFill>
                  <a:srgbClr val="2C6181"/>
                </a:solidFill>
                <a:latin typeface="微软雅黑" panose="020B0503020204020204" charset="-122"/>
                <a:ea typeface="微软雅黑" panose="020B0503020204020204" charset="-122"/>
                <a:sym typeface="Arial" panose="020B0604020202020204" pitchFamily="34" charset="0"/>
              </a:endParaRPr>
            </a:p>
          </p:txBody>
        </p:sp>
      </p:grpSp>
      <p:sp>
        <p:nvSpPr>
          <p:cNvPr id="2" name="文本框 1"/>
          <p:cNvSpPr txBox="1"/>
          <p:nvPr/>
        </p:nvSpPr>
        <p:spPr>
          <a:xfrm>
            <a:off x="331470" y="1202055"/>
            <a:ext cx="11454765" cy="4436110"/>
          </a:xfrm>
          <a:prstGeom prst="rect">
            <a:avLst/>
          </a:prstGeom>
          <a:noFill/>
        </p:spPr>
        <p:txBody>
          <a:bodyPr wrap="square" rtlCol="0">
            <a:spAutoFit/>
          </a:bodyPr>
          <a:p>
            <a:pPr fontAlgn="auto">
              <a:lnSpc>
                <a:spcPts val="4840"/>
              </a:lnSpc>
            </a:pPr>
            <a:r>
              <a:rPr lang="en-US" altLang="zh-CN" sz="3200" b="1">
                <a:gradFill>
                  <a:gsLst>
                    <a:gs pos="0">
                      <a:srgbClr val="14CD68"/>
                    </a:gs>
                    <a:gs pos="100000">
                      <a:srgbClr val="0B6E38"/>
                    </a:gs>
                  </a:gsLst>
                  <a:lin scaled="0"/>
                </a:gradFill>
                <a:sym typeface="+mn-ea"/>
              </a:rPr>
              <a:t>Paragraph 1: background +purpose</a:t>
            </a:r>
            <a:endParaRPr lang="en-US" altLang="zh-CN" sz="3200" b="1">
              <a:gradFill>
                <a:gsLst>
                  <a:gs pos="0">
                    <a:srgbClr val="14CD68"/>
                  </a:gs>
                  <a:gs pos="100000">
                    <a:srgbClr val="0B6E38"/>
                  </a:gs>
                </a:gsLst>
                <a:lin scaled="0"/>
              </a:gradFill>
              <a:sym typeface="+mn-ea"/>
            </a:endParaRPr>
          </a:p>
          <a:p>
            <a:pPr fontAlgn="auto">
              <a:lnSpc>
                <a:spcPts val="4840"/>
              </a:lnSpc>
            </a:pPr>
            <a:endParaRPr lang="en-US" altLang="zh-CN" sz="3200" b="1">
              <a:gradFill>
                <a:gsLst>
                  <a:gs pos="0">
                    <a:srgbClr val="14CD68"/>
                  </a:gs>
                  <a:gs pos="100000">
                    <a:srgbClr val="0B6E38"/>
                  </a:gs>
                </a:gsLst>
                <a:lin scaled="0"/>
              </a:gradFill>
              <a:sym typeface="+mn-ea"/>
            </a:endParaRPr>
          </a:p>
          <a:p>
            <a:pPr fontAlgn="auto">
              <a:lnSpc>
                <a:spcPts val="4840"/>
              </a:lnSpc>
            </a:pPr>
            <a:r>
              <a:rPr lang="en-US" altLang="zh-CN" sz="3200" b="1">
                <a:gradFill>
                  <a:gsLst>
                    <a:gs pos="0">
                      <a:srgbClr val="14CD68"/>
                    </a:gs>
                    <a:gs pos="100000">
                      <a:srgbClr val="0B6E38"/>
                    </a:gs>
                  </a:gsLst>
                  <a:lin scaled="0"/>
                </a:gradFill>
                <a:sym typeface="+mn-ea"/>
              </a:rPr>
              <a:t>Paragraph 2:</a:t>
            </a:r>
            <a:r>
              <a:rPr lang="en-US" sz="3200" b="1">
                <a:gradFill>
                  <a:gsLst>
                    <a:gs pos="0">
                      <a:srgbClr val="14CD68"/>
                    </a:gs>
                    <a:gs pos="100000">
                      <a:srgbClr val="0B6E38"/>
                    </a:gs>
                  </a:gsLst>
                  <a:lin scaled="0"/>
                </a:gradFill>
                <a:sym typeface="+mn-ea"/>
              </a:rPr>
              <a:t>Body</a:t>
            </a:r>
            <a:endParaRPr lang="en-US" sz="3200" b="1">
              <a:gradFill>
                <a:gsLst>
                  <a:gs pos="0">
                    <a:srgbClr val="14CD68"/>
                  </a:gs>
                  <a:gs pos="100000">
                    <a:srgbClr val="0B6E38"/>
                  </a:gs>
                </a:gsLst>
                <a:lin scaled="0"/>
              </a:gradFill>
              <a:sym typeface="+mn-ea"/>
            </a:endParaRPr>
          </a:p>
          <a:p>
            <a:pPr fontAlgn="auto">
              <a:lnSpc>
                <a:spcPts val="4840"/>
              </a:lnSpc>
            </a:pPr>
            <a:endParaRPr lang="en-US" sz="3200" b="1">
              <a:gradFill>
                <a:gsLst>
                  <a:gs pos="0">
                    <a:srgbClr val="14CD68"/>
                  </a:gs>
                  <a:gs pos="100000">
                    <a:srgbClr val="0B6E38"/>
                  </a:gs>
                </a:gsLst>
                <a:lin scaled="0"/>
              </a:gradFill>
              <a:sym typeface="+mn-ea"/>
            </a:endParaRPr>
          </a:p>
          <a:p>
            <a:pPr fontAlgn="auto">
              <a:lnSpc>
                <a:spcPts val="4840"/>
              </a:lnSpc>
            </a:pPr>
            <a:endParaRPr lang="en-US" altLang="zh-CN" sz="3200" b="1">
              <a:gradFill>
                <a:gsLst>
                  <a:gs pos="0">
                    <a:srgbClr val="14CD68"/>
                  </a:gs>
                  <a:gs pos="100000">
                    <a:srgbClr val="0B6E38"/>
                  </a:gs>
                </a:gsLst>
                <a:lin scaled="0"/>
              </a:gradFill>
              <a:sym typeface="+mn-ea"/>
            </a:endParaRPr>
          </a:p>
          <a:p>
            <a:pPr fontAlgn="auto">
              <a:lnSpc>
                <a:spcPts val="4840"/>
              </a:lnSpc>
            </a:pPr>
            <a:r>
              <a:rPr lang="en-US" altLang="zh-CN" sz="3200" b="1">
                <a:gradFill>
                  <a:gsLst>
                    <a:gs pos="0">
                      <a:srgbClr val="14CD68"/>
                    </a:gs>
                    <a:gs pos="100000">
                      <a:srgbClr val="0B6E38"/>
                    </a:gs>
                  </a:gsLst>
                  <a:lin scaled="0"/>
                </a:gradFill>
                <a:sym typeface="+mn-ea"/>
              </a:rPr>
              <a:t>Paragraph 3:Conclusion</a:t>
            </a:r>
            <a:endParaRPr lang="en-US" altLang="zh-CN" sz="3200" b="1">
              <a:gradFill>
                <a:gsLst>
                  <a:gs pos="0">
                    <a:srgbClr val="14CD68"/>
                  </a:gs>
                  <a:gs pos="100000">
                    <a:srgbClr val="0B6E38"/>
                  </a:gs>
                </a:gsLst>
                <a:lin scaled="0"/>
              </a:gradFill>
            </a:endParaRPr>
          </a:p>
          <a:p>
            <a:pPr fontAlgn="auto">
              <a:lnSpc>
                <a:spcPts val="4840"/>
              </a:lnSpc>
            </a:pPr>
            <a:endParaRPr lang="en-US" altLang="zh-CN" sz="3200" b="1">
              <a:gradFill>
                <a:gsLst>
                  <a:gs pos="0">
                    <a:srgbClr val="14CD68"/>
                  </a:gs>
                  <a:gs pos="100000">
                    <a:srgbClr val="0B6E38"/>
                  </a:gs>
                </a:gsLst>
                <a:lin scaled="0"/>
              </a:gradFill>
            </a:endParaRPr>
          </a:p>
        </p:txBody>
      </p:sp>
      <p:sp>
        <p:nvSpPr>
          <p:cNvPr id="3" name="文本框 2"/>
          <p:cNvSpPr txBox="1"/>
          <p:nvPr/>
        </p:nvSpPr>
        <p:spPr>
          <a:xfrm>
            <a:off x="1080746" y="1921154"/>
            <a:ext cx="9707352" cy="58356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p>
            <a:r>
              <a:rPr lang="zh-CN" altLang="en-US" sz="3200"/>
              <a:t>得知你们要来参加成人礼</a:t>
            </a:r>
            <a:r>
              <a:rPr lang="en-US" altLang="zh-CN" sz="3200"/>
              <a:t>+</a:t>
            </a:r>
            <a:r>
              <a:rPr lang="zh-CN" altLang="en-US" sz="3200"/>
              <a:t>回信告知大致信息</a:t>
            </a:r>
            <a:endParaRPr lang="zh-CN" altLang="en-US" sz="3200"/>
          </a:p>
        </p:txBody>
      </p:sp>
      <p:sp>
        <p:nvSpPr>
          <p:cNvPr id="6" name="文本框 5"/>
          <p:cNvSpPr txBox="1"/>
          <p:nvPr/>
        </p:nvSpPr>
        <p:spPr>
          <a:xfrm>
            <a:off x="1080716" y="3117904"/>
            <a:ext cx="9707352" cy="107632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p>
            <a:r>
              <a:rPr lang="en-US" sz="3200" dirty="0">
                <a:sym typeface="+mn-ea"/>
              </a:rPr>
              <a:t>1.</a:t>
            </a:r>
            <a:r>
              <a:rPr sz="3200" dirty="0">
                <a:sym typeface="+mn-ea"/>
              </a:rPr>
              <a:t>成人礼大致安排；2.希望读完附件,提出建议</a:t>
            </a:r>
            <a:r>
              <a:rPr lang="zh-CN" sz="3200" dirty="0">
                <a:sym typeface="+mn-ea"/>
              </a:rPr>
              <a:t>；</a:t>
            </a:r>
            <a:endParaRPr lang="zh-CN" sz="3200" dirty="0">
              <a:sym typeface="+mn-ea"/>
            </a:endParaRPr>
          </a:p>
          <a:p>
            <a:r>
              <a:rPr lang="zh-CN" sz="3200" dirty="0">
                <a:solidFill>
                  <a:srgbClr val="1820BA"/>
                </a:solidFill>
                <a:sym typeface="+mn-ea"/>
              </a:rPr>
              <a:t>或者：</a:t>
            </a:r>
            <a:r>
              <a:rPr sz="3200" dirty="0">
                <a:sym typeface="+mn-ea"/>
              </a:rPr>
              <a:t>成人礼大致安排</a:t>
            </a:r>
            <a:endParaRPr lang="zh-CN" sz="3200" dirty="0">
              <a:sym typeface="+mn-ea"/>
            </a:endParaRPr>
          </a:p>
        </p:txBody>
      </p:sp>
      <p:sp>
        <p:nvSpPr>
          <p:cNvPr id="4" name="文本框 3"/>
          <p:cNvSpPr txBox="1"/>
          <p:nvPr/>
        </p:nvSpPr>
        <p:spPr>
          <a:xfrm>
            <a:off x="1139771" y="5047034"/>
            <a:ext cx="9707352" cy="107632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p>
            <a:r>
              <a:rPr sz="3200" dirty="0">
                <a:sym typeface="+mn-ea"/>
              </a:rPr>
              <a:t>期盼到来</a:t>
            </a:r>
            <a:r>
              <a:rPr lang="zh-CN" sz="3200" dirty="0">
                <a:sym typeface="+mn-ea"/>
              </a:rPr>
              <a:t>；</a:t>
            </a:r>
            <a:endParaRPr lang="zh-CN" sz="3200" dirty="0">
              <a:sym typeface="+mn-ea"/>
            </a:endParaRPr>
          </a:p>
          <a:p>
            <a:r>
              <a:rPr lang="zh-CN" sz="3200" dirty="0">
                <a:solidFill>
                  <a:srgbClr val="1820BA"/>
                </a:solidFill>
                <a:sym typeface="+mn-ea"/>
              </a:rPr>
              <a:t>或者：</a:t>
            </a:r>
            <a:r>
              <a:rPr sz="3200" dirty="0">
                <a:sym typeface="+mn-ea"/>
              </a:rPr>
              <a:t>2.希望读完附件,提出建议；3.期盼到来。</a:t>
            </a:r>
            <a:endParaRPr lang="zh-CN" sz="3200" dirty="0">
              <a:sym typeface="+mn-ea"/>
            </a:endParaRPr>
          </a:p>
        </p:txBody>
      </p:sp>
    </p:spTree>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ppt_x"/>
                                          </p:val>
                                        </p:tav>
                                        <p:tav tm="100000">
                                          <p:val>
                                            <p:strVal val="#ppt_x"/>
                                          </p:val>
                                        </p:tav>
                                      </p:tavLst>
                                    </p:anim>
                                    <p:anim calcmode="lin" valueType="num">
                                      <p:cBhvr additive="base">
                                        <p:cTn id="2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ldLvl="0" animBg="1"/>
      <p:bldP spid="6" grpId="0" bldLvl="0" animBg="1"/>
      <p:bldP spid="4" grpId="0" bldLvl="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组合 7"/>
          <p:cNvGrpSpPr/>
          <p:nvPr/>
        </p:nvGrpSpPr>
        <p:grpSpPr>
          <a:xfrm>
            <a:off x="2081" y="281655"/>
            <a:ext cx="12188156" cy="654181"/>
            <a:chOff x="0" y="761767"/>
            <a:chExt cx="12190413" cy="654302"/>
          </a:xfrm>
        </p:grpSpPr>
        <p:sp>
          <p:nvSpPr>
            <p:cNvPr id="11" name="矩形 10"/>
            <p:cNvSpPr/>
            <p:nvPr/>
          </p:nvSpPr>
          <p:spPr>
            <a:xfrm flipV="1">
              <a:off x="0" y="1370350"/>
              <a:ext cx="12190413" cy="45719"/>
            </a:xfrm>
            <a:prstGeom prst="rect">
              <a:avLst/>
            </a:prstGeom>
            <a:solidFill>
              <a:srgbClr val="2C61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TextBox 8"/>
            <p:cNvSpPr txBox="1">
              <a:spLocks noChangeArrowheads="1"/>
            </p:cNvSpPr>
            <p:nvPr/>
          </p:nvSpPr>
          <p:spPr bwMode="auto">
            <a:xfrm>
              <a:off x="727710" y="761767"/>
              <a:ext cx="7605395" cy="492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spAutoFit/>
            </a:bodyPr>
            <a:lstStyle/>
            <a:p>
              <a:pPr algn="l" eaLnBrk="1" hangingPunct="1"/>
              <a:r>
                <a:rPr lang="zh-CN" altLang="en-US" sz="3200" b="1" dirty="0">
                  <a:solidFill>
                    <a:srgbClr val="2C6181"/>
                  </a:solidFill>
                  <a:latin typeface="微软雅黑" panose="020B0503020204020204" charset="-122"/>
                  <a:ea typeface="微软雅黑" panose="020B0503020204020204" charset="-122"/>
                  <a:sym typeface="Arial" panose="020B0604020202020204" pitchFamily="34" charset="0"/>
                </a:rPr>
                <a:t>背景话题</a:t>
              </a:r>
              <a:r>
                <a:rPr lang="en-US" altLang="zh-CN" sz="3200" b="1" dirty="0">
                  <a:solidFill>
                    <a:srgbClr val="2C6181"/>
                  </a:solidFill>
                  <a:latin typeface="微软雅黑" panose="020B0503020204020204" charset="-122"/>
                  <a:ea typeface="微软雅黑" panose="020B0503020204020204" charset="-122"/>
                  <a:sym typeface="Arial" panose="020B0604020202020204" pitchFamily="34" charset="0"/>
                </a:rPr>
                <a:t> coming-of-age ceremony</a:t>
              </a:r>
              <a:endParaRPr lang="en-US" altLang="zh-CN" sz="3200" b="1" dirty="0">
                <a:solidFill>
                  <a:srgbClr val="2C6181"/>
                </a:solidFill>
                <a:latin typeface="微软雅黑" panose="020B0503020204020204" charset="-122"/>
                <a:ea typeface="微软雅黑" panose="020B0503020204020204" charset="-122"/>
                <a:sym typeface="Arial" panose="020B0604020202020204" pitchFamily="34" charset="0"/>
              </a:endParaRPr>
            </a:p>
          </p:txBody>
        </p:sp>
      </p:grpSp>
      <p:sp>
        <p:nvSpPr>
          <p:cNvPr id="2" name="文本框 1"/>
          <p:cNvSpPr txBox="1"/>
          <p:nvPr/>
        </p:nvSpPr>
        <p:spPr>
          <a:xfrm>
            <a:off x="155575" y="1133475"/>
            <a:ext cx="11806555" cy="4030980"/>
          </a:xfrm>
          <a:prstGeom prst="rect">
            <a:avLst/>
          </a:prstGeom>
          <a:noFill/>
        </p:spPr>
        <p:txBody>
          <a:bodyPr wrap="square" rtlCol="0">
            <a:spAutoFit/>
          </a:bodyPr>
          <a:p>
            <a:pPr fontAlgn="auto">
              <a:lnSpc>
                <a:spcPts val="3840"/>
              </a:lnSpc>
            </a:pPr>
            <a:r>
              <a:rPr lang="en-US" altLang="zh-CN" sz="2800">
                <a:gradFill>
                  <a:gsLst>
                    <a:gs pos="0">
                      <a:srgbClr val="14CD68"/>
                    </a:gs>
                    <a:gs pos="100000">
                      <a:srgbClr val="0B6E38"/>
                    </a:gs>
                  </a:gsLst>
                  <a:lin scaled="0"/>
                </a:gradFill>
                <a:latin typeface="等线" panose="02010600030101010101" charset="-122"/>
                <a:ea typeface="等线" panose="02010600030101010101" charset="-122"/>
                <a:cs typeface="等线" panose="02010600030101010101" charset="-122"/>
                <a:sym typeface="+mn-ea"/>
              </a:rPr>
              <a:t>  </a:t>
            </a:r>
            <a:r>
              <a:rPr lang="en-US" altLang="zh-CN" sz="2800">
                <a:solidFill>
                  <a:schemeClr val="tx1"/>
                </a:solidFill>
                <a:latin typeface="等线" panose="02010600030101010101" charset="-122"/>
                <a:ea typeface="等线" panose="02010600030101010101" charset="-122"/>
                <a:cs typeface="等线" panose="02010600030101010101" charset="-122"/>
                <a:sym typeface="+mn-ea"/>
              </a:rPr>
              <a:t>   </a:t>
            </a:r>
            <a:r>
              <a:rPr lang="en-US" altLang="zh-CN" sz="2800">
                <a:solidFill>
                  <a:schemeClr val="tx1"/>
                </a:solidFill>
                <a:latin typeface="Arial" panose="020B0604020202020204" pitchFamily="34" charset="0"/>
                <a:ea typeface="等线" panose="02010600030101010101" charset="-122"/>
                <a:cs typeface="Arial" panose="020B0604020202020204" pitchFamily="34" charset="0"/>
                <a:sym typeface="+mn-ea"/>
              </a:rPr>
              <a:t>是在少男少女年龄满18岁时举行的象征迈向成人阶段的仪式。</a:t>
            </a:r>
            <a:r>
              <a:rPr sz="2800">
                <a:latin typeface="Arial" panose="020B0604020202020204" pitchFamily="34" charset="0"/>
                <a:ea typeface="华文楷体" panose="02010600040101010101" charset="-122"/>
                <a:cs typeface="Arial" panose="020B0604020202020204" pitchFamily="34" charset="0"/>
                <a:sym typeface="+mn-ea"/>
              </a:rPr>
              <a:t>举行成人礼表示一个人已经come of age（成年），在经历了puberty（青春期）之后，完成了从adolescent（青少年）向youth（青年）的转变，即将迈向人生的新阶段。</a:t>
            </a:r>
            <a:endParaRPr sz="2800">
              <a:latin typeface="Arial" panose="020B0604020202020204" pitchFamily="34" charset="0"/>
              <a:ea typeface="华文楷体" panose="02010600040101010101" charset="-122"/>
              <a:cs typeface="Arial" panose="020B0604020202020204" pitchFamily="34" charset="0"/>
              <a:sym typeface="+mn-ea"/>
            </a:endParaRPr>
          </a:p>
          <a:p>
            <a:pPr fontAlgn="auto">
              <a:lnSpc>
                <a:spcPts val="3840"/>
              </a:lnSpc>
            </a:pPr>
            <a:r>
              <a:rPr sz="2800">
                <a:latin typeface="Arial" panose="020B0604020202020204" pitchFamily="34" charset="0"/>
                <a:ea typeface="华文楷体" panose="02010600040101010101" charset="-122"/>
                <a:cs typeface="Arial" panose="020B0604020202020204" pitchFamily="34" charset="0"/>
                <a:sym typeface="+mn-ea"/>
              </a:rPr>
              <a:t> </a:t>
            </a:r>
            <a:r>
              <a:rPr lang="en-US" sz="2800">
                <a:latin typeface="Arial" panose="020B0604020202020204" pitchFamily="34" charset="0"/>
                <a:ea typeface="华文楷体" panose="02010600040101010101" charset="-122"/>
                <a:cs typeface="Arial" panose="020B0604020202020204" pitchFamily="34" charset="0"/>
                <a:sym typeface="+mn-ea"/>
              </a:rPr>
              <a:t>      In Chinese senior schools, a</a:t>
            </a:r>
            <a:r>
              <a:rPr sz="2800">
                <a:latin typeface="Arial" panose="020B0604020202020204" pitchFamily="34" charset="0"/>
                <a:ea typeface="华文楷体" panose="02010600040101010101" charset="-122"/>
                <a:cs typeface="Arial" panose="020B0604020202020204" pitchFamily="34" charset="0"/>
                <a:sym typeface="+mn-ea"/>
              </a:rPr>
              <a:t> ceremony of Coming-of-age and 100 days countdown to the Entrance Examination of College </a:t>
            </a:r>
            <a:r>
              <a:rPr lang="en-US" sz="2800">
                <a:latin typeface="Arial" panose="020B0604020202020204" pitchFamily="34" charset="0"/>
                <a:ea typeface="华文楷体" panose="02010600040101010101" charset="-122"/>
                <a:cs typeface="Arial" panose="020B0604020202020204" pitchFamily="34" charset="0"/>
                <a:sym typeface="+mn-ea"/>
              </a:rPr>
              <a:t>usually take place on the same day</a:t>
            </a:r>
            <a:r>
              <a:rPr sz="2800">
                <a:latin typeface="Arial" panose="020B0604020202020204" pitchFamily="34" charset="0"/>
                <a:ea typeface="华文楷体" panose="02010600040101010101" charset="-122"/>
                <a:cs typeface="Arial" panose="020B0604020202020204" pitchFamily="34" charset="0"/>
                <a:sym typeface="+mn-ea"/>
              </a:rPr>
              <a:t>. It aims to stimulating the sense of responsibility and determination. </a:t>
            </a:r>
            <a:endParaRPr sz="2800">
              <a:latin typeface="Arial" panose="020B0604020202020204" pitchFamily="34" charset="0"/>
              <a:ea typeface="华文楷体" panose="02010600040101010101" charset="-122"/>
              <a:cs typeface="Arial" panose="020B0604020202020204" pitchFamily="34" charset="0"/>
              <a:sym typeface="+mn-ea"/>
            </a:endParaRPr>
          </a:p>
        </p:txBody>
      </p:sp>
    </p:spTree>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组合 7"/>
          <p:cNvGrpSpPr/>
          <p:nvPr/>
        </p:nvGrpSpPr>
        <p:grpSpPr>
          <a:xfrm>
            <a:off x="2081" y="281655"/>
            <a:ext cx="12188156" cy="654181"/>
            <a:chOff x="0" y="761767"/>
            <a:chExt cx="12190413" cy="654302"/>
          </a:xfrm>
        </p:grpSpPr>
        <p:sp>
          <p:nvSpPr>
            <p:cNvPr id="11" name="矩形 10"/>
            <p:cNvSpPr/>
            <p:nvPr/>
          </p:nvSpPr>
          <p:spPr>
            <a:xfrm flipV="1">
              <a:off x="0" y="1370350"/>
              <a:ext cx="12190413" cy="45719"/>
            </a:xfrm>
            <a:prstGeom prst="rect">
              <a:avLst/>
            </a:prstGeom>
            <a:solidFill>
              <a:srgbClr val="2C61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TextBox 8"/>
            <p:cNvSpPr txBox="1">
              <a:spLocks noChangeArrowheads="1"/>
            </p:cNvSpPr>
            <p:nvPr/>
          </p:nvSpPr>
          <p:spPr bwMode="auto">
            <a:xfrm>
              <a:off x="727710" y="761767"/>
              <a:ext cx="7605395" cy="492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spAutoFit/>
            </a:bodyPr>
            <a:lstStyle/>
            <a:p>
              <a:pPr algn="l" eaLnBrk="1" hangingPunct="1"/>
              <a:r>
                <a:rPr lang="zh-CN" altLang="en-US" sz="3200" b="1" dirty="0">
                  <a:solidFill>
                    <a:srgbClr val="2C6181"/>
                  </a:solidFill>
                  <a:latin typeface="微软雅黑" panose="020B0503020204020204" charset="-122"/>
                  <a:ea typeface="微软雅黑" panose="020B0503020204020204" charset="-122"/>
                  <a:sym typeface="Arial" panose="020B0604020202020204" pitchFamily="34" charset="0"/>
                </a:rPr>
                <a:t>背景话题</a:t>
              </a:r>
              <a:r>
                <a:rPr lang="en-US" altLang="zh-CN" sz="3200" b="1" dirty="0">
                  <a:solidFill>
                    <a:srgbClr val="2C6181"/>
                  </a:solidFill>
                  <a:latin typeface="微软雅黑" panose="020B0503020204020204" charset="-122"/>
                  <a:ea typeface="微软雅黑" panose="020B0503020204020204" charset="-122"/>
                  <a:sym typeface="Arial" panose="020B0604020202020204" pitchFamily="34" charset="0"/>
                </a:rPr>
                <a:t> coming-of-age ceremony</a:t>
              </a:r>
              <a:endParaRPr lang="en-US" altLang="zh-CN" sz="3200" b="1" dirty="0">
                <a:solidFill>
                  <a:srgbClr val="2C6181"/>
                </a:solidFill>
                <a:latin typeface="微软雅黑" panose="020B0503020204020204" charset="-122"/>
                <a:ea typeface="微软雅黑" panose="020B0503020204020204" charset="-122"/>
                <a:sym typeface="Arial" panose="020B0604020202020204" pitchFamily="34" charset="0"/>
              </a:endParaRPr>
            </a:p>
          </p:txBody>
        </p:sp>
      </p:grpSp>
      <p:sp>
        <p:nvSpPr>
          <p:cNvPr id="2" name="文本框 1"/>
          <p:cNvSpPr txBox="1"/>
          <p:nvPr/>
        </p:nvSpPr>
        <p:spPr>
          <a:xfrm>
            <a:off x="78888" y="1113580"/>
            <a:ext cx="12034831" cy="583565"/>
          </a:xfrm>
          <a:prstGeom prst="rect">
            <a:avLst/>
          </a:prstGeom>
          <a:noFill/>
        </p:spPr>
        <p:txBody>
          <a:bodyPr wrap="square" rtlCol="0">
            <a:spAutoFit/>
          </a:bodyPr>
          <a:p>
            <a:pPr indent="0" fontAlgn="auto">
              <a:lnSpc>
                <a:spcPts val="3840"/>
              </a:lnSpc>
              <a:buNone/>
            </a:pPr>
            <a:r>
              <a:rPr lang="en-US" altLang="zh-CN" sz="3600" b="1">
                <a:solidFill>
                  <a:srgbClr val="1820BA"/>
                </a:solidFill>
                <a:latin typeface="等线" panose="02010600030101010101" charset="-122"/>
                <a:ea typeface="等线" panose="02010600030101010101" charset="-122"/>
                <a:cs typeface="等线" panose="02010600030101010101" charset="-122"/>
                <a:sym typeface="+mn-ea"/>
              </a:rPr>
              <a:t> </a:t>
            </a:r>
            <a:r>
              <a:rPr lang="zh-CN" altLang="en-US" sz="3600" b="1">
                <a:solidFill>
                  <a:srgbClr val="1820BA"/>
                </a:solidFill>
                <a:latin typeface="等线" panose="02010600030101010101" charset="-122"/>
                <a:ea typeface="等线" panose="02010600030101010101" charset="-122"/>
                <a:cs typeface="等线" panose="02010600030101010101" charset="-122"/>
                <a:sym typeface="+mn-ea"/>
              </a:rPr>
              <a:t>主要活动</a:t>
            </a:r>
            <a:endParaRPr lang="zh-CN" altLang="en-US" sz="3600" b="1">
              <a:solidFill>
                <a:srgbClr val="1820BA"/>
              </a:solidFill>
              <a:latin typeface="等线" panose="02010600030101010101" charset="-122"/>
              <a:ea typeface="等线" panose="02010600030101010101" charset="-122"/>
              <a:cs typeface="等线" panose="02010600030101010101" charset="-122"/>
              <a:sym typeface="+mn-ea"/>
            </a:endParaRPr>
          </a:p>
        </p:txBody>
      </p:sp>
      <p:sp>
        <p:nvSpPr>
          <p:cNvPr id="3" name="文本框 2"/>
          <p:cNvSpPr txBox="1"/>
          <p:nvPr/>
        </p:nvSpPr>
        <p:spPr>
          <a:xfrm>
            <a:off x="561975" y="1697355"/>
            <a:ext cx="11478260" cy="304609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p>
            <a:pPr fontAlgn="auto">
              <a:lnSpc>
                <a:spcPts val="3840"/>
              </a:lnSpc>
              <a:buBlip>
                <a:blip r:embed="rId1"/>
              </a:buBlip>
            </a:pPr>
            <a:r>
              <a:rPr lang="en-US" altLang="zh-CN" sz="3200">
                <a:solidFill>
                  <a:schemeClr val="tx1"/>
                </a:solidFill>
                <a:latin typeface="等线" panose="02010600030101010101" charset="-122"/>
                <a:ea typeface="等线" panose="02010600030101010101" charset="-122"/>
                <a:cs typeface="等线" panose="02010600030101010101" charset="-122"/>
                <a:sym typeface="+mn-ea"/>
              </a:rPr>
              <a:t> </a:t>
            </a:r>
            <a:r>
              <a:rPr lang="zh-CN" altLang="en-US" sz="3200">
                <a:solidFill>
                  <a:schemeClr val="tx1"/>
                </a:solidFill>
                <a:latin typeface="等线" panose="02010600030101010101" charset="-122"/>
                <a:ea typeface="等线" panose="02010600030101010101" charset="-122"/>
                <a:cs typeface="等线" panose="02010600030101010101" charset="-122"/>
                <a:sym typeface="+mn-ea"/>
              </a:rPr>
              <a:t>主持人开场白</a:t>
            </a:r>
            <a:r>
              <a:rPr lang="en-US" altLang="zh-CN" sz="3200">
                <a:solidFill>
                  <a:schemeClr val="tx1"/>
                </a:solidFill>
                <a:latin typeface="等线" panose="02010600030101010101" charset="-122"/>
                <a:ea typeface="等线" panose="02010600030101010101" charset="-122"/>
                <a:cs typeface="等线" panose="02010600030101010101" charset="-122"/>
                <a:sym typeface="+mn-ea"/>
              </a:rPr>
              <a:t>  opener</a:t>
            </a:r>
            <a:endParaRPr lang="zh-CN" altLang="en-US" sz="3200">
              <a:solidFill>
                <a:schemeClr val="tx1"/>
              </a:solidFill>
              <a:latin typeface="等线" panose="02010600030101010101" charset="-122"/>
              <a:ea typeface="等线" panose="02010600030101010101" charset="-122"/>
              <a:cs typeface="等线" panose="02010600030101010101" charset="-122"/>
              <a:sym typeface="+mn-ea"/>
            </a:endParaRPr>
          </a:p>
          <a:p>
            <a:pPr fontAlgn="auto">
              <a:lnSpc>
                <a:spcPts val="3840"/>
              </a:lnSpc>
              <a:buBlip>
                <a:blip r:embed="rId1"/>
              </a:buBlip>
            </a:pPr>
            <a:r>
              <a:rPr lang="en-US" altLang="zh-CN" sz="3200">
                <a:solidFill>
                  <a:schemeClr val="tx1"/>
                </a:solidFill>
                <a:latin typeface="等线" panose="02010600030101010101" charset="-122"/>
                <a:ea typeface="等线" panose="02010600030101010101" charset="-122"/>
                <a:cs typeface="等线" panose="02010600030101010101" charset="-122"/>
                <a:sym typeface="+mn-ea"/>
              </a:rPr>
              <a:t> </a:t>
            </a:r>
            <a:r>
              <a:rPr lang="zh-CN" altLang="en-US" sz="3200">
                <a:solidFill>
                  <a:schemeClr val="tx1"/>
                </a:solidFill>
                <a:latin typeface="等线" panose="02010600030101010101" charset="-122"/>
                <a:ea typeface="等线" panose="02010600030101010101" charset="-122"/>
                <a:cs typeface="等线" panose="02010600030101010101" charset="-122"/>
                <a:sym typeface="+mn-ea"/>
              </a:rPr>
              <a:t>领导</a:t>
            </a:r>
            <a:r>
              <a:rPr lang="en-US" altLang="zh-CN" sz="3200">
                <a:solidFill>
                  <a:schemeClr val="tx1"/>
                </a:solidFill>
                <a:latin typeface="等线" panose="02010600030101010101" charset="-122"/>
                <a:ea typeface="等线" panose="02010600030101010101" charset="-122"/>
                <a:cs typeface="等线" panose="02010600030101010101" charset="-122"/>
                <a:sym typeface="+mn-ea"/>
              </a:rPr>
              <a:t>/</a:t>
            </a:r>
            <a:r>
              <a:rPr lang="zh-CN" altLang="en-US" sz="3200">
                <a:solidFill>
                  <a:schemeClr val="tx1"/>
                </a:solidFill>
                <a:latin typeface="等线" panose="02010600030101010101" charset="-122"/>
                <a:ea typeface="等线" panose="02010600030101010101" charset="-122"/>
                <a:cs typeface="等线" panose="02010600030101010101" charset="-122"/>
                <a:sym typeface="+mn-ea"/>
              </a:rPr>
              <a:t>校长致辞</a:t>
            </a:r>
            <a:r>
              <a:rPr lang="en-US" altLang="zh-CN" sz="3200">
                <a:solidFill>
                  <a:schemeClr val="tx1"/>
                </a:solidFill>
                <a:latin typeface="等线" panose="02010600030101010101" charset="-122"/>
                <a:ea typeface="等线" panose="02010600030101010101" charset="-122"/>
                <a:cs typeface="等线" panose="02010600030101010101" charset="-122"/>
                <a:sym typeface="+mn-ea"/>
              </a:rPr>
              <a:t>  address</a:t>
            </a:r>
            <a:endParaRPr lang="zh-CN" altLang="en-US" sz="3200">
              <a:solidFill>
                <a:schemeClr val="tx1"/>
              </a:solidFill>
              <a:latin typeface="等线" panose="02010600030101010101" charset="-122"/>
              <a:ea typeface="等线" panose="02010600030101010101" charset="-122"/>
              <a:cs typeface="等线" panose="02010600030101010101" charset="-122"/>
              <a:sym typeface="+mn-ea"/>
            </a:endParaRPr>
          </a:p>
          <a:p>
            <a:pPr fontAlgn="auto">
              <a:lnSpc>
                <a:spcPts val="3840"/>
              </a:lnSpc>
              <a:buBlip>
                <a:blip r:embed="rId1"/>
              </a:buBlip>
            </a:pPr>
            <a:r>
              <a:rPr lang="en-US" altLang="zh-CN" sz="3200">
                <a:solidFill>
                  <a:schemeClr val="tx1"/>
                </a:solidFill>
                <a:latin typeface="等线" panose="02010600030101010101" charset="-122"/>
                <a:ea typeface="等线" panose="02010600030101010101" charset="-122"/>
                <a:cs typeface="等线" panose="02010600030101010101" charset="-122"/>
                <a:sym typeface="+mn-ea"/>
              </a:rPr>
              <a:t> </a:t>
            </a:r>
            <a:r>
              <a:rPr lang="zh-CN" altLang="en-US" sz="3200">
                <a:solidFill>
                  <a:schemeClr val="tx1"/>
                </a:solidFill>
                <a:latin typeface="等线" panose="02010600030101010101" charset="-122"/>
                <a:ea typeface="等线" panose="02010600030101010101" charset="-122"/>
                <a:cs typeface="等线" panose="02010600030101010101" charset="-122"/>
                <a:sym typeface="+mn-ea"/>
              </a:rPr>
              <a:t>学生成人宣誓</a:t>
            </a:r>
            <a:r>
              <a:rPr lang="en-US" altLang="zh-CN" sz="3200">
                <a:solidFill>
                  <a:schemeClr val="tx1"/>
                </a:solidFill>
                <a:latin typeface="等线" panose="02010600030101010101" charset="-122"/>
                <a:ea typeface="等线" panose="02010600030101010101" charset="-122"/>
                <a:cs typeface="等线" panose="02010600030101010101" charset="-122"/>
                <a:sym typeface="+mn-ea"/>
              </a:rPr>
              <a:t>   oath</a:t>
            </a:r>
            <a:endParaRPr lang="zh-CN" altLang="en-US" sz="3200">
              <a:solidFill>
                <a:schemeClr val="tx1"/>
              </a:solidFill>
              <a:latin typeface="等线" panose="02010600030101010101" charset="-122"/>
              <a:ea typeface="等线" panose="02010600030101010101" charset="-122"/>
              <a:cs typeface="等线" panose="02010600030101010101" charset="-122"/>
              <a:sym typeface="+mn-ea"/>
            </a:endParaRPr>
          </a:p>
          <a:p>
            <a:pPr fontAlgn="auto">
              <a:lnSpc>
                <a:spcPts val="3840"/>
              </a:lnSpc>
              <a:buBlip>
                <a:blip r:embed="rId1"/>
              </a:buBlip>
            </a:pPr>
            <a:r>
              <a:rPr lang="en-US" altLang="zh-CN" sz="3200">
                <a:solidFill>
                  <a:schemeClr val="tx1"/>
                </a:solidFill>
                <a:latin typeface="等线" panose="02010600030101010101" charset="-122"/>
                <a:ea typeface="等线" panose="02010600030101010101" charset="-122"/>
                <a:cs typeface="等线" panose="02010600030101010101" charset="-122"/>
                <a:sym typeface="+mn-ea"/>
              </a:rPr>
              <a:t> </a:t>
            </a:r>
            <a:r>
              <a:rPr lang="zh-CN" altLang="en-US" sz="3200">
                <a:solidFill>
                  <a:schemeClr val="tx1"/>
                </a:solidFill>
                <a:latin typeface="等线" panose="02010600030101010101" charset="-122"/>
                <a:ea typeface="等线" panose="02010600030101010101" charset="-122"/>
                <a:cs typeface="等线" panose="02010600030101010101" charset="-122"/>
                <a:sym typeface="+mn-ea"/>
              </a:rPr>
              <a:t>家长和学生互动</a:t>
            </a:r>
            <a:r>
              <a:rPr lang="en-US" altLang="zh-CN" sz="3200">
                <a:solidFill>
                  <a:schemeClr val="tx1"/>
                </a:solidFill>
                <a:latin typeface="等线" panose="02010600030101010101" charset="-122"/>
                <a:ea typeface="等线" panose="02010600030101010101" charset="-122"/>
                <a:cs typeface="等线" panose="02010600030101010101" charset="-122"/>
                <a:sym typeface="+mn-ea"/>
              </a:rPr>
              <a:t>  interaction</a:t>
            </a:r>
            <a:endParaRPr lang="zh-CN" altLang="en-US" sz="3200">
              <a:solidFill>
                <a:schemeClr val="tx1"/>
              </a:solidFill>
              <a:latin typeface="等线" panose="02010600030101010101" charset="-122"/>
              <a:ea typeface="等线" panose="02010600030101010101" charset="-122"/>
              <a:cs typeface="等线" panose="02010600030101010101" charset="-122"/>
              <a:sym typeface="+mn-ea"/>
            </a:endParaRPr>
          </a:p>
          <a:p>
            <a:pPr fontAlgn="auto">
              <a:lnSpc>
                <a:spcPts val="3840"/>
              </a:lnSpc>
              <a:buBlip>
                <a:blip r:embed="rId1"/>
              </a:buBlip>
            </a:pPr>
            <a:r>
              <a:rPr lang="en-US" altLang="zh-CN" sz="3200">
                <a:solidFill>
                  <a:schemeClr val="tx1"/>
                </a:solidFill>
                <a:latin typeface="等线" panose="02010600030101010101" charset="-122"/>
                <a:ea typeface="等线" panose="02010600030101010101" charset="-122"/>
                <a:cs typeface="等线" panose="02010600030101010101" charset="-122"/>
                <a:sym typeface="+mn-ea"/>
              </a:rPr>
              <a:t>  </a:t>
            </a:r>
            <a:r>
              <a:rPr lang="zh-CN" altLang="en-US" sz="3200">
                <a:solidFill>
                  <a:schemeClr val="tx1"/>
                </a:solidFill>
                <a:latin typeface="等线" panose="02010600030101010101" charset="-122"/>
                <a:ea typeface="等线" panose="02010600030101010101" charset="-122"/>
                <a:cs typeface="等线" panose="02010600030101010101" charset="-122"/>
                <a:sym typeface="+mn-ea"/>
              </a:rPr>
              <a:t>家长陪伴学生走过成人门</a:t>
            </a:r>
            <a:r>
              <a:rPr lang="en-US" altLang="zh-CN" sz="3200">
                <a:solidFill>
                  <a:schemeClr val="tx1"/>
                </a:solidFill>
                <a:latin typeface="等线" panose="02010600030101010101" charset="-122"/>
                <a:ea typeface="等线" panose="02010600030101010101" charset="-122"/>
                <a:cs typeface="等线" panose="02010600030101010101" charset="-122"/>
                <a:sym typeface="+mn-ea"/>
              </a:rPr>
              <a:t>  stride through the gate</a:t>
            </a:r>
            <a:endParaRPr lang="zh-CN" altLang="en-US" sz="3200">
              <a:solidFill>
                <a:schemeClr val="tx1"/>
              </a:solidFill>
              <a:latin typeface="等线" panose="02010600030101010101" charset="-122"/>
              <a:ea typeface="等线" panose="02010600030101010101" charset="-122"/>
              <a:cs typeface="等线" panose="02010600030101010101" charset="-122"/>
              <a:sym typeface="+mn-ea"/>
            </a:endParaRPr>
          </a:p>
          <a:p>
            <a:pPr fontAlgn="auto">
              <a:lnSpc>
                <a:spcPts val="3840"/>
              </a:lnSpc>
              <a:buBlip>
                <a:blip r:embed="rId1"/>
              </a:buBlip>
            </a:pPr>
            <a:r>
              <a:rPr lang="en-US" altLang="zh-CN" sz="3200">
                <a:solidFill>
                  <a:schemeClr val="tx1"/>
                </a:solidFill>
                <a:latin typeface="等线" panose="02010600030101010101" charset="-122"/>
                <a:ea typeface="等线" panose="02010600030101010101" charset="-122"/>
                <a:cs typeface="等线" panose="02010600030101010101" charset="-122"/>
                <a:sym typeface="+mn-ea"/>
              </a:rPr>
              <a:t> </a:t>
            </a:r>
            <a:r>
              <a:rPr lang="en-US" altLang="zh-CN" sz="2800">
                <a:solidFill>
                  <a:schemeClr val="tx1"/>
                </a:solidFill>
                <a:latin typeface="等线" panose="02010600030101010101" charset="-122"/>
                <a:ea typeface="等线" panose="02010600030101010101" charset="-122"/>
                <a:cs typeface="等线" panose="02010600030101010101" charset="-122"/>
                <a:sym typeface="+mn-ea"/>
              </a:rPr>
              <a:t> </a:t>
            </a:r>
            <a:r>
              <a:rPr lang="zh-CN" altLang="en-US" sz="3200">
                <a:solidFill>
                  <a:schemeClr val="tx1"/>
                </a:solidFill>
                <a:latin typeface="等线" panose="02010600030101010101" charset="-122"/>
                <a:ea typeface="等线" panose="02010600030101010101" charset="-122"/>
                <a:cs typeface="等线" panose="02010600030101010101" charset="-122"/>
                <a:sym typeface="+mn-ea"/>
              </a:rPr>
              <a:t>中间穿插歌舞等互动节目</a:t>
            </a:r>
            <a:r>
              <a:rPr lang="en-US" altLang="zh-CN" sz="3200">
                <a:solidFill>
                  <a:schemeClr val="tx1"/>
                </a:solidFill>
                <a:latin typeface="等线" panose="02010600030101010101" charset="-122"/>
                <a:ea typeface="等线" panose="02010600030101010101" charset="-122"/>
                <a:cs typeface="等线" panose="02010600030101010101" charset="-122"/>
                <a:sym typeface="+mn-ea"/>
              </a:rPr>
              <a:t>    performances</a:t>
            </a:r>
            <a:endParaRPr lang="en-US" altLang="zh-CN" sz="3200">
              <a:solidFill>
                <a:schemeClr val="tx1"/>
              </a:solidFill>
              <a:latin typeface="等线" panose="02010600030101010101" charset="-122"/>
              <a:ea typeface="等线" panose="02010600030101010101" charset="-122"/>
              <a:cs typeface="等线" panose="02010600030101010101" charset="-122"/>
              <a:sym typeface="+mn-ea"/>
            </a:endParaRPr>
          </a:p>
        </p:txBody>
      </p:sp>
    </p:spTree>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组合 7"/>
          <p:cNvGrpSpPr/>
          <p:nvPr/>
        </p:nvGrpSpPr>
        <p:grpSpPr>
          <a:xfrm>
            <a:off x="2081" y="281655"/>
            <a:ext cx="12188156" cy="654181"/>
            <a:chOff x="0" y="761767"/>
            <a:chExt cx="12190413" cy="654302"/>
          </a:xfrm>
        </p:grpSpPr>
        <p:sp>
          <p:nvSpPr>
            <p:cNvPr id="11" name="矩形 10"/>
            <p:cNvSpPr/>
            <p:nvPr/>
          </p:nvSpPr>
          <p:spPr>
            <a:xfrm flipV="1">
              <a:off x="0" y="1370350"/>
              <a:ext cx="12190413" cy="45719"/>
            </a:xfrm>
            <a:prstGeom prst="rect">
              <a:avLst/>
            </a:prstGeom>
            <a:solidFill>
              <a:srgbClr val="2C61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TextBox 8"/>
            <p:cNvSpPr txBox="1">
              <a:spLocks noChangeArrowheads="1"/>
            </p:cNvSpPr>
            <p:nvPr/>
          </p:nvSpPr>
          <p:spPr bwMode="auto">
            <a:xfrm>
              <a:off x="727710" y="761767"/>
              <a:ext cx="7605395" cy="492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spAutoFit/>
            </a:bodyPr>
            <a:lstStyle/>
            <a:p>
              <a:pPr algn="l" eaLnBrk="1" hangingPunct="1"/>
              <a:r>
                <a:rPr lang="zh-CN" altLang="en-US" sz="3200" b="1" dirty="0">
                  <a:solidFill>
                    <a:srgbClr val="2C6181"/>
                  </a:solidFill>
                  <a:latin typeface="微软雅黑" panose="020B0503020204020204" charset="-122"/>
                  <a:ea typeface="微软雅黑" panose="020B0503020204020204" charset="-122"/>
                  <a:sym typeface="Arial" panose="020B0604020202020204" pitchFamily="34" charset="0"/>
                </a:rPr>
                <a:t>思维和表达</a:t>
              </a:r>
              <a:r>
                <a:rPr lang="en-US" altLang="zh-CN" sz="3200" b="1" dirty="0">
                  <a:solidFill>
                    <a:srgbClr val="2C6181"/>
                  </a:solidFill>
                  <a:latin typeface="微软雅黑" panose="020B0503020204020204" charset="-122"/>
                  <a:ea typeface="微软雅黑" panose="020B0503020204020204" charset="-122"/>
                  <a:sym typeface="Arial" panose="020B0604020202020204" pitchFamily="34" charset="0"/>
                </a:rPr>
                <a:t>: </a:t>
              </a:r>
              <a:r>
                <a:rPr lang="zh-CN" altLang="en-US" sz="3200" b="1" dirty="0">
                  <a:solidFill>
                    <a:srgbClr val="2C6181"/>
                  </a:solidFill>
                  <a:latin typeface="微软雅黑" panose="020B0503020204020204" charset="-122"/>
                  <a:ea typeface="微软雅黑" panose="020B0503020204020204" charset="-122"/>
                  <a:sym typeface="Arial" panose="020B0604020202020204" pitchFamily="34" charset="0"/>
                </a:rPr>
                <a:t>首段</a:t>
              </a:r>
              <a:endParaRPr lang="zh-CN" altLang="en-US" sz="3200" b="1" dirty="0">
                <a:solidFill>
                  <a:srgbClr val="2C6181"/>
                </a:solidFill>
                <a:latin typeface="微软雅黑" panose="020B0503020204020204" charset="-122"/>
                <a:ea typeface="微软雅黑" panose="020B0503020204020204" charset="-122"/>
                <a:sym typeface="Arial" panose="020B0604020202020204" pitchFamily="34" charset="0"/>
              </a:endParaRPr>
            </a:p>
          </p:txBody>
        </p:sp>
      </p:grpSp>
      <p:sp>
        <p:nvSpPr>
          <p:cNvPr id="2" name="文本框 1"/>
          <p:cNvSpPr txBox="1"/>
          <p:nvPr/>
        </p:nvSpPr>
        <p:spPr>
          <a:xfrm>
            <a:off x="155723" y="1133265"/>
            <a:ext cx="12034831" cy="58356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p>
            <a:pPr fontAlgn="auto">
              <a:lnSpc>
                <a:spcPts val="3840"/>
              </a:lnSpc>
            </a:pPr>
            <a:r>
              <a:rPr sz="2800" dirty="0">
                <a:sym typeface="+mn-ea"/>
              </a:rPr>
              <a:t>1.</a:t>
            </a:r>
            <a:r>
              <a:rPr lang="zh-CN" sz="2800" dirty="0">
                <a:sym typeface="+mn-ea"/>
              </a:rPr>
              <a:t>背景</a:t>
            </a:r>
            <a:r>
              <a:rPr lang="en-US" altLang="zh-CN" sz="2800" dirty="0">
                <a:sym typeface="+mn-ea"/>
              </a:rPr>
              <a:t>+</a:t>
            </a:r>
            <a:r>
              <a:rPr sz="2800" dirty="0">
                <a:sym typeface="+mn-ea"/>
              </a:rPr>
              <a:t>写信目的</a:t>
            </a:r>
            <a:r>
              <a:rPr lang="zh-CN" sz="2800" dirty="0">
                <a:sym typeface="+mn-ea"/>
              </a:rPr>
              <a:t>：</a:t>
            </a:r>
            <a:r>
              <a:rPr lang="zh-CN" altLang="en-US" sz="2800">
                <a:sym typeface="+mn-ea"/>
              </a:rPr>
              <a:t>得知你们要来参加成人礼</a:t>
            </a:r>
            <a:r>
              <a:rPr lang="en-US" altLang="zh-CN" sz="2800">
                <a:sym typeface="+mn-ea"/>
              </a:rPr>
              <a:t>+</a:t>
            </a:r>
            <a:r>
              <a:rPr lang="zh-CN" altLang="en-US" sz="2800">
                <a:sym typeface="+mn-ea"/>
              </a:rPr>
              <a:t>回信告知大致信息</a:t>
            </a:r>
            <a:endParaRPr lang="en-US" altLang="zh-CN" sz="2800">
              <a:solidFill>
                <a:srgbClr val="1C17CD"/>
              </a:solidFill>
              <a:latin typeface="Arial" panose="020B0604020202020204" pitchFamily="34" charset="0"/>
              <a:cs typeface="Arial" panose="020B0604020202020204" pitchFamily="34" charset="0"/>
              <a:sym typeface="+mn-ea"/>
            </a:endParaRPr>
          </a:p>
        </p:txBody>
      </p:sp>
      <p:sp>
        <p:nvSpPr>
          <p:cNvPr id="3" name="文本框 2"/>
          <p:cNvSpPr txBox="1"/>
          <p:nvPr/>
        </p:nvSpPr>
        <p:spPr>
          <a:xfrm>
            <a:off x="155723" y="1938296"/>
            <a:ext cx="11916743" cy="521970"/>
          </a:xfrm>
          <a:prstGeom prst="rect">
            <a:avLst/>
          </a:prstGeom>
          <a:noFill/>
        </p:spPr>
        <p:txBody>
          <a:bodyPr wrap="square" rtlCol="0">
            <a:spAutoFit/>
          </a:bodyPr>
          <a:p>
            <a:r>
              <a:rPr lang="zh-CN" altLang="en-US" sz="2800">
                <a:solidFill>
                  <a:srgbClr val="1C17CD"/>
                </a:solidFill>
              </a:rPr>
              <a:t>背景</a:t>
            </a:r>
            <a:r>
              <a:rPr lang="en-US" altLang="zh-CN" sz="2800">
                <a:solidFill>
                  <a:srgbClr val="1C17CD"/>
                </a:solidFill>
              </a:rPr>
              <a:t>+</a:t>
            </a:r>
            <a:r>
              <a:rPr lang="zh-CN" altLang="en-US" sz="2800">
                <a:solidFill>
                  <a:srgbClr val="1C17CD"/>
                </a:solidFill>
              </a:rPr>
              <a:t>目的：</a:t>
            </a:r>
            <a:endParaRPr lang="zh-CN" altLang="en-US" sz="2800">
              <a:solidFill>
                <a:srgbClr val="1C17CD"/>
              </a:solidFill>
            </a:endParaRPr>
          </a:p>
        </p:txBody>
      </p:sp>
      <p:sp>
        <p:nvSpPr>
          <p:cNvPr id="5" name="文本框 4"/>
          <p:cNvSpPr txBox="1"/>
          <p:nvPr/>
        </p:nvSpPr>
        <p:spPr>
          <a:xfrm>
            <a:off x="155575" y="2533650"/>
            <a:ext cx="11917680" cy="3061335"/>
          </a:xfrm>
          <a:prstGeom prst="rect">
            <a:avLst/>
          </a:prstGeom>
        </p:spPr>
        <p:style>
          <a:lnRef idx="1">
            <a:schemeClr val="dk1"/>
          </a:lnRef>
          <a:fillRef idx="2">
            <a:schemeClr val="dk1"/>
          </a:fillRef>
          <a:effectRef idx="1">
            <a:schemeClr val="dk1"/>
          </a:effectRef>
          <a:fontRef idx="minor">
            <a:schemeClr val="dk1"/>
          </a:fontRef>
        </p:style>
        <p:txBody>
          <a:bodyPr wrap="square" rtlCol="0">
            <a:spAutoFit/>
          </a:bodyPr>
          <a:p>
            <a:pPr fontAlgn="auto">
              <a:lnSpc>
                <a:spcPts val="3860"/>
              </a:lnSpc>
            </a:pPr>
            <a:r>
              <a:rPr lang="en-US" sz="2800">
                <a:latin typeface="Arial" panose="020B0604020202020204" pitchFamily="34" charset="0"/>
                <a:cs typeface="Arial" panose="020B0604020202020204" pitchFamily="34" charset="0"/>
              </a:rPr>
              <a:t>1.So excited that we’ll soon meet and join in the coming-of-age ceremony in our school. Here, I’d like to share with you our plan briefly.</a:t>
            </a:r>
            <a:endParaRPr lang="en-US" sz="2800">
              <a:latin typeface="Arial" panose="020B0604020202020204" pitchFamily="34" charset="0"/>
              <a:cs typeface="Arial" panose="020B0604020202020204" pitchFamily="34" charset="0"/>
            </a:endParaRPr>
          </a:p>
          <a:p>
            <a:pPr fontAlgn="auto">
              <a:lnSpc>
                <a:spcPts val="3860"/>
              </a:lnSpc>
            </a:pPr>
            <a:r>
              <a:rPr lang="en-US" sz="2800">
                <a:latin typeface="Arial" panose="020B0604020202020204" pitchFamily="34" charset="0"/>
                <a:cs typeface="Arial" panose="020B0604020202020204" pitchFamily="34" charset="0"/>
              </a:rPr>
              <a:t>2.Glad to know you’ll attend the coming-of-age ceremony </a:t>
            </a:r>
            <a:r>
              <a:rPr lang="en-US" altLang="zh-CN" sz="2800">
                <a:latin typeface="Arial" panose="020B0604020202020204" pitchFamily="34" charset="0"/>
                <a:cs typeface="Arial" panose="020B0604020202020204" pitchFamily="34" charset="0"/>
              </a:rPr>
              <a:t>to be held </a:t>
            </a:r>
            <a:r>
              <a:rPr lang="en-US" sz="2800">
                <a:latin typeface="Arial" panose="020B0604020202020204" pitchFamily="34" charset="0"/>
                <a:cs typeface="Arial" panose="020B0604020202020204" pitchFamily="34" charset="0"/>
              </a:rPr>
              <a:t>in our school next week, I’m writing to inform you of the relevant details. </a:t>
            </a:r>
            <a:endParaRPr lang="en-US" sz="2800">
              <a:latin typeface="Arial" panose="020B0604020202020204" pitchFamily="34" charset="0"/>
              <a:cs typeface="Arial" panose="020B0604020202020204" pitchFamily="34" charset="0"/>
            </a:endParaRPr>
          </a:p>
          <a:p>
            <a:pPr fontAlgn="auto">
              <a:lnSpc>
                <a:spcPts val="3860"/>
              </a:lnSpc>
            </a:pPr>
            <a:r>
              <a:rPr lang="en-US" sz="2800">
                <a:latin typeface="Arial" panose="020B0604020202020204" pitchFamily="34" charset="0"/>
                <a:cs typeface="Arial" panose="020B0604020202020204" pitchFamily="34" charset="0"/>
              </a:rPr>
              <a:t>3.It's our honor to have you here to jointly witness the coming-of-age ceremony. Here, I'm writing cordially to brief you on the arrangement.</a:t>
            </a:r>
            <a:endParaRPr lang="en-US" sz="280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bldLvl="0" animBg="1"/>
    </p:bldLst>
  </p:timing>
</p:sld>
</file>

<file path=ppt/tags/tag1.xml><?xml version="1.0" encoding="utf-8"?>
<p:tagLst xmlns:p="http://schemas.openxmlformats.org/presentationml/2006/main">
  <p:tag name="MH" val="20160830110146"/>
  <p:tag name="MH_LIBRARY" val="CONTENTS"/>
  <p:tag name="MH_TYPE" val="ENTRY"/>
  <p:tag name="ID" val="553512"/>
  <p:tag name="MH_ORDER" val="1"/>
</p:tagLst>
</file>

<file path=ppt/tags/tag2.xml><?xml version="1.0" encoding="utf-8"?>
<p:tagLst xmlns:p="http://schemas.openxmlformats.org/presentationml/2006/main">
  <p:tag name="PA" val="v3.0.0"/>
</p:tagLst>
</file>

<file path=ppt/tags/tag3.xml><?xml version="1.0" encoding="utf-8"?>
<p:tagLst xmlns:p="http://schemas.openxmlformats.org/presentationml/2006/main">
  <p:tag name="PA" val="v3.0.0"/>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炫彩扁平2">
      <a:dk1>
        <a:srgbClr val="000000"/>
      </a:dk1>
      <a:lt1>
        <a:srgbClr val="FFFFFF"/>
      </a:lt1>
      <a:dk2>
        <a:srgbClr val="44546A"/>
      </a:dk2>
      <a:lt2>
        <a:srgbClr val="E7E6E6"/>
      </a:lt2>
      <a:accent1>
        <a:srgbClr val="FFBF53"/>
      </a:accent1>
      <a:accent2>
        <a:srgbClr val="F17475"/>
      </a:accent2>
      <a:accent3>
        <a:srgbClr val="01B3C5"/>
      </a:accent3>
      <a:accent4>
        <a:srgbClr val="77448C"/>
      </a:accent4>
      <a:accent5>
        <a:srgbClr val="00AF92"/>
      </a:accent5>
      <a:accent6>
        <a:srgbClr val="C65885"/>
      </a:accent6>
      <a:hlink>
        <a:srgbClr val="FCC79F"/>
      </a:hlink>
      <a:folHlink>
        <a:srgbClr val="869FB7"/>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9667</Words>
  <Application>WPS 演示</Application>
  <PresentationFormat>宽屏</PresentationFormat>
  <Paragraphs>295</Paragraphs>
  <Slides>28</Slides>
  <Notes>0</Notes>
  <HiddenSlides>0</HiddenSlides>
  <MMClips>0</MMClips>
  <ScaleCrop>false</ScaleCrop>
  <HeadingPairs>
    <vt:vector size="6" baseType="variant">
      <vt:variant>
        <vt:lpstr>已用的字体</vt:lpstr>
      </vt:variant>
      <vt:variant>
        <vt:i4>18</vt:i4>
      </vt:variant>
      <vt:variant>
        <vt:lpstr>主题</vt:lpstr>
      </vt:variant>
      <vt:variant>
        <vt:i4>2</vt:i4>
      </vt:variant>
      <vt:variant>
        <vt:lpstr>幻灯片标题</vt:lpstr>
      </vt:variant>
      <vt:variant>
        <vt:i4>28</vt:i4>
      </vt:variant>
    </vt:vector>
  </HeadingPairs>
  <TitlesOfParts>
    <vt:vector size="48" baseType="lpstr">
      <vt:lpstr>Arial</vt:lpstr>
      <vt:lpstr>宋体</vt:lpstr>
      <vt:lpstr>Wingdings</vt:lpstr>
      <vt:lpstr>Calibri</vt:lpstr>
      <vt:lpstr>ITC Avant Garde Std Bk</vt:lpstr>
      <vt:lpstr>Century Gothic</vt:lpstr>
      <vt:lpstr>等线</vt:lpstr>
      <vt:lpstr>华文楷体</vt:lpstr>
      <vt:lpstr>微软雅黑</vt:lpstr>
      <vt:lpstr>Arial Unicode MS</vt:lpstr>
      <vt:lpstr>Wingdings</vt:lpstr>
      <vt:lpstr>Times New Roman</vt:lpstr>
      <vt:lpstr>Arial Unicode MS</vt:lpstr>
      <vt:lpstr>Rockwell</vt:lpstr>
      <vt:lpstr>MStiffHei PRC UltraBold</vt:lpstr>
      <vt:lpstr>HelveticaNeue</vt:lpstr>
      <vt:lpstr>Corbel</vt:lpstr>
      <vt:lpstr>华文新魏</vt:lpstr>
      <vt:lpstr>Office 主题</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ttthinker</dc:creator>
  <cp:lastModifiedBy>24147</cp:lastModifiedBy>
  <cp:revision>12</cp:revision>
  <dcterms:created xsi:type="dcterms:W3CDTF">2022-04-17T03:04:00Z</dcterms:created>
  <dcterms:modified xsi:type="dcterms:W3CDTF">2022-04-18T09:33:59Z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B14C9B4954F74CBFB6F5187A0473CD7F</vt:lpwstr>
  </property>
  <property fmtid="{D5CDD505-2E9C-101B-9397-08002B2CF9AE}" pid="3" name="KSOProductBuildVer">
    <vt:lpwstr>2052-11.8.2.8411</vt:lpwstr>
  </property>
</Properties>
</file>