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9.xml" ContentType="application/vnd.openxmlformats-officedocument.presentationml.notesSlide+xml"/>
  <Override PartName="/ppt/tags/tag49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59" r:id="rId2"/>
    <p:sldMasterId id="2147483670" r:id="rId3"/>
  </p:sldMasterIdLst>
  <p:notesMasterIdLst>
    <p:notesMasterId r:id="rId22"/>
  </p:notesMasterIdLst>
  <p:sldIdLst>
    <p:sldId id="329" r:id="rId4"/>
    <p:sldId id="257" r:id="rId5"/>
    <p:sldId id="276" r:id="rId6"/>
    <p:sldId id="328" r:id="rId7"/>
    <p:sldId id="281" r:id="rId8"/>
    <p:sldId id="279" r:id="rId9"/>
    <p:sldId id="283" r:id="rId10"/>
    <p:sldId id="310" r:id="rId11"/>
    <p:sldId id="299" r:id="rId12"/>
    <p:sldId id="284" r:id="rId13"/>
    <p:sldId id="285" r:id="rId14"/>
    <p:sldId id="286" r:id="rId15"/>
    <p:sldId id="322" r:id="rId16"/>
    <p:sldId id="287" r:id="rId17"/>
    <p:sldId id="288" r:id="rId18"/>
    <p:sldId id="327" r:id="rId19"/>
    <p:sldId id="323" r:id="rId20"/>
    <p:sldId id="298" r:id="rId21"/>
  </p:sldIdLst>
  <p:sldSz cx="12192000" cy="6858000"/>
  <p:notesSz cx="6858000" cy="9144000"/>
  <p:embeddedFontLst>
    <p:embeddedFont>
      <p:font typeface="华文新魏" panose="02010800040101010101" pitchFamily="2" charset="-122"/>
      <p:regular r:id="rId23"/>
    </p:embeddedFont>
    <p:embeddedFont>
      <p:font typeface="GungsuhChe" panose="02010600030101010101" charset="-127"/>
      <p:regular r:id="rId24"/>
    </p:embeddedFont>
    <p:embeddedFont>
      <p:font typeface="黑体" panose="02010609060101010101" pitchFamily="49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锐字荣光粗黑简1.0" panose="02010600030101010101" charset="-122"/>
      <p:regular r:id="rId31"/>
    </p:embeddedFont>
    <p:embeddedFont>
      <p:font typeface="华文琥珀" panose="02010800040101010101" pitchFamily="2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Bauhaus 93" panose="04030905020B02020C02" pitchFamily="82" charset="0"/>
      <p:regular r:id="rId35"/>
    </p:embeddedFont>
    <p:embeddedFont>
      <p:font typeface="Impact" panose="020B0806030902050204" pitchFamily="34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>
          <p15:clr>
            <a:srgbClr val="A4A3A4"/>
          </p15:clr>
        </p15:guide>
        <p15:guide id="2" pos="38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C5C"/>
    <a:srgbClr val="FFBFB3"/>
    <a:srgbClr val="3A8CC5"/>
    <a:srgbClr val="398BC5"/>
    <a:srgbClr val="388AC4"/>
    <a:srgbClr val="EADBF3"/>
    <a:srgbClr val="FFBCAF"/>
    <a:srgbClr val="3A8DC6"/>
    <a:srgbClr val="DECCF2"/>
    <a:srgbClr val="B2B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2" y="77"/>
      </p:cViewPr>
      <p:guideLst>
        <p:guide orient="horz" pos="2190"/>
        <p:guide pos="38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49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49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6" name="组合 34"/>
          <p:cNvGrpSpPr/>
          <p:nvPr/>
        </p:nvGrpSpPr>
        <p:grpSpPr>
          <a:xfrm>
            <a:off x="4145915" y="0"/>
            <a:ext cx="5047615" cy="3298190"/>
            <a:chOff x="3454748" y="-1"/>
            <a:chExt cx="5507522" cy="3784852"/>
          </a:xfrm>
        </p:grpSpPr>
        <p:pic>
          <p:nvPicPr>
            <p:cNvPr id="69637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74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393097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639" name="组合 33"/>
            <p:cNvGrpSpPr/>
            <p:nvPr/>
          </p:nvGrpSpPr>
          <p:grpSpPr>
            <a:xfrm>
              <a:off x="5108703" y="2279326"/>
              <a:ext cx="1990988" cy="1505525"/>
              <a:chOff x="5108703" y="2279326"/>
              <a:chExt cx="1990988" cy="1505525"/>
            </a:xfrm>
          </p:grpSpPr>
          <p:sp>
            <p:nvSpPr>
              <p:cNvPr id="14" name="Freeform 16"/>
              <p:cNvSpPr/>
              <p:nvPr/>
            </p:nvSpPr>
            <p:spPr bwMode="auto">
              <a:xfrm flipV="1">
                <a:off x="6059974" y="3389797"/>
                <a:ext cx="40292" cy="215216"/>
              </a:xfrm>
              <a:custGeom>
                <a:avLst/>
                <a:gdLst>
                  <a:gd name="T0" fmla="*/ 29 w 31"/>
                  <a:gd name="T1" fmla="*/ 149 h 167"/>
                  <a:gd name="T2" fmla="*/ 23 w 31"/>
                  <a:gd name="T3" fmla="*/ 13 h 167"/>
                  <a:gd name="T4" fmla="*/ 3 w 31"/>
                  <a:gd name="T5" fmla="*/ 13 h 167"/>
                  <a:gd name="T6" fmla="*/ 11 w 31"/>
                  <a:gd name="T7" fmla="*/ 155 h 167"/>
                  <a:gd name="T8" fmla="*/ 29 w 31"/>
                  <a:gd name="T9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7">
                    <a:moveTo>
                      <a:pt x="29" y="149"/>
                    </a:moveTo>
                    <a:cubicBezTo>
                      <a:pt x="22" y="104"/>
                      <a:pt x="20" y="58"/>
                      <a:pt x="23" y="13"/>
                    </a:cubicBezTo>
                    <a:cubicBezTo>
                      <a:pt x="23" y="0"/>
                      <a:pt x="4" y="0"/>
                      <a:pt x="3" y="13"/>
                    </a:cubicBezTo>
                    <a:cubicBezTo>
                      <a:pt x="0" y="60"/>
                      <a:pt x="3" y="108"/>
                      <a:pt x="11" y="155"/>
                    </a:cubicBezTo>
                    <a:cubicBezTo>
                      <a:pt x="13" y="167"/>
                      <a:pt x="31" y="162"/>
                      <a:pt x="29" y="1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5" name="Freeform 17"/>
              <p:cNvSpPr/>
              <p:nvPr/>
            </p:nvSpPr>
            <p:spPr bwMode="auto">
              <a:xfrm flipV="1">
                <a:off x="6299758" y="3318059"/>
                <a:ext cx="170993" cy="310539"/>
              </a:xfrm>
              <a:custGeom>
                <a:avLst/>
                <a:gdLst>
                  <a:gd name="T0" fmla="*/ 23 w 132"/>
                  <a:gd name="T1" fmla="*/ 228 h 240"/>
                  <a:gd name="T2" fmla="*/ 125 w 132"/>
                  <a:gd name="T3" fmla="*/ 20 h 240"/>
                  <a:gd name="T4" fmla="*/ 109 w 132"/>
                  <a:gd name="T5" fmla="*/ 11 h 240"/>
                  <a:gd name="T6" fmla="*/ 4 w 132"/>
                  <a:gd name="T7" fmla="*/ 223 h 240"/>
                  <a:gd name="T8" fmla="*/ 23 w 132"/>
                  <a:gd name="T9" fmla="*/ 22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40">
                    <a:moveTo>
                      <a:pt x="23" y="228"/>
                    </a:moveTo>
                    <a:cubicBezTo>
                      <a:pt x="50" y="156"/>
                      <a:pt x="84" y="86"/>
                      <a:pt x="125" y="20"/>
                    </a:cubicBezTo>
                    <a:cubicBezTo>
                      <a:pt x="132" y="10"/>
                      <a:pt x="115" y="0"/>
                      <a:pt x="109" y="11"/>
                    </a:cubicBezTo>
                    <a:cubicBezTo>
                      <a:pt x="66" y="78"/>
                      <a:pt x="32" y="149"/>
                      <a:pt x="4" y="223"/>
                    </a:cubicBezTo>
                    <a:cubicBezTo>
                      <a:pt x="0" y="235"/>
                      <a:pt x="19" y="240"/>
                      <a:pt x="23" y="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6" name="Freeform 18"/>
              <p:cNvSpPr/>
              <p:nvPr/>
            </p:nvSpPr>
            <p:spPr bwMode="auto">
              <a:xfrm flipV="1">
                <a:off x="6578850" y="3184410"/>
                <a:ext cx="360658" cy="237818"/>
              </a:xfrm>
              <a:custGeom>
                <a:avLst/>
                <a:gdLst>
                  <a:gd name="T0" fmla="*/ 23 w 278"/>
                  <a:gd name="T1" fmla="*/ 176 h 184"/>
                  <a:gd name="T2" fmla="*/ 267 w 278"/>
                  <a:gd name="T3" fmla="*/ 21 h 184"/>
                  <a:gd name="T4" fmla="*/ 257 w 278"/>
                  <a:gd name="T5" fmla="*/ 5 h 184"/>
                  <a:gd name="T6" fmla="*/ 9 w 278"/>
                  <a:gd name="T7" fmla="*/ 162 h 184"/>
                  <a:gd name="T8" fmla="*/ 23 w 278"/>
                  <a:gd name="T9" fmla="*/ 17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184">
                    <a:moveTo>
                      <a:pt x="23" y="176"/>
                    </a:moveTo>
                    <a:cubicBezTo>
                      <a:pt x="96" y="113"/>
                      <a:pt x="178" y="61"/>
                      <a:pt x="267" y="21"/>
                    </a:cubicBezTo>
                    <a:cubicBezTo>
                      <a:pt x="278" y="16"/>
                      <a:pt x="268" y="0"/>
                      <a:pt x="257" y="5"/>
                    </a:cubicBezTo>
                    <a:cubicBezTo>
                      <a:pt x="167" y="45"/>
                      <a:pt x="84" y="98"/>
                      <a:pt x="9" y="162"/>
                    </a:cubicBezTo>
                    <a:cubicBezTo>
                      <a:pt x="0" y="170"/>
                      <a:pt x="13" y="184"/>
                      <a:pt x="23" y="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7" name="Freeform 19"/>
              <p:cNvSpPr/>
              <p:nvPr/>
            </p:nvSpPr>
            <p:spPr bwMode="auto">
              <a:xfrm flipV="1">
                <a:off x="6802910" y="2846354"/>
                <a:ext cx="289902" cy="80583"/>
              </a:xfrm>
              <a:custGeom>
                <a:avLst/>
                <a:gdLst>
                  <a:gd name="T0" fmla="*/ 18 w 224"/>
                  <a:gd name="T1" fmla="*/ 59 h 62"/>
                  <a:gd name="T2" fmla="*/ 211 w 224"/>
                  <a:gd name="T3" fmla="*/ 21 h 62"/>
                  <a:gd name="T4" fmla="*/ 211 w 224"/>
                  <a:gd name="T5" fmla="*/ 2 h 62"/>
                  <a:gd name="T6" fmla="*/ 12 w 224"/>
                  <a:gd name="T7" fmla="*/ 40 h 62"/>
                  <a:gd name="T8" fmla="*/ 18 w 224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62">
                    <a:moveTo>
                      <a:pt x="18" y="59"/>
                    </a:moveTo>
                    <a:cubicBezTo>
                      <a:pt x="81" y="41"/>
                      <a:pt x="146" y="29"/>
                      <a:pt x="211" y="21"/>
                    </a:cubicBezTo>
                    <a:cubicBezTo>
                      <a:pt x="223" y="20"/>
                      <a:pt x="224" y="0"/>
                      <a:pt x="211" y="2"/>
                    </a:cubicBezTo>
                    <a:cubicBezTo>
                      <a:pt x="144" y="9"/>
                      <a:pt x="78" y="22"/>
                      <a:pt x="12" y="40"/>
                    </a:cubicBezTo>
                    <a:cubicBezTo>
                      <a:pt x="0" y="43"/>
                      <a:pt x="6" y="62"/>
                      <a:pt x="18" y="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8" name="Freeform 20"/>
              <p:cNvSpPr/>
              <p:nvPr/>
            </p:nvSpPr>
            <p:spPr bwMode="auto">
              <a:xfrm flipV="1">
                <a:off x="5786779" y="3338697"/>
                <a:ext cx="133650" cy="446154"/>
              </a:xfrm>
              <a:custGeom>
                <a:avLst/>
                <a:gdLst>
                  <a:gd name="T0" fmla="*/ 100 w 103"/>
                  <a:gd name="T1" fmla="*/ 330 h 345"/>
                  <a:gd name="T2" fmla="*/ 19 w 103"/>
                  <a:gd name="T3" fmla="*/ 10 h 345"/>
                  <a:gd name="T4" fmla="*/ 2 w 103"/>
                  <a:gd name="T5" fmla="*/ 15 h 345"/>
                  <a:gd name="T6" fmla="*/ 83 w 103"/>
                  <a:gd name="T7" fmla="*/ 335 h 345"/>
                  <a:gd name="T8" fmla="*/ 100 w 103"/>
                  <a:gd name="T9" fmla="*/ 33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345">
                    <a:moveTo>
                      <a:pt x="100" y="330"/>
                    </a:moveTo>
                    <a:cubicBezTo>
                      <a:pt x="73" y="224"/>
                      <a:pt x="46" y="117"/>
                      <a:pt x="19" y="10"/>
                    </a:cubicBezTo>
                    <a:cubicBezTo>
                      <a:pt x="17" y="0"/>
                      <a:pt x="0" y="4"/>
                      <a:pt x="2" y="15"/>
                    </a:cubicBezTo>
                    <a:cubicBezTo>
                      <a:pt x="29" y="121"/>
                      <a:pt x="56" y="228"/>
                      <a:pt x="83" y="335"/>
                    </a:cubicBezTo>
                    <a:cubicBezTo>
                      <a:pt x="86" y="345"/>
                      <a:pt x="103" y="341"/>
                      <a:pt x="100" y="3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9" name="Freeform 21"/>
              <p:cNvSpPr/>
              <p:nvPr/>
            </p:nvSpPr>
            <p:spPr bwMode="auto">
              <a:xfrm flipV="1">
                <a:off x="5515548" y="3264993"/>
                <a:ext cx="163131" cy="190647"/>
              </a:xfrm>
              <a:custGeom>
                <a:avLst/>
                <a:gdLst>
                  <a:gd name="T0" fmla="*/ 8 w 126"/>
                  <a:gd name="T1" fmla="*/ 23 h 147"/>
                  <a:gd name="T2" fmla="*/ 105 w 126"/>
                  <a:gd name="T3" fmla="*/ 137 h 147"/>
                  <a:gd name="T4" fmla="*/ 118 w 126"/>
                  <a:gd name="T5" fmla="*/ 124 h 147"/>
                  <a:gd name="T6" fmla="*/ 22 w 126"/>
                  <a:gd name="T7" fmla="*/ 10 h 147"/>
                  <a:gd name="T8" fmla="*/ 8 w 126"/>
                  <a:gd name="T9" fmla="*/ 2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47">
                    <a:moveTo>
                      <a:pt x="8" y="23"/>
                    </a:moveTo>
                    <a:cubicBezTo>
                      <a:pt x="40" y="61"/>
                      <a:pt x="73" y="99"/>
                      <a:pt x="105" y="137"/>
                    </a:cubicBezTo>
                    <a:cubicBezTo>
                      <a:pt x="113" y="147"/>
                      <a:pt x="126" y="133"/>
                      <a:pt x="118" y="124"/>
                    </a:cubicBezTo>
                    <a:cubicBezTo>
                      <a:pt x="86" y="86"/>
                      <a:pt x="54" y="48"/>
                      <a:pt x="22" y="10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0" name="Freeform 22"/>
              <p:cNvSpPr/>
              <p:nvPr/>
            </p:nvSpPr>
            <p:spPr bwMode="auto">
              <a:xfrm flipV="1">
                <a:off x="5155873" y="3128394"/>
                <a:ext cx="389156" cy="295799"/>
              </a:xfrm>
              <a:custGeom>
                <a:avLst/>
                <a:gdLst>
                  <a:gd name="T0" fmla="*/ 10 w 301"/>
                  <a:gd name="T1" fmla="*/ 22 h 229"/>
                  <a:gd name="T2" fmla="*/ 280 w 301"/>
                  <a:gd name="T3" fmla="*/ 222 h 229"/>
                  <a:gd name="T4" fmla="*/ 290 w 301"/>
                  <a:gd name="T5" fmla="*/ 205 h 229"/>
                  <a:gd name="T6" fmla="*/ 23 w 301"/>
                  <a:gd name="T7" fmla="*/ 8 h 229"/>
                  <a:gd name="T8" fmla="*/ 10 w 301"/>
                  <a:gd name="T9" fmla="*/ 2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229">
                    <a:moveTo>
                      <a:pt x="10" y="22"/>
                    </a:moveTo>
                    <a:cubicBezTo>
                      <a:pt x="96" y="94"/>
                      <a:pt x="186" y="161"/>
                      <a:pt x="280" y="222"/>
                    </a:cubicBezTo>
                    <a:cubicBezTo>
                      <a:pt x="291" y="229"/>
                      <a:pt x="301" y="212"/>
                      <a:pt x="290" y="205"/>
                    </a:cubicBezTo>
                    <a:cubicBezTo>
                      <a:pt x="198" y="145"/>
                      <a:pt x="108" y="79"/>
                      <a:pt x="23" y="8"/>
                    </a:cubicBezTo>
                    <a:cubicBezTo>
                      <a:pt x="14" y="0"/>
                      <a:pt x="0" y="14"/>
                      <a:pt x="10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1" name="Freeform 23"/>
              <p:cNvSpPr/>
              <p:nvPr/>
            </p:nvSpPr>
            <p:spPr bwMode="auto">
              <a:xfrm flipV="1">
                <a:off x="5224664" y="2953471"/>
                <a:ext cx="183769" cy="98272"/>
              </a:xfrm>
              <a:custGeom>
                <a:avLst/>
                <a:gdLst>
                  <a:gd name="T0" fmla="*/ 11 w 142"/>
                  <a:gd name="T1" fmla="*/ 22 h 76"/>
                  <a:gd name="T2" fmla="*/ 121 w 142"/>
                  <a:gd name="T3" fmla="*/ 71 h 76"/>
                  <a:gd name="T4" fmla="*/ 130 w 142"/>
                  <a:gd name="T5" fmla="*/ 54 h 76"/>
                  <a:gd name="T6" fmla="*/ 21 w 142"/>
                  <a:gd name="T7" fmla="*/ 5 h 76"/>
                  <a:gd name="T8" fmla="*/ 11 w 142"/>
                  <a:gd name="T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76">
                    <a:moveTo>
                      <a:pt x="11" y="22"/>
                    </a:moveTo>
                    <a:cubicBezTo>
                      <a:pt x="48" y="38"/>
                      <a:pt x="84" y="55"/>
                      <a:pt x="121" y="71"/>
                    </a:cubicBezTo>
                    <a:cubicBezTo>
                      <a:pt x="132" y="76"/>
                      <a:pt x="142" y="59"/>
                      <a:pt x="130" y="54"/>
                    </a:cubicBezTo>
                    <a:cubicBezTo>
                      <a:pt x="94" y="38"/>
                      <a:pt x="57" y="22"/>
                      <a:pt x="21" y="5"/>
                    </a:cubicBezTo>
                    <a:cubicBezTo>
                      <a:pt x="10" y="0"/>
                      <a:pt x="0" y="17"/>
                      <a:pt x="11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2" name="Freeform 24"/>
              <p:cNvSpPr/>
              <p:nvPr/>
            </p:nvSpPr>
            <p:spPr bwMode="auto">
              <a:xfrm flipV="1">
                <a:off x="5108703" y="2713688"/>
                <a:ext cx="272213" cy="55032"/>
              </a:xfrm>
              <a:custGeom>
                <a:avLst/>
                <a:gdLst>
                  <a:gd name="T0" fmla="*/ 12 w 210"/>
                  <a:gd name="T1" fmla="*/ 42 h 43"/>
                  <a:gd name="T2" fmla="*/ 198 w 210"/>
                  <a:gd name="T3" fmla="*/ 21 h 43"/>
                  <a:gd name="T4" fmla="*/ 198 w 210"/>
                  <a:gd name="T5" fmla="*/ 1 h 43"/>
                  <a:gd name="T6" fmla="*/ 12 w 210"/>
                  <a:gd name="T7" fmla="*/ 22 h 43"/>
                  <a:gd name="T8" fmla="*/ 12 w 210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3">
                    <a:moveTo>
                      <a:pt x="12" y="42"/>
                    </a:moveTo>
                    <a:cubicBezTo>
                      <a:pt x="74" y="35"/>
                      <a:pt x="136" y="28"/>
                      <a:pt x="198" y="21"/>
                    </a:cubicBezTo>
                    <a:cubicBezTo>
                      <a:pt x="210" y="19"/>
                      <a:pt x="210" y="0"/>
                      <a:pt x="198" y="1"/>
                    </a:cubicBezTo>
                    <a:cubicBezTo>
                      <a:pt x="136" y="8"/>
                      <a:pt x="74" y="15"/>
                      <a:pt x="12" y="22"/>
                    </a:cubicBezTo>
                    <a:cubicBezTo>
                      <a:pt x="0" y="24"/>
                      <a:pt x="0" y="43"/>
                      <a:pt x="12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3" name="Freeform 25"/>
              <p:cNvSpPr/>
              <p:nvPr/>
            </p:nvSpPr>
            <p:spPr bwMode="auto">
              <a:xfrm flipV="1">
                <a:off x="6748860" y="3031105"/>
                <a:ext cx="174924" cy="105151"/>
              </a:xfrm>
              <a:custGeom>
                <a:avLst/>
                <a:gdLst>
                  <a:gd name="T0" fmla="*/ 24 w 135"/>
                  <a:gd name="T1" fmla="*/ 74 h 81"/>
                  <a:gd name="T2" fmla="*/ 123 w 135"/>
                  <a:gd name="T3" fmla="*/ 23 h 81"/>
                  <a:gd name="T4" fmla="*/ 118 w 135"/>
                  <a:gd name="T5" fmla="*/ 4 h 81"/>
                  <a:gd name="T6" fmla="*/ 10 w 135"/>
                  <a:gd name="T7" fmla="*/ 60 h 81"/>
                  <a:gd name="T8" fmla="*/ 24 w 135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24" y="74"/>
                    </a:moveTo>
                    <a:cubicBezTo>
                      <a:pt x="53" y="51"/>
                      <a:pt x="87" y="34"/>
                      <a:pt x="123" y="23"/>
                    </a:cubicBezTo>
                    <a:cubicBezTo>
                      <a:pt x="135" y="19"/>
                      <a:pt x="130" y="0"/>
                      <a:pt x="118" y="4"/>
                    </a:cubicBezTo>
                    <a:cubicBezTo>
                      <a:pt x="78" y="16"/>
                      <a:pt x="42" y="35"/>
                      <a:pt x="10" y="60"/>
                    </a:cubicBezTo>
                    <a:cubicBezTo>
                      <a:pt x="0" y="68"/>
                      <a:pt x="14" y="81"/>
                      <a:pt x="24" y="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 flipV="1">
                <a:off x="6838288" y="2685189"/>
                <a:ext cx="161166" cy="49136"/>
              </a:xfrm>
              <a:custGeom>
                <a:avLst/>
                <a:gdLst>
                  <a:gd name="T0" fmla="*/ 13 w 125"/>
                  <a:gd name="T1" fmla="*/ 20 h 38"/>
                  <a:gd name="T2" fmla="*/ 108 w 125"/>
                  <a:gd name="T3" fmla="*/ 36 h 38"/>
                  <a:gd name="T4" fmla="*/ 113 w 125"/>
                  <a:gd name="T5" fmla="*/ 17 h 38"/>
                  <a:gd name="T6" fmla="*/ 18 w 125"/>
                  <a:gd name="T7" fmla="*/ 2 h 38"/>
                  <a:gd name="T8" fmla="*/ 13 w 12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8">
                    <a:moveTo>
                      <a:pt x="13" y="20"/>
                    </a:moveTo>
                    <a:cubicBezTo>
                      <a:pt x="44" y="26"/>
                      <a:pt x="76" y="31"/>
                      <a:pt x="108" y="36"/>
                    </a:cubicBezTo>
                    <a:cubicBezTo>
                      <a:pt x="120" y="38"/>
                      <a:pt x="125" y="19"/>
                      <a:pt x="113" y="17"/>
                    </a:cubicBezTo>
                    <a:cubicBezTo>
                      <a:pt x="81" y="12"/>
                      <a:pt x="49" y="7"/>
                      <a:pt x="18" y="2"/>
                    </a:cubicBezTo>
                    <a:cubicBezTo>
                      <a:pt x="6" y="0"/>
                      <a:pt x="0" y="18"/>
                      <a:pt x="13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5" name="Freeform 27"/>
              <p:cNvSpPr/>
              <p:nvPr/>
            </p:nvSpPr>
            <p:spPr bwMode="auto">
              <a:xfrm flipV="1">
                <a:off x="5241370" y="2485697"/>
                <a:ext cx="159200" cy="84514"/>
              </a:xfrm>
              <a:custGeom>
                <a:avLst/>
                <a:gdLst>
                  <a:gd name="T0" fmla="*/ 22 w 123"/>
                  <a:gd name="T1" fmla="*/ 60 h 65"/>
                  <a:gd name="T2" fmla="*/ 112 w 123"/>
                  <a:gd name="T3" fmla="*/ 22 h 65"/>
                  <a:gd name="T4" fmla="*/ 102 w 123"/>
                  <a:gd name="T5" fmla="*/ 5 h 65"/>
                  <a:gd name="T6" fmla="*/ 12 w 123"/>
                  <a:gd name="T7" fmla="*/ 43 h 65"/>
                  <a:gd name="T8" fmla="*/ 22 w 123"/>
                  <a:gd name="T9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5">
                    <a:moveTo>
                      <a:pt x="22" y="60"/>
                    </a:moveTo>
                    <a:cubicBezTo>
                      <a:pt x="52" y="47"/>
                      <a:pt x="82" y="34"/>
                      <a:pt x="112" y="22"/>
                    </a:cubicBezTo>
                    <a:cubicBezTo>
                      <a:pt x="123" y="17"/>
                      <a:pt x="113" y="0"/>
                      <a:pt x="102" y="5"/>
                    </a:cubicBezTo>
                    <a:cubicBezTo>
                      <a:pt x="72" y="18"/>
                      <a:pt x="42" y="30"/>
                      <a:pt x="12" y="43"/>
                    </a:cubicBezTo>
                    <a:cubicBezTo>
                      <a:pt x="0" y="48"/>
                      <a:pt x="10" y="65"/>
                      <a:pt x="22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6" name="Freeform 28"/>
              <p:cNvSpPr/>
              <p:nvPr/>
            </p:nvSpPr>
            <p:spPr bwMode="auto">
              <a:xfrm flipV="1">
                <a:off x="5368141" y="2316669"/>
                <a:ext cx="89428" cy="98272"/>
              </a:xfrm>
              <a:custGeom>
                <a:avLst/>
                <a:gdLst>
                  <a:gd name="T0" fmla="*/ 47 w 69"/>
                  <a:gd name="T1" fmla="*/ 9 h 76"/>
                  <a:gd name="T2" fmla="*/ 8 w 69"/>
                  <a:gd name="T3" fmla="*/ 53 h 76"/>
                  <a:gd name="T4" fmla="*/ 22 w 69"/>
                  <a:gd name="T5" fmla="*/ 67 h 76"/>
                  <a:gd name="T6" fmla="*/ 61 w 69"/>
                  <a:gd name="T7" fmla="*/ 23 h 76"/>
                  <a:gd name="T8" fmla="*/ 47 w 69"/>
                  <a:gd name="T9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6">
                    <a:moveTo>
                      <a:pt x="47" y="9"/>
                    </a:moveTo>
                    <a:cubicBezTo>
                      <a:pt x="34" y="24"/>
                      <a:pt x="21" y="38"/>
                      <a:pt x="8" y="53"/>
                    </a:cubicBezTo>
                    <a:cubicBezTo>
                      <a:pt x="0" y="62"/>
                      <a:pt x="14" y="76"/>
                      <a:pt x="22" y="67"/>
                    </a:cubicBezTo>
                    <a:cubicBezTo>
                      <a:pt x="35" y="52"/>
                      <a:pt x="48" y="37"/>
                      <a:pt x="61" y="23"/>
                    </a:cubicBezTo>
                    <a:cubicBezTo>
                      <a:pt x="69" y="14"/>
                      <a:pt x="55" y="0"/>
                      <a:pt x="47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7" name="Freeform 29"/>
              <p:cNvSpPr/>
              <p:nvPr/>
            </p:nvSpPr>
            <p:spPr bwMode="auto">
              <a:xfrm flipV="1">
                <a:off x="6751809" y="2279326"/>
                <a:ext cx="141511" cy="115961"/>
              </a:xfrm>
              <a:custGeom>
                <a:avLst/>
                <a:gdLst>
                  <a:gd name="T0" fmla="*/ 10 w 110"/>
                  <a:gd name="T1" fmla="*/ 24 h 90"/>
                  <a:gd name="T2" fmla="*/ 90 w 110"/>
                  <a:gd name="T3" fmla="*/ 83 h 90"/>
                  <a:gd name="T4" fmla="*/ 100 w 110"/>
                  <a:gd name="T5" fmla="*/ 66 h 90"/>
                  <a:gd name="T6" fmla="*/ 20 w 110"/>
                  <a:gd name="T7" fmla="*/ 7 h 90"/>
                  <a:gd name="T8" fmla="*/ 10 w 110"/>
                  <a:gd name="T9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90">
                    <a:moveTo>
                      <a:pt x="10" y="24"/>
                    </a:moveTo>
                    <a:cubicBezTo>
                      <a:pt x="37" y="43"/>
                      <a:pt x="64" y="63"/>
                      <a:pt x="90" y="83"/>
                    </a:cubicBezTo>
                    <a:cubicBezTo>
                      <a:pt x="100" y="90"/>
                      <a:pt x="110" y="73"/>
                      <a:pt x="100" y="66"/>
                    </a:cubicBezTo>
                    <a:cubicBezTo>
                      <a:pt x="73" y="46"/>
                      <a:pt x="47" y="27"/>
                      <a:pt x="20" y="7"/>
                    </a:cubicBezTo>
                    <a:cubicBezTo>
                      <a:pt x="10" y="0"/>
                      <a:pt x="0" y="16"/>
                      <a:pt x="10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8" name="Freeform 30"/>
              <p:cNvSpPr/>
              <p:nvPr/>
            </p:nvSpPr>
            <p:spPr bwMode="auto">
              <a:xfrm flipV="1">
                <a:off x="6798979" y="2435578"/>
                <a:ext cx="300712" cy="108099"/>
              </a:xfrm>
              <a:custGeom>
                <a:avLst/>
                <a:gdLst>
                  <a:gd name="T0" fmla="*/ 12 w 232"/>
                  <a:gd name="T1" fmla="*/ 22 h 84"/>
                  <a:gd name="T2" fmla="*/ 215 w 232"/>
                  <a:gd name="T3" fmla="*/ 81 h 84"/>
                  <a:gd name="T4" fmla="*/ 220 w 232"/>
                  <a:gd name="T5" fmla="*/ 62 h 84"/>
                  <a:gd name="T6" fmla="*/ 17 w 232"/>
                  <a:gd name="T7" fmla="*/ 3 h 84"/>
                  <a:gd name="T8" fmla="*/ 12 w 232"/>
                  <a:gd name="T9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84">
                    <a:moveTo>
                      <a:pt x="12" y="22"/>
                    </a:moveTo>
                    <a:cubicBezTo>
                      <a:pt x="80" y="41"/>
                      <a:pt x="147" y="61"/>
                      <a:pt x="215" y="81"/>
                    </a:cubicBezTo>
                    <a:cubicBezTo>
                      <a:pt x="227" y="84"/>
                      <a:pt x="232" y="66"/>
                      <a:pt x="220" y="62"/>
                    </a:cubicBezTo>
                    <a:cubicBezTo>
                      <a:pt x="152" y="42"/>
                      <a:pt x="85" y="23"/>
                      <a:pt x="17" y="3"/>
                    </a:cubicBezTo>
                    <a:cubicBezTo>
                      <a:pt x="5" y="0"/>
                      <a:pt x="0" y="18"/>
                      <a:pt x="12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9" name="Freeform 31"/>
              <p:cNvSpPr/>
              <p:nvPr/>
            </p:nvSpPr>
            <p:spPr bwMode="auto">
              <a:xfrm flipV="1">
                <a:off x="6455028" y="3262045"/>
                <a:ext cx="118909" cy="153304"/>
              </a:xfrm>
              <a:custGeom>
                <a:avLst/>
                <a:gdLst>
                  <a:gd name="T0" fmla="*/ 24 w 92"/>
                  <a:gd name="T1" fmla="*/ 109 h 119"/>
                  <a:gd name="T2" fmla="*/ 85 w 92"/>
                  <a:gd name="T3" fmla="*/ 20 h 119"/>
                  <a:gd name="T4" fmla="*/ 68 w 92"/>
                  <a:gd name="T5" fmla="*/ 11 h 119"/>
                  <a:gd name="T6" fmla="*/ 7 w 92"/>
                  <a:gd name="T7" fmla="*/ 99 h 119"/>
                  <a:gd name="T8" fmla="*/ 24 w 92"/>
                  <a:gd name="T9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9">
                    <a:moveTo>
                      <a:pt x="24" y="109"/>
                    </a:moveTo>
                    <a:cubicBezTo>
                      <a:pt x="44" y="80"/>
                      <a:pt x="65" y="50"/>
                      <a:pt x="85" y="20"/>
                    </a:cubicBezTo>
                    <a:cubicBezTo>
                      <a:pt x="92" y="10"/>
                      <a:pt x="76" y="0"/>
                      <a:pt x="68" y="11"/>
                    </a:cubicBezTo>
                    <a:cubicBezTo>
                      <a:pt x="48" y="40"/>
                      <a:pt x="28" y="70"/>
                      <a:pt x="7" y="99"/>
                    </a:cubicBezTo>
                    <a:cubicBezTo>
                      <a:pt x="0" y="110"/>
                      <a:pt x="17" y="119"/>
                      <a:pt x="24" y="1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</p:grpSp>
        <p:pic>
          <p:nvPicPr>
            <p:cNvPr id="69656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585" y="1672967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0" name="直接连接符 29"/>
            <p:cNvCxnSpPr/>
            <p:nvPr/>
          </p:nvCxnSpPr>
          <p:spPr>
            <a:xfrm>
              <a:off x="6104197" y="0"/>
              <a:ext cx="0" cy="18698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658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595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3" name="直接连接符 32"/>
            <p:cNvCxnSpPr/>
            <p:nvPr/>
          </p:nvCxnSpPr>
          <p:spPr>
            <a:xfrm>
              <a:off x="8496819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9" name="组合 6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0660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3" name="组合 34"/>
          <p:cNvGrpSpPr/>
          <p:nvPr/>
        </p:nvGrpSpPr>
        <p:grpSpPr>
          <a:xfrm>
            <a:off x="1311275" y="0"/>
            <a:ext cx="4010025" cy="5230813"/>
            <a:chOff x="1311223" y="-1"/>
            <a:chExt cx="4009759" cy="5230224"/>
          </a:xfrm>
        </p:grpSpPr>
        <p:pic>
          <p:nvPicPr>
            <p:cNvPr id="71684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30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485553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6"/>
            <p:cNvSpPr/>
            <p:nvPr/>
          </p:nvSpPr>
          <p:spPr bwMode="auto">
            <a:xfrm flipV="1">
              <a:off x="3204169" y="4835169"/>
              <a:ext cx="40292" cy="215216"/>
            </a:xfrm>
            <a:custGeom>
              <a:avLst/>
              <a:gdLst>
                <a:gd name="T0" fmla="*/ 29 w 31"/>
                <a:gd name="T1" fmla="*/ 149 h 167"/>
                <a:gd name="T2" fmla="*/ 23 w 31"/>
                <a:gd name="T3" fmla="*/ 13 h 167"/>
                <a:gd name="T4" fmla="*/ 3 w 31"/>
                <a:gd name="T5" fmla="*/ 13 h 167"/>
                <a:gd name="T6" fmla="*/ 11 w 31"/>
                <a:gd name="T7" fmla="*/ 155 h 167"/>
                <a:gd name="T8" fmla="*/ 29 w 31"/>
                <a:gd name="T9" fmla="*/ 14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7">
                  <a:moveTo>
                    <a:pt x="29" y="149"/>
                  </a:moveTo>
                  <a:cubicBezTo>
                    <a:pt x="22" y="104"/>
                    <a:pt x="20" y="58"/>
                    <a:pt x="23" y="13"/>
                  </a:cubicBezTo>
                  <a:cubicBezTo>
                    <a:pt x="23" y="0"/>
                    <a:pt x="4" y="0"/>
                    <a:pt x="3" y="13"/>
                  </a:cubicBezTo>
                  <a:cubicBezTo>
                    <a:pt x="0" y="60"/>
                    <a:pt x="3" y="108"/>
                    <a:pt x="11" y="155"/>
                  </a:cubicBezTo>
                  <a:cubicBezTo>
                    <a:pt x="13" y="167"/>
                    <a:pt x="31" y="162"/>
                    <a:pt x="29" y="1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6" name="Freeform 17"/>
            <p:cNvSpPr/>
            <p:nvPr/>
          </p:nvSpPr>
          <p:spPr bwMode="auto">
            <a:xfrm flipV="1">
              <a:off x="3443953" y="4763431"/>
              <a:ext cx="170993" cy="310539"/>
            </a:xfrm>
            <a:custGeom>
              <a:avLst/>
              <a:gdLst>
                <a:gd name="T0" fmla="*/ 23 w 132"/>
                <a:gd name="T1" fmla="*/ 228 h 240"/>
                <a:gd name="T2" fmla="*/ 125 w 132"/>
                <a:gd name="T3" fmla="*/ 20 h 240"/>
                <a:gd name="T4" fmla="*/ 109 w 132"/>
                <a:gd name="T5" fmla="*/ 11 h 240"/>
                <a:gd name="T6" fmla="*/ 4 w 132"/>
                <a:gd name="T7" fmla="*/ 223 h 240"/>
                <a:gd name="T8" fmla="*/ 23 w 132"/>
                <a:gd name="T9" fmla="*/ 22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40">
                  <a:moveTo>
                    <a:pt x="23" y="228"/>
                  </a:moveTo>
                  <a:cubicBezTo>
                    <a:pt x="50" y="156"/>
                    <a:pt x="84" y="86"/>
                    <a:pt x="125" y="20"/>
                  </a:cubicBezTo>
                  <a:cubicBezTo>
                    <a:pt x="132" y="10"/>
                    <a:pt x="115" y="0"/>
                    <a:pt x="109" y="11"/>
                  </a:cubicBezTo>
                  <a:cubicBezTo>
                    <a:pt x="66" y="78"/>
                    <a:pt x="32" y="149"/>
                    <a:pt x="4" y="223"/>
                  </a:cubicBezTo>
                  <a:cubicBezTo>
                    <a:pt x="0" y="235"/>
                    <a:pt x="19" y="240"/>
                    <a:pt x="23" y="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7" name="Freeform 18"/>
            <p:cNvSpPr/>
            <p:nvPr/>
          </p:nvSpPr>
          <p:spPr bwMode="auto">
            <a:xfrm flipV="1">
              <a:off x="3723045" y="4629782"/>
              <a:ext cx="360658" cy="237818"/>
            </a:xfrm>
            <a:custGeom>
              <a:avLst/>
              <a:gdLst>
                <a:gd name="T0" fmla="*/ 23 w 278"/>
                <a:gd name="T1" fmla="*/ 176 h 184"/>
                <a:gd name="T2" fmla="*/ 267 w 278"/>
                <a:gd name="T3" fmla="*/ 21 h 184"/>
                <a:gd name="T4" fmla="*/ 257 w 278"/>
                <a:gd name="T5" fmla="*/ 5 h 184"/>
                <a:gd name="T6" fmla="*/ 9 w 278"/>
                <a:gd name="T7" fmla="*/ 162 h 184"/>
                <a:gd name="T8" fmla="*/ 23 w 278"/>
                <a:gd name="T9" fmla="*/ 1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184">
                  <a:moveTo>
                    <a:pt x="23" y="176"/>
                  </a:moveTo>
                  <a:cubicBezTo>
                    <a:pt x="96" y="113"/>
                    <a:pt x="178" y="61"/>
                    <a:pt x="267" y="21"/>
                  </a:cubicBezTo>
                  <a:cubicBezTo>
                    <a:pt x="278" y="16"/>
                    <a:pt x="268" y="0"/>
                    <a:pt x="257" y="5"/>
                  </a:cubicBezTo>
                  <a:cubicBezTo>
                    <a:pt x="167" y="45"/>
                    <a:pt x="84" y="98"/>
                    <a:pt x="9" y="162"/>
                  </a:cubicBezTo>
                  <a:cubicBezTo>
                    <a:pt x="0" y="170"/>
                    <a:pt x="13" y="184"/>
                    <a:pt x="23" y="1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8" name="Freeform 19"/>
            <p:cNvSpPr/>
            <p:nvPr/>
          </p:nvSpPr>
          <p:spPr bwMode="auto">
            <a:xfrm flipV="1">
              <a:off x="3947105" y="4291726"/>
              <a:ext cx="289902" cy="80583"/>
            </a:xfrm>
            <a:custGeom>
              <a:avLst/>
              <a:gdLst>
                <a:gd name="T0" fmla="*/ 18 w 224"/>
                <a:gd name="T1" fmla="*/ 59 h 62"/>
                <a:gd name="T2" fmla="*/ 211 w 224"/>
                <a:gd name="T3" fmla="*/ 21 h 62"/>
                <a:gd name="T4" fmla="*/ 211 w 224"/>
                <a:gd name="T5" fmla="*/ 2 h 62"/>
                <a:gd name="T6" fmla="*/ 12 w 224"/>
                <a:gd name="T7" fmla="*/ 40 h 62"/>
                <a:gd name="T8" fmla="*/ 18 w 224"/>
                <a:gd name="T9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2">
                  <a:moveTo>
                    <a:pt x="18" y="59"/>
                  </a:moveTo>
                  <a:cubicBezTo>
                    <a:pt x="81" y="41"/>
                    <a:pt x="146" y="29"/>
                    <a:pt x="211" y="21"/>
                  </a:cubicBezTo>
                  <a:cubicBezTo>
                    <a:pt x="223" y="20"/>
                    <a:pt x="224" y="0"/>
                    <a:pt x="211" y="2"/>
                  </a:cubicBezTo>
                  <a:cubicBezTo>
                    <a:pt x="144" y="9"/>
                    <a:pt x="78" y="22"/>
                    <a:pt x="12" y="40"/>
                  </a:cubicBezTo>
                  <a:cubicBezTo>
                    <a:pt x="0" y="43"/>
                    <a:pt x="6" y="62"/>
                    <a:pt x="18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9" name="Freeform 20"/>
            <p:cNvSpPr/>
            <p:nvPr/>
          </p:nvSpPr>
          <p:spPr bwMode="auto">
            <a:xfrm flipV="1">
              <a:off x="2930974" y="4784069"/>
              <a:ext cx="133650" cy="446154"/>
            </a:xfrm>
            <a:custGeom>
              <a:avLst/>
              <a:gdLst>
                <a:gd name="T0" fmla="*/ 100 w 103"/>
                <a:gd name="T1" fmla="*/ 330 h 345"/>
                <a:gd name="T2" fmla="*/ 19 w 103"/>
                <a:gd name="T3" fmla="*/ 10 h 345"/>
                <a:gd name="T4" fmla="*/ 2 w 103"/>
                <a:gd name="T5" fmla="*/ 15 h 345"/>
                <a:gd name="T6" fmla="*/ 83 w 103"/>
                <a:gd name="T7" fmla="*/ 335 h 345"/>
                <a:gd name="T8" fmla="*/ 100 w 103"/>
                <a:gd name="T9" fmla="*/ 33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345">
                  <a:moveTo>
                    <a:pt x="100" y="330"/>
                  </a:moveTo>
                  <a:cubicBezTo>
                    <a:pt x="73" y="224"/>
                    <a:pt x="46" y="117"/>
                    <a:pt x="19" y="10"/>
                  </a:cubicBezTo>
                  <a:cubicBezTo>
                    <a:pt x="17" y="0"/>
                    <a:pt x="0" y="4"/>
                    <a:pt x="2" y="15"/>
                  </a:cubicBezTo>
                  <a:cubicBezTo>
                    <a:pt x="29" y="121"/>
                    <a:pt x="56" y="228"/>
                    <a:pt x="83" y="335"/>
                  </a:cubicBezTo>
                  <a:cubicBezTo>
                    <a:pt x="86" y="345"/>
                    <a:pt x="103" y="341"/>
                    <a:pt x="100" y="3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0" name="Freeform 21"/>
            <p:cNvSpPr/>
            <p:nvPr/>
          </p:nvSpPr>
          <p:spPr bwMode="auto">
            <a:xfrm flipV="1">
              <a:off x="2659743" y="4710365"/>
              <a:ext cx="163131" cy="190647"/>
            </a:xfrm>
            <a:custGeom>
              <a:avLst/>
              <a:gdLst>
                <a:gd name="T0" fmla="*/ 8 w 126"/>
                <a:gd name="T1" fmla="*/ 23 h 147"/>
                <a:gd name="T2" fmla="*/ 105 w 126"/>
                <a:gd name="T3" fmla="*/ 137 h 147"/>
                <a:gd name="T4" fmla="*/ 118 w 126"/>
                <a:gd name="T5" fmla="*/ 124 h 147"/>
                <a:gd name="T6" fmla="*/ 22 w 126"/>
                <a:gd name="T7" fmla="*/ 10 h 147"/>
                <a:gd name="T8" fmla="*/ 8 w 126"/>
                <a:gd name="T9" fmla="*/ 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47">
                  <a:moveTo>
                    <a:pt x="8" y="23"/>
                  </a:moveTo>
                  <a:cubicBezTo>
                    <a:pt x="40" y="61"/>
                    <a:pt x="73" y="99"/>
                    <a:pt x="105" y="137"/>
                  </a:cubicBezTo>
                  <a:cubicBezTo>
                    <a:pt x="113" y="147"/>
                    <a:pt x="126" y="133"/>
                    <a:pt x="118" y="124"/>
                  </a:cubicBezTo>
                  <a:cubicBezTo>
                    <a:pt x="86" y="86"/>
                    <a:pt x="54" y="48"/>
                    <a:pt x="22" y="10"/>
                  </a:cubicBezTo>
                  <a:cubicBezTo>
                    <a:pt x="14" y="0"/>
                    <a:pt x="0" y="14"/>
                    <a:pt x="8" y="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1" name="Freeform 22"/>
            <p:cNvSpPr/>
            <p:nvPr/>
          </p:nvSpPr>
          <p:spPr bwMode="auto">
            <a:xfrm flipV="1">
              <a:off x="2300068" y="4573766"/>
              <a:ext cx="389156" cy="295799"/>
            </a:xfrm>
            <a:custGeom>
              <a:avLst/>
              <a:gdLst>
                <a:gd name="T0" fmla="*/ 10 w 301"/>
                <a:gd name="T1" fmla="*/ 22 h 229"/>
                <a:gd name="T2" fmla="*/ 280 w 301"/>
                <a:gd name="T3" fmla="*/ 222 h 229"/>
                <a:gd name="T4" fmla="*/ 290 w 301"/>
                <a:gd name="T5" fmla="*/ 205 h 229"/>
                <a:gd name="T6" fmla="*/ 23 w 301"/>
                <a:gd name="T7" fmla="*/ 8 h 229"/>
                <a:gd name="T8" fmla="*/ 10 w 301"/>
                <a:gd name="T9" fmla="*/ 2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29">
                  <a:moveTo>
                    <a:pt x="10" y="22"/>
                  </a:moveTo>
                  <a:cubicBezTo>
                    <a:pt x="96" y="94"/>
                    <a:pt x="186" y="161"/>
                    <a:pt x="280" y="222"/>
                  </a:cubicBezTo>
                  <a:cubicBezTo>
                    <a:pt x="291" y="229"/>
                    <a:pt x="301" y="212"/>
                    <a:pt x="290" y="205"/>
                  </a:cubicBezTo>
                  <a:cubicBezTo>
                    <a:pt x="198" y="145"/>
                    <a:pt x="108" y="79"/>
                    <a:pt x="23" y="8"/>
                  </a:cubicBezTo>
                  <a:cubicBezTo>
                    <a:pt x="14" y="0"/>
                    <a:pt x="0" y="14"/>
                    <a:pt x="10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2" name="Freeform 23"/>
            <p:cNvSpPr/>
            <p:nvPr/>
          </p:nvSpPr>
          <p:spPr bwMode="auto">
            <a:xfrm flipV="1">
              <a:off x="2368859" y="4398843"/>
              <a:ext cx="183769" cy="98272"/>
            </a:xfrm>
            <a:custGeom>
              <a:avLst/>
              <a:gdLst>
                <a:gd name="T0" fmla="*/ 11 w 142"/>
                <a:gd name="T1" fmla="*/ 22 h 76"/>
                <a:gd name="T2" fmla="*/ 121 w 142"/>
                <a:gd name="T3" fmla="*/ 71 h 76"/>
                <a:gd name="T4" fmla="*/ 130 w 142"/>
                <a:gd name="T5" fmla="*/ 54 h 76"/>
                <a:gd name="T6" fmla="*/ 21 w 142"/>
                <a:gd name="T7" fmla="*/ 5 h 76"/>
                <a:gd name="T8" fmla="*/ 11 w 142"/>
                <a:gd name="T9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76">
                  <a:moveTo>
                    <a:pt x="11" y="22"/>
                  </a:moveTo>
                  <a:cubicBezTo>
                    <a:pt x="48" y="38"/>
                    <a:pt x="84" y="55"/>
                    <a:pt x="121" y="71"/>
                  </a:cubicBezTo>
                  <a:cubicBezTo>
                    <a:pt x="132" y="76"/>
                    <a:pt x="142" y="59"/>
                    <a:pt x="130" y="54"/>
                  </a:cubicBezTo>
                  <a:cubicBezTo>
                    <a:pt x="94" y="38"/>
                    <a:pt x="57" y="22"/>
                    <a:pt x="21" y="5"/>
                  </a:cubicBezTo>
                  <a:cubicBezTo>
                    <a:pt x="10" y="0"/>
                    <a:pt x="0" y="17"/>
                    <a:pt x="11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3" name="Freeform 24"/>
            <p:cNvSpPr/>
            <p:nvPr/>
          </p:nvSpPr>
          <p:spPr bwMode="auto">
            <a:xfrm flipV="1">
              <a:off x="2252898" y="4159060"/>
              <a:ext cx="272213" cy="55032"/>
            </a:xfrm>
            <a:custGeom>
              <a:avLst/>
              <a:gdLst>
                <a:gd name="T0" fmla="*/ 12 w 210"/>
                <a:gd name="T1" fmla="*/ 42 h 43"/>
                <a:gd name="T2" fmla="*/ 198 w 210"/>
                <a:gd name="T3" fmla="*/ 21 h 43"/>
                <a:gd name="T4" fmla="*/ 198 w 210"/>
                <a:gd name="T5" fmla="*/ 1 h 43"/>
                <a:gd name="T6" fmla="*/ 12 w 210"/>
                <a:gd name="T7" fmla="*/ 22 h 43"/>
                <a:gd name="T8" fmla="*/ 12 w 210"/>
                <a:gd name="T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3">
                  <a:moveTo>
                    <a:pt x="12" y="42"/>
                  </a:moveTo>
                  <a:cubicBezTo>
                    <a:pt x="74" y="35"/>
                    <a:pt x="136" y="28"/>
                    <a:pt x="198" y="21"/>
                  </a:cubicBezTo>
                  <a:cubicBezTo>
                    <a:pt x="210" y="19"/>
                    <a:pt x="210" y="0"/>
                    <a:pt x="198" y="1"/>
                  </a:cubicBezTo>
                  <a:cubicBezTo>
                    <a:pt x="136" y="8"/>
                    <a:pt x="74" y="15"/>
                    <a:pt x="12" y="22"/>
                  </a:cubicBezTo>
                  <a:cubicBezTo>
                    <a:pt x="0" y="24"/>
                    <a:pt x="0" y="43"/>
                    <a:pt x="12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4" name="Freeform 25"/>
            <p:cNvSpPr/>
            <p:nvPr/>
          </p:nvSpPr>
          <p:spPr bwMode="auto">
            <a:xfrm flipV="1">
              <a:off x="3893055" y="4476477"/>
              <a:ext cx="174924" cy="105151"/>
            </a:xfrm>
            <a:custGeom>
              <a:avLst/>
              <a:gdLst>
                <a:gd name="T0" fmla="*/ 24 w 135"/>
                <a:gd name="T1" fmla="*/ 74 h 81"/>
                <a:gd name="T2" fmla="*/ 123 w 135"/>
                <a:gd name="T3" fmla="*/ 23 h 81"/>
                <a:gd name="T4" fmla="*/ 118 w 135"/>
                <a:gd name="T5" fmla="*/ 4 h 81"/>
                <a:gd name="T6" fmla="*/ 10 w 135"/>
                <a:gd name="T7" fmla="*/ 60 h 81"/>
                <a:gd name="T8" fmla="*/ 24 w 135"/>
                <a:gd name="T9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1">
                  <a:moveTo>
                    <a:pt x="24" y="74"/>
                  </a:moveTo>
                  <a:cubicBezTo>
                    <a:pt x="53" y="51"/>
                    <a:pt x="87" y="34"/>
                    <a:pt x="123" y="23"/>
                  </a:cubicBezTo>
                  <a:cubicBezTo>
                    <a:pt x="135" y="19"/>
                    <a:pt x="130" y="0"/>
                    <a:pt x="118" y="4"/>
                  </a:cubicBezTo>
                  <a:cubicBezTo>
                    <a:pt x="78" y="16"/>
                    <a:pt x="42" y="35"/>
                    <a:pt x="10" y="60"/>
                  </a:cubicBezTo>
                  <a:cubicBezTo>
                    <a:pt x="0" y="68"/>
                    <a:pt x="14" y="81"/>
                    <a:pt x="24" y="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5" name="Freeform 26"/>
            <p:cNvSpPr/>
            <p:nvPr/>
          </p:nvSpPr>
          <p:spPr bwMode="auto">
            <a:xfrm flipV="1">
              <a:off x="3982483" y="4130561"/>
              <a:ext cx="161166" cy="49136"/>
            </a:xfrm>
            <a:custGeom>
              <a:avLst/>
              <a:gdLst>
                <a:gd name="T0" fmla="*/ 13 w 125"/>
                <a:gd name="T1" fmla="*/ 20 h 38"/>
                <a:gd name="T2" fmla="*/ 108 w 125"/>
                <a:gd name="T3" fmla="*/ 36 h 38"/>
                <a:gd name="T4" fmla="*/ 113 w 125"/>
                <a:gd name="T5" fmla="*/ 17 h 38"/>
                <a:gd name="T6" fmla="*/ 18 w 125"/>
                <a:gd name="T7" fmla="*/ 2 h 38"/>
                <a:gd name="T8" fmla="*/ 13 w 125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38">
                  <a:moveTo>
                    <a:pt x="13" y="20"/>
                  </a:moveTo>
                  <a:cubicBezTo>
                    <a:pt x="44" y="26"/>
                    <a:pt x="76" y="31"/>
                    <a:pt x="108" y="36"/>
                  </a:cubicBezTo>
                  <a:cubicBezTo>
                    <a:pt x="120" y="38"/>
                    <a:pt x="125" y="19"/>
                    <a:pt x="113" y="17"/>
                  </a:cubicBezTo>
                  <a:cubicBezTo>
                    <a:pt x="81" y="12"/>
                    <a:pt x="49" y="7"/>
                    <a:pt x="18" y="2"/>
                  </a:cubicBezTo>
                  <a:cubicBezTo>
                    <a:pt x="6" y="0"/>
                    <a:pt x="0" y="18"/>
                    <a:pt x="1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6" name="Freeform 27"/>
            <p:cNvSpPr/>
            <p:nvPr/>
          </p:nvSpPr>
          <p:spPr bwMode="auto">
            <a:xfrm flipV="1">
              <a:off x="2385565" y="3931069"/>
              <a:ext cx="159200" cy="84514"/>
            </a:xfrm>
            <a:custGeom>
              <a:avLst/>
              <a:gdLst>
                <a:gd name="T0" fmla="*/ 22 w 123"/>
                <a:gd name="T1" fmla="*/ 60 h 65"/>
                <a:gd name="T2" fmla="*/ 112 w 123"/>
                <a:gd name="T3" fmla="*/ 22 h 65"/>
                <a:gd name="T4" fmla="*/ 102 w 123"/>
                <a:gd name="T5" fmla="*/ 5 h 65"/>
                <a:gd name="T6" fmla="*/ 12 w 123"/>
                <a:gd name="T7" fmla="*/ 43 h 65"/>
                <a:gd name="T8" fmla="*/ 22 w 123"/>
                <a:gd name="T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65">
                  <a:moveTo>
                    <a:pt x="22" y="60"/>
                  </a:moveTo>
                  <a:cubicBezTo>
                    <a:pt x="52" y="47"/>
                    <a:pt x="82" y="34"/>
                    <a:pt x="112" y="22"/>
                  </a:cubicBezTo>
                  <a:cubicBezTo>
                    <a:pt x="123" y="17"/>
                    <a:pt x="113" y="0"/>
                    <a:pt x="102" y="5"/>
                  </a:cubicBezTo>
                  <a:cubicBezTo>
                    <a:pt x="72" y="18"/>
                    <a:pt x="42" y="30"/>
                    <a:pt x="12" y="43"/>
                  </a:cubicBezTo>
                  <a:cubicBezTo>
                    <a:pt x="0" y="48"/>
                    <a:pt x="10" y="65"/>
                    <a:pt x="2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7" name="Freeform 28"/>
            <p:cNvSpPr/>
            <p:nvPr/>
          </p:nvSpPr>
          <p:spPr bwMode="auto">
            <a:xfrm flipV="1">
              <a:off x="2512336" y="3762041"/>
              <a:ext cx="89428" cy="98272"/>
            </a:xfrm>
            <a:custGeom>
              <a:avLst/>
              <a:gdLst>
                <a:gd name="T0" fmla="*/ 47 w 69"/>
                <a:gd name="T1" fmla="*/ 9 h 76"/>
                <a:gd name="T2" fmla="*/ 8 w 69"/>
                <a:gd name="T3" fmla="*/ 53 h 76"/>
                <a:gd name="T4" fmla="*/ 22 w 69"/>
                <a:gd name="T5" fmla="*/ 67 h 76"/>
                <a:gd name="T6" fmla="*/ 61 w 69"/>
                <a:gd name="T7" fmla="*/ 23 h 76"/>
                <a:gd name="T8" fmla="*/ 47 w 69"/>
                <a:gd name="T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47" y="9"/>
                  </a:moveTo>
                  <a:cubicBezTo>
                    <a:pt x="34" y="24"/>
                    <a:pt x="21" y="38"/>
                    <a:pt x="8" y="53"/>
                  </a:cubicBezTo>
                  <a:cubicBezTo>
                    <a:pt x="0" y="62"/>
                    <a:pt x="14" y="76"/>
                    <a:pt x="22" y="67"/>
                  </a:cubicBezTo>
                  <a:cubicBezTo>
                    <a:pt x="35" y="52"/>
                    <a:pt x="48" y="37"/>
                    <a:pt x="61" y="23"/>
                  </a:cubicBezTo>
                  <a:cubicBezTo>
                    <a:pt x="69" y="14"/>
                    <a:pt x="55" y="0"/>
                    <a:pt x="47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8" name="Freeform 29"/>
            <p:cNvSpPr/>
            <p:nvPr/>
          </p:nvSpPr>
          <p:spPr bwMode="auto">
            <a:xfrm flipV="1">
              <a:off x="3896004" y="3724698"/>
              <a:ext cx="141511" cy="115961"/>
            </a:xfrm>
            <a:custGeom>
              <a:avLst/>
              <a:gdLst>
                <a:gd name="T0" fmla="*/ 10 w 110"/>
                <a:gd name="T1" fmla="*/ 24 h 90"/>
                <a:gd name="T2" fmla="*/ 90 w 110"/>
                <a:gd name="T3" fmla="*/ 83 h 90"/>
                <a:gd name="T4" fmla="*/ 100 w 110"/>
                <a:gd name="T5" fmla="*/ 66 h 90"/>
                <a:gd name="T6" fmla="*/ 20 w 110"/>
                <a:gd name="T7" fmla="*/ 7 h 90"/>
                <a:gd name="T8" fmla="*/ 10 w 110"/>
                <a:gd name="T9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90">
                  <a:moveTo>
                    <a:pt x="10" y="24"/>
                  </a:moveTo>
                  <a:cubicBezTo>
                    <a:pt x="37" y="43"/>
                    <a:pt x="64" y="63"/>
                    <a:pt x="90" y="83"/>
                  </a:cubicBezTo>
                  <a:cubicBezTo>
                    <a:pt x="100" y="90"/>
                    <a:pt x="110" y="73"/>
                    <a:pt x="100" y="66"/>
                  </a:cubicBezTo>
                  <a:cubicBezTo>
                    <a:pt x="73" y="46"/>
                    <a:pt x="47" y="27"/>
                    <a:pt x="20" y="7"/>
                  </a:cubicBezTo>
                  <a:cubicBezTo>
                    <a:pt x="10" y="0"/>
                    <a:pt x="0" y="16"/>
                    <a:pt x="1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9" name="Freeform 30"/>
            <p:cNvSpPr/>
            <p:nvPr/>
          </p:nvSpPr>
          <p:spPr bwMode="auto">
            <a:xfrm flipV="1">
              <a:off x="3943174" y="3880950"/>
              <a:ext cx="300712" cy="108099"/>
            </a:xfrm>
            <a:custGeom>
              <a:avLst/>
              <a:gdLst>
                <a:gd name="T0" fmla="*/ 12 w 232"/>
                <a:gd name="T1" fmla="*/ 22 h 84"/>
                <a:gd name="T2" fmla="*/ 215 w 232"/>
                <a:gd name="T3" fmla="*/ 81 h 84"/>
                <a:gd name="T4" fmla="*/ 220 w 232"/>
                <a:gd name="T5" fmla="*/ 62 h 84"/>
                <a:gd name="T6" fmla="*/ 17 w 232"/>
                <a:gd name="T7" fmla="*/ 3 h 84"/>
                <a:gd name="T8" fmla="*/ 12 w 232"/>
                <a:gd name="T9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84">
                  <a:moveTo>
                    <a:pt x="12" y="22"/>
                  </a:moveTo>
                  <a:cubicBezTo>
                    <a:pt x="80" y="41"/>
                    <a:pt x="147" y="61"/>
                    <a:pt x="215" y="81"/>
                  </a:cubicBezTo>
                  <a:cubicBezTo>
                    <a:pt x="227" y="84"/>
                    <a:pt x="232" y="66"/>
                    <a:pt x="220" y="62"/>
                  </a:cubicBezTo>
                  <a:cubicBezTo>
                    <a:pt x="152" y="42"/>
                    <a:pt x="85" y="23"/>
                    <a:pt x="17" y="3"/>
                  </a:cubicBezTo>
                  <a:cubicBezTo>
                    <a:pt x="5" y="0"/>
                    <a:pt x="0" y="18"/>
                    <a:pt x="12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30" name="Freeform 31"/>
            <p:cNvSpPr/>
            <p:nvPr/>
          </p:nvSpPr>
          <p:spPr bwMode="auto">
            <a:xfrm flipV="1">
              <a:off x="3599223" y="4707417"/>
              <a:ext cx="118909" cy="153304"/>
            </a:xfrm>
            <a:custGeom>
              <a:avLst/>
              <a:gdLst>
                <a:gd name="T0" fmla="*/ 24 w 92"/>
                <a:gd name="T1" fmla="*/ 109 h 119"/>
                <a:gd name="T2" fmla="*/ 85 w 92"/>
                <a:gd name="T3" fmla="*/ 20 h 119"/>
                <a:gd name="T4" fmla="*/ 68 w 92"/>
                <a:gd name="T5" fmla="*/ 11 h 119"/>
                <a:gd name="T6" fmla="*/ 7 w 92"/>
                <a:gd name="T7" fmla="*/ 99 h 119"/>
                <a:gd name="T8" fmla="*/ 24 w 92"/>
                <a:gd name="T9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9">
                  <a:moveTo>
                    <a:pt x="24" y="109"/>
                  </a:moveTo>
                  <a:cubicBezTo>
                    <a:pt x="44" y="80"/>
                    <a:pt x="65" y="50"/>
                    <a:pt x="85" y="20"/>
                  </a:cubicBezTo>
                  <a:cubicBezTo>
                    <a:pt x="92" y="10"/>
                    <a:pt x="76" y="0"/>
                    <a:pt x="68" y="11"/>
                  </a:cubicBezTo>
                  <a:cubicBezTo>
                    <a:pt x="48" y="40"/>
                    <a:pt x="28" y="70"/>
                    <a:pt x="7" y="99"/>
                  </a:cubicBezTo>
                  <a:cubicBezTo>
                    <a:pt x="0" y="110"/>
                    <a:pt x="17" y="119"/>
                    <a:pt x="24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pic>
          <p:nvPicPr>
            <p:cNvPr id="71702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780" y="3118339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2" name="直接连接符 11"/>
            <p:cNvCxnSpPr/>
            <p:nvPr/>
          </p:nvCxnSpPr>
          <p:spPr>
            <a:xfrm>
              <a:off x="3248392" y="-1"/>
              <a:ext cx="0" cy="331521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4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1223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3" name="直接连接符 32"/>
            <p:cNvCxnSpPr/>
            <p:nvPr/>
          </p:nvCxnSpPr>
          <p:spPr>
            <a:xfrm>
              <a:off x="1787447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连接符 33"/>
          <p:cNvCxnSpPr/>
          <p:nvPr/>
        </p:nvCxnSpPr>
        <p:spPr>
          <a:xfrm>
            <a:off x="6059488" y="3427413"/>
            <a:ext cx="400050" cy="0"/>
          </a:xfrm>
          <a:prstGeom prst="line">
            <a:avLst/>
          </a:prstGeom>
          <a:ln w="254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947410" y="2190750"/>
            <a:ext cx="4619626" cy="1214378"/>
          </a:xfrm>
        </p:spPr>
        <p:txBody>
          <a:bodyPr anchor="b">
            <a:normAutofit/>
          </a:bodyPr>
          <a:lstStyle>
            <a:lvl1pPr>
              <a:defRPr sz="5400" b="1"/>
            </a:lvl1pPr>
          </a:lstStyle>
          <a:p>
            <a:pPr fontAlgn="auto"/>
            <a:r>
              <a:rPr lang="zh-CN" altLang="en-US" strike="noStrike" noProof="1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7410" y="3529073"/>
            <a:ext cx="4619626" cy="7040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7" name="组合 7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2708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364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364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组合 34"/>
          <p:cNvGrpSpPr/>
          <p:nvPr/>
        </p:nvGrpSpPr>
        <p:grpSpPr>
          <a:xfrm>
            <a:off x="3454400" y="0"/>
            <a:ext cx="5508625" cy="3784600"/>
            <a:chOff x="3454748" y="-1"/>
            <a:chExt cx="5507522" cy="3784852"/>
          </a:xfrm>
        </p:grpSpPr>
        <p:pic>
          <p:nvPicPr>
            <p:cNvPr id="73732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74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7" name="直接连接符 36"/>
            <p:cNvCxnSpPr/>
            <p:nvPr/>
          </p:nvCxnSpPr>
          <p:spPr>
            <a:xfrm>
              <a:off x="393097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734" name="组合 37"/>
            <p:cNvGrpSpPr/>
            <p:nvPr/>
          </p:nvGrpSpPr>
          <p:grpSpPr>
            <a:xfrm>
              <a:off x="5108703" y="2279326"/>
              <a:ext cx="1990988" cy="1505525"/>
              <a:chOff x="5108703" y="2279326"/>
              <a:chExt cx="1990988" cy="1505525"/>
            </a:xfrm>
          </p:grpSpPr>
          <p:sp>
            <p:nvSpPr>
              <p:cNvPr id="43" name="Freeform 16"/>
              <p:cNvSpPr/>
              <p:nvPr/>
            </p:nvSpPr>
            <p:spPr bwMode="auto">
              <a:xfrm flipV="1">
                <a:off x="6059974" y="3389797"/>
                <a:ext cx="40292" cy="215216"/>
              </a:xfrm>
              <a:custGeom>
                <a:avLst/>
                <a:gdLst>
                  <a:gd name="T0" fmla="*/ 29 w 31"/>
                  <a:gd name="T1" fmla="*/ 149 h 167"/>
                  <a:gd name="T2" fmla="*/ 23 w 31"/>
                  <a:gd name="T3" fmla="*/ 13 h 167"/>
                  <a:gd name="T4" fmla="*/ 3 w 31"/>
                  <a:gd name="T5" fmla="*/ 13 h 167"/>
                  <a:gd name="T6" fmla="*/ 11 w 31"/>
                  <a:gd name="T7" fmla="*/ 155 h 167"/>
                  <a:gd name="T8" fmla="*/ 29 w 31"/>
                  <a:gd name="T9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7">
                    <a:moveTo>
                      <a:pt x="29" y="149"/>
                    </a:moveTo>
                    <a:cubicBezTo>
                      <a:pt x="22" y="104"/>
                      <a:pt x="20" y="58"/>
                      <a:pt x="23" y="13"/>
                    </a:cubicBezTo>
                    <a:cubicBezTo>
                      <a:pt x="23" y="0"/>
                      <a:pt x="4" y="0"/>
                      <a:pt x="3" y="13"/>
                    </a:cubicBezTo>
                    <a:cubicBezTo>
                      <a:pt x="0" y="60"/>
                      <a:pt x="3" y="108"/>
                      <a:pt x="11" y="155"/>
                    </a:cubicBezTo>
                    <a:cubicBezTo>
                      <a:pt x="13" y="167"/>
                      <a:pt x="31" y="162"/>
                      <a:pt x="29" y="1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4" name="Freeform 17"/>
              <p:cNvSpPr/>
              <p:nvPr/>
            </p:nvSpPr>
            <p:spPr bwMode="auto">
              <a:xfrm flipV="1">
                <a:off x="6299758" y="3318059"/>
                <a:ext cx="170993" cy="310539"/>
              </a:xfrm>
              <a:custGeom>
                <a:avLst/>
                <a:gdLst>
                  <a:gd name="T0" fmla="*/ 23 w 132"/>
                  <a:gd name="T1" fmla="*/ 228 h 240"/>
                  <a:gd name="T2" fmla="*/ 125 w 132"/>
                  <a:gd name="T3" fmla="*/ 20 h 240"/>
                  <a:gd name="T4" fmla="*/ 109 w 132"/>
                  <a:gd name="T5" fmla="*/ 11 h 240"/>
                  <a:gd name="T6" fmla="*/ 4 w 132"/>
                  <a:gd name="T7" fmla="*/ 223 h 240"/>
                  <a:gd name="T8" fmla="*/ 23 w 132"/>
                  <a:gd name="T9" fmla="*/ 22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40">
                    <a:moveTo>
                      <a:pt x="23" y="228"/>
                    </a:moveTo>
                    <a:cubicBezTo>
                      <a:pt x="50" y="156"/>
                      <a:pt x="84" y="86"/>
                      <a:pt x="125" y="20"/>
                    </a:cubicBezTo>
                    <a:cubicBezTo>
                      <a:pt x="132" y="10"/>
                      <a:pt x="115" y="0"/>
                      <a:pt x="109" y="11"/>
                    </a:cubicBezTo>
                    <a:cubicBezTo>
                      <a:pt x="66" y="78"/>
                      <a:pt x="32" y="149"/>
                      <a:pt x="4" y="223"/>
                    </a:cubicBezTo>
                    <a:cubicBezTo>
                      <a:pt x="0" y="235"/>
                      <a:pt x="19" y="240"/>
                      <a:pt x="23" y="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5" name="Freeform 18"/>
              <p:cNvSpPr/>
              <p:nvPr/>
            </p:nvSpPr>
            <p:spPr bwMode="auto">
              <a:xfrm flipV="1">
                <a:off x="6578850" y="3184410"/>
                <a:ext cx="360658" cy="237818"/>
              </a:xfrm>
              <a:custGeom>
                <a:avLst/>
                <a:gdLst>
                  <a:gd name="T0" fmla="*/ 23 w 278"/>
                  <a:gd name="T1" fmla="*/ 176 h 184"/>
                  <a:gd name="T2" fmla="*/ 267 w 278"/>
                  <a:gd name="T3" fmla="*/ 21 h 184"/>
                  <a:gd name="T4" fmla="*/ 257 w 278"/>
                  <a:gd name="T5" fmla="*/ 5 h 184"/>
                  <a:gd name="T6" fmla="*/ 9 w 278"/>
                  <a:gd name="T7" fmla="*/ 162 h 184"/>
                  <a:gd name="T8" fmla="*/ 23 w 278"/>
                  <a:gd name="T9" fmla="*/ 17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184">
                    <a:moveTo>
                      <a:pt x="23" y="176"/>
                    </a:moveTo>
                    <a:cubicBezTo>
                      <a:pt x="96" y="113"/>
                      <a:pt x="178" y="61"/>
                      <a:pt x="267" y="21"/>
                    </a:cubicBezTo>
                    <a:cubicBezTo>
                      <a:pt x="278" y="16"/>
                      <a:pt x="268" y="0"/>
                      <a:pt x="257" y="5"/>
                    </a:cubicBezTo>
                    <a:cubicBezTo>
                      <a:pt x="167" y="45"/>
                      <a:pt x="84" y="98"/>
                      <a:pt x="9" y="162"/>
                    </a:cubicBezTo>
                    <a:cubicBezTo>
                      <a:pt x="0" y="170"/>
                      <a:pt x="13" y="184"/>
                      <a:pt x="23" y="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6" name="Freeform 19"/>
              <p:cNvSpPr/>
              <p:nvPr/>
            </p:nvSpPr>
            <p:spPr bwMode="auto">
              <a:xfrm flipV="1">
                <a:off x="6802910" y="2846354"/>
                <a:ext cx="289902" cy="80583"/>
              </a:xfrm>
              <a:custGeom>
                <a:avLst/>
                <a:gdLst>
                  <a:gd name="T0" fmla="*/ 18 w 224"/>
                  <a:gd name="T1" fmla="*/ 59 h 62"/>
                  <a:gd name="T2" fmla="*/ 211 w 224"/>
                  <a:gd name="T3" fmla="*/ 21 h 62"/>
                  <a:gd name="T4" fmla="*/ 211 w 224"/>
                  <a:gd name="T5" fmla="*/ 2 h 62"/>
                  <a:gd name="T6" fmla="*/ 12 w 224"/>
                  <a:gd name="T7" fmla="*/ 40 h 62"/>
                  <a:gd name="T8" fmla="*/ 18 w 224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62">
                    <a:moveTo>
                      <a:pt x="18" y="59"/>
                    </a:moveTo>
                    <a:cubicBezTo>
                      <a:pt x="81" y="41"/>
                      <a:pt x="146" y="29"/>
                      <a:pt x="211" y="21"/>
                    </a:cubicBezTo>
                    <a:cubicBezTo>
                      <a:pt x="223" y="20"/>
                      <a:pt x="224" y="0"/>
                      <a:pt x="211" y="2"/>
                    </a:cubicBezTo>
                    <a:cubicBezTo>
                      <a:pt x="144" y="9"/>
                      <a:pt x="78" y="22"/>
                      <a:pt x="12" y="40"/>
                    </a:cubicBezTo>
                    <a:cubicBezTo>
                      <a:pt x="0" y="43"/>
                      <a:pt x="6" y="62"/>
                      <a:pt x="18" y="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7" name="Freeform 20"/>
              <p:cNvSpPr/>
              <p:nvPr/>
            </p:nvSpPr>
            <p:spPr bwMode="auto">
              <a:xfrm flipV="1">
                <a:off x="5786779" y="3338697"/>
                <a:ext cx="133650" cy="446154"/>
              </a:xfrm>
              <a:custGeom>
                <a:avLst/>
                <a:gdLst>
                  <a:gd name="T0" fmla="*/ 100 w 103"/>
                  <a:gd name="T1" fmla="*/ 330 h 345"/>
                  <a:gd name="T2" fmla="*/ 19 w 103"/>
                  <a:gd name="T3" fmla="*/ 10 h 345"/>
                  <a:gd name="T4" fmla="*/ 2 w 103"/>
                  <a:gd name="T5" fmla="*/ 15 h 345"/>
                  <a:gd name="T6" fmla="*/ 83 w 103"/>
                  <a:gd name="T7" fmla="*/ 335 h 345"/>
                  <a:gd name="T8" fmla="*/ 100 w 103"/>
                  <a:gd name="T9" fmla="*/ 33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345">
                    <a:moveTo>
                      <a:pt x="100" y="330"/>
                    </a:moveTo>
                    <a:cubicBezTo>
                      <a:pt x="73" y="224"/>
                      <a:pt x="46" y="117"/>
                      <a:pt x="19" y="10"/>
                    </a:cubicBezTo>
                    <a:cubicBezTo>
                      <a:pt x="17" y="0"/>
                      <a:pt x="0" y="4"/>
                      <a:pt x="2" y="15"/>
                    </a:cubicBezTo>
                    <a:cubicBezTo>
                      <a:pt x="29" y="121"/>
                      <a:pt x="56" y="228"/>
                      <a:pt x="83" y="335"/>
                    </a:cubicBezTo>
                    <a:cubicBezTo>
                      <a:pt x="86" y="345"/>
                      <a:pt x="103" y="341"/>
                      <a:pt x="100" y="3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8" name="Freeform 21"/>
              <p:cNvSpPr/>
              <p:nvPr/>
            </p:nvSpPr>
            <p:spPr bwMode="auto">
              <a:xfrm flipV="1">
                <a:off x="5515548" y="3264993"/>
                <a:ext cx="163131" cy="190647"/>
              </a:xfrm>
              <a:custGeom>
                <a:avLst/>
                <a:gdLst>
                  <a:gd name="T0" fmla="*/ 8 w 126"/>
                  <a:gd name="T1" fmla="*/ 23 h 147"/>
                  <a:gd name="T2" fmla="*/ 105 w 126"/>
                  <a:gd name="T3" fmla="*/ 137 h 147"/>
                  <a:gd name="T4" fmla="*/ 118 w 126"/>
                  <a:gd name="T5" fmla="*/ 124 h 147"/>
                  <a:gd name="T6" fmla="*/ 22 w 126"/>
                  <a:gd name="T7" fmla="*/ 10 h 147"/>
                  <a:gd name="T8" fmla="*/ 8 w 126"/>
                  <a:gd name="T9" fmla="*/ 2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47">
                    <a:moveTo>
                      <a:pt x="8" y="23"/>
                    </a:moveTo>
                    <a:cubicBezTo>
                      <a:pt x="40" y="61"/>
                      <a:pt x="73" y="99"/>
                      <a:pt x="105" y="137"/>
                    </a:cubicBezTo>
                    <a:cubicBezTo>
                      <a:pt x="113" y="147"/>
                      <a:pt x="126" y="133"/>
                      <a:pt x="118" y="124"/>
                    </a:cubicBezTo>
                    <a:cubicBezTo>
                      <a:pt x="86" y="86"/>
                      <a:pt x="54" y="48"/>
                      <a:pt x="22" y="10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9" name="Freeform 22"/>
              <p:cNvSpPr/>
              <p:nvPr/>
            </p:nvSpPr>
            <p:spPr bwMode="auto">
              <a:xfrm flipV="1">
                <a:off x="5155873" y="3128394"/>
                <a:ext cx="389156" cy="295799"/>
              </a:xfrm>
              <a:custGeom>
                <a:avLst/>
                <a:gdLst>
                  <a:gd name="T0" fmla="*/ 10 w 301"/>
                  <a:gd name="T1" fmla="*/ 22 h 229"/>
                  <a:gd name="T2" fmla="*/ 280 w 301"/>
                  <a:gd name="T3" fmla="*/ 222 h 229"/>
                  <a:gd name="T4" fmla="*/ 290 w 301"/>
                  <a:gd name="T5" fmla="*/ 205 h 229"/>
                  <a:gd name="T6" fmla="*/ 23 w 301"/>
                  <a:gd name="T7" fmla="*/ 8 h 229"/>
                  <a:gd name="T8" fmla="*/ 10 w 301"/>
                  <a:gd name="T9" fmla="*/ 2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229">
                    <a:moveTo>
                      <a:pt x="10" y="22"/>
                    </a:moveTo>
                    <a:cubicBezTo>
                      <a:pt x="96" y="94"/>
                      <a:pt x="186" y="161"/>
                      <a:pt x="280" y="222"/>
                    </a:cubicBezTo>
                    <a:cubicBezTo>
                      <a:pt x="291" y="229"/>
                      <a:pt x="301" y="212"/>
                      <a:pt x="290" y="205"/>
                    </a:cubicBezTo>
                    <a:cubicBezTo>
                      <a:pt x="198" y="145"/>
                      <a:pt x="108" y="79"/>
                      <a:pt x="23" y="8"/>
                    </a:cubicBezTo>
                    <a:cubicBezTo>
                      <a:pt x="14" y="0"/>
                      <a:pt x="0" y="14"/>
                      <a:pt x="10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0" name="Freeform 23"/>
              <p:cNvSpPr/>
              <p:nvPr/>
            </p:nvSpPr>
            <p:spPr bwMode="auto">
              <a:xfrm flipV="1">
                <a:off x="5224664" y="2953471"/>
                <a:ext cx="183769" cy="98272"/>
              </a:xfrm>
              <a:custGeom>
                <a:avLst/>
                <a:gdLst>
                  <a:gd name="T0" fmla="*/ 11 w 142"/>
                  <a:gd name="T1" fmla="*/ 22 h 76"/>
                  <a:gd name="T2" fmla="*/ 121 w 142"/>
                  <a:gd name="T3" fmla="*/ 71 h 76"/>
                  <a:gd name="T4" fmla="*/ 130 w 142"/>
                  <a:gd name="T5" fmla="*/ 54 h 76"/>
                  <a:gd name="T6" fmla="*/ 21 w 142"/>
                  <a:gd name="T7" fmla="*/ 5 h 76"/>
                  <a:gd name="T8" fmla="*/ 11 w 142"/>
                  <a:gd name="T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76">
                    <a:moveTo>
                      <a:pt x="11" y="22"/>
                    </a:moveTo>
                    <a:cubicBezTo>
                      <a:pt x="48" y="38"/>
                      <a:pt x="84" y="55"/>
                      <a:pt x="121" y="71"/>
                    </a:cubicBezTo>
                    <a:cubicBezTo>
                      <a:pt x="132" y="76"/>
                      <a:pt x="142" y="59"/>
                      <a:pt x="130" y="54"/>
                    </a:cubicBezTo>
                    <a:cubicBezTo>
                      <a:pt x="94" y="38"/>
                      <a:pt x="57" y="22"/>
                      <a:pt x="21" y="5"/>
                    </a:cubicBezTo>
                    <a:cubicBezTo>
                      <a:pt x="10" y="0"/>
                      <a:pt x="0" y="17"/>
                      <a:pt x="11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1" name="Freeform 24"/>
              <p:cNvSpPr/>
              <p:nvPr/>
            </p:nvSpPr>
            <p:spPr bwMode="auto">
              <a:xfrm flipV="1">
                <a:off x="5108703" y="2713688"/>
                <a:ext cx="272213" cy="55032"/>
              </a:xfrm>
              <a:custGeom>
                <a:avLst/>
                <a:gdLst>
                  <a:gd name="T0" fmla="*/ 12 w 210"/>
                  <a:gd name="T1" fmla="*/ 42 h 43"/>
                  <a:gd name="T2" fmla="*/ 198 w 210"/>
                  <a:gd name="T3" fmla="*/ 21 h 43"/>
                  <a:gd name="T4" fmla="*/ 198 w 210"/>
                  <a:gd name="T5" fmla="*/ 1 h 43"/>
                  <a:gd name="T6" fmla="*/ 12 w 210"/>
                  <a:gd name="T7" fmla="*/ 22 h 43"/>
                  <a:gd name="T8" fmla="*/ 12 w 210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3">
                    <a:moveTo>
                      <a:pt x="12" y="42"/>
                    </a:moveTo>
                    <a:cubicBezTo>
                      <a:pt x="74" y="35"/>
                      <a:pt x="136" y="28"/>
                      <a:pt x="198" y="21"/>
                    </a:cubicBezTo>
                    <a:cubicBezTo>
                      <a:pt x="210" y="19"/>
                      <a:pt x="210" y="0"/>
                      <a:pt x="198" y="1"/>
                    </a:cubicBezTo>
                    <a:cubicBezTo>
                      <a:pt x="136" y="8"/>
                      <a:pt x="74" y="15"/>
                      <a:pt x="12" y="22"/>
                    </a:cubicBezTo>
                    <a:cubicBezTo>
                      <a:pt x="0" y="24"/>
                      <a:pt x="0" y="43"/>
                      <a:pt x="12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2" name="Freeform 25"/>
              <p:cNvSpPr/>
              <p:nvPr/>
            </p:nvSpPr>
            <p:spPr bwMode="auto">
              <a:xfrm flipV="1">
                <a:off x="6748860" y="3031105"/>
                <a:ext cx="174924" cy="105151"/>
              </a:xfrm>
              <a:custGeom>
                <a:avLst/>
                <a:gdLst>
                  <a:gd name="T0" fmla="*/ 24 w 135"/>
                  <a:gd name="T1" fmla="*/ 74 h 81"/>
                  <a:gd name="T2" fmla="*/ 123 w 135"/>
                  <a:gd name="T3" fmla="*/ 23 h 81"/>
                  <a:gd name="T4" fmla="*/ 118 w 135"/>
                  <a:gd name="T5" fmla="*/ 4 h 81"/>
                  <a:gd name="T6" fmla="*/ 10 w 135"/>
                  <a:gd name="T7" fmla="*/ 60 h 81"/>
                  <a:gd name="T8" fmla="*/ 24 w 135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24" y="74"/>
                    </a:moveTo>
                    <a:cubicBezTo>
                      <a:pt x="53" y="51"/>
                      <a:pt x="87" y="34"/>
                      <a:pt x="123" y="23"/>
                    </a:cubicBezTo>
                    <a:cubicBezTo>
                      <a:pt x="135" y="19"/>
                      <a:pt x="130" y="0"/>
                      <a:pt x="118" y="4"/>
                    </a:cubicBezTo>
                    <a:cubicBezTo>
                      <a:pt x="78" y="16"/>
                      <a:pt x="42" y="35"/>
                      <a:pt x="10" y="60"/>
                    </a:cubicBezTo>
                    <a:cubicBezTo>
                      <a:pt x="0" y="68"/>
                      <a:pt x="14" y="81"/>
                      <a:pt x="24" y="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3" name="Freeform 26"/>
              <p:cNvSpPr/>
              <p:nvPr/>
            </p:nvSpPr>
            <p:spPr bwMode="auto">
              <a:xfrm flipV="1">
                <a:off x="6838288" y="2685189"/>
                <a:ext cx="161166" cy="49136"/>
              </a:xfrm>
              <a:custGeom>
                <a:avLst/>
                <a:gdLst>
                  <a:gd name="T0" fmla="*/ 13 w 125"/>
                  <a:gd name="T1" fmla="*/ 20 h 38"/>
                  <a:gd name="T2" fmla="*/ 108 w 125"/>
                  <a:gd name="T3" fmla="*/ 36 h 38"/>
                  <a:gd name="T4" fmla="*/ 113 w 125"/>
                  <a:gd name="T5" fmla="*/ 17 h 38"/>
                  <a:gd name="T6" fmla="*/ 18 w 125"/>
                  <a:gd name="T7" fmla="*/ 2 h 38"/>
                  <a:gd name="T8" fmla="*/ 13 w 12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8">
                    <a:moveTo>
                      <a:pt x="13" y="20"/>
                    </a:moveTo>
                    <a:cubicBezTo>
                      <a:pt x="44" y="26"/>
                      <a:pt x="76" y="31"/>
                      <a:pt x="108" y="36"/>
                    </a:cubicBezTo>
                    <a:cubicBezTo>
                      <a:pt x="120" y="38"/>
                      <a:pt x="125" y="19"/>
                      <a:pt x="113" y="17"/>
                    </a:cubicBezTo>
                    <a:cubicBezTo>
                      <a:pt x="81" y="12"/>
                      <a:pt x="49" y="7"/>
                      <a:pt x="18" y="2"/>
                    </a:cubicBezTo>
                    <a:cubicBezTo>
                      <a:pt x="6" y="0"/>
                      <a:pt x="0" y="18"/>
                      <a:pt x="13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4" name="Freeform 27"/>
              <p:cNvSpPr/>
              <p:nvPr/>
            </p:nvSpPr>
            <p:spPr bwMode="auto">
              <a:xfrm flipV="1">
                <a:off x="5241370" y="2485697"/>
                <a:ext cx="159200" cy="84514"/>
              </a:xfrm>
              <a:custGeom>
                <a:avLst/>
                <a:gdLst>
                  <a:gd name="T0" fmla="*/ 22 w 123"/>
                  <a:gd name="T1" fmla="*/ 60 h 65"/>
                  <a:gd name="T2" fmla="*/ 112 w 123"/>
                  <a:gd name="T3" fmla="*/ 22 h 65"/>
                  <a:gd name="T4" fmla="*/ 102 w 123"/>
                  <a:gd name="T5" fmla="*/ 5 h 65"/>
                  <a:gd name="T6" fmla="*/ 12 w 123"/>
                  <a:gd name="T7" fmla="*/ 43 h 65"/>
                  <a:gd name="T8" fmla="*/ 22 w 123"/>
                  <a:gd name="T9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5">
                    <a:moveTo>
                      <a:pt x="22" y="60"/>
                    </a:moveTo>
                    <a:cubicBezTo>
                      <a:pt x="52" y="47"/>
                      <a:pt x="82" y="34"/>
                      <a:pt x="112" y="22"/>
                    </a:cubicBezTo>
                    <a:cubicBezTo>
                      <a:pt x="123" y="17"/>
                      <a:pt x="113" y="0"/>
                      <a:pt x="102" y="5"/>
                    </a:cubicBezTo>
                    <a:cubicBezTo>
                      <a:pt x="72" y="18"/>
                      <a:pt x="42" y="30"/>
                      <a:pt x="12" y="43"/>
                    </a:cubicBezTo>
                    <a:cubicBezTo>
                      <a:pt x="0" y="48"/>
                      <a:pt x="10" y="65"/>
                      <a:pt x="22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5" name="Freeform 28"/>
              <p:cNvSpPr/>
              <p:nvPr/>
            </p:nvSpPr>
            <p:spPr bwMode="auto">
              <a:xfrm flipV="1">
                <a:off x="5368141" y="2316669"/>
                <a:ext cx="89428" cy="98272"/>
              </a:xfrm>
              <a:custGeom>
                <a:avLst/>
                <a:gdLst>
                  <a:gd name="T0" fmla="*/ 47 w 69"/>
                  <a:gd name="T1" fmla="*/ 9 h 76"/>
                  <a:gd name="T2" fmla="*/ 8 w 69"/>
                  <a:gd name="T3" fmla="*/ 53 h 76"/>
                  <a:gd name="T4" fmla="*/ 22 w 69"/>
                  <a:gd name="T5" fmla="*/ 67 h 76"/>
                  <a:gd name="T6" fmla="*/ 61 w 69"/>
                  <a:gd name="T7" fmla="*/ 23 h 76"/>
                  <a:gd name="T8" fmla="*/ 47 w 69"/>
                  <a:gd name="T9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6">
                    <a:moveTo>
                      <a:pt x="47" y="9"/>
                    </a:moveTo>
                    <a:cubicBezTo>
                      <a:pt x="34" y="24"/>
                      <a:pt x="21" y="38"/>
                      <a:pt x="8" y="53"/>
                    </a:cubicBezTo>
                    <a:cubicBezTo>
                      <a:pt x="0" y="62"/>
                      <a:pt x="14" y="76"/>
                      <a:pt x="22" y="67"/>
                    </a:cubicBezTo>
                    <a:cubicBezTo>
                      <a:pt x="35" y="52"/>
                      <a:pt x="48" y="37"/>
                      <a:pt x="61" y="23"/>
                    </a:cubicBezTo>
                    <a:cubicBezTo>
                      <a:pt x="69" y="14"/>
                      <a:pt x="55" y="0"/>
                      <a:pt x="47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6" name="Freeform 29"/>
              <p:cNvSpPr/>
              <p:nvPr/>
            </p:nvSpPr>
            <p:spPr bwMode="auto">
              <a:xfrm flipV="1">
                <a:off x="6751809" y="2279326"/>
                <a:ext cx="141511" cy="115961"/>
              </a:xfrm>
              <a:custGeom>
                <a:avLst/>
                <a:gdLst>
                  <a:gd name="T0" fmla="*/ 10 w 110"/>
                  <a:gd name="T1" fmla="*/ 24 h 90"/>
                  <a:gd name="T2" fmla="*/ 90 w 110"/>
                  <a:gd name="T3" fmla="*/ 83 h 90"/>
                  <a:gd name="T4" fmla="*/ 100 w 110"/>
                  <a:gd name="T5" fmla="*/ 66 h 90"/>
                  <a:gd name="T6" fmla="*/ 20 w 110"/>
                  <a:gd name="T7" fmla="*/ 7 h 90"/>
                  <a:gd name="T8" fmla="*/ 10 w 110"/>
                  <a:gd name="T9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90">
                    <a:moveTo>
                      <a:pt x="10" y="24"/>
                    </a:moveTo>
                    <a:cubicBezTo>
                      <a:pt x="37" y="43"/>
                      <a:pt x="64" y="63"/>
                      <a:pt x="90" y="83"/>
                    </a:cubicBezTo>
                    <a:cubicBezTo>
                      <a:pt x="100" y="90"/>
                      <a:pt x="110" y="73"/>
                      <a:pt x="100" y="66"/>
                    </a:cubicBezTo>
                    <a:cubicBezTo>
                      <a:pt x="73" y="46"/>
                      <a:pt x="47" y="27"/>
                      <a:pt x="20" y="7"/>
                    </a:cubicBezTo>
                    <a:cubicBezTo>
                      <a:pt x="10" y="0"/>
                      <a:pt x="0" y="16"/>
                      <a:pt x="10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7" name="Freeform 30"/>
              <p:cNvSpPr/>
              <p:nvPr/>
            </p:nvSpPr>
            <p:spPr bwMode="auto">
              <a:xfrm flipV="1">
                <a:off x="6798979" y="2435578"/>
                <a:ext cx="300712" cy="108099"/>
              </a:xfrm>
              <a:custGeom>
                <a:avLst/>
                <a:gdLst>
                  <a:gd name="T0" fmla="*/ 12 w 232"/>
                  <a:gd name="T1" fmla="*/ 22 h 84"/>
                  <a:gd name="T2" fmla="*/ 215 w 232"/>
                  <a:gd name="T3" fmla="*/ 81 h 84"/>
                  <a:gd name="T4" fmla="*/ 220 w 232"/>
                  <a:gd name="T5" fmla="*/ 62 h 84"/>
                  <a:gd name="T6" fmla="*/ 17 w 232"/>
                  <a:gd name="T7" fmla="*/ 3 h 84"/>
                  <a:gd name="T8" fmla="*/ 12 w 232"/>
                  <a:gd name="T9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84">
                    <a:moveTo>
                      <a:pt x="12" y="22"/>
                    </a:moveTo>
                    <a:cubicBezTo>
                      <a:pt x="80" y="41"/>
                      <a:pt x="147" y="61"/>
                      <a:pt x="215" y="81"/>
                    </a:cubicBezTo>
                    <a:cubicBezTo>
                      <a:pt x="227" y="84"/>
                      <a:pt x="232" y="66"/>
                      <a:pt x="220" y="62"/>
                    </a:cubicBezTo>
                    <a:cubicBezTo>
                      <a:pt x="152" y="42"/>
                      <a:pt x="85" y="23"/>
                      <a:pt x="17" y="3"/>
                    </a:cubicBezTo>
                    <a:cubicBezTo>
                      <a:pt x="5" y="0"/>
                      <a:pt x="0" y="18"/>
                      <a:pt x="12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8" name="Freeform 31"/>
              <p:cNvSpPr/>
              <p:nvPr/>
            </p:nvSpPr>
            <p:spPr bwMode="auto">
              <a:xfrm flipV="1">
                <a:off x="6455028" y="3262045"/>
                <a:ext cx="118909" cy="153304"/>
              </a:xfrm>
              <a:custGeom>
                <a:avLst/>
                <a:gdLst>
                  <a:gd name="T0" fmla="*/ 24 w 92"/>
                  <a:gd name="T1" fmla="*/ 109 h 119"/>
                  <a:gd name="T2" fmla="*/ 85 w 92"/>
                  <a:gd name="T3" fmla="*/ 20 h 119"/>
                  <a:gd name="T4" fmla="*/ 68 w 92"/>
                  <a:gd name="T5" fmla="*/ 11 h 119"/>
                  <a:gd name="T6" fmla="*/ 7 w 92"/>
                  <a:gd name="T7" fmla="*/ 99 h 119"/>
                  <a:gd name="T8" fmla="*/ 24 w 92"/>
                  <a:gd name="T9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9">
                    <a:moveTo>
                      <a:pt x="24" y="109"/>
                    </a:moveTo>
                    <a:cubicBezTo>
                      <a:pt x="44" y="80"/>
                      <a:pt x="65" y="50"/>
                      <a:pt x="85" y="20"/>
                    </a:cubicBezTo>
                    <a:cubicBezTo>
                      <a:pt x="92" y="10"/>
                      <a:pt x="76" y="0"/>
                      <a:pt x="68" y="11"/>
                    </a:cubicBezTo>
                    <a:cubicBezTo>
                      <a:pt x="48" y="40"/>
                      <a:pt x="28" y="70"/>
                      <a:pt x="7" y="99"/>
                    </a:cubicBezTo>
                    <a:cubicBezTo>
                      <a:pt x="0" y="110"/>
                      <a:pt x="17" y="119"/>
                      <a:pt x="24" y="1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</p:grpSp>
        <p:pic>
          <p:nvPicPr>
            <p:cNvPr id="73751" name="图片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585" y="1672967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0" name="直接连接符 39"/>
            <p:cNvCxnSpPr/>
            <p:nvPr/>
          </p:nvCxnSpPr>
          <p:spPr>
            <a:xfrm>
              <a:off x="6104197" y="0"/>
              <a:ext cx="0" cy="18698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753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595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2" name="直接连接符 41"/>
            <p:cNvCxnSpPr/>
            <p:nvPr/>
          </p:nvCxnSpPr>
          <p:spPr>
            <a:xfrm>
              <a:off x="8496819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接连接符 5"/>
          <p:cNvCxnSpPr/>
          <p:nvPr/>
        </p:nvCxnSpPr>
        <p:spPr>
          <a:xfrm>
            <a:off x="5934075" y="5084763"/>
            <a:ext cx="341313" cy="0"/>
          </a:xfrm>
          <a:prstGeom prst="line">
            <a:avLst/>
          </a:prstGeom>
          <a:ln w="25400" cap="rnd">
            <a:solidFill>
              <a:srgbClr val="F2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副标题 2"/>
          <p:cNvSpPr>
            <a:spLocks noGrp="1"/>
          </p:cNvSpPr>
          <p:nvPr>
            <p:ph type="subTitle" idx="1"/>
          </p:nvPr>
        </p:nvSpPr>
        <p:spPr>
          <a:xfrm>
            <a:off x="2541270" y="5150255"/>
            <a:ext cx="7154070" cy="61237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1270" y="4137646"/>
            <a:ext cx="7154070" cy="869954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5" name="组合 8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4756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9" name="组合 7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5780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25208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25208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393490"/>
            <a:ext cx="4165200" cy="3735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3" name="组合 5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6804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934075" y="5084763"/>
            <a:ext cx="341313" cy="0"/>
          </a:xfrm>
          <a:prstGeom prst="line">
            <a:avLst/>
          </a:prstGeom>
          <a:ln w="254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636" name="组合 34"/>
          <p:cNvGrpSpPr/>
          <p:nvPr/>
        </p:nvGrpSpPr>
        <p:grpSpPr>
          <a:xfrm>
            <a:off x="3454400" y="0"/>
            <a:ext cx="5508625" cy="3784600"/>
            <a:chOff x="3454748" y="-1"/>
            <a:chExt cx="5507522" cy="3784852"/>
          </a:xfrm>
        </p:grpSpPr>
        <p:pic>
          <p:nvPicPr>
            <p:cNvPr id="69637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74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393097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639" name="组合 33"/>
            <p:cNvGrpSpPr/>
            <p:nvPr/>
          </p:nvGrpSpPr>
          <p:grpSpPr>
            <a:xfrm>
              <a:off x="5108703" y="2279326"/>
              <a:ext cx="1990988" cy="1505525"/>
              <a:chOff x="5108703" y="2279326"/>
              <a:chExt cx="1990988" cy="1505525"/>
            </a:xfrm>
          </p:grpSpPr>
          <p:sp>
            <p:nvSpPr>
              <p:cNvPr id="14" name="Freeform 16"/>
              <p:cNvSpPr/>
              <p:nvPr/>
            </p:nvSpPr>
            <p:spPr bwMode="auto">
              <a:xfrm flipV="1">
                <a:off x="6059974" y="3389797"/>
                <a:ext cx="40292" cy="215216"/>
              </a:xfrm>
              <a:custGeom>
                <a:avLst/>
                <a:gdLst>
                  <a:gd name="T0" fmla="*/ 29 w 31"/>
                  <a:gd name="T1" fmla="*/ 149 h 167"/>
                  <a:gd name="T2" fmla="*/ 23 w 31"/>
                  <a:gd name="T3" fmla="*/ 13 h 167"/>
                  <a:gd name="T4" fmla="*/ 3 w 31"/>
                  <a:gd name="T5" fmla="*/ 13 h 167"/>
                  <a:gd name="T6" fmla="*/ 11 w 31"/>
                  <a:gd name="T7" fmla="*/ 155 h 167"/>
                  <a:gd name="T8" fmla="*/ 29 w 31"/>
                  <a:gd name="T9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7">
                    <a:moveTo>
                      <a:pt x="29" y="149"/>
                    </a:moveTo>
                    <a:cubicBezTo>
                      <a:pt x="22" y="104"/>
                      <a:pt x="20" y="58"/>
                      <a:pt x="23" y="13"/>
                    </a:cubicBezTo>
                    <a:cubicBezTo>
                      <a:pt x="23" y="0"/>
                      <a:pt x="4" y="0"/>
                      <a:pt x="3" y="13"/>
                    </a:cubicBezTo>
                    <a:cubicBezTo>
                      <a:pt x="0" y="60"/>
                      <a:pt x="3" y="108"/>
                      <a:pt x="11" y="155"/>
                    </a:cubicBezTo>
                    <a:cubicBezTo>
                      <a:pt x="13" y="167"/>
                      <a:pt x="31" y="162"/>
                      <a:pt x="29" y="1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5" name="Freeform 17"/>
              <p:cNvSpPr/>
              <p:nvPr/>
            </p:nvSpPr>
            <p:spPr bwMode="auto">
              <a:xfrm flipV="1">
                <a:off x="6299758" y="3318059"/>
                <a:ext cx="170993" cy="310539"/>
              </a:xfrm>
              <a:custGeom>
                <a:avLst/>
                <a:gdLst>
                  <a:gd name="T0" fmla="*/ 23 w 132"/>
                  <a:gd name="T1" fmla="*/ 228 h 240"/>
                  <a:gd name="T2" fmla="*/ 125 w 132"/>
                  <a:gd name="T3" fmla="*/ 20 h 240"/>
                  <a:gd name="T4" fmla="*/ 109 w 132"/>
                  <a:gd name="T5" fmla="*/ 11 h 240"/>
                  <a:gd name="T6" fmla="*/ 4 w 132"/>
                  <a:gd name="T7" fmla="*/ 223 h 240"/>
                  <a:gd name="T8" fmla="*/ 23 w 132"/>
                  <a:gd name="T9" fmla="*/ 22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40">
                    <a:moveTo>
                      <a:pt x="23" y="228"/>
                    </a:moveTo>
                    <a:cubicBezTo>
                      <a:pt x="50" y="156"/>
                      <a:pt x="84" y="86"/>
                      <a:pt x="125" y="20"/>
                    </a:cubicBezTo>
                    <a:cubicBezTo>
                      <a:pt x="132" y="10"/>
                      <a:pt x="115" y="0"/>
                      <a:pt x="109" y="11"/>
                    </a:cubicBezTo>
                    <a:cubicBezTo>
                      <a:pt x="66" y="78"/>
                      <a:pt x="32" y="149"/>
                      <a:pt x="4" y="223"/>
                    </a:cubicBezTo>
                    <a:cubicBezTo>
                      <a:pt x="0" y="235"/>
                      <a:pt x="19" y="240"/>
                      <a:pt x="23" y="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6" name="Freeform 18"/>
              <p:cNvSpPr/>
              <p:nvPr/>
            </p:nvSpPr>
            <p:spPr bwMode="auto">
              <a:xfrm flipV="1">
                <a:off x="6578850" y="3184410"/>
                <a:ext cx="360658" cy="237818"/>
              </a:xfrm>
              <a:custGeom>
                <a:avLst/>
                <a:gdLst>
                  <a:gd name="T0" fmla="*/ 23 w 278"/>
                  <a:gd name="T1" fmla="*/ 176 h 184"/>
                  <a:gd name="T2" fmla="*/ 267 w 278"/>
                  <a:gd name="T3" fmla="*/ 21 h 184"/>
                  <a:gd name="T4" fmla="*/ 257 w 278"/>
                  <a:gd name="T5" fmla="*/ 5 h 184"/>
                  <a:gd name="T6" fmla="*/ 9 w 278"/>
                  <a:gd name="T7" fmla="*/ 162 h 184"/>
                  <a:gd name="T8" fmla="*/ 23 w 278"/>
                  <a:gd name="T9" fmla="*/ 17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184">
                    <a:moveTo>
                      <a:pt x="23" y="176"/>
                    </a:moveTo>
                    <a:cubicBezTo>
                      <a:pt x="96" y="113"/>
                      <a:pt x="178" y="61"/>
                      <a:pt x="267" y="21"/>
                    </a:cubicBezTo>
                    <a:cubicBezTo>
                      <a:pt x="278" y="16"/>
                      <a:pt x="268" y="0"/>
                      <a:pt x="257" y="5"/>
                    </a:cubicBezTo>
                    <a:cubicBezTo>
                      <a:pt x="167" y="45"/>
                      <a:pt x="84" y="98"/>
                      <a:pt x="9" y="162"/>
                    </a:cubicBezTo>
                    <a:cubicBezTo>
                      <a:pt x="0" y="170"/>
                      <a:pt x="13" y="184"/>
                      <a:pt x="23" y="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7" name="Freeform 19"/>
              <p:cNvSpPr/>
              <p:nvPr/>
            </p:nvSpPr>
            <p:spPr bwMode="auto">
              <a:xfrm flipV="1">
                <a:off x="6802910" y="2846354"/>
                <a:ext cx="289902" cy="80583"/>
              </a:xfrm>
              <a:custGeom>
                <a:avLst/>
                <a:gdLst>
                  <a:gd name="T0" fmla="*/ 18 w 224"/>
                  <a:gd name="T1" fmla="*/ 59 h 62"/>
                  <a:gd name="T2" fmla="*/ 211 w 224"/>
                  <a:gd name="T3" fmla="*/ 21 h 62"/>
                  <a:gd name="T4" fmla="*/ 211 w 224"/>
                  <a:gd name="T5" fmla="*/ 2 h 62"/>
                  <a:gd name="T6" fmla="*/ 12 w 224"/>
                  <a:gd name="T7" fmla="*/ 40 h 62"/>
                  <a:gd name="T8" fmla="*/ 18 w 224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62">
                    <a:moveTo>
                      <a:pt x="18" y="59"/>
                    </a:moveTo>
                    <a:cubicBezTo>
                      <a:pt x="81" y="41"/>
                      <a:pt x="146" y="29"/>
                      <a:pt x="211" y="21"/>
                    </a:cubicBezTo>
                    <a:cubicBezTo>
                      <a:pt x="223" y="20"/>
                      <a:pt x="224" y="0"/>
                      <a:pt x="211" y="2"/>
                    </a:cubicBezTo>
                    <a:cubicBezTo>
                      <a:pt x="144" y="9"/>
                      <a:pt x="78" y="22"/>
                      <a:pt x="12" y="40"/>
                    </a:cubicBezTo>
                    <a:cubicBezTo>
                      <a:pt x="0" y="43"/>
                      <a:pt x="6" y="62"/>
                      <a:pt x="18" y="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8" name="Freeform 20"/>
              <p:cNvSpPr/>
              <p:nvPr/>
            </p:nvSpPr>
            <p:spPr bwMode="auto">
              <a:xfrm flipV="1">
                <a:off x="5786779" y="3338697"/>
                <a:ext cx="133650" cy="446154"/>
              </a:xfrm>
              <a:custGeom>
                <a:avLst/>
                <a:gdLst>
                  <a:gd name="T0" fmla="*/ 100 w 103"/>
                  <a:gd name="T1" fmla="*/ 330 h 345"/>
                  <a:gd name="T2" fmla="*/ 19 w 103"/>
                  <a:gd name="T3" fmla="*/ 10 h 345"/>
                  <a:gd name="T4" fmla="*/ 2 w 103"/>
                  <a:gd name="T5" fmla="*/ 15 h 345"/>
                  <a:gd name="T6" fmla="*/ 83 w 103"/>
                  <a:gd name="T7" fmla="*/ 335 h 345"/>
                  <a:gd name="T8" fmla="*/ 100 w 103"/>
                  <a:gd name="T9" fmla="*/ 33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345">
                    <a:moveTo>
                      <a:pt x="100" y="330"/>
                    </a:moveTo>
                    <a:cubicBezTo>
                      <a:pt x="73" y="224"/>
                      <a:pt x="46" y="117"/>
                      <a:pt x="19" y="10"/>
                    </a:cubicBezTo>
                    <a:cubicBezTo>
                      <a:pt x="17" y="0"/>
                      <a:pt x="0" y="4"/>
                      <a:pt x="2" y="15"/>
                    </a:cubicBezTo>
                    <a:cubicBezTo>
                      <a:pt x="29" y="121"/>
                      <a:pt x="56" y="228"/>
                      <a:pt x="83" y="335"/>
                    </a:cubicBezTo>
                    <a:cubicBezTo>
                      <a:pt x="86" y="345"/>
                      <a:pt x="103" y="341"/>
                      <a:pt x="100" y="3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19" name="Freeform 21"/>
              <p:cNvSpPr/>
              <p:nvPr/>
            </p:nvSpPr>
            <p:spPr bwMode="auto">
              <a:xfrm flipV="1">
                <a:off x="5515548" y="3264993"/>
                <a:ext cx="163131" cy="190647"/>
              </a:xfrm>
              <a:custGeom>
                <a:avLst/>
                <a:gdLst>
                  <a:gd name="T0" fmla="*/ 8 w 126"/>
                  <a:gd name="T1" fmla="*/ 23 h 147"/>
                  <a:gd name="T2" fmla="*/ 105 w 126"/>
                  <a:gd name="T3" fmla="*/ 137 h 147"/>
                  <a:gd name="T4" fmla="*/ 118 w 126"/>
                  <a:gd name="T5" fmla="*/ 124 h 147"/>
                  <a:gd name="T6" fmla="*/ 22 w 126"/>
                  <a:gd name="T7" fmla="*/ 10 h 147"/>
                  <a:gd name="T8" fmla="*/ 8 w 126"/>
                  <a:gd name="T9" fmla="*/ 2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47">
                    <a:moveTo>
                      <a:pt x="8" y="23"/>
                    </a:moveTo>
                    <a:cubicBezTo>
                      <a:pt x="40" y="61"/>
                      <a:pt x="73" y="99"/>
                      <a:pt x="105" y="137"/>
                    </a:cubicBezTo>
                    <a:cubicBezTo>
                      <a:pt x="113" y="147"/>
                      <a:pt x="126" y="133"/>
                      <a:pt x="118" y="124"/>
                    </a:cubicBezTo>
                    <a:cubicBezTo>
                      <a:pt x="86" y="86"/>
                      <a:pt x="54" y="48"/>
                      <a:pt x="22" y="10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0" name="Freeform 22"/>
              <p:cNvSpPr/>
              <p:nvPr/>
            </p:nvSpPr>
            <p:spPr bwMode="auto">
              <a:xfrm flipV="1">
                <a:off x="5155873" y="3128394"/>
                <a:ext cx="389156" cy="295799"/>
              </a:xfrm>
              <a:custGeom>
                <a:avLst/>
                <a:gdLst>
                  <a:gd name="T0" fmla="*/ 10 w 301"/>
                  <a:gd name="T1" fmla="*/ 22 h 229"/>
                  <a:gd name="T2" fmla="*/ 280 w 301"/>
                  <a:gd name="T3" fmla="*/ 222 h 229"/>
                  <a:gd name="T4" fmla="*/ 290 w 301"/>
                  <a:gd name="T5" fmla="*/ 205 h 229"/>
                  <a:gd name="T6" fmla="*/ 23 w 301"/>
                  <a:gd name="T7" fmla="*/ 8 h 229"/>
                  <a:gd name="T8" fmla="*/ 10 w 301"/>
                  <a:gd name="T9" fmla="*/ 2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229">
                    <a:moveTo>
                      <a:pt x="10" y="22"/>
                    </a:moveTo>
                    <a:cubicBezTo>
                      <a:pt x="96" y="94"/>
                      <a:pt x="186" y="161"/>
                      <a:pt x="280" y="222"/>
                    </a:cubicBezTo>
                    <a:cubicBezTo>
                      <a:pt x="291" y="229"/>
                      <a:pt x="301" y="212"/>
                      <a:pt x="290" y="205"/>
                    </a:cubicBezTo>
                    <a:cubicBezTo>
                      <a:pt x="198" y="145"/>
                      <a:pt x="108" y="79"/>
                      <a:pt x="23" y="8"/>
                    </a:cubicBezTo>
                    <a:cubicBezTo>
                      <a:pt x="14" y="0"/>
                      <a:pt x="0" y="14"/>
                      <a:pt x="10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1" name="Freeform 23"/>
              <p:cNvSpPr/>
              <p:nvPr/>
            </p:nvSpPr>
            <p:spPr bwMode="auto">
              <a:xfrm flipV="1">
                <a:off x="5224664" y="2953471"/>
                <a:ext cx="183769" cy="98272"/>
              </a:xfrm>
              <a:custGeom>
                <a:avLst/>
                <a:gdLst>
                  <a:gd name="T0" fmla="*/ 11 w 142"/>
                  <a:gd name="T1" fmla="*/ 22 h 76"/>
                  <a:gd name="T2" fmla="*/ 121 w 142"/>
                  <a:gd name="T3" fmla="*/ 71 h 76"/>
                  <a:gd name="T4" fmla="*/ 130 w 142"/>
                  <a:gd name="T5" fmla="*/ 54 h 76"/>
                  <a:gd name="T6" fmla="*/ 21 w 142"/>
                  <a:gd name="T7" fmla="*/ 5 h 76"/>
                  <a:gd name="T8" fmla="*/ 11 w 142"/>
                  <a:gd name="T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76">
                    <a:moveTo>
                      <a:pt x="11" y="22"/>
                    </a:moveTo>
                    <a:cubicBezTo>
                      <a:pt x="48" y="38"/>
                      <a:pt x="84" y="55"/>
                      <a:pt x="121" y="71"/>
                    </a:cubicBezTo>
                    <a:cubicBezTo>
                      <a:pt x="132" y="76"/>
                      <a:pt x="142" y="59"/>
                      <a:pt x="130" y="54"/>
                    </a:cubicBezTo>
                    <a:cubicBezTo>
                      <a:pt x="94" y="38"/>
                      <a:pt x="57" y="22"/>
                      <a:pt x="21" y="5"/>
                    </a:cubicBezTo>
                    <a:cubicBezTo>
                      <a:pt x="10" y="0"/>
                      <a:pt x="0" y="17"/>
                      <a:pt x="11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2" name="Freeform 24"/>
              <p:cNvSpPr/>
              <p:nvPr/>
            </p:nvSpPr>
            <p:spPr bwMode="auto">
              <a:xfrm flipV="1">
                <a:off x="5108703" y="2713688"/>
                <a:ext cx="272213" cy="55032"/>
              </a:xfrm>
              <a:custGeom>
                <a:avLst/>
                <a:gdLst>
                  <a:gd name="T0" fmla="*/ 12 w 210"/>
                  <a:gd name="T1" fmla="*/ 42 h 43"/>
                  <a:gd name="T2" fmla="*/ 198 w 210"/>
                  <a:gd name="T3" fmla="*/ 21 h 43"/>
                  <a:gd name="T4" fmla="*/ 198 w 210"/>
                  <a:gd name="T5" fmla="*/ 1 h 43"/>
                  <a:gd name="T6" fmla="*/ 12 w 210"/>
                  <a:gd name="T7" fmla="*/ 22 h 43"/>
                  <a:gd name="T8" fmla="*/ 12 w 210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3">
                    <a:moveTo>
                      <a:pt x="12" y="42"/>
                    </a:moveTo>
                    <a:cubicBezTo>
                      <a:pt x="74" y="35"/>
                      <a:pt x="136" y="28"/>
                      <a:pt x="198" y="21"/>
                    </a:cubicBezTo>
                    <a:cubicBezTo>
                      <a:pt x="210" y="19"/>
                      <a:pt x="210" y="0"/>
                      <a:pt x="198" y="1"/>
                    </a:cubicBezTo>
                    <a:cubicBezTo>
                      <a:pt x="136" y="8"/>
                      <a:pt x="74" y="15"/>
                      <a:pt x="12" y="22"/>
                    </a:cubicBezTo>
                    <a:cubicBezTo>
                      <a:pt x="0" y="24"/>
                      <a:pt x="0" y="43"/>
                      <a:pt x="12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3" name="Freeform 25"/>
              <p:cNvSpPr/>
              <p:nvPr/>
            </p:nvSpPr>
            <p:spPr bwMode="auto">
              <a:xfrm flipV="1">
                <a:off x="6748860" y="3031105"/>
                <a:ext cx="174924" cy="105151"/>
              </a:xfrm>
              <a:custGeom>
                <a:avLst/>
                <a:gdLst>
                  <a:gd name="T0" fmla="*/ 24 w 135"/>
                  <a:gd name="T1" fmla="*/ 74 h 81"/>
                  <a:gd name="T2" fmla="*/ 123 w 135"/>
                  <a:gd name="T3" fmla="*/ 23 h 81"/>
                  <a:gd name="T4" fmla="*/ 118 w 135"/>
                  <a:gd name="T5" fmla="*/ 4 h 81"/>
                  <a:gd name="T6" fmla="*/ 10 w 135"/>
                  <a:gd name="T7" fmla="*/ 60 h 81"/>
                  <a:gd name="T8" fmla="*/ 24 w 135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24" y="74"/>
                    </a:moveTo>
                    <a:cubicBezTo>
                      <a:pt x="53" y="51"/>
                      <a:pt x="87" y="34"/>
                      <a:pt x="123" y="23"/>
                    </a:cubicBezTo>
                    <a:cubicBezTo>
                      <a:pt x="135" y="19"/>
                      <a:pt x="130" y="0"/>
                      <a:pt x="118" y="4"/>
                    </a:cubicBezTo>
                    <a:cubicBezTo>
                      <a:pt x="78" y="16"/>
                      <a:pt x="42" y="35"/>
                      <a:pt x="10" y="60"/>
                    </a:cubicBezTo>
                    <a:cubicBezTo>
                      <a:pt x="0" y="68"/>
                      <a:pt x="14" y="81"/>
                      <a:pt x="24" y="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 flipV="1">
                <a:off x="6838288" y="2685189"/>
                <a:ext cx="161166" cy="49136"/>
              </a:xfrm>
              <a:custGeom>
                <a:avLst/>
                <a:gdLst>
                  <a:gd name="T0" fmla="*/ 13 w 125"/>
                  <a:gd name="T1" fmla="*/ 20 h 38"/>
                  <a:gd name="T2" fmla="*/ 108 w 125"/>
                  <a:gd name="T3" fmla="*/ 36 h 38"/>
                  <a:gd name="T4" fmla="*/ 113 w 125"/>
                  <a:gd name="T5" fmla="*/ 17 h 38"/>
                  <a:gd name="T6" fmla="*/ 18 w 125"/>
                  <a:gd name="T7" fmla="*/ 2 h 38"/>
                  <a:gd name="T8" fmla="*/ 13 w 12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8">
                    <a:moveTo>
                      <a:pt x="13" y="20"/>
                    </a:moveTo>
                    <a:cubicBezTo>
                      <a:pt x="44" y="26"/>
                      <a:pt x="76" y="31"/>
                      <a:pt x="108" y="36"/>
                    </a:cubicBezTo>
                    <a:cubicBezTo>
                      <a:pt x="120" y="38"/>
                      <a:pt x="125" y="19"/>
                      <a:pt x="113" y="17"/>
                    </a:cubicBezTo>
                    <a:cubicBezTo>
                      <a:pt x="81" y="12"/>
                      <a:pt x="49" y="7"/>
                      <a:pt x="18" y="2"/>
                    </a:cubicBezTo>
                    <a:cubicBezTo>
                      <a:pt x="6" y="0"/>
                      <a:pt x="0" y="18"/>
                      <a:pt x="13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5" name="Freeform 27"/>
              <p:cNvSpPr/>
              <p:nvPr/>
            </p:nvSpPr>
            <p:spPr bwMode="auto">
              <a:xfrm flipV="1">
                <a:off x="5241370" y="2485697"/>
                <a:ext cx="159200" cy="84514"/>
              </a:xfrm>
              <a:custGeom>
                <a:avLst/>
                <a:gdLst>
                  <a:gd name="T0" fmla="*/ 22 w 123"/>
                  <a:gd name="T1" fmla="*/ 60 h 65"/>
                  <a:gd name="T2" fmla="*/ 112 w 123"/>
                  <a:gd name="T3" fmla="*/ 22 h 65"/>
                  <a:gd name="T4" fmla="*/ 102 w 123"/>
                  <a:gd name="T5" fmla="*/ 5 h 65"/>
                  <a:gd name="T6" fmla="*/ 12 w 123"/>
                  <a:gd name="T7" fmla="*/ 43 h 65"/>
                  <a:gd name="T8" fmla="*/ 22 w 123"/>
                  <a:gd name="T9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5">
                    <a:moveTo>
                      <a:pt x="22" y="60"/>
                    </a:moveTo>
                    <a:cubicBezTo>
                      <a:pt x="52" y="47"/>
                      <a:pt x="82" y="34"/>
                      <a:pt x="112" y="22"/>
                    </a:cubicBezTo>
                    <a:cubicBezTo>
                      <a:pt x="123" y="17"/>
                      <a:pt x="113" y="0"/>
                      <a:pt x="102" y="5"/>
                    </a:cubicBezTo>
                    <a:cubicBezTo>
                      <a:pt x="72" y="18"/>
                      <a:pt x="42" y="30"/>
                      <a:pt x="12" y="43"/>
                    </a:cubicBezTo>
                    <a:cubicBezTo>
                      <a:pt x="0" y="48"/>
                      <a:pt x="10" y="65"/>
                      <a:pt x="22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6" name="Freeform 28"/>
              <p:cNvSpPr/>
              <p:nvPr/>
            </p:nvSpPr>
            <p:spPr bwMode="auto">
              <a:xfrm flipV="1">
                <a:off x="5368141" y="2316669"/>
                <a:ext cx="89428" cy="98272"/>
              </a:xfrm>
              <a:custGeom>
                <a:avLst/>
                <a:gdLst>
                  <a:gd name="T0" fmla="*/ 47 w 69"/>
                  <a:gd name="T1" fmla="*/ 9 h 76"/>
                  <a:gd name="T2" fmla="*/ 8 w 69"/>
                  <a:gd name="T3" fmla="*/ 53 h 76"/>
                  <a:gd name="T4" fmla="*/ 22 w 69"/>
                  <a:gd name="T5" fmla="*/ 67 h 76"/>
                  <a:gd name="T6" fmla="*/ 61 w 69"/>
                  <a:gd name="T7" fmla="*/ 23 h 76"/>
                  <a:gd name="T8" fmla="*/ 47 w 69"/>
                  <a:gd name="T9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6">
                    <a:moveTo>
                      <a:pt x="47" y="9"/>
                    </a:moveTo>
                    <a:cubicBezTo>
                      <a:pt x="34" y="24"/>
                      <a:pt x="21" y="38"/>
                      <a:pt x="8" y="53"/>
                    </a:cubicBezTo>
                    <a:cubicBezTo>
                      <a:pt x="0" y="62"/>
                      <a:pt x="14" y="76"/>
                      <a:pt x="22" y="67"/>
                    </a:cubicBezTo>
                    <a:cubicBezTo>
                      <a:pt x="35" y="52"/>
                      <a:pt x="48" y="37"/>
                      <a:pt x="61" y="23"/>
                    </a:cubicBezTo>
                    <a:cubicBezTo>
                      <a:pt x="69" y="14"/>
                      <a:pt x="55" y="0"/>
                      <a:pt x="47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7" name="Freeform 29"/>
              <p:cNvSpPr/>
              <p:nvPr/>
            </p:nvSpPr>
            <p:spPr bwMode="auto">
              <a:xfrm flipV="1">
                <a:off x="6751809" y="2279326"/>
                <a:ext cx="141511" cy="115961"/>
              </a:xfrm>
              <a:custGeom>
                <a:avLst/>
                <a:gdLst>
                  <a:gd name="T0" fmla="*/ 10 w 110"/>
                  <a:gd name="T1" fmla="*/ 24 h 90"/>
                  <a:gd name="T2" fmla="*/ 90 w 110"/>
                  <a:gd name="T3" fmla="*/ 83 h 90"/>
                  <a:gd name="T4" fmla="*/ 100 w 110"/>
                  <a:gd name="T5" fmla="*/ 66 h 90"/>
                  <a:gd name="T6" fmla="*/ 20 w 110"/>
                  <a:gd name="T7" fmla="*/ 7 h 90"/>
                  <a:gd name="T8" fmla="*/ 10 w 110"/>
                  <a:gd name="T9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90">
                    <a:moveTo>
                      <a:pt x="10" y="24"/>
                    </a:moveTo>
                    <a:cubicBezTo>
                      <a:pt x="37" y="43"/>
                      <a:pt x="64" y="63"/>
                      <a:pt x="90" y="83"/>
                    </a:cubicBezTo>
                    <a:cubicBezTo>
                      <a:pt x="100" y="90"/>
                      <a:pt x="110" y="73"/>
                      <a:pt x="100" y="66"/>
                    </a:cubicBezTo>
                    <a:cubicBezTo>
                      <a:pt x="73" y="46"/>
                      <a:pt x="47" y="27"/>
                      <a:pt x="20" y="7"/>
                    </a:cubicBezTo>
                    <a:cubicBezTo>
                      <a:pt x="10" y="0"/>
                      <a:pt x="0" y="16"/>
                      <a:pt x="10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8" name="Freeform 30"/>
              <p:cNvSpPr/>
              <p:nvPr/>
            </p:nvSpPr>
            <p:spPr bwMode="auto">
              <a:xfrm flipV="1">
                <a:off x="6798979" y="2435578"/>
                <a:ext cx="300712" cy="108099"/>
              </a:xfrm>
              <a:custGeom>
                <a:avLst/>
                <a:gdLst>
                  <a:gd name="T0" fmla="*/ 12 w 232"/>
                  <a:gd name="T1" fmla="*/ 22 h 84"/>
                  <a:gd name="T2" fmla="*/ 215 w 232"/>
                  <a:gd name="T3" fmla="*/ 81 h 84"/>
                  <a:gd name="T4" fmla="*/ 220 w 232"/>
                  <a:gd name="T5" fmla="*/ 62 h 84"/>
                  <a:gd name="T6" fmla="*/ 17 w 232"/>
                  <a:gd name="T7" fmla="*/ 3 h 84"/>
                  <a:gd name="T8" fmla="*/ 12 w 232"/>
                  <a:gd name="T9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84">
                    <a:moveTo>
                      <a:pt x="12" y="22"/>
                    </a:moveTo>
                    <a:cubicBezTo>
                      <a:pt x="80" y="41"/>
                      <a:pt x="147" y="61"/>
                      <a:pt x="215" y="81"/>
                    </a:cubicBezTo>
                    <a:cubicBezTo>
                      <a:pt x="227" y="84"/>
                      <a:pt x="232" y="66"/>
                      <a:pt x="220" y="62"/>
                    </a:cubicBezTo>
                    <a:cubicBezTo>
                      <a:pt x="152" y="42"/>
                      <a:pt x="85" y="23"/>
                      <a:pt x="17" y="3"/>
                    </a:cubicBezTo>
                    <a:cubicBezTo>
                      <a:pt x="5" y="0"/>
                      <a:pt x="0" y="18"/>
                      <a:pt x="12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29" name="Freeform 31"/>
              <p:cNvSpPr/>
              <p:nvPr/>
            </p:nvSpPr>
            <p:spPr bwMode="auto">
              <a:xfrm flipV="1">
                <a:off x="6455028" y="3262045"/>
                <a:ext cx="118909" cy="153304"/>
              </a:xfrm>
              <a:custGeom>
                <a:avLst/>
                <a:gdLst>
                  <a:gd name="T0" fmla="*/ 24 w 92"/>
                  <a:gd name="T1" fmla="*/ 109 h 119"/>
                  <a:gd name="T2" fmla="*/ 85 w 92"/>
                  <a:gd name="T3" fmla="*/ 20 h 119"/>
                  <a:gd name="T4" fmla="*/ 68 w 92"/>
                  <a:gd name="T5" fmla="*/ 11 h 119"/>
                  <a:gd name="T6" fmla="*/ 7 w 92"/>
                  <a:gd name="T7" fmla="*/ 99 h 119"/>
                  <a:gd name="T8" fmla="*/ 24 w 92"/>
                  <a:gd name="T9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9">
                    <a:moveTo>
                      <a:pt x="24" y="109"/>
                    </a:moveTo>
                    <a:cubicBezTo>
                      <a:pt x="44" y="80"/>
                      <a:pt x="65" y="50"/>
                      <a:pt x="85" y="20"/>
                    </a:cubicBezTo>
                    <a:cubicBezTo>
                      <a:pt x="92" y="10"/>
                      <a:pt x="76" y="0"/>
                      <a:pt x="68" y="11"/>
                    </a:cubicBezTo>
                    <a:cubicBezTo>
                      <a:pt x="48" y="40"/>
                      <a:pt x="28" y="70"/>
                      <a:pt x="7" y="99"/>
                    </a:cubicBezTo>
                    <a:cubicBezTo>
                      <a:pt x="0" y="110"/>
                      <a:pt x="17" y="119"/>
                      <a:pt x="24" y="1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</p:grpSp>
        <p:pic>
          <p:nvPicPr>
            <p:cNvPr id="69656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585" y="1672967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0" name="直接连接符 29"/>
            <p:cNvCxnSpPr/>
            <p:nvPr/>
          </p:nvCxnSpPr>
          <p:spPr>
            <a:xfrm>
              <a:off x="6104197" y="0"/>
              <a:ext cx="0" cy="18698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658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595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3" name="直接连接符 32"/>
            <p:cNvCxnSpPr/>
            <p:nvPr/>
          </p:nvCxnSpPr>
          <p:spPr>
            <a:xfrm>
              <a:off x="8496819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41270" y="4136400"/>
            <a:ext cx="7154070" cy="8712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41270" y="5150255"/>
            <a:ext cx="7154070" cy="612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9" name="组合 6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0660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3" name="组合 34"/>
          <p:cNvGrpSpPr/>
          <p:nvPr/>
        </p:nvGrpSpPr>
        <p:grpSpPr>
          <a:xfrm>
            <a:off x="1311275" y="0"/>
            <a:ext cx="4010025" cy="5230813"/>
            <a:chOff x="1311223" y="-1"/>
            <a:chExt cx="4009759" cy="5230224"/>
          </a:xfrm>
        </p:grpSpPr>
        <p:pic>
          <p:nvPicPr>
            <p:cNvPr id="71684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30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485553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6"/>
            <p:cNvSpPr/>
            <p:nvPr/>
          </p:nvSpPr>
          <p:spPr bwMode="auto">
            <a:xfrm flipV="1">
              <a:off x="3204169" y="4835169"/>
              <a:ext cx="40292" cy="215216"/>
            </a:xfrm>
            <a:custGeom>
              <a:avLst/>
              <a:gdLst>
                <a:gd name="T0" fmla="*/ 29 w 31"/>
                <a:gd name="T1" fmla="*/ 149 h 167"/>
                <a:gd name="T2" fmla="*/ 23 w 31"/>
                <a:gd name="T3" fmla="*/ 13 h 167"/>
                <a:gd name="T4" fmla="*/ 3 w 31"/>
                <a:gd name="T5" fmla="*/ 13 h 167"/>
                <a:gd name="T6" fmla="*/ 11 w 31"/>
                <a:gd name="T7" fmla="*/ 155 h 167"/>
                <a:gd name="T8" fmla="*/ 29 w 31"/>
                <a:gd name="T9" fmla="*/ 14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7">
                  <a:moveTo>
                    <a:pt x="29" y="149"/>
                  </a:moveTo>
                  <a:cubicBezTo>
                    <a:pt x="22" y="104"/>
                    <a:pt x="20" y="58"/>
                    <a:pt x="23" y="13"/>
                  </a:cubicBezTo>
                  <a:cubicBezTo>
                    <a:pt x="23" y="0"/>
                    <a:pt x="4" y="0"/>
                    <a:pt x="3" y="13"/>
                  </a:cubicBezTo>
                  <a:cubicBezTo>
                    <a:pt x="0" y="60"/>
                    <a:pt x="3" y="108"/>
                    <a:pt x="11" y="155"/>
                  </a:cubicBezTo>
                  <a:cubicBezTo>
                    <a:pt x="13" y="167"/>
                    <a:pt x="31" y="162"/>
                    <a:pt x="29" y="1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6" name="Freeform 17"/>
            <p:cNvSpPr/>
            <p:nvPr/>
          </p:nvSpPr>
          <p:spPr bwMode="auto">
            <a:xfrm flipV="1">
              <a:off x="3443953" y="4763431"/>
              <a:ext cx="170993" cy="310539"/>
            </a:xfrm>
            <a:custGeom>
              <a:avLst/>
              <a:gdLst>
                <a:gd name="T0" fmla="*/ 23 w 132"/>
                <a:gd name="T1" fmla="*/ 228 h 240"/>
                <a:gd name="T2" fmla="*/ 125 w 132"/>
                <a:gd name="T3" fmla="*/ 20 h 240"/>
                <a:gd name="T4" fmla="*/ 109 w 132"/>
                <a:gd name="T5" fmla="*/ 11 h 240"/>
                <a:gd name="T6" fmla="*/ 4 w 132"/>
                <a:gd name="T7" fmla="*/ 223 h 240"/>
                <a:gd name="T8" fmla="*/ 23 w 132"/>
                <a:gd name="T9" fmla="*/ 22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40">
                  <a:moveTo>
                    <a:pt x="23" y="228"/>
                  </a:moveTo>
                  <a:cubicBezTo>
                    <a:pt x="50" y="156"/>
                    <a:pt x="84" y="86"/>
                    <a:pt x="125" y="20"/>
                  </a:cubicBezTo>
                  <a:cubicBezTo>
                    <a:pt x="132" y="10"/>
                    <a:pt x="115" y="0"/>
                    <a:pt x="109" y="11"/>
                  </a:cubicBezTo>
                  <a:cubicBezTo>
                    <a:pt x="66" y="78"/>
                    <a:pt x="32" y="149"/>
                    <a:pt x="4" y="223"/>
                  </a:cubicBezTo>
                  <a:cubicBezTo>
                    <a:pt x="0" y="235"/>
                    <a:pt x="19" y="240"/>
                    <a:pt x="23" y="2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7" name="Freeform 18"/>
            <p:cNvSpPr/>
            <p:nvPr/>
          </p:nvSpPr>
          <p:spPr bwMode="auto">
            <a:xfrm flipV="1">
              <a:off x="3723045" y="4629782"/>
              <a:ext cx="360658" cy="237818"/>
            </a:xfrm>
            <a:custGeom>
              <a:avLst/>
              <a:gdLst>
                <a:gd name="T0" fmla="*/ 23 w 278"/>
                <a:gd name="T1" fmla="*/ 176 h 184"/>
                <a:gd name="T2" fmla="*/ 267 w 278"/>
                <a:gd name="T3" fmla="*/ 21 h 184"/>
                <a:gd name="T4" fmla="*/ 257 w 278"/>
                <a:gd name="T5" fmla="*/ 5 h 184"/>
                <a:gd name="T6" fmla="*/ 9 w 278"/>
                <a:gd name="T7" fmla="*/ 162 h 184"/>
                <a:gd name="T8" fmla="*/ 23 w 278"/>
                <a:gd name="T9" fmla="*/ 1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184">
                  <a:moveTo>
                    <a:pt x="23" y="176"/>
                  </a:moveTo>
                  <a:cubicBezTo>
                    <a:pt x="96" y="113"/>
                    <a:pt x="178" y="61"/>
                    <a:pt x="267" y="21"/>
                  </a:cubicBezTo>
                  <a:cubicBezTo>
                    <a:pt x="278" y="16"/>
                    <a:pt x="268" y="0"/>
                    <a:pt x="257" y="5"/>
                  </a:cubicBezTo>
                  <a:cubicBezTo>
                    <a:pt x="167" y="45"/>
                    <a:pt x="84" y="98"/>
                    <a:pt x="9" y="162"/>
                  </a:cubicBezTo>
                  <a:cubicBezTo>
                    <a:pt x="0" y="170"/>
                    <a:pt x="13" y="184"/>
                    <a:pt x="23" y="1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8" name="Freeform 19"/>
            <p:cNvSpPr/>
            <p:nvPr/>
          </p:nvSpPr>
          <p:spPr bwMode="auto">
            <a:xfrm flipV="1">
              <a:off x="3947105" y="4291726"/>
              <a:ext cx="289902" cy="80583"/>
            </a:xfrm>
            <a:custGeom>
              <a:avLst/>
              <a:gdLst>
                <a:gd name="T0" fmla="*/ 18 w 224"/>
                <a:gd name="T1" fmla="*/ 59 h 62"/>
                <a:gd name="T2" fmla="*/ 211 w 224"/>
                <a:gd name="T3" fmla="*/ 21 h 62"/>
                <a:gd name="T4" fmla="*/ 211 w 224"/>
                <a:gd name="T5" fmla="*/ 2 h 62"/>
                <a:gd name="T6" fmla="*/ 12 w 224"/>
                <a:gd name="T7" fmla="*/ 40 h 62"/>
                <a:gd name="T8" fmla="*/ 18 w 224"/>
                <a:gd name="T9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2">
                  <a:moveTo>
                    <a:pt x="18" y="59"/>
                  </a:moveTo>
                  <a:cubicBezTo>
                    <a:pt x="81" y="41"/>
                    <a:pt x="146" y="29"/>
                    <a:pt x="211" y="21"/>
                  </a:cubicBezTo>
                  <a:cubicBezTo>
                    <a:pt x="223" y="20"/>
                    <a:pt x="224" y="0"/>
                    <a:pt x="211" y="2"/>
                  </a:cubicBezTo>
                  <a:cubicBezTo>
                    <a:pt x="144" y="9"/>
                    <a:pt x="78" y="22"/>
                    <a:pt x="12" y="40"/>
                  </a:cubicBezTo>
                  <a:cubicBezTo>
                    <a:pt x="0" y="43"/>
                    <a:pt x="6" y="62"/>
                    <a:pt x="18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19" name="Freeform 20"/>
            <p:cNvSpPr/>
            <p:nvPr/>
          </p:nvSpPr>
          <p:spPr bwMode="auto">
            <a:xfrm flipV="1">
              <a:off x="2930974" y="4784069"/>
              <a:ext cx="133650" cy="446154"/>
            </a:xfrm>
            <a:custGeom>
              <a:avLst/>
              <a:gdLst>
                <a:gd name="T0" fmla="*/ 100 w 103"/>
                <a:gd name="T1" fmla="*/ 330 h 345"/>
                <a:gd name="T2" fmla="*/ 19 w 103"/>
                <a:gd name="T3" fmla="*/ 10 h 345"/>
                <a:gd name="T4" fmla="*/ 2 w 103"/>
                <a:gd name="T5" fmla="*/ 15 h 345"/>
                <a:gd name="T6" fmla="*/ 83 w 103"/>
                <a:gd name="T7" fmla="*/ 335 h 345"/>
                <a:gd name="T8" fmla="*/ 100 w 103"/>
                <a:gd name="T9" fmla="*/ 33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345">
                  <a:moveTo>
                    <a:pt x="100" y="330"/>
                  </a:moveTo>
                  <a:cubicBezTo>
                    <a:pt x="73" y="224"/>
                    <a:pt x="46" y="117"/>
                    <a:pt x="19" y="10"/>
                  </a:cubicBezTo>
                  <a:cubicBezTo>
                    <a:pt x="17" y="0"/>
                    <a:pt x="0" y="4"/>
                    <a:pt x="2" y="15"/>
                  </a:cubicBezTo>
                  <a:cubicBezTo>
                    <a:pt x="29" y="121"/>
                    <a:pt x="56" y="228"/>
                    <a:pt x="83" y="335"/>
                  </a:cubicBezTo>
                  <a:cubicBezTo>
                    <a:pt x="86" y="345"/>
                    <a:pt x="103" y="341"/>
                    <a:pt x="100" y="3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0" name="Freeform 21"/>
            <p:cNvSpPr/>
            <p:nvPr/>
          </p:nvSpPr>
          <p:spPr bwMode="auto">
            <a:xfrm flipV="1">
              <a:off x="2659743" y="4710365"/>
              <a:ext cx="163131" cy="190647"/>
            </a:xfrm>
            <a:custGeom>
              <a:avLst/>
              <a:gdLst>
                <a:gd name="T0" fmla="*/ 8 w 126"/>
                <a:gd name="T1" fmla="*/ 23 h 147"/>
                <a:gd name="T2" fmla="*/ 105 w 126"/>
                <a:gd name="T3" fmla="*/ 137 h 147"/>
                <a:gd name="T4" fmla="*/ 118 w 126"/>
                <a:gd name="T5" fmla="*/ 124 h 147"/>
                <a:gd name="T6" fmla="*/ 22 w 126"/>
                <a:gd name="T7" fmla="*/ 10 h 147"/>
                <a:gd name="T8" fmla="*/ 8 w 126"/>
                <a:gd name="T9" fmla="*/ 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47">
                  <a:moveTo>
                    <a:pt x="8" y="23"/>
                  </a:moveTo>
                  <a:cubicBezTo>
                    <a:pt x="40" y="61"/>
                    <a:pt x="73" y="99"/>
                    <a:pt x="105" y="137"/>
                  </a:cubicBezTo>
                  <a:cubicBezTo>
                    <a:pt x="113" y="147"/>
                    <a:pt x="126" y="133"/>
                    <a:pt x="118" y="124"/>
                  </a:cubicBezTo>
                  <a:cubicBezTo>
                    <a:pt x="86" y="86"/>
                    <a:pt x="54" y="48"/>
                    <a:pt x="22" y="10"/>
                  </a:cubicBezTo>
                  <a:cubicBezTo>
                    <a:pt x="14" y="0"/>
                    <a:pt x="0" y="14"/>
                    <a:pt x="8" y="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1" name="Freeform 22"/>
            <p:cNvSpPr/>
            <p:nvPr/>
          </p:nvSpPr>
          <p:spPr bwMode="auto">
            <a:xfrm flipV="1">
              <a:off x="2300068" y="4573766"/>
              <a:ext cx="389156" cy="295799"/>
            </a:xfrm>
            <a:custGeom>
              <a:avLst/>
              <a:gdLst>
                <a:gd name="T0" fmla="*/ 10 w 301"/>
                <a:gd name="T1" fmla="*/ 22 h 229"/>
                <a:gd name="T2" fmla="*/ 280 w 301"/>
                <a:gd name="T3" fmla="*/ 222 h 229"/>
                <a:gd name="T4" fmla="*/ 290 w 301"/>
                <a:gd name="T5" fmla="*/ 205 h 229"/>
                <a:gd name="T6" fmla="*/ 23 w 301"/>
                <a:gd name="T7" fmla="*/ 8 h 229"/>
                <a:gd name="T8" fmla="*/ 10 w 301"/>
                <a:gd name="T9" fmla="*/ 2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29">
                  <a:moveTo>
                    <a:pt x="10" y="22"/>
                  </a:moveTo>
                  <a:cubicBezTo>
                    <a:pt x="96" y="94"/>
                    <a:pt x="186" y="161"/>
                    <a:pt x="280" y="222"/>
                  </a:cubicBezTo>
                  <a:cubicBezTo>
                    <a:pt x="291" y="229"/>
                    <a:pt x="301" y="212"/>
                    <a:pt x="290" y="205"/>
                  </a:cubicBezTo>
                  <a:cubicBezTo>
                    <a:pt x="198" y="145"/>
                    <a:pt x="108" y="79"/>
                    <a:pt x="23" y="8"/>
                  </a:cubicBezTo>
                  <a:cubicBezTo>
                    <a:pt x="14" y="0"/>
                    <a:pt x="0" y="14"/>
                    <a:pt x="10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2" name="Freeform 23"/>
            <p:cNvSpPr/>
            <p:nvPr/>
          </p:nvSpPr>
          <p:spPr bwMode="auto">
            <a:xfrm flipV="1">
              <a:off x="2368859" y="4398843"/>
              <a:ext cx="183769" cy="98272"/>
            </a:xfrm>
            <a:custGeom>
              <a:avLst/>
              <a:gdLst>
                <a:gd name="T0" fmla="*/ 11 w 142"/>
                <a:gd name="T1" fmla="*/ 22 h 76"/>
                <a:gd name="T2" fmla="*/ 121 w 142"/>
                <a:gd name="T3" fmla="*/ 71 h 76"/>
                <a:gd name="T4" fmla="*/ 130 w 142"/>
                <a:gd name="T5" fmla="*/ 54 h 76"/>
                <a:gd name="T6" fmla="*/ 21 w 142"/>
                <a:gd name="T7" fmla="*/ 5 h 76"/>
                <a:gd name="T8" fmla="*/ 11 w 142"/>
                <a:gd name="T9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76">
                  <a:moveTo>
                    <a:pt x="11" y="22"/>
                  </a:moveTo>
                  <a:cubicBezTo>
                    <a:pt x="48" y="38"/>
                    <a:pt x="84" y="55"/>
                    <a:pt x="121" y="71"/>
                  </a:cubicBezTo>
                  <a:cubicBezTo>
                    <a:pt x="132" y="76"/>
                    <a:pt x="142" y="59"/>
                    <a:pt x="130" y="54"/>
                  </a:cubicBezTo>
                  <a:cubicBezTo>
                    <a:pt x="94" y="38"/>
                    <a:pt x="57" y="22"/>
                    <a:pt x="21" y="5"/>
                  </a:cubicBezTo>
                  <a:cubicBezTo>
                    <a:pt x="10" y="0"/>
                    <a:pt x="0" y="17"/>
                    <a:pt x="11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3" name="Freeform 24"/>
            <p:cNvSpPr/>
            <p:nvPr/>
          </p:nvSpPr>
          <p:spPr bwMode="auto">
            <a:xfrm flipV="1">
              <a:off x="2252898" y="4159060"/>
              <a:ext cx="272213" cy="55032"/>
            </a:xfrm>
            <a:custGeom>
              <a:avLst/>
              <a:gdLst>
                <a:gd name="T0" fmla="*/ 12 w 210"/>
                <a:gd name="T1" fmla="*/ 42 h 43"/>
                <a:gd name="T2" fmla="*/ 198 w 210"/>
                <a:gd name="T3" fmla="*/ 21 h 43"/>
                <a:gd name="T4" fmla="*/ 198 w 210"/>
                <a:gd name="T5" fmla="*/ 1 h 43"/>
                <a:gd name="T6" fmla="*/ 12 w 210"/>
                <a:gd name="T7" fmla="*/ 22 h 43"/>
                <a:gd name="T8" fmla="*/ 12 w 210"/>
                <a:gd name="T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3">
                  <a:moveTo>
                    <a:pt x="12" y="42"/>
                  </a:moveTo>
                  <a:cubicBezTo>
                    <a:pt x="74" y="35"/>
                    <a:pt x="136" y="28"/>
                    <a:pt x="198" y="21"/>
                  </a:cubicBezTo>
                  <a:cubicBezTo>
                    <a:pt x="210" y="19"/>
                    <a:pt x="210" y="0"/>
                    <a:pt x="198" y="1"/>
                  </a:cubicBezTo>
                  <a:cubicBezTo>
                    <a:pt x="136" y="8"/>
                    <a:pt x="74" y="15"/>
                    <a:pt x="12" y="22"/>
                  </a:cubicBezTo>
                  <a:cubicBezTo>
                    <a:pt x="0" y="24"/>
                    <a:pt x="0" y="43"/>
                    <a:pt x="12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4" name="Freeform 25"/>
            <p:cNvSpPr/>
            <p:nvPr/>
          </p:nvSpPr>
          <p:spPr bwMode="auto">
            <a:xfrm flipV="1">
              <a:off x="3893055" y="4476477"/>
              <a:ext cx="174924" cy="105151"/>
            </a:xfrm>
            <a:custGeom>
              <a:avLst/>
              <a:gdLst>
                <a:gd name="T0" fmla="*/ 24 w 135"/>
                <a:gd name="T1" fmla="*/ 74 h 81"/>
                <a:gd name="T2" fmla="*/ 123 w 135"/>
                <a:gd name="T3" fmla="*/ 23 h 81"/>
                <a:gd name="T4" fmla="*/ 118 w 135"/>
                <a:gd name="T5" fmla="*/ 4 h 81"/>
                <a:gd name="T6" fmla="*/ 10 w 135"/>
                <a:gd name="T7" fmla="*/ 60 h 81"/>
                <a:gd name="T8" fmla="*/ 24 w 135"/>
                <a:gd name="T9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1">
                  <a:moveTo>
                    <a:pt x="24" y="74"/>
                  </a:moveTo>
                  <a:cubicBezTo>
                    <a:pt x="53" y="51"/>
                    <a:pt x="87" y="34"/>
                    <a:pt x="123" y="23"/>
                  </a:cubicBezTo>
                  <a:cubicBezTo>
                    <a:pt x="135" y="19"/>
                    <a:pt x="130" y="0"/>
                    <a:pt x="118" y="4"/>
                  </a:cubicBezTo>
                  <a:cubicBezTo>
                    <a:pt x="78" y="16"/>
                    <a:pt x="42" y="35"/>
                    <a:pt x="10" y="60"/>
                  </a:cubicBezTo>
                  <a:cubicBezTo>
                    <a:pt x="0" y="68"/>
                    <a:pt x="14" y="81"/>
                    <a:pt x="24" y="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5" name="Freeform 26"/>
            <p:cNvSpPr/>
            <p:nvPr/>
          </p:nvSpPr>
          <p:spPr bwMode="auto">
            <a:xfrm flipV="1">
              <a:off x="3982483" y="4130561"/>
              <a:ext cx="161166" cy="49136"/>
            </a:xfrm>
            <a:custGeom>
              <a:avLst/>
              <a:gdLst>
                <a:gd name="T0" fmla="*/ 13 w 125"/>
                <a:gd name="T1" fmla="*/ 20 h 38"/>
                <a:gd name="T2" fmla="*/ 108 w 125"/>
                <a:gd name="T3" fmla="*/ 36 h 38"/>
                <a:gd name="T4" fmla="*/ 113 w 125"/>
                <a:gd name="T5" fmla="*/ 17 h 38"/>
                <a:gd name="T6" fmla="*/ 18 w 125"/>
                <a:gd name="T7" fmla="*/ 2 h 38"/>
                <a:gd name="T8" fmla="*/ 13 w 125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38">
                  <a:moveTo>
                    <a:pt x="13" y="20"/>
                  </a:moveTo>
                  <a:cubicBezTo>
                    <a:pt x="44" y="26"/>
                    <a:pt x="76" y="31"/>
                    <a:pt x="108" y="36"/>
                  </a:cubicBezTo>
                  <a:cubicBezTo>
                    <a:pt x="120" y="38"/>
                    <a:pt x="125" y="19"/>
                    <a:pt x="113" y="17"/>
                  </a:cubicBezTo>
                  <a:cubicBezTo>
                    <a:pt x="81" y="12"/>
                    <a:pt x="49" y="7"/>
                    <a:pt x="18" y="2"/>
                  </a:cubicBezTo>
                  <a:cubicBezTo>
                    <a:pt x="6" y="0"/>
                    <a:pt x="0" y="18"/>
                    <a:pt x="1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6" name="Freeform 27"/>
            <p:cNvSpPr/>
            <p:nvPr/>
          </p:nvSpPr>
          <p:spPr bwMode="auto">
            <a:xfrm flipV="1">
              <a:off x="2385565" y="3931069"/>
              <a:ext cx="159200" cy="84514"/>
            </a:xfrm>
            <a:custGeom>
              <a:avLst/>
              <a:gdLst>
                <a:gd name="T0" fmla="*/ 22 w 123"/>
                <a:gd name="T1" fmla="*/ 60 h 65"/>
                <a:gd name="T2" fmla="*/ 112 w 123"/>
                <a:gd name="T3" fmla="*/ 22 h 65"/>
                <a:gd name="T4" fmla="*/ 102 w 123"/>
                <a:gd name="T5" fmla="*/ 5 h 65"/>
                <a:gd name="T6" fmla="*/ 12 w 123"/>
                <a:gd name="T7" fmla="*/ 43 h 65"/>
                <a:gd name="T8" fmla="*/ 22 w 123"/>
                <a:gd name="T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65">
                  <a:moveTo>
                    <a:pt x="22" y="60"/>
                  </a:moveTo>
                  <a:cubicBezTo>
                    <a:pt x="52" y="47"/>
                    <a:pt x="82" y="34"/>
                    <a:pt x="112" y="22"/>
                  </a:cubicBezTo>
                  <a:cubicBezTo>
                    <a:pt x="123" y="17"/>
                    <a:pt x="113" y="0"/>
                    <a:pt x="102" y="5"/>
                  </a:cubicBezTo>
                  <a:cubicBezTo>
                    <a:pt x="72" y="18"/>
                    <a:pt x="42" y="30"/>
                    <a:pt x="12" y="43"/>
                  </a:cubicBezTo>
                  <a:cubicBezTo>
                    <a:pt x="0" y="48"/>
                    <a:pt x="10" y="65"/>
                    <a:pt x="2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7" name="Freeform 28"/>
            <p:cNvSpPr/>
            <p:nvPr/>
          </p:nvSpPr>
          <p:spPr bwMode="auto">
            <a:xfrm flipV="1">
              <a:off x="2512336" y="3762041"/>
              <a:ext cx="89428" cy="98272"/>
            </a:xfrm>
            <a:custGeom>
              <a:avLst/>
              <a:gdLst>
                <a:gd name="T0" fmla="*/ 47 w 69"/>
                <a:gd name="T1" fmla="*/ 9 h 76"/>
                <a:gd name="T2" fmla="*/ 8 w 69"/>
                <a:gd name="T3" fmla="*/ 53 h 76"/>
                <a:gd name="T4" fmla="*/ 22 w 69"/>
                <a:gd name="T5" fmla="*/ 67 h 76"/>
                <a:gd name="T6" fmla="*/ 61 w 69"/>
                <a:gd name="T7" fmla="*/ 23 h 76"/>
                <a:gd name="T8" fmla="*/ 47 w 69"/>
                <a:gd name="T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47" y="9"/>
                  </a:moveTo>
                  <a:cubicBezTo>
                    <a:pt x="34" y="24"/>
                    <a:pt x="21" y="38"/>
                    <a:pt x="8" y="53"/>
                  </a:cubicBezTo>
                  <a:cubicBezTo>
                    <a:pt x="0" y="62"/>
                    <a:pt x="14" y="76"/>
                    <a:pt x="22" y="67"/>
                  </a:cubicBezTo>
                  <a:cubicBezTo>
                    <a:pt x="35" y="52"/>
                    <a:pt x="48" y="37"/>
                    <a:pt x="61" y="23"/>
                  </a:cubicBezTo>
                  <a:cubicBezTo>
                    <a:pt x="69" y="14"/>
                    <a:pt x="55" y="0"/>
                    <a:pt x="47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8" name="Freeform 29"/>
            <p:cNvSpPr/>
            <p:nvPr/>
          </p:nvSpPr>
          <p:spPr bwMode="auto">
            <a:xfrm flipV="1">
              <a:off x="3896004" y="3724698"/>
              <a:ext cx="141511" cy="115961"/>
            </a:xfrm>
            <a:custGeom>
              <a:avLst/>
              <a:gdLst>
                <a:gd name="T0" fmla="*/ 10 w 110"/>
                <a:gd name="T1" fmla="*/ 24 h 90"/>
                <a:gd name="T2" fmla="*/ 90 w 110"/>
                <a:gd name="T3" fmla="*/ 83 h 90"/>
                <a:gd name="T4" fmla="*/ 100 w 110"/>
                <a:gd name="T5" fmla="*/ 66 h 90"/>
                <a:gd name="T6" fmla="*/ 20 w 110"/>
                <a:gd name="T7" fmla="*/ 7 h 90"/>
                <a:gd name="T8" fmla="*/ 10 w 110"/>
                <a:gd name="T9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90">
                  <a:moveTo>
                    <a:pt x="10" y="24"/>
                  </a:moveTo>
                  <a:cubicBezTo>
                    <a:pt x="37" y="43"/>
                    <a:pt x="64" y="63"/>
                    <a:pt x="90" y="83"/>
                  </a:cubicBezTo>
                  <a:cubicBezTo>
                    <a:pt x="100" y="90"/>
                    <a:pt x="110" y="73"/>
                    <a:pt x="100" y="66"/>
                  </a:cubicBezTo>
                  <a:cubicBezTo>
                    <a:pt x="73" y="46"/>
                    <a:pt x="47" y="27"/>
                    <a:pt x="20" y="7"/>
                  </a:cubicBezTo>
                  <a:cubicBezTo>
                    <a:pt x="10" y="0"/>
                    <a:pt x="0" y="16"/>
                    <a:pt x="1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29" name="Freeform 30"/>
            <p:cNvSpPr/>
            <p:nvPr/>
          </p:nvSpPr>
          <p:spPr bwMode="auto">
            <a:xfrm flipV="1">
              <a:off x="3943174" y="3880950"/>
              <a:ext cx="300712" cy="108099"/>
            </a:xfrm>
            <a:custGeom>
              <a:avLst/>
              <a:gdLst>
                <a:gd name="T0" fmla="*/ 12 w 232"/>
                <a:gd name="T1" fmla="*/ 22 h 84"/>
                <a:gd name="T2" fmla="*/ 215 w 232"/>
                <a:gd name="T3" fmla="*/ 81 h 84"/>
                <a:gd name="T4" fmla="*/ 220 w 232"/>
                <a:gd name="T5" fmla="*/ 62 h 84"/>
                <a:gd name="T6" fmla="*/ 17 w 232"/>
                <a:gd name="T7" fmla="*/ 3 h 84"/>
                <a:gd name="T8" fmla="*/ 12 w 232"/>
                <a:gd name="T9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84">
                  <a:moveTo>
                    <a:pt x="12" y="22"/>
                  </a:moveTo>
                  <a:cubicBezTo>
                    <a:pt x="80" y="41"/>
                    <a:pt x="147" y="61"/>
                    <a:pt x="215" y="81"/>
                  </a:cubicBezTo>
                  <a:cubicBezTo>
                    <a:pt x="227" y="84"/>
                    <a:pt x="232" y="66"/>
                    <a:pt x="220" y="62"/>
                  </a:cubicBezTo>
                  <a:cubicBezTo>
                    <a:pt x="152" y="42"/>
                    <a:pt x="85" y="23"/>
                    <a:pt x="17" y="3"/>
                  </a:cubicBezTo>
                  <a:cubicBezTo>
                    <a:pt x="5" y="0"/>
                    <a:pt x="0" y="18"/>
                    <a:pt x="12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sp>
          <p:nvSpPr>
            <p:cNvPr id="30" name="Freeform 31"/>
            <p:cNvSpPr/>
            <p:nvPr/>
          </p:nvSpPr>
          <p:spPr bwMode="auto">
            <a:xfrm flipV="1">
              <a:off x="3599223" y="4707417"/>
              <a:ext cx="118909" cy="153304"/>
            </a:xfrm>
            <a:custGeom>
              <a:avLst/>
              <a:gdLst>
                <a:gd name="T0" fmla="*/ 24 w 92"/>
                <a:gd name="T1" fmla="*/ 109 h 119"/>
                <a:gd name="T2" fmla="*/ 85 w 92"/>
                <a:gd name="T3" fmla="*/ 20 h 119"/>
                <a:gd name="T4" fmla="*/ 68 w 92"/>
                <a:gd name="T5" fmla="*/ 11 h 119"/>
                <a:gd name="T6" fmla="*/ 7 w 92"/>
                <a:gd name="T7" fmla="*/ 99 h 119"/>
                <a:gd name="T8" fmla="*/ 24 w 92"/>
                <a:gd name="T9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9">
                  <a:moveTo>
                    <a:pt x="24" y="109"/>
                  </a:moveTo>
                  <a:cubicBezTo>
                    <a:pt x="44" y="80"/>
                    <a:pt x="65" y="50"/>
                    <a:pt x="85" y="20"/>
                  </a:cubicBezTo>
                  <a:cubicBezTo>
                    <a:pt x="92" y="10"/>
                    <a:pt x="76" y="0"/>
                    <a:pt x="68" y="11"/>
                  </a:cubicBezTo>
                  <a:cubicBezTo>
                    <a:pt x="48" y="40"/>
                    <a:pt x="28" y="70"/>
                    <a:pt x="7" y="99"/>
                  </a:cubicBezTo>
                  <a:cubicBezTo>
                    <a:pt x="0" y="110"/>
                    <a:pt x="17" y="119"/>
                    <a:pt x="24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1800" strike="noStrike" noProof="1"/>
            </a:p>
          </p:txBody>
        </p:sp>
        <p:pic>
          <p:nvPicPr>
            <p:cNvPr id="71702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780" y="3118339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2" name="直接连接符 11"/>
            <p:cNvCxnSpPr/>
            <p:nvPr/>
          </p:nvCxnSpPr>
          <p:spPr>
            <a:xfrm>
              <a:off x="3248392" y="-1"/>
              <a:ext cx="0" cy="331521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4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1223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3" name="直接连接符 32"/>
            <p:cNvCxnSpPr/>
            <p:nvPr/>
          </p:nvCxnSpPr>
          <p:spPr>
            <a:xfrm>
              <a:off x="1787447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连接符 33"/>
          <p:cNvCxnSpPr/>
          <p:nvPr/>
        </p:nvCxnSpPr>
        <p:spPr>
          <a:xfrm>
            <a:off x="6059488" y="3427413"/>
            <a:ext cx="400050" cy="0"/>
          </a:xfrm>
          <a:prstGeom prst="line">
            <a:avLst/>
          </a:prstGeom>
          <a:ln w="254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947410" y="2190750"/>
            <a:ext cx="4619626" cy="1214378"/>
          </a:xfrm>
        </p:spPr>
        <p:txBody>
          <a:bodyPr anchor="b">
            <a:normAutofit/>
          </a:bodyPr>
          <a:lstStyle>
            <a:lvl1pPr>
              <a:defRPr sz="5400" b="1"/>
            </a:lvl1pPr>
          </a:lstStyle>
          <a:p>
            <a:pPr fontAlgn="auto"/>
            <a:r>
              <a:rPr lang="zh-CN" altLang="en-US" strike="noStrike" noProof="1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7410" y="3529073"/>
            <a:ext cx="4619626" cy="7040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7" name="组合 7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2708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364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364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组合 34"/>
          <p:cNvGrpSpPr/>
          <p:nvPr/>
        </p:nvGrpSpPr>
        <p:grpSpPr>
          <a:xfrm>
            <a:off x="3454400" y="0"/>
            <a:ext cx="5508625" cy="3784600"/>
            <a:chOff x="3454748" y="-1"/>
            <a:chExt cx="5507522" cy="3784852"/>
          </a:xfrm>
        </p:grpSpPr>
        <p:pic>
          <p:nvPicPr>
            <p:cNvPr id="73732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748" y="1231170"/>
              <a:ext cx="941674" cy="1257754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7" name="直接连接符 36"/>
            <p:cNvCxnSpPr/>
            <p:nvPr/>
          </p:nvCxnSpPr>
          <p:spPr>
            <a:xfrm>
              <a:off x="3930971" y="-1"/>
              <a:ext cx="0" cy="141091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734" name="组合 37"/>
            <p:cNvGrpSpPr/>
            <p:nvPr/>
          </p:nvGrpSpPr>
          <p:grpSpPr>
            <a:xfrm>
              <a:off x="5108703" y="2279326"/>
              <a:ext cx="1990988" cy="1505525"/>
              <a:chOff x="5108703" y="2279326"/>
              <a:chExt cx="1990988" cy="1505525"/>
            </a:xfrm>
          </p:grpSpPr>
          <p:sp>
            <p:nvSpPr>
              <p:cNvPr id="43" name="Freeform 16"/>
              <p:cNvSpPr/>
              <p:nvPr/>
            </p:nvSpPr>
            <p:spPr bwMode="auto">
              <a:xfrm flipV="1">
                <a:off x="6059974" y="3389797"/>
                <a:ext cx="40292" cy="215216"/>
              </a:xfrm>
              <a:custGeom>
                <a:avLst/>
                <a:gdLst>
                  <a:gd name="T0" fmla="*/ 29 w 31"/>
                  <a:gd name="T1" fmla="*/ 149 h 167"/>
                  <a:gd name="T2" fmla="*/ 23 w 31"/>
                  <a:gd name="T3" fmla="*/ 13 h 167"/>
                  <a:gd name="T4" fmla="*/ 3 w 31"/>
                  <a:gd name="T5" fmla="*/ 13 h 167"/>
                  <a:gd name="T6" fmla="*/ 11 w 31"/>
                  <a:gd name="T7" fmla="*/ 155 h 167"/>
                  <a:gd name="T8" fmla="*/ 29 w 31"/>
                  <a:gd name="T9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7">
                    <a:moveTo>
                      <a:pt x="29" y="149"/>
                    </a:moveTo>
                    <a:cubicBezTo>
                      <a:pt x="22" y="104"/>
                      <a:pt x="20" y="58"/>
                      <a:pt x="23" y="13"/>
                    </a:cubicBezTo>
                    <a:cubicBezTo>
                      <a:pt x="23" y="0"/>
                      <a:pt x="4" y="0"/>
                      <a:pt x="3" y="13"/>
                    </a:cubicBezTo>
                    <a:cubicBezTo>
                      <a:pt x="0" y="60"/>
                      <a:pt x="3" y="108"/>
                      <a:pt x="11" y="155"/>
                    </a:cubicBezTo>
                    <a:cubicBezTo>
                      <a:pt x="13" y="167"/>
                      <a:pt x="31" y="162"/>
                      <a:pt x="29" y="1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4" name="Freeform 17"/>
              <p:cNvSpPr/>
              <p:nvPr/>
            </p:nvSpPr>
            <p:spPr bwMode="auto">
              <a:xfrm flipV="1">
                <a:off x="6299758" y="3318059"/>
                <a:ext cx="170993" cy="310539"/>
              </a:xfrm>
              <a:custGeom>
                <a:avLst/>
                <a:gdLst>
                  <a:gd name="T0" fmla="*/ 23 w 132"/>
                  <a:gd name="T1" fmla="*/ 228 h 240"/>
                  <a:gd name="T2" fmla="*/ 125 w 132"/>
                  <a:gd name="T3" fmla="*/ 20 h 240"/>
                  <a:gd name="T4" fmla="*/ 109 w 132"/>
                  <a:gd name="T5" fmla="*/ 11 h 240"/>
                  <a:gd name="T6" fmla="*/ 4 w 132"/>
                  <a:gd name="T7" fmla="*/ 223 h 240"/>
                  <a:gd name="T8" fmla="*/ 23 w 132"/>
                  <a:gd name="T9" fmla="*/ 22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40">
                    <a:moveTo>
                      <a:pt x="23" y="228"/>
                    </a:moveTo>
                    <a:cubicBezTo>
                      <a:pt x="50" y="156"/>
                      <a:pt x="84" y="86"/>
                      <a:pt x="125" y="20"/>
                    </a:cubicBezTo>
                    <a:cubicBezTo>
                      <a:pt x="132" y="10"/>
                      <a:pt x="115" y="0"/>
                      <a:pt x="109" y="11"/>
                    </a:cubicBezTo>
                    <a:cubicBezTo>
                      <a:pt x="66" y="78"/>
                      <a:pt x="32" y="149"/>
                      <a:pt x="4" y="223"/>
                    </a:cubicBezTo>
                    <a:cubicBezTo>
                      <a:pt x="0" y="235"/>
                      <a:pt x="19" y="240"/>
                      <a:pt x="23" y="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5" name="Freeform 18"/>
              <p:cNvSpPr/>
              <p:nvPr/>
            </p:nvSpPr>
            <p:spPr bwMode="auto">
              <a:xfrm flipV="1">
                <a:off x="6578850" y="3184410"/>
                <a:ext cx="360658" cy="237818"/>
              </a:xfrm>
              <a:custGeom>
                <a:avLst/>
                <a:gdLst>
                  <a:gd name="T0" fmla="*/ 23 w 278"/>
                  <a:gd name="T1" fmla="*/ 176 h 184"/>
                  <a:gd name="T2" fmla="*/ 267 w 278"/>
                  <a:gd name="T3" fmla="*/ 21 h 184"/>
                  <a:gd name="T4" fmla="*/ 257 w 278"/>
                  <a:gd name="T5" fmla="*/ 5 h 184"/>
                  <a:gd name="T6" fmla="*/ 9 w 278"/>
                  <a:gd name="T7" fmla="*/ 162 h 184"/>
                  <a:gd name="T8" fmla="*/ 23 w 278"/>
                  <a:gd name="T9" fmla="*/ 17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184">
                    <a:moveTo>
                      <a:pt x="23" y="176"/>
                    </a:moveTo>
                    <a:cubicBezTo>
                      <a:pt x="96" y="113"/>
                      <a:pt x="178" y="61"/>
                      <a:pt x="267" y="21"/>
                    </a:cubicBezTo>
                    <a:cubicBezTo>
                      <a:pt x="278" y="16"/>
                      <a:pt x="268" y="0"/>
                      <a:pt x="257" y="5"/>
                    </a:cubicBezTo>
                    <a:cubicBezTo>
                      <a:pt x="167" y="45"/>
                      <a:pt x="84" y="98"/>
                      <a:pt x="9" y="162"/>
                    </a:cubicBezTo>
                    <a:cubicBezTo>
                      <a:pt x="0" y="170"/>
                      <a:pt x="13" y="184"/>
                      <a:pt x="23" y="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6" name="Freeform 19"/>
              <p:cNvSpPr/>
              <p:nvPr/>
            </p:nvSpPr>
            <p:spPr bwMode="auto">
              <a:xfrm flipV="1">
                <a:off x="6802910" y="2846354"/>
                <a:ext cx="289902" cy="80583"/>
              </a:xfrm>
              <a:custGeom>
                <a:avLst/>
                <a:gdLst>
                  <a:gd name="T0" fmla="*/ 18 w 224"/>
                  <a:gd name="T1" fmla="*/ 59 h 62"/>
                  <a:gd name="T2" fmla="*/ 211 w 224"/>
                  <a:gd name="T3" fmla="*/ 21 h 62"/>
                  <a:gd name="T4" fmla="*/ 211 w 224"/>
                  <a:gd name="T5" fmla="*/ 2 h 62"/>
                  <a:gd name="T6" fmla="*/ 12 w 224"/>
                  <a:gd name="T7" fmla="*/ 40 h 62"/>
                  <a:gd name="T8" fmla="*/ 18 w 224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62">
                    <a:moveTo>
                      <a:pt x="18" y="59"/>
                    </a:moveTo>
                    <a:cubicBezTo>
                      <a:pt x="81" y="41"/>
                      <a:pt x="146" y="29"/>
                      <a:pt x="211" y="21"/>
                    </a:cubicBezTo>
                    <a:cubicBezTo>
                      <a:pt x="223" y="20"/>
                      <a:pt x="224" y="0"/>
                      <a:pt x="211" y="2"/>
                    </a:cubicBezTo>
                    <a:cubicBezTo>
                      <a:pt x="144" y="9"/>
                      <a:pt x="78" y="22"/>
                      <a:pt x="12" y="40"/>
                    </a:cubicBezTo>
                    <a:cubicBezTo>
                      <a:pt x="0" y="43"/>
                      <a:pt x="6" y="62"/>
                      <a:pt x="18" y="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7" name="Freeform 20"/>
              <p:cNvSpPr/>
              <p:nvPr/>
            </p:nvSpPr>
            <p:spPr bwMode="auto">
              <a:xfrm flipV="1">
                <a:off x="5786779" y="3338697"/>
                <a:ext cx="133650" cy="446154"/>
              </a:xfrm>
              <a:custGeom>
                <a:avLst/>
                <a:gdLst>
                  <a:gd name="T0" fmla="*/ 100 w 103"/>
                  <a:gd name="T1" fmla="*/ 330 h 345"/>
                  <a:gd name="T2" fmla="*/ 19 w 103"/>
                  <a:gd name="T3" fmla="*/ 10 h 345"/>
                  <a:gd name="T4" fmla="*/ 2 w 103"/>
                  <a:gd name="T5" fmla="*/ 15 h 345"/>
                  <a:gd name="T6" fmla="*/ 83 w 103"/>
                  <a:gd name="T7" fmla="*/ 335 h 345"/>
                  <a:gd name="T8" fmla="*/ 100 w 103"/>
                  <a:gd name="T9" fmla="*/ 33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345">
                    <a:moveTo>
                      <a:pt x="100" y="330"/>
                    </a:moveTo>
                    <a:cubicBezTo>
                      <a:pt x="73" y="224"/>
                      <a:pt x="46" y="117"/>
                      <a:pt x="19" y="10"/>
                    </a:cubicBezTo>
                    <a:cubicBezTo>
                      <a:pt x="17" y="0"/>
                      <a:pt x="0" y="4"/>
                      <a:pt x="2" y="15"/>
                    </a:cubicBezTo>
                    <a:cubicBezTo>
                      <a:pt x="29" y="121"/>
                      <a:pt x="56" y="228"/>
                      <a:pt x="83" y="335"/>
                    </a:cubicBezTo>
                    <a:cubicBezTo>
                      <a:pt x="86" y="345"/>
                      <a:pt x="103" y="341"/>
                      <a:pt x="100" y="3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8" name="Freeform 21"/>
              <p:cNvSpPr/>
              <p:nvPr/>
            </p:nvSpPr>
            <p:spPr bwMode="auto">
              <a:xfrm flipV="1">
                <a:off x="5515548" y="3264993"/>
                <a:ext cx="163131" cy="190647"/>
              </a:xfrm>
              <a:custGeom>
                <a:avLst/>
                <a:gdLst>
                  <a:gd name="T0" fmla="*/ 8 w 126"/>
                  <a:gd name="T1" fmla="*/ 23 h 147"/>
                  <a:gd name="T2" fmla="*/ 105 w 126"/>
                  <a:gd name="T3" fmla="*/ 137 h 147"/>
                  <a:gd name="T4" fmla="*/ 118 w 126"/>
                  <a:gd name="T5" fmla="*/ 124 h 147"/>
                  <a:gd name="T6" fmla="*/ 22 w 126"/>
                  <a:gd name="T7" fmla="*/ 10 h 147"/>
                  <a:gd name="T8" fmla="*/ 8 w 126"/>
                  <a:gd name="T9" fmla="*/ 2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47">
                    <a:moveTo>
                      <a:pt x="8" y="23"/>
                    </a:moveTo>
                    <a:cubicBezTo>
                      <a:pt x="40" y="61"/>
                      <a:pt x="73" y="99"/>
                      <a:pt x="105" y="137"/>
                    </a:cubicBezTo>
                    <a:cubicBezTo>
                      <a:pt x="113" y="147"/>
                      <a:pt x="126" y="133"/>
                      <a:pt x="118" y="124"/>
                    </a:cubicBezTo>
                    <a:cubicBezTo>
                      <a:pt x="86" y="86"/>
                      <a:pt x="54" y="48"/>
                      <a:pt x="22" y="10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49" name="Freeform 22"/>
              <p:cNvSpPr/>
              <p:nvPr/>
            </p:nvSpPr>
            <p:spPr bwMode="auto">
              <a:xfrm flipV="1">
                <a:off x="5155873" y="3128394"/>
                <a:ext cx="389156" cy="295799"/>
              </a:xfrm>
              <a:custGeom>
                <a:avLst/>
                <a:gdLst>
                  <a:gd name="T0" fmla="*/ 10 w 301"/>
                  <a:gd name="T1" fmla="*/ 22 h 229"/>
                  <a:gd name="T2" fmla="*/ 280 w 301"/>
                  <a:gd name="T3" fmla="*/ 222 h 229"/>
                  <a:gd name="T4" fmla="*/ 290 w 301"/>
                  <a:gd name="T5" fmla="*/ 205 h 229"/>
                  <a:gd name="T6" fmla="*/ 23 w 301"/>
                  <a:gd name="T7" fmla="*/ 8 h 229"/>
                  <a:gd name="T8" fmla="*/ 10 w 301"/>
                  <a:gd name="T9" fmla="*/ 2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229">
                    <a:moveTo>
                      <a:pt x="10" y="22"/>
                    </a:moveTo>
                    <a:cubicBezTo>
                      <a:pt x="96" y="94"/>
                      <a:pt x="186" y="161"/>
                      <a:pt x="280" y="222"/>
                    </a:cubicBezTo>
                    <a:cubicBezTo>
                      <a:pt x="291" y="229"/>
                      <a:pt x="301" y="212"/>
                      <a:pt x="290" y="205"/>
                    </a:cubicBezTo>
                    <a:cubicBezTo>
                      <a:pt x="198" y="145"/>
                      <a:pt x="108" y="79"/>
                      <a:pt x="23" y="8"/>
                    </a:cubicBezTo>
                    <a:cubicBezTo>
                      <a:pt x="14" y="0"/>
                      <a:pt x="0" y="14"/>
                      <a:pt x="10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0" name="Freeform 23"/>
              <p:cNvSpPr/>
              <p:nvPr/>
            </p:nvSpPr>
            <p:spPr bwMode="auto">
              <a:xfrm flipV="1">
                <a:off x="5224664" y="2953471"/>
                <a:ext cx="183769" cy="98272"/>
              </a:xfrm>
              <a:custGeom>
                <a:avLst/>
                <a:gdLst>
                  <a:gd name="T0" fmla="*/ 11 w 142"/>
                  <a:gd name="T1" fmla="*/ 22 h 76"/>
                  <a:gd name="T2" fmla="*/ 121 w 142"/>
                  <a:gd name="T3" fmla="*/ 71 h 76"/>
                  <a:gd name="T4" fmla="*/ 130 w 142"/>
                  <a:gd name="T5" fmla="*/ 54 h 76"/>
                  <a:gd name="T6" fmla="*/ 21 w 142"/>
                  <a:gd name="T7" fmla="*/ 5 h 76"/>
                  <a:gd name="T8" fmla="*/ 11 w 142"/>
                  <a:gd name="T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76">
                    <a:moveTo>
                      <a:pt x="11" y="22"/>
                    </a:moveTo>
                    <a:cubicBezTo>
                      <a:pt x="48" y="38"/>
                      <a:pt x="84" y="55"/>
                      <a:pt x="121" y="71"/>
                    </a:cubicBezTo>
                    <a:cubicBezTo>
                      <a:pt x="132" y="76"/>
                      <a:pt x="142" y="59"/>
                      <a:pt x="130" y="54"/>
                    </a:cubicBezTo>
                    <a:cubicBezTo>
                      <a:pt x="94" y="38"/>
                      <a:pt x="57" y="22"/>
                      <a:pt x="21" y="5"/>
                    </a:cubicBezTo>
                    <a:cubicBezTo>
                      <a:pt x="10" y="0"/>
                      <a:pt x="0" y="17"/>
                      <a:pt x="11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1" name="Freeform 24"/>
              <p:cNvSpPr/>
              <p:nvPr/>
            </p:nvSpPr>
            <p:spPr bwMode="auto">
              <a:xfrm flipV="1">
                <a:off x="5108703" y="2713688"/>
                <a:ext cx="272213" cy="55032"/>
              </a:xfrm>
              <a:custGeom>
                <a:avLst/>
                <a:gdLst>
                  <a:gd name="T0" fmla="*/ 12 w 210"/>
                  <a:gd name="T1" fmla="*/ 42 h 43"/>
                  <a:gd name="T2" fmla="*/ 198 w 210"/>
                  <a:gd name="T3" fmla="*/ 21 h 43"/>
                  <a:gd name="T4" fmla="*/ 198 w 210"/>
                  <a:gd name="T5" fmla="*/ 1 h 43"/>
                  <a:gd name="T6" fmla="*/ 12 w 210"/>
                  <a:gd name="T7" fmla="*/ 22 h 43"/>
                  <a:gd name="T8" fmla="*/ 12 w 210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3">
                    <a:moveTo>
                      <a:pt x="12" y="42"/>
                    </a:moveTo>
                    <a:cubicBezTo>
                      <a:pt x="74" y="35"/>
                      <a:pt x="136" y="28"/>
                      <a:pt x="198" y="21"/>
                    </a:cubicBezTo>
                    <a:cubicBezTo>
                      <a:pt x="210" y="19"/>
                      <a:pt x="210" y="0"/>
                      <a:pt x="198" y="1"/>
                    </a:cubicBezTo>
                    <a:cubicBezTo>
                      <a:pt x="136" y="8"/>
                      <a:pt x="74" y="15"/>
                      <a:pt x="12" y="22"/>
                    </a:cubicBezTo>
                    <a:cubicBezTo>
                      <a:pt x="0" y="24"/>
                      <a:pt x="0" y="43"/>
                      <a:pt x="12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2" name="Freeform 25"/>
              <p:cNvSpPr/>
              <p:nvPr/>
            </p:nvSpPr>
            <p:spPr bwMode="auto">
              <a:xfrm flipV="1">
                <a:off x="6748860" y="3031105"/>
                <a:ext cx="174924" cy="105151"/>
              </a:xfrm>
              <a:custGeom>
                <a:avLst/>
                <a:gdLst>
                  <a:gd name="T0" fmla="*/ 24 w 135"/>
                  <a:gd name="T1" fmla="*/ 74 h 81"/>
                  <a:gd name="T2" fmla="*/ 123 w 135"/>
                  <a:gd name="T3" fmla="*/ 23 h 81"/>
                  <a:gd name="T4" fmla="*/ 118 w 135"/>
                  <a:gd name="T5" fmla="*/ 4 h 81"/>
                  <a:gd name="T6" fmla="*/ 10 w 135"/>
                  <a:gd name="T7" fmla="*/ 60 h 81"/>
                  <a:gd name="T8" fmla="*/ 24 w 135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24" y="74"/>
                    </a:moveTo>
                    <a:cubicBezTo>
                      <a:pt x="53" y="51"/>
                      <a:pt x="87" y="34"/>
                      <a:pt x="123" y="23"/>
                    </a:cubicBezTo>
                    <a:cubicBezTo>
                      <a:pt x="135" y="19"/>
                      <a:pt x="130" y="0"/>
                      <a:pt x="118" y="4"/>
                    </a:cubicBezTo>
                    <a:cubicBezTo>
                      <a:pt x="78" y="16"/>
                      <a:pt x="42" y="35"/>
                      <a:pt x="10" y="60"/>
                    </a:cubicBezTo>
                    <a:cubicBezTo>
                      <a:pt x="0" y="68"/>
                      <a:pt x="14" y="81"/>
                      <a:pt x="24" y="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3" name="Freeform 26"/>
              <p:cNvSpPr/>
              <p:nvPr/>
            </p:nvSpPr>
            <p:spPr bwMode="auto">
              <a:xfrm flipV="1">
                <a:off x="6838288" y="2685189"/>
                <a:ext cx="161166" cy="49136"/>
              </a:xfrm>
              <a:custGeom>
                <a:avLst/>
                <a:gdLst>
                  <a:gd name="T0" fmla="*/ 13 w 125"/>
                  <a:gd name="T1" fmla="*/ 20 h 38"/>
                  <a:gd name="T2" fmla="*/ 108 w 125"/>
                  <a:gd name="T3" fmla="*/ 36 h 38"/>
                  <a:gd name="T4" fmla="*/ 113 w 125"/>
                  <a:gd name="T5" fmla="*/ 17 h 38"/>
                  <a:gd name="T6" fmla="*/ 18 w 125"/>
                  <a:gd name="T7" fmla="*/ 2 h 38"/>
                  <a:gd name="T8" fmla="*/ 13 w 12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8">
                    <a:moveTo>
                      <a:pt x="13" y="20"/>
                    </a:moveTo>
                    <a:cubicBezTo>
                      <a:pt x="44" y="26"/>
                      <a:pt x="76" y="31"/>
                      <a:pt x="108" y="36"/>
                    </a:cubicBezTo>
                    <a:cubicBezTo>
                      <a:pt x="120" y="38"/>
                      <a:pt x="125" y="19"/>
                      <a:pt x="113" y="17"/>
                    </a:cubicBezTo>
                    <a:cubicBezTo>
                      <a:pt x="81" y="12"/>
                      <a:pt x="49" y="7"/>
                      <a:pt x="18" y="2"/>
                    </a:cubicBezTo>
                    <a:cubicBezTo>
                      <a:pt x="6" y="0"/>
                      <a:pt x="0" y="18"/>
                      <a:pt x="13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4" name="Freeform 27"/>
              <p:cNvSpPr/>
              <p:nvPr/>
            </p:nvSpPr>
            <p:spPr bwMode="auto">
              <a:xfrm flipV="1">
                <a:off x="5241370" y="2485697"/>
                <a:ext cx="159200" cy="84514"/>
              </a:xfrm>
              <a:custGeom>
                <a:avLst/>
                <a:gdLst>
                  <a:gd name="T0" fmla="*/ 22 w 123"/>
                  <a:gd name="T1" fmla="*/ 60 h 65"/>
                  <a:gd name="T2" fmla="*/ 112 w 123"/>
                  <a:gd name="T3" fmla="*/ 22 h 65"/>
                  <a:gd name="T4" fmla="*/ 102 w 123"/>
                  <a:gd name="T5" fmla="*/ 5 h 65"/>
                  <a:gd name="T6" fmla="*/ 12 w 123"/>
                  <a:gd name="T7" fmla="*/ 43 h 65"/>
                  <a:gd name="T8" fmla="*/ 22 w 123"/>
                  <a:gd name="T9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5">
                    <a:moveTo>
                      <a:pt x="22" y="60"/>
                    </a:moveTo>
                    <a:cubicBezTo>
                      <a:pt x="52" y="47"/>
                      <a:pt x="82" y="34"/>
                      <a:pt x="112" y="22"/>
                    </a:cubicBezTo>
                    <a:cubicBezTo>
                      <a:pt x="123" y="17"/>
                      <a:pt x="113" y="0"/>
                      <a:pt x="102" y="5"/>
                    </a:cubicBezTo>
                    <a:cubicBezTo>
                      <a:pt x="72" y="18"/>
                      <a:pt x="42" y="30"/>
                      <a:pt x="12" y="43"/>
                    </a:cubicBezTo>
                    <a:cubicBezTo>
                      <a:pt x="0" y="48"/>
                      <a:pt x="10" y="65"/>
                      <a:pt x="22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5" name="Freeform 28"/>
              <p:cNvSpPr/>
              <p:nvPr/>
            </p:nvSpPr>
            <p:spPr bwMode="auto">
              <a:xfrm flipV="1">
                <a:off x="5368141" y="2316669"/>
                <a:ext cx="89428" cy="98272"/>
              </a:xfrm>
              <a:custGeom>
                <a:avLst/>
                <a:gdLst>
                  <a:gd name="T0" fmla="*/ 47 w 69"/>
                  <a:gd name="T1" fmla="*/ 9 h 76"/>
                  <a:gd name="T2" fmla="*/ 8 w 69"/>
                  <a:gd name="T3" fmla="*/ 53 h 76"/>
                  <a:gd name="T4" fmla="*/ 22 w 69"/>
                  <a:gd name="T5" fmla="*/ 67 h 76"/>
                  <a:gd name="T6" fmla="*/ 61 w 69"/>
                  <a:gd name="T7" fmla="*/ 23 h 76"/>
                  <a:gd name="T8" fmla="*/ 47 w 69"/>
                  <a:gd name="T9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6">
                    <a:moveTo>
                      <a:pt x="47" y="9"/>
                    </a:moveTo>
                    <a:cubicBezTo>
                      <a:pt x="34" y="24"/>
                      <a:pt x="21" y="38"/>
                      <a:pt x="8" y="53"/>
                    </a:cubicBezTo>
                    <a:cubicBezTo>
                      <a:pt x="0" y="62"/>
                      <a:pt x="14" y="76"/>
                      <a:pt x="22" y="67"/>
                    </a:cubicBezTo>
                    <a:cubicBezTo>
                      <a:pt x="35" y="52"/>
                      <a:pt x="48" y="37"/>
                      <a:pt x="61" y="23"/>
                    </a:cubicBezTo>
                    <a:cubicBezTo>
                      <a:pt x="69" y="14"/>
                      <a:pt x="55" y="0"/>
                      <a:pt x="47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6" name="Freeform 29"/>
              <p:cNvSpPr/>
              <p:nvPr/>
            </p:nvSpPr>
            <p:spPr bwMode="auto">
              <a:xfrm flipV="1">
                <a:off x="6751809" y="2279326"/>
                <a:ext cx="141511" cy="115961"/>
              </a:xfrm>
              <a:custGeom>
                <a:avLst/>
                <a:gdLst>
                  <a:gd name="T0" fmla="*/ 10 w 110"/>
                  <a:gd name="T1" fmla="*/ 24 h 90"/>
                  <a:gd name="T2" fmla="*/ 90 w 110"/>
                  <a:gd name="T3" fmla="*/ 83 h 90"/>
                  <a:gd name="T4" fmla="*/ 100 w 110"/>
                  <a:gd name="T5" fmla="*/ 66 h 90"/>
                  <a:gd name="T6" fmla="*/ 20 w 110"/>
                  <a:gd name="T7" fmla="*/ 7 h 90"/>
                  <a:gd name="T8" fmla="*/ 10 w 110"/>
                  <a:gd name="T9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90">
                    <a:moveTo>
                      <a:pt x="10" y="24"/>
                    </a:moveTo>
                    <a:cubicBezTo>
                      <a:pt x="37" y="43"/>
                      <a:pt x="64" y="63"/>
                      <a:pt x="90" y="83"/>
                    </a:cubicBezTo>
                    <a:cubicBezTo>
                      <a:pt x="100" y="90"/>
                      <a:pt x="110" y="73"/>
                      <a:pt x="100" y="66"/>
                    </a:cubicBezTo>
                    <a:cubicBezTo>
                      <a:pt x="73" y="46"/>
                      <a:pt x="47" y="27"/>
                      <a:pt x="20" y="7"/>
                    </a:cubicBezTo>
                    <a:cubicBezTo>
                      <a:pt x="10" y="0"/>
                      <a:pt x="0" y="16"/>
                      <a:pt x="10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7" name="Freeform 30"/>
              <p:cNvSpPr/>
              <p:nvPr/>
            </p:nvSpPr>
            <p:spPr bwMode="auto">
              <a:xfrm flipV="1">
                <a:off x="6798979" y="2435578"/>
                <a:ext cx="300712" cy="108099"/>
              </a:xfrm>
              <a:custGeom>
                <a:avLst/>
                <a:gdLst>
                  <a:gd name="T0" fmla="*/ 12 w 232"/>
                  <a:gd name="T1" fmla="*/ 22 h 84"/>
                  <a:gd name="T2" fmla="*/ 215 w 232"/>
                  <a:gd name="T3" fmla="*/ 81 h 84"/>
                  <a:gd name="T4" fmla="*/ 220 w 232"/>
                  <a:gd name="T5" fmla="*/ 62 h 84"/>
                  <a:gd name="T6" fmla="*/ 17 w 232"/>
                  <a:gd name="T7" fmla="*/ 3 h 84"/>
                  <a:gd name="T8" fmla="*/ 12 w 232"/>
                  <a:gd name="T9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84">
                    <a:moveTo>
                      <a:pt x="12" y="22"/>
                    </a:moveTo>
                    <a:cubicBezTo>
                      <a:pt x="80" y="41"/>
                      <a:pt x="147" y="61"/>
                      <a:pt x="215" y="81"/>
                    </a:cubicBezTo>
                    <a:cubicBezTo>
                      <a:pt x="227" y="84"/>
                      <a:pt x="232" y="66"/>
                      <a:pt x="220" y="62"/>
                    </a:cubicBezTo>
                    <a:cubicBezTo>
                      <a:pt x="152" y="42"/>
                      <a:pt x="85" y="23"/>
                      <a:pt x="17" y="3"/>
                    </a:cubicBezTo>
                    <a:cubicBezTo>
                      <a:pt x="5" y="0"/>
                      <a:pt x="0" y="18"/>
                      <a:pt x="12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58" name="Freeform 31"/>
              <p:cNvSpPr/>
              <p:nvPr/>
            </p:nvSpPr>
            <p:spPr bwMode="auto">
              <a:xfrm flipV="1">
                <a:off x="6455028" y="3262045"/>
                <a:ext cx="118909" cy="153304"/>
              </a:xfrm>
              <a:custGeom>
                <a:avLst/>
                <a:gdLst>
                  <a:gd name="T0" fmla="*/ 24 w 92"/>
                  <a:gd name="T1" fmla="*/ 109 h 119"/>
                  <a:gd name="T2" fmla="*/ 85 w 92"/>
                  <a:gd name="T3" fmla="*/ 20 h 119"/>
                  <a:gd name="T4" fmla="*/ 68 w 92"/>
                  <a:gd name="T5" fmla="*/ 11 h 119"/>
                  <a:gd name="T6" fmla="*/ 7 w 92"/>
                  <a:gd name="T7" fmla="*/ 99 h 119"/>
                  <a:gd name="T8" fmla="*/ 24 w 92"/>
                  <a:gd name="T9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9">
                    <a:moveTo>
                      <a:pt x="24" y="109"/>
                    </a:moveTo>
                    <a:cubicBezTo>
                      <a:pt x="44" y="80"/>
                      <a:pt x="65" y="50"/>
                      <a:pt x="85" y="20"/>
                    </a:cubicBezTo>
                    <a:cubicBezTo>
                      <a:pt x="92" y="10"/>
                      <a:pt x="76" y="0"/>
                      <a:pt x="68" y="11"/>
                    </a:cubicBezTo>
                    <a:cubicBezTo>
                      <a:pt x="48" y="40"/>
                      <a:pt x="28" y="70"/>
                      <a:pt x="7" y="99"/>
                    </a:cubicBezTo>
                    <a:cubicBezTo>
                      <a:pt x="0" y="110"/>
                      <a:pt x="17" y="119"/>
                      <a:pt x="24" y="1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fontAlgn="base"/>
                <a:endParaRPr lang="zh-CN" altLang="en-US" sz="1800" strike="noStrike" noProof="1"/>
              </a:p>
            </p:txBody>
          </p:sp>
        </p:grpSp>
        <p:pic>
          <p:nvPicPr>
            <p:cNvPr id="73751" name="图片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585" y="1672967"/>
              <a:ext cx="1201225" cy="160423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0" name="直接连接符 39"/>
            <p:cNvCxnSpPr/>
            <p:nvPr/>
          </p:nvCxnSpPr>
          <p:spPr>
            <a:xfrm>
              <a:off x="6104197" y="0"/>
              <a:ext cx="0" cy="18698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753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595" y="1650938"/>
              <a:ext cx="941675" cy="125775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2" name="直接连接符 41"/>
            <p:cNvCxnSpPr/>
            <p:nvPr/>
          </p:nvCxnSpPr>
          <p:spPr>
            <a:xfrm>
              <a:off x="8496819" y="0"/>
              <a:ext cx="0" cy="183068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接连接符 5"/>
          <p:cNvCxnSpPr/>
          <p:nvPr/>
        </p:nvCxnSpPr>
        <p:spPr>
          <a:xfrm>
            <a:off x="5934075" y="5084763"/>
            <a:ext cx="341313" cy="0"/>
          </a:xfrm>
          <a:prstGeom prst="line">
            <a:avLst/>
          </a:prstGeom>
          <a:ln w="25400" cap="rnd">
            <a:solidFill>
              <a:srgbClr val="F2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副标题 2"/>
          <p:cNvSpPr>
            <a:spLocks noGrp="1"/>
          </p:cNvSpPr>
          <p:nvPr>
            <p:ph type="subTitle" idx="1"/>
          </p:nvPr>
        </p:nvSpPr>
        <p:spPr>
          <a:xfrm>
            <a:off x="2541270" y="5150255"/>
            <a:ext cx="7154070" cy="61237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1270" y="4137646"/>
            <a:ext cx="7154070" cy="869954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5" name="组合 8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4756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9" name="组合 7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5780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25208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25208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393490"/>
            <a:ext cx="4165200" cy="3735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3" name="组合 5"/>
          <p:cNvGrpSpPr/>
          <p:nvPr/>
        </p:nvGrpSpPr>
        <p:grpSpPr>
          <a:xfrm>
            <a:off x="11533188" y="0"/>
            <a:ext cx="514350" cy="1357313"/>
            <a:chOff x="11368314" y="0"/>
            <a:chExt cx="513344" cy="1356810"/>
          </a:xfrm>
        </p:grpSpPr>
        <p:pic>
          <p:nvPicPr>
            <p:cNvPr id="76804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314" y="671159"/>
              <a:ext cx="513344" cy="6856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9" name="直接连接符 8"/>
            <p:cNvCxnSpPr/>
            <p:nvPr/>
          </p:nvCxnSpPr>
          <p:spPr>
            <a:xfrm>
              <a:off x="11627922" y="0"/>
              <a:ext cx="0" cy="76914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2020/4/19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126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-22860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126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-22860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6DB72B8E-D139-4D74-A6E9-45B352C0FEC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2020/4/19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4E13387-D9E8-4258-A965-5B447658EA3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9" Type="http://schemas.openxmlformats.org/officeDocument/2006/relationships/tags" Target="../tags/tag88.xml"/><Relationship Id="rId21" Type="http://schemas.openxmlformats.org/officeDocument/2006/relationships/tags" Target="../tags/tag70.xml"/><Relationship Id="rId34" Type="http://schemas.openxmlformats.org/officeDocument/2006/relationships/tags" Target="../tags/tag83.xml"/><Relationship Id="rId42" Type="http://schemas.openxmlformats.org/officeDocument/2006/relationships/tags" Target="../tags/tag91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9" Type="http://schemas.openxmlformats.org/officeDocument/2006/relationships/tags" Target="../tags/tag78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32" Type="http://schemas.openxmlformats.org/officeDocument/2006/relationships/tags" Target="../tags/tag81.xml"/><Relationship Id="rId37" Type="http://schemas.openxmlformats.org/officeDocument/2006/relationships/tags" Target="../tags/tag86.xml"/><Relationship Id="rId40" Type="http://schemas.openxmlformats.org/officeDocument/2006/relationships/tags" Target="../tags/tag89.xml"/><Relationship Id="rId45" Type="http://schemas.openxmlformats.org/officeDocument/2006/relationships/image" Target="../media/image23.png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tags" Target="../tags/tag77.xml"/><Relationship Id="rId36" Type="http://schemas.openxmlformats.org/officeDocument/2006/relationships/tags" Target="../tags/tag85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tags" Target="../tags/tag80.xml"/><Relationship Id="rId44" Type="http://schemas.openxmlformats.org/officeDocument/2006/relationships/slideLayout" Target="../slideLayouts/slideLayout12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tags" Target="../tags/tag79.xml"/><Relationship Id="rId35" Type="http://schemas.openxmlformats.org/officeDocument/2006/relationships/tags" Target="../tags/tag84.xml"/><Relationship Id="rId43" Type="http://schemas.openxmlformats.org/officeDocument/2006/relationships/tags" Target="../tags/tag92.xml"/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tags" Target="../tags/tag74.xml"/><Relationship Id="rId33" Type="http://schemas.openxmlformats.org/officeDocument/2006/relationships/tags" Target="../tags/tag82.xml"/><Relationship Id="rId38" Type="http://schemas.openxmlformats.org/officeDocument/2006/relationships/tags" Target="../tags/tag87.xml"/><Relationship Id="rId20" Type="http://schemas.openxmlformats.org/officeDocument/2006/relationships/tags" Target="../tags/tag69.xml"/><Relationship Id="rId4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image" Target="../media/image11.png"/><Relationship Id="rId3" Type="http://schemas.openxmlformats.org/officeDocument/2006/relationships/tags" Target="../tags/tag13.xml"/><Relationship Id="rId21" Type="http://schemas.openxmlformats.org/officeDocument/2006/relationships/image" Target="../media/image7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image" Target="../media/image10.png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notesSlide" Target="../notesSlides/notesSlide1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image" Target="../media/image9.png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openxmlformats.org/officeDocument/2006/relationships/tags" Target="../tags/tag20.xml"/><Relationship Id="rId19" Type="http://schemas.openxmlformats.org/officeDocument/2006/relationships/slideLayout" Target="../slideLayouts/slideLayout22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hyperlink" Target="&#35270;&#39057;&#25991;&#20214;/&#29233;&#21098;&#36753;-Greeting.mp4" TargetMode="External"/><Relationship Id="rId27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microsoft.com/office/2007/relationships/hdphoto" Target="../media/hdphoto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>
            <a:extLst>
              <a:ext uri="{FF2B5EF4-FFF2-40B4-BE49-F238E27FC236}">
                <a16:creationId xmlns:a16="http://schemas.microsoft.com/office/drawing/2014/main" id="{1BB92BAB-C431-F540-9ACE-54691F2B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15" y="720969"/>
            <a:ext cx="606834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 dirty="0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4000" b="1" dirty="0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 dirty="0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9458" name="图片 2">
            <a:extLst>
              <a:ext uri="{FF2B5EF4-FFF2-40B4-BE49-F238E27FC236}">
                <a16:creationId xmlns:a16="http://schemas.microsoft.com/office/drawing/2014/main" id="{027A5259-9CE5-6C4E-A987-FEFA3055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9" y="1959128"/>
            <a:ext cx="3216518" cy="321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>
            <a:extLst>
              <a:ext uri="{FF2B5EF4-FFF2-40B4-BE49-F238E27FC236}">
                <a16:creationId xmlns:a16="http://schemas.microsoft.com/office/drawing/2014/main" id="{5CFC9920-D99F-9042-81D2-C7CE9D82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899" y="1035113"/>
            <a:ext cx="48567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5" name="图片 4" descr="水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5" y="6346454"/>
            <a:ext cx="1154662" cy="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7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4498" y="153066"/>
            <a:ext cx="1051149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Q: What did Ms. Hunter do during reading periods?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5585" y="1229360"/>
            <a:ext cx="11868150" cy="5118100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During reading periods, she would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the room,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our desks,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us for a second or two, and then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us. Without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anything to us (nothing could break the silence of reading periods), she would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two fingers lightly on our throats and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them there for seconds. 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905" y="167640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34375" y="1215390"/>
            <a:ext cx="35255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walk around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82215" y="1868170"/>
            <a:ext cx="21037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stop at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74840" y="1950456"/>
            <a:ext cx="32213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stand over</a:t>
            </a:r>
            <a:endParaRPr lang="en-US" altLang="en-US" sz="4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39485" y="2706370"/>
            <a:ext cx="18707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touch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4315" y="3371850"/>
            <a:ext cx="22199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saying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81085" y="4038600"/>
            <a:ext cx="162496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place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21295" y="4806950"/>
            <a:ext cx="162496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hold</a:t>
            </a:r>
            <a:endParaRPr lang="en-US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横卷形 11"/>
          <p:cNvSpPr/>
          <p:nvPr/>
        </p:nvSpPr>
        <p:spPr>
          <a:xfrm>
            <a:off x="128905" y="468947"/>
            <a:ext cx="12089765" cy="6574155"/>
          </a:xfrm>
          <a:prstGeom prst="horizontalScroll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4315" y="1417827"/>
            <a:ext cx="11866880" cy="2122805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altLang="zh-CN" sz="4400" b="1" dirty="0"/>
              <a:t>T</a:t>
            </a:r>
            <a:r>
              <a:rPr lang="zh-CN" altLang="en-US" sz="4400" b="1" dirty="0"/>
              <a:t>eachers touch the throat of students to check for sub-vocalization (默读), which slows down the reading speed.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127568" y="4156361"/>
            <a:ext cx="3801745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F0F"/>
                </a:solidFill>
              </a:rPr>
              <a:t>responsible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20205" y="4140200"/>
            <a:ext cx="3860165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F0F"/>
                </a:solidFill>
              </a:rPr>
              <a:t>experienced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8200" y="259715"/>
            <a:ext cx="8888351" cy="6451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Q: What did the author do at that time?</a:t>
            </a:r>
          </a:p>
        </p:txBody>
      </p:sp>
      <p:sp>
        <p:nvSpPr>
          <p:cNvPr id="3" name="矩形 2"/>
          <p:cNvSpPr/>
          <p:nvPr/>
        </p:nvSpPr>
        <p:spPr>
          <a:xfrm>
            <a:off x="128905" y="167640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8905" y="1437005"/>
            <a:ext cx="119595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During silent reading period, ______________________________. I _____________ the material I was reading and _________ her to place her fingers lightly on my throat.</a:t>
            </a:r>
            <a:endParaRPr lang="en-US" alt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030" y="2178050"/>
            <a:ext cx="859980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 did what Ms. Hunter told us to do</a:t>
            </a:r>
            <a:endParaRPr lang="en-US" altLang="en-US" sz="4400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895" y="2963545"/>
            <a:ext cx="363918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kept my eyes on</a:t>
            </a:r>
            <a:endParaRPr lang="en-US" altLang="en-US" sz="4000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9705" y="3670300"/>
            <a:ext cx="261937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waited for</a:t>
            </a:r>
            <a:endParaRPr lang="en-US" altLang="en-US" sz="4400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横卷形 11"/>
          <p:cNvSpPr/>
          <p:nvPr/>
        </p:nvSpPr>
        <p:spPr>
          <a:xfrm>
            <a:off x="13335" y="407035"/>
            <a:ext cx="12089765" cy="6574155"/>
          </a:xfrm>
          <a:prstGeom prst="horizontalScroll">
            <a:avLst/>
          </a:prstGeom>
          <a:solidFill>
            <a:schemeClr val="accent5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49705" y="3013710"/>
            <a:ext cx="2538730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F0F"/>
                </a:solidFill>
              </a:rPr>
              <a:t>serious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68495" y="3013710"/>
            <a:ext cx="3280410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F0F"/>
                </a:solidFill>
              </a:rPr>
              <a:t>respectful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064500" y="3014345"/>
            <a:ext cx="2628265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F0F"/>
                </a:solidFill>
              </a:rPr>
              <a:t>curious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 bldLvl="0" animBg="1"/>
      <p:bldP spid="14" grpId="0" bldLvl="0" animBg="1"/>
      <p:bldP spid="8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12315" y="55880"/>
            <a:ext cx="99999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Read para4 and find out what the author did and thought.</a:t>
            </a:r>
          </a:p>
        </p:txBody>
      </p:sp>
      <p:sp>
        <p:nvSpPr>
          <p:cNvPr id="3" name="矩形 2"/>
          <p:cNvSpPr/>
          <p:nvPr/>
        </p:nvSpPr>
        <p:spPr>
          <a:xfrm>
            <a:off x="128905" y="167640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47210" y="1386840"/>
            <a:ext cx="3098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</a:rPr>
              <a:t>raise to see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47210" y="2244090"/>
            <a:ext cx="39693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</a:rPr>
              <a:t>I was confused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47210" y="3171190"/>
            <a:ext cx="4316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</a:rPr>
              <a:t>sit up straighter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16595" y="2093595"/>
            <a:ext cx="3077845" cy="82994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F0F"/>
                </a:solidFill>
              </a:rPr>
              <a:t>confused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347210" y="4295775"/>
            <a:ext cx="3098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watch again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47210" y="5265420"/>
            <a:ext cx="33896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raise my head higher</a:t>
            </a:r>
          </a:p>
        </p:txBody>
      </p:sp>
      <p:sp>
        <p:nvSpPr>
          <p:cNvPr id="11" name="下箭头 10"/>
          <p:cNvSpPr/>
          <p:nvPr/>
        </p:nvSpPr>
        <p:spPr>
          <a:xfrm>
            <a:off x="9724390" y="3116580"/>
            <a:ext cx="551180" cy="14077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513570" y="4453890"/>
            <a:ext cx="973455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115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92539" y="1254760"/>
            <a:ext cx="3734354" cy="5461635"/>
            <a:chOff x="392539" y="1254760"/>
            <a:chExt cx="3734354" cy="5461635"/>
          </a:xfrm>
        </p:grpSpPr>
        <p:grpSp>
          <p:nvGrpSpPr>
            <p:cNvPr id="4" name="组合 3"/>
            <p:cNvGrpSpPr/>
            <p:nvPr/>
          </p:nvGrpSpPr>
          <p:grpSpPr>
            <a:xfrm>
              <a:off x="392539" y="1254760"/>
              <a:ext cx="3734354" cy="5461635"/>
              <a:chOff x="7267" y="3364"/>
              <a:chExt cx="6844" cy="7027"/>
            </a:xfrm>
          </p:grpSpPr>
          <p:grpSp>
            <p:nvGrpSpPr>
              <p:cNvPr id="114" name="组合 69"/>
              <p:cNvGrpSpPr/>
              <p:nvPr/>
            </p:nvGrpSpPr>
            <p:grpSpPr>
              <a:xfrm>
                <a:off x="7267" y="3364"/>
                <a:ext cx="6844" cy="7027"/>
                <a:chOff x="0" y="0"/>
                <a:chExt cx="6117651" cy="6072772"/>
              </a:xfrm>
            </p:grpSpPr>
            <p:grpSp>
              <p:nvGrpSpPr>
                <p:cNvPr id="115" name="组合 70"/>
                <p:cNvGrpSpPr/>
                <p:nvPr/>
              </p:nvGrpSpPr>
              <p:grpSpPr>
                <a:xfrm>
                  <a:off x="551652" y="197670"/>
                  <a:ext cx="5033728" cy="5748354"/>
                  <a:chOff x="551652" y="197670"/>
                  <a:chExt cx="5033728" cy="5748354"/>
                </a:xfrm>
              </p:grpSpPr>
              <p:sp>
                <p:nvSpPr>
                  <p:cNvPr id="71" name="半闭框 71" descr="KSO_WM_UNIT_INDEX=1_1&amp;KSO_WM_UNIT_TYPE=l_i&amp;KSO_WM_UNIT_ID=wpsdiag20160949_4*l_i*1_1&amp;KSO_WM_UNIT_LAYERLEVEL=1_1&amp;KSO_WM_UNIT_CLEAR=1&amp;KSO_WM_TAG_VERSION=1.0&amp;KSO_WM_BEAUTIFY_FLAG=#wm#&amp;KSO_WM_TEMPLATE_CATEGORY=wpsdiag&amp;KSO_WM_TEMPLATE_INDEX=20160949&amp;KSO_WM_SLIDE_ITEM_CNT=4&amp;KSO_WM_DIAGRAM_GROUP_CODE=l1_1&amp;KSO_WM_UNIT_LINE_FILL_TYPE=1&amp;KSO_WM_UNIT_LINE_FORE_SCHEMECOLOR_INDEX=9&amp;KSO_WM_UNIT_LINE_BACK_SCHEMECOLOR_INDEX=0"/>
                  <p:cNvSpPr/>
                  <p:nvPr/>
                </p:nvSpPr>
                <p:spPr>
                  <a:xfrm flipH="1">
                    <a:off x="551652" y="197670"/>
                    <a:ext cx="2438400" cy="4897329"/>
                  </a:xfrm>
                  <a:prstGeom prst="halfFrame">
                    <a:avLst>
                      <a:gd name="adj1" fmla="val 0"/>
                      <a:gd name="adj2" fmla="val 0"/>
                    </a:avLst>
                  </a:prstGeom>
                  <a:noFill/>
                  <a:ln w="3810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7" name="半闭框 72" descr="KSO_WM_UNIT_INDEX=1_2&amp;KSO_WM_UNIT_TYPE=l_i&amp;KSO_WM_UNIT_ID=wpsdiag20160949_4*l_i*1_2&amp;KSO_WM_UNIT_LAYERLEVEL=1_1&amp;KSO_WM_UNIT_CLEAR=1&amp;KSO_WM_TAG_VERSION=1.0&amp;KSO_WM_BEAUTIFY_FLAG=#wm#&amp;KSO_WM_TEMPLATE_CATEGORY=wpsdiag&amp;KSO_WM_TEMPLATE_INDEX=20160949&amp;KSO_WM_SLIDE_ITEM_CNT=4&amp;KSO_WM_DIAGRAM_GROUP_CODE=l1_1&amp;KSO_WM_UNIT_LINE_FILL_TYPE=1&amp;KSO_WM_UNIT_LINE_FORE_SCHEMECOLOR_INDEX=9&amp;KSO_WM_UNIT_LINE_BACK_SCHEMECOLOR_INDEX=0"/>
                  <p:cNvSpPr/>
                  <p:nvPr/>
                </p:nvSpPr>
                <p:spPr>
                  <a:xfrm flipV="1">
                    <a:off x="2990052" y="4743445"/>
                    <a:ext cx="2595328" cy="1202579"/>
                  </a:xfrm>
                  <a:prstGeom prst="halfFrame">
                    <a:avLst>
                      <a:gd name="adj1" fmla="val 0"/>
                      <a:gd name="adj2" fmla="val 0"/>
                    </a:avLst>
                  </a:prstGeom>
                  <a:noFill/>
                  <a:ln w="3810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6" name="组合 73"/>
                <p:cNvGrpSpPr/>
                <p:nvPr/>
              </p:nvGrpSpPr>
              <p:grpSpPr>
                <a:xfrm>
                  <a:off x="2668392" y="0"/>
                  <a:ext cx="3307616" cy="2025873"/>
                  <a:chOff x="2668392" y="0"/>
                  <a:chExt cx="3307616" cy="2025873"/>
                </a:xfrm>
              </p:grpSpPr>
              <p:sp>
                <p:nvSpPr>
                  <p:cNvPr id="19" name="任意多边形: 形状 74" descr="KSO_WM_UNIT_INDEX=1_3&amp;KSO_WM_UNIT_TYPE=l_i&amp;KSO_WM_UNIT_ID=wpsdiag20160949_4*l_i*1_3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5&amp;KSO_WM_UNIT_FILL_BACK_SCHEMECOLOR_INDEX=0"/>
                  <p:cNvSpPr/>
                  <p:nvPr/>
                </p:nvSpPr>
                <p:spPr>
                  <a:xfrm>
                    <a:off x="3113785" y="318676"/>
                    <a:ext cx="1114403" cy="1388520"/>
                  </a:xfrm>
                  <a:custGeom>
                    <a:avLst/>
                    <a:gdLst>
                      <a:gd name="connsiteX0" fmla="*/ 1114403 w 1114403"/>
                      <a:gd name="connsiteY0" fmla="*/ 0 h 1388521"/>
                      <a:gd name="connsiteX1" fmla="*/ 1114403 w 1114403"/>
                      <a:gd name="connsiteY1" fmla="*/ 1388521 h 1388521"/>
                      <a:gd name="connsiteX2" fmla="*/ 1092767 w 1114403"/>
                      <a:gd name="connsiteY2" fmla="*/ 1362617 h 1388521"/>
                      <a:gd name="connsiteX3" fmla="*/ 296158 w 1114403"/>
                      <a:gd name="connsiteY3" fmla="*/ 822209 h 1388521"/>
                      <a:gd name="connsiteX4" fmla="*/ 6091 w 1114403"/>
                      <a:gd name="connsiteY4" fmla="*/ 942178 h 1388521"/>
                      <a:gd name="connsiteX5" fmla="*/ 0 w 1114403"/>
                      <a:gd name="connsiteY5" fmla="*/ 947820 h 1388521"/>
                      <a:gd name="connsiteX6" fmla="*/ 0 w 1114403"/>
                      <a:gd name="connsiteY6" fmla="*/ 418352 h 1388521"/>
                      <a:gd name="connsiteX7" fmla="*/ 53193 w 1114403"/>
                      <a:gd name="connsiteY7" fmla="*/ 458989 h 1388521"/>
                      <a:gd name="connsiteX8" fmla="*/ 431962 w 1114403"/>
                      <a:gd name="connsiteY8" fmla="*/ 520588 h 1388521"/>
                      <a:gd name="connsiteX9" fmla="*/ 1067146 w 1114403"/>
                      <a:gd name="connsiteY9" fmla="*/ 51378 h 1388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14403" h="1388521">
                        <a:moveTo>
                          <a:pt x="1114403" y="0"/>
                        </a:moveTo>
                        <a:lnTo>
                          <a:pt x="1114403" y="1388521"/>
                        </a:lnTo>
                        <a:lnTo>
                          <a:pt x="1092767" y="1362617"/>
                        </a:lnTo>
                        <a:cubicBezTo>
                          <a:pt x="908284" y="1169120"/>
                          <a:pt x="584614" y="822209"/>
                          <a:pt x="296158" y="822209"/>
                        </a:cubicBezTo>
                        <a:cubicBezTo>
                          <a:pt x="187987" y="822209"/>
                          <a:pt x="92689" y="870993"/>
                          <a:pt x="6091" y="942178"/>
                        </a:cubicBezTo>
                        <a:lnTo>
                          <a:pt x="0" y="947820"/>
                        </a:lnTo>
                        <a:lnTo>
                          <a:pt x="0" y="418352"/>
                        </a:lnTo>
                        <a:lnTo>
                          <a:pt x="53193" y="458989"/>
                        </a:lnTo>
                        <a:cubicBezTo>
                          <a:pt x="177194" y="543668"/>
                          <a:pt x="289010" y="557934"/>
                          <a:pt x="431962" y="520588"/>
                        </a:cubicBezTo>
                        <a:cubicBezTo>
                          <a:pt x="622565" y="470794"/>
                          <a:pt x="884564" y="229658"/>
                          <a:pt x="1067146" y="51378"/>
                        </a:cubicBezTo>
                        <a:close/>
                      </a:path>
                    </a:pathLst>
                  </a:custGeom>
                  <a:solidFill>
                    <a:srgbClr val="F9669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0" name="椭圆 75" descr="KSO_WM_UNIT_INDEX=1_4&amp;KSO_WM_UNIT_TYPE=l_i&amp;KSO_WM_UNIT_ID=wpsdiag20160949_4*l_i*1_4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5&amp;KSO_WM_UNIT_FILL_BACK_SCHEMECOLOR_INDEX=0"/>
                  <p:cNvSpPr/>
                  <p:nvPr/>
                </p:nvSpPr>
                <p:spPr>
                  <a:xfrm>
                    <a:off x="3950134" y="0"/>
                    <a:ext cx="2025874" cy="2025873"/>
                  </a:xfrm>
                  <a:prstGeom prst="ellipse">
                    <a:avLst/>
                  </a:prstGeom>
                  <a:solidFill>
                    <a:srgbClr val="F9669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" name="任意多边形: 形状 76" descr="KSO_WM_UNIT_INDEX=1_5&amp;KSO_WM_UNIT_TYPE=l_i&amp;KSO_WM_UNIT_ID=wpsdiag20160949_4*l_i*1_5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5&amp;KSO_WM_UNIT_FILL_BACK_SCHEMECOLOR_INDEX=0"/>
                  <p:cNvSpPr/>
                  <p:nvPr/>
                </p:nvSpPr>
                <p:spPr>
                  <a:xfrm>
                    <a:off x="2668392" y="696654"/>
                    <a:ext cx="639225" cy="632559"/>
                  </a:xfrm>
                  <a:custGeom>
                    <a:avLst/>
                    <a:gdLst>
                      <a:gd name="connsiteX0" fmla="*/ 322010 w 639224"/>
                      <a:gd name="connsiteY0" fmla="*/ 217175 h 632560"/>
                      <a:gd name="connsiteX1" fmla="*/ 222905 w 639224"/>
                      <a:gd name="connsiteY1" fmla="*/ 316280 h 632560"/>
                      <a:gd name="connsiteX2" fmla="*/ 322010 w 639224"/>
                      <a:gd name="connsiteY2" fmla="*/ 415385 h 632560"/>
                      <a:gd name="connsiteX3" fmla="*/ 421115 w 639224"/>
                      <a:gd name="connsiteY3" fmla="*/ 316280 h 632560"/>
                      <a:gd name="connsiteX4" fmla="*/ 322010 w 639224"/>
                      <a:gd name="connsiteY4" fmla="*/ 217175 h 632560"/>
                      <a:gd name="connsiteX5" fmla="*/ 319612 w 639224"/>
                      <a:gd name="connsiteY5" fmla="*/ 0 h 632560"/>
                      <a:gd name="connsiteX6" fmla="*/ 639224 w 639224"/>
                      <a:gd name="connsiteY6" fmla="*/ 316280 h 632560"/>
                      <a:gd name="connsiteX7" fmla="*/ 319612 w 639224"/>
                      <a:gd name="connsiteY7" fmla="*/ 632560 h 632560"/>
                      <a:gd name="connsiteX8" fmla="*/ 0 w 639224"/>
                      <a:gd name="connsiteY8" fmla="*/ 316280 h 632560"/>
                      <a:gd name="connsiteX9" fmla="*/ 319612 w 639224"/>
                      <a:gd name="connsiteY9" fmla="*/ 0 h 632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9224" h="632560">
                        <a:moveTo>
                          <a:pt x="322010" y="217175"/>
                        </a:moveTo>
                        <a:cubicBezTo>
                          <a:pt x="267276" y="217175"/>
                          <a:pt x="222905" y="261546"/>
                          <a:pt x="222905" y="316280"/>
                        </a:cubicBezTo>
                        <a:cubicBezTo>
                          <a:pt x="222905" y="371014"/>
                          <a:pt x="267276" y="415385"/>
                          <a:pt x="322010" y="415385"/>
                        </a:cubicBezTo>
                        <a:cubicBezTo>
                          <a:pt x="376744" y="415385"/>
                          <a:pt x="421115" y="371014"/>
                          <a:pt x="421115" y="316280"/>
                        </a:cubicBezTo>
                        <a:cubicBezTo>
                          <a:pt x="421115" y="261546"/>
                          <a:pt x="376744" y="217175"/>
                          <a:pt x="322010" y="217175"/>
                        </a:cubicBezTo>
                        <a:close/>
                        <a:moveTo>
                          <a:pt x="319612" y="0"/>
                        </a:moveTo>
                        <a:cubicBezTo>
                          <a:pt x="496129" y="0"/>
                          <a:pt x="639224" y="141603"/>
                          <a:pt x="639224" y="316280"/>
                        </a:cubicBezTo>
                        <a:cubicBezTo>
                          <a:pt x="639224" y="490957"/>
                          <a:pt x="496129" y="632560"/>
                          <a:pt x="319612" y="632560"/>
                        </a:cubicBezTo>
                        <a:cubicBezTo>
                          <a:pt x="143095" y="632560"/>
                          <a:pt x="0" y="490957"/>
                          <a:pt x="0" y="316280"/>
                        </a:cubicBezTo>
                        <a:cubicBezTo>
                          <a:pt x="0" y="141603"/>
                          <a:pt x="143095" y="0"/>
                          <a:pt x="319612" y="0"/>
                        </a:cubicBezTo>
                        <a:close/>
                      </a:path>
                    </a:pathLst>
                  </a:custGeom>
                  <a:solidFill>
                    <a:srgbClr val="F9669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" name="椭圆 77" descr="KSO_WM_UNIT_INDEX=1_6&amp;KSO_WM_UNIT_TYPE=l_i&amp;KSO_WM_UNIT_ID=wpsdiag20160949_4*l_i*1_6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  <p:cNvSpPr/>
                  <p:nvPr/>
                </p:nvSpPr>
                <p:spPr>
                  <a:xfrm>
                    <a:off x="4019680" y="69546"/>
                    <a:ext cx="1886780" cy="188678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7" name="组合 78"/>
                <p:cNvGrpSpPr/>
                <p:nvPr/>
              </p:nvGrpSpPr>
              <p:grpSpPr>
                <a:xfrm rot="10800000">
                  <a:off x="0" y="1175442"/>
                  <a:ext cx="3307616" cy="2025873"/>
                  <a:chOff x="0" y="1175442"/>
                  <a:chExt cx="3307616" cy="2025873"/>
                </a:xfrm>
              </p:grpSpPr>
              <p:sp>
                <p:nvSpPr>
                  <p:cNvPr id="24" name="任意多边形: 形状 79" descr="KSO_WM_UNIT_INDEX=1_7&amp;KSO_WM_UNIT_TYPE=l_i&amp;KSO_WM_UNIT_ID=wpsdiag20160949_4*l_i*1_7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6&amp;KSO_WM_UNIT_FILL_BACK_SCHEMECOLOR_INDEX=0"/>
                  <p:cNvSpPr/>
                  <p:nvPr/>
                </p:nvSpPr>
                <p:spPr>
                  <a:xfrm>
                    <a:off x="445393" y="1494121"/>
                    <a:ext cx="1114403" cy="1388520"/>
                  </a:xfrm>
                  <a:custGeom>
                    <a:avLst/>
                    <a:gdLst>
                      <a:gd name="connsiteX0" fmla="*/ 1114403 w 1114403"/>
                      <a:gd name="connsiteY0" fmla="*/ 0 h 1388521"/>
                      <a:gd name="connsiteX1" fmla="*/ 1114403 w 1114403"/>
                      <a:gd name="connsiteY1" fmla="*/ 1388521 h 1388521"/>
                      <a:gd name="connsiteX2" fmla="*/ 1092767 w 1114403"/>
                      <a:gd name="connsiteY2" fmla="*/ 1362617 h 1388521"/>
                      <a:gd name="connsiteX3" fmla="*/ 296158 w 1114403"/>
                      <a:gd name="connsiteY3" fmla="*/ 822209 h 1388521"/>
                      <a:gd name="connsiteX4" fmla="*/ 6091 w 1114403"/>
                      <a:gd name="connsiteY4" fmla="*/ 942178 h 1388521"/>
                      <a:gd name="connsiteX5" fmla="*/ 0 w 1114403"/>
                      <a:gd name="connsiteY5" fmla="*/ 947820 h 1388521"/>
                      <a:gd name="connsiteX6" fmla="*/ 0 w 1114403"/>
                      <a:gd name="connsiteY6" fmla="*/ 418352 h 1388521"/>
                      <a:gd name="connsiteX7" fmla="*/ 53193 w 1114403"/>
                      <a:gd name="connsiteY7" fmla="*/ 458989 h 1388521"/>
                      <a:gd name="connsiteX8" fmla="*/ 431962 w 1114403"/>
                      <a:gd name="connsiteY8" fmla="*/ 520588 h 1388521"/>
                      <a:gd name="connsiteX9" fmla="*/ 1067146 w 1114403"/>
                      <a:gd name="connsiteY9" fmla="*/ 51378 h 1388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14403" h="1388521">
                        <a:moveTo>
                          <a:pt x="1114403" y="0"/>
                        </a:moveTo>
                        <a:lnTo>
                          <a:pt x="1114403" y="1388521"/>
                        </a:lnTo>
                        <a:lnTo>
                          <a:pt x="1092767" y="1362617"/>
                        </a:lnTo>
                        <a:cubicBezTo>
                          <a:pt x="908284" y="1169120"/>
                          <a:pt x="584614" y="822209"/>
                          <a:pt x="296158" y="822209"/>
                        </a:cubicBezTo>
                        <a:cubicBezTo>
                          <a:pt x="187987" y="822209"/>
                          <a:pt x="92689" y="870993"/>
                          <a:pt x="6091" y="942178"/>
                        </a:cubicBezTo>
                        <a:lnTo>
                          <a:pt x="0" y="947820"/>
                        </a:lnTo>
                        <a:lnTo>
                          <a:pt x="0" y="418352"/>
                        </a:lnTo>
                        <a:lnTo>
                          <a:pt x="53193" y="458989"/>
                        </a:lnTo>
                        <a:cubicBezTo>
                          <a:pt x="177194" y="543668"/>
                          <a:pt x="289010" y="557934"/>
                          <a:pt x="431962" y="520588"/>
                        </a:cubicBezTo>
                        <a:cubicBezTo>
                          <a:pt x="622565" y="470794"/>
                          <a:pt x="884564" y="229658"/>
                          <a:pt x="1067146" y="51378"/>
                        </a:cubicBezTo>
                        <a:close/>
                      </a:path>
                    </a:pathLst>
                  </a:custGeom>
                  <a:solidFill>
                    <a:srgbClr val="C5E0B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5" name="椭圆 80" descr="KSO_WM_UNIT_INDEX=1_8&amp;KSO_WM_UNIT_TYPE=l_i&amp;KSO_WM_UNIT_ID=wpsdiag20160949_4*l_i*1_8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6&amp;KSO_WM_UNIT_FILL_BACK_SCHEMECOLOR_INDEX=0"/>
                  <p:cNvSpPr/>
                  <p:nvPr/>
                </p:nvSpPr>
                <p:spPr>
                  <a:xfrm>
                    <a:off x="1281742" y="1175442"/>
                    <a:ext cx="2025874" cy="2025873"/>
                  </a:xfrm>
                  <a:prstGeom prst="ellipse">
                    <a:avLst/>
                  </a:prstGeom>
                  <a:solidFill>
                    <a:srgbClr val="C5E0B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6" name="任意多边形: 形状 81" descr="KSO_WM_UNIT_INDEX=1_9&amp;KSO_WM_UNIT_TYPE=l_i&amp;KSO_WM_UNIT_ID=wpsdiag20160949_4*l_i*1_9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6&amp;KSO_WM_UNIT_FILL_BACK_SCHEMECOLOR_INDEX=0"/>
                  <p:cNvSpPr/>
                  <p:nvPr/>
                </p:nvSpPr>
                <p:spPr>
                  <a:xfrm>
                    <a:off x="0" y="1872096"/>
                    <a:ext cx="639225" cy="632559"/>
                  </a:xfrm>
                  <a:custGeom>
                    <a:avLst/>
                    <a:gdLst>
                      <a:gd name="connsiteX0" fmla="*/ 322010 w 639224"/>
                      <a:gd name="connsiteY0" fmla="*/ 217175 h 632560"/>
                      <a:gd name="connsiteX1" fmla="*/ 222905 w 639224"/>
                      <a:gd name="connsiteY1" fmla="*/ 316280 h 632560"/>
                      <a:gd name="connsiteX2" fmla="*/ 322010 w 639224"/>
                      <a:gd name="connsiteY2" fmla="*/ 415385 h 632560"/>
                      <a:gd name="connsiteX3" fmla="*/ 421115 w 639224"/>
                      <a:gd name="connsiteY3" fmla="*/ 316280 h 632560"/>
                      <a:gd name="connsiteX4" fmla="*/ 322010 w 639224"/>
                      <a:gd name="connsiteY4" fmla="*/ 217175 h 632560"/>
                      <a:gd name="connsiteX5" fmla="*/ 319612 w 639224"/>
                      <a:gd name="connsiteY5" fmla="*/ 0 h 632560"/>
                      <a:gd name="connsiteX6" fmla="*/ 639224 w 639224"/>
                      <a:gd name="connsiteY6" fmla="*/ 316280 h 632560"/>
                      <a:gd name="connsiteX7" fmla="*/ 319612 w 639224"/>
                      <a:gd name="connsiteY7" fmla="*/ 632560 h 632560"/>
                      <a:gd name="connsiteX8" fmla="*/ 0 w 639224"/>
                      <a:gd name="connsiteY8" fmla="*/ 316280 h 632560"/>
                      <a:gd name="connsiteX9" fmla="*/ 319612 w 639224"/>
                      <a:gd name="connsiteY9" fmla="*/ 0 h 632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9224" h="632560">
                        <a:moveTo>
                          <a:pt x="322010" y="217175"/>
                        </a:moveTo>
                        <a:cubicBezTo>
                          <a:pt x="267276" y="217175"/>
                          <a:pt x="222905" y="261546"/>
                          <a:pt x="222905" y="316280"/>
                        </a:cubicBezTo>
                        <a:cubicBezTo>
                          <a:pt x="222905" y="371014"/>
                          <a:pt x="267276" y="415385"/>
                          <a:pt x="322010" y="415385"/>
                        </a:cubicBezTo>
                        <a:cubicBezTo>
                          <a:pt x="376744" y="415385"/>
                          <a:pt x="421115" y="371014"/>
                          <a:pt x="421115" y="316280"/>
                        </a:cubicBezTo>
                        <a:cubicBezTo>
                          <a:pt x="421115" y="261546"/>
                          <a:pt x="376744" y="217175"/>
                          <a:pt x="322010" y="217175"/>
                        </a:cubicBezTo>
                        <a:close/>
                        <a:moveTo>
                          <a:pt x="319612" y="0"/>
                        </a:moveTo>
                        <a:cubicBezTo>
                          <a:pt x="496129" y="0"/>
                          <a:pt x="639224" y="141603"/>
                          <a:pt x="639224" y="316280"/>
                        </a:cubicBezTo>
                        <a:cubicBezTo>
                          <a:pt x="639224" y="490957"/>
                          <a:pt x="496129" y="632560"/>
                          <a:pt x="319612" y="632560"/>
                        </a:cubicBezTo>
                        <a:cubicBezTo>
                          <a:pt x="143095" y="632560"/>
                          <a:pt x="0" y="490957"/>
                          <a:pt x="0" y="316280"/>
                        </a:cubicBezTo>
                        <a:cubicBezTo>
                          <a:pt x="0" y="141603"/>
                          <a:pt x="143095" y="0"/>
                          <a:pt x="319612" y="0"/>
                        </a:cubicBezTo>
                        <a:close/>
                      </a:path>
                    </a:pathLst>
                  </a:custGeom>
                  <a:solidFill>
                    <a:srgbClr val="C5E0B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27" name="椭圆 82" descr="KSO_WM_UNIT_INDEX=1_10&amp;KSO_WM_UNIT_TYPE=l_i&amp;KSO_WM_UNIT_ID=wpsdiag20160949_4*l_i*1_10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  <p:cNvSpPr/>
                  <p:nvPr/>
                </p:nvSpPr>
                <p:spPr>
                  <a:xfrm>
                    <a:off x="1351290" y="1244988"/>
                    <a:ext cx="1886780" cy="188678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8" name="组合 83"/>
                <p:cNvGrpSpPr/>
                <p:nvPr/>
              </p:nvGrpSpPr>
              <p:grpSpPr>
                <a:xfrm rot="10800000">
                  <a:off x="0" y="3579294"/>
                  <a:ext cx="3307616" cy="2025873"/>
                  <a:chOff x="0" y="3579294"/>
                  <a:chExt cx="3307616" cy="2025873"/>
                </a:xfrm>
              </p:grpSpPr>
              <p:sp>
                <p:nvSpPr>
                  <p:cNvPr id="29" name="任意多边形: 形状 84" descr="KSO_WM_UNIT_INDEX=1_11&amp;KSO_WM_UNIT_TYPE=l_i&amp;KSO_WM_UNIT_ID=wpsdiag20160949_4*l_i*1_11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7&amp;KSO_WM_UNIT_FILL_BACK_SCHEMECOLOR_INDEX=0"/>
                  <p:cNvSpPr/>
                  <p:nvPr/>
                </p:nvSpPr>
                <p:spPr>
                  <a:xfrm>
                    <a:off x="445393" y="3897973"/>
                    <a:ext cx="1114403" cy="1388520"/>
                  </a:xfrm>
                  <a:custGeom>
                    <a:avLst/>
                    <a:gdLst>
                      <a:gd name="connsiteX0" fmla="*/ 1114403 w 1114403"/>
                      <a:gd name="connsiteY0" fmla="*/ 0 h 1388521"/>
                      <a:gd name="connsiteX1" fmla="*/ 1114403 w 1114403"/>
                      <a:gd name="connsiteY1" fmla="*/ 1388521 h 1388521"/>
                      <a:gd name="connsiteX2" fmla="*/ 1092767 w 1114403"/>
                      <a:gd name="connsiteY2" fmla="*/ 1362617 h 1388521"/>
                      <a:gd name="connsiteX3" fmla="*/ 296158 w 1114403"/>
                      <a:gd name="connsiteY3" fmla="*/ 822209 h 1388521"/>
                      <a:gd name="connsiteX4" fmla="*/ 6091 w 1114403"/>
                      <a:gd name="connsiteY4" fmla="*/ 942178 h 1388521"/>
                      <a:gd name="connsiteX5" fmla="*/ 0 w 1114403"/>
                      <a:gd name="connsiteY5" fmla="*/ 947820 h 1388521"/>
                      <a:gd name="connsiteX6" fmla="*/ 0 w 1114403"/>
                      <a:gd name="connsiteY6" fmla="*/ 418352 h 1388521"/>
                      <a:gd name="connsiteX7" fmla="*/ 53193 w 1114403"/>
                      <a:gd name="connsiteY7" fmla="*/ 458989 h 1388521"/>
                      <a:gd name="connsiteX8" fmla="*/ 431962 w 1114403"/>
                      <a:gd name="connsiteY8" fmla="*/ 520588 h 1388521"/>
                      <a:gd name="connsiteX9" fmla="*/ 1067146 w 1114403"/>
                      <a:gd name="connsiteY9" fmla="*/ 51378 h 1388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14403" h="1388521">
                        <a:moveTo>
                          <a:pt x="1114403" y="0"/>
                        </a:moveTo>
                        <a:lnTo>
                          <a:pt x="1114403" y="1388521"/>
                        </a:lnTo>
                        <a:lnTo>
                          <a:pt x="1092767" y="1362617"/>
                        </a:lnTo>
                        <a:cubicBezTo>
                          <a:pt x="908284" y="1169120"/>
                          <a:pt x="584614" y="822209"/>
                          <a:pt x="296158" y="822209"/>
                        </a:cubicBezTo>
                        <a:cubicBezTo>
                          <a:pt x="187987" y="822209"/>
                          <a:pt x="92689" y="870993"/>
                          <a:pt x="6091" y="942178"/>
                        </a:cubicBezTo>
                        <a:lnTo>
                          <a:pt x="0" y="947820"/>
                        </a:lnTo>
                        <a:lnTo>
                          <a:pt x="0" y="418352"/>
                        </a:lnTo>
                        <a:lnTo>
                          <a:pt x="53193" y="458989"/>
                        </a:lnTo>
                        <a:cubicBezTo>
                          <a:pt x="177194" y="543668"/>
                          <a:pt x="289010" y="557934"/>
                          <a:pt x="431962" y="520588"/>
                        </a:cubicBezTo>
                        <a:cubicBezTo>
                          <a:pt x="622565" y="470794"/>
                          <a:pt x="884564" y="229658"/>
                          <a:pt x="1067146" y="51378"/>
                        </a:cubicBezTo>
                        <a:close/>
                      </a:path>
                    </a:pathLst>
                  </a:custGeom>
                  <a:solidFill>
                    <a:srgbClr val="9DC3E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0" name="椭圆 85" descr="KSO_WM_UNIT_INDEX=1_12&amp;KSO_WM_UNIT_TYPE=l_i&amp;KSO_WM_UNIT_ID=wpsdiag20160949_4*l_i*1_12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7&amp;KSO_WM_UNIT_FILL_BACK_SCHEMECOLOR_INDEX=0"/>
                  <p:cNvSpPr/>
                  <p:nvPr/>
                </p:nvSpPr>
                <p:spPr>
                  <a:xfrm>
                    <a:off x="1281742" y="3579294"/>
                    <a:ext cx="2025874" cy="2025873"/>
                  </a:xfrm>
                  <a:prstGeom prst="ellipse">
                    <a:avLst/>
                  </a:prstGeom>
                  <a:solidFill>
                    <a:srgbClr val="9DC3E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1" name="任意多边形: 形状 86" descr="KSO_WM_UNIT_INDEX=1_13&amp;KSO_WM_UNIT_TYPE=l_i&amp;KSO_WM_UNIT_ID=wpsdiag20160949_4*l_i*1_13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7&amp;KSO_WM_UNIT_FILL_BACK_SCHEMECOLOR_INDEX=0"/>
                  <p:cNvSpPr/>
                  <p:nvPr/>
                </p:nvSpPr>
                <p:spPr>
                  <a:xfrm>
                    <a:off x="0" y="4275948"/>
                    <a:ext cx="639225" cy="632559"/>
                  </a:xfrm>
                  <a:custGeom>
                    <a:avLst/>
                    <a:gdLst>
                      <a:gd name="connsiteX0" fmla="*/ 322010 w 639224"/>
                      <a:gd name="connsiteY0" fmla="*/ 217175 h 632560"/>
                      <a:gd name="connsiteX1" fmla="*/ 222905 w 639224"/>
                      <a:gd name="connsiteY1" fmla="*/ 316280 h 632560"/>
                      <a:gd name="connsiteX2" fmla="*/ 322010 w 639224"/>
                      <a:gd name="connsiteY2" fmla="*/ 415385 h 632560"/>
                      <a:gd name="connsiteX3" fmla="*/ 421115 w 639224"/>
                      <a:gd name="connsiteY3" fmla="*/ 316280 h 632560"/>
                      <a:gd name="connsiteX4" fmla="*/ 322010 w 639224"/>
                      <a:gd name="connsiteY4" fmla="*/ 217175 h 632560"/>
                      <a:gd name="connsiteX5" fmla="*/ 319612 w 639224"/>
                      <a:gd name="connsiteY5" fmla="*/ 0 h 632560"/>
                      <a:gd name="connsiteX6" fmla="*/ 639224 w 639224"/>
                      <a:gd name="connsiteY6" fmla="*/ 316280 h 632560"/>
                      <a:gd name="connsiteX7" fmla="*/ 319612 w 639224"/>
                      <a:gd name="connsiteY7" fmla="*/ 632560 h 632560"/>
                      <a:gd name="connsiteX8" fmla="*/ 0 w 639224"/>
                      <a:gd name="connsiteY8" fmla="*/ 316280 h 632560"/>
                      <a:gd name="connsiteX9" fmla="*/ 319612 w 639224"/>
                      <a:gd name="connsiteY9" fmla="*/ 0 h 632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9224" h="632560">
                        <a:moveTo>
                          <a:pt x="322010" y="217175"/>
                        </a:moveTo>
                        <a:cubicBezTo>
                          <a:pt x="267276" y="217175"/>
                          <a:pt x="222905" y="261546"/>
                          <a:pt x="222905" y="316280"/>
                        </a:cubicBezTo>
                        <a:cubicBezTo>
                          <a:pt x="222905" y="371014"/>
                          <a:pt x="267276" y="415385"/>
                          <a:pt x="322010" y="415385"/>
                        </a:cubicBezTo>
                        <a:cubicBezTo>
                          <a:pt x="376744" y="415385"/>
                          <a:pt x="421115" y="371014"/>
                          <a:pt x="421115" y="316280"/>
                        </a:cubicBezTo>
                        <a:cubicBezTo>
                          <a:pt x="421115" y="261546"/>
                          <a:pt x="376744" y="217175"/>
                          <a:pt x="322010" y="217175"/>
                        </a:cubicBezTo>
                        <a:close/>
                        <a:moveTo>
                          <a:pt x="319612" y="0"/>
                        </a:moveTo>
                        <a:cubicBezTo>
                          <a:pt x="496129" y="0"/>
                          <a:pt x="639224" y="141603"/>
                          <a:pt x="639224" y="316280"/>
                        </a:cubicBezTo>
                        <a:cubicBezTo>
                          <a:pt x="639224" y="490957"/>
                          <a:pt x="496129" y="632560"/>
                          <a:pt x="319612" y="632560"/>
                        </a:cubicBezTo>
                        <a:cubicBezTo>
                          <a:pt x="143095" y="632560"/>
                          <a:pt x="0" y="490957"/>
                          <a:pt x="0" y="316280"/>
                        </a:cubicBezTo>
                        <a:cubicBezTo>
                          <a:pt x="0" y="141603"/>
                          <a:pt x="143095" y="0"/>
                          <a:pt x="319612" y="0"/>
                        </a:cubicBezTo>
                        <a:close/>
                      </a:path>
                    </a:pathLst>
                  </a:custGeom>
                  <a:solidFill>
                    <a:srgbClr val="9DC3E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2" name="椭圆 87" descr="KSO_WM_UNIT_INDEX=1_14&amp;KSO_WM_UNIT_TYPE=l_i&amp;KSO_WM_UNIT_ID=wpsdiag20160949_4*l_i*1_14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  <p:cNvSpPr/>
                  <p:nvPr/>
                </p:nvSpPr>
                <p:spPr>
                  <a:xfrm>
                    <a:off x="1351290" y="3648840"/>
                    <a:ext cx="1886780" cy="188678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9" name="组合 88"/>
                <p:cNvGrpSpPr/>
                <p:nvPr/>
              </p:nvGrpSpPr>
              <p:grpSpPr>
                <a:xfrm>
                  <a:off x="2668392" y="2343768"/>
                  <a:ext cx="3307616" cy="2025873"/>
                  <a:chOff x="2668392" y="2343768"/>
                  <a:chExt cx="3307616" cy="2025873"/>
                </a:xfrm>
              </p:grpSpPr>
              <p:sp>
                <p:nvSpPr>
                  <p:cNvPr id="34" name="任意多边形: 形状 89" descr="KSO_WM_UNIT_INDEX=1_15&amp;KSO_WM_UNIT_TYPE=l_i&amp;KSO_WM_UNIT_ID=wpsdiag20160949_4*l_i*1_15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8&amp;KSO_WM_UNIT_FILL_BACK_SCHEMECOLOR_INDEX=0"/>
                  <p:cNvSpPr/>
                  <p:nvPr/>
                </p:nvSpPr>
                <p:spPr>
                  <a:xfrm>
                    <a:off x="3113785" y="2662444"/>
                    <a:ext cx="1114403" cy="1388520"/>
                  </a:xfrm>
                  <a:custGeom>
                    <a:avLst/>
                    <a:gdLst>
                      <a:gd name="connsiteX0" fmla="*/ 1114403 w 1114403"/>
                      <a:gd name="connsiteY0" fmla="*/ 0 h 1388521"/>
                      <a:gd name="connsiteX1" fmla="*/ 1114403 w 1114403"/>
                      <a:gd name="connsiteY1" fmla="*/ 1388521 h 1388521"/>
                      <a:gd name="connsiteX2" fmla="*/ 1092767 w 1114403"/>
                      <a:gd name="connsiteY2" fmla="*/ 1362617 h 1388521"/>
                      <a:gd name="connsiteX3" fmla="*/ 296158 w 1114403"/>
                      <a:gd name="connsiteY3" fmla="*/ 822209 h 1388521"/>
                      <a:gd name="connsiteX4" fmla="*/ 6091 w 1114403"/>
                      <a:gd name="connsiteY4" fmla="*/ 942178 h 1388521"/>
                      <a:gd name="connsiteX5" fmla="*/ 0 w 1114403"/>
                      <a:gd name="connsiteY5" fmla="*/ 947820 h 1388521"/>
                      <a:gd name="connsiteX6" fmla="*/ 0 w 1114403"/>
                      <a:gd name="connsiteY6" fmla="*/ 418352 h 1388521"/>
                      <a:gd name="connsiteX7" fmla="*/ 53193 w 1114403"/>
                      <a:gd name="connsiteY7" fmla="*/ 458989 h 1388521"/>
                      <a:gd name="connsiteX8" fmla="*/ 431962 w 1114403"/>
                      <a:gd name="connsiteY8" fmla="*/ 520588 h 1388521"/>
                      <a:gd name="connsiteX9" fmla="*/ 1067146 w 1114403"/>
                      <a:gd name="connsiteY9" fmla="*/ 51378 h 1388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14403" h="1388521">
                        <a:moveTo>
                          <a:pt x="1114403" y="0"/>
                        </a:moveTo>
                        <a:lnTo>
                          <a:pt x="1114403" y="1388521"/>
                        </a:lnTo>
                        <a:lnTo>
                          <a:pt x="1092767" y="1362617"/>
                        </a:lnTo>
                        <a:cubicBezTo>
                          <a:pt x="908284" y="1169120"/>
                          <a:pt x="584614" y="822209"/>
                          <a:pt x="296158" y="822209"/>
                        </a:cubicBezTo>
                        <a:cubicBezTo>
                          <a:pt x="187987" y="822209"/>
                          <a:pt x="92689" y="870993"/>
                          <a:pt x="6091" y="942178"/>
                        </a:cubicBezTo>
                        <a:lnTo>
                          <a:pt x="0" y="947820"/>
                        </a:lnTo>
                        <a:lnTo>
                          <a:pt x="0" y="418352"/>
                        </a:lnTo>
                        <a:lnTo>
                          <a:pt x="53193" y="458989"/>
                        </a:lnTo>
                        <a:cubicBezTo>
                          <a:pt x="177194" y="543668"/>
                          <a:pt x="289010" y="557934"/>
                          <a:pt x="431962" y="520588"/>
                        </a:cubicBezTo>
                        <a:cubicBezTo>
                          <a:pt x="622565" y="470794"/>
                          <a:pt x="884564" y="229658"/>
                          <a:pt x="1067146" y="51378"/>
                        </a:cubicBezTo>
                        <a:close/>
                      </a:path>
                    </a:pathLst>
                  </a:custGeom>
                  <a:solidFill>
                    <a:srgbClr val="40BFB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5" name="椭圆 90" descr="KSO_WM_UNIT_INDEX=1_16&amp;KSO_WM_UNIT_TYPE=l_i&amp;KSO_WM_UNIT_ID=wpsdiag20160949_4*l_i*1_16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8&amp;KSO_WM_UNIT_FILL_BACK_SCHEMECOLOR_INDEX=0"/>
                  <p:cNvSpPr/>
                  <p:nvPr/>
                </p:nvSpPr>
                <p:spPr>
                  <a:xfrm>
                    <a:off x="3950134" y="2343768"/>
                    <a:ext cx="2025874" cy="2025873"/>
                  </a:xfrm>
                  <a:prstGeom prst="ellipse">
                    <a:avLst/>
                  </a:prstGeom>
                  <a:solidFill>
                    <a:srgbClr val="40BFB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6" name="任意多边形: 形状 91" descr="KSO_WM_UNIT_INDEX=1_17&amp;KSO_WM_UNIT_TYPE=l_i&amp;KSO_WM_UNIT_ID=wpsdiag20160949_4*l_i*1_17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8&amp;KSO_WM_UNIT_FILL_BACK_SCHEMECOLOR_INDEX=0"/>
                  <p:cNvSpPr/>
                  <p:nvPr/>
                </p:nvSpPr>
                <p:spPr>
                  <a:xfrm>
                    <a:off x="2668392" y="3040422"/>
                    <a:ext cx="639225" cy="632559"/>
                  </a:xfrm>
                  <a:custGeom>
                    <a:avLst/>
                    <a:gdLst>
                      <a:gd name="connsiteX0" fmla="*/ 322010 w 639224"/>
                      <a:gd name="connsiteY0" fmla="*/ 217175 h 632560"/>
                      <a:gd name="connsiteX1" fmla="*/ 222905 w 639224"/>
                      <a:gd name="connsiteY1" fmla="*/ 316280 h 632560"/>
                      <a:gd name="connsiteX2" fmla="*/ 322010 w 639224"/>
                      <a:gd name="connsiteY2" fmla="*/ 415385 h 632560"/>
                      <a:gd name="connsiteX3" fmla="*/ 421115 w 639224"/>
                      <a:gd name="connsiteY3" fmla="*/ 316280 h 632560"/>
                      <a:gd name="connsiteX4" fmla="*/ 322010 w 639224"/>
                      <a:gd name="connsiteY4" fmla="*/ 217175 h 632560"/>
                      <a:gd name="connsiteX5" fmla="*/ 319612 w 639224"/>
                      <a:gd name="connsiteY5" fmla="*/ 0 h 632560"/>
                      <a:gd name="connsiteX6" fmla="*/ 639224 w 639224"/>
                      <a:gd name="connsiteY6" fmla="*/ 316280 h 632560"/>
                      <a:gd name="connsiteX7" fmla="*/ 319612 w 639224"/>
                      <a:gd name="connsiteY7" fmla="*/ 632560 h 632560"/>
                      <a:gd name="connsiteX8" fmla="*/ 0 w 639224"/>
                      <a:gd name="connsiteY8" fmla="*/ 316280 h 632560"/>
                      <a:gd name="connsiteX9" fmla="*/ 319612 w 639224"/>
                      <a:gd name="connsiteY9" fmla="*/ 0 h 632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9224" h="632560">
                        <a:moveTo>
                          <a:pt x="322010" y="217175"/>
                        </a:moveTo>
                        <a:cubicBezTo>
                          <a:pt x="267276" y="217175"/>
                          <a:pt x="222905" y="261546"/>
                          <a:pt x="222905" y="316280"/>
                        </a:cubicBezTo>
                        <a:cubicBezTo>
                          <a:pt x="222905" y="371014"/>
                          <a:pt x="267276" y="415385"/>
                          <a:pt x="322010" y="415385"/>
                        </a:cubicBezTo>
                        <a:cubicBezTo>
                          <a:pt x="376744" y="415385"/>
                          <a:pt x="421115" y="371014"/>
                          <a:pt x="421115" y="316280"/>
                        </a:cubicBezTo>
                        <a:cubicBezTo>
                          <a:pt x="421115" y="261546"/>
                          <a:pt x="376744" y="217175"/>
                          <a:pt x="322010" y="217175"/>
                        </a:cubicBezTo>
                        <a:close/>
                        <a:moveTo>
                          <a:pt x="319612" y="0"/>
                        </a:moveTo>
                        <a:cubicBezTo>
                          <a:pt x="496129" y="0"/>
                          <a:pt x="639224" y="141603"/>
                          <a:pt x="639224" y="316280"/>
                        </a:cubicBezTo>
                        <a:cubicBezTo>
                          <a:pt x="639224" y="490957"/>
                          <a:pt x="496129" y="632560"/>
                          <a:pt x="319612" y="632560"/>
                        </a:cubicBezTo>
                        <a:cubicBezTo>
                          <a:pt x="143095" y="632560"/>
                          <a:pt x="0" y="490957"/>
                          <a:pt x="0" y="316280"/>
                        </a:cubicBezTo>
                        <a:cubicBezTo>
                          <a:pt x="0" y="141603"/>
                          <a:pt x="143095" y="0"/>
                          <a:pt x="319612" y="0"/>
                        </a:cubicBezTo>
                        <a:close/>
                      </a:path>
                    </a:pathLst>
                  </a:custGeom>
                  <a:solidFill>
                    <a:srgbClr val="40BFB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  <p:sp>
                <p:nvSpPr>
                  <p:cNvPr id="37" name="椭圆 92" descr="KSO_WM_UNIT_INDEX=1_18&amp;KSO_WM_UNIT_TYPE=l_i&amp;KSO_WM_UNIT_ID=wpsdiag20160949_4*l_i*1_18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  <p:cNvSpPr/>
                  <p:nvPr/>
                </p:nvSpPr>
                <p:spPr>
                  <a:xfrm>
                    <a:off x="4019680" y="2413314"/>
                    <a:ext cx="1886780" cy="188678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</p:sp>
            </p:grpSp>
            <p:sp>
              <p:nvSpPr>
                <p:cNvPr id="38" name="椭圆 93" descr="KSO_WM_UNIT_INDEX=1_19&amp;KSO_WM_UNIT_TYPE=l_i&amp;KSO_WM_UNIT_ID=wpsdiag20160949_4*l_i*1_19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<p:cNvSpPr/>
                <p:nvPr/>
              </p:nvSpPr>
              <p:spPr>
                <a:xfrm>
                  <a:off x="2863306" y="886185"/>
                  <a:ext cx="253497" cy="25349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39" name="椭圆 94" descr="KSO_WM_UNIT_INDEX=1_20&amp;KSO_WM_UNIT_TYPE=l_i&amp;KSO_WM_UNIT_ID=wpsdiag20160949_4*l_i*1_20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<p:cNvSpPr/>
                <p:nvPr/>
              </p:nvSpPr>
              <p:spPr>
                <a:xfrm>
                  <a:off x="2860288" y="2054094"/>
                  <a:ext cx="253497" cy="25349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40" name="椭圆 95" descr="KSO_WM_UNIT_INDEX=1_21&amp;KSO_WM_UNIT_TYPE=l_i&amp;KSO_WM_UNIT_ID=wpsdiag20160949_4*l_i*1_21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<p:cNvSpPr/>
                <p:nvPr/>
              </p:nvSpPr>
              <p:spPr>
                <a:xfrm>
                  <a:off x="2860288" y="3222715"/>
                  <a:ext cx="253497" cy="25349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41" name="椭圆 96" descr="KSO_WM_UNIT_INDEX=1_22&amp;KSO_WM_UNIT_TYPE=l_i&amp;KSO_WM_UNIT_ID=wpsdiag20160949_4*l_i*1_22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10&amp;KSO_WM_UNIT_FILL_BACK_SCHEMECOLOR_INDEX=0"/>
                <p:cNvSpPr/>
                <p:nvPr/>
              </p:nvSpPr>
              <p:spPr>
                <a:xfrm>
                  <a:off x="2860288" y="4459981"/>
                  <a:ext cx="253497" cy="25349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42" name="椭圆 97" descr="KSO_WM_UNIT_INDEX=1_23&amp;KSO_WM_UNIT_TYPE=l_i&amp;KSO_WM_UNIT_ID=wpsdiag20160949_4*l_i*1_23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9&amp;KSO_WM_UNIT_FILL_BACK_SCHEMECOLOR_INDEX=0"/>
                <p:cNvSpPr/>
                <p:nvPr/>
              </p:nvSpPr>
              <p:spPr>
                <a:xfrm>
                  <a:off x="365534" y="70920"/>
                  <a:ext cx="253497" cy="25349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43" name="椭圆 98" descr="KSO_WM_UNIT_INDEX=1_24&amp;KSO_WM_UNIT_TYPE=l_i&amp;KSO_WM_UNIT_ID=wpsdiag20160949_4*l_i*1_24&amp;KSO_WM_UNIT_LAYERLEVEL=1_1&amp;KSO_WM_UNIT_CLEAR=1&amp;KSO_WM_TAG_VERSION=1.0&amp;KSO_WM_BEAUTIFY_FLAG=#wm#&amp;KSO_WM_TEMPLATE_CATEGORY=wpsdiag&amp;KSO_WM_TEMPLATE_INDEX=20160949&amp;KSO_WM_SLIDE_ITEM_CNT=4&amp;KSO_WM_DIAGRAM_GROUP_CODE=l1_1&amp;KSO_WM_UNIT_FILL_TYPE=1&amp;KSO_WM_UNIT_FILL_FORE_SCHEMECOLOR_INDEX=9&amp;KSO_WM_UNIT_FILL_BACK_SCHEMECOLOR_INDEX=0"/>
                <p:cNvSpPr/>
                <p:nvPr/>
              </p:nvSpPr>
              <p:spPr>
                <a:xfrm>
                  <a:off x="5463716" y="5819276"/>
                  <a:ext cx="253497" cy="25349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</p:sp>
            <p:sp>
              <p:nvSpPr>
                <p:cNvPr id="62" name="文本框 58" descr="KSO_WM_UNIT_INDEX=1_1_1&amp;KSO_WM_UNIT_TYPE=l_h_a&amp;KSO_WM_UNIT_ID=wpsdiag20160949_4*l_h_a*1_1_1&amp;KSO_WM_UNIT_LAYERLEVEL=1_1_1&amp;KSO_WM_UNIT_HIGHLIGHT=0&amp;KSO_WM_UNIT_CLEAR=0&amp;KSO_WM_UNIT_COMPATIBLE=0&amp;KSO_WM_UNIT_PRESET_TEXT=01 STEP&amp;KSO_WM_UNIT_VALUE=4&amp;KSO_WM_TAG_VERSION=1.0&amp;KSO_WM_BEAUTIFY_FLAG=#wm#&amp;KSO_WM_TEMPLATE_CATEGORY=wpsdiag&amp;KSO_WM_TEMPLATE_INDEX=20160949&amp;KSO_WM_SLIDE_ITEM_CNT=4&amp;KSO_WM_DIAGRAM_GROUP_CODE=l1_1&amp;KSO_WM_UNIT_TEXT_FILL_TYPE=1&amp;KSO_WM_UNIT_TEXT_FILL_FORE_SCHEMECOLOR_INDEX=4"/>
                <p:cNvSpPr txBox="1"/>
                <p:nvPr/>
              </p:nvSpPr>
              <p:spPr>
                <a:xfrm>
                  <a:off x="3807181" y="681980"/>
                  <a:ext cx="2310470" cy="660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2800" b="1" kern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宋体" panose="02010600030101010101" pitchFamily="2" charset="-122"/>
                      <a:sym typeface="Times New Roman" panose="02020603050405020304"/>
                    </a:rPr>
                    <a:t>One day</a:t>
                  </a:r>
                </a:p>
              </p:txBody>
            </p:sp>
            <p:sp>
              <p:nvSpPr>
                <p:cNvPr id="63" name="矩形 100" descr="KSO_WM_UNIT_INDEX=1_2_1&amp;KSO_WM_UNIT_TYPE=l_h_f&amp;KSO_WM_UNIT_ID=wpsdiag20160949_4*l_h_f*1_2_1&amp;KSO_WM_UNIT_LAYERLEVEL=1_1_1&amp;KSO_WM_UNIT_HIGHLIGHT=0&amp;KSO_WM_UNIT_CLEAR=0&amp;KSO_WM_UNIT_COMPATIBLE=0&amp;KSO_WM_UNIT_VALUE=24&amp;KSO_WM_TAG_VERSION=1.0&amp;KSO_WM_BEAUTIFY_FLAG=#wm#&amp;KSO_WM_TEMPLATE_CATEGORY=wpsdiag&amp;KSO_WM_TEMPLATE_INDEX=20160949&amp;KSO_WM_UNIT_PRESET_TEXT_INDEX=4&amp;KSO_WM_UNIT_PRESET_TEXT_LEN=17&amp;KSO_WM_SLIDE_ITEM_CNT=4&amp;KSO_WM_DIAGRAM_GROUP_CODE=l1_1&amp;KSO_WM_UNIT_TEXT_FILL_TYPE=1&amp;KSO_WM_UNIT_TEXT_FILL_FORE_SCHEMECOLOR_INDEX=13"/>
                <p:cNvSpPr/>
                <p:nvPr/>
              </p:nvSpPr>
              <p:spPr>
                <a:xfrm>
                  <a:off x="103905" y="4099163"/>
                  <a:ext cx="1817271" cy="995850"/>
                </a:xfrm>
                <a:prstGeom prst="rect">
                  <a:avLst/>
                </a:prstGeom>
              </p:spPr>
              <p:txBody>
                <a:bodyPr rot="0" spcFirstLastPara="0" vert="horz" wrap="square" lIns="3107" tIns="1553" rIns="3107" bIns="1553" numCol="1" spcCol="0" rtlCol="0" fromWordArt="0" anchor="t" anchorCtr="0" forceAA="0" compatLnSpc="1">
                  <a:noAutofit/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3200" b="1" kern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宋体" panose="02010600030101010101" pitchFamily="2" charset="-122"/>
                      <a:sym typeface="Times New Roman" panose="02020603050405020304"/>
                    </a:rPr>
                    <a:t>Do &amp; think</a:t>
                  </a:r>
                </a:p>
              </p:txBody>
            </p:sp>
          </p:grpSp>
          <p:sp>
            <p:nvSpPr>
              <p:cNvPr id="2" name="矩形 100" descr="KSO_WM_UNIT_INDEX=1_2_1&amp;KSO_WM_UNIT_TYPE=l_h_f&amp;KSO_WM_UNIT_ID=wpsdiag20160949_4*l_h_f*1_2_1&amp;KSO_WM_UNIT_LAYERLEVEL=1_1_1&amp;KSO_WM_UNIT_HIGHLIGHT=0&amp;KSO_WM_UNIT_CLEAR=0&amp;KSO_WM_UNIT_COMPATIBLE=0&amp;KSO_WM_UNIT_VALUE=24&amp;KSO_WM_TAG_VERSION=1.0&amp;KSO_WM_BEAUTIFY_FLAG=#wm#&amp;KSO_WM_TEMPLATE_CATEGORY=wpsdiag&amp;KSO_WM_TEMPLATE_INDEX=20160949&amp;KSO_WM_UNIT_PRESET_TEXT_INDEX=4&amp;KSO_WM_UNIT_PRESET_TEXT_LEN=17&amp;KSO_WM_SLIDE_ITEM_CNT=4&amp;KSO_WM_DIAGRAM_GROUP_CODE=l1_1&amp;KSO_WM_UNIT_TEXT_FILL_TYPE=1&amp;KSO_WM_UNIT_TEXT_FILL_FORE_SCHEMECOLOR_INDEX=13"/>
              <p:cNvSpPr/>
              <p:nvPr/>
            </p:nvSpPr>
            <p:spPr>
              <a:xfrm>
                <a:off x="7383" y="5340"/>
                <a:ext cx="2033" cy="1144"/>
              </a:xfrm>
              <a:prstGeom prst="rect">
                <a:avLst/>
              </a:prstGeom>
            </p:spPr>
            <p:txBody>
              <a:bodyPr rot="0" spcFirstLastPara="0" vert="horz" wrap="square" lIns="3107" tIns="1553" rIns="3107" bIns="1553" numCol="1" spcCol="0" rtlCol="0" fromWordArt="0" anchor="t" anchorCtr="0" forceAA="0" compatLnSpc="1">
                <a:no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200" b="1" ker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  <a:sym typeface="Times New Roman" panose="02020603050405020304"/>
                  </a:rPr>
                  <a:t>Do &amp; think</a:t>
                </a:r>
              </a:p>
            </p:txBody>
          </p:sp>
        </p:grpSp>
        <p:sp>
          <p:nvSpPr>
            <p:cNvPr id="13" name="矩形 106" descr="KSO_WM_UNIT_INDEX=1_3_1&amp;KSO_WM_UNIT_TYPE=l_h_f&amp;KSO_WM_UNIT_ID=wpsdiag20160949_4*l_h_f*1_3_1&amp;KSO_WM_UNIT_LAYERLEVEL=1_1_1&amp;KSO_WM_UNIT_HIGHLIGHT=0&amp;KSO_WM_UNIT_CLEAR=0&amp;KSO_WM_UNIT_COMPATIBLE=0&amp;KSO_WM_UNIT_VALUE=24&amp;KSO_WM_TAG_VERSION=1.0&amp;KSO_WM_BEAUTIFY_FLAG=#wm#&amp;KSO_WM_TEMPLATE_CATEGORY=wpsdiag&amp;KSO_WM_TEMPLATE_INDEX=20160949&amp;KSO_WM_UNIT_PRESET_TEXT_INDEX=4&amp;KSO_WM_UNIT_PRESET_TEXT_LEN=17&amp;KSO_WM_SLIDE_ITEM_CNT=4&amp;KSO_WM_DIAGRAM_GROUP_CODE=l1_1&amp;KSO_WM_UNIT_TEXT_FILL_TYPE=1&amp;KSO_WM_UNIT_TEXT_FILL_FORE_SCHEMECOLOR_INDEX=13"/>
            <p:cNvSpPr/>
            <p:nvPr/>
          </p:nvSpPr>
          <p:spPr>
            <a:xfrm>
              <a:off x="2775980" y="3878225"/>
              <a:ext cx="1321040" cy="820742"/>
            </a:xfrm>
            <a:prstGeom prst="rect">
              <a:avLst/>
            </a:prstGeom>
          </p:spPr>
          <p:txBody>
            <a:bodyPr rot="0" spcFirstLastPara="0" vert="horz" wrap="square" lIns="3107" tIns="1553" rIns="3107" bIns="1553" numCol="1" spcCol="0" rtlCol="0" fromWordArt="0" anchor="t" anchorCtr="0" forceAA="0" compatLnSpc="1">
              <a:noAutofit/>
            </a:bodyPr>
            <a:lstStyle/>
            <a:p>
              <a:pPr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Times New Roman" panose="02020603050405020304"/>
                </a:rPr>
                <a:t>Several days later</a:t>
              </a:r>
            </a:p>
          </p:txBody>
        </p:sp>
      </p:grpSp>
      <p:sp>
        <p:nvSpPr>
          <p:cNvPr id="14" name="对角圆角矩形 13"/>
          <p:cNvSpPr/>
          <p:nvPr/>
        </p:nvSpPr>
        <p:spPr>
          <a:xfrm>
            <a:off x="335840" y="1159959"/>
            <a:ext cx="3704590" cy="5428615"/>
          </a:xfrm>
          <a:prstGeom prst="round2DiagRect">
            <a:avLst/>
          </a:prstGeom>
          <a:solidFill>
            <a:schemeClr val="tx2">
              <a:lumMod val="60000"/>
              <a:lumOff val="4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69900" y="1768475"/>
            <a:ext cx="3411855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5425D"/>
                </a:solidFill>
              </a:rPr>
              <a:t>observation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28980" y="3039110"/>
            <a:ext cx="2746375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reflection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10540" y="4234180"/>
            <a:ext cx="3331210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adjustment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07340" y="5408930"/>
            <a:ext cx="3816985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improvement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670290" y="5925820"/>
            <a:ext cx="2584450" cy="82994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002060"/>
                </a:solidFill>
              </a:rPr>
              <a:t>mystery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5" grpId="0"/>
      <p:bldP spid="6" grpId="0"/>
      <p:bldP spid="7" grpId="0"/>
      <p:bldP spid="8" grpId="0" bldLvl="0" animBg="1"/>
      <p:bldP spid="9" grpId="0"/>
      <p:bldP spid="10" grpId="0"/>
      <p:bldP spid="11" grpId="0" animBg="1"/>
      <p:bldP spid="12" grpId="0"/>
      <p:bldP spid="14" grpId="0" animBg="1"/>
      <p:bldP spid="15" grpId="0" bldLvl="0" animBg="1"/>
      <p:bldP spid="16" grpId="0" animBg="1"/>
      <p:bldP spid="18" grpId="0" animBg="1"/>
      <p:bldP spid="23" grpId="0" animBg="1"/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905" y="167640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Para5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984375" y="-69850"/>
            <a:ext cx="100577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understanding of the mystery of touch.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14525" y="399415"/>
            <a:ext cx="99047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Q: What did Ms Hunter touch the author with?</a:t>
            </a:r>
          </a:p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Why did Ms Hunter touch the author ?</a:t>
            </a:r>
          </a:p>
        </p:txBody>
      </p:sp>
      <p:sp>
        <p:nvSpPr>
          <p:cNvPr id="8" name="矩形 7"/>
          <p:cNvSpPr/>
          <p:nvPr/>
        </p:nvSpPr>
        <p:spPr>
          <a:xfrm>
            <a:off x="3599181" y="1491615"/>
            <a:ext cx="4484370" cy="829945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with her hands</a:t>
            </a:r>
          </a:p>
        </p:txBody>
      </p:sp>
      <p:sp>
        <p:nvSpPr>
          <p:cNvPr id="9" name="矩形 8"/>
          <p:cNvSpPr/>
          <p:nvPr/>
        </p:nvSpPr>
        <p:spPr>
          <a:xfrm>
            <a:off x="3658236" y="2634615"/>
            <a:ext cx="4282440" cy="829945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with her belief</a:t>
            </a:r>
          </a:p>
        </p:txBody>
      </p:sp>
      <p:sp>
        <p:nvSpPr>
          <p:cNvPr id="160" name=" 160"/>
          <p:cNvSpPr/>
          <p:nvPr/>
        </p:nvSpPr>
        <p:spPr>
          <a:xfrm>
            <a:off x="2900680" y="1882775"/>
            <a:ext cx="653415" cy="43878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 160"/>
          <p:cNvSpPr/>
          <p:nvPr/>
        </p:nvSpPr>
        <p:spPr>
          <a:xfrm rot="4020000">
            <a:off x="3023235" y="2464435"/>
            <a:ext cx="653415" cy="43878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9" name=" 159"/>
          <p:cNvSpPr/>
          <p:nvPr/>
        </p:nvSpPr>
        <p:spPr>
          <a:xfrm>
            <a:off x="8083550" y="1753870"/>
            <a:ext cx="652780" cy="304800"/>
          </a:xfrm>
          <a:custGeom>
            <a:avLst/>
            <a:gdLst>
              <a:gd name="connsiteX0" fmla="*/ 545178 w 812503"/>
              <a:gd name="connsiteY0" fmla="*/ 0 h 310097"/>
              <a:gd name="connsiteX1" fmla="*/ 812503 w 812503"/>
              <a:gd name="connsiteY1" fmla="*/ 155049 h 310097"/>
              <a:gd name="connsiteX2" fmla="*/ 545178 w 812503"/>
              <a:gd name="connsiteY2" fmla="*/ 310097 h 310097"/>
              <a:gd name="connsiteX3" fmla="*/ 545178 w 812503"/>
              <a:gd name="connsiteY3" fmla="*/ 212220 h 310097"/>
              <a:gd name="connsiteX4" fmla="*/ 0 w 812503"/>
              <a:gd name="connsiteY4" fmla="*/ 259590 h 310097"/>
              <a:gd name="connsiteX5" fmla="*/ 160832 w 812503"/>
              <a:gd name="connsiteY5" fmla="*/ 155049 h 310097"/>
              <a:gd name="connsiteX6" fmla="*/ 0 w 812503"/>
              <a:gd name="connsiteY6" fmla="*/ 50507 h 310097"/>
              <a:gd name="connsiteX7" fmla="*/ 545178 w 812503"/>
              <a:gd name="connsiteY7" fmla="*/ 97878 h 3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503" h="310097">
                <a:moveTo>
                  <a:pt x="545178" y="0"/>
                </a:moveTo>
                <a:lnTo>
                  <a:pt x="812503" y="155049"/>
                </a:lnTo>
                <a:lnTo>
                  <a:pt x="545178" y="310097"/>
                </a:lnTo>
                <a:lnTo>
                  <a:pt x="545178" y="212220"/>
                </a:lnTo>
                <a:lnTo>
                  <a:pt x="0" y="259590"/>
                </a:lnTo>
                <a:lnTo>
                  <a:pt x="160832" y="155049"/>
                </a:lnTo>
                <a:lnTo>
                  <a:pt x="0" y="50507"/>
                </a:lnTo>
                <a:lnTo>
                  <a:pt x="545178" y="97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 159"/>
          <p:cNvSpPr/>
          <p:nvPr/>
        </p:nvSpPr>
        <p:spPr>
          <a:xfrm>
            <a:off x="7940675" y="2896870"/>
            <a:ext cx="795655" cy="304800"/>
          </a:xfrm>
          <a:custGeom>
            <a:avLst/>
            <a:gdLst>
              <a:gd name="connsiteX0" fmla="*/ 545178 w 812503"/>
              <a:gd name="connsiteY0" fmla="*/ 0 h 310097"/>
              <a:gd name="connsiteX1" fmla="*/ 812503 w 812503"/>
              <a:gd name="connsiteY1" fmla="*/ 155049 h 310097"/>
              <a:gd name="connsiteX2" fmla="*/ 545178 w 812503"/>
              <a:gd name="connsiteY2" fmla="*/ 310097 h 310097"/>
              <a:gd name="connsiteX3" fmla="*/ 545178 w 812503"/>
              <a:gd name="connsiteY3" fmla="*/ 212220 h 310097"/>
              <a:gd name="connsiteX4" fmla="*/ 0 w 812503"/>
              <a:gd name="connsiteY4" fmla="*/ 259590 h 310097"/>
              <a:gd name="connsiteX5" fmla="*/ 160832 w 812503"/>
              <a:gd name="connsiteY5" fmla="*/ 155049 h 310097"/>
              <a:gd name="connsiteX6" fmla="*/ 0 w 812503"/>
              <a:gd name="connsiteY6" fmla="*/ 50507 h 310097"/>
              <a:gd name="connsiteX7" fmla="*/ 545178 w 812503"/>
              <a:gd name="connsiteY7" fmla="*/ 97878 h 3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503" h="310097">
                <a:moveTo>
                  <a:pt x="545178" y="0"/>
                </a:moveTo>
                <a:lnTo>
                  <a:pt x="812503" y="155049"/>
                </a:lnTo>
                <a:lnTo>
                  <a:pt x="545178" y="310097"/>
                </a:lnTo>
                <a:lnTo>
                  <a:pt x="545178" y="212220"/>
                </a:lnTo>
                <a:lnTo>
                  <a:pt x="0" y="259590"/>
                </a:lnTo>
                <a:lnTo>
                  <a:pt x="160832" y="155049"/>
                </a:lnTo>
                <a:lnTo>
                  <a:pt x="0" y="50507"/>
                </a:lnTo>
                <a:lnTo>
                  <a:pt x="545178" y="97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49360" y="1491615"/>
            <a:ext cx="2997835" cy="829945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my throat</a:t>
            </a:r>
          </a:p>
        </p:txBody>
      </p:sp>
      <p:sp>
        <p:nvSpPr>
          <p:cNvPr id="14" name="矩形 13"/>
          <p:cNvSpPr/>
          <p:nvPr/>
        </p:nvSpPr>
        <p:spPr>
          <a:xfrm>
            <a:off x="8877300" y="2633980"/>
            <a:ext cx="2997835" cy="829945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my heart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540" y="3725545"/>
            <a:ext cx="4623435" cy="1489710"/>
            <a:chOff x="4" y="5867"/>
            <a:chExt cx="7281" cy="2346"/>
          </a:xfrm>
        </p:grpSpPr>
        <p:sp>
          <p:nvSpPr>
            <p:cNvPr id="15" name="矩形 14"/>
            <p:cNvSpPr/>
            <p:nvPr/>
          </p:nvSpPr>
          <p:spPr>
            <a:xfrm>
              <a:off x="547" y="6325"/>
              <a:ext cx="6211" cy="188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5"/>
              </a:solidFill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7200" b="1"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motivate</a:t>
              </a:r>
            </a:p>
          </p:txBody>
        </p:sp>
        <p:sp>
          <p:nvSpPr>
            <p:cNvPr id="70" name="任意多边形: 形状 69"/>
            <p:cNvSpPr/>
            <p:nvPr>
              <p:custDataLst>
                <p:tags r:id="rId4"/>
              </p:custDataLst>
            </p:nvPr>
          </p:nvSpPr>
          <p:spPr>
            <a:xfrm rot="3035990">
              <a:off x="-88" y="5959"/>
              <a:ext cx="763" cy="579"/>
            </a:xfrm>
            <a:custGeom>
              <a:avLst/>
              <a:gdLst>
                <a:gd name="connsiteX0" fmla="*/ 31966 w 314030"/>
                <a:gd name="connsiteY0" fmla="*/ 33957 h 235052"/>
                <a:gd name="connsiteX1" fmla="*/ 167230 w 314030"/>
                <a:gd name="connsiteY1" fmla="*/ 0 h 235052"/>
                <a:gd name="connsiteX2" fmla="*/ 314030 w 314030"/>
                <a:gd name="connsiteY2" fmla="*/ 55598 h 235052"/>
                <a:gd name="connsiteX3" fmla="*/ 224371 w 314030"/>
                <a:gd name="connsiteY3" fmla="*/ 106827 h 235052"/>
                <a:gd name="connsiteX4" fmla="*/ 219154 w 314030"/>
                <a:gd name="connsiteY4" fmla="*/ 107226 h 235052"/>
                <a:gd name="connsiteX5" fmla="*/ 219530 w 314030"/>
                <a:gd name="connsiteY5" fmla="*/ 109468 h 235052"/>
                <a:gd name="connsiteX6" fmla="*/ 181790 w 314030"/>
                <a:gd name="connsiteY6" fmla="*/ 175605 h 235052"/>
                <a:gd name="connsiteX7" fmla="*/ 158067 w 314030"/>
                <a:gd name="connsiteY7" fmla="*/ 154712 h 235052"/>
                <a:gd name="connsiteX8" fmla="*/ 154893 w 314030"/>
                <a:gd name="connsiteY8" fmla="*/ 135765 h 235052"/>
                <a:gd name="connsiteX9" fmla="*/ 153182 w 314030"/>
                <a:gd name="connsiteY9" fmla="*/ 149960 h 235052"/>
                <a:gd name="connsiteX10" fmla="*/ 116459 w 314030"/>
                <a:gd name="connsiteY10" fmla="*/ 208288 h 235052"/>
                <a:gd name="connsiteX11" fmla="*/ 91543 w 314030"/>
                <a:gd name="connsiteY11" fmla="*/ 178455 h 235052"/>
                <a:gd name="connsiteX12" fmla="*/ 84340 w 314030"/>
                <a:gd name="connsiteY12" fmla="*/ 114125 h 235052"/>
                <a:gd name="connsiteX13" fmla="*/ 82367 w 314030"/>
                <a:gd name="connsiteY13" fmla="*/ 135874 h 235052"/>
                <a:gd name="connsiteX14" fmla="*/ 25447 w 314030"/>
                <a:gd name="connsiteY14" fmla="*/ 234845 h 235052"/>
                <a:gd name="connsiteX15" fmla="*/ 3783 w 314030"/>
                <a:gd name="connsiteY15" fmla="*/ 122748 h 235052"/>
                <a:gd name="connsiteX16" fmla="*/ 13733 w 314030"/>
                <a:gd name="connsiteY16" fmla="*/ 82185 h 235052"/>
                <a:gd name="connsiteX17" fmla="*/ 23127 w 314030"/>
                <a:gd name="connsiteY17" fmla="*/ 60657 h 235052"/>
                <a:gd name="connsiteX18" fmla="*/ 20430 w 314030"/>
                <a:gd name="connsiteY18" fmla="*/ 55598 h 235052"/>
                <a:gd name="connsiteX19" fmla="*/ 31966 w 314030"/>
                <a:gd name="connsiteY19" fmla="*/ 33957 h 23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030" h="235052">
                  <a:moveTo>
                    <a:pt x="31966" y="33957"/>
                  </a:moveTo>
                  <a:cubicBezTo>
                    <a:pt x="54252" y="14002"/>
                    <a:pt x="106424" y="0"/>
                    <a:pt x="167230" y="0"/>
                  </a:cubicBezTo>
                  <a:cubicBezTo>
                    <a:pt x="248305" y="0"/>
                    <a:pt x="314030" y="24892"/>
                    <a:pt x="314030" y="55598"/>
                  </a:cubicBezTo>
                  <a:cubicBezTo>
                    <a:pt x="314030" y="78627"/>
                    <a:pt x="277060" y="98387"/>
                    <a:pt x="224371" y="106827"/>
                  </a:cubicBezTo>
                  <a:lnTo>
                    <a:pt x="219154" y="107226"/>
                  </a:lnTo>
                  <a:lnTo>
                    <a:pt x="219530" y="109468"/>
                  </a:lnTo>
                  <a:cubicBezTo>
                    <a:pt x="217893" y="146836"/>
                    <a:pt x="200997" y="176446"/>
                    <a:pt x="181790" y="175605"/>
                  </a:cubicBezTo>
                  <a:cubicBezTo>
                    <a:pt x="172187" y="175184"/>
                    <a:pt x="163825" y="167231"/>
                    <a:pt x="158067" y="154712"/>
                  </a:cubicBezTo>
                  <a:lnTo>
                    <a:pt x="154893" y="135765"/>
                  </a:lnTo>
                  <a:lnTo>
                    <a:pt x="153182" y="149960"/>
                  </a:lnTo>
                  <a:cubicBezTo>
                    <a:pt x="146025" y="184869"/>
                    <a:pt x="131791" y="208959"/>
                    <a:pt x="116459" y="208288"/>
                  </a:cubicBezTo>
                  <a:cubicBezTo>
                    <a:pt x="106238" y="207841"/>
                    <a:pt x="97465" y="196473"/>
                    <a:pt x="91543" y="178455"/>
                  </a:cubicBezTo>
                  <a:lnTo>
                    <a:pt x="84340" y="114125"/>
                  </a:lnTo>
                  <a:lnTo>
                    <a:pt x="82367" y="135874"/>
                  </a:lnTo>
                  <a:cubicBezTo>
                    <a:pt x="72631" y="194159"/>
                    <a:pt x="47148" y="238470"/>
                    <a:pt x="25447" y="234845"/>
                  </a:cubicBezTo>
                  <a:cubicBezTo>
                    <a:pt x="3747" y="231221"/>
                    <a:pt x="-5952" y="181033"/>
                    <a:pt x="3783" y="122748"/>
                  </a:cubicBezTo>
                  <a:cubicBezTo>
                    <a:pt x="6217" y="108177"/>
                    <a:pt x="9635" y="94479"/>
                    <a:pt x="13733" y="82185"/>
                  </a:cubicBezTo>
                  <a:lnTo>
                    <a:pt x="23127" y="60657"/>
                  </a:lnTo>
                  <a:lnTo>
                    <a:pt x="20430" y="55598"/>
                  </a:lnTo>
                  <a:cubicBezTo>
                    <a:pt x="20430" y="47921"/>
                    <a:pt x="24538" y="40608"/>
                    <a:pt x="31966" y="339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D3D3D3">
                <a:shade val="50000"/>
              </a:srgbClr>
            </a:lnRef>
            <a:fillRef idx="1">
              <a:srgbClr val="D3D3D3"/>
            </a:fillRef>
            <a:effectRef idx="0">
              <a:srgbClr val="D3D3D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/>
            <p:cNvSpPr/>
            <p:nvPr>
              <p:custDataLst>
                <p:tags r:id="rId5"/>
              </p:custDataLst>
            </p:nvPr>
          </p:nvSpPr>
          <p:spPr>
            <a:xfrm rot="18564010" flipH="1">
              <a:off x="6702" y="6049"/>
              <a:ext cx="607" cy="560"/>
            </a:xfrm>
            <a:custGeom>
              <a:avLst/>
              <a:gdLst>
                <a:gd name="connsiteX0" fmla="*/ 31966 w 314030"/>
                <a:gd name="connsiteY0" fmla="*/ 33957 h 235052"/>
                <a:gd name="connsiteX1" fmla="*/ 167230 w 314030"/>
                <a:gd name="connsiteY1" fmla="*/ 0 h 235052"/>
                <a:gd name="connsiteX2" fmla="*/ 314030 w 314030"/>
                <a:gd name="connsiteY2" fmla="*/ 55598 h 235052"/>
                <a:gd name="connsiteX3" fmla="*/ 224371 w 314030"/>
                <a:gd name="connsiteY3" fmla="*/ 106827 h 235052"/>
                <a:gd name="connsiteX4" fmla="*/ 219154 w 314030"/>
                <a:gd name="connsiteY4" fmla="*/ 107226 h 235052"/>
                <a:gd name="connsiteX5" fmla="*/ 219530 w 314030"/>
                <a:gd name="connsiteY5" fmla="*/ 109468 h 235052"/>
                <a:gd name="connsiteX6" fmla="*/ 181790 w 314030"/>
                <a:gd name="connsiteY6" fmla="*/ 175605 h 235052"/>
                <a:gd name="connsiteX7" fmla="*/ 158067 w 314030"/>
                <a:gd name="connsiteY7" fmla="*/ 154712 h 235052"/>
                <a:gd name="connsiteX8" fmla="*/ 154893 w 314030"/>
                <a:gd name="connsiteY8" fmla="*/ 135765 h 235052"/>
                <a:gd name="connsiteX9" fmla="*/ 153182 w 314030"/>
                <a:gd name="connsiteY9" fmla="*/ 149960 h 235052"/>
                <a:gd name="connsiteX10" fmla="*/ 116459 w 314030"/>
                <a:gd name="connsiteY10" fmla="*/ 208288 h 235052"/>
                <a:gd name="connsiteX11" fmla="*/ 91543 w 314030"/>
                <a:gd name="connsiteY11" fmla="*/ 178455 h 235052"/>
                <a:gd name="connsiteX12" fmla="*/ 84340 w 314030"/>
                <a:gd name="connsiteY12" fmla="*/ 114125 h 235052"/>
                <a:gd name="connsiteX13" fmla="*/ 82367 w 314030"/>
                <a:gd name="connsiteY13" fmla="*/ 135874 h 235052"/>
                <a:gd name="connsiteX14" fmla="*/ 25447 w 314030"/>
                <a:gd name="connsiteY14" fmla="*/ 234845 h 235052"/>
                <a:gd name="connsiteX15" fmla="*/ 3783 w 314030"/>
                <a:gd name="connsiteY15" fmla="*/ 122748 h 235052"/>
                <a:gd name="connsiteX16" fmla="*/ 13733 w 314030"/>
                <a:gd name="connsiteY16" fmla="*/ 82185 h 235052"/>
                <a:gd name="connsiteX17" fmla="*/ 23127 w 314030"/>
                <a:gd name="connsiteY17" fmla="*/ 60657 h 235052"/>
                <a:gd name="connsiteX18" fmla="*/ 20430 w 314030"/>
                <a:gd name="connsiteY18" fmla="*/ 55598 h 235052"/>
                <a:gd name="connsiteX19" fmla="*/ 31966 w 314030"/>
                <a:gd name="connsiteY19" fmla="*/ 33957 h 23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030" h="235052">
                  <a:moveTo>
                    <a:pt x="31966" y="33957"/>
                  </a:moveTo>
                  <a:cubicBezTo>
                    <a:pt x="54252" y="14002"/>
                    <a:pt x="106424" y="0"/>
                    <a:pt x="167230" y="0"/>
                  </a:cubicBezTo>
                  <a:cubicBezTo>
                    <a:pt x="248305" y="0"/>
                    <a:pt x="314030" y="24892"/>
                    <a:pt x="314030" y="55598"/>
                  </a:cubicBezTo>
                  <a:cubicBezTo>
                    <a:pt x="314030" y="78627"/>
                    <a:pt x="277060" y="98387"/>
                    <a:pt x="224371" y="106827"/>
                  </a:cubicBezTo>
                  <a:lnTo>
                    <a:pt x="219154" y="107226"/>
                  </a:lnTo>
                  <a:lnTo>
                    <a:pt x="219530" y="109468"/>
                  </a:lnTo>
                  <a:cubicBezTo>
                    <a:pt x="217893" y="146836"/>
                    <a:pt x="200997" y="176446"/>
                    <a:pt x="181790" y="175605"/>
                  </a:cubicBezTo>
                  <a:cubicBezTo>
                    <a:pt x="172187" y="175184"/>
                    <a:pt x="163825" y="167231"/>
                    <a:pt x="158067" y="154712"/>
                  </a:cubicBezTo>
                  <a:lnTo>
                    <a:pt x="154893" y="135765"/>
                  </a:lnTo>
                  <a:lnTo>
                    <a:pt x="153182" y="149960"/>
                  </a:lnTo>
                  <a:cubicBezTo>
                    <a:pt x="146025" y="184869"/>
                    <a:pt x="131791" y="208959"/>
                    <a:pt x="116459" y="208288"/>
                  </a:cubicBezTo>
                  <a:cubicBezTo>
                    <a:pt x="106238" y="207841"/>
                    <a:pt x="97465" y="196473"/>
                    <a:pt x="91543" y="178455"/>
                  </a:cubicBezTo>
                  <a:lnTo>
                    <a:pt x="84340" y="114125"/>
                  </a:lnTo>
                  <a:lnTo>
                    <a:pt x="82367" y="135874"/>
                  </a:lnTo>
                  <a:cubicBezTo>
                    <a:pt x="72631" y="194159"/>
                    <a:pt x="47148" y="238470"/>
                    <a:pt x="25447" y="234845"/>
                  </a:cubicBezTo>
                  <a:cubicBezTo>
                    <a:pt x="3747" y="231221"/>
                    <a:pt x="-5952" y="181033"/>
                    <a:pt x="3783" y="122748"/>
                  </a:cubicBezTo>
                  <a:cubicBezTo>
                    <a:pt x="6217" y="108177"/>
                    <a:pt x="9635" y="94479"/>
                    <a:pt x="13733" y="82185"/>
                  </a:cubicBezTo>
                  <a:lnTo>
                    <a:pt x="23127" y="60657"/>
                  </a:lnTo>
                  <a:lnTo>
                    <a:pt x="20430" y="55598"/>
                  </a:lnTo>
                  <a:cubicBezTo>
                    <a:pt x="20430" y="47921"/>
                    <a:pt x="24538" y="40608"/>
                    <a:pt x="31966" y="339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D3D3D3">
                <a:shade val="50000"/>
              </a:srgbClr>
            </a:lnRef>
            <a:fillRef idx="1">
              <a:srgbClr val="D3D3D3"/>
            </a:fillRef>
            <a:effectRef idx="0">
              <a:srgbClr val="D3D3D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0485" y="1550670"/>
            <a:ext cx="3261360" cy="1519555"/>
            <a:chOff x="111" y="2442"/>
            <a:chExt cx="5136" cy="2393"/>
          </a:xfrm>
        </p:grpSpPr>
        <p:sp>
          <p:nvSpPr>
            <p:cNvPr id="7" name="矩形 6"/>
            <p:cNvSpPr/>
            <p:nvPr/>
          </p:nvSpPr>
          <p:spPr>
            <a:xfrm>
              <a:off x="547" y="2947"/>
              <a:ext cx="4209" cy="188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5"/>
              </a:solidFill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7200" b="1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touch</a:t>
              </a:r>
            </a:p>
          </p:txBody>
        </p:sp>
        <p:sp>
          <p:nvSpPr>
            <p:cNvPr id="22" name="任意多边形: 形状 86"/>
            <p:cNvSpPr/>
            <p:nvPr>
              <p:custDataLst>
                <p:tags r:id="rId2"/>
              </p:custDataLst>
            </p:nvPr>
          </p:nvSpPr>
          <p:spPr>
            <a:xfrm rot="3035990">
              <a:off x="-81" y="2634"/>
              <a:ext cx="851" cy="466"/>
            </a:xfrm>
            <a:custGeom>
              <a:avLst/>
              <a:gdLst>
                <a:gd name="connsiteX0" fmla="*/ 31966 w 314030"/>
                <a:gd name="connsiteY0" fmla="*/ 33957 h 235052"/>
                <a:gd name="connsiteX1" fmla="*/ 167230 w 314030"/>
                <a:gd name="connsiteY1" fmla="*/ 0 h 235052"/>
                <a:gd name="connsiteX2" fmla="*/ 314030 w 314030"/>
                <a:gd name="connsiteY2" fmla="*/ 55598 h 235052"/>
                <a:gd name="connsiteX3" fmla="*/ 224371 w 314030"/>
                <a:gd name="connsiteY3" fmla="*/ 106827 h 235052"/>
                <a:gd name="connsiteX4" fmla="*/ 219154 w 314030"/>
                <a:gd name="connsiteY4" fmla="*/ 107226 h 235052"/>
                <a:gd name="connsiteX5" fmla="*/ 219530 w 314030"/>
                <a:gd name="connsiteY5" fmla="*/ 109468 h 235052"/>
                <a:gd name="connsiteX6" fmla="*/ 181790 w 314030"/>
                <a:gd name="connsiteY6" fmla="*/ 175605 h 235052"/>
                <a:gd name="connsiteX7" fmla="*/ 158067 w 314030"/>
                <a:gd name="connsiteY7" fmla="*/ 154712 h 235052"/>
                <a:gd name="connsiteX8" fmla="*/ 154893 w 314030"/>
                <a:gd name="connsiteY8" fmla="*/ 135765 h 235052"/>
                <a:gd name="connsiteX9" fmla="*/ 153182 w 314030"/>
                <a:gd name="connsiteY9" fmla="*/ 149960 h 235052"/>
                <a:gd name="connsiteX10" fmla="*/ 116459 w 314030"/>
                <a:gd name="connsiteY10" fmla="*/ 208288 h 235052"/>
                <a:gd name="connsiteX11" fmla="*/ 91543 w 314030"/>
                <a:gd name="connsiteY11" fmla="*/ 178455 h 235052"/>
                <a:gd name="connsiteX12" fmla="*/ 84340 w 314030"/>
                <a:gd name="connsiteY12" fmla="*/ 114125 h 235052"/>
                <a:gd name="connsiteX13" fmla="*/ 82367 w 314030"/>
                <a:gd name="connsiteY13" fmla="*/ 135874 h 235052"/>
                <a:gd name="connsiteX14" fmla="*/ 25447 w 314030"/>
                <a:gd name="connsiteY14" fmla="*/ 234845 h 235052"/>
                <a:gd name="connsiteX15" fmla="*/ 3783 w 314030"/>
                <a:gd name="connsiteY15" fmla="*/ 122748 h 235052"/>
                <a:gd name="connsiteX16" fmla="*/ 13733 w 314030"/>
                <a:gd name="connsiteY16" fmla="*/ 82185 h 235052"/>
                <a:gd name="connsiteX17" fmla="*/ 23127 w 314030"/>
                <a:gd name="connsiteY17" fmla="*/ 60657 h 235052"/>
                <a:gd name="connsiteX18" fmla="*/ 20430 w 314030"/>
                <a:gd name="connsiteY18" fmla="*/ 55598 h 235052"/>
                <a:gd name="connsiteX19" fmla="*/ 31966 w 314030"/>
                <a:gd name="connsiteY19" fmla="*/ 33957 h 23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030" h="235052">
                  <a:moveTo>
                    <a:pt x="31966" y="33957"/>
                  </a:moveTo>
                  <a:cubicBezTo>
                    <a:pt x="54252" y="14002"/>
                    <a:pt x="106424" y="0"/>
                    <a:pt x="167230" y="0"/>
                  </a:cubicBezTo>
                  <a:cubicBezTo>
                    <a:pt x="248305" y="0"/>
                    <a:pt x="314030" y="24892"/>
                    <a:pt x="314030" y="55598"/>
                  </a:cubicBezTo>
                  <a:cubicBezTo>
                    <a:pt x="314030" y="78627"/>
                    <a:pt x="277060" y="98387"/>
                    <a:pt x="224371" y="106827"/>
                  </a:cubicBezTo>
                  <a:lnTo>
                    <a:pt x="219154" y="107226"/>
                  </a:lnTo>
                  <a:lnTo>
                    <a:pt x="219530" y="109468"/>
                  </a:lnTo>
                  <a:cubicBezTo>
                    <a:pt x="217893" y="146836"/>
                    <a:pt x="200997" y="176446"/>
                    <a:pt x="181790" y="175605"/>
                  </a:cubicBezTo>
                  <a:cubicBezTo>
                    <a:pt x="172187" y="175184"/>
                    <a:pt x="163825" y="167231"/>
                    <a:pt x="158067" y="154712"/>
                  </a:cubicBezTo>
                  <a:lnTo>
                    <a:pt x="154893" y="135765"/>
                  </a:lnTo>
                  <a:lnTo>
                    <a:pt x="153182" y="149960"/>
                  </a:lnTo>
                  <a:cubicBezTo>
                    <a:pt x="146025" y="184869"/>
                    <a:pt x="131791" y="208959"/>
                    <a:pt x="116459" y="208288"/>
                  </a:cubicBezTo>
                  <a:cubicBezTo>
                    <a:pt x="106238" y="207841"/>
                    <a:pt x="97465" y="196473"/>
                    <a:pt x="91543" y="178455"/>
                  </a:cubicBezTo>
                  <a:lnTo>
                    <a:pt x="84340" y="114125"/>
                  </a:lnTo>
                  <a:lnTo>
                    <a:pt x="82367" y="135874"/>
                  </a:lnTo>
                  <a:cubicBezTo>
                    <a:pt x="72631" y="194159"/>
                    <a:pt x="47148" y="238470"/>
                    <a:pt x="25447" y="234845"/>
                  </a:cubicBezTo>
                  <a:cubicBezTo>
                    <a:pt x="3747" y="231221"/>
                    <a:pt x="-5952" y="181033"/>
                    <a:pt x="3783" y="122748"/>
                  </a:cubicBezTo>
                  <a:cubicBezTo>
                    <a:pt x="6217" y="108177"/>
                    <a:pt x="9635" y="94479"/>
                    <a:pt x="13733" y="82185"/>
                  </a:cubicBezTo>
                  <a:lnTo>
                    <a:pt x="23127" y="60657"/>
                  </a:lnTo>
                  <a:lnTo>
                    <a:pt x="20430" y="55598"/>
                  </a:lnTo>
                  <a:cubicBezTo>
                    <a:pt x="20430" y="47921"/>
                    <a:pt x="24538" y="40608"/>
                    <a:pt x="31966" y="339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D3D3D3">
                <a:shade val="50000"/>
              </a:srgbClr>
            </a:lnRef>
            <a:fillRef idx="1">
              <a:srgbClr val="D3D3D3"/>
            </a:fillRef>
            <a:effectRef idx="0">
              <a:srgbClr val="D3D3D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87"/>
            <p:cNvSpPr/>
            <p:nvPr>
              <p:custDataLst>
                <p:tags r:id="rId3"/>
              </p:custDataLst>
            </p:nvPr>
          </p:nvSpPr>
          <p:spPr>
            <a:xfrm rot="18564010" flipH="1">
              <a:off x="4640" y="2672"/>
              <a:ext cx="721" cy="495"/>
            </a:xfrm>
            <a:custGeom>
              <a:avLst/>
              <a:gdLst>
                <a:gd name="connsiteX0" fmla="*/ 31966 w 314030"/>
                <a:gd name="connsiteY0" fmla="*/ 33957 h 235052"/>
                <a:gd name="connsiteX1" fmla="*/ 167230 w 314030"/>
                <a:gd name="connsiteY1" fmla="*/ 0 h 235052"/>
                <a:gd name="connsiteX2" fmla="*/ 314030 w 314030"/>
                <a:gd name="connsiteY2" fmla="*/ 55598 h 235052"/>
                <a:gd name="connsiteX3" fmla="*/ 224371 w 314030"/>
                <a:gd name="connsiteY3" fmla="*/ 106827 h 235052"/>
                <a:gd name="connsiteX4" fmla="*/ 219154 w 314030"/>
                <a:gd name="connsiteY4" fmla="*/ 107226 h 235052"/>
                <a:gd name="connsiteX5" fmla="*/ 219530 w 314030"/>
                <a:gd name="connsiteY5" fmla="*/ 109468 h 235052"/>
                <a:gd name="connsiteX6" fmla="*/ 181790 w 314030"/>
                <a:gd name="connsiteY6" fmla="*/ 175605 h 235052"/>
                <a:gd name="connsiteX7" fmla="*/ 158067 w 314030"/>
                <a:gd name="connsiteY7" fmla="*/ 154712 h 235052"/>
                <a:gd name="connsiteX8" fmla="*/ 154893 w 314030"/>
                <a:gd name="connsiteY8" fmla="*/ 135765 h 235052"/>
                <a:gd name="connsiteX9" fmla="*/ 153182 w 314030"/>
                <a:gd name="connsiteY9" fmla="*/ 149960 h 235052"/>
                <a:gd name="connsiteX10" fmla="*/ 116459 w 314030"/>
                <a:gd name="connsiteY10" fmla="*/ 208288 h 235052"/>
                <a:gd name="connsiteX11" fmla="*/ 91543 w 314030"/>
                <a:gd name="connsiteY11" fmla="*/ 178455 h 235052"/>
                <a:gd name="connsiteX12" fmla="*/ 84340 w 314030"/>
                <a:gd name="connsiteY12" fmla="*/ 114125 h 235052"/>
                <a:gd name="connsiteX13" fmla="*/ 82367 w 314030"/>
                <a:gd name="connsiteY13" fmla="*/ 135874 h 235052"/>
                <a:gd name="connsiteX14" fmla="*/ 25447 w 314030"/>
                <a:gd name="connsiteY14" fmla="*/ 234845 h 235052"/>
                <a:gd name="connsiteX15" fmla="*/ 3783 w 314030"/>
                <a:gd name="connsiteY15" fmla="*/ 122748 h 235052"/>
                <a:gd name="connsiteX16" fmla="*/ 13733 w 314030"/>
                <a:gd name="connsiteY16" fmla="*/ 82185 h 235052"/>
                <a:gd name="connsiteX17" fmla="*/ 23127 w 314030"/>
                <a:gd name="connsiteY17" fmla="*/ 60657 h 235052"/>
                <a:gd name="connsiteX18" fmla="*/ 20430 w 314030"/>
                <a:gd name="connsiteY18" fmla="*/ 55598 h 235052"/>
                <a:gd name="connsiteX19" fmla="*/ 31966 w 314030"/>
                <a:gd name="connsiteY19" fmla="*/ 33957 h 23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030" h="235052">
                  <a:moveTo>
                    <a:pt x="31966" y="33957"/>
                  </a:moveTo>
                  <a:cubicBezTo>
                    <a:pt x="54252" y="14002"/>
                    <a:pt x="106424" y="0"/>
                    <a:pt x="167230" y="0"/>
                  </a:cubicBezTo>
                  <a:cubicBezTo>
                    <a:pt x="248305" y="0"/>
                    <a:pt x="314030" y="24892"/>
                    <a:pt x="314030" y="55598"/>
                  </a:cubicBezTo>
                  <a:cubicBezTo>
                    <a:pt x="314030" y="78627"/>
                    <a:pt x="277060" y="98387"/>
                    <a:pt x="224371" y="106827"/>
                  </a:cubicBezTo>
                  <a:lnTo>
                    <a:pt x="219154" y="107226"/>
                  </a:lnTo>
                  <a:lnTo>
                    <a:pt x="219530" y="109468"/>
                  </a:lnTo>
                  <a:cubicBezTo>
                    <a:pt x="217893" y="146836"/>
                    <a:pt x="200997" y="176446"/>
                    <a:pt x="181790" y="175605"/>
                  </a:cubicBezTo>
                  <a:cubicBezTo>
                    <a:pt x="172187" y="175184"/>
                    <a:pt x="163825" y="167231"/>
                    <a:pt x="158067" y="154712"/>
                  </a:cubicBezTo>
                  <a:lnTo>
                    <a:pt x="154893" y="135765"/>
                  </a:lnTo>
                  <a:lnTo>
                    <a:pt x="153182" y="149960"/>
                  </a:lnTo>
                  <a:cubicBezTo>
                    <a:pt x="146025" y="184869"/>
                    <a:pt x="131791" y="208959"/>
                    <a:pt x="116459" y="208288"/>
                  </a:cubicBezTo>
                  <a:cubicBezTo>
                    <a:pt x="106238" y="207841"/>
                    <a:pt x="97465" y="196473"/>
                    <a:pt x="91543" y="178455"/>
                  </a:cubicBezTo>
                  <a:lnTo>
                    <a:pt x="84340" y="114125"/>
                  </a:lnTo>
                  <a:lnTo>
                    <a:pt x="82367" y="135874"/>
                  </a:lnTo>
                  <a:cubicBezTo>
                    <a:pt x="72631" y="194159"/>
                    <a:pt x="47148" y="238470"/>
                    <a:pt x="25447" y="234845"/>
                  </a:cubicBezTo>
                  <a:cubicBezTo>
                    <a:pt x="3747" y="231221"/>
                    <a:pt x="-5952" y="181033"/>
                    <a:pt x="3783" y="122748"/>
                  </a:cubicBezTo>
                  <a:cubicBezTo>
                    <a:pt x="6217" y="108177"/>
                    <a:pt x="9635" y="94479"/>
                    <a:pt x="13733" y="82185"/>
                  </a:cubicBezTo>
                  <a:lnTo>
                    <a:pt x="23127" y="60657"/>
                  </a:lnTo>
                  <a:lnTo>
                    <a:pt x="20430" y="55598"/>
                  </a:lnTo>
                  <a:cubicBezTo>
                    <a:pt x="20430" y="47921"/>
                    <a:pt x="24538" y="40608"/>
                    <a:pt x="31966" y="339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D3D3D3">
                <a:shade val="50000"/>
              </a:srgbClr>
            </a:lnRef>
            <a:fillRef idx="1">
              <a:srgbClr val="D3D3D3"/>
            </a:fillRef>
            <a:effectRef idx="0">
              <a:srgbClr val="D3D3D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4990465" y="3557905"/>
            <a:ext cx="5634355" cy="922020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demand the best</a:t>
            </a:r>
          </a:p>
        </p:txBody>
      </p:sp>
      <p:sp>
        <p:nvSpPr>
          <p:cNvPr id="31" name=" 160"/>
          <p:cNvSpPr/>
          <p:nvPr/>
        </p:nvSpPr>
        <p:spPr>
          <a:xfrm>
            <a:off x="4300855" y="4187190"/>
            <a:ext cx="653415" cy="43878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 160"/>
          <p:cNvSpPr/>
          <p:nvPr/>
        </p:nvSpPr>
        <p:spPr>
          <a:xfrm rot="4020000">
            <a:off x="4339590" y="4754880"/>
            <a:ext cx="653415" cy="43878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979670" y="4594225"/>
            <a:ext cx="6130925" cy="922020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let teachers know 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909955" y="5583555"/>
            <a:ext cx="9862820" cy="1234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convinced that she touched me because she could </a:t>
            </a:r>
            <a:r>
              <a:rPr lang="en-US" altLang="zh-CN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altLang="zh-CN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in the future.</a:t>
            </a:r>
            <a:r>
              <a:rPr lang="zh-CN" altLang="en-US"/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5" grpId="0"/>
      <p:bldP spid="8" grpId="0" animBg="1"/>
      <p:bldP spid="9" grpId="0" animBg="1"/>
      <p:bldP spid="160" grpId="0" animBg="1"/>
      <p:bldP spid="10" grpId="0" animBg="1"/>
      <p:bldP spid="159" grpId="0" animBg="1"/>
      <p:bldP spid="11" grpId="0" animBg="1"/>
      <p:bldP spid="13" grpId="0" animBg="1"/>
      <p:bldP spid="14" grpId="0" animBg="1"/>
      <p:bldP spid="28" grpId="0" animBg="1"/>
      <p:bldP spid="31" grpId="0" animBg="1"/>
      <p:bldP spid="32" grpId="0" animBg="1"/>
      <p:bldP spid="33" grpId="0" bldLvl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1775" y="260350"/>
            <a:ext cx="8404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Q: What miracles did the touch create?</a:t>
            </a:r>
          </a:p>
        </p:txBody>
      </p:sp>
      <p:sp>
        <p:nvSpPr>
          <p:cNvPr id="132" name="TextBox 188" descr="KSO_WM_UNIT_INDEX=1_4_1&amp;KSO_WM_UNIT_TYPE=n_h_f&amp;KSO_WM_UNIT_ID=wpsdiag20176366_1*n_h_f*1_4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3261995" y="4918075"/>
            <a:ext cx="2340610" cy="1061085"/>
          </a:xfrm>
          <a:prstGeom prst="rect">
            <a:avLst/>
          </a:prstGeom>
          <a:noFill/>
          <a:ln>
            <a:solidFill>
              <a:srgbClr val="E7ABB1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kern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Finish at the top of </a:t>
            </a:r>
          </a:p>
        </p:txBody>
      </p:sp>
      <p:sp>
        <p:nvSpPr>
          <p:cNvPr id="133" name="TextBox 193" descr="KSO_WM_UNIT_INDEX=1_2_1&amp;KSO_WM_UNIT_TYPE=n_h_f&amp;KSO_WM_UNIT_ID=wpsdiag20176366_1*n_h_f*1_2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8564880" y="2290445"/>
            <a:ext cx="2611120" cy="488315"/>
          </a:xfrm>
          <a:prstGeom prst="rect">
            <a:avLst/>
          </a:prstGeom>
          <a:noFill/>
          <a:ln>
            <a:solidFill>
              <a:srgbClr val="B2BD29"/>
            </a:solidFill>
          </a:ln>
        </p:spPr>
        <p:txBody>
          <a:bodyPr wrap="square" rtlCol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kern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Earn a Ph.D</a:t>
            </a:r>
          </a:p>
        </p:txBody>
      </p:sp>
      <p:sp>
        <p:nvSpPr>
          <p:cNvPr id="134" name="TextBox 204" descr="KSO_WM_UNIT_INDEX=1_3_1&amp;KSO_WM_UNIT_TYPE=n_h_f&amp;KSO_WM_UNIT_ID=wpsdiag20176366_1*n_h_f*1_3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1423035" y="1884045"/>
            <a:ext cx="2634615" cy="1056005"/>
          </a:xfrm>
          <a:prstGeom prst="rect">
            <a:avLst/>
          </a:prstGeom>
          <a:noFill/>
          <a:ln>
            <a:solidFill>
              <a:srgbClr val="B2BD29"/>
            </a:solidFill>
          </a:ln>
        </p:spPr>
        <p:txBody>
          <a:bodyPr wrap="square" rtlCol="0">
            <a:noAutofit/>
          </a:bodyPr>
          <a:lstStyle/>
          <a:p>
            <a:pPr algn="ctr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/>
              </a:rPr>
              <a:t>Be the best </a:t>
            </a:r>
            <a:r>
              <a:rPr lang="en-US" altLang="zh-CN" sz="4000" b="1" kern="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/>
              </a:rPr>
              <a:t>student</a:t>
            </a:r>
            <a:endParaRPr lang="en-US" altLang="zh-CN" sz="4000" b="1" kern="1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135" name="TextBox 207" descr="KSO_WM_UNIT_INDEX=1_1_1&amp;KSO_WM_UNIT_TYPE=n_h_f&amp;KSO_WM_UNIT_ID=wpsdiag20176366_1*n_h_f*1_1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4685030" y="1985010"/>
            <a:ext cx="2821940" cy="906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l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kern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Earn graduate degree in...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57150" y="3561715"/>
            <a:ext cx="2038350" cy="931545"/>
            <a:chOff x="-90" y="5609"/>
            <a:chExt cx="3210" cy="1467"/>
          </a:xfrm>
        </p:grpSpPr>
        <p:sp>
          <p:nvSpPr>
            <p:cNvPr id="131" name="KSO_Shape" descr="KSO_WM_UNIT_INDEX=1_1&amp;KSO_WM_UNIT_TYPE=n_i&amp;KSO_WM_UNIT_ID=wpsdiag20176366_1*n_i*1_1&amp;KSO_WM_UNIT_LAYERLEVEL=1_1&amp;KSO_WM_UNIT_CLEAR=1&amp;KSO_WM_TAG_VERSION=1.0&amp;KSO_WM_BEAUTIFY_FLAG=#wm#&amp;KSO_WM_TEMPLATE_CATEGORY=wpsdiag&amp;KSO_WM_TEMPLATE_INDEX=20176366&amp;KSO_WM_UNIT_FILL_BACK_SCHEMECOLOR_INDEX=0&amp;KSO_WM_SLIDE_ITEM_CNT=4&amp;KSO_WM_DIAGRAM_GROUP_CODE=n1_1&amp;KSO_WM_UNIT_FILL_TYPE=1&amp;KSO_WM_UNIT_FILL_FORE_SCHEMECOLOR_INDEX=10"/>
            <p:cNvSpPr/>
            <p:nvPr/>
          </p:nvSpPr>
          <p:spPr>
            <a:xfrm>
              <a:off x="176" y="5609"/>
              <a:ext cx="2678" cy="1279"/>
            </a:xfrm>
            <a:prstGeom prst="roundRect">
              <a:avLst/>
            </a:prstGeom>
            <a:solidFill>
              <a:srgbClr val="D9B95E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136" name="TextBox 53" descr="KSO_WM_UNIT_TYPE=a&amp;KSO_WM_UNIT_INDEX=1&amp;KSO_WM_UNIT_ID=wpsdiag20176366_1*a*1&amp;KSO_WM_UNIT_LAYERLEVEL=1&amp;KSO_WM_UNIT_HIGHLIGHT=0&amp;KSO_WM_UNIT_CLEAR=0&amp;KSO_WM_UNIT_COMPATIBLE=0&amp;KSO_WM_UNIT_PRESET_TEXT=此处添加标题&amp;KSO_WM_UNIT_VALUE=8&amp;KSO_WM_TAG_VERSION=1.0&amp;KSO_WM_BEAUTIFY_FLAG=#wm#&amp;KSO_WM_TEMPLATE_CATEGORY=wpsdiag&amp;KSO_WM_TEMPLATE_INDEX=20176366&amp;KSO_WM_SLIDE_ITEM_CNT=4&amp;KSO_WM_DIAGRAM_GROUP_CODE=a1_1&amp;KSO_WM_UNIT_TEXT_FILL_TYPE=1&amp;KSO_WM_UNIT_TEXT_FILL_FORE_SCHEMECOLOR_INDEX=2"/>
            <p:cNvSpPr txBox="1"/>
            <p:nvPr/>
          </p:nvSpPr>
          <p:spPr>
            <a:xfrm>
              <a:off x="-90" y="5762"/>
              <a:ext cx="3211" cy="13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0">
                  <a:solidFill>
                    <a:srgbClr val="05425D"/>
                  </a:solidFill>
                  <a:latin typeface="Times New Roman" panose="02020603050405020304"/>
                  <a:ea typeface="黑体" panose="02010609060101010101" pitchFamily="49" charset="-122"/>
                  <a:cs typeface="Times New Roman" panose="02020603050405020304"/>
                  <a:sym typeface="Times New Roman" panose="02020603050405020304"/>
                </a:rPr>
                <a:t>miracles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128905" y="167640"/>
            <a:ext cx="2247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Para5-6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812290" y="3077845"/>
            <a:ext cx="8566785" cy="1681480"/>
            <a:chOff x="2854" y="4847"/>
            <a:chExt cx="13491" cy="2648"/>
          </a:xfrm>
        </p:grpSpPr>
        <p:sp>
          <p:nvSpPr>
            <p:cNvPr id="19" name="任意多边形 18"/>
            <p:cNvSpPr/>
            <p:nvPr>
              <p:custDataLst>
                <p:tags r:id="rId2"/>
              </p:custDataLst>
            </p:nvPr>
          </p:nvSpPr>
          <p:spPr>
            <a:xfrm flipH="1">
              <a:off x="10949" y="6171"/>
              <a:ext cx="2698" cy="1324"/>
            </a:xfrm>
            <a:custGeom>
              <a:avLst/>
              <a:gdLst>
                <a:gd name="connsiteX0" fmla="*/ 0 w 1713361"/>
                <a:gd name="connsiteY0" fmla="*/ 0 h 841045"/>
                <a:gd name="connsiteX1" fmla="*/ 1713361 w 1713361"/>
                <a:gd name="connsiteY1" fmla="*/ 0 h 841045"/>
                <a:gd name="connsiteX2" fmla="*/ 856681 w 1713361"/>
                <a:gd name="connsiteY2" fmla="*/ 841045 h 841045"/>
                <a:gd name="connsiteX3" fmla="*/ 0 w 1713361"/>
                <a:gd name="connsiteY3" fmla="*/ 0 h 841045"/>
                <a:gd name="connsiteX0-1" fmla="*/ 0 w 1713361"/>
                <a:gd name="connsiteY0-2" fmla="*/ 218474 h 1059519"/>
                <a:gd name="connsiteX1-3" fmla="*/ 847889 w 1713361"/>
                <a:gd name="connsiteY1-4" fmla="*/ 0 h 1059519"/>
                <a:gd name="connsiteX2-5" fmla="*/ 1713361 w 1713361"/>
                <a:gd name="connsiteY2-6" fmla="*/ 218474 h 1059519"/>
                <a:gd name="connsiteX3-7" fmla="*/ 856681 w 1713361"/>
                <a:gd name="connsiteY3-8" fmla="*/ 1059519 h 1059519"/>
                <a:gd name="connsiteX4" fmla="*/ 0 w 1713361"/>
                <a:gd name="connsiteY4" fmla="*/ 218474 h 1059519"/>
                <a:gd name="connsiteX0-9" fmla="*/ 847889 w 1713361"/>
                <a:gd name="connsiteY0-10" fmla="*/ 0 h 1059519"/>
                <a:gd name="connsiteX1-11" fmla="*/ 1713361 w 1713361"/>
                <a:gd name="connsiteY1-12" fmla="*/ 218474 h 1059519"/>
                <a:gd name="connsiteX2-13" fmla="*/ 856681 w 1713361"/>
                <a:gd name="connsiteY2-14" fmla="*/ 1059519 h 1059519"/>
                <a:gd name="connsiteX3-15" fmla="*/ 0 w 1713361"/>
                <a:gd name="connsiteY3-16" fmla="*/ 218474 h 1059519"/>
                <a:gd name="connsiteX4-17" fmla="*/ 939329 w 1713361"/>
                <a:gd name="connsiteY4-18" fmla="*/ 91440 h 1059519"/>
                <a:gd name="connsiteX0-19" fmla="*/ 847889 w 1713361"/>
                <a:gd name="connsiteY0-20" fmla="*/ 0 h 1059519"/>
                <a:gd name="connsiteX1-21" fmla="*/ 1713361 w 1713361"/>
                <a:gd name="connsiteY1-22" fmla="*/ 218474 h 1059519"/>
                <a:gd name="connsiteX2-23" fmla="*/ 856681 w 1713361"/>
                <a:gd name="connsiteY2-24" fmla="*/ 1059519 h 1059519"/>
                <a:gd name="connsiteX3-25" fmla="*/ 0 w 1713361"/>
                <a:gd name="connsiteY3-26" fmla="*/ 218474 h 1059519"/>
                <a:gd name="connsiteX0-27" fmla="*/ 1713361 w 1713361"/>
                <a:gd name="connsiteY0-28" fmla="*/ 0 h 841045"/>
                <a:gd name="connsiteX1-29" fmla="*/ 856681 w 1713361"/>
                <a:gd name="connsiteY1-30" fmla="*/ 841045 h 841045"/>
                <a:gd name="connsiteX2-31" fmla="*/ 0 w 1713361"/>
                <a:gd name="connsiteY2-32" fmla="*/ 0 h 841045"/>
              </a:gdLst>
              <a:ahLst/>
              <a:cxnLst>
                <a:cxn ang="0">
                  <a:pos x="connsiteX0-27" y="connsiteY0-28"/>
                </a:cxn>
                <a:cxn ang="0">
                  <a:pos x="connsiteX1-29" y="connsiteY1-30"/>
                </a:cxn>
                <a:cxn ang="0">
                  <a:pos x="connsiteX2-31" y="connsiteY2-32"/>
                </a:cxn>
              </a:cxnLst>
              <a:rect l="l" t="t" r="r" b="b"/>
              <a:pathLst>
                <a:path w="1713361" h="841045">
                  <a:moveTo>
                    <a:pt x="1713361" y="0"/>
                  </a:moveTo>
                  <a:cubicBezTo>
                    <a:pt x="1705255" y="465998"/>
                    <a:pt x="1324766" y="841045"/>
                    <a:pt x="856681" y="841045"/>
                  </a:cubicBezTo>
                  <a:cubicBezTo>
                    <a:pt x="388595" y="841045"/>
                    <a:pt x="8107" y="465998"/>
                    <a:pt x="0" y="0"/>
                  </a:cubicBezTo>
                </a:path>
              </a:pathLst>
            </a:custGeom>
            <a:noFill/>
            <a:ln w="127000">
              <a:solidFill>
                <a:srgbClr val="B2BD29"/>
              </a:solidFill>
              <a:tailEnd type="triangl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3600" b="1" kern="0" dirty="0" smtClean="0">
                  <a:solidFill>
                    <a:srgbClr val="B2BD29"/>
                  </a:solidFill>
                  <a:sym typeface="Arial" panose="020B0604020202020204" pitchFamily="34" charset="0"/>
                </a:rPr>
                <a:t>04</a:t>
              </a:r>
              <a:endParaRPr lang="zh-CN" altLang="en-US" sz="3600" b="1" kern="0" dirty="0">
                <a:solidFill>
                  <a:srgbClr val="B2BD2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3"/>
              </p:custDataLst>
            </p:nvPr>
          </p:nvSpPr>
          <p:spPr>
            <a:xfrm flipH="1">
              <a:off x="5553" y="6171"/>
              <a:ext cx="2698" cy="1324"/>
            </a:xfrm>
            <a:custGeom>
              <a:avLst/>
              <a:gdLst>
                <a:gd name="connsiteX0" fmla="*/ 0 w 1713361"/>
                <a:gd name="connsiteY0" fmla="*/ 0 h 841045"/>
                <a:gd name="connsiteX1" fmla="*/ 1713361 w 1713361"/>
                <a:gd name="connsiteY1" fmla="*/ 0 h 841045"/>
                <a:gd name="connsiteX2" fmla="*/ 856681 w 1713361"/>
                <a:gd name="connsiteY2" fmla="*/ 841045 h 841045"/>
                <a:gd name="connsiteX3" fmla="*/ 0 w 1713361"/>
                <a:gd name="connsiteY3" fmla="*/ 0 h 841045"/>
                <a:gd name="connsiteX0-1" fmla="*/ 0 w 1713361"/>
                <a:gd name="connsiteY0-2" fmla="*/ 218474 h 1059519"/>
                <a:gd name="connsiteX1-3" fmla="*/ 847889 w 1713361"/>
                <a:gd name="connsiteY1-4" fmla="*/ 0 h 1059519"/>
                <a:gd name="connsiteX2-5" fmla="*/ 1713361 w 1713361"/>
                <a:gd name="connsiteY2-6" fmla="*/ 218474 h 1059519"/>
                <a:gd name="connsiteX3-7" fmla="*/ 856681 w 1713361"/>
                <a:gd name="connsiteY3-8" fmla="*/ 1059519 h 1059519"/>
                <a:gd name="connsiteX4" fmla="*/ 0 w 1713361"/>
                <a:gd name="connsiteY4" fmla="*/ 218474 h 1059519"/>
                <a:gd name="connsiteX0-9" fmla="*/ 847889 w 1713361"/>
                <a:gd name="connsiteY0-10" fmla="*/ 0 h 1059519"/>
                <a:gd name="connsiteX1-11" fmla="*/ 1713361 w 1713361"/>
                <a:gd name="connsiteY1-12" fmla="*/ 218474 h 1059519"/>
                <a:gd name="connsiteX2-13" fmla="*/ 856681 w 1713361"/>
                <a:gd name="connsiteY2-14" fmla="*/ 1059519 h 1059519"/>
                <a:gd name="connsiteX3-15" fmla="*/ 0 w 1713361"/>
                <a:gd name="connsiteY3-16" fmla="*/ 218474 h 1059519"/>
                <a:gd name="connsiteX4-17" fmla="*/ 939329 w 1713361"/>
                <a:gd name="connsiteY4-18" fmla="*/ 91440 h 1059519"/>
                <a:gd name="connsiteX0-19" fmla="*/ 847889 w 1713361"/>
                <a:gd name="connsiteY0-20" fmla="*/ 0 h 1059519"/>
                <a:gd name="connsiteX1-21" fmla="*/ 1713361 w 1713361"/>
                <a:gd name="connsiteY1-22" fmla="*/ 218474 h 1059519"/>
                <a:gd name="connsiteX2-23" fmla="*/ 856681 w 1713361"/>
                <a:gd name="connsiteY2-24" fmla="*/ 1059519 h 1059519"/>
                <a:gd name="connsiteX3-25" fmla="*/ 0 w 1713361"/>
                <a:gd name="connsiteY3-26" fmla="*/ 218474 h 1059519"/>
                <a:gd name="connsiteX0-27" fmla="*/ 1713361 w 1713361"/>
                <a:gd name="connsiteY0-28" fmla="*/ 0 h 841045"/>
                <a:gd name="connsiteX1-29" fmla="*/ 856681 w 1713361"/>
                <a:gd name="connsiteY1-30" fmla="*/ 841045 h 841045"/>
                <a:gd name="connsiteX2-31" fmla="*/ 0 w 1713361"/>
                <a:gd name="connsiteY2-32" fmla="*/ 0 h 841045"/>
              </a:gdLst>
              <a:ahLst/>
              <a:cxnLst>
                <a:cxn ang="0">
                  <a:pos x="connsiteX0-27" y="connsiteY0-28"/>
                </a:cxn>
                <a:cxn ang="0">
                  <a:pos x="connsiteX1-29" y="connsiteY1-30"/>
                </a:cxn>
                <a:cxn ang="0">
                  <a:pos x="connsiteX2-31" y="connsiteY2-32"/>
                </a:cxn>
              </a:cxnLst>
              <a:rect l="l" t="t" r="r" b="b"/>
              <a:pathLst>
                <a:path w="1713361" h="841045">
                  <a:moveTo>
                    <a:pt x="1713361" y="0"/>
                  </a:moveTo>
                  <a:cubicBezTo>
                    <a:pt x="1705255" y="465998"/>
                    <a:pt x="1324766" y="841045"/>
                    <a:pt x="856681" y="841045"/>
                  </a:cubicBezTo>
                  <a:cubicBezTo>
                    <a:pt x="388595" y="841045"/>
                    <a:pt x="8107" y="465998"/>
                    <a:pt x="0" y="0"/>
                  </a:cubicBezTo>
                </a:path>
              </a:pathLst>
            </a:custGeom>
            <a:noFill/>
            <a:ln w="127000">
              <a:solidFill>
                <a:srgbClr val="E7ABB1"/>
              </a:solidFill>
              <a:tailEnd type="triangl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3600" b="1" kern="0" dirty="0" smtClean="0">
                  <a:solidFill>
                    <a:srgbClr val="E7ABB1"/>
                  </a:solidFill>
                  <a:sym typeface="Arial" panose="020B0604020202020204" pitchFamily="34" charset="0"/>
                </a:rPr>
                <a:t>02</a:t>
              </a:r>
              <a:endParaRPr lang="zh-CN" altLang="en-US" sz="3600" b="1" kern="0" dirty="0">
                <a:solidFill>
                  <a:srgbClr val="E7ABB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2854" y="4847"/>
              <a:ext cx="2698" cy="1324"/>
            </a:xfrm>
            <a:custGeom>
              <a:avLst/>
              <a:gdLst>
                <a:gd name="connsiteX0" fmla="*/ 1638525 w 3277050"/>
                <a:gd name="connsiteY0" fmla="*/ 0 h 1631707"/>
                <a:gd name="connsiteX1" fmla="*/ 3277050 w 3277050"/>
                <a:gd name="connsiteY1" fmla="*/ 1608620 h 1631707"/>
                <a:gd name="connsiteX2" fmla="*/ 1497848 w 3277050"/>
                <a:gd name="connsiteY2" fmla="*/ 1631323 h 1631707"/>
                <a:gd name="connsiteX3" fmla="*/ 0 w 3277050"/>
                <a:gd name="connsiteY3" fmla="*/ 1608620 h 1631707"/>
                <a:gd name="connsiteX4" fmla="*/ 1638525 w 3277050"/>
                <a:gd name="connsiteY4" fmla="*/ 0 h 1631707"/>
                <a:gd name="connsiteX0-1" fmla="*/ 1497848 w 3277050"/>
                <a:gd name="connsiteY0-2" fmla="*/ 1631323 h 1722763"/>
                <a:gd name="connsiteX1-3" fmla="*/ 0 w 3277050"/>
                <a:gd name="connsiteY1-4" fmla="*/ 1608620 h 1722763"/>
                <a:gd name="connsiteX2-5" fmla="*/ 1638525 w 3277050"/>
                <a:gd name="connsiteY2-6" fmla="*/ 0 h 1722763"/>
                <a:gd name="connsiteX3-7" fmla="*/ 3277050 w 3277050"/>
                <a:gd name="connsiteY3-8" fmla="*/ 1608620 h 1722763"/>
                <a:gd name="connsiteX4-9" fmla="*/ 1589288 w 3277050"/>
                <a:gd name="connsiteY4-10" fmla="*/ 1722763 h 1722763"/>
                <a:gd name="connsiteX0-11" fmla="*/ 1497848 w 3277050"/>
                <a:gd name="connsiteY0-12" fmla="*/ 1631323 h 1631707"/>
                <a:gd name="connsiteX1-13" fmla="*/ 0 w 3277050"/>
                <a:gd name="connsiteY1-14" fmla="*/ 1608620 h 1631707"/>
                <a:gd name="connsiteX2-15" fmla="*/ 1638525 w 3277050"/>
                <a:gd name="connsiteY2-16" fmla="*/ 0 h 1631707"/>
                <a:gd name="connsiteX3-17" fmla="*/ 3277050 w 3277050"/>
                <a:gd name="connsiteY3-18" fmla="*/ 1608620 h 1631707"/>
                <a:gd name="connsiteX0-19" fmla="*/ 0 w 3277050"/>
                <a:gd name="connsiteY0-20" fmla="*/ 1608620 h 1608620"/>
                <a:gd name="connsiteX1-21" fmla="*/ 1638525 w 3277050"/>
                <a:gd name="connsiteY1-22" fmla="*/ 0 h 1608620"/>
                <a:gd name="connsiteX2-23" fmla="*/ 3277050 w 3277050"/>
                <a:gd name="connsiteY2-24" fmla="*/ 1608620 h 160862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3277050" h="1608620">
                  <a:moveTo>
                    <a:pt x="0" y="1608620"/>
                  </a:moveTo>
                  <a:cubicBezTo>
                    <a:pt x="15506" y="717331"/>
                    <a:pt x="743244" y="0"/>
                    <a:pt x="1638525" y="0"/>
                  </a:cubicBezTo>
                  <a:cubicBezTo>
                    <a:pt x="2533806" y="0"/>
                    <a:pt x="3261545" y="717331"/>
                    <a:pt x="3277050" y="1608620"/>
                  </a:cubicBezTo>
                </a:path>
              </a:pathLst>
            </a:custGeom>
            <a:noFill/>
            <a:ln w="127000">
              <a:solidFill>
                <a:srgbClr val="B2BD29"/>
              </a:solidFill>
              <a:tailEnd type="triangl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F4143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3600" b="1" kern="0" dirty="0" smtClean="0">
                  <a:solidFill>
                    <a:srgbClr val="B2BD29"/>
                  </a:solidFill>
                  <a:sym typeface="Arial" panose="020B0604020202020204" pitchFamily="34" charset="0"/>
                </a:rPr>
                <a:t>01</a:t>
              </a:r>
              <a:endParaRPr lang="zh-CN" altLang="en-US" sz="3600" b="1" kern="0" dirty="0">
                <a:solidFill>
                  <a:srgbClr val="B2BD2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椭圆 3"/>
            <p:cNvSpPr/>
            <p:nvPr>
              <p:custDataLst>
                <p:tags r:id="rId5"/>
              </p:custDataLst>
            </p:nvPr>
          </p:nvSpPr>
          <p:spPr>
            <a:xfrm>
              <a:off x="8251" y="4847"/>
              <a:ext cx="2698" cy="1324"/>
            </a:xfrm>
            <a:custGeom>
              <a:avLst/>
              <a:gdLst>
                <a:gd name="connsiteX0" fmla="*/ 1638525 w 3277050"/>
                <a:gd name="connsiteY0" fmla="*/ 0 h 1631707"/>
                <a:gd name="connsiteX1" fmla="*/ 3277050 w 3277050"/>
                <a:gd name="connsiteY1" fmla="*/ 1608620 h 1631707"/>
                <a:gd name="connsiteX2" fmla="*/ 1497848 w 3277050"/>
                <a:gd name="connsiteY2" fmla="*/ 1631323 h 1631707"/>
                <a:gd name="connsiteX3" fmla="*/ 0 w 3277050"/>
                <a:gd name="connsiteY3" fmla="*/ 1608620 h 1631707"/>
                <a:gd name="connsiteX4" fmla="*/ 1638525 w 3277050"/>
                <a:gd name="connsiteY4" fmla="*/ 0 h 1631707"/>
                <a:gd name="connsiteX0-1" fmla="*/ 1497848 w 3277050"/>
                <a:gd name="connsiteY0-2" fmla="*/ 1631323 h 1722763"/>
                <a:gd name="connsiteX1-3" fmla="*/ 0 w 3277050"/>
                <a:gd name="connsiteY1-4" fmla="*/ 1608620 h 1722763"/>
                <a:gd name="connsiteX2-5" fmla="*/ 1638525 w 3277050"/>
                <a:gd name="connsiteY2-6" fmla="*/ 0 h 1722763"/>
                <a:gd name="connsiteX3-7" fmla="*/ 3277050 w 3277050"/>
                <a:gd name="connsiteY3-8" fmla="*/ 1608620 h 1722763"/>
                <a:gd name="connsiteX4-9" fmla="*/ 1589288 w 3277050"/>
                <a:gd name="connsiteY4-10" fmla="*/ 1722763 h 1722763"/>
                <a:gd name="connsiteX0-11" fmla="*/ 1497848 w 3277050"/>
                <a:gd name="connsiteY0-12" fmla="*/ 1631323 h 1631707"/>
                <a:gd name="connsiteX1-13" fmla="*/ 0 w 3277050"/>
                <a:gd name="connsiteY1-14" fmla="*/ 1608620 h 1631707"/>
                <a:gd name="connsiteX2-15" fmla="*/ 1638525 w 3277050"/>
                <a:gd name="connsiteY2-16" fmla="*/ 0 h 1631707"/>
                <a:gd name="connsiteX3-17" fmla="*/ 3277050 w 3277050"/>
                <a:gd name="connsiteY3-18" fmla="*/ 1608620 h 1631707"/>
                <a:gd name="connsiteX0-19" fmla="*/ 0 w 3277050"/>
                <a:gd name="connsiteY0-20" fmla="*/ 1608620 h 1608620"/>
                <a:gd name="connsiteX1-21" fmla="*/ 1638525 w 3277050"/>
                <a:gd name="connsiteY1-22" fmla="*/ 0 h 1608620"/>
                <a:gd name="connsiteX2-23" fmla="*/ 3277050 w 3277050"/>
                <a:gd name="connsiteY2-24" fmla="*/ 1608620 h 160862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3277050" h="1608620">
                  <a:moveTo>
                    <a:pt x="0" y="1608620"/>
                  </a:moveTo>
                  <a:cubicBezTo>
                    <a:pt x="15506" y="717331"/>
                    <a:pt x="743244" y="0"/>
                    <a:pt x="1638525" y="0"/>
                  </a:cubicBezTo>
                  <a:cubicBezTo>
                    <a:pt x="2533806" y="0"/>
                    <a:pt x="3261545" y="717331"/>
                    <a:pt x="3277050" y="1608620"/>
                  </a:cubicBezTo>
                </a:path>
              </a:pathLst>
            </a:custGeom>
            <a:noFill/>
            <a:ln w="127000">
              <a:solidFill>
                <a:srgbClr val="E6B07A"/>
              </a:solidFill>
              <a:tailEnd type="triangl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600" b="1" kern="0" dirty="0" smtClean="0">
                  <a:solidFill>
                    <a:srgbClr val="E6B07A"/>
                  </a:solidFill>
                  <a:sym typeface="Arial" panose="020B0604020202020204" pitchFamily="34" charset="0"/>
                </a:rPr>
                <a:t>03</a:t>
              </a:r>
              <a:endParaRPr lang="zh-CN" altLang="en-US" sz="3600" b="1" kern="0" dirty="0">
                <a:solidFill>
                  <a:srgbClr val="E6B07A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椭圆 3"/>
            <p:cNvSpPr/>
            <p:nvPr>
              <p:custDataLst>
                <p:tags r:id="rId6"/>
              </p:custDataLst>
            </p:nvPr>
          </p:nvSpPr>
          <p:spPr>
            <a:xfrm>
              <a:off x="13647" y="4847"/>
              <a:ext cx="2698" cy="1324"/>
            </a:xfrm>
            <a:custGeom>
              <a:avLst/>
              <a:gdLst>
                <a:gd name="connsiteX0" fmla="*/ 1638525 w 3277050"/>
                <a:gd name="connsiteY0" fmla="*/ 0 h 1631707"/>
                <a:gd name="connsiteX1" fmla="*/ 3277050 w 3277050"/>
                <a:gd name="connsiteY1" fmla="*/ 1608620 h 1631707"/>
                <a:gd name="connsiteX2" fmla="*/ 1497848 w 3277050"/>
                <a:gd name="connsiteY2" fmla="*/ 1631323 h 1631707"/>
                <a:gd name="connsiteX3" fmla="*/ 0 w 3277050"/>
                <a:gd name="connsiteY3" fmla="*/ 1608620 h 1631707"/>
                <a:gd name="connsiteX4" fmla="*/ 1638525 w 3277050"/>
                <a:gd name="connsiteY4" fmla="*/ 0 h 1631707"/>
                <a:gd name="connsiteX0-1" fmla="*/ 1497848 w 3277050"/>
                <a:gd name="connsiteY0-2" fmla="*/ 1631323 h 1722763"/>
                <a:gd name="connsiteX1-3" fmla="*/ 0 w 3277050"/>
                <a:gd name="connsiteY1-4" fmla="*/ 1608620 h 1722763"/>
                <a:gd name="connsiteX2-5" fmla="*/ 1638525 w 3277050"/>
                <a:gd name="connsiteY2-6" fmla="*/ 0 h 1722763"/>
                <a:gd name="connsiteX3-7" fmla="*/ 3277050 w 3277050"/>
                <a:gd name="connsiteY3-8" fmla="*/ 1608620 h 1722763"/>
                <a:gd name="connsiteX4-9" fmla="*/ 1589288 w 3277050"/>
                <a:gd name="connsiteY4-10" fmla="*/ 1722763 h 1722763"/>
                <a:gd name="connsiteX0-11" fmla="*/ 1497848 w 3277050"/>
                <a:gd name="connsiteY0-12" fmla="*/ 1631323 h 1631707"/>
                <a:gd name="connsiteX1-13" fmla="*/ 0 w 3277050"/>
                <a:gd name="connsiteY1-14" fmla="*/ 1608620 h 1631707"/>
                <a:gd name="connsiteX2-15" fmla="*/ 1638525 w 3277050"/>
                <a:gd name="connsiteY2-16" fmla="*/ 0 h 1631707"/>
                <a:gd name="connsiteX3-17" fmla="*/ 3277050 w 3277050"/>
                <a:gd name="connsiteY3-18" fmla="*/ 1608620 h 1631707"/>
                <a:gd name="connsiteX0-19" fmla="*/ 0 w 3277050"/>
                <a:gd name="connsiteY0-20" fmla="*/ 1608620 h 1608620"/>
                <a:gd name="connsiteX1-21" fmla="*/ 1638525 w 3277050"/>
                <a:gd name="connsiteY1-22" fmla="*/ 0 h 1608620"/>
                <a:gd name="connsiteX2-23" fmla="*/ 3277050 w 3277050"/>
                <a:gd name="connsiteY2-24" fmla="*/ 1608620 h 160862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3277050" h="1608620">
                  <a:moveTo>
                    <a:pt x="0" y="1608620"/>
                  </a:moveTo>
                  <a:cubicBezTo>
                    <a:pt x="15506" y="717331"/>
                    <a:pt x="743244" y="0"/>
                    <a:pt x="1638525" y="0"/>
                  </a:cubicBezTo>
                  <a:cubicBezTo>
                    <a:pt x="2533806" y="0"/>
                    <a:pt x="3261545" y="717331"/>
                    <a:pt x="3277050" y="1608620"/>
                  </a:cubicBezTo>
                </a:path>
              </a:pathLst>
            </a:custGeom>
            <a:noFill/>
            <a:ln w="127000">
              <a:solidFill>
                <a:srgbClr val="E7ABB1"/>
              </a:solidFill>
              <a:tailEnd type="triangle" w="med" len="med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600" b="1" kern="0" dirty="0" smtClean="0">
                  <a:solidFill>
                    <a:srgbClr val="E7ABB1"/>
                  </a:solidFill>
                  <a:sym typeface="Arial" panose="020B0604020202020204" pitchFamily="34" charset="0"/>
                </a:rPr>
                <a:t>05</a:t>
              </a:r>
              <a:endParaRPr lang="zh-CN" altLang="en-US" sz="3600" b="1" kern="0" dirty="0">
                <a:solidFill>
                  <a:srgbClr val="E7ABB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" name="TextBox 188" descr="KSO_WM_UNIT_INDEX=1_4_1&amp;KSO_WM_UNIT_TYPE=n_h_f&amp;KSO_WM_UNIT_ID=wpsdiag20176366_1*n_h_f*1_4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10507345" y="3771265"/>
            <a:ext cx="979805" cy="610870"/>
          </a:xfrm>
          <a:prstGeom prst="rect">
            <a:avLst/>
          </a:prstGeom>
          <a:noFill/>
          <a:ln>
            <a:solidFill>
              <a:srgbClr val="E7ABB1"/>
            </a:solidFill>
          </a:ln>
        </p:spPr>
        <p:txBody>
          <a:bodyPr wrap="square" rtlCol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kern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...... </a:t>
            </a:r>
          </a:p>
        </p:txBody>
      </p:sp>
      <p:sp>
        <p:nvSpPr>
          <p:cNvPr id="8" name="TextBox 193" descr="KSO_WM_UNIT_INDEX=1_2_1&amp;KSO_WM_UNIT_TYPE=n_h_f&amp;KSO_WM_UNIT_ID=wpsdiag20176366_1*n_h_f*1_2_1&amp;KSO_WM_UNIT_LAYERLEVEL=1_1_1&amp;KSO_WM_UNIT_HIGHLIGHT=0&amp;KSO_WM_UNIT_CLEAR=0&amp;KSO_WM_UNIT_COMPATIBLE=0&amp;KSO_WM_UNIT_PRESET_TEXT=此处添加正文&amp;KSO_WM_UNIT_VALUE=7&amp;KSO_WM_TAG_VERSION=1.0&amp;KSO_WM_BEAUTIFY_FLAG=#wm#&amp;KSO_WM_TEMPLATE_CATEGORY=wpsdiag&amp;KSO_WM_TEMPLATE_INDEX=20176366&amp;KSO_WM_SLIDE_ITEM_CNT=4&amp;KSO_WM_DIAGRAM_GROUP_CODE=n1_1&amp;KSO_WM_UNIT_TEXT_FILL_TYPE=1&amp;KSO_WM_UNIT_TEXT_FILL_FORE_SCHEMECOLOR_INDEX=1"/>
          <p:cNvSpPr txBox="1"/>
          <p:nvPr/>
        </p:nvSpPr>
        <p:spPr>
          <a:xfrm>
            <a:off x="6727825" y="5026660"/>
            <a:ext cx="2219960" cy="1329055"/>
          </a:xfrm>
          <a:prstGeom prst="rect">
            <a:avLst/>
          </a:prstGeom>
          <a:noFill/>
          <a:ln>
            <a:solidFill>
              <a:srgbClr val="B2BD29"/>
            </a:solidFill>
          </a:ln>
        </p:spPr>
        <p:txBody>
          <a:bodyPr wrap="square" rtlCol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kern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Study at Stanford University</a:t>
            </a: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2" grpId="0" animBg="1"/>
      <p:bldP spid="133" grpId="0" animBg="1"/>
      <p:bldP spid="134" grpId="0" animBg="1"/>
      <p:bldP spid="135" grpId="0" animBg="1"/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8905" y="167640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Para6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84705" y="144145"/>
            <a:ext cx="101897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Q: What did the author receive from Ms. Hunter?     </a:t>
            </a:r>
          </a:p>
          <a:p>
            <a:pPr lvl="0" algn="l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What did it refer to?</a:t>
            </a:r>
          </a:p>
        </p:txBody>
      </p:sp>
      <p:pic>
        <p:nvPicPr>
          <p:cNvPr id="5" name="图片 4" descr="微信图片_201812122147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385" y="1708785"/>
            <a:ext cx="2661920" cy="4732655"/>
          </a:xfrm>
          <a:prstGeom prst="ellipse">
            <a:avLst/>
          </a:prstGeom>
        </p:spPr>
      </p:pic>
      <p:pic>
        <p:nvPicPr>
          <p:cNvPr id="2" name="图片 1" descr="timg (12)"/>
          <p:cNvPicPr>
            <a:picLocks noChangeAspect="1"/>
          </p:cNvPicPr>
          <p:nvPr/>
        </p:nvPicPr>
        <p:blipFill>
          <a:blip r:embed="rId5"/>
          <a:srcRect l="13996" b="3406"/>
          <a:stretch>
            <a:fillRect/>
          </a:stretch>
        </p:blipFill>
        <p:spPr>
          <a:xfrm>
            <a:off x="128905" y="1708785"/>
            <a:ext cx="3837940" cy="4227195"/>
          </a:xfrm>
          <a:prstGeom prst="ellipse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753985" y="1485900"/>
            <a:ext cx="1789430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touch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85100" y="4660900"/>
            <a:ext cx="3224530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motivation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785100" y="3515995"/>
            <a:ext cx="3224530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inspiration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85100" y="2501265"/>
            <a:ext cx="1411605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 dirty="0">
                <a:solidFill>
                  <a:srgbClr val="05425D"/>
                </a:solidFill>
                <a:sym typeface="+mn-ea"/>
              </a:rPr>
              <a:t>love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01280" y="5678170"/>
            <a:ext cx="4443095" cy="768350"/>
          </a:xfrm>
          <a:prstGeom prst="rect">
            <a:avLst/>
          </a:prstGeom>
          <a:solidFill>
            <a:schemeClr val="bg1"/>
          </a:solidFill>
          <a:ln w="76200">
            <a:solidFill>
              <a:srgbClr val="05425D"/>
            </a:solidFill>
          </a:ln>
        </p:spPr>
        <p:txBody>
          <a:bodyPr wrap="square" rtlCol="0" anchor="t">
            <a:spAutoFit/>
          </a:bodyPr>
          <a:lstStyle/>
          <a:p>
            <a:pPr lvl="0" algn="l"/>
            <a:r>
              <a:rPr lang="en-US" altLang="zh-CN" sz="4400" b="1">
                <a:solidFill>
                  <a:srgbClr val="05425D"/>
                </a:solidFill>
                <a:sym typeface="+mn-ea"/>
              </a:rPr>
              <a:t>encouragement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60" name="组合 10"/>
          <p:cNvGrpSpPr/>
          <p:nvPr/>
        </p:nvGrpSpPr>
        <p:grpSpPr>
          <a:xfrm>
            <a:off x="389890" y="163830"/>
            <a:ext cx="5909945" cy="1517650"/>
            <a:chOff x="44026" y="-204402"/>
            <a:chExt cx="5248277" cy="1516609"/>
          </a:xfrm>
        </p:grpSpPr>
        <p:grpSp>
          <p:nvGrpSpPr>
            <p:cNvPr id="94661" name="组合 8"/>
            <p:cNvGrpSpPr/>
            <p:nvPr/>
          </p:nvGrpSpPr>
          <p:grpSpPr>
            <a:xfrm>
              <a:off x="827584" y="1036143"/>
              <a:ext cx="4464719" cy="140996"/>
              <a:chOff x="617922" y="1097616"/>
              <a:chExt cx="4464719" cy="140996"/>
            </a:xfrm>
          </p:grpSpPr>
          <p:sp>
            <p:nvSpPr>
              <p:cNvPr id="478" name="Freeform 334"/>
              <p:cNvSpPr>
                <a:spLocks noEditPoints="1"/>
              </p:cNvSpPr>
              <p:nvPr/>
            </p:nvSpPr>
            <p:spPr bwMode="auto">
              <a:xfrm rot="10800000" flipH="1">
                <a:off x="617922" y="1097616"/>
                <a:ext cx="2286009" cy="140995"/>
              </a:xfrm>
              <a:custGeom>
                <a:avLst/>
                <a:gdLst>
                  <a:gd name="T0" fmla="*/ 32 w 1069"/>
                  <a:gd name="T1" fmla="*/ 50 h 77"/>
                  <a:gd name="T2" fmla="*/ 29 w 1069"/>
                  <a:gd name="T3" fmla="*/ 17 h 77"/>
                  <a:gd name="T4" fmla="*/ 87 w 1069"/>
                  <a:gd name="T5" fmla="*/ 15 h 77"/>
                  <a:gd name="T6" fmla="*/ 108 w 1069"/>
                  <a:gd name="T7" fmla="*/ 20 h 77"/>
                  <a:gd name="T8" fmla="*/ 148 w 1069"/>
                  <a:gd name="T9" fmla="*/ 19 h 77"/>
                  <a:gd name="T10" fmla="*/ 191 w 1069"/>
                  <a:gd name="T11" fmla="*/ 13 h 77"/>
                  <a:gd name="T12" fmla="*/ 241 w 1069"/>
                  <a:gd name="T13" fmla="*/ 12 h 77"/>
                  <a:gd name="T14" fmla="*/ 285 w 1069"/>
                  <a:gd name="T15" fmla="*/ 10 h 77"/>
                  <a:gd name="T16" fmla="*/ 325 w 1069"/>
                  <a:gd name="T17" fmla="*/ 23 h 77"/>
                  <a:gd name="T18" fmla="*/ 385 w 1069"/>
                  <a:gd name="T19" fmla="*/ 9 h 77"/>
                  <a:gd name="T20" fmla="*/ 405 w 1069"/>
                  <a:gd name="T21" fmla="*/ 24 h 77"/>
                  <a:gd name="T22" fmla="*/ 449 w 1069"/>
                  <a:gd name="T23" fmla="*/ 12 h 77"/>
                  <a:gd name="T24" fmla="*/ 488 w 1069"/>
                  <a:gd name="T25" fmla="*/ 17 h 77"/>
                  <a:gd name="T26" fmla="*/ 530 w 1069"/>
                  <a:gd name="T27" fmla="*/ 14 h 77"/>
                  <a:gd name="T28" fmla="*/ 587 w 1069"/>
                  <a:gd name="T29" fmla="*/ 8 h 77"/>
                  <a:gd name="T30" fmla="*/ 621 w 1069"/>
                  <a:gd name="T31" fmla="*/ 19 h 77"/>
                  <a:gd name="T32" fmla="*/ 677 w 1069"/>
                  <a:gd name="T33" fmla="*/ 20 h 77"/>
                  <a:gd name="T34" fmla="*/ 716 w 1069"/>
                  <a:gd name="T35" fmla="*/ 15 h 77"/>
                  <a:gd name="T36" fmla="*/ 761 w 1069"/>
                  <a:gd name="T37" fmla="*/ 17 h 77"/>
                  <a:gd name="T38" fmla="*/ 816 w 1069"/>
                  <a:gd name="T39" fmla="*/ 9 h 77"/>
                  <a:gd name="T40" fmla="*/ 850 w 1069"/>
                  <a:gd name="T41" fmla="*/ 15 h 77"/>
                  <a:gd name="T42" fmla="*/ 890 w 1069"/>
                  <a:gd name="T43" fmla="*/ 9 h 77"/>
                  <a:gd name="T44" fmla="*/ 939 w 1069"/>
                  <a:gd name="T45" fmla="*/ 15 h 77"/>
                  <a:gd name="T46" fmla="*/ 981 w 1069"/>
                  <a:gd name="T47" fmla="*/ 29 h 77"/>
                  <a:gd name="T48" fmla="*/ 1010 w 1069"/>
                  <a:gd name="T49" fmla="*/ 27 h 77"/>
                  <a:gd name="T50" fmla="*/ 1044 w 1069"/>
                  <a:gd name="T51" fmla="*/ 53 h 77"/>
                  <a:gd name="T52" fmla="*/ 1051 w 1069"/>
                  <a:gd name="T53" fmla="*/ 58 h 77"/>
                  <a:gd name="T54" fmla="*/ 1010 w 1069"/>
                  <a:gd name="T55" fmla="*/ 69 h 77"/>
                  <a:gd name="T56" fmla="*/ 981 w 1069"/>
                  <a:gd name="T57" fmla="*/ 61 h 77"/>
                  <a:gd name="T58" fmla="*/ 928 w 1069"/>
                  <a:gd name="T59" fmla="*/ 42 h 77"/>
                  <a:gd name="T60" fmla="*/ 866 w 1069"/>
                  <a:gd name="T61" fmla="*/ 59 h 77"/>
                  <a:gd name="T62" fmla="*/ 832 w 1069"/>
                  <a:gd name="T63" fmla="*/ 53 h 77"/>
                  <a:gd name="T64" fmla="*/ 806 w 1069"/>
                  <a:gd name="T65" fmla="*/ 59 h 77"/>
                  <a:gd name="T66" fmla="*/ 756 w 1069"/>
                  <a:gd name="T67" fmla="*/ 59 h 77"/>
                  <a:gd name="T68" fmla="*/ 716 w 1069"/>
                  <a:gd name="T69" fmla="*/ 47 h 77"/>
                  <a:gd name="T70" fmla="*/ 665 w 1069"/>
                  <a:gd name="T71" fmla="*/ 40 h 77"/>
                  <a:gd name="T72" fmla="*/ 629 w 1069"/>
                  <a:gd name="T73" fmla="*/ 50 h 77"/>
                  <a:gd name="T74" fmla="*/ 584 w 1069"/>
                  <a:gd name="T75" fmla="*/ 62 h 77"/>
                  <a:gd name="T76" fmla="*/ 533 w 1069"/>
                  <a:gd name="T77" fmla="*/ 55 h 77"/>
                  <a:gd name="T78" fmla="*/ 481 w 1069"/>
                  <a:gd name="T79" fmla="*/ 50 h 77"/>
                  <a:gd name="T80" fmla="*/ 455 w 1069"/>
                  <a:gd name="T81" fmla="*/ 42 h 77"/>
                  <a:gd name="T82" fmla="*/ 412 w 1069"/>
                  <a:gd name="T83" fmla="*/ 62 h 77"/>
                  <a:gd name="T84" fmla="*/ 359 w 1069"/>
                  <a:gd name="T85" fmla="*/ 57 h 77"/>
                  <a:gd name="T86" fmla="*/ 321 w 1069"/>
                  <a:gd name="T87" fmla="*/ 56 h 77"/>
                  <a:gd name="T88" fmla="*/ 283 w 1069"/>
                  <a:gd name="T89" fmla="*/ 59 h 77"/>
                  <a:gd name="T90" fmla="*/ 246 w 1069"/>
                  <a:gd name="T91" fmla="*/ 62 h 77"/>
                  <a:gd name="T92" fmla="*/ 203 w 1069"/>
                  <a:gd name="T93" fmla="*/ 58 h 77"/>
                  <a:gd name="T94" fmla="*/ 174 w 1069"/>
                  <a:gd name="T95" fmla="*/ 63 h 77"/>
                  <a:gd name="T96" fmla="*/ 153 w 1069"/>
                  <a:gd name="T97" fmla="*/ 58 h 77"/>
                  <a:gd name="T98" fmla="*/ 115 w 1069"/>
                  <a:gd name="T99" fmla="*/ 57 h 77"/>
                  <a:gd name="T100" fmla="*/ 364 w 1069"/>
                  <a:gd name="T101" fmla="*/ 18 h 77"/>
                  <a:gd name="T102" fmla="*/ 13 w 1069"/>
                  <a:gd name="T103" fmla="*/ 43 h 77"/>
                  <a:gd name="T104" fmla="*/ 179 w 1069"/>
                  <a:gd name="T105" fmla="*/ 29 h 77"/>
                  <a:gd name="T106" fmla="*/ 233 w 1069"/>
                  <a:gd name="T107" fmla="*/ 45 h 77"/>
                  <a:gd name="T108" fmla="*/ 276 w 1069"/>
                  <a:gd name="T109" fmla="*/ 32 h 77"/>
                  <a:gd name="T110" fmla="*/ 404 w 1069"/>
                  <a:gd name="T111" fmla="*/ 35 h 77"/>
                  <a:gd name="T112" fmla="*/ 479 w 1069"/>
                  <a:gd name="T113" fmla="*/ 39 h 77"/>
                  <a:gd name="T114" fmla="*/ 612 w 1069"/>
                  <a:gd name="T115" fmla="*/ 27 h 77"/>
                  <a:gd name="T116" fmla="*/ 736 w 1069"/>
                  <a:gd name="T117" fmla="*/ 44 h 77"/>
                  <a:gd name="T118" fmla="*/ 789 w 1069"/>
                  <a:gd name="T119" fmla="*/ 31 h 77"/>
                  <a:gd name="T120" fmla="*/ 800 w 1069"/>
                  <a:gd name="T121" fmla="*/ 29 h 77"/>
                  <a:gd name="T122" fmla="*/ 894 w 1069"/>
                  <a:gd name="T123" fmla="*/ 41 h 77"/>
                  <a:gd name="T124" fmla="*/ 955 w 1069"/>
                  <a:gd name="T125" fmla="*/ 3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9" h="77">
                    <a:moveTo>
                      <a:pt x="63" y="56"/>
                    </a:moveTo>
                    <a:cubicBezTo>
                      <a:pt x="62" y="56"/>
                      <a:pt x="60" y="55"/>
                      <a:pt x="60" y="55"/>
                    </a:cubicBezTo>
                    <a:cubicBezTo>
                      <a:pt x="60" y="55"/>
                      <a:pt x="62" y="52"/>
                      <a:pt x="62" y="52"/>
                    </a:cubicBezTo>
                    <a:cubicBezTo>
                      <a:pt x="62" y="52"/>
                      <a:pt x="64" y="54"/>
                      <a:pt x="64" y="54"/>
                    </a:cubicBezTo>
                    <a:cubicBezTo>
                      <a:pt x="65" y="54"/>
                      <a:pt x="66" y="52"/>
                      <a:pt x="66" y="52"/>
                    </a:cubicBezTo>
                    <a:cubicBezTo>
                      <a:pt x="66" y="52"/>
                      <a:pt x="67" y="50"/>
                      <a:pt x="68" y="50"/>
                    </a:cubicBezTo>
                    <a:cubicBezTo>
                      <a:pt x="68" y="50"/>
                      <a:pt x="70" y="51"/>
                      <a:pt x="70" y="51"/>
                    </a:cubicBezTo>
                    <a:cubicBezTo>
                      <a:pt x="70" y="51"/>
                      <a:pt x="72" y="53"/>
                      <a:pt x="72" y="53"/>
                    </a:cubicBezTo>
                    <a:cubicBezTo>
                      <a:pt x="72" y="53"/>
                      <a:pt x="74" y="51"/>
                      <a:pt x="74" y="51"/>
                    </a:cubicBezTo>
                    <a:cubicBezTo>
                      <a:pt x="74" y="50"/>
                      <a:pt x="72" y="50"/>
                      <a:pt x="72" y="49"/>
                    </a:cubicBezTo>
                    <a:cubicBezTo>
                      <a:pt x="72" y="49"/>
                      <a:pt x="73" y="47"/>
                      <a:pt x="73" y="47"/>
                    </a:cubicBezTo>
                    <a:cubicBezTo>
                      <a:pt x="73" y="47"/>
                      <a:pt x="71" y="45"/>
                      <a:pt x="71" y="45"/>
                    </a:cubicBezTo>
                    <a:cubicBezTo>
                      <a:pt x="71" y="46"/>
                      <a:pt x="70" y="47"/>
                      <a:pt x="69" y="47"/>
                    </a:cubicBezTo>
                    <a:cubicBezTo>
                      <a:pt x="69" y="48"/>
                      <a:pt x="68" y="50"/>
                      <a:pt x="68" y="50"/>
                    </a:cubicBezTo>
                    <a:cubicBezTo>
                      <a:pt x="67" y="50"/>
                      <a:pt x="66" y="48"/>
                      <a:pt x="66" y="48"/>
                    </a:cubicBezTo>
                    <a:cubicBezTo>
                      <a:pt x="65" y="48"/>
                      <a:pt x="64" y="50"/>
                      <a:pt x="64" y="50"/>
                    </a:cubicBezTo>
                    <a:cubicBezTo>
                      <a:pt x="63" y="51"/>
                      <a:pt x="63" y="52"/>
                      <a:pt x="62" y="52"/>
                    </a:cubicBezTo>
                    <a:cubicBezTo>
                      <a:pt x="62" y="53"/>
                      <a:pt x="60" y="51"/>
                      <a:pt x="60" y="51"/>
                    </a:cubicBezTo>
                    <a:cubicBezTo>
                      <a:pt x="60" y="51"/>
                      <a:pt x="58" y="53"/>
                      <a:pt x="58" y="53"/>
                    </a:cubicBezTo>
                    <a:cubicBezTo>
                      <a:pt x="58" y="53"/>
                      <a:pt x="57" y="55"/>
                      <a:pt x="56" y="55"/>
                    </a:cubicBezTo>
                    <a:cubicBezTo>
                      <a:pt x="56" y="55"/>
                      <a:pt x="55" y="54"/>
                      <a:pt x="54" y="53"/>
                    </a:cubicBezTo>
                    <a:cubicBezTo>
                      <a:pt x="54" y="53"/>
                      <a:pt x="52" y="52"/>
                      <a:pt x="52" y="52"/>
                    </a:cubicBezTo>
                    <a:cubicBezTo>
                      <a:pt x="52" y="52"/>
                      <a:pt x="51" y="54"/>
                      <a:pt x="50" y="54"/>
                    </a:cubicBezTo>
                    <a:cubicBezTo>
                      <a:pt x="50" y="54"/>
                      <a:pt x="49" y="56"/>
                      <a:pt x="49" y="56"/>
                    </a:cubicBezTo>
                    <a:cubicBezTo>
                      <a:pt x="48" y="56"/>
                      <a:pt x="47" y="54"/>
                      <a:pt x="46" y="55"/>
                    </a:cubicBezTo>
                    <a:cubicBezTo>
                      <a:pt x="46" y="55"/>
                      <a:pt x="45" y="56"/>
                      <a:pt x="45" y="57"/>
                    </a:cubicBezTo>
                    <a:cubicBezTo>
                      <a:pt x="44" y="57"/>
                      <a:pt x="43" y="59"/>
                      <a:pt x="43" y="59"/>
                    </a:cubicBezTo>
                    <a:cubicBezTo>
                      <a:pt x="42" y="59"/>
                      <a:pt x="41" y="57"/>
                      <a:pt x="41" y="57"/>
                    </a:cubicBezTo>
                    <a:cubicBezTo>
                      <a:pt x="40" y="57"/>
                      <a:pt x="39" y="60"/>
                      <a:pt x="39" y="60"/>
                    </a:cubicBezTo>
                    <a:cubicBezTo>
                      <a:pt x="38" y="59"/>
                      <a:pt x="37" y="58"/>
                      <a:pt x="37" y="58"/>
                    </a:cubicBezTo>
                    <a:cubicBezTo>
                      <a:pt x="37" y="58"/>
                      <a:pt x="35" y="56"/>
                      <a:pt x="35" y="56"/>
                    </a:cubicBezTo>
                    <a:cubicBezTo>
                      <a:pt x="34" y="56"/>
                      <a:pt x="33" y="58"/>
                      <a:pt x="33" y="58"/>
                    </a:cubicBezTo>
                    <a:cubicBezTo>
                      <a:pt x="32" y="59"/>
                      <a:pt x="32" y="60"/>
                      <a:pt x="31" y="61"/>
                    </a:cubicBezTo>
                    <a:cubicBezTo>
                      <a:pt x="31" y="61"/>
                      <a:pt x="30" y="63"/>
                      <a:pt x="29" y="63"/>
                    </a:cubicBezTo>
                    <a:cubicBezTo>
                      <a:pt x="29" y="63"/>
                      <a:pt x="27" y="61"/>
                      <a:pt x="27" y="61"/>
                    </a:cubicBezTo>
                    <a:cubicBezTo>
                      <a:pt x="27" y="61"/>
                      <a:pt x="25" y="59"/>
                      <a:pt x="25" y="59"/>
                    </a:cubicBezTo>
                    <a:cubicBezTo>
                      <a:pt x="25" y="59"/>
                      <a:pt x="24" y="61"/>
                      <a:pt x="23" y="62"/>
                    </a:cubicBezTo>
                    <a:cubicBezTo>
                      <a:pt x="23" y="62"/>
                      <a:pt x="22" y="63"/>
                      <a:pt x="22" y="64"/>
                    </a:cubicBezTo>
                    <a:cubicBezTo>
                      <a:pt x="20" y="63"/>
                      <a:pt x="19" y="62"/>
                      <a:pt x="17" y="60"/>
                    </a:cubicBezTo>
                    <a:cubicBezTo>
                      <a:pt x="18" y="60"/>
                      <a:pt x="18" y="58"/>
                      <a:pt x="19" y="58"/>
                    </a:cubicBezTo>
                    <a:cubicBezTo>
                      <a:pt x="19" y="58"/>
                      <a:pt x="21" y="60"/>
                      <a:pt x="21" y="60"/>
                    </a:cubicBezTo>
                    <a:cubicBezTo>
                      <a:pt x="22" y="60"/>
                      <a:pt x="22" y="58"/>
                      <a:pt x="23" y="58"/>
                    </a:cubicBezTo>
                    <a:cubicBezTo>
                      <a:pt x="23" y="57"/>
                      <a:pt x="24" y="56"/>
                      <a:pt x="24" y="55"/>
                    </a:cubicBezTo>
                    <a:cubicBezTo>
                      <a:pt x="25" y="55"/>
                      <a:pt x="26" y="57"/>
                      <a:pt x="27" y="57"/>
                    </a:cubicBezTo>
                    <a:cubicBezTo>
                      <a:pt x="27" y="57"/>
                      <a:pt x="28" y="55"/>
                      <a:pt x="28" y="55"/>
                    </a:cubicBezTo>
                    <a:cubicBezTo>
                      <a:pt x="29" y="54"/>
                      <a:pt x="30" y="53"/>
                      <a:pt x="30" y="53"/>
                    </a:cubicBezTo>
                    <a:cubicBezTo>
                      <a:pt x="31" y="52"/>
                      <a:pt x="31" y="51"/>
                      <a:pt x="32" y="50"/>
                    </a:cubicBezTo>
                    <a:cubicBezTo>
                      <a:pt x="31" y="50"/>
                      <a:pt x="30" y="49"/>
                      <a:pt x="30" y="49"/>
                    </a:cubicBezTo>
                    <a:cubicBezTo>
                      <a:pt x="29" y="49"/>
                      <a:pt x="28" y="51"/>
                      <a:pt x="28" y="51"/>
                    </a:cubicBezTo>
                    <a:cubicBezTo>
                      <a:pt x="28" y="51"/>
                      <a:pt x="26" y="53"/>
                      <a:pt x="26" y="53"/>
                    </a:cubicBezTo>
                    <a:cubicBezTo>
                      <a:pt x="26" y="53"/>
                      <a:pt x="24" y="52"/>
                      <a:pt x="24" y="52"/>
                    </a:cubicBezTo>
                    <a:cubicBezTo>
                      <a:pt x="24" y="51"/>
                      <a:pt x="26" y="50"/>
                      <a:pt x="26" y="49"/>
                    </a:cubicBezTo>
                    <a:cubicBezTo>
                      <a:pt x="26" y="49"/>
                      <a:pt x="23" y="48"/>
                      <a:pt x="23" y="48"/>
                    </a:cubicBezTo>
                    <a:cubicBezTo>
                      <a:pt x="23" y="47"/>
                      <a:pt x="25" y="46"/>
                      <a:pt x="25" y="45"/>
                    </a:cubicBezTo>
                    <a:cubicBezTo>
                      <a:pt x="25" y="45"/>
                      <a:pt x="23" y="44"/>
                      <a:pt x="23" y="44"/>
                    </a:cubicBezTo>
                    <a:cubicBezTo>
                      <a:pt x="22" y="44"/>
                      <a:pt x="22" y="45"/>
                      <a:pt x="21" y="46"/>
                    </a:cubicBezTo>
                    <a:cubicBezTo>
                      <a:pt x="21" y="46"/>
                      <a:pt x="20" y="48"/>
                      <a:pt x="19" y="48"/>
                    </a:cubicBezTo>
                    <a:cubicBezTo>
                      <a:pt x="19" y="48"/>
                      <a:pt x="18" y="46"/>
                      <a:pt x="17" y="46"/>
                    </a:cubicBezTo>
                    <a:cubicBezTo>
                      <a:pt x="17" y="47"/>
                      <a:pt x="16" y="48"/>
                      <a:pt x="16" y="49"/>
                    </a:cubicBezTo>
                    <a:cubicBezTo>
                      <a:pt x="15" y="49"/>
                      <a:pt x="14" y="51"/>
                      <a:pt x="14" y="51"/>
                    </a:cubicBezTo>
                    <a:cubicBezTo>
                      <a:pt x="14" y="51"/>
                      <a:pt x="12" y="49"/>
                      <a:pt x="12" y="49"/>
                    </a:cubicBezTo>
                    <a:cubicBezTo>
                      <a:pt x="11" y="50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8" y="54"/>
                    </a:cubicBezTo>
                    <a:cubicBezTo>
                      <a:pt x="7" y="55"/>
                      <a:pt x="6" y="57"/>
                      <a:pt x="5" y="58"/>
                    </a:cubicBezTo>
                    <a:cubicBezTo>
                      <a:pt x="3" y="57"/>
                      <a:pt x="2" y="56"/>
                      <a:pt x="0" y="55"/>
                    </a:cubicBezTo>
                    <a:cubicBezTo>
                      <a:pt x="0" y="54"/>
                      <a:pt x="2" y="53"/>
                      <a:pt x="2" y="52"/>
                    </a:cubicBezTo>
                    <a:cubicBezTo>
                      <a:pt x="2" y="52"/>
                      <a:pt x="0" y="51"/>
                      <a:pt x="0" y="51"/>
                    </a:cubicBezTo>
                    <a:cubicBezTo>
                      <a:pt x="0" y="50"/>
                      <a:pt x="1" y="49"/>
                      <a:pt x="1" y="49"/>
                    </a:cubicBezTo>
                    <a:cubicBezTo>
                      <a:pt x="2" y="48"/>
                      <a:pt x="3" y="47"/>
                      <a:pt x="3" y="46"/>
                    </a:cubicBezTo>
                    <a:cubicBezTo>
                      <a:pt x="3" y="46"/>
                      <a:pt x="1" y="45"/>
                      <a:pt x="1" y="45"/>
                    </a:cubicBezTo>
                    <a:cubicBezTo>
                      <a:pt x="1" y="44"/>
                      <a:pt x="3" y="43"/>
                      <a:pt x="3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8"/>
                      <a:pt x="4" y="36"/>
                      <a:pt x="4" y="36"/>
                    </a:cubicBezTo>
                    <a:cubicBezTo>
                      <a:pt x="4" y="36"/>
                      <a:pt x="6" y="38"/>
                      <a:pt x="6" y="38"/>
                    </a:cubicBezTo>
                    <a:cubicBezTo>
                      <a:pt x="6" y="38"/>
                      <a:pt x="8" y="40"/>
                      <a:pt x="8" y="40"/>
                    </a:cubicBezTo>
                    <a:cubicBezTo>
                      <a:pt x="9" y="39"/>
                      <a:pt x="10" y="38"/>
                      <a:pt x="10" y="37"/>
                    </a:cubicBezTo>
                    <a:cubicBezTo>
                      <a:pt x="10" y="37"/>
                      <a:pt x="8" y="36"/>
                      <a:pt x="8" y="36"/>
                    </a:cubicBezTo>
                    <a:cubicBezTo>
                      <a:pt x="8" y="35"/>
                      <a:pt x="10" y="34"/>
                      <a:pt x="9" y="33"/>
                    </a:cubicBezTo>
                    <a:cubicBezTo>
                      <a:pt x="9" y="33"/>
                      <a:pt x="7" y="32"/>
                      <a:pt x="7" y="32"/>
                    </a:cubicBezTo>
                    <a:cubicBezTo>
                      <a:pt x="7" y="31"/>
                      <a:pt x="9" y="30"/>
                      <a:pt x="9" y="29"/>
                    </a:cubicBezTo>
                    <a:cubicBezTo>
                      <a:pt x="9" y="29"/>
                      <a:pt x="7" y="28"/>
                      <a:pt x="7" y="28"/>
                    </a:cubicBezTo>
                    <a:cubicBezTo>
                      <a:pt x="7" y="27"/>
                      <a:pt x="8" y="26"/>
                      <a:pt x="8" y="26"/>
                    </a:cubicBezTo>
                    <a:cubicBezTo>
                      <a:pt x="9" y="25"/>
                      <a:pt x="9" y="24"/>
                      <a:pt x="10" y="23"/>
                    </a:cubicBezTo>
                    <a:cubicBezTo>
                      <a:pt x="10" y="23"/>
                      <a:pt x="12" y="25"/>
                      <a:pt x="12" y="25"/>
                    </a:cubicBezTo>
                    <a:cubicBezTo>
                      <a:pt x="13" y="26"/>
                      <a:pt x="14" y="26"/>
                      <a:pt x="15" y="27"/>
                    </a:cubicBezTo>
                    <a:cubicBezTo>
                      <a:pt x="15" y="27"/>
                      <a:pt x="16" y="28"/>
                      <a:pt x="17" y="28"/>
                    </a:cubicBezTo>
                    <a:cubicBezTo>
                      <a:pt x="17" y="28"/>
                      <a:pt x="18" y="26"/>
                      <a:pt x="19" y="26"/>
                    </a:cubicBezTo>
                    <a:cubicBezTo>
                      <a:pt x="19" y="26"/>
                      <a:pt x="20" y="24"/>
                      <a:pt x="20" y="24"/>
                    </a:cubicBezTo>
                    <a:cubicBezTo>
                      <a:pt x="21" y="24"/>
                      <a:pt x="21" y="22"/>
                      <a:pt x="22" y="22"/>
                    </a:cubicBezTo>
                    <a:cubicBezTo>
                      <a:pt x="22" y="22"/>
                      <a:pt x="24" y="24"/>
                      <a:pt x="24" y="23"/>
                    </a:cubicBezTo>
                    <a:cubicBezTo>
                      <a:pt x="25" y="23"/>
                      <a:pt x="25" y="22"/>
                      <a:pt x="26" y="21"/>
                    </a:cubicBezTo>
                    <a:cubicBezTo>
                      <a:pt x="26" y="20"/>
                      <a:pt x="27" y="20"/>
                      <a:pt x="28" y="19"/>
                    </a:cubicBezTo>
                    <a:cubicBezTo>
                      <a:pt x="28" y="18"/>
                      <a:pt x="29" y="17"/>
                      <a:pt x="29" y="17"/>
                    </a:cubicBezTo>
                    <a:cubicBezTo>
                      <a:pt x="30" y="16"/>
                      <a:pt x="30" y="15"/>
                      <a:pt x="31" y="14"/>
                    </a:cubicBezTo>
                    <a:cubicBezTo>
                      <a:pt x="32" y="14"/>
                      <a:pt x="32" y="13"/>
                      <a:pt x="33" y="12"/>
                    </a:cubicBezTo>
                    <a:cubicBezTo>
                      <a:pt x="33" y="12"/>
                      <a:pt x="35" y="14"/>
                      <a:pt x="35" y="14"/>
                    </a:cubicBezTo>
                    <a:cubicBezTo>
                      <a:pt x="35" y="15"/>
                      <a:pt x="33" y="16"/>
                      <a:pt x="33" y="16"/>
                    </a:cubicBezTo>
                    <a:cubicBezTo>
                      <a:pt x="34" y="16"/>
                      <a:pt x="35" y="18"/>
                      <a:pt x="35" y="18"/>
                    </a:cubicBezTo>
                    <a:cubicBezTo>
                      <a:pt x="36" y="18"/>
                      <a:pt x="37" y="16"/>
                      <a:pt x="37" y="16"/>
                    </a:cubicBezTo>
                    <a:cubicBezTo>
                      <a:pt x="37" y="16"/>
                      <a:pt x="39" y="13"/>
                      <a:pt x="39" y="13"/>
                    </a:cubicBezTo>
                    <a:cubicBezTo>
                      <a:pt x="39" y="14"/>
                      <a:pt x="41" y="15"/>
                      <a:pt x="41" y="15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8"/>
                      <a:pt x="38" y="19"/>
                      <a:pt x="38" y="20"/>
                    </a:cubicBezTo>
                    <a:cubicBezTo>
                      <a:pt x="38" y="20"/>
                      <a:pt x="40" y="21"/>
                      <a:pt x="40" y="21"/>
                    </a:cubicBezTo>
                    <a:cubicBezTo>
                      <a:pt x="40" y="22"/>
                      <a:pt x="42" y="23"/>
                      <a:pt x="42" y="23"/>
                    </a:cubicBezTo>
                    <a:cubicBezTo>
                      <a:pt x="42" y="23"/>
                      <a:pt x="40" y="25"/>
                      <a:pt x="40" y="25"/>
                    </a:cubicBezTo>
                    <a:cubicBezTo>
                      <a:pt x="41" y="26"/>
                      <a:pt x="42" y="26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45" y="24"/>
                      <a:pt x="46" y="23"/>
                      <a:pt x="46" y="22"/>
                    </a:cubicBezTo>
                    <a:cubicBezTo>
                      <a:pt x="46" y="22"/>
                      <a:pt x="48" y="21"/>
                      <a:pt x="48" y="20"/>
                    </a:cubicBezTo>
                    <a:cubicBezTo>
                      <a:pt x="48" y="20"/>
                      <a:pt x="46" y="19"/>
                      <a:pt x="46" y="19"/>
                    </a:cubicBezTo>
                    <a:cubicBezTo>
                      <a:pt x="46" y="18"/>
                      <a:pt x="47" y="16"/>
                      <a:pt x="47" y="16"/>
                    </a:cubicBezTo>
                    <a:cubicBezTo>
                      <a:pt x="48" y="16"/>
                      <a:pt x="49" y="18"/>
                      <a:pt x="49" y="18"/>
                    </a:cubicBezTo>
                    <a:cubicBezTo>
                      <a:pt x="50" y="18"/>
                      <a:pt x="51" y="20"/>
                      <a:pt x="52" y="20"/>
                    </a:cubicBezTo>
                    <a:cubicBezTo>
                      <a:pt x="52" y="20"/>
                      <a:pt x="53" y="18"/>
                      <a:pt x="53" y="17"/>
                    </a:cubicBezTo>
                    <a:cubicBezTo>
                      <a:pt x="54" y="17"/>
                      <a:pt x="55" y="19"/>
                      <a:pt x="56" y="19"/>
                    </a:cubicBezTo>
                    <a:cubicBezTo>
                      <a:pt x="56" y="19"/>
                      <a:pt x="57" y="17"/>
                      <a:pt x="57" y="17"/>
                    </a:cubicBezTo>
                    <a:cubicBezTo>
                      <a:pt x="58" y="17"/>
                      <a:pt x="59" y="15"/>
                      <a:pt x="59" y="15"/>
                    </a:cubicBezTo>
                    <a:cubicBezTo>
                      <a:pt x="60" y="15"/>
                      <a:pt x="61" y="16"/>
                      <a:pt x="61" y="16"/>
                    </a:cubicBezTo>
                    <a:cubicBezTo>
                      <a:pt x="62" y="17"/>
                      <a:pt x="63" y="18"/>
                      <a:pt x="64" y="18"/>
                    </a:cubicBezTo>
                    <a:cubicBezTo>
                      <a:pt x="64" y="19"/>
                      <a:pt x="65" y="19"/>
                      <a:pt x="66" y="20"/>
                    </a:cubicBezTo>
                    <a:cubicBezTo>
                      <a:pt x="66" y="20"/>
                      <a:pt x="64" y="22"/>
                      <a:pt x="64" y="22"/>
                    </a:cubicBezTo>
                    <a:cubicBezTo>
                      <a:pt x="64" y="23"/>
                      <a:pt x="66" y="23"/>
                      <a:pt x="66" y="24"/>
                    </a:cubicBezTo>
                    <a:cubicBezTo>
                      <a:pt x="66" y="23"/>
                      <a:pt x="68" y="22"/>
                      <a:pt x="68" y="22"/>
                    </a:cubicBezTo>
                    <a:cubicBezTo>
                      <a:pt x="68" y="21"/>
                      <a:pt x="66" y="21"/>
                      <a:pt x="66" y="20"/>
                    </a:cubicBezTo>
                    <a:cubicBezTo>
                      <a:pt x="66" y="19"/>
                      <a:pt x="68" y="18"/>
                      <a:pt x="67" y="18"/>
                    </a:cubicBezTo>
                    <a:cubicBezTo>
                      <a:pt x="67" y="17"/>
                      <a:pt x="65" y="16"/>
                      <a:pt x="65" y="16"/>
                    </a:cubicBezTo>
                    <a:cubicBezTo>
                      <a:pt x="65" y="16"/>
                      <a:pt x="67" y="14"/>
                      <a:pt x="67" y="14"/>
                    </a:cubicBezTo>
                    <a:cubicBezTo>
                      <a:pt x="67" y="14"/>
                      <a:pt x="69" y="15"/>
                      <a:pt x="69" y="15"/>
                    </a:cubicBezTo>
                    <a:cubicBezTo>
                      <a:pt x="70" y="16"/>
                      <a:pt x="71" y="17"/>
                      <a:pt x="71" y="17"/>
                    </a:cubicBezTo>
                    <a:cubicBezTo>
                      <a:pt x="72" y="17"/>
                      <a:pt x="73" y="19"/>
                      <a:pt x="74" y="19"/>
                    </a:cubicBezTo>
                    <a:cubicBezTo>
                      <a:pt x="74" y="19"/>
                      <a:pt x="75" y="17"/>
                      <a:pt x="75" y="17"/>
                    </a:cubicBezTo>
                    <a:cubicBezTo>
                      <a:pt x="75" y="16"/>
                      <a:pt x="73" y="15"/>
                      <a:pt x="73" y="15"/>
                    </a:cubicBezTo>
                    <a:cubicBezTo>
                      <a:pt x="73" y="15"/>
                      <a:pt x="74" y="13"/>
                      <a:pt x="75" y="13"/>
                    </a:cubicBezTo>
                    <a:cubicBezTo>
                      <a:pt x="75" y="13"/>
                      <a:pt x="77" y="15"/>
                      <a:pt x="77" y="14"/>
                    </a:cubicBezTo>
                    <a:cubicBezTo>
                      <a:pt x="78" y="14"/>
                      <a:pt x="78" y="12"/>
                      <a:pt x="79" y="12"/>
                    </a:cubicBezTo>
                    <a:cubicBezTo>
                      <a:pt x="79" y="12"/>
                      <a:pt x="80" y="14"/>
                      <a:pt x="81" y="14"/>
                    </a:cubicBezTo>
                    <a:cubicBezTo>
                      <a:pt x="82" y="14"/>
                      <a:pt x="82" y="12"/>
                      <a:pt x="83" y="12"/>
                    </a:cubicBezTo>
                    <a:cubicBezTo>
                      <a:pt x="83" y="12"/>
                      <a:pt x="84" y="13"/>
                      <a:pt x="85" y="13"/>
                    </a:cubicBezTo>
                    <a:cubicBezTo>
                      <a:pt x="85" y="13"/>
                      <a:pt x="87" y="15"/>
                      <a:pt x="87" y="15"/>
                    </a:cubicBezTo>
                    <a:cubicBezTo>
                      <a:pt x="87" y="15"/>
                      <a:pt x="86" y="17"/>
                      <a:pt x="85" y="17"/>
                    </a:cubicBezTo>
                    <a:cubicBezTo>
                      <a:pt x="85" y="17"/>
                      <a:pt x="84" y="16"/>
                      <a:pt x="83" y="16"/>
                    </a:cubicBezTo>
                    <a:cubicBezTo>
                      <a:pt x="83" y="16"/>
                      <a:pt x="81" y="14"/>
                      <a:pt x="81" y="14"/>
                    </a:cubicBezTo>
                    <a:cubicBezTo>
                      <a:pt x="80" y="14"/>
                      <a:pt x="80" y="16"/>
                      <a:pt x="79" y="16"/>
                    </a:cubicBezTo>
                    <a:cubicBezTo>
                      <a:pt x="79" y="17"/>
                      <a:pt x="78" y="18"/>
                      <a:pt x="78" y="18"/>
                    </a:cubicBezTo>
                    <a:cubicBezTo>
                      <a:pt x="77" y="19"/>
                      <a:pt x="80" y="20"/>
                      <a:pt x="80" y="20"/>
                    </a:cubicBezTo>
                    <a:cubicBezTo>
                      <a:pt x="80" y="21"/>
                      <a:pt x="78" y="22"/>
                      <a:pt x="78" y="22"/>
                    </a:cubicBezTo>
                    <a:cubicBezTo>
                      <a:pt x="78" y="23"/>
                      <a:pt x="80" y="23"/>
                      <a:pt x="80" y="24"/>
                    </a:cubicBezTo>
                    <a:cubicBezTo>
                      <a:pt x="81" y="24"/>
                      <a:pt x="82" y="26"/>
                      <a:pt x="83" y="26"/>
                    </a:cubicBezTo>
                    <a:cubicBezTo>
                      <a:pt x="83" y="26"/>
                      <a:pt x="84" y="24"/>
                      <a:pt x="84" y="23"/>
                    </a:cubicBezTo>
                    <a:cubicBezTo>
                      <a:pt x="85" y="23"/>
                      <a:pt x="85" y="22"/>
                      <a:pt x="86" y="21"/>
                    </a:cubicBezTo>
                    <a:cubicBezTo>
                      <a:pt x="86" y="21"/>
                      <a:pt x="87" y="19"/>
                      <a:pt x="88" y="19"/>
                    </a:cubicBezTo>
                    <a:cubicBezTo>
                      <a:pt x="88" y="19"/>
                      <a:pt x="89" y="21"/>
                      <a:pt x="90" y="21"/>
                    </a:cubicBezTo>
                    <a:cubicBezTo>
                      <a:pt x="91" y="20"/>
                      <a:pt x="91" y="19"/>
                      <a:pt x="92" y="18"/>
                    </a:cubicBezTo>
                    <a:cubicBezTo>
                      <a:pt x="92" y="18"/>
                      <a:pt x="93" y="17"/>
                      <a:pt x="93" y="16"/>
                    </a:cubicBezTo>
                    <a:cubicBezTo>
                      <a:pt x="94" y="16"/>
                      <a:pt x="95" y="14"/>
                      <a:pt x="95" y="14"/>
                    </a:cubicBezTo>
                    <a:cubicBezTo>
                      <a:pt x="96" y="14"/>
                      <a:pt x="97" y="16"/>
                      <a:pt x="97" y="16"/>
                    </a:cubicBezTo>
                    <a:cubicBezTo>
                      <a:pt x="98" y="16"/>
                      <a:pt x="98" y="13"/>
                      <a:pt x="99" y="13"/>
                    </a:cubicBezTo>
                    <a:cubicBezTo>
                      <a:pt x="99" y="13"/>
                      <a:pt x="101" y="15"/>
                      <a:pt x="101" y="15"/>
                    </a:cubicBezTo>
                    <a:cubicBezTo>
                      <a:pt x="102" y="16"/>
                      <a:pt x="103" y="16"/>
                      <a:pt x="103" y="17"/>
                    </a:cubicBezTo>
                    <a:cubicBezTo>
                      <a:pt x="102" y="18"/>
                      <a:pt x="101" y="20"/>
                      <a:pt x="100" y="21"/>
                    </a:cubicBezTo>
                    <a:cubicBezTo>
                      <a:pt x="100" y="22"/>
                      <a:pt x="98" y="23"/>
                      <a:pt x="98" y="23"/>
                    </a:cubicBezTo>
                    <a:cubicBezTo>
                      <a:pt x="98" y="24"/>
                      <a:pt x="101" y="25"/>
                      <a:pt x="101" y="25"/>
                    </a:cubicBezTo>
                    <a:cubicBezTo>
                      <a:pt x="100" y="25"/>
                      <a:pt x="99" y="27"/>
                      <a:pt x="99" y="27"/>
                    </a:cubicBezTo>
                    <a:cubicBezTo>
                      <a:pt x="98" y="27"/>
                      <a:pt x="97" y="26"/>
                      <a:pt x="97" y="26"/>
                    </a:cubicBezTo>
                    <a:cubicBezTo>
                      <a:pt x="96" y="26"/>
                      <a:pt x="94" y="24"/>
                      <a:pt x="94" y="24"/>
                    </a:cubicBezTo>
                    <a:cubicBezTo>
                      <a:pt x="94" y="24"/>
                      <a:pt x="93" y="26"/>
                      <a:pt x="93" y="26"/>
                    </a:cubicBezTo>
                    <a:cubicBezTo>
                      <a:pt x="93" y="27"/>
                      <a:pt x="95" y="27"/>
                      <a:pt x="95" y="28"/>
                    </a:cubicBezTo>
                    <a:cubicBezTo>
                      <a:pt x="95" y="29"/>
                      <a:pt x="93" y="30"/>
                      <a:pt x="93" y="30"/>
                    </a:cubicBezTo>
                    <a:cubicBezTo>
                      <a:pt x="93" y="31"/>
                      <a:pt x="96" y="32"/>
                      <a:pt x="95" y="32"/>
                    </a:cubicBezTo>
                    <a:cubicBezTo>
                      <a:pt x="95" y="33"/>
                      <a:pt x="94" y="34"/>
                      <a:pt x="94" y="34"/>
                    </a:cubicBezTo>
                    <a:cubicBezTo>
                      <a:pt x="93" y="35"/>
                      <a:pt x="93" y="36"/>
                      <a:pt x="92" y="36"/>
                    </a:cubicBezTo>
                    <a:cubicBezTo>
                      <a:pt x="91" y="37"/>
                      <a:pt x="91" y="38"/>
                      <a:pt x="90" y="39"/>
                    </a:cubicBezTo>
                    <a:cubicBezTo>
                      <a:pt x="91" y="39"/>
                      <a:pt x="92" y="40"/>
                      <a:pt x="93" y="40"/>
                    </a:cubicBezTo>
                    <a:cubicBezTo>
                      <a:pt x="93" y="40"/>
                      <a:pt x="94" y="38"/>
                      <a:pt x="94" y="38"/>
                    </a:cubicBezTo>
                    <a:cubicBezTo>
                      <a:pt x="95" y="38"/>
                      <a:pt x="95" y="36"/>
                      <a:pt x="96" y="36"/>
                    </a:cubicBezTo>
                    <a:cubicBezTo>
                      <a:pt x="96" y="35"/>
                      <a:pt x="97" y="34"/>
                      <a:pt x="98" y="34"/>
                    </a:cubicBezTo>
                    <a:cubicBezTo>
                      <a:pt x="98" y="33"/>
                      <a:pt x="99" y="32"/>
                      <a:pt x="99" y="31"/>
                    </a:cubicBezTo>
                    <a:cubicBezTo>
                      <a:pt x="100" y="31"/>
                      <a:pt x="101" y="29"/>
                      <a:pt x="101" y="29"/>
                    </a:cubicBezTo>
                    <a:cubicBezTo>
                      <a:pt x="101" y="29"/>
                      <a:pt x="103" y="31"/>
                      <a:pt x="103" y="31"/>
                    </a:cubicBezTo>
                    <a:cubicBezTo>
                      <a:pt x="103" y="30"/>
                      <a:pt x="105" y="29"/>
                      <a:pt x="105" y="29"/>
                    </a:cubicBezTo>
                    <a:cubicBezTo>
                      <a:pt x="105" y="28"/>
                      <a:pt x="103" y="27"/>
                      <a:pt x="103" y="27"/>
                    </a:cubicBezTo>
                    <a:cubicBezTo>
                      <a:pt x="103" y="27"/>
                      <a:pt x="101" y="25"/>
                      <a:pt x="101" y="25"/>
                    </a:cubicBezTo>
                    <a:cubicBezTo>
                      <a:pt x="101" y="24"/>
                      <a:pt x="102" y="24"/>
                      <a:pt x="102" y="23"/>
                    </a:cubicBezTo>
                    <a:cubicBezTo>
                      <a:pt x="103" y="22"/>
                      <a:pt x="103" y="21"/>
                      <a:pt x="104" y="21"/>
                    </a:cubicBezTo>
                    <a:cubicBezTo>
                      <a:pt x="104" y="20"/>
                      <a:pt x="105" y="19"/>
                      <a:pt x="106" y="19"/>
                    </a:cubicBezTo>
                    <a:cubicBezTo>
                      <a:pt x="106" y="18"/>
                      <a:pt x="107" y="20"/>
                      <a:pt x="108" y="20"/>
                    </a:cubicBezTo>
                    <a:cubicBezTo>
                      <a:pt x="108" y="20"/>
                      <a:pt x="110" y="18"/>
                      <a:pt x="110" y="18"/>
                    </a:cubicBezTo>
                    <a:cubicBezTo>
                      <a:pt x="110" y="17"/>
                      <a:pt x="111" y="16"/>
                      <a:pt x="111" y="16"/>
                    </a:cubicBezTo>
                    <a:cubicBezTo>
                      <a:pt x="111" y="16"/>
                      <a:pt x="109" y="14"/>
                      <a:pt x="109" y="14"/>
                    </a:cubicBezTo>
                    <a:cubicBezTo>
                      <a:pt x="109" y="14"/>
                      <a:pt x="107" y="16"/>
                      <a:pt x="107" y="16"/>
                    </a:cubicBezTo>
                    <a:cubicBezTo>
                      <a:pt x="107" y="16"/>
                      <a:pt x="105" y="15"/>
                      <a:pt x="105" y="15"/>
                    </a:cubicBezTo>
                    <a:cubicBezTo>
                      <a:pt x="105" y="14"/>
                      <a:pt x="107" y="13"/>
                      <a:pt x="107" y="12"/>
                    </a:cubicBezTo>
                    <a:cubicBezTo>
                      <a:pt x="107" y="12"/>
                      <a:pt x="108" y="11"/>
                      <a:pt x="109" y="10"/>
                    </a:cubicBezTo>
                    <a:cubicBezTo>
                      <a:pt x="109" y="10"/>
                      <a:pt x="106" y="9"/>
                      <a:pt x="106" y="8"/>
                    </a:cubicBezTo>
                    <a:cubicBezTo>
                      <a:pt x="106" y="8"/>
                      <a:pt x="108" y="7"/>
                      <a:pt x="108" y="6"/>
                    </a:cubicBezTo>
                    <a:cubicBezTo>
                      <a:pt x="108" y="5"/>
                      <a:pt x="109" y="5"/>
                      <a:pt x="110" y="4"/>
                    </a:cubicBezTo>
                    <a:cubicBezTo>
                      <a:pt x="110" y="4"/>
                      <a:pt x="107" y="2"/>
                      <a:pt x="107" y="2"/>
                    </a:cubicBezTo>
                    <a:cubicBezTo>
                      <a:pt x="108" y="2"/>
                      <a:pt x="109" y="0"/>
                      <a:pt x="109" y="0"/>
                    </a:cubicBezTo>
                    <a:cubicBezTo>
                      <a:pt x="109" y="0"/>
                      <a:pt x="111" y="2"/>
                      <a:pt x="111" y="2"/>
                    </a:cubicBezTo>
                    <a:cubicBezTo>
                      <a:pt x="111" y="2"/>
                      <a:pt x="110" y="4"/>
                      <a:pt x="110" y="4"/>
                    </a:cubicBezTo>
                    <a:cubicBezTo>
                      <a:pt x="110" y="5"/>
                      <a:pt x="111" y="5"/>
                      <a:pt x="112" y="6"/>
                    </a:cubicBezTo>
                    <a:cubicBezTo>
                      <a:pt x="112" y="6"/>
                      <a:pt x="114" y="7"/>
                      <a:pt x="114" y="7"/>
                    </a:cubicBezTo>
                    <a:cubicBezTo>
                      <a:pt x="114" y="8"/>
                      <a:pt x="113" y="9"/>
                      <a:pt x="112" y="10"/>
                    </a:cubicBezTo>
                    <a:cubicBezTo>
                      <a:pt x="113" y="10"/>
                      <a:pt x="114" y="11"/>
                      <a:pt x="115" y="11"/>
                    </a:cubicBezTo>
                    <a:cubicBezTo>
                      <a:pt x="115" y="11"/>
                      <a:pt x="116" y="9"/>
                      <a:pt x="116" y="9"/>
                    </a:cubicBezTo>
                    <a:cubicBezTo>
                      <a:pt x="116" y="9"/>
                      <a:pt x="114" y="8"/>
                      <a:pt x="114" y="7"/>
                    </a:cubicBezTo>
                    <a:cubicBezTo>
                      <a:pt x="114" y="7"/>
                      <a:pt x="115" y="6"/>
                      <a:pt x="116" y="5"/>
                    </a:cubicBezTo>
                    <a:cubicBezTo>
                      <a:pt x="116" y="5"/>
                      <a:pt x="117" y="3"/>
                      <a:pt x="118" y="3"/>
                    </a:cubicBezTo>
                    <a:cubicBezTo>
                      <a:pt x="118" y="3"/>
                      <a:pt x="120" y="4"/>
                      <a:pt x="120" y="5"/>
                    </a:cubicBezTo>
                    <a:cubicBezTo>
                      <a:pt x="120" y="5"/>
                      <a:pt x="118" y="6"/>
                      <a:pt x="118" y="7"/>
                    </a:cubicBezTo>
                    <a:cubicBezTo>
                      <a:pt x="118" y="8"/>
                      <a:pt x="120" y="8"/>
                      <a:pt x="120" y="9"/>
                    </a:cubicBezTo>
                    <a:cubicBezTo>
                      <a:pt x="119" y="10"/>
                      <a:pt x="118" y="11"/>
                      <a:pt x="117" y="13"/>
                    </a:cubicBezTo>
                    <a:cubicBezTo>
                      <a:pt x="116" y="14"/>
                      <a:pt x="115" y="16"/>
                      <a:pt x="114" y="17"/>
                    </a:cubicBezTo>
                    <a:cubicBezTo>
                      <a:pt x="115" y="19"/>
                      <a:pt x="116" y="20"/>
                      <a:pt x="118" y="21"/>
                    </a:cubicBezTo>
                    <a:cubicBezTo>
                      <a:pt x="119" y="21"/>
                      <a:pt x="119" y="22"/>
                      <a:pt x="120" y="23"/>
                    </a:cubicBezTo>
                    <a:cubicBezTo>
                      <a:pt x="121" y="22"/>
                      <a:pt x="121" y="20"/>
                      <a:pt x="122" y="20"/>
                    </a:cubicBezTo>
                    <a:cubicBezTo>
                      <a:pt x="122" y="20"/>
                      <a:pt x="124" y="22"/>
                      <a:pt x="124" y="22"/>
                    </a:cubicBezTo>
                    <a:cubicBezTo>
                      <a:pt x="124" y="22"/>
                      <a:pt x="126" y="24"/>
                      <a:pt x="126" y="24"/>
                    </a:cubicBezTo>
                    <a:cubicBezTo>
                      <a:pt x="127" y="24"/>
                      <a:pt x="128" y="22"/>
                      <a:pt x="128" y="22"/>
                    </a:cubicBezTo>
                    <a:cubicBezTo>
                      <a:pt x="129" y="21"/>
                      <a:pt x="130" y="20"/>
                      <a:pt x="130" y="19"/>
                    </a:cubicBezTo>
                    <a:cubicBezTo>
                      <a:pt x="130" y="19"/>
                      <a:pt x="128" y="18"/>
                      <a:pt x="128" y="18"/>
                    </a:cubicBezTo>
                    <a:cubicBezTo>
                      <a:pt x="128" y="17"/>
                      <a:pt x="129" y="16"/>
                      <a:pt x="129" y="15"/>
                    </a:cubicBezTo>
                    <a:cubicBezTo>
                      <a:pt x="129" y="15"/>
                      <a:pt x="131" y="17"/>
                      <a:pt x="131" y="17"/>
                    </a:cubicBezTo>
                    <a:cubicBezTo>
                      <a:pt x="132" y="17"/>
                      <a:pt x="133" y="15"/>
                      <a:pt x="133" y="15"/>
                    </a:cubicBezTo>
                    <a:cubicBezTo>
                      <a:pt x="134" y="14"/>
                      <a:pt x="134" y="13"/>
                      <a:pt x="135" y="13"/>
                    </a:cubicBezTo>
                    <a:cubicBezTo>
                      <a:pt x="135" y="13"/>
                      <a:pt x="137" y="14"/>
                      <a:pt x="137" y="14"/>
                    </a:cubicBezTo>
                    <a:cubicBezTo>
                      <a:pt x="137" y="15"/>
                      <a:pt x="135" y="16"/>
                      <a:pt x="135" y="17"/>
                    </a:cubicBezTo>
                    <a:cubicBezTo>
                      <a:pt x="136" y="17"/>
                      <a:pt x="137" y="18"/>
                      <a:pt x="138" y="18"/>
                    </a:cubicBezTo>
                    <a:cubicBezTo>
                      <a:pt x="138" y="19"/>
                      <a:pt x="139" y="20"/>
                      <a:pt x="140" y="20"/>
                    </a:cubicBezTo>
                    <a:cubicBezTo>
                      <a:pt x="140" y="20"/>
                      <a:pt x="142" y="22"/>
                      <a:pt x="142" y="22"/>
                    </a:cubicBezTo>
                    <a:cubicBezTo>
                      <a:pt x="142" y="22"/>
                      <a:pt x="144" y="20"/>
                      <a:pt x="144" y="19"/>
                    </a:cubicBezTo>
                    <a:cubicBezTo>
                      <a:pt x="144" y="19"/>
                      <a:pt x="146" y="17"/>
                      <a:pt x="146" y="17"/>
                    </a:cubicBezTo>
                    <a:cubicBezTo>
                      <a:pt x="146" y="17"/>
                      <a:pt x="148" y="18"/>
                      <a:pt x="148" y="19"/>
                    </a:cubicBezTo>
                    <a:cubicBezTo>
                      <a:pt x="148" y="19"/>
                      <a:pt x="146" y="21"/>
                      <a:pt x="146" y="21"/>
                    </a:cubicBezTo>
                    <a:cubicBezTo>
                      <a:pt x="146" y="22"/>
                      <a:pt x="145" y="23"/>
                      <a:pt x="144" y="23"/>
                    </a:cubicBezTo>
                    <a:cubicBezTo>
                      <a:pt x="144" y="24"/>
                      <a:pt x="143" y="25"/>
                      <a:pt x="143" y="26"/>
                    </a:cubicBezTo>
                    <a:cubicBezTo>
                      <a:pt x="143" y="26"/>
                      <a:pt x="145" y="27"/>
                      <a:pt x="145" y="27"/>
                    </a:cubicBezTo>
                    <a:cubicBezTo>
                      <a:pt x="145" y="28"/>
                      <a:pt x="143" y="29"/>
                      <a:pt x="143" y="29"/>
                    </a:cubicBezTo>
                    <a:cubicBezTo>
                      <a:pt x="143" y="30"/>
                      <a:pt x="145" y="31"/>
                      <a:pt x="145" y="31"/>
                    </a:cubicBezTo>
                    <a:cubicBezTo>
                      <a:pt x="146" y="31"/>
                      <a:pt x="147" y="29"/>
                      <a:pt x="147" y="29"/>
                    </a:cubicBezTo>
                    <a:cubicBezTo>
                      <a:pt x="148" y="29"/>
                      <a:pt x="149" y="31"/>
                      <a:pt x="149" y="31"/>
                    </a:cubicBezTo>
                    <a:cubicBezTo>
                      <a:pt x="150" y="30"/>
                      <a:pt x="150" y="29"/>
                      <a:pt x="151" y="28"/>
                    </a:cubicBezTo>
                    <a:cubicBezTo>
                      <a:pt x="151" y="28"/>
                      <a:pt x="153" y="27"/>
                      <a:pt x="153" y="26"/>
                    </a:cubicBezTo>
                    <a:cubicBezTo>
                      <a:pt x="153" y="26"/>
                      <a:pt x="151" y="25"/>
                      <a:pt x="151" y="24"/>
                    </a:cubicBezTo>
                    <a:cubicBezTo>
                      <a:pt x="150" y="24"/>
                      <a:pt x="152" y="23"/>
                      <a:pt x="152" y="22"/>
                    </a:cubicBezTo>
                    <a:cubicBezTo>
                      <a:pt x="152" y="22"/>
                      <a:pt x="153" y="21"/>
                      <a:pt x="154" y="20"/>
                    </a:cubicBezTo>
                    <a:cubicBezTo>
                      <a:pt x="154" y="20"/>
                      <a:pt x="156" y="18"/>
                      <a:pt x="156" y="18"/>
                    </a:cubicBezTo>
                    <a:cubicBezTo>
                      <a:pt x="156" y="18"/>
                      <a:pt x="153" y="16"/>
                      <a:pt x="153" y="16"/>
                    </a:cubicBezTo>
                    <a:cubicBezTo>
                      <a:pt x="154" y="15"/>
                      <a:pt x="155" y="15"/>
                      <a:pt x="155" y="14"/>
                    </a:cubicBezTo>
                    <a:cubicBezTo>
                      <a:pt x="156" y="13"/>
                      <a:pt x="156" y="12"/>
                      <a:pt x="157" y="12"/>
                    </a:cubicBezTo>
                    <a:cubicBezTo>
                      <a:pt x="157" y="11"/>
                      <a:pt x="159" y="13"/>
                      <a:pt x="159" y="13"/>
                    </a:cubicBezTo>
                    <a:cubicBezTo>
                      <a:pt x="160" y="13"/>
                      <a:pt x="160" y="11"/>
                      <a:pt x="161" y="11"/>
                    </a:cubicBezTo>
                    <a:cubicBezTo>
                      <a:pt x="161" y="11"/>
                      <a:pt x="162" y="13"/>
                      <a:pt x="163" y="13"/>
                    </a:cubicBezTo>
                    <a:cubicBezTo>
                      <a:pt x="164" y="13"/>
                      <a:pt x="164" y="11"/>
                      <a:pt x="165" y="11"/>
                    </a:cubicBezTo>
                    <a:cubicBezTo>
                      <a:pt x="165" y="11"/>
                      <a:pt x="166" y="12"/>
                      <a:pt x="167" y="12"/>
                    </a:cubicBezTo>
                    <a:cubicBezTo>
                      <a:pt x="168" y="11"/>
                      <a:pt x="169" y="9"/>
                      <a:pt x="170" y="8"/>
                    </a:cubicBezTo>
                    <a:cubicBezTo>
                      <a:pt x="171" y="8"/>
                      <a:pt x="172" y="9"/>
                      <a:pt x="173" y="10"/>
                    </a:cubicBezTo>
                    <a:cubicBezTo>
                      <a:pt x="173" y="10"/>
                      <a:pt x="171" y="11"/>
                      <a:pt x="171" y="12"/>
                    </a:cubicBezTo>
                    <a:cubicBezTo>
                      <a:pt x="170" y="12"/>
                      <a:pt x="169" y="13"/>
                      <a:pt x="169" y="14"/>
                    </a:cubicBezTo>
                    <a:cubicBezTo>
                      <a:pt x="169" y="15"/>
                      <a:pt x="167" y="16"/>
                      <a:pt x="167" y="16"/>
                    </a:cubicBezTo>
                    <a:cubicBezTo>
                      <a:pt x="168" y="17"/>
                      <a:pt x="170" y="17"/>
                      <a:pt x="170" y="18"/>
                    </a:cubicBezTo>
                    <a:cubicBezTo>
                      <a:pt x="170" y="18"/>
                      <a:pt x="168" y="20"/>
                      <a:pt x="168" y="20"/>
                    </a:cubicBezTo>
                    <a:cubicBezTo>
                      <a:pt x="168" y="20"/>
                      <a:pt x="170" y="22"/>
                      <a:pt x="170" y="22"/>
                    </a:cubicBezTo>
                    <a:cubicBezTo>
                      <a:pt x="171" y="22"/>
                      <a:pt x="171" y="20"/>
                      <a:pt x="172" y="20"/>
                    </a:cubicBezTo>
                    <a:cubicBezTo>
                      <a:pt x="173" y="20"/>
                      <a:pt x="173" y="21"/>
                      <a:pt x="174" y="21"/>
                    </a:cubicBezTo>
                    <a:cubicBezTo>
                      <a:pt x="174" y="21"/>
                      <a:pt x="176" y="20"/>
                      <a:pt x="176" y="19"/>
                    </a:cubicBezTo>
                    <a:cubicBezTo>
                      <a:pt x="176" y="19"/>
                      <a:pt x="174" y="18"/>
                      <a:pt x="174" y="17"/>
                    </a:cubicBezTo>
                    <a:cubicBezTo>
                      <a:pt x="174" y="17"/>
                      <a:pt x="175" y="16"/>
                      <a:pt x="175" y="15"/>
                    </a:cubicBezTo>
                    <a:cubicBezTo>
                      <a:pt x="176" y="14"/>
                      <a:pt x="176" y="14"/>
                      <a:pt x="177" y="13"/>
                    </a:cubicBezTo>
                    <a:cubicBezTo>
                      <a:pt x="178" y="12"/>
                      <a:pt x="178" y="11"/>
                      <a:pt x="179" y="11"/>
                    </a:cubicBezTo>
                    <a:cubicBezTo>
                      <a:pt x="179" y="10"/>
                      <a:pt x="180" y="9"/>
                      <a:pt x="180" y="8"/>
                    </a:cubicBezTo>
                    <a:cubicBezTo>
                      <a:pt x="181" y="8"/>
                      <a:pt x="182" y="6"/>
                      <a:pt x="182" y="6"/>
                    </a:cubicBezTo>
                    <a:cubicBezTo>
                      <a:pt x="182" y="6"/>
                      <a:pt x="184" y="8"/>
                      <a:pt x="184" y="8"/>
                    </a:cubicBezTo>
                    <a:cubicBezTo>
                      <a:pt x="184" y="8"/>
                      <a:pt x="183" y="10"/>
                      <a:pt x="183" y="10"/>
                    </a:cubicBezTo>
                    <a:cubicBezTo>
                      <a:pt x="183" y="10"/>
                      <a:pt x="181" y="12"/>
                      <a:pt x="181" y="12"/>
                    </a:cubicBezTo>
                    <a:cubicBezTo>
                      <a:pt x="182" y="13"/>
                      <a:pt x="183" y="14"/>
                      <a:pt x="183" y="14"/>
                    </a:cubicBezTo>
                    <a:cubicBezTo>
                      <a:pt x="184" y="14"/>
                      <a:pt x="185" y="12"/>
                      <a:pt x="185" y="12"/>
                    </a:cubicBezTo>
                    <a:cubicBezTo>
                      <a:pt x="186" y="12"/>
                      <a:pt x="187" y="13"/>
                      <a:pt x="187" y="14"/>
                    </a:cubicBezTo>
                    <a:cubicBezTo>
                      <a:pt x="188" y="14"/>
                      <a:pt x="189" y="15"/>
                      <a:pt x="189" y="15"/>
                    </a:cubicBezTo>
                    <a:cubicBezTo>
                      <a:pt x="190" y="15"/>
                      <a:pt x="190" y="13"/>
                      <a:pt x="191" y="13"/>
                    </a:cubicBezTo>
                    <a:cubicBezTo>
                      <a:pt x="192" y="13"/>
                      <a:pt x="193" y="15"/>
                      <a:pt x="193" y="15"/>
                    </a:cubicBezTo>
                    <a:cubicBezTo>
                      <a:pt x="194" y="15"/>
                      <a:pt x="195" y="12"/>
                      <a:pt x="195" y="13"/>
                    </a:cubicBezTo>
                    <a:cubicBezTo>
                      <a:pt x="196" y="13"/>
                      <a:pt x="197" y="14"/>
                      <a:pt x="197" y="14"/>
                    </a:cubicBezTo>
                    <a:cubicBezTo>
                      <a:pt x="198" y="15"/>
                      <a:pt x="199" y="15"/>
                      <a:pt x="199" y="16"/>
                    </a:cubicBezTo>
                    <a:cubicBezTo>
                      <a:pt x="200" y="16"/>
                      <a:pt x="201" y="18"/>
                      <a:pt x="202" y="18"/>
                    </a:cubicBezTo>
                    <a:cubicBezTo>
                      <a:pt x="202" y="18"/>
                      <a:pt x="203" y="15"/>
                      <a:pt x="203" y="15"/>
                    </a:cubicBezTo>
                    <a:cubicBezTo>
                      <a:pt x="204" y="16"/>
                      <a:pt x="206" y="17"/>
                      <a:pt x="206" y="17"/>
                    </a:cubicBezTo>
                    <a:cubicBezTo>
                      <a:pt x="206" y="18"/>
                      <a:pt x="204" y="19"/>
                      <a:pt x="204" y="19"/>
                    </a:cubicBezTo>
                    <a:cubicBezTo>
                      <a:pt x="204" y="20"/>
                      <a:pt x="206" y="21"/>
                      <a:pt x="206" y="21"/>
                    </a:cubicBezTo>
                    <a:cubicBezTo>
                      <a:pt x="206" y="22"/>
                      <a:pt x="205" y="23"/>
                      <a:pt x="204" y="23"/>
                    </a:cubicBezTo>
                    <a:cubicBezTo>
                      <a:pt x="204" y="24"/>
                      <a:pt x="203" y="25"/>
                      <a:pt x="203" y="26"/>
                    </a:cubicBezTo>
                    <a:cubicBezTo>
                      <a:pt x="203" y="26"/>
                      <a:pt x="205" y="27"/>
                      <a:pt x="205" y="27"/>
                    </a:cubicBezTo>
                    <a:cubicBezTo>
                      <a:pt x="206" y="26"/>
                      <a:pt x="207" y="24"/>
                      <a:pt x="208" y="23"/>
                    </a:cubicBezTo>
                    <a:cubicBezTo>
                      <a:pt x="209" y="22"/>
                      <a:pt x="210" y="21"/>
                      <a:pt x="210" y="21"/>
                    </a:cubicBezTo>
                    <a:cubicBezTo>
                      <a:pt x="210" y="20"/>
                      <a:pt x="208" y="19"/>
                      <a:pt x="208" y="19"/>
                    </a:cubicBezTo>
                    <a:cubicBezTo>
                      <a:pt x="208" y="18"/>
                      <a:pt x="209" y="17"/>
                      <a:pt x="210" y="17"/>
                    </a:cubicBezTo>
                    <a:cubicBezTo>
                      <a:pt x="210" y="16"/>
                      <a:pt x="211" y="14"/>
                      <a:pt x="211" y="14"/>
                    </a:cubicBezTo>
                    <a:cubicBezTo>
                      <a:pt x="212" y="14"/>
                      <a:pt x="213" y="16"/>
                      <a:pt x="214" y="16"/>
                    </a:cubicBezTo>
                    <a:cubicBezTo>
                      <a:pt x="212" y="18"/>
                      <a:pt x="211" y="19"/>
                      <a:pt x="210" y="21"/>
                    </a:cubicBezTo>
                    <a:cubicBezTo>
                      <a:pt x="210" y="21"/>
                      <a:pt x="212" y="22"/>
                      <a:pt x="212" y="22"/>
                    </a:cubicBezTo>
                    <a:cubicBezTo>
                      <a:pt x="212" y="23"/>
                      <a:pt x="211" y="24"/>
                      <a:pt x="211" y="24"/>
                    </a:cubicBezTo>
                    <a:cubicBezTo>
                      <a:pt x="210" y="25"/>
                      <a:pt x="209" y="26"/>
                      <a:pt x="209" y="27"/>
                    </a:cubicBezTo>
                    <a:cubicBezTo>
                      <a:pt x="208" y="27"/>
                      <a:pt x="207" y="28"/>
                      <a:pt x="207" y="29"/>
                    </a:cubicBezTo>
                    <a:cubicBezTo>
                      <a:pt x="207" y="29"/>
                      <a:pt x="209" y="30"/>
                      <a:pt x="209" y="31"/>
                    </a:cubicBezTo>
                    <a:cubicBezTo>
                      <a:pt x="210" y="30"/>
                      <a:pt x="211" y="29"/>
                      <a:pt x="211" y="28"/>
                    </a:cubicBezTo>
                    <a:cubicBezTo>
                      <a:pt x="212" y="28"/>
                      <a:pt x="213" y="27"/>
                      <a:pt x="213" y="26"/>
                    </a:cubicBezTo>
                    <a:cubicBezTo>
                      <a:pt x="213" y="26"/>
                      <a:pt x="215" y="24"/>
                      <a:pt x="215" y="24"/>
                    </a:cubicBezTo>
                    <a:cubicBezTo>
                      <a:pt x="215" y="24"/>
                      <a:pt x="212" y="22"/>
                      <a:pt x="212" y="22"/>
                    </a:cubicBezTo>
                    <a:cubicBezTo>
                      <a:pt x="213" y="22"/>
                      <a:pt x="214" y="20"/>
                      <a:pt x="214" y="20"/>
                    </a:cubicBezTo>
                    <a:cubicBezTo>
                      <a:pt x="214" y="20"/>
                      <a:pt x="216" y="21"/>
                      <a:pt x="216" y="22"/>
                    </a:cubicBezTo>
                    <a:cubicBezTo>
                      <a:pt x="217" y="22"/>
                      <a:pt x="218" y="23"/>
                      <a:pt x="218" y="23"/>
                    </a:cubicBezTo>
                    <a:cubicBezTo>
                      <a:pt x="219" y="23"/>
                      <a:pt x="220" y="21"/>
                      <a:pt x="220" y="21"/>
                    </a:cubicBezTo>
                    <a:cubicBezTo>
                      <a:pt x="220" y="21"/>
                      <a:pt x="222" y="19"/>
                      <a:pt x="222" y="19"/>
                    </a:cubicBezTo>
                    <a:cubicBezTo>
                      <a:pt x="222" y="19"/>
                      <a:pt x="224" y="21"/>
                      <a:pt x="224" y="21"/>
                    </a:cubicBezTo>
                    <a:cubicBezTo>
                      <a:pt x="224" y="20"/>
                      <a:pt x="226" y="19"/>
                      <a:pt x="226" y="18"/>
                    </a:cubicBezTo>
                    <a:cubicBezTo>
                      <a:pt x="226" y="18"/>
                      <a:pt x="224" y="17"/>
                      <a:pt x="224" y="17"/>
                    </a:cubicBezTo>
                    <a:cubicBezTo>
                      <a:pt x="224" y="16"/>
                      <a:pt x="225" y="15"/>
                      <a:pt x="225" y="14"/>
                    </a:cubicBezTo>
                    <a:cubicBezTo>
                      <a:pt x="226" y="14"/>
                      <a:pt x="227" y="12"/>
                      <a:pt x="227" y="12"/>
                    </a:cubicBezTo>
                    <a:cubicBezTo>
                      <a:pt x="227" y="12"/>
                      <a:pt x="229" y="14"/>
                      <a:pt x="229" y="14"/>
                    </a:cubicBezTo>
                    <a:cubicBezTo>
                      <a:pt x="230" y="14"/>
                      <a:pt x="231" y="15"/>
                      <a:pt x="231" y="16"/>
                    </a:cubicBezTo>
                    <a:cubicBezTo>
                      <a:pt x="232" y="16"/>
                      <a:pt x="233" y="17"/>
                      <a:pt x="234" y="17"/>
                    </a:cubicBezTo>
                    <a:cubicBezTo>
                      <a:pt x="234" y="17"/>
                      <a:pt x="235" y="15"/>
                      <a:pt x="235" y="15"/>
                    </a:cubicBezTo>
                    <a:cubicBezTo>
                      <a:pt x="236" y="15"/>
                      <a:pt x="237" y="16"/>
                      <a:pt x="238" y="17"/>
                    </a:cubicBezTo>
                    <a:cubicBezTo>
                      <a:pt x="238" y="17"/>
                      <a:pt x="240" y="19"/>
                      <a:pt x="240" y="19"/>
                    </a:cubicBezTo>
                    <a:cubicBezTo>
                      <a:pt x="240" y="18"/>
                      <a:pt x="241" y="17"/>
                      <a:pt x="242" y="16"/>
                    </a:cubicBezTo>
                    <a:cubicBezTo>
                      <a:pt x="242" y="16"/>
                      <a:pt x="243" y="14"/>
                      <a:pt x="243" y="14"/>
                    </a:cubicBezTo>
                    <a:cubicBezTo>
                      <a:pt x="243" y="14"/>
                      <a:pt x="241" y="12"/>
                      <a:pt x="241" y="12"/>
                    </a:cubicBezTo>
                    <a:cubicBezTo>
                      <a:pt x="241" y="12"/>
                      <a:pt x="242" y="10"/>
                      <a:pt x="243" y="10"/>
                    </a:cubicBezTo>
                    <a:cubicBezTo>
                      <a:pt x="243" y="10"/>
                      <a:pt x="245" y="12"/>
                      <a:pt x="245" y="12"/>
                    </a:cubicBezTo>
                    <a:cubicBezTo>
                      <a:pt x="245" y="12"/>
                      <a:pt x="247" y="13"/>
                      <a:pt x="247" y="14"/>
                    </a:cubicBezTo>
                    <a:cubicBezTo>
                      <a:pt x="247" y="14"/>
                      <a:pt x="246" y="15"/>
                      <a:pt x="246" y="16"/>
                    </a:cubicBezTo>
                    <a:cubicBezTo>
                      <a:pt x="245" y="16"/>
                      <a:pt x="244" y="17"/>
                      <a:pt x="244" y="18"/>
                    </a:cubicBezTo>
                    <a:cubicBezTo>
                      <a:pt x="244" y="18"/>
                      <a:pt x="246" y="19"/>
                      <a:pt x="246" y="20"/>
                    </a:cubicBezTo>
                    <a:cubicBezTo>
                      <a:pt x="247" y="19"/>
                      <a:pt x="247" y="18"/>
                      <a:pt x="248" y="17"/>
                    </a:cubicBezTo>
                    <a:cubicBezTo>
                      <a:pt x="248" y="17"/>
                      <a:pt x="249" y="15"/>
                      <a:pt x="249" y="15"/>
                    </a:cubicBezTo>
                    <a:cubicBezTo>
                      <a:pt x="250" y="15"/>
                      <a:pt x="252" y="17"/>
                      <a:pt x="252" y="17"/>
                    </a:cubicBezTo>
                    <a:cubicBezTo>
                      <a:pt x="252" y="17"/>
                      <a:pt x="253" y="15"/>
                      <a:pt x="253" y="15"/>
                    </a:cubicBezTo>
                    <a:cubicBezTo>
                      <a:pt x="253" y="14"/>
                      <a:pt x="251" y="14"/>
                      <a:pt x="251" y="13"/>
                    </a:cubicBezTo>
                    <a:cubicBezTo>
                      <a:pt x="251" y="12"/>
                      <a:pt x="253" y="11"/>
                      <a:pt x="253" y="11"/>
                    </a:cubicBezTo>
                    <a:cubicBezTo>
                      <a:pt x="253" y="10"/>
                      <a:pt x="254" y="9"/>
                      <a:pt x="255" y="9"/>
                    </a:cubicBezTo>
                    <a:cubicBezTo>
                      <a:pt x="255" y="8"/>
                      <a:pt x="256" y="10"/>
                      <a:pt x="257" y="10"/>
                    </a:cubicBezTo>
                    <a:cubicBezTo>
                      <a:pt x="258" y="10"/>
                      <a:pt x="258" y="8"/>
                      <a:pt x="258" y="8"/>
                    </a:cubicBezTo>
                    <a:cubicBezTo>
                      <a:pt x="259" y="8"/>
                      <a:pt x="260" y="10"/>
                      <a:pt x="261" y="10"/>
                    </a:cubicBezTo>
                    <a:cubicBezTo>
                      <a:pt x="261" y="10"/>
                      <a:pt x="259" y="11"/>
                      <a:pt x="259" y="12"/>
                    </a:cubicBezTo>
                    <a:cubicBezTo>
                      <a:pt x="259" y="12"/>
                      <a:pt x="261" y="13"/>
                      <a:pt x="261" y="14"/>
                    </a:cubicBezTo>
                    <a:cubicBezTo>
                      <a:pt x="261" y="14"/>
                      <a:pt x="260" y="15"/>
                      <a:pt x="260" y="16"/>
                    </a:cubicBezTo>
                    <a:cubicBezTo>
                      <a:pt x="259" y="17"/>
                      <a:pt x="258" y="18"/>
                      <a:pt x="258" y="18"/>
                    </a:cubicBezTo>
                    <a:cubicBezTo>
                      <a:pt x="258" y="18"/>
                      <a:pt x="256" y="16"/>
                      <a:pt x="256" y="16"/>
                    </a:cubicBezTo>
                    <a:cubicBezTo>
                      <a:pt x="255" y="16"/>
                      <a:pt x="255" y="19"/>
                      <a:pt x="254" y="19"/>
                    </a:cubicBezTo>
                    <a:cubicBezTo>
                      <a:pt x="253" y="19"/>
                      <a:pt x="252" y="17"/>
                      <a:pt x="252" y="17"/>
                    </a:cubicBezTo>
                    <a:cubicBezTo>
                      <a:pt x="251" y="17"/>
                      <a:pt x="251" y="19"/>
                      <a:pt x="250" y="19"/>
                    </a:cubicBezTo>
                    <a:cubicBezTo>
                      <a:pt x="251" y="20"/>
                      <a:pt x="253" y="21"/>
                      <a:pt x="254" y="23"/>
                    </a:cubicBezTo>
                    <a:cubicBezTo>
                      <a:pt x="255" y="23"/>
                      <a:pt x="256" y="24"/>
                      <a:pt x="257" y="24"/>
                    </a:cubicBezTo>
                    <a:cubicBezTo>
                      <a:pt x="257" y="24"/>
                      <a:pt x="258" y="22"/>
                      <a:pt x="258" y="22"/>
                    </a:cubicBezTo>
                    <a:cubicBezTo>
                      <a:pt x="259" y="22"/>
                      <a:pt x="260" y="24"/>
                      <a:pt x="261" y="24"/>
                    </a:cubicBezTo>
                    <a:cubicBezTo>
                      <a:pt x="261" y="24"/>
                      <a:pt x="263" y="26"/>
                      <a:pt x="263" y="25"/>
                    </a:cubicBezTo>
                    <a:cubicBezTo>
                      <a:pt x="263" y="25"/>
                      <a:pt x="265" y="23"/>
                      <a:pt x="265" y="23"/>
                    </a:cubicBezTo>
                    <a:cubicBezTo>
                      <a:pt x="264" y="23"/>
                      <a:pt x="262" y="22"/>
                      <a:pt x="262" y="22"/>
                    </a:cubicBezTo>
                    <a:cubicBezTo>
                      <a:pt x="262" y="21"/>
                      <a:pt x="264" y="20"/>
                      <a:pt x="264" y="19"/>
                    </a:cubicBezTo>
                    <a:cubicBezTo>
                      <a:pt x="264" y="19"/>
                      <a:pt x="265" y="18"/>
                      <a:pt x="266" y="17"/>
                    </a:cubicBezTo>
                    <a:cubicBezTo>
                      <a:pt x="266" y="16"/>
                      <a:pt x="267" y="15"/>
                      <a:pt x="267" y="15"/>
                    </a:cubicBezTo>
                    <a:cubicBezTo>
                      <a:pt x="268" y="15"/>
                      <a:pt x="269" y="17"/>
                      <a:pt x="270" y="17"/>
                    </a:cubicBezTo>
                    <a:cubicBezTo>
                      <a:pt x="270" y="16"/>
                      <a:pt x="271" y="14"/>
                      <a:pt x="271" y="14"/>
                    </a:cubicBezTo>
                    <a:cubicBezTo>
                      <a:pt x="272" y="14"/>
                      <a:pt x="273" y="16"/>
                      <a:pt x="274" y="16"/>
                    </a:cubicBezTo>
                    <a:cubicBezTo>
                      <a:pt x="274" y="16"/>
                      <a:pt x="275" y="14"/>
                      <a:pt x="275" y="14"/>
                    </a:cubicBezTo>
                    <a:cubicBezTo>
                      <a:pt x="275" y="14"/>
                      <a:pt x="273" y="12"/>
                      <a:pt x="273" y="12"/>
                    </a:cubicBezTo>
                    <a:cubicBezTo>
                      <a:pt x="273" y="12"/>
                      <a:pt x="274" y="10"/>
                      <a:pt x="275" y="10"/>
                    </a:cubicBezTo>
                    <a:cubicBezTo>
                      <a:pt x="275" y="10"/>
                      <a:pt x="276" y="12"/>
                      <a:pt x="277" y="12"/>
                    </a:cubicBezTo>
                    <a:cubicBezTo>
                      <a:pt x="278" y="11"/>
                      <a:pt x="278" y="10"/>
                      <a:pt x="279" y="9"/>
                    </a:cubicBezTo>
                    <a:cubicBezTo>
                      <a:pt x="279" y="9"/>
                      <a:pt x="280" y="11"/>
                      <a:pt x="281" y="11"/>
                    </a:cubicBezTo>
                    <a:cubicBezTo>
                      <a:pt x="281" y="11"/>
                      <a:pt x="282" y="9"/>
                      <a:pt x="283" y="9"/>
                    </a:cubicBezTo>
                    <a:cubicBezTo>
                      <a:pt x="283" y="8"/>
                      <a:pt x="284" y="7"/>
                      <a:pt x="284" y="7"/>
                    </a:cubicBezTo>
                    <a:cubicBezTo>
                      <a:pt x="285" y="7"/>
                      <a:pt x="286" y="8"/>
                      <a:pt x="287" y="8"/>
                    </a:cubicBezTo>
                    <a:cubicBezTo>
                      <a:pt x="287" y="9"/>
                      <a:pt x="285" y="10"/>
                      <a:pt x="285" y="10"/>
                    </a:cubicBezTo>
                    <a:cubicBezTo>
                      <a:pt x="284" y="11"/>
                      <a:pt x="284" y="12"/>
                      <a:pt x="283" y="13"/>
                    </a:cubicBezTo>
                    <a:cubicBezTo>
                      <a:pt x="283" y="13"/>
                      <a:pt x="281" y="11"/>
                      <a:pt x="281" y="11"/>
                    </a:cubicBezTo>
                    <a:cubicBezTo>
                      <a:pt x="281" y="11"/>
                      <a:pt x="280" y="13"/>
                      <a:pt x="279" y="13"/>
                    </a:cubicBezTo>
                    <a:cubicBezTo>
                      <a:pt x="279" y="14"/>
                      <a:pt x="278" y="15"/>
                      <a:pt x="278" y="15"/>
                    </a:cubicBezTo>
                    <a:cubicBezTo>
                      <a:pt x="278" y="16"/>
                      <a:pt x="280" y="17"/>
                      <a:pt x="280" y="17"/>
                    </a:cubicBezTo>
                    <a:cubicBezTo>
                      <a:pt x="280" y="17"/>
                      <a:pt x="278" y="19"/>
                      <a:pt x="278" y="19"/>
                    </a:cubicBezTo>
                    <a:cubicBezTo>
                      <a:pt x="279" y="20"/>
                      <a:pt x="280" y="21"/>
                      <a:pt x="280" y="21"/>
                    </a:cubicBezTo>
                    <a:cubicBezTo>
                      <a:pt x="281" y="21"/>
                      <a:pt x="281" y="19"/>
                      <a:pt x="282" y="19"/>
                    </a:cubicBezTo>
                    <a:cubicBezTo>
                      <a:pt x="283" y="19"/>
                      <a:pt x="284" y="21"/>
                      <a:pt x="284" y="21"/>
                    </a:cubicBezTo>
                    <a:cubicBezTo>
                      <a:pt x="285" y="20"/>
                      <a:pt x="285" y="19"/>
                      <a:pt x="286" y="18"/>
                    </a:cubicBezTo>
                    <a:cubicBezTo>
                      <a:pt x="287" y="18"/>
                      <a:pt x="287" y="16"/>
                      <a:pt x="288" y="16"/>
                    </a:cubicBezTo>
                    <a:cubicBezTo>
                      <a:pt x="288" y="16"/>
                      <a:pt x="289" y="18"/>
                      <a:pt x="290" y="18"/>
                    </a:cubicBezTo>
                    <a:cubicBezTo>
                      <a:pt x="291" y="18"/>
                      <a:pt x="291" y="16"/>
                      <a:pt x="292" y="16"/>
                    </a:cubicBezTo>
                    <a:cubicBezTo>
                      <a:pt x="292" y="16"/>
                      <a:pt x="294" y="17"/>
                      <a:pt x="294" y="17"/>
                    </a:cubicBezTo>
                    <a:cubicBezTo>
                      <a:pt x="294" y="18"/>
                      <a:pt x="292" y="19"/>
                      <a:pt x="292" y="20"/>
                    </a:cubicBezTo>
                    <a:cubicBezTo>
                      <a:pt x="292" y="20"/>
                      <a:pt x="294" y="21"/>
                      <a:pt x="294" y="21"/>
                    </a:cubicBezTo>
                    <a:cubicBezTo>
                      <a:pt x="295" y="21"/>
                      <a:pt x="295" y="19"/>
                      <a:pt x="296" y="19"/>
                    </a:cubicBezTo>
                    <a:cubicBezTo>
                      <a:pt x="296" y="19"/>
                      <a:pt x="298" y="21"/>
                      <a:pt x="298" y="21"/>
                    </a:cubicBezTo>
                    <a:cubicBezTo>
                      <a:pt x="299" y="20"/>
                      <a:pt x="300" y="19"/>
                      <a:pt x="300" y="18"/>
                    </a:cubicBezTo>
                    <a:cubicBezTo>
                      <a:pt x="301" y="18"/>
                      <a:pt x="301" y="17"/>
                      <a:pt x="302" y="16"/>
                    </a:cubicBezTo>
                    <a:cubicBezTo>
                      <a:pt x="302" y="15"/>
                      <a:pt x="303" y="15"/>
                      <a:pt x="303" y="14"/>
                    </a:cubicBezTo>
                    <a:cubicBezTo>
                      <a:pt x="304" y="14"/>
                      <a:pt x="305" y="12"/>
                      <a:pt x="305" y="12"/>
                    </a:cubicBezTo>
                    <a:cubicBezTo>
                      <a:pt x="305" y="12"/>
                      <a:pt x="307" y="13"/>
                      <a:pt x="307" y="13"/>
                    </a:cubicBezTo>
                    <a:cubicBezTo>
                      <a:pt x="307" y="14"/>
                      <a:pt x="306" y="15"/>
                      <a:pt x="306" y="16"/>
                    </a:cubicBezTo>
                    <a:cubicBezTo>
                      <a:pt x="306" y="16"/>
                      <a:pt x="308" y="17"/>
                      <a:pt x="308" y="17"/>
                    </a:cubicBezTo>
                    <a:cubicBezTo>
                      <a:pt x="308" y="18"/>
                      <a:pt x="306" y="20"/>
                      <a:pt x="306" y="20"/>
                    </a:cubicBezTo>
                    <a:cubicBezTo>
                      <a:pt x="307" y="20"/>
                      <a:pt x="308" y="21"/>
                      <a:pt x="308" y="21"/>
                    </a:cubicBezTo>
                    <a:cubicBezTo>
                      <a:pt x="309" y="21"/>
                      <a:pt x="310" y="19"/>
                      <a:pt x="310" y="19"/>
                    </a:cubicBezTo>
                    <a:cubicBezTo>
                      <a:pt x="311" y="19"/>
                      <a:pt x="311" y="18"/>
                      <a:pt x="312" y="17"/>
                    </a:cubicBezTo>
                    <a:cubicBezTo>
                      <a:pt x="312" y="17"/>
                      <a:pt x="313" y="15"/>
                      <a:pt x="313" y="15"/>
                    </a:cubicBezTo>
                    <a:cubicBezTo>
                      <a:pt x="314" y="15"/>
                      <a:pt x="315" y="16"/>
                      <a:pt x="316" y="16"/>
                    </a:cubicBezTo>
                    <a:cubicBezTo>
                      <a:pt x="316" y="17"/>
                      <a:pt x="318" y="18"/>
                      <a:pt x="318" y="18"/>
                    </a:cubicBezTo>
                    <a:cubicBezTo>
                      <a:pt x="318" y="18"/>
                      <a:pt x="316" y="20"/>
                      <a:pt x="316" y="20"/>
                    </a:cubicBezTo>
                    <a:cubicBezTo>
                      <a:pt x="316" y="20"/>
                      <a:pt x="314" y="22"/>
                      <a:pt x="315" y="23"/>
                    </a:cubicBezTo>
                    <a:cubicBezTo>
                      <a:pt x="315" y="23"/>
                      <a:pt x="316" y="24"/>
                      <a:pt x="317" y="24"/>
                    </a:cubicBezTo>
                    <a:cubicBezTo>
                      <a:pt x="317" y="23"/>
                      <a:pt x="318" y="23"/>
                      <a:pt x="318" y="22"/>
                    </a:cubicBezTo>
                    <a:cubicBezTo>
                      <a:pt x="319" y="21"/>
                      <a:pt x="320" y="20"/>
                      <a:pt x="320" y="20"/>
                    </a:cubicBezTo>
                    <a:cubicBezTo>
                      <a:pt x="320" y="19"/>
                      <a:pt x="318" y="18"/>
                      <a:pt x="318" y="18"/>
                    </a:cubicBezTo>
                    <a:cubicBezTo>
                      <a:pt x="318" y="17"/>
                      <a:pt x="320" y="16"/>
                      <a:pt x="320" y="16"/>
                    </a:cubicBezTo>
                    <a:cubicBezTo>
                      <a:pt x="320" y="15"/>
                      <a:pt x="321" y="14"/>
                      <a:pt x="321" y="14"/>
                    </a:cubicBezTo>
                    <a:cubicBezTo>
                      <a:pt x="321" y="14"/>
                      <a:pt x="324" y="15"/>
                      <a:pt x="324" y="15"/>
                    </a:cubicBezTo>
                    <a:cubicBezTo>
                      <a:pt x="324" y="16"/>
                      <a:pt x="322" y="17"/>
                      <a:pt x="322" y="18"/>
                    </a:cubicBezTo>
                    <a:cubicBezTo>
                      <a:pt x="322" y="18"/>
                      <a:pt x="324" y="19"/>
                      <a:pt x="324" y="19"/>
                    </a:cubicBezTo>
                    <a:cubicBezTo>
                      <a:pt x="324" y="20"/>
                      <a:pt x="323" y="21"/>
                      <a:pt x="322" y="21"/>
                    </a:cubicBezTo>
                    <a:cubicBezTo>
                      <a:pt x="322" y="22"/>
                      <a:pt x="321" y="24"/>
                      <a:pt x="321" y="24"/>
                    </a:cubicBezTo>
                    <a:cubicBezTo>
                      <a:pt x="321" y="24"/>
                      <a:pt x="323" y="25"/>
                      <a:pt x="323" y="25"/>
                    </a:cubicBezTo>
                    <a:cubicBezTo>
                      <a:pt x="324" y="25"/>
                      <a:pt x="324" y="23"/>
                      <a:pt x="325" y="23"/>
                    </a:cubicBezTo>
                    <a:cubicBezTo>
                      <a:pt x="325" y="23"/>
                      <a:pt x="327" y="25"/>
                      <a:pt x="327" y="25"/>
                    </a:cubicBezTo>
                    <a:cubicBezTo>
                      <a:pt x="328" y="25"/>
                      <a:pt x="328" y="26"/>
                      <a:pt x="329" y="27"/>
                    </a:cubicBezTo>
                    <a:cubicBezTo>
                      <a:pt x="329" y="26"/>
                      <a:pt x="331" y="25"/>
                      <a:pt x="331" y="24"/>
                    </a:cubicBezTo>
                    <a:cubicBezTo>
                      <a:pt x="331" y="24"/>
                      <a:pt x="329" y="23"/>
                      <a:pt x="329" y="23"/>
                    </a:cubicBezTo>
                    <a:cubicBezTo>
                      <a:pt x="329" y="22"/>
                      <a:pt x="330" y="21"/>
                      <a:pt x="330" y="20"/>
                    </a:cubicBezTo>
                    <a:cubicBezTo>
                      <a:pt x="330" y="20"/>
                      <a:pt x="328" y="19"/>
                      <a:pt x="328" y="19"/>
                    </a:cubicBezTo>
                    <a:cubicBezTo>
                      <a:pt x="328" y="18"/>
                      <a:pt x="330" y="17"/>
                      <a:pt x="330" y="16"/>
                    </a:cubicBezTo>
                    <a:cubicBezTo>
                      <a:pt x="330" y="16"/>
                      <a:pt x="331" y="15"/>
                      <a:pt x="331" y="14"/>
                    </a:cubicBezTo>
                    <a:cubicBezTo>
                      <a:pt x="331" y="14"/>
                      <a:pt x="330" y="13"/>
                      <a:pt x="329" y="13"/>
                    </a:cubicBezTo>
                    <a:cubicBezTo>
                      <a:pt x="329" y="13"/>
                      <a:pt x="331" y="10"/>
                      <a:pt x="331" y="10"/>
                    </a:cubicBezTo>
                    <a:cubicBezTo>
                      <a:pt x="331" y="10"/>
                      <a:pt x="333" y="12"/>
                      <a:pt x="333" y="12"/>
                    </a:cubicBezTo>
                    <a:cubicBezTo>
                      <a:pt x="333" y="12"/>
                      <a:pt x="335" y="10"/>
                      <a:pt x="335" y="10"/>
                    </a:cubicBezTo>
                    <a:cubicBezTo>
                      <a:pt x="335" y="10"/>
                      <a:pt x="337" y="11"/>
                      <a:pt x="337" y="11"/>
                    </a:cubicBezTo>
                    <a:cubicBezTo>
                      <a:pt x="337" y="12"/>
                      <a:pt x="335" y="14"/>
                      <a:pt x="335" y="14"/>
                    </a:cubicBezTo>
                    <a:cubicBezTo>
                      <a:pt x="336" y="14"/>
                      <a:pt x="337" y="15"/>
                      <a:pt x="338" y="15"/>
                    </a:cubicBezTo>
                    <a:cubicBezTo>
                      <a:pt x="338" y="15"/>
                      <a:pt x="339" y="13"/>
                      <a:pt x="339" y="13"/>
                    </a:cubicBezTo>
                    <a:cubicBezTo>
                      <a:pt x="340" y="13"/>
                      <a:pt x="341" y="14"/>
                      <a:pt x="342" y="15"/>
                    </a:cubicBezTo>
                    <a:cubicBezTo>
                      <a:pt x="342" y="15"/>
                      <a:pt x="343" y="17"/>
                      <a:pt x="344" y="17"/>
                    </a:cubicBezTo>
                    <a:cubicBezTo>
                      <a:pt x="344" y="17"/>
                      <a:pt x="345" y="18"/>
                      <a:pt x="346" y="18"/>
                    </a:cubicBezTo>
                    <a:cubicBezTo>
                      <a:pt x="346" y="18"/>
                      <a:pt x="347" y="16"/>
                      <a:pt x="348" y="16"/>
                    </a:cubicBezTo>
                    <a:cubicBezTo>
                      <a:pt x="348" y="15"/>
                      <a:pt x="349" y="14"/>
                      <a:pt x="349" y="14"/>
                    </a:cubicBezTo>
                    <a:cubicBezTo>
                      <a:pt x="350" y="14"/>
                      <a:pt x="351" y="12"/>
                      <a:pt x="351" y="12"/>
                    </a:cubicBezTo>
                    <a:cubicBezTo>
                      <a:pt x="352" y="12"/>
                      <a:pt x="353" y="13"/>
                      <a:pt x="353" y="13"/>
                    </a:cubicBezTo>
                    <a:cubicBezTo>
                      <a:pt x="354" y="13"/>
                      <a:pt x="354" y="11"/>
                      <a:pt x="355" y="11"/>
                    </a:cubicBezTo>
                    <a:cubicBezTo>
                      <a:pt x="355" y="12"/>
                      <a:pt x="357" y="12"/>
                      <a:pt x="357" y="13"/>
                    </a:cubicBezTo>
                    <a:cubicBezTo>
                      <a:pt x="357" y="13"/>
                      <a:pt x="355" y="14"/>
                      <a:pt x="356" y="15"/>
                    </a:cubicBezTo>
                    <a:cubicBezTo>
                      <a:pt x="356" y="16"/>
                      <a:pt x="358" y="16"/>
                      <a:pt x="358" y="17"/>
                    </a:cubicBezTo>
                    <a:cubicBezTo>
                      <a:pt x="358" y="17"/>
                      <a:pt x="356" y="18"/>
                      <a:pt x="356" y="19"/>
                    </a:cubicBezTo>
                    <a:cubicBezTo>
                      <a:pt x="356" y="20"/>
                      <a:pt x="358" y="20"/>
                      <a:pt x="358" y="21"/>
                    </a:cubicBezTo>
                    <a:cubicBezTo>
                      <a:pt x="359" y="20"/>
                      <a:pt x="360" y="19"/>
                      <a:pt x="360" y="18"/>
                    </a:cubicBezTo>
                    <a:cubicBezTo>
                      <a:pt x="360" y="18"/>
                      <a:pt x="362" y="16"/>
                      <a:pt x="362" y="16"/>
                    </a:cubicBezTo>
                    <a:cubicBezTo>
                      <a:pt x="362" y="16"/>
                      <a:pt x="360" y="14"/>
                      <a:pt x="360" y="14"/>
                    </a:cubicBezTo>
                    <a:cubicBezTo>
                      <a:pt x="360" y="14"/>
                      <a:pt x="361" y="12"/>
                      <a:pt x="361" y="12"/>
                    </a:cubicBezTo>
                    <a:cubicBezTo>
                      <a:pt x="361" y="12"/>
                      <a:pt x="363" y="14"/>
                      <a:pt x="363" y="14"/>
                    </a:cubicBezTo>
                    <a:cubicBezTo>
                      <a:pt x="363" y="14"/>
                      <a:pt x="362" y="16"/>
                      <a:pt x="362" y="16"/>
                    </a:cubicBezTo>
                    <a:cubicBezTo>
                      <a:pt x="362" y="16"/>
                      <a:pt x="364" y="18"/>
                      <a:pt x="364" y="18"/>
                    </a:cubicBezTo>
                    <a:cubicBezTo>
                      <a:pt x="365" y="18"/>
                      <a:pt x="365" y="16"/>
                      <a:pt x="366" y="16"/>
                    </a:cubicBezTo>
                    <a:cubicBezTo>
                      <a:pt x="366" y="16"/>
                      <a:pt x="367" y="17"/>
                      <a:pt x="368" y="17"/>
                    </a:cubicBezTo>
                    <a:cubicBezTo>
                      <a:pt x="369" y="17"/>
                      <a:pt x="369" y="15"/>
                      <a:pt x="370" y="15"/>
                    </a:cubicBezTo>
                    <a:cubicBezTo>
                      <a:pt x="370" y="15"/>
                      <a:pt x="371" y="17"/>
                      <a:pt x="372" y="17"/>
                    </a:cubicBezTo>
                    <a:cubicBezTo>
                      <a:pt x="372" y="17"/>
                      <a:pt x="373" y="15"/>
                      <a:pt x="374" y="15"/>
                    </a:cubicBezTo>
                    <a:cubicBezTo>
                      <a:pt x="374" y="15"/>
                      <a:pt x="375" y="16"/>
                      <a:pt x="376" y="16"/>
                    </a:cubicBezTo>
                    <a:cubicBezTo>
                      <a:pt x="376" y="16"/>
                      <a:pt x="377" y="14"/>
                      <a:pt x="378" y="14"/>
                    </a:cubicBezTo>
                    <a:cubicBezTo>
                      <a:pt x="378" y="14"/>
                      <a:pt x="379" y="12"/>
                      <a:pt x="379" y="12"/>
                    </a:cubicBezTo>
                    <a:cubicBezTo>
                      <a:pt x="380" y="12"/>
                      <a:pt x="381" y="14"/>
                      <a:pt x="381" y="14"/>
                    </a:cubicBezTo>
                    <a:cubicBezTo>
                      <a:pt x="382" y="13"/>
                      <a:pt x="383" y="12"/>
                      <a:pt x="383" y="11"/>
                    </a:cubicBezTo>
                    <a:cubicBezTo>
                      <a:pt x="384" y="11"/>
                      <a:pt x="384" y="9"/>
                      <a:pt x="385" y="9"/>
                    </a:cubicBezTo>
                    <a:cubicBezTo>
                      <a:pt x="385" y="9"/>
                      <a:pt x="387" y="11"/>
                      <a:pt x="387" y="11"/>
                    </a:cubicBezTo>
                    <a:cubicBezTo>
                      <a:pt x="387" y="12"/>
                      <a:pt x="386" y="12"/>
                      <a:pt x="385" y="13"/>
                    </a:cubicBezTo>
                    <a:cubicBezTo>
                      <a:pt x="385" y="13"/>
                      <a:pt x="384" y="15"/>
                      <a:pt x="384" y="15"/>
                    </a:cubicBezTo>
                    <a:cubicBezTo>
                      <a:pt x="384" y="15"/>
                      <a:pt x="386" y="17"/>
                      <a:pt x="386" y="17"/>
                    </a:cubicBezTo>
                    <a:cubicBezTo>
                      <a:pt x="385" y="18"/>
                      <a:pt x="385" y="18"/>
                      <a:pt x="384" y="19"/>
                    </a:cubicBezTo>
                    <a:cubicBezTo>
                      <a:pt x="384" y="20"/>
                      <a:pt x="383" y="21"/>
                      <a:pt x="383" y="21"/>
                    </a:cubicBezTo>
                    <a:cubicBezTo>
                      <a:pt x="382" y="22"/>
                      <a:pt x="381" y="20"/>
                      <a:pt x="380" y="20"/>
                    </a:cubicBezTo>
                    <a:cubicBezTo>
                      <a:pt x="380" y="20"/>
                      <a:pt x="379" y="22"/>
                      <a:pt x="379" y="22"/>
                    </a:cubicBezTo>
                    <a:cubicBezTo>
                      <a:pt x="378" y="22"/>
                      <a:pt x="377" y="20"/>
                      <a:pt x="376" y="20"/>
                    </a:cubicBezTo>
                    <a:cubicBezTo>
                      <a:pt x="376" y="20"/>
                      <a:pt x="375" y="22"/>
                      <a:pt x="375" y="22"/>
                    </a:cubicBezTo>
                    <a:cubicBezTo>
                      <a:pt x="375" y="23"/>
                      <a:pt x="377" y="24"/>
                      <a:pt x="377" y="24"/>
                    </a:cubicBezTo>
                    <a:cubicBezTo>
                      <a:pt x="377" y="25"/>
                      <a:pt x="375" y="26"/>
                      <a:pt x="375" y="26"/>
                    </a:cubicBezTo>
                    <a:cubicBezTo>
                      <a:pt x="376" y="26"/>
                      <a:pt x="377" y="28"/>
                      <a:pt x="377" y="28"/>
                    </a:cubicBezTo>
                    <a:cubicBezTo>
                      <a:pt x="378" y="28"/>
                      <a:pt x="379" y="26"/>
                      <a:pt x="379" y="26"/>
                    </a:cubicBezTo>
                    <a:cubicBezTo>
                      <a:pt x="380" y="26"/>
                      <a:pt x="381" y="28"/>
                      <a:pt x="381" y="28"/>
                    </a:cubicBezTo>
                    <a:cubicBezTo>
                      <a:pt x="382" y="28"/>
                      <a:pt x="382" y="25"/>
                      <a:pt x="383" y="25"/>
                    </a:cubicBezTo>
                    <a:cubicBezTo>
                      <a:pt x="384" y="25"/>
                      <a:pt x="385" y="27"/>
                      <a:pt x="385" y="27"/>
                    </a:cubicBezTo>
                    <a:cubicBezTo>
                      <a:pt x="385" y="26"/>
                      <a:pt x="387" y="25"/>
                      <a:pt x="387" y="25"/>
                    </a:cubicBezTo>
                    <a:cubicBezTo>
                      <a:pt x="387" y="24"/>
                      <a:pt x="385" y="24"/>
                      <a:pt x="385" y="23"/>
                    </a:cubicBezTo>
                    <a:cubicBezTo>
                      <a:pt x="385" y="22"/>
                      <a:pt x="386" y="22"/>
                      <a:pt x="386" y="21"/>
                    </a:cubicBezTo>
                    <a:cubicBezTo>
                      <a:pt x="387" y="20"/>
                      <a:pt x="388" y="19"/>
                      <a:pt x="388" y="19"/>
                    </a:cubicBezTo>
                    <a:cubicBezTo>
                      <a:pt x="388" y="18"/>
                      <a:pt x="386" y="17"/>
                      <a:pt x="386" y="17"/>
                    </a:cubicBezTo>
                    <a:cubicBezTo>
                      <a:pt x="386" y="17"/>
                      <a:pt x="387" y="15"/>
                      <a:pt x="388" y="15"/>
                    </a:cubicBezTo>
                    <a:cubicBezTo>
                      <a:pt x="388" y="15"/>
                      <a:pt x="390" y="17"/>
                      <a:pt x="390" y="16"/>
                    </a:cubicBezTo>
                    <a:cubicBezTo>
                      <a:pt x="390" y="16"/>
                      <a:pt x="392" y="14"/>
                      <a:pt x="392" y="14"/>
                    </a:cubicBezTo>
                    <a:cubicBezTo>
                      <a:pt x="392" y="14"/>
                      <a:pt x="389" y="12"/>
                      <a:pt x="389" y="12"/>
                    </a:cubicBezTo>
                    <a:cubicBezTo>
                      <a:pt x="390" y="12"/>
                      <a:pt x="391" y="10"/>
                      <a:pt x="391" y="10"/>
                    </a:cubicBezTo>
                    <a:cubicBezTo>
                      <a:pt x="392" y="10"/>
                      <a:pt x="393" y="12"/>
                      <a:pt x="393" y="12"/>
                    </a:cubicBezTo>
                    <a:cubicBezTo>
                      <a:pt x="393" y="13"/>
                      <a:pt x="391" y="14"/>
                      <a:pt x="392" y="14"/>
                    </a:cubicBezTo>
                    <a:cubicBezTo>
                      <a:pt x="392" y="15"/>
                      <a:pt x="394" y="15"/>
                      <a:pt x="394" y="16"/>
                    </a:cubicBezTo>
                    <a:cubicBezTo>
                      <a:pt x="394" y="17"/>
                      <a:pt x="396" y="17"/>
                      <a:pt x="396" y="18"/>
                    </a:cubicBezTo>
                    <a:cubicBezTo>
                      <a:pt x="396" y="18"/>
                      <a:pt x="395" y="19"/>
                      <a:pt x="394" y="20"/>
                    </a:cubicBezTo>
                    <a:cubicBezTo>
                      <a:pt x="394" y="20"/>
                      <a:pt x="392" y="18"/>
                      <a:pt x="392" y="18"/>
                    </a:cubicBezTo>
                    <a:cubicBezTo>
                      <a:pt x="392" y="18"/>
                      <a:pt x="391" y="20"/>
                      <a:pt x="390" y="20"/>
                    </a:cubicBezTo>
                    <a:cubicBezTo>
                      <a:pt x="390" y="21"/>
                      <a:pt x="389" y="22"/>
                      <a:pt x="389" y="23"/>
                    </a:cubicBezTo>
                    <a:cubicBezTo>
                      <a:pt x="389" y="23"/>
                      <a:pt x="390" y="24"/>
                      <a:pt x="391" y="24"/>
                    </a:cubicBezTo>
                    <a:cubicBezTo>
                      <a:pt x="391" y="24"/>
                      <a:pt x="392" y="22"/>
                      <a:pt x="393" y="22"/>
                    </a:cubicBezTo>
                    <a:cubicBezTo>
                      <a:pt x="393" y="22"/>
                      <a:pt x="394" y="24"/>
                      <a:pt x="395" y="24"/>
                    </a:cubicBezTo>
                    <a:cubicBezTo>
                      <a:pt x="395" y="24"/>
                      <a:pt x="396" y="22"/>
                      <a:pt x="397" y="22"/>
                    </a:cubicBezTo>
                    <a:cubicBezTo>
                      <a:pt x="397" y="21"/>
                      <a:pt x="398" y="23"/>
                      <a:pt x="399" y="23"/>
                    </a:cubicBezTo>
                    <a:cubicBezTo>
                      <a:pt x="399" y="23"/>
                      <a:pt x="400" y="22"/>
                      <a:pt x="400" y="21"/>
                    </a:cubicBezTo>
                    <a:cubicBezTo>
                      <a:pt x="401" y="20"/>
                      <a:pt x="402" y="20"/>
                      <a:pt x="402" y="19"/>
                    </a:cubicBezTo>
                    <a:cubicBezTo>
                      <a:pt x="402" y="19"/>
                      <a:pt x="404" y="17"/>
                      <a:pt x="404" y="17"/>
                    </a:cubicBezTo>
                    <a:cubicBezTo>
                      <a:pt x="404" y="17"/>
                      <a:pt x="406" y="18"/>
                      <a:pt x="406" y="18"/>
                    </a:cubicBezTo>
                    <a:cubicBezTo>
                      <a:pt x="406" y="19"/>
                      <a:pt x="404" y="20"/>
                      <a:pt x="404" y="20"/>
                    </a:cubicBezTo>
                    <a:cubicBezTo>
                      <a:pt x="405" y="21"/>
                      <a:pt x="407" y="22"/>
                      <a:pt x="407" y="22"/>
                    </a:cubicBezTo>
                    <a:cubicBezTo>
                      <a:pt x="407" y="23"/>
                      <a:pt x="405" y="24"/>
                      <a:pt x="405" y="24"/>
                    </a:cubicBezTo>
                    <a:cubicBezTo>
                      <a:pt x="405" y="25"/>
                      <a:pt x="407" y="26"/>
                      <a:pt x="407" y="26"/>
                    </a:cubicBezTo>
                    <a:cubicBezTo>
                      <a:pt x="408" y="26"/>
                      <a:pt x="408" y="24"/>
                      <a:pt x="409" y="24"/>
                    </a:cubicBezTo>
                    <a:cubicBezTo>
                      <a:pt x="409" y="23"/>
                      <a:pt x="407" y="23"/>
                      <a:pt x="407" y="22"/>
                    </a:cubicBezTo>
                    <a:cubicBezTo>
                      <a:pt x="407" y="22"/>
                      <a:pt x="408" y="20"/>
                      <a:pt x="408" y="20"/>
                    </a:cubicBezTo>
                    <a:cubicBezTo>
                      <a:pt x="409" y="19"/>
                      <a:pt x="410" y="18"/>
                      <a:pt x="410" y="18"/>
                    </a:cubicBezTo>
                    <a:cubicBezTo>
                      <a:pt x="410" y="17"/>
                      <a:pt x="408" y="17"/>
                      <a:pt x="408" y="16"/>
                    </a:cubicBezTo>
                    <a:cubicBezTo>
                      <a:pt x="408" y="16"/>
                      <a:pt x="409" y="14"/>
                      <a:pt x="410" y="14"/>
                    </a:cubicBezTo>
                    <a:cubicBezTo>
                      <a:pt x="410" y="14"/>
                      <a:pt x="412" y="15"/>
                      <a:pt x="412" y="15"/>
                    </a:cubicBezTo>
                    <a:cubicBezTo>
                      <a:pt x="412" y="16"/>
                      <a:pt x="410" y="17"/>
                      <a:pt x="410" y="18"/>
                    </a:cubicBezTo>
                    <a:cubicBezTo>
                      <a:pt x="410" y="18"/>
                      <a:pt x="412" y="19"/>
                      <a:pt x="412" y="19"/>
                    </a:cubicBezTo>
                    <a:cubicBezTo>
                      <a:pt x="412" y="20"/>
                      <a:pt x="410" y="21"/>
                      <a:pt x="411" y="22"/>
                    </a:cubicBezTo>
                    <a:cubicBezTo>
                      <a:pt x="411" y="22"/>
                      <a:pt x="413" y="23"/>
                      <a:pt x="413" y="23"/>
                    </a:cubicBezTo>
                    <a:cubicBezTo>
                      <a:pt x="413" y="24"/>
                      <a:pt x="415" y="25"/>
                      <a:pt x="415" y="25"/>
                    </a:cubicBezTo>
                    <a:cubicBezTo>
                      <a:pt x="415" y="25"/>
                      <a:pt x="416" y="23"/>
                      <a:pt x="417" y="23"/>
                    </a:cubicBezTo>
                    <a:cubicBezTo>
                      <a:pt x="417" y="22"/>
                      <a:pt x="418" y="21"/>
                      <a:pt x="418" y="21"/>
                    </a:cubicBezTo>
                    <a:cubicBezTo>
                      <a:pt x="419" y="20"/>
                      <a:pt x="420" y="19"/>
                      <a:pt x="420" y="18"/>
                    </a:cubicBezTo>
                    <a:cubicBezTo>
                      <a:pt x="420" y="18"/>
                      <a:pt x="421" y="16"/>
                      <a:pt x="422" y="16"/>
                    </a:cubicBezTo>
                    <a:cubicBezTo>
                      <a:pt x="422" y="16"/>
                      <a:pt x="424" y="18"/>
                      <a:pt x="424" y="18"/>
                    </a:cubicBezTo>
                    <a:cubicBezTo>
                      <a:pt x="425" y="18"/>
                      <a:pt x="425" y="16"/>
                      <a:pt x="426" y="16"/>
                    </a:cubicBezTo>
                    <a:cubicBezTo>
                      <a:pt x="426" y="16"/>
                      <a:pt x="428" y="17"/>
                      <a:pt x="428" y="17"/>
                    </a:cubicBezTo>
                    <a:cubicBezTo>
                      <a:pt x="428" y="18"/>
                      <a:pt x="426" y="19"/>
                      <a:pt x="426" y="20"/>
                    </a:cubicBezTo>
                    <a:cubicBezTo>
                      <a:pt x="426" y="20"/>
                      <a:pt x="428" y="21"/>
                      <a:pt x="429" y="21"/>
                    </a:cubicBezTo>
                    <a:cubicBezTo>
                      <a:pt x="429" y="21"/>
                      <a:pt x="430" y="23"/>
                      <a:pt x="431" y="23"/>
                    </a:cubicBezTo>
                    <a:cubicBezTo>
                      <a:pt x="431" y="22"/>
                      <a:pt x="433" y="21"/>
                      <a:pt x="433" y="21"/>
                    </a:cubicBezTo>
                    <a:cubicBezTo>
                      <a:pt x="432" y="20"/>
                      <a:pt x="430" y="20"/>
                      <a:pt x="430" y="19"/>
                    </a:cubicBezTo>
                    <a:cubicBezTo>
                      <a:pt x="430" y="18"/>
                      <a:pt x="432" y="18"/>
                      <a:pt x="432" y="17"/>
                    </a:cubicBezTo>
                    <a:cubicBezTo>
                      <a:pt x="432" y="16"/>
                      <a:pt x="430" y="16"/>
                      <a:pt x="430" y="15"/>
                    </a:cubicBezTo>
                    <a:cubicBezTo>
                      <a:pt x="430" y="15"/>
                      <a:pt x="431" y="13"/>
                      <a:pt x="431" y="13"/>
                    </a:cubicBezTo>
                    <a:cubicBezTo>
                      <a:pt x="432" y="12"/>
                      <a:pt x="433" y="11"/>
                      <a:pt x="433" y="11"/>
                    </a:cubicBezTo>
                    <a:cubicBezTo>
                      <a:pt x="435" y="12"/>
                      <a:pt x="436" y="13"/>
                      <a:pt x="438" y="14"/>
                    </a:cubicBezTo>
                    <a:cubicBezTo>
                      <a:pt x="438" y="15"/>
                      <a:pt x="436" y="16"/>
                      <a:pt x="436" y="16"/>
                    </a:cubicBezTo>
                    <a:cubicBezTo>
                      <a:pt x="436" y="17"/>
                      <a:pt x="438" y="17"/>
                      <a:pt x="438" y="18"/>
                    </a:cubicBezTo>
                    <a:cubicBezTo>
                      <a:pt x="438" y="18"/>
                      <a:pt x="436" y="20"/>
                      <a:pt x="436" y="20"/>
                    </a:cubicBezTo>
                    <a:cubicBezTo>
                      <a:pt x="437" y="21"/>
                      <a:pt x="438" y="21"/>
                      <a:pt x="439" y="22"/>
                    </a:cubicBezTo>
                    <a:cubicBezTo>
                      <a:pt x="439" y="22"/>
                      <a:pt x="440" y="23"/>
                      <a:pt x="441" y="24"/>
                    </a:cubicBezTo>
                    <a:cubicBezTo>
                      <a:pt x="442" y="22"/>
                      <a:pt x="443" y="21"/>
                      <a:pt x="444" y="19"/>
                    </a:cubicBezTo>
                    <a:cubicBezTo>
                      <a:pt x="444" y="18"/>
                      <a:pt x="442" y="18"/>
                      <a:pt x="442" y="17"/>
                    </a:cubicBezTo>
                    <a:cubicBezTo>
                      <a:pt x="442" y="17"/>
                      <a:pt x="444" y="16"/>
                      <a:pt x="444" y="15"/>
                    </a:cubicBezTo>
                    <a:cubicBezTo>
                      <a:pt x="444" y="14"/>
                      <a:pt x="442" y="14"/>
                      <a:pt x="442" y="13"/>
                    </a:cubicBezTo>
                    <a:cubicBezTo>
                      <a:pt x="441" y="13"/>
                      <a:pt x="443" y="12"/>
                      <a:pt x="443" y="11"/>
                    </a:cubicBezTo>
                    <a:cubicBezTo>
                      <a:pt x="443" y="11"/>
                      <a:pt x="441" y="10"/>
                      <a:pt x="441" y="10"/>
                    </a:cubicBezTo>
                    <a:cubicBezTo>
                      <a:pt x="442" y="9"/>
                      <a:pt x="442" y="8"/>
                      <a:pt x="443" y="7"/>
                    </a:cubicBezTo>
                    <a:cubicBezTo>
                      <a:pt x="443" y="7"/>
                      <a:pt x="444" y="5"/>
                      <a:pt x="444" y="5"/>
                    </a:cubicBezTo>
                    <a:cubicBezTo>
                      <a:pt x="445" y="5"/>
                      <a:pt x="447" y="7"/>
                      <a:pt x="447" y="7"/>
                    </a:cubicBezTo>
                    <a:cubicBezTo>
                      <a:pt x="447" y="7"/>
                      <a:pt x="445" y="8"/>
                      <a:pt x="445" y="9"/>
                    </a:cubicBezTo>
                    <a:cubicBezTo>
                      <a:pt x="446" y="10"/>
                      <a:pt x="446" y="10"/>
                      <a:pt x="447" y="11"/>
                    </a:cubicBezTo>
                    <a:cubicBezTo>
                      <a:pt x="448" y="11"/>
                      <a:pt x="449" y="12"/>
                      <a:pt x="449" y="12"/>
                    </a:cubicBezTo>
                    <a:cubicBezTo>
                      <a:pt x="450" y="13"/>
                      <a:pt x="448" y="14"/>
                      <a:pt x="448" y="15"/>
                    </a:cubicBezTo>
                    <a:cubicBezTo>
                      <a:pt x="447" y="15"/>
                      <a:pt x="446" y="17"/>
                      <a:pt x="446" y="17"/>
                    </a:cubicBezTo>
                    <a:cubicBezTo>
                      <a:pt x="446" y="17"/>
                      <a:pt x="448" y="18"/>
                      <a:pt x="448" y="19"/>
                    </a:cubicBezTo>
                    <a:cubicBezTo>
                      <a:pt x="449" y="19"/>
                      <a:pt x="450" y="20"/>
                      <a:pt x="450" y="20"/>
                    </a:cubicBezTo>
                    <a:cubicBezTo>
                      <a:pt x="451" y="21"/>
                      <a:pt x="449" y="22"/>
                      <a:pt x="449" y="23"/>
                    </a:cubicBezTo>
                    <a:cubicBezTo>
                      <a:pt x="449" y="23"/>
                      <a:pt x="447" y="24"/>
                      <a:pt x="447" y="25"/>
                    </a:cubicBezTo>
                    <a:cubicBezTo>
                      <a:pt x="447" y="25"/>
                      <a:pt x="449" y="26"/>
                      <a:pt x="449" y="26"/>
                    </a:cubicBezTo>
                    <a:cubicBezTo>
                      <a:pt x="449" y="27"/>
                      <a:pt x="451" y="28"/>
                      <a:pt x="452" y="28"/>
                    </a:cubicBezTo>
                    <a:cubicBezTo>
                      <a:pt x="452" y="27"/>
                      <a:pt x="453" y="27"/>
                      <a:pt x="453" y="26"/>
                    </a:cubicBezTo>
                    <a:cubicBezTo>
                      <a:pt x="453" y="26"/>
                      <a:pt x="451" y="25"/>
                      <a:pt x="451" y="24"/>
                    </a:cubicBezTo>
                    <a:cubicBezTo>
                      <a:pt x="451" y="24"/>
                      <a:pt x="452" y="23"/>
                      <a:pt x="453" y="22"/>
                    </a:cubicBezTo>
                    <a:cubicBezTo>
                      <a:pt x="453" y="21"/>
                      <a:pt x="454" y="20"/>
                      <a:pt x="454" y="20"/>
                    </a:cubicBezTo>
                    <a:cubicBezTo>
                      <a:pt x="455" y="20"/>
                      <a:pt x="456" y="22"/>
                      <a:pt x="457" y="21"/>
                    </a:cubicBezTo>
                    <a:cubicBezTo>
                      <a:pt x="457" y="21"/>
                      <a:pt x="458" y="20"/>
                      <a:pt x="458" y="19"/>
                    </a:cubicBezTo>
                    <a:cubicBezTo>
                      <a:pt x="459" y="19"/>
                      <a:pt x="460" y="18"/>
                      <a:pt x="460" y="17"/>
                    </a:cubicBezTo>
                    <a:cubicBezTo>
                      <a:pt x="461" y="16"/>
                      <a:pt x="461" y="16"/>
                      <a:pt x="462" y="15"/>
                    </a:cubicBezTo>
                    <a:cubicBezTo>
                      <a:pt x="462" y="14"/>
                      <a:pt x="464" y="13"/>
                      <a:pt x="463" y="13"/>
                    </a:cubicBezTo>
                    <a:cubicBezTo>
                      <a:pt x="463" y="12"/>
                      <a:pt x="462" y="11"/>
                      <a:pt x="461" y="11"/>
                    </a:cubicBezTo>
                    <a:cubicBezTo>
                      <a:pt x="461" y="11"/>
                      <a:pt x="459" y="9"/>
                      <a:pt x="459" y="9"/>
                    </a:cubicBezTo>
                    <a:cubicBezTo>
                      <a:pt x="459" y="9"/>
                      <a:pt x="460" y="7"/>
                      <a:pt x="461" y="7"/>
                    </a:cubicBezTo>
                    <a:cubicBezTo>
                      <a:pt x="461" y="7"/>
                      <a:pt x="462" y="9"/>
                      <a:pt x="463" y="9"/>
                    </a:cubicBezTo>
                    <a:cubicBezTo>
                      <a:pt x="463" y="8"/>
                      <a:pt x="464" y="6"/>
                      <a:pt x="465" y="6"/>
                    </a:cubicBezTo>
                    <a:cubicBezTo>
                      <a:pt x="465" y="7"/>
                      <a:pt x="466" y="8"/>
                      <a:pt x="467" y="8"/>
                    </a:cubicBezTo>
                    <a:cubicBezTo>
                      <a:pt x="467" y="8"/>
                      <a:pt x="469" y="10"/>
                      <a:pt x="469" y="10"/>
                    </a:cubicBezTo>
                    <a:cubicBezTo>
                      <a:pt x="470" y="10"/>
                      <a:pt x="471" y="12"/>
                      <a:pt x="471" y="11"/>
                    </a:cubicBezTo>
                    <a:cubicBezTo>
                      <a:pt x="472" y="11"/>
                      <a:pt x="473" y="10"/>
                      <a:pt x="473" y="9"/>
                    </a:cubicBezTo>
                    <a:cubicBezTo>
                      <a:pt x="474" y="9"/>
                      <a:pt x="474" y="8"/>
                      <a:pt x="475" y="7"/>
                    </a:cubicBezTo>
                    <a:cubicBezTo>
                      <a:pt x="475" y="6"/>
                      <a:pt x="476" y="6"/>
                      <a:pt x="476" y="5"/>
                    </a:cubicBezTo>
                    <a:cubicBezTo>
                      <a:pt x="477" y="5"/>
                      <a:pt x="479" y="6"/>
                      <a:pt x="479" y="6"/>
                    </a:cubicBezTo>
                    <a:cubicBezTo>
                      <a:pt x="479" y="7"/>
                      <a:pt x="477" y="8"/>
                      <a:pt x="477" y="9"/>
                    </a:cubicBezTo>
                    <a:cubicBezTo>
                      <a:pt x="477" y="9"/>
                      <a:pt x="479" y="10"/>
                      <a:pt x="479" y="10"/>
                    </a:cubicBezTo>
                    <a:cubicBezTo>
                      <a:pt x="479" y="11"/>
                      <a:pt x="478" y="12"/>
                      <a:pt x="478" y="13"/>
                    </a:cubicBezTo>
                    <a:cubicBezTo>
                      <a:pt x="477" y="13"/>
                      <a:pt x="476" y="14"/>
                      <a:pt x="476" y="15"/>
                    </a:cubicBezTo>
                    <a:cubicBezTo>
                      <a:pt x="476" y="15"/>
                      <a:pt x="474" y="17"/>
                      <a:pt x="474" y="17"/>
                    </a:cubicBezTo>
                    <a:cubicBezTo>
                      <a:pt x="474" y="17"/>
                      <a:pt x="476" y="19"/>
                      <a:pt x="476" y="19"/>
                    </a:cubicBezTo>
                    <a:cubicBezTo>
                      <a:pt x="477" y="19"/>
                      <a:pt x="478" y="20"/>
                      <a:pt x="479" y="21"/>
                    </a:cubicBezTo>
                    <a:cubicBezTo>
                      <a:pt x="479" y="21"/>
                      <a:pt x="481" y="22"/>
                      <a:pt x="481" y="22"/>
                    </a:cubicBezTo>
                    <a:cubicBezTo>
                      <a:pt x="481" y="22"/>
                      <a:pt x="479" y="24"/>
                      <a:pt x="479" y="24"/>
                    </a:cubicBezTo>
                    <a:cubicBezTo>
                      <a:pt x="479" y="25"/>
                      <a:pt x="477" y="26"/>
                      <a:pt x="477" y="27"/>
                    </a:cubicBezTo>
                    <a:cubicBezTo>
                      <a:pt x="478" y="27"/>
                      <a:pt x="479" y="28"/>
                      <a:pt x="480" y="28"/>
                    </a:cubicBezTo>
                    <a:cubicBezTo>
                      <a:pt x="480" y="29"/>
                      <a:pt x="481" y="29"/>
                      <a:pt x="482" y="30"/>
                    </a:cubicBezTo>
                    <a:cubicBezTo>
                      <a:pt x="482" y="29"/>
                      <a:pt x="483" y="29"/>
                      <a:pt x="484" y="28"/>
                    </a:cubicBezTo>
                    <a:cubicBezTo>
                      <a:pt x="484" y="27"/>
                      <a:pt x="485" y="26"/>
                      <a:pt x="485" y="26"/>
                    </a:cubicBezTo>
                    <a:cubicBezTo>
                      <a:pt x="485" y="25"/>
                      <a:pt x="487" y="24"/>
                      <a:pt x="487" y="23"/>
                    </a:cubicBezTo>
                    <a:cubicBezTo>
                      <a:pt x="487" y="23"/>
                      <a:pt x="485" y="22"/>
                      <a:pt x="485" y="22"/>
                    </a:cubicBezTo>
                    <a:cubicBezTo>
                      <a:pt x="485" y="21"/>
                      <a:pt x="486" y="20"/>
                      <a:pt x="486" y="19"/>
                    </a:cubicBezTo>
                    <a:cubicBezTo>
                      <a:pt x="487" y="19"/>
                      <a:pt x="488" y="18"/>
                      <a:pt x="488" y="17"/>
                    </a:cubicBezTo>
                    <a:cubicBezTo>
                      <a:pt x="488" y="17"/>
                      <a:pt x="486" y="16"/>
                      <a:pt x="486" y="16"/>
                    </a:cubicBezTo>
                    <a:cubicBezTo>
                      <a:pt x="486" y="15"/>
                      <a:pt x="487" y="13"/>
                      <a:pt x="488" y="13"/>
                    </a:cubicBezTo>
                    <a:cubicBezTo>
                      <a:pt x="488" y="13"/>
                      <a:pt x="489" y="15"/>
                      <a:pt x="490" y="15"/>
                    </a:cubicBezTo>
                    <a:cubicBezTo>
                      <a:pt x="490" y="15"/>
                      <a:pt x="491" y="13"/>
                      <a:pt x="492" y="13"/>
                    </a:cubicBezTo>
                    <a:cubicBezTo>
                      <a:pt x="492" y="12"/>
                      <a:pt x="493" y="11"/>
                      <a:pt x="493" y="11"/>
                    </a:cubicBezTo>
                    <a:cubicBezTo>
                      <a:pt x="493" y="10"/>
                      <a:pt x="491" y="9"/>
                      <a:pt x="491" y="9"/>
                    </a:cubicBezTo>
                    <a:cubicBezTo>
                      <a:pt x="492" y="7"/>
                      <a:pt x="493" y="6"/>
                      <a:pt x="494" y="4"/>
                    </a:cubicBezTo>
                    <a:cubicBezTo>
                      <a:pt x="496" y="6"/>
                      <a:pt x="497" y="7"/>
                      <a:pt x="499" y="8"/>
                    </a:cubicBezTo>
                    <a:cubicBezTo>
                      <a:pt x="499" y="8"/>
                      <a:pt x="501" y="9"/>
                      <a:pt x="501" y="9"/>
                    </a:cubicBezTo>
                    <a:cubicBezTo>
                      <a:pt x="501" y="10"/>
                      <a:pt x="499" y="11"/>
                      <a:pt x="499" y="12"/>
                    </a:cubicBezTo>
                    <a:cubicBezTo>
                      <a:pt x="500" y="12"/>
                      <a:pt x="501" y="13"/>
                      <a:pt x="502" y="13"/>
                    </a:cubicBezTo>
                    <a:cubicBezTo>
                      <a:pt x="502" y="14"/>
                      <a:pt x="500" y="15"/>
                      <a:pt x="500" y="16"/>
                    </a:cubicBezTo>
                    <a:cubicBezTo>
                      <a:pt x="500" y="16"/>
                      <a:pt x="502" y="17"/>
                      <a:pt x="502" y="17"/>
                    </a:cubicBezTo>
                    <a:cubicBezTo>
                      <a:pt x="502" y="18"/>
                      <a:pt x="500" y="19"/>
                      <a:pt x="500" y="20"/>
                    </a:cubicBezTo>
                    <a:cubicBezTo>
                      <a:pt x="501" y="20"/>
                      <a:pt x="503" y="21"/>
                      <a:pt x="503" y="21"/>
                    </a:cubicBezTo>
                    <a:cubicBezTo>
                      <a:pt x="503" y="22"/>
                      <a:pt x="501" y="23"/>
                      <a:pt x="501" y="24"/>
                    </a:cubicBezTo>
                    <a:cubicBezTo>
                      <a:pt x="501" y="24"/>
                      <a:pt x="503" y="25"/>
                      <a:pt x="503" y="25"/>
                    </a:cubicBezTo>
                    <a:cubicBezTo>
                      <a:pt x="504" y="26"/>
                      <a:pt x="505" y="26"/>
                      <a:pt x="505" y="27"/>
                    </a:cubicBezTo>
                    <a:cubicBezTo>
                      <a:pt x="506" y="26"/>
                      <a:pt x="507" y="25"/>
                      <a:pt x="507" y="25"/>
                    </a:cubicBezTo>
                    <a:cubicBezTo>
                      <a:pt x="508" y="24"/>
                      <a:pt x="509" y="23"/>
                      <a:pt x="509" y="22"/>
                    </a:cubicBezTo>
                    <a:cubicBezTo>
                      <a:pt x="509" y="22"/>
                      <a:pt x="507" y="21"/>
                      <a:pt x="507" y="21"/>
                    </a:cubicBezTo>
                    <a:cubicBezTo>
                      <a:pt x="507" y="20"/>
                      <a:pt x="508" y="19"/>
                      <a:pt x="508" y="19"/>
                    </a:cubicBezTo>
                    <a:cubicBezTo>
                      <a:pt x="509" y="18"/>
                      <a:pt x="510" y="17"/>
                      <a:pt x="510" y="16"/>
                    </a:cubicBezTo>
                    <a:cubicBezTo>
                      <a:pt x="511" y="16"/>
                      <a:pt x="511" y="15"/>
                      <a:pt x="512" y="14"/>
                    </a:cubicBezTo>
                    <a:cubicBezTo>
                      <a:pt x="513" y="13"/>
                      <a:pt x="514" y="11"/>
                      <a:pt x="515" y="10"/>
                    </a:cubicBezTo>
                    <a:cubicBezTo>
                      <a:pt x="516" y="10"/>
                      <a:pt x="517" y="11"/>
                      <a:pt x="517" y="11"/>
                    </a:cubicBezTo>
                    <a:cubicBezTo>
                      <a:pt x="518" y="12"/>
                      <a:pt x="519" y="12"/>
                      <a:pt x="520" y="13"/>
                    </a:cubicBezTo>
                    <a:cubicBezTo>
                      <a:pt x="520" y="14"/>
                      <a:pt x="521" y="14"/>
                      <a:pt x="522" y="15"/>
                    </a:cubicBezTo>
                    <a:cubicBezTo>
                      <a:pt x="522" y="14"/>
                      <a:pt x="523" y="13"/>
                      <a:pt x="524" y="12"/>
                    </a:cubicBezTo>
                    <a:cubicBezTo>
                      <a:pt x="523" y="13"/>
                      <a:pt x="526" y="14"/>
                      <a:pt x="526" y="14"/>
                    </a:cubicBezTo>
                    <a:cubicBezTo>
                      <a:pt x="526" y="14"/>
                      <a:pt x="524" y="16"/>
                      <a:pt x="524" y="16"/>
                    </a:cubicBezTo>
                    <a:cubicBezTo>
                      <a:pt x="524" y="16"/>
                      <a:pt x="522" y="15"/>
                      <a:pt x="522" y="15"/>
                    </a:cubicBezTo>
                    <a:cubicBezTo>
                      <a:pt x="522" y="15"/>
                      <a:pt x="520" y="17"/>
                      <a:pt x="520" y="17"/>
                    </a:cubicBezTo>
                    <a:cubicBezTo>
                      <a:pt x="520" y="17"/>
                      <a:pt x="522" y="19"/>
                      <a:pt x="522" y="19"/>
                    </a:cubicBezTo>
                    <a:cubicBezTo>
                      <a:pt x="522" y="19"/>
                      <a:pt x="521" y="20"/>
                      <a:pt x="521" y="21"/>
                    </a:cubicBezTo>
                    <a:cubicBezTo>
                      <a:pt x="520" y="22"/>
                      <a:pt x="520" y="22"/>
                      <a:pt x="519" y="23"/>
                    </a:cubicBezTo>
                    <a:cubicBezTo>
                      <a:pt x="518" y="24"/>
                      <a:pt x="518" y="25"/>
                      <a:pt x="517" y="25"/>
                    </a:cubicBezTo>
                    <a:cubicBezTo>
                      <a:pt x="517" y="26"/>
                      <a:pt x="516" y="27"/>
                      <a:pt x="516" y="28"/>
                    </a:cubicBezTo>
                    <a:cubicBezTo>
                      <a:pt x="515" y="28"/>
                      <a:pt x="518" y="29"/>
                      <a:pt x="518" y="29"/>
                    </a:cubicBezTo>
                    <a:cubicBezTo>
                      <a:pt x="519" y="28"/>
                      <a:pt x="520" y="26"/>
                      <a:pt x="521" y="25"/>
                    </a:cubicBezTo>
                    <a:cubicBezTo>
                      <a:pt x="522" y="24"/>
                      <a:pt x="522" y="23"/>
                      <a:pt x="523" y="23"/>
                    </a:cubicBezTo>
                    <a:cubicBezTo>
                      <a:pt x="523" y="22"/>
                      <a:pt x="525" y="24"/>
                      <a:pt x="525" y="24"/>
                    </a:cubicBezTo>
                    <a:cubicBezTo>
                      <a:pt x="526" y="24"/>
                      <a:pt x="527" y="22"/>
                      <a:pt x="527" y="22"/>
                    </a:cubicBezTo>
                    <a:cubicBezTo>
                      <a:pt x="527" y="21"/>
                      <a:pt x="528" y="21"/>
                      <a:pt x="529" y="20"/>
                    </a:cubicBezTo>
                    <a:cubicBezTo>
                      <a:pt x="529" y="19"/>
                      <a:pt x="530" y="18"/>
                      <a:pt x="530" y="18"/>
                    </a:cubicBezTo>
                    <a:cubicBezTo>
                      <a:pt x="530" y="17"/>
                      <a:pt x="528" y="16"/>
                      <a:pt x="528" y="16"/>
                    </a:cubicBezTo>
                    <a:cubicBezTo>
                      <a:pt x="528" y="15"/>
                      <a:pt x="530" y="14"/>
                      <a:pt x="530" y="14"/>
                    </a:cubicBezTo>
                    <a:cubicBezTo>
                      <a:pt x="529" y="14"/>
                      <a:pt x="528" y="12"/>
                      <a:pt x="528" y="12"/>
                    </a:cubicBezTo>
                    <a:cubicBezTo>
                      <a:pt x="528" y="12"/>
                      <a:pt x="529" y="10"/>
                      <a:pt x="529" y="10"/>
                    </a:cubicBezTo>
                    <a:cubicBezTo>
                      <a:pt x="530" y="10"/>
                      <a:pt x="531" y="11"/>
                      <a:pt x="531" y="11"/>
                    </a:cubicBezTo>
                    <a:cubicBezTo>
                      <a:pt x="532" y="12"/>
                      <a:pt x="534" y="13"/>
                      <a:pt x="534" y="13"/>
                    </a:cubicBezTo>
                    <a:cubicBezTo>
                      <a:pt x="534" y="14"/>
                      <a:pt x="532" y="15"/>
                      <a:pt x="532" y="15"/>
                    </a:cubicBezTo>
                    <a:cubicBezTo>
                      <a:pt x="532" y="16"/>
                      <a:pt x="534" y="16"/>
                      <a:pt x="534" y="17"/>
                    </a:cubicBezTo>
                    <a:cubicBezTo>
                      <a:pt x="534" y="18"/>
                      <a:pt x="532" y="19"/>
                      <a:pt x="532" y="19"/>
                    </a:cubicBezTo>
                    <a:cubicBezTo>
                      <a:pt x="533" y="20"/>
                      <a:pt x="535" y="20"/>
                      <a:pt x="535" y="21"/>
                    </a:cubicBezTo>
                    <a:cubicBezTo>
                      <a:pt x="535" y="22"/>
                      <a:pt x="537" y="22"/>
                      <a:pt x="537" y="23"/>
                    </a:cubicBezTo>
                    <a:cubicBezTo>
                      <a:pt x="537" y="22"/>
                      <a:pt x="539" y="21"/>
                      <a:pt x="539" y="20"/>
                    </a:cubicBezTo>
                    <a:cubicBezTo>
                      <a:pt x="539" y="20"/>
                      <a:pt x="536" y="19"/>
                      <a:pt x="536" y="19"/>
                    </a:cubicBezTo>
                    <a:cubicBezTo>
                      <a:pt x="536" y="18"/>
                      <a:pt x="538" y="17"/>
                      <a:pt x="538" y="17"/>
                    </a:cubicBezTo>
                    <a:cubicBezTo>
                      <a:pt x="538" y="16"/>
                      <a:pt x="539" y="14"/>
                      <a:pt x="540" y="14"/>
                    </a:cubicBezTo>
                    <a:cubicBezTo>
                      <a:pt x="540" y="14"/>
                      <a:pt x="542" y="16"/>
                      <a:pt x="542" y="16"/>
                    </a:cubicBezTo>
                    <a:cubicBezTo>
                      <a:pt x="543" y="16"/>
                      <a:pt x="543" y="14"/>
                      <a:pt x="544" y="14"/>
                    </a:cubicBezTo>
                    <a:cubicBezTo>
                      <a:pt x="545" y="14"/>
                      <a:pt x="545" y="15"/>
                      <a:pt x="546" y="15"/>
                    </a:cubicBezTo>
                    <a:cubicBezTo>
                      <a:pt x="547" y="16"/>
                      <a:pt x="548" y="17"/>
                      <a:pt x="548" y="17"/>
                    </a:cubicBezTo>
                    <a:cubicBezTo>
                      <a:pt x="548" y="18"/>
                      <a:pt x="546" y="19"/>
                      <a:pt x="547" y="19"/>
                    </a:cubicBezTo>
                    <a:cubicBezTo>
                      <a:pt x="547" y="20"/>
                      <a:pt x="549" y="21"/>
                      <a:pt x="549" y="21"/>
                    </a:cubicBezTo>
                    <a:cubicBezTo>
                      <a:pt x="549" y="21"/>
                      <a:pt x="550" y="23"/>
                      <a:pt x="551" y="23"/>
                    </a:cubicBezTo>
                    <a:cubicBezTo>
                      <a:pt x="551" y="23"/>
                      <a:pt x="552" y="21"/>
                      <a:pt x="553" y="21"/>
                    </a:cubicBezTo>
                    <a:cubicBezTo>
                      <a:pt x="553" y="20"/>
                      <a:pt x="554" y="19"/>
                      <a:pt x="554" y="18"/>
                    </a:cubicBezTo>
                    <a:cubicBezTo>
                      <a:pt x="554" y="18"/>
                      <a:pt x="552" y="17"/>
                      <a:pt x="552" y="17"/>
                    </a:cubicBezTo>
                    <a:cubicBezTo>
                      <a:pt x="553" y="16"/>
                      <a:pt x="553" y="15"/>
                      <a:pt x="554" y="14"/>
                    </a:cubicBezTo>
                    <a:cubicBezTo>
                      <a:pt x="554" y="14"/>
                      <a:pt x="556" y="16"/>
                      <a:pt x="556" y="16"/>
                    </a:cubicBezTo>
                    <a:cubicBezTo>
                      <a:pt x="557" y="17"/>
                      <a:pt x="558" y="18"/>
                      <a:pt x="558" y="18"/>
                    </a:cubicBezTo>
                    <a:cubicBezTo>
                      <a:pt x="559" y="18"/>
                      <a:pt x="560" y="20"/>
                      <a:pt x="561" y="20"/>
                    </a:cubicBezTo>
                    <a:cubicBezTo>
                      <a:pt x="561" y="20"/>
                      <a:pt x="562" y="17"/>
                      <a:pt x="562" y="17"/>
                    </a:cubicBezTo>
                    <a:cubicBezTo>
                      <a:pt x="563" y="18"/>
                      <a:pt x="564" y="19"/>
                      <a:pt x="565" y="19"/>
                    </a:cubicBezTo>
                    <a:cubicBezTo>
                      <a:pt x="565" y="20"/>
                      <a:pt x="563" y="21"/>
                      <a:pt x="563" y="21"/>
                    </a:cubicBezTo>
                    <a:cubicBezTo>
                      <a:pt x="563" y="22"/>
                      <a:pt x="561" y="23"/>
                      <a:pt x="561" y="23"/>
                    </a:cubicBezTo>
                    <a:cubicBezTo>
                      <a:pt x="561" y="24"/>
                      <a:pt x="563" y="25"/>
                      <a:pt x="563" y="25"/>
                    </a:cubicBezTo>
                    <a:cubicBezTo>
                      <a:pt x="564" y="26"/>
                      <a:pt x="565" y="26"/>
                      <a:pt x="566" y="27"/>
                    </a:cubicBezTo>
                    <a:cubicBezTo>
                      <a:pt x="567" y="25"/>
                      <a:pt x="568" y="24"/>
                      <a:pt x="569" y="22"/>
                    </a:cubicBezTo>
                    <a:cubicBezTo>
                      <a:pt x="570" y="22"/>
                      <a:pt x="570" y="21"/>
                      <a:pt x="571" y="20"/>
                    </a:cubicBezTo>
                    <a:cubicBezTo>
                      <a:pt x="572" y="19"/>
                      <a:pt x="573" y="17"/>
                      <a:pt x="574" y="16"/>
                    </a:cubicBezTo>
                    <a:cubicBezTo>
                      <a:pt x="575" y="15"/>
                      <a:pt x="575" y="14"/>
                      <a:pt x="576" y="14"/>
                    </a:cubicBezTo>
                    <a:cubicBezTo>
                      <a:pt x="577" y="14"/>
                      <a:pt x="577" y="15"/>
                      <a:pt x="578" y="15"/>
                    </a:cubicBezTo>
                    <a:cubicBezTo>
                      <a:pt x="579" y="16"/>
                      <a:pt x="580" y="16"/>
                      <a:pt x="580" y="17"/>
                    </a:cubicBezTo>
                    <a:cubicBezTo>
                      <a:pt x="580" y="17"/>
                      <a:pt x="578" y="19"/>
                      <a:pt x="579" y="19"/>
                    </a:cubicBezTo>
                    <a:cubicBezTo>
                      <a:pt x="579" y="19"/>
                      <a:pt x="581" y="21"/>
                      <a:pt x="581" y="21"/>
                    </a:cubicBezTo>
                    <a:cubicBezTo>
                      <a:pt x="581" y="21"/>
                      <a:pt x="582" y="19"/>
                      <a:pt x="582" y="19"/>
                    </a:cubicBezTo>
                    <a:cubicBezTo>
                      <a:pt x="583" y="18"/>
                      <a:pt x="584" y="17"/>
                      <a:pt x="584" y="16"/>
                    </a:cubicBezTo>
                    <a:cubicBezTo>
                      <a:pt x="584" y="16"/>
                      <a:pt x="582" y="15"/>
                      <a:pt x="582" y="15"/>
                    </a:cubicBezTo>
                    <a:cubicBezTo>
                      <a:pt x="582" y="14"/>
                      <a:pt x="583" y="13"/>
                      <a:pt x="584" y="12"/>
                    </a:cubicBezTo>
                    <a:cubicBezTo>
                      <a:pt x="584" y="12"/>
                      <a:pt x="585" y="11"/>
                      <a:pt x="585" y="10"/>
                    </a:cubicBezTo>
                    <a:cubicBezTo>
                      <a:pt x="586" y="9"/>
                      <a:pt x="587" y="9"/>
                      <a:pt x="587" y="8"/>
                    </a:cubicBezTo>
                    <a:cubicBezTo>
                      <a:pt x="587" y="8"/>
                      <a:pt x="588" y="6"/>
                      <a:pt x="589" y="6"/>
                    </a:cubicBezTo>
                    <a:cubicBezTo>
                      <a:pt x="589" y="6"/>
                      <a:pt x="591" y="7"/>
                      <a:pt x="591" y="7"/>
                    </a:cubicBezTo>
                    <a:cubicBezTo>
                      <a:pt x="591" y="8"/>
                      <a:pt x="590" y="9"/>
                      <a:pt x="589" y="10"/>
                    </a:cubicBezTo>
                    <a:cubicBezTo>
                      <a:pt x="589" y="10"/>
                      <a:pt x="588" y="12"/>
                      <a:pt x="588" y="12"/>
                    </a:cubicBezTo>
                    <a:cubicBezTo>
                      <a:pt x="588" y="12"/>
                      <a:pt x="590" y="14"/>
                      <a:pt x="590" y="14"/>
                    </a:cubicBezTo>
                    <a:cubicBezTo>
                      <a:pt x="590" y="14"/>
                      <a:pt x="591" y="11"/>
                      <a:pt x="592" y="11"/>
                    </a:cubicBezTo>
                    <a:cubicBezTo>
                      <a:pt x="592" y="11"/>
                      <a:pt x="593" y="13"/>
                      <a:pt x="594" y="13"/>
                    </a:cubicBezTo>
                    <a:cubicBezTo>
                      <a:pt x="594" y="13"/>
                      <a:pt x="595" y="11"/>
                      <a:pt x="595" y="11"/>
                    </a:cubicBezTo>
                    <a:cubicBezTo>
                      <a:pt x="596" y="11"/>
                      <a:pt x="597" y="13"/>
                      <a:pt x="598" y="13"/>
                    </a:cubicBezTo>
                    <a:cubicBezTo>
                      <a:pt x="598" y="12"/>
                      <a:pt x="599" y="11"/>
                      <a:pt x="599" y="10"/>
                    </a:cubicBezTo>
                    <a:cubicBezTo>
                      <a:pt x="600" y="10"/>
                      <a:pt x="601" y="9"/>
                      <a:pt x="601" y="8"/>
                    </a:cubicBezTo>
                    <a:cubicBezTo>
                      <a:pt x="601" y="8"/>
                      <a:pt x="603" y="6"/>
                      <a:pt x="603" y="6"/>
                    </a:cubicBezTo>
                    <a:cubicBezTo>
                      <a:pt x="603" y="6"/>
                      <a:pt x="601" y="4"/>
                      <a:pt x="601" y="4"/>
                    </a:cubicBezTo>
                    <a:cubicBezTo>
                      <a:pt x="601" y="4"/>
                      <a:pt x="602" y="2"/>
                      <a:pt x="602" y="2"/>
                    </a:cubicBezTo>
                    <a:cubicBezTo>
                      <a:pt x="603" y="2"/>
                      <a:pt x="604" y="4"/>
                      <a:pt x="605" y="4"/>
                    </a:cubicBezTo>
                    <a:cubicBezTo>
                      <a:pt x="605" y="4"/>
                      <a:pt x="607" y="5"/>
                      <a:pt x="607" y="5"/>
                    </a:cubicBezTo>
                    <a:cubicBezTo>
                      <a:pt x="607" y="6"/>
                      <a:pt x="605" y="7"/>
                      <a:pt x="605" y="8"/>
                    </a:cubicBezTo>
                    <a:cubicBezTo>
                      <a:pt x="605" y="8"/>
                      <a:pt x="603" y="9"/>
                      <a:pt x="603" y="10"/>
                    </a:cubicBezTo>
                    <a:cubicBezTo>
                      <a:pt x="603" y="10"/>
                      <a:pt x="606" y="11"/>
                      <a:pt x="606" y="12"/>
                    </a:cubicBezTo>
                    <a:cubicBezTo>
                      <a:pt x="605" y="12"/>
                      <a:pt x="604" y="14"/>
                      <a:pt x="604" y="14"/>
                    </a:cubicBezTo>
                    <a:cubicBezTo>
                      <a:pt x="603" y="14"/>
                      <a:pt x="602" y="12"/>
                      <a:pt x="602" y="12"/>
                    </a:cubicBezTo>
                    <a:cubicBezTo>
                      <a:pt x="601" y="12"/>
                      <a:pt x="600" y="14"/>
                      <a:pt x="600" y="14"/>
                    </a:cubicBezTo>
                    <a:cubicBezTo>
                      <a:pt x="600" y="15"/>
                      <a:pt x="598" y="16"/>
                      <a:pt x="598" y="16"/>
                    </a:cubicBezTo>
                    <a:cubicBezTo>
                      <a:pt x="598" y="17"/>
                      <a:pt x="601" y="18"/>
                      <a:pt x="600" y="18"/>
                    </a:cubicBezTo>
                    <a:cubicBezTo>
                      <a:pt x="600" y="19"/>
                      <a:pt x="599" y="20"/>
                      <a:pt x="599" y="20"/>
                    </a:cubicBezTo>
                    <a:cubicBezTo>
                      <a:pt x="598" y="21"/>
                      <a:pt x="597" y="22"/>
                      <a:pt x="597" y="23"/>
                    </a:cubicBezTo>
                    <a:cubicBezTo>
                      <a:pt x="597" y="23"/>
                      <a:pt x="599" y="24"/>
                      <a:pt x="599" y="24"/>
                    </a:cubicBezTo>
                    <a:cubicBezTo>
                      <a:pt x="599" y="25"/>
                      <a:pt x="598" y="26"/>
                      <a:pt x="598" y="27"/>
                    </a:cubicBezTo>
                    <a:cubicBezTo>
                      <a:pt x="597" y="27"/>
                      <a:pt x="596" y="28"/>
                      <a:pt x="596" y="29"/>
                    </a:cubicBezTo>
                    <a:cubicBezTo>
                      <a:pt x="597" y="29"/>
                      <a:pt x="597" y="31"/>
                      <a:pt x="598" y="31"/>
                    </a:cubicBezTo>
                    <a:cubicBezTo>
                      <a:pt x="598" y="30"/>
                      <a:pt x="600" y="29"/>
                      <a:pt x="600" y="28"/>
                    </a:cubicBezTo>
                    <a:cubicBezTo>
                      <a:pt x="600" y="28"/>
                      <a:pt x="601" y="27"/>
                      <a:pt x="602" y="26"/>
                    </a:cubicBezTo>
                    <a:cubicBezTo>
                      <a:pt x="602" y="25"/>
                      <a:pt x="603" y="25"/>
                      <a:pt x="603" y="24"/>
                    </a:cubicBezTo>
                    <a:cubicBezTo>
                      <a:pt x="604" y="23"/>
                      <a:pt x="604" y="22"/>
                      <a:pt x="605" y="22"/>
                    </a:cubicBezTo>
                    <a:cubicBezTo>
                      <a:pt x="605" y="21"/>
                      <a:pt x="607" y="20"/>
                      <a:pt x="607" y="19"/>
                    </a:cubicBezTo>
                    <a:cubicBezTo>
                      <a:pt x="607" y="19"/>
                      <a:pt x="604" y="18"/>
                      <a:pt x="604" y="18"/>
                    </a:cubicBezTo>
                    <a:cubicBezTo>
                      <a:pt x="605" y="17"/>
                      <a:pt x="606" y="16"/>
                      <a:pt x="606" y="15"/>
                    </a:cubicBezTo>
                    <a:cubicBezTo>
                      <a:pt x="607" y="15"/>
                      <a:pt x="607" y="14"/>
                      <a:pt x="608" y="13"/>
                    </a:cubicBezTo>
                    <a:cubicBezTo>
                      <a:pt x="608" y="13"/>
                      <a:pt x="610" y="15"/>
                      <a:pt x="610" y="15"/>
                    </a:cubicBezTo>
                    <a:cubicBezTo>
                      <a:pt x="611" y="13"/>
                      <a:pt x="612" y="12"/>
                      <a:pt x="613" y="10"/>
                    </a:cubicBezTo>
                    <a:cubicBezTo>
                      <a:pt x="614" y="11"/>
                      <a:pt x="616" y="12"/>
                      <a:pt x="616" y="12"/>
                    </a:cubicBezTo>
                    <a:cubicBezTo>
                      <a:pt x="616" y="13"/>
                      <a:pt x="614" y="14"/>
                      <a:pt x="614" y="14"/>
                    </a:cubicBezTo>
                    <a:cubicBezTo>
                      <a:pt x="614" y="15"/>
                      <a:pt x="616" y="16"/>
                      <a:pt x="616" y="16"/>
                    </a:cubicBezTo>
                    <a:cubicBezTo>
                      <a:pt x="616" y="16"/>
                      <a:pt x="618" y="14"/>
                      <a:pt x="618" y="14"/>
                    </a:cubicBezTo>
                    <a:cubicBezTo>
                      <a:pt x="618" y="14"/>
                      <a:pt x="620" y="15"/>
                      <a:pt x="620" y="16"/>
                    </a:cubicBezTo>
                    <a:cubicBezTo>
                      <a:pt x="620" y="16"/>
                      <a:pt x="618" y="18"/>
                      <a:pt x="618" y="18"/>
                    </a:cubicBezTo>
                    <a:cubicBezTo>
                      <a:pt x="619" y="18"/>
                      <a:pt x="620" y="19"/>
                      <a:pt x="621" y="19"/>
                    </a:cubicBezTo>
                    <a:cubicBezTo>
                      <a:pt x="621" y="20"/>
                      <a:pt x="622" y="17"/>
                      <a:pt x="622" y="17"/>
                    </a:cubicBezTo>
                    <a:cubicBezTo>
                      <a:pt x="623" y="17"/>
                      <a:pt x="624" y="19"/>
                      <a:pt x="625" y="19"/>
                    </a:cubicBezTo>
                    <a:cubicBezTo>
                      <a:pt x="626" y="17"/>
                      <a:pt x="627" y="16"/>
                      <a:pt x="628" y="15"/>
                    </a:cubicBezTo>
                    <a:cubicBezTo>
                      <a:pt x="629" y="14"/>
                      <a:pt x="629" y="13"/>
                      <a:pt x="630" y="12"/>
                    </a:cubicBezTo>
                    <a:cubicBezTo>
                      <a:pt x="630" y="12"/>
                      <a:pt x="631" y="11"/>
                      <a:pt x="631" y="10"/>
                    </a:cubicBezTo>
                    <a:cubicBezTo>
                      <a:pt x="632" y="10"/>
                      <a:pt x="633" y="8"/>
                      <a:pt x="633" y="8"/>
                    </a:cubicBezTo>
                    <a:cubicBezTo>
                      <a:pt x="633" y="7"/>
                      <a:pt x="631" y="6"/>
                      <a:pt x="631" y="6"/>
                    </a:cubicBezTo>
                    <a:cubicBezTo>
                      <a:pt x="631" y="5"/>
                      <a:pt x="632" y="4"/>
                      <a:pt x="633" y="4"/>
                    </a:cubicBezTo>
                    <a:cubicBezTo>
                      <a:pt x="633" y="3"/>
                      <a:pt x="634" y="2"/>
                      <a:pt x="634" y="2"/>
                    </a:cubicBezTo>
                    <a:cubicBezTo>
                      <a:pt x="636" y="3"/>
                      <a:pt x="637" y="4"/>
                      <a:pt x="639" y="5"/>
                    </a:cubicBezTo>
                    <a:cubicBezTo>
                      <a:pt x="639" y="6"/>
                      <a:pt x="637" y="7"/>
                      <a:pt x="637" y="7"/>
                    </a:cubicBezTo>
                    <a:cubicBezTo>
                      <a:pt x="637" y="8"/>
                      <a:pt x="639" y="9"/>
                      <a:pt x="639" y="9"/>
                    </a:cubicBezTo>
                    <a:cubicBezTo>
                      <a:pt x="640" y="10"/>
                      <a:pt x="641" y="10"/>
                      <a:pt x="642" y="11"/>
                    </a:cubicBezTo>
                    <a:cubicBezTo>
                      <a:pt x="642" y="11"/>
                      <a:pt x="643" y="12"/>
                      <a:pt x="644" y="12"/>
                    </a:cubicBezTo>
                    <a:cubicBezTo>
                      <a:pt x="645" y="13"/>
                      <a:pt x="645" y="14"/>
                      <a:pt x="646" y="14"/>
                    </a:cubicBezTo>
                    <a:cubicBezTo>
                      <a:pt x="646" y="14"/>
                      <a:pt x="648" y="16"/>
                      <a:pt x="648" y="16"/>
                    </a:cubicBezTo>
                    <a:cubicBezTo>
                      <a:pt x="648" y="16"/>
                      <a:pt x="647" y="18"/>
                      <a:pt x="647" y="18"/>
                    </a:cubicBezTo>
                    <a:cubicBezTo>
                      <a:pt x="646" y="19"/>
                      <a:pt x="645" y="20"/>
                      <a:pt x="645" y="20"/>
                    </a:cubicBezTo>
                    <a:cubicBezTo>
                      <a:pt x="644" y="20"/>
                      <a:pt x="643" y="19"/>
                      <a:pt x="643" y="19"/>
                    </a:cubicBezTo>
                    <a:cubicBezTo>
                      <a:pt x="642" y="19"/>
                      <a:pt x="642" y="21"/>
                      <a:pt x="641" y="21"/>
                    </a:cubicBezTo>
                    <a:cubicBezTo>
                      <a:pt x="642" y="22"/>
                      <a:pt x="644" y="23"/>
                      <a:pt x="645" y="24"/>
                    </a:cubicBezTo>
                    <a:cubicBezTo>
                      <a:pt x="646" y="24"/>
                      <a:pt x="646" y="22"/>
                      <a:pt x="647" y="22"/>
                    </a:cubicBezTo>
                    <a:cubicBezTo>
                      <a:pt x="647" y="22"/>
                      <a:pt x="649" y="24"/>
                      <a:pt x="649" y="24"/>
                    </a:cubicBezTo>
                    <a:cubicBezTo>
                      <a:pt x="650" y="23"/>
                      <a:pt x="651" y="22"/>
                      <a:pt x="651" y="21"/>
                    </a:cubicBezTo>
                    <a:cubicBezTo>
                      <a:pt x="652" y="21"/>
                      <a:pt x="652" y="20"/>
                      <a:pt x="653" y="19"/>
                    </a:cubicBezTo>
                    <a:cubicBezTo>
                      <a:pt x="653" y="18"/>
                      <a:pt x="654" y="18"/>
                      <a:pt x="654" y="17"/>
                    </a:cubicBezTo>
                    <a:cubicBezTo>
                      <a:pt x="655" y="16"/>
                      <a:pt x="656" y="15"/>
                      <a:pt x="656" y="15"/>
                    </a:cubicBezTo>
                    <a:cubicBezTo>
                      <a:pt x="656" y="14"/>
                      <a:pt x="658" y="13"/>
                      <a:pt x="658" y="13"/>
                    </a:cubicBezTo>
                    <a:cubicBezTo>
                      <a:pt x="658" y="12"/>
                      <a:pt x="656" y="11"/>
                      <a:pt x="656" y="11"/>
                    </a:cubicBezTo>
                    <a:cubicBezTo>
                      <a:pt x="655" y="11"/>
                      <a:pt x="653" y="9"/>
                      <a:pt x="653" y="9"/>
                    </a:cubicBezTo>
                    <a:cubicBezTo>
                      <a:pt x="654" y="9"/>
                      <a:pt x="655" y="7"/>
                      <a:pt x="655" y="7"/>
                    </a:cubicBezTo>
                    <a:cubicBezTo>
                      <a:pt x="656" y="7"/>
                      <a:pt x="657" y="8"/>
                      <a:pt x="657" y="9"/>
                    </a:cubicBezTo>
                    <a:cubicBezTo>
                      <a:pt x="658" y="9"/>
                      <a:pt x="659" y="10"/>
                      <a:pt x="660" y="10"/>
                    </a:cubicBezTo>
                    <a:cubicBezTo>
                      <a:pt x="660" y="11"/>
                      <a:pt x="661" y="12"/>
                      <a:pt x="662" y="12"/>
                    </a:cubicBezTo>
                    <a:cubicBezTo>
                      <a:pt x="662" y="12"/>
                      <a:pt x="663" y="14"/>
                      <a:pt x="664" y="14"/>
                    </a:cubicBezTo>
                    <a:cubicBezTo>
                      <a:pt x="664" y="14"/>
                      <a:pt x="665" y="12"/>
                      <a:pt x="666" y="11"/>
                    </a:cubicBezTo>
                    <a:cubicBezTo>
                      <a:pt x="666" y="11"/>
                      <a:pt x="667" y="9"/>
                      <a:pt x="667" y="9"/>
                    </a:cubicBezTo>
                    <a:cubicBezTo>
                      <a:pt x="668" y="9"/>
                      <a:pt x="669" y="11"/>
                      <a:pt x="670" y="11"/>
                    </a:cubicBezTo>
                    <a:cubicBezTo>
                      <a:pt x="670" y="11"/>
                      <a:pt x="671" y="13"/>
                      <a:pt x="672" y="13"/>
                    </a:cubicBezTo>
                    <a:cubicBezTo>
                      <a:pt x="672" y="13"/>
                      <a:pt x="673" y="11"/>
                      <a:pt x="674" y="10"/>
                    </a:cubicBezTo>
                    <a:cubicBezTo>
                      <a:pt x="674" y="10"/>
                      <a:pt x="675" y="8"/>
                      <a:pt x="675" y="8"/>
                    </a:cubicBezTo>
                    <a:cubicBezTo>
                      <a:pt x="676" y="8"/>
                      <a:pt x="677" y="9"/>
                      <a:pt x="677" y="10"/>
                    </a:cubicBezTo>
                    <a:cubicBezTo>
                      <a:pt x="678" y="10"/>
                      <a:pt x="676" y="12"/>
                      <a:pt x="676" y="12"/>
                    </a:cubicBezTo>
                    <a:cubicBezTo>
                      <a:pt x="675" y="13"/>
                      <a:pt x="674" y="14"/>
                      <a:pt x="674" y="14"/>
                    </a:cubicBezTo>
                    <a:cubicBezTo>
                      <a:pt x="674" y="15"/>
                      <a:pt x="676" y="16"/>
                      <a:pt x="676" y="16"/>
                    </a:cubicBezTo>
                    <a:cubicBezTo>
                      <a:pt x="676" y="17"/>
                      <a:pt x="675" y="18"/>
                      <a:pt x="675" y="18"/>
                    </a:cubicBezTo>
                    <a:cubicBezTo>
                      <a:pt x="675" y="19"/>
                      <a:pt x="677" y="19"/>
                      <a:pt x="677" y="20"/>
                    </a:cubicBezTo>
                    <a:cubicBezTo>
                      <a:pt x="677" y="21"/>
                      <a:pt x="675" y="22"/>
                      <a:pt x="675" y="22"/>
                    </a:cubicBezTo>
                    <a:cubicBezTo>
                      <a:pt x="675" y="23"/>
                      <a:pt x="677" y="23"/>
                      <a:pt x="677" y="24"/>
                    </a:cubicBezTo>
                    <a:cubicBezTo>
                      <a:pt x="677" y="25"/>
                      <a:pt x="676" y="26"/>
                      <a:pt x="676" y="26"/>
                    </a:cubicBezTo>
                    <a:cubicBezTo>
                      <a:pt x="676" y="27"/>
                      <a:pt x="678" y="27"/>
                      <a:pt x="678" y="28"/>
                    </a:cubicBezTo>
                    <a:cubicBezTo>
                      <a:pt x="678" y="27"/>
                      <a:pt x="679" y="26"/>
                      <a:pt x="680" y="26"/>
                    </a:cubicBezTo>
                    <a:cubicBezTo>
                      <a:pt x="680" y="25"/>
                      <a:pt x="681" y="24"/>
                      <a:pt x="681" y="23"/>
                    </a:cubicBezTo>
                    <a:cubicBezTo>
                      <a:pt x="682" y="23"/>
                      <a:pt x="683" y="22"/>
                      <a:pt x="683" y="21"/>
                    </a:cubicBezTo>
                    <a:cubicBezTo>
                      <a:pt x="683" y="21"/>
                      <a:pt x="681" y="20"/>
                      <a:pt x="681" y="19"/>
                    </a:cubicBezTo>
                    <a:cubicBezTo>
                      <a:pt x="681" y="19"/>
                      <a:pt x="683" y="18"/>
                      <a:pt x="682" y="17"/>
                    </a:cubicBezTo>
                    <a:cubicBezTo>
                      <a:pt x="682" y="17"/>
                      <a:pt x="680" y="16"/>
                      <a:pt x="680" y="16"/>
                    </a:cubicBezTo>
                    <a:cubicBezTo>
                      <a:pt x="680" y="15"/>
                      <a:pt x="682" y="14"/>
                      <a:pt x="682" y="13"/>
                    </a:cubicBezTo>
                    <a:cubicBezTo>
                      <a:pt x="682" y="13"/>
                      <a:pt x="680" y="12"/>
                      <a:pt x="680" y="12"/>
                    </a:cubicBezTo>
                    <a:cubicBezTo>
                      <a:pt x="680" y="11"/>
                      <a:pt x="681" y="9"/>
                      <a:pt x="681" y="9"/>
                    </a:cubicBezTo>
                    <a:cubicBezTo>
                      <a:pt x="682" y="9"/>
                      <a:pt x="683" y="11"/>
                      <a:pt x="684" y="11"/>
                    </a:cubicBezTo>
                    <a:cubicBezTo>
                      <a:pt x="684" y="11"/>
                      <a:pt x="685" y="13"/>
                      <a:pt x="686" y="13"/>
                    </a:cubicBezTo>
                    <a:cubicBezTo>
                      <a:pt x="686" y="13"/>
                      <a:pt x="687" y="10"/>
                      <a:pt x="688" y="11"/>
                    </a:cubicBezTo>
                    <a:cubicBezTo>
                      <a:pt x="688" y="11"/>
                      <a:pt x="689" y="12"/>
                      <a:pt x="690" y="12"/>
                    </a:cubicBezTo>
                    <a:cubicBezTo>
                      <a:pt x="691" y="13"/>
                      <a:pt x="691" y="13"/>
                      <a:pt x="692" y="14"/>
                    </a:cubicBezTo>
                    <a:cubicBezTo>
                      <a:pt x="693" y="14"/>
                      <a:pt x="694" y="15"/>
                      <a:pt x="694" y="16"/>
                    </a:cubicBezTo>
                    <a:cubicBezTo>
                      <a:pt x="695" y="16"/>
                      <a:pt x="696" y="17"/>
                      <a:pt x="697" y="17"/>
                    </a:cubicBezTo>
                    <a:cubicBezTo>
                      <a:pt x="697" y="17"/>
                      <a:pt x="698" y="15"/>
                      <a:pt x="698" y="15"/>
                    </a:cubicBezTo>
                    <a:cubicBezTo>
                      <a:pt x="699" y="15"/>
                      <a:pt x="700" y="17"/>
                      <a:pt x="700" y="17"/>
                    </a:cubicBezTo>
                    <a:cubicBezTo>
                      <a:pt x="701" y="17"/>
                      <a:pt x="702" y="15"/>
                      <a:pt x="702" y="15"/>
                    </a:cubicBezTo>
                    <a:cubicBezTo>
                      <a:pt x="702" y="14"/>
                      <a:pt x="700" y="13"/>
                      <a:pt x="700" y="13"/>
                    </a:cubicBezTo>
                    <a:cubicBezTo>
                      <a:pt x="700" y="12"/>
                      <a:pt x="701" y="11"/>
                      <a:pt x="702" y="11"/>
                    </a:cubicBezTo>
                    <a:cubicBezTo>
                      <a:pt x="702" y="10"/>
                      <a:pt x="703" y="9"/>
                      <a:pt x="703" y="8"/>
                    </a:cubicBezTo>
                    <a:cubicBezTo>
                      <a:pt x="705" y="10"/>
                      <a:pt x="706" y="11"/>
                      <a:pt x="708" y="12"/>
                    </a:cubicBezTo>
                    <a:cubicBezTo>
                      <a:pt x="707" y="13"/>
                      <a:pt x="707" y="13"/>
                      <a:pt x="706" y="14"/>
                    </a:cubicBezTo>
                    <a:cubicBezTo>
                      <a:pt x="706" y="14"/>
                      <a:pt x="704" y="16"/>
                      <a:pt x="704" y="16"/>
                    </a:cubicBezTo>
                    <a:cubicBezTo>
                      <a:pt x="704" y="17"/>
                      <a:pt x="706" y="18"/>
                      <a:pt x="707" y="18"/>
                    </a:cubicBezTo>
                    <a:cubicBezTo>
                      <a:pt x="707" y="18"/>
                      <a:pt x="709" y="19"/>
                      <a:pt x="709" y="20"/>
                    </a:cubicBezTo>
                    <a:cubicBezTo>
                      <a:pt x="709" y="20"/>
                      <a:pt x="707" y="21"/>
                      <a:pt x="707" y="22"/>
                    </a:cubicBezTo>
                    <a:cubicBezTo>
                      <a:pt x="707" y="22"/>
                      <a:pt x="709" y="23"/>
                      <a:pt x="709" y="24"/>
                    </a:cubicBezTo>
                    <a:cubicBezTo>
                      <a:pt x="709" y="24"/>
                      <a:pt x="708" y="25"/>
                      <a:pt x="708" y="26"/>
                    </a:cubicBezTo>
                    <a:cubicBezTo>
                      <a:pt x="707" y="26"/>
                      <a:pt x="706" y="28"/>
                      <a:pt x="706" y="28"/>
                    </a:cubicBezTo>
                    <a:cubicBezTo>
                      <a:pt x="706" y="29"/>
                      <a:pt x="708" y="29"/>
                      <a:pt x="708" y="30"/>
                    </a:cubicBezTo>
                    <a:cubicBezTo>
                      <a:pt x="709" y="28"/>
                      <a:pt x="710" y="27"/>
                      <a:pt x="712" y="25"/>
                    </a:cubicBezTo>
                    <a:cubicBezTo>
                      <a:pt x="712" y="25"/>
                      <a:pt x="713" y="23"/>
                      <a:pt x="713" y="23"/>
                    </a:cubicBezTo>
                    <a:cubicBezTo>
                      <a:pt x="713" y="23"/>
                      <a:pt x="711" y="22"/>
                      <a:pt x="711" y="21"/>
                    </a:cubicBezTo>
                    <a:cubicBezTo>
                      <a:pt x="711" y="21"/>
                      <a:pt x="709" y="20"/>
                      <a:pt x="709" y="20"/>
                    </a:cubicBezTo>
                    <a:cubicBezTo>
                      <a:pt x="709" y="19"/>
                      <a:pt x="710" y="18"/>
                      <a:pt x="711" y="17"/>
                    </a:cubicBezTo>
                    <a:cubicBezTo>
                      <a:pt x="711" y="17"/>
                      <a:pt x="712" y="16"/>
                      <a:pt x="712" y="15"/>
                    </a:cubicBezTo>
                    <a:cubicBezTo>
                      <a:pt x="712" y="15"/>
                      <a:pt x="710" y="14"/>
                      <a:pt x="710" y="14"/>
                    </a:cubicBezTo>
                    <a:cubicBezTo>
                      <a:pt x="711" y="12"/>
                      <a:pt x="712" y="11"/>
                      <a:pt x="713" y="9"/>
                    </a:cubicBezTo>
                    <a:cubicBezTo>
                      <a:pt x="714" y="10"/>
                      <a:pt x="715" y="10"/>
                      <a:pt x="716" y="11"/>
                    </a:cubicBezTo>
                    <a:cubicBezTo>
                      <a:pt x="716" y="11"/>
                      <a:pt x="718" y="12"/>
                      <a:pt x="718" y="12"/>
                    </a:cubicBezTo>
                    <a:cubicBezTo>
                      <a:pt x="718" y="13"/>
                      <a:pt x="716" y="14"/>
                      <a:pt x="716" y="15"/>
                    </a:cubicBezTo>
                    <a:cubicBezTo>
                      <a:pt x="716" y="15"/>
                      <a:pt x="714" y="13"/>
                      <a:pt x="714" y="13"/>
                    </a:cubicBezTo>
                    <a:cubicBezTo>
                      <a:pt x="713" y="13"/>
                      <a:pt x="713" y="15"/>
                      <a:pt x="712" y="15"/>
                    </a:cubicBezTo>
                    <a:cubicBezTo>
                      <a:pt x="714" y="16"/>
                      <a:pt x="715" y="17"/>
                      <a:pt x="717" y="19"/>
                    </a:cubicBezTo>
                    <a:cubicBezTo>
                      <a:pt x="717" y="18"/>
                      <a:pt x="718" y="17"/>
                      <a:pt x="718" y="16"/>
                    </a:cubicBezTo>
                    <a:cubicBezTo>
                      <a:pt x="719" y="16"/>
                      <a:pt x="719" y="15"/>
                      <a:pt x="720" y="14"/>
                    </a:cubicBezTo>
                    <a:cubicBezTo>
                      <a:pt x="721" y="14"/>
                      <a:pt x="721" y="12"/>
                      <a:pt x="722" y="12"/>
                    </a:cubicBezTo>
                    <a:cubicBezTo>
                      <a:pt x="722" y="12"/>
                      <a:pt x="724" y="14"/>
                      <a:pt x="724" y="14"/>
                    </a:cubicBezTo>
                    <a:cubicBezTo>
                      <a:pt x="724" y="13"/>
                      <a:pt x="726" y="12"/>
                      <a:pt x="726" y="11"/>
                    </a:cubicBezTo>
                    <a:cubicBezTo>
                      <a:pt x="726" y="11"/>
                      <a:pt x="723" y="10"/>
                      <a:pt x="724" y="10"/>
                    </a:cubicBezTo>
                    <a:cubicBezTo>
                      <a:pt x="724" y="9"/>
                      <a:pt x="725" y="8"/>
                      <a:pt x="725" y="7"/>
                    </a:cubicBezTo>
                    <a:cubicBezTo>
                      <a:pt x="726" y="7"/>
                      <a:pt x="727" y="9"/>
                      <a:pt x="727" y="9"/>
                    </a:cubicBezTo>
                    <a:cubicBezTo>
                      <a:pt x="728" y="10"/>
                      <a:pt x="730" y="10"/>
                      <a:pt x="730" y="11"/>
                    </a:cubicBezTo>
                    <a:cubicBezTo>
                      <a:pt x="730" y="11"/>
                      <a:pt x="728" y="13"/>
                      <a:pt x="728" y="13"/>
                    </a:cubicBezTo>
                    <a:cubicBezTo>
                      <a:pt x="727" y="14"/>
                      <a:pt x="727" y="15"/>
                      <a:pt x="726" y="15"/>
                    </a:cubicBezTo>
                    <a:cubicBezTo>
                      <a:pt x="726" y="15"/>
                      <a:pt x="725" y="14"/>
                      <a:pt x="724" y="14"/>
                    </a:cubicBezTo>
                    <a:cubicBezTo>
                      <a:pt x="724" y="14"/>
                      <a:pt x="722" y="16"/>
                      <a:pt x="722" y="16"/>
                    </a:cubicBezTo>
                    <a:cubicBezTo>
                      <a:pt x="722" y="16"/>
                      <a:pt x="725" y="17"/>
                      <a:pt x="725" y="18"/>
                    </a:cubicBezTo>
                    <a:cubicBezTo>
                      <a:pt x="725" y="18"/>
                      <a:pt x="723" y="19"/>
                      <a:pt x="723" y="20"/>
                    </a:cubicBezTo>
                    <a:cubicBezTo>
                      <a:pt x="724" y="20"/>
                      <a:pt x="724" y="21"/>
                      <a:pt x="725" y="22"/>
                    </a:cubicBezTo>
                    <a:cubicBezTo>
                      <a:pt x="726" y="22"/>
                      <a:pt x="727" y="23"/>
                      <a:pt x="727" y="23"/>
                    </a:cubicBezTo>
                    <a:cubicBezTo>
                      <a:pt x="728" y="23"/>
                      <a:pt x="729" y="21"/>
                      <a:pt x="729" y="21"/>
                    </a:cubicBezTo>
                    <a:cubicBezTo>
                      <a:pt x="730" y="20"/>
                      <a:pt x="730" y="19"/>
                      <a:pt x="731" y="19"/>
                    </a:cubicBezTo>
                    <a:cubicBezTo>
                      <a:pt x="731" y="18"/>
                      <a:pt x="732" y="17"/>
                      <a:pt x="732" y="17"/>
                    </a:cubicBezTo>
                    <a:cubicBezTo>
                      <a:pt x="733" y="16"/>
                      <a:pt x="734" y="14"/>
                      <a:pt x="734" y="14"/>
                    </a:cubicBezTo>
                    <a:cubicBezTo>
                      <a:pt x="735" y="14"/>
                      <a:pt x="736" y="16"/>
                      <a:pt x="736" y="16"/>
                    </a:cubicBezTo>
                    <a:cubicBezTo>
                      <a:pt x="737" y="16"/>
                      <a:pt x="738" y="17"/>
                      <a:pt x="739" y="18"/>
                    </a:cubicBezTo>
                    <a:cubicBezTo>
                      <a:pt x="739" y="18"/>
                      <a:pt x="737" y="20"/>
                      <a:pt x="737" y="20"/>
                    </a:cubicBezTo>
                    <a:cubicBezTo>
                      <a:pt x="737" y="20"/>
                      <a:pt x="739" y="22"/>
                      <a:pt x="739" y="22"/>
                    </a:cubicBezTo>
                    <a:cubicBezTo>
                      <a:pt x="739" y="21"/>
                      <a:pt x="741" y="20"/>
                      <a:pt x="741" y="19"/>
                    </a:cubicBezTo>
                    <a:cubicBezTo>
                      <a:pt x="741" y="19"/>
                      <a:pt x="739" y="18"/>
                      <a:pt x="739" y="18"/>
                    </a:cubicBezTo>
                    <a:cubicBezTo>
                      <a:pt x="739" y="17"/>
                      <a:pt x="740" y="16"/>
                      <a:pt x="740" y="15"/>
                    </a:cubicBezTo>
                    <a:cubicBezTo>
                      <a:pt x="741" y="15"/>
                      <a:pt x="742" y="14"/>
                      <a:pt x="742" y="13"/>
                    </a:cubicBezTo>
                    <a:cubicBezTo>
                      <a:pt x="742" y="13"/>
                      <a:pt x="744" y="12"/>
                      <a:pt x="744" y="11"/>
                    </a:cubicBezTo>
                    <a:cubicBezTo>
                      <a:pt x="744" y="11"/>
                      <a:pt x="741" y="10"/>
                      <a:pt x="742" y="9"/>
                    </a:cubicBezTo>
                    <a:cubicBezTo>
                      <a:pt x="742" y="9"/>
                      <a:pt x="743" y="8"/>
                      <a:pt x="743" y="7"/>
                    </a:cubicBezTo>
                    <a:cubicBezTo>
                      <a:pt x="744" y="6"/>
                      <a:pt x="744" y="5"/>
                      <a:pt x="745" y="5"/>
                    </a:cubicBezTo>
                    <a:cubicBezTo>
                      <a:pt x="745" y="5"/>
                      <a:pt x="747" y="7"/>
                      <a:pt x="747" y="7"/>
                    </a:cubicBezTo>
                    <a:cubicBezTo>
                      <a:pt x="748" y="6"/>
                      <a:pt x="748" y="5"/>
                      <a:pt x="749" y="4"/>
                    </a:cubicBezTo>
                    <a:cubicBezTo>
                      <a:pt x="750" y="5"/>
                      <a:pt x="750" y="5"/>
                      <a:pt x="751" y="6"/>
                    </a:cubicBezTo>
                    <a:cubicBezTo>
                      <a:pt x="752" y="7"/>
                      <a:pt x="753" y="7"/>
                      <a:pt x="753" y="8"/>
                    </a:cubicBezTo>
                    <a:cubicBezTo>
                      <a:pt x="754" y="8"/>
                      <a:pt x="755" y="9"/>
                      <a:pt x="756" y="9"/>
                    </a:cubicBezTo>
                    <a:cubicBezTo>
                      <a:pt x="756" y="10"/>
                      <a:pt x="754" y="11"/>
                      <a:pt x="754" y="12"/>
                    </a:cubicBezTo>
                    <a:cubicBezTo>
                      <a:pt x="754" y="12"/>
                      <a:pt x="756" y="13"/>
                      <a:pt x="756" y="13"/>
                    </a:cubicBezTo>
                    <a:cubicBezTo>
                      <a:pt x="756" y="14"/>
                      <a:pt x="758" y="15"/>
                      <a:pt x="758" y="15"/>
                    </a:cubicBezTo>
                    <a:cubicBezTo>
                      <a:pt x="758" y="15"/>
                      <a:pt x="756" y="17"/>
                      <a:pt x="757" y="17"/>
                    </a:cubicBezTo>
                    <a:cubicBezTo>
                      <a:pt x="757" y="18"/>
                      <a:pt x="758" y="19"/>
                      <a:pt x="759" y="19"/>
                    </a:cubicBezTo>
                    <a:cubicBezTo>
                      <a:pt x="759" y="19"/>
                      <a:pt x="760" y="17"/>
                      <a:pt x="761" y="17"/>
                    </a:cubicBezTo>
                    <a:cubicBezTo>
                      <a:pt x="761" y="17"/>
                      <a:pt x="762" y="18"/>
                      <a:pt x="763" y="18"/>
                    </a:cubicBezTo>
                    <a:cubicBezTo>
                      <a:pt x="763" y="18"/>
                      <a:pt x="765" y="20"/>
                      <a:pt x="765" y="20"/>
                    </a:cubicBezTo>
                    <a:cubicBezTo>
                      <a:pt x="766" y="20"/>
                      <a:pt x="766" y="19"/>
                      <a:pt x="767" y="18"/>
                    </a:cubicBezTo>
                    <a:cubicBezTo>
                      <a:pt x="767" y="17"/>
                      <a:pt x="768" y="16"/>
                      <a:pt x="768" y="16"/>
                    </a:cubicBezTo>
                    <a:cubicBezTo>
                      <a:pt x="769" y="15"/>
                      <a:pt x="770" y="14"/>
                      <a:pt x="770" y="13"/>
                    </a:cubicBezTo>
                    <a:cubicBezTo>
                      <a:pt x="771" y="13"/>
                      <a:pt x="771" y="12"/>
                      <a:pt x="772" y="11"/>
                    </a:cubicBezTo>
                    <a:cubicBezTo>
                      <a:pt x="772" y="11"/>
                      <a:pt x="774" y="13"/>
                      <a:pt x="774" y="13"/>
                    </a:cubicBezTo>
                    <a:cubicBezTo>
                      <a:pt x="775" y="13"/>
                      <a:pt x="775" y="11"/>
                      <a:pt x="776" y="11"/>
                    </a:cubicBezTo>
                    <a:cubicBezTo>
                      <a:pt x="776" y="11"/>
                      <a:pt x="778" y="13"/>
                      <a:pt x="778" y="12"/>
                    </a:cubicBezTo>
                    <a:cubicBezTo>
                      <a:pt x="779" y="12"/>
                      <a:pt x="779" y="11"/>
                      <a:pt x="780" y="10"/>
                    </a:cubicBezTo>
                    <a:cubicBezTo>
                      <a:pt x="780" y="10"/>
                      <a:pt x="781" y="8"/>
                      <a:pt x="781" y="8"/>
                    </a:cubicBezTo>
                    <a:cubicBezTo>
                      <a:pt x="782" y="8"/>
                      <a:pt x="783" y="9"/>
                      <a:pt x="784" y="10"/>
                    </a:cubicBezTo>
                    <a:cubicBezTo>
                      <a:pt x="784" y="10"/>
                      <a:pt x="785" y="11"/>
                      <a:pt x="786" y="11"/>
                    </a:cubicBezTo>
                    <a:cubicBezTo>
                      <a:pt x="786" y="11"/>
                      <a:pt x="787" y="9"/>
                      <a:pt x="788" y="9"/>
                    </a:cubicBezTo>
                    <a:cubicBezTo>
                      <a:pt x="788" y="9"/>
                      <a:pt x="790" y="11"/>
                      <a:pt x="790" y="11"/>
                    </a:cubicBezTo>
                    <a:cubicBezTo>
                      <a:pt x="790" y="11"/>
                      <a:pt x="788" y="13"/>
                      <a:pt x="788" y="13"/>
                    </a:cubicBezTo>
                    <a:cubicBezTo>
                      <a:pt x="788" y="13"/>
                      <a:pt x="786" y="11"/>
                      <a:pt x="786" y="11"/>
                    </a:cubicBezTo>
                    <a:cubicBezTo>
                      <a:pt x="785" y="11"/>
                      <a:pt x="784" y="13"/>
                      <a:pt x="784" y="14"/>
                    </a:cubicBezTo>
                    <a:cubicBezTo>
                      <a:pt x="784" y="14"/>
                      <a:pt x="783" y="15"/>
                      <a:pt x="782" y="16"/>
                    </a:cubicBezTo>
                    <a:cubicBezTo>
                      <a:pt x="782" y="17"/>
                      <a:pt x="781" y="17"/>
                      <a:pt x="781" y="18"/>
                    </a:cubicBezTo>
                    <a:cubicBezTo>
                      <a:pt x="780" y="19"/>
                      <a:pt x="780" y="20"/>
                      <a:pt x="779" y="20"/>
                    </a:cubicBezTo>
                    <a:cubicBezTo>
                      <a:pt x="781" y="21"/>
                      <a:pt x="782" y="23"/>
                      <a:pt x="784" y="24"/>
                    </a:cubicBezTo>
                    <a:cubicBezTo>
                      <a:pt x="784" y="23"/>
                      <a:pt x="785" y="22"/>
                      <a:pt x="785" y="21"/>
                    </a:cubicBezTo>
                    <a:cubicBezTo>
                      <a:pt x="785" y="21"/>
                      <a:pt x="787" y="19"/>
                      <a:pt x="787" y="19"/>
                    </a:cubicBezTo>
                    <a:cubicBezTo>
                      <a:pt x="788" y="19"/>
                      <a:pt x="789" y="21"/>
                      <a:pt x="789" y="21"/>
                    </a:cubicBezTo>
                    <a:cubicBezTo>
                      <a:pt x="790" y="21"/>
                      <a:pt x="790" y="19"/>
                      <a:pt x="791" y="19"/>
                    </a:cubicBezTo>
                    <a:cubicBezTo>
                      <a:pt x="791" y="19"/>
                      <a:pt x="793" y="21"/>
                      <a:pt x="793" y="20"/>
                    </a:cubicBezTo>
                    <a:cubicBezTo>
                      <a:pt x="794" y="20"/>
                      <a:pt x="794" y="19"/>
                      <a:pt x="795" y="18"/>
                    </a:cubicBezTo>
                    <a:cubicBezTo>
                      <a:pt x="795" y="17"/>
                      <a:pt x="796" y="17"/>
                      <a:pt x="797" y="16"/>
                    </a:cubicBezTo>
                    <a:cubicBezTo>
                      <a:pt x="797" y="15"/>
                      <a:pt x="798" y="14"/>
                      <a:pt x="798" y="14"/>
                    </a:cubicBezTo>
                    <a:cubicBezTo>
                      <a:pt x="799" y="13"/>
                      <a:pt x="799" y="12"/>
                      <a:pt x="800" y="11"/>
                    </a:cubicBezTo>
                    <a:cubicBezTo>
                      <a:pt x="800" y="11"/>
                      <a:pt x="802" y="13"/>
                      <a:pt x="802" y="13"/>
                    </a:cubicBezTo>
                    <a:cubicBezTo>
                      <a:pt x="803" y="13"/>
                      <a:pt x="803" y="11"/>
                      <a:pt x="804" y="11"/>
                    </a:cubicBezTo>
                    <a:cubicBezTo>
                      <a:pt x="805" y="12"/>
                      <a:pt x="805" y="12"/>
                      <a:pt x="806" y="13"/>
                    </a:cubicBezTo>
                    <a:cubicBezTo>
                      <a:pt x="806" y="13"/>
                      <a:pt x="808" y="14"/>
                      <a:pt x="808" y="14"/>
                    </a:cubicBezTo>
                    <a:cubicBezTo>
                      <a:pt x="808" y="15"/>
                      <a:pt x="806" y="16"/>
                      <a:pt x="807" y="17"/>
                    </a:cubicBezTo>
                    <a:cubicBezTo>
                      <a:pt x="807" y="17"/>
                      <a:pt x="808" y="18"/>
                      <a:pt x="809" y="18"/>
                    </a:cubicBezTo>
                    <a:cubicBezTo>
                      <a:pt x="810" y="19"/>
                      <a:pt x="810" y="19"/>
                      <a:pt x="811" y="20"/>
                    </a:cubicBezTo>
                    <a:cubicBezTo>
                      <a:pt x="812" y="20"/>
                      <a:pt x="812" y="18"/>
                      <a:pt x="813" y="18"/>
                    </a:cubicBezTo>
                    <a:cubicBezTo>
                      <a:pt x="813" y="18"/>
                      <a:pt x="815" y="20"/>
                      <a:pt x="815" y="19"/>
                    </a:cubicBezTo>
                    <a:cubicBezTo>
                      <a:pt x="815" y="19"/>
                      <a:pt x="817" y="17"/>
                      <a:pt x="817" y="17"/>
                    </a:cubicBezTo>
                    <a:cubicBezTo>
                      <a:pt x="817" y="17"/>
                      <a:pt x="815" y="15"/>
                      <a:pt x="814" y="16"/>
                    </a:cubicBezTo>
                    <a:cubicBezTo>
                      <a:pt x="814" y="16"/>
                      <a:pt x="813" y="18"/>
                      <a:pt x="813" y="18"/>
                    </a:cubicBezTo>
                    <a:cubicBezTo>
                      <a:pt x="812" y="17"/>
                      <a:pt x="811" y="16"/>
                      <a:pt x="811" y="16"/>
                    </a:cubicBezTo>
                    <a:cubicBezTo>
                      <a:pt x="811" y="16"/>
                      <a:pt x="812" y="14"/>
                      <a:pt x="812" y="14"/>
                    </a:cubicBezTo>
                    <a:cubicBezTo>
                      <a:pt x="813" y="13"/>
                      <a:pt x="813" y="12"/>
                      <a:pt x="814" y="12"/>
                    </a:cubicBezTo>
                    <a:cubicBezTo>
                      <a:pt x="814" y="11"/>
                      <a:pt x="815" y="9"/>
                      <a:pt x="816" y="9"/>
                    </a:cubicBezTo>
                    <a:cubicBezTo>
                      <a:pt x="816" y="9"/>
                      <a:pt x="817" y="11"/>
                      <a:pt x="818" y="11"/>
                    </a:cubicBezTo>
                    <a:cubicBezTo>
                      <a:pt x="818" y="11"/>
                      <a:pt x="816" y="13"/>
                      <a:pt x="816" y="13"/>
                    </a:cubicBezTo>
                    <a:cubicBezTo>
                      <a:pt x="816" y="14"/>
                      <a:pt x="818" y="15"/>
                      <a:pt x="818" y="15"/>
                    </a:cubicBezTo>
                    <a:cubicBezTo>
                      <a:pt x="819" y="16"/>
                      <a:pt x="820" y="16"/>
                      <a:pt x="821" y="17"/>
                    </a:cubicBezTo>
                    <a:cubicBezTo>
                      <a:pt x="821" y="16"/>
                      <a:pt x="822" y="15"/>
                      <a:pt x="822" y="14"/>
                    </a:cubicBezTo>
                    <a:cubicBezTo>
                      <a:pt x="823" y="14"/>
                      <a:pt x="824" y="13"/>
                      <a:pt x="824" y="12"/>
                    </a:cubicBezTo>
                    <a:cubicBezTo>
                      <a:pt x="824" y="12"/>
                      <a:pt x="822" y="11"/>
                      <a:pt x="822" y="11"/>
                    </a:cubicBezTo>
                    <a:cubicBezTo>
                      <a:pt x="822" y="10"/>
                      <a:pt x="823" y="9"/>
                      <a:pt x="824" y="8"/>
                    </a:cubicBezTo>
                    <a:cubicBezTo>
                      <a:pt x="824" y="8"/>
                      <a:pt x="825" y="7"/>
                      <a:pt x="825" y="6"/>
                    </a:cubicBezTo>
                    <a:cubicBezTo>
                      <a:pt x="825" y="5"/>
                      <a:pt x="827" y="4"/>
                      <a:pt x="827" y="4"/>
                    </a:cubicBezTo>
                    <a:cubicBezTo>
                      <a:pt x="827" y="5"/>
                      <a:pt x="829" y="5"/>
                      <a:pt x="829" y="6"/>
                    </a:cubicBezTo>
                    <a:cubicBezTo>
                      <a:pt x="829" y="6"/>
                      <a:pt x="827" y="7"/>
                      <a:pt x="827" y="8"/>
                    </a:cubicBezTo>
                    <a:cubicBezTo>
                      <a:pt x="828" y="8"/>
                      <a:pt x="830" y="9"/>
                      <a:pt x="830" y="9"/>
                    </a:cubicBezTo>
                    <a:cubicBezTo>
                      <a:pt x="830" y="10"/>
                      <a:pt x="828" y="11"/>
                      <a:pt x="828" y="12"/>
                    </a:cubicBezTo>
                    <a:cubicBezTo>
                      <a:pt x="827" y="12"/>
                      <a:pt x="827" y="13"/>
                      <a:pt x="826" y="14"/>
                    </a:cubicBezTo>
                    <a:cubicBezTo>
                      <a:pt x="826" y="14"/>
                      <a:pt x="825" y="16"/>
                      <a:pt x="825" y="16"/>
                    </a:cubicBezTo>
                    <a:cubicBezTo>
                      <a:pt x="825" y="16"/>
                      <a:pt x="827" y="18"/>
                      <a:pt x="827" y="18"/>
                    </a:cubicBezTo>
                    <a:cubicBezTo>
                      <a:pt x="827" y="18"/>
                      <a:pt x="828" y="16"/>
                      <a:pt x="829" y="16"/>
                    </a:cubicBezTo>
                    <a:cubicBezTo>
                      <a:pt x="829" y="16"/>
                      <a:pt x="830" y="17"/>
                      <a:pt x="831" y="17"/>
                    </a:cubicBezTo>
                    <a:cubicBezTo>
                      <a:pt x="831" y="18"/>
                      <a:pt x="832" y="18"/>
                      <a:pt x="833" y="19"/>
                    </a:cubicBezTo>
                    <a:cubicBezTo>
                      <a:pt x="833" y="19"/>
                      <a:pt x="831" y="21"/>
                      <a:pt x="831" y="21"/>
                    </a:cubicBezTo>
                    <a:cubicBezTo>
                      <a:pt x="831" y="22"/>
                      <a:pt x="834" y="22"/>
                      <a:pt x="834" y="23"/>
                    </a:cubicBezTo>
                    <a:cubicBezTo>
                      <a:pt x="833" y="24"/>
                      <a:pt x="832" y="24"/>
                      <a:pt x="832" y="25"/>
                    </a:cubicBezTo>
                    <a:cubicBezTo>
                      <a:pt x="832" y="26"/>
                      <a:pt x="834" y="26"/>
                      <a:pt x="834" y="27"/>
                    </a:cubicBezTo>
                    <a:cubicBezTo>
                      <a:pt x="834" y="27"/>
                      <a:pt x="833" y="29"/>
                      <a:pt x="832" y="29"/>
                    </a:cubicBezTo>
                    <a:cubicBezTo>
                      <a:pt x="832" y="29"/>
                      <a:pt x="831" y="31"/>
                      <a:pt x="831" y="31"/>
                    </a:cubicBezTo>
                    <a:cubicBezTo>
                      <a:pt x="831" y="32"/>
                      <a:pt x="833" y="32"/>
                      <a:pt x="833" y="33"/>
                    </a:cubicBezTo>
                    <a:cubicBezTo>
                      <a:pt x="833" y="32"/>
                      <a:pt x="834" y="32"/>
                      <a:pt x="835" y="31"/>
                    </a:cubicBezTo>
                    <a:cubicBezTo>
                      <a:pt x="835" y="30"/>
                      <a:pt x="836" y="29"/>
                      <a:pt x="836" y="29"/>
                    </a:cubicBezTo>
                    <a:cubicBezTo>
                      <a:pt x="836" y="28"/>
                      <a:pt x="838" y="27"/>
                      <a:pt x="838" y="26"/>
                    </a:cubicBezTo>
                    <a:cubicBezTo>
                      <a:pt x="838" y="26"/>
                      <a:pt x="836" y="25"/>
                      <a:pt x="836" y="25"/>
                    </a:cubicBezTo>
                    <a:cubicBezTo>
                      <a:pt x="836" y="24"/>
                      <a:pt x="837" y="23"/>
                      <a:pt x="837" y="22"/>
                    </a:cubicBezTo>
                    <a:cubicBezTo>
                      <a:pt x="838" y="22"/>
                      <a:pt x="839" y="20"/>
                      <a:pt x="839" y="20"/>
                    </a:cubicBezTo>
                    <a:cubicBezTo>
                      <a:pt x="839" y="20"/>
                      <a:pt x="841" y="22"/>
                      <a:pt x="841" y="22"/>
                    </a:cubicBezTo>
                    <a:cubicBezTo>
                      <a:pt x="842" y="21"/>
                      <a:pt x="843" y="20"/>
                      <a:pt x="843" y="20"/>
                    </a:cubicBezTo>
                    <a:cubicBezTo>
                      <a:pt x="843" y="19"/>
                      <a:pt x="841" y="19"/>
                      <a:pt x="841" y="18"/>
                    </a:cubicBezTo>
                    <a:cubicBezTo>
                      <a:pt x="841" y="17"/>
                      <a:pt x="843" y="16"/>
                      <a:pt x="843" y="16"/>
                    </a:cubicBezTo>
                    <a:cubicBezTo>
                      <a:pt x="842" y="15"/>
                      <a:pt x="840" y="15"/>
                      <a:pt x="840" y="14"/>
                    </a:cubicBezTo>
                    <a:cubicBezTo>
                      <a:pt x="840" y="14"/>
                      <a:pt x="842" y="12"/>
                      <a:pt x="842" y="12"/>
                    </a:cubicBezTo>
                    <a:cubicBezTo>
                      <a:pt x="842" y="12"/>
                      <a:pt x="844" y="10"/>
                      <a:pt x="844" y="10"/>
                    </a:cubicBezTo>
                    <a:cubicBezTo>
                      <a:pt x="844" y="9"/>
                      <a:pt x="842" y="9"/>
                      <a:pt x="842" y="8"/>
                    </a:cubicBezTo>
                    <a:cubicBezTo>
                      <a:pt x="843" y="6"/>
                      <a:pt x="844" y="5"/>
                      <a:pt x="845" y="3"/>
                    </a:cubicBezTo>
                    <a:cubicBezTo>
                      <a:pt x="846" y="5"/>
                      <a:pt x="848" y="6"/>
                      <a:pt x="849" y="7"/>
                    </a:cubicBezTo>
                    <a:cubicBezTo>
                      <a:pt x="849" y="8"/>
                      <a:pt x="848" y="8"/>
                      <a:pt x="848" y="9"/>
                    </a:cubicBezTo>
                    <a:cubicBezTo>
                      <a:pt x="848" y="10"/>
                      <a:pt x="850" y="10"/>
                      <a:pt x="850" y="11"/>
                    </a:cubicBezTo>
                    <a:cubicBezTo>
                      <a:pt x="850" y="11"/>
                      <a:pt x="848" y="13"/>
                      <a:pt x="848" y="13"/>
                    </a:cubicBezTo>
                    <a:cubicBezTo>
                      <a:pt x="848" y="14"/>
                      <a:pt x="850" y="14"/>
                      <a:pt x="850" y="15"/>
                    </a:cubicBezTo>
                    <a:cubicBezTo>
                      <a:pt x="851" y="15"/>
                      <a:pt x="852" y="16"/>
                      <a:pt x="853" y="16"/>
                    </a:cubicBezTo>
                    <a:cubicBezTo>
                      <a:pt x="853" y="17"/>
                      <a:pt x="855" y="18"/>
                      <a:pt x="855" y="18"/>
                    </a:cubicBezTo>
                    <a:cubicBezTo>
                      <a:pt x="855" y="18"/>
                      <a:pt x="853" y="20"/>
                      <a:pt x="853" y="20"/>
                    </a:cubicBezTo>
                    <a:cubicBezTo>
                      <a:pt x="853" y="21"/>
                      <a:pt x="851" y="22"/>
                      <a:pt x="851" y="23"/>
                    </a:cubicBezTo>
                    <a:cubicBezTo>
                      <a:pt x="852" y="23"/>
                      <a:pt x="853" y="24"/>
                      <a:pt x="854" y="24"/>
                    </a:cubicBezTo>
                    <a:cubicBezTo>
                      <a:pt x="854" y="24"/>
                      <a:pt x="855" y="23"/>
                      <a:pt x="855" y="22"/>
                    </a:cubicBezTo>
                    <a:cubicBezTo>
                      <a:pt x="856" y="22"/>
                      <a:pt x="857" y="20"/>
                      <a:pt x="857" y="20"/>
                    </a:cubicBezTo>
                    <a:cubicBezTo>
                      <a:pt x="857" y="19"/>
                      <a:pt x="855" y="19"/>
                      <a:pt x="855" y="18"/>
                    </a:cubicBezTo>
                    <a:cubicBezTo>
                      <a:pt x="855" y="17"/>
                      <a:pt x="857" y="17"/>
                      <a:pt x="857" y="16"/>
                    </a:cubicBezTo>
                    <a:cubicBezTo>
                      <a:pt x="857" y="15"/>
                      <a:pt x="854" y="15"/>
                      <a:pt x="854" y="14"/>
                    </a:cubicBezTo>
                    <a:cubicBezTo>
                      <a:pt x="854" y="14"/>
                      <a:pt x="856" y="13"/>
                      <a:pt x="856" y="12"/>
                    </a:cubicBezTo>
                    <a:cubicBezTo>
                      <a:pt x="856" y="11"/>
                      <a:pt x="854" y="11"/>
                      <a:pt x="854" y="10"/>
                    </a:cubicBezTo>
                    <a:cubicBezTo>
                      <a:pt x="854" y="10"/>
                      <a:pt x="856" y="9"/>
                      <a:pt x="856" y="8"/>
                    </a:cubicBezTo>
                    <a:cubicBezTo>
                      <a:pt x="855" y="7"/>
                      <a:pt x="853" y="7"/>
                      <a:pt x="853" y="6"/>
                    </a:cubicBezTo>
                    <a:cubicBezTo>
                      <a:pt x="853" y="6"/>
                      <a:pt x="855" y="4"/>
                      <a:pt x="855" y="4"/>
                    </a:cubicBezTo>
                    <a:cubicBezTo>
                      <a:pt x="856" y="4"/>
                      <a:pt x="857" y="6"/>
                      <a:pt x="857" y="6"/>
                    </a:cubicBezTo>
                    <a:cubicBezTo>
                      <a:pt x="857" y="6"/>
                      <a:pt x="859" y="7"/>
                      <a:pt x="859" y="7"/>
                    </a:cubicBezTo>
                    <a:cubicBezTo>
                      <a:pt x="860" y="8"/>
                      <a:pt x="858" y="9"/>
                      <a:pt x="858" y="10"/>
                    </a:cubicBezTo>
                    <a:cubicBezTo>
                      <a:pt x="858" y="10"/>
                      <a:pt x="860" y="11"/>
                      <a:pt x="860" y="11"/>
                    </a:cubicBezTo>
                    <a:cubicBezTo>
                      <a:pt x="860" y="12"/>
                      <a:pt x="859" y="13"/>
                      <a:pt x="858" y="14"/>
                    </a:cubicBezTo>
                    <a:cubicBezTo>
                      <a:pt x="858" y="14"/>
                      <a:pt x="857" y="16"/>
                      <a:pt x="857" y="16"/>
                    </a:cubicBezTo>
                    <a:cubicBezTo>
                      <a:pt x="857" y="16"/>
                      <a:pt x="859" y="18"/>
                      <a:pt x="859" y="18"/>
                    </a:cubicBezTo>
                    <a:cubicBezTo>
                      <a:pt x="859" y="18"/>
                      <a:pt x="860" y="16"/>
                      <a:pt x="861" y="15"/>
                    </a:cubicBezTo>
                    <a:cubicBezTo>
                      <a:pt x="861" y="15"/>
                      <a:pt x="862" y="13"/>
                      <a:pt x="862" y="13"/>
                    </a:cubicBezTo>
                    <a:cubicBezTo>
                      <a:pt x="862" y="13"/>
                      <a:pt x="864" y="15"/>
                      <a:pt x="864" y="15"/>
                    </a:cubicBezTo>
                    <a:cubicBezTo>
                      <a:pt x="865" y="15"/>
                      <a:pt x="863" y="17"/>
                      <a:pt x="863" y="17"/>
                    </a:cubicBezTo>
                    <a:cubicBezTo>
                      <a:pt x="863" y="18"/>
                      <a:pt x="865" y="18"/>
                      <a:pt x="865" y="19"/>
                    </a:cubicBezTo>
                    <a:cubicBezTo>
                      <a:pt x="865" y="19"/>
                      <a:pt x="863" y="20"/>
                      <a:pt x="863" y="21"/>
                    </a:cubicBezTo>
                    <a:cubicBezTo>
                      <a:pt x="863" y="21"/>
                      <a:pt x="865" y="22"/>
                      <a:pt x="866" y="23"/>
                    </a:cubicBezTo>
                    <a:cubicBezTo>
                      <a:pt x="866" y="23"/>
                      <a:pt x="867" y="24"/>
                      <a:pt x="868" y="24"/>
                    </a:cubicBezTo>
                    <a:cubicBezTo>
                      <a:pt x="869" y="23"/>
                      <a:pt x="870" y="21"/>
                      <a:pt x="871" y="20"/>
                    </a:cubicBezTo>
                    <a:cubicBezTo>
                      <a:pt x="872" y="19"/>
                      <a:pt x="872" y="18"/>
                      <a:pt x="873" y="18"/>
                    </a:cubicBezTo>
                    <a:cubicBezTo>
                      <a:pt x="874" y="16"/>
                      <a:pt x="875" y="15"/>
                      <a:pt x="876" y="13"/>
                    </a:cubicBezTo>
                    <a:cubicBezTo>
                      <a:pt x="877" y="12"/>
                      <a:pt x="877" y="12"/>
                      <a:pt x="878" y="11"/>
                    </a:cubicBezTo>
                    <a:cubicBezTo>
                      <a:pt x="879" y="12"/>
                      <a:pt x="881" y="13"/>
                      <a:pt x="882" y="14"/>
                    </a:cubicBezTo>
                    <a:cubicBezTo>
                      <a:pt x="882" y="15"/>
                      <a:pt x="881" y="16"/>
                      <a:pt x="881" y="17"/>
                    </a:cubicBezTo>
                    <a:cubicBezTo>
                      <a:pt x="881" y="17"/>
                      <a:pt x="879" y="19"/>
                      <a:pt x="879" y="19"/>
                    </a:cubicBezTo>
                    <a:cubicBezTo>
                      <a:pt x="879" y="19"/>
                      <a:pt x="881" y="20"/>
                      <a:pt x="881" y="21"/>
                    </a:cubicBezTo>
                    <a:cubicBezTo>
                      <a:pt x="882" y="21"/>
                      <a:pt x="883" y="22"/>
                      <a:pt x="884" y="22"/>
                    </a:cubicBezTo>
                    <a:cubicBezTo>
                      <a:pt x="884" y="22"/>
                      <a:pt x="885" y="20"/>
                      <a:pt x="885" y="20"/>
                    </a:cubicBezTo>
                    <a:cubicBezTo>
                      <a:pt x="885" y="20"/>
                      <a:pt x="887" y="22"/>
                      <a:pt x="887" y="22"/>
                    </a:cubicBezTo>
                    <a:cubicBezTo>
                      <a:pt x="888" y="21"/>
                      <a:pt x="889" y="20"/>
                      <a:pt x="889" y="20"/>
                    </a:cubicBezTo>
                    <a:cubicBezTo>
                      <a:pt x="889" y="19"/>
                      <a:pt x="887" y="18"/>
                      <a:pt x="887" y="18"/>
                    </a:cubicBezTo>
                    <a:cubicBezTo>
                      <a:pt x="887" y="17"/>
                      <a:pt x="889" y="16"/>
                      <a:pt x="889" y="16"/>
                    </a:cubicBezTo>
                    <a:cubicBezTo>
                      <a:pt x="889" y="15"/>
                      <a:pt x="886" y="14"/>
                      <a:pt x="886" y="14"/>
                    </a:cubicBezTo>
                    <a:cubicBezTo>
                      <a:pt x="886" y="14"/>
                      <a:pt x="888" y="12"/>
                      <a:pt x="888" y="12"/>
                    </a:cubicBezTo>
                    <a:cubicBezTo>
                      <a:pt x="889" y="11"/>
                      <a:pt x="889" y="10"/>
                      <a:pt x="890" y="9"/>
                    </a:cubicBezTo>
                    <a:cubicBezTo>
                      <a:pt x="890" y="10"/>
                      <a:pt x="892" y="11"/>
                      <a:pt x="892" y="11"/>
                    </a:cubicBezTo>
                    <a:cubicBezTo>
                      <a:pt x="892" y="12"/>
                      <a:pt x="890" y="13"/>
                      <a:pt x="890" y="13"/>
                    </a:cubicBezTo>
                    <a:cubicBezTo>
                      <a:pt x="891" y="14"/>
                      <a:pt x="892" y="14"/>
                      <a:pt x="893" y="15"/>
                    </a:cubicBezTo>
                    <a:cubicBezTo>
                      <a:pt x="893" y="15"/>
                      <a:pt x="891" y="17"/>
                      <a:pt x="891" y="17"/>
                    </a:cubicBezTo>
                    <a:cubicBezTo>
                      <a:pt x="891" y="17"/>
                      <a:pt x="893" y="19"/>
                      <a:pt x="893" y="19"/>
                    </a:cubicBezTo>
                    <a:cubicBezTo>
                      <a:pt x="893" y="19"/>
                      <a:pt x="895" y="17"/>
                      <a:pt x="895" y="17"/>
                    </a:cubicBezTo>
                    <a:cubicBezTo>
                      <a:pt x="895" y="17"/>
                      <a:pt x="896" y="15"/>
                      <a:pt x="896" y="15"/>
                    </a:cubicBezTo>
                    <a:cubicBezTo>
                      <a:pt x="897" y="15"/>
                      <a:pt x="898" y="16"/>
                      <a:pt x="899" y="16"/>
                    </a:cubicBezTo>
                    <a:cubicBezTo>
                      <a:pt x="899" y="17"/>
                      <a:pt x="901" y="17"/>
                      <a:pt x="901" y="18"/>
                    </a:cubicBezTo>
                    <a:cubicBezTo>
                      <a:pt x="901" y="18"/>
                      <a:pt x="899" y="20"/>
                      <a:pt x="899" y="20"/>
                    </a:cubicBezTo>
                    <a:cubicBezTo>
                      <a:pt x="899" y="20"/>
                      <a:pt x="901" y="22"/>
                      <a:pt x="901" y="22"/>
                    </a:cubicBezTo>
                    <a:cubicBezTo>
                      <a:pt x="902" y="22"/>
                      <a:pt x="903" y="20"/>
                      <a:pt x="903" y="20"/>
                    </a:cubicBezTo>
                    <a:cubicBezTo>
                      <a:pt x="903" y="19"/>
                      <a:pt x="905" y="18"/>
                      <a:pt x="905" y="17"/>
                    </a:cubicBezTo>
                    <a:cubicBezTo>
                      <a:pt x="905" y="17"/>
                      <a:pt x="903" y="16"/>
                      <a:pt x="903" y="16"/>
                    </a:cubicBezTo>
                    <a:cubicBezTo>
                      <a:pt x="903" y="15"/>
                      <a:pt x="904" y="14"/>
                      <a:pt x="904" y="13"/>
                    </a:cubicBezTo>
                    <a:cubicBezTo>
                      <a:pt x="905" y="14"/>
                      <a:pt x="906" y="15"/>
                      <a:pt x="907" y="15"/>
                    </a:cubicBezTo>
                    <a:cubicBezTo>
                      <a:pt x="907" y="15"/>
                      <a:pt x="909" y="17"/>
                      <a:pt x="909" y="17"/>
                    </a:cubicBezTo>
                    <a:cubicBezTo>
                      <a:pt x="909" y="18"/>
                      <a:pt x="907" y="18"/>
                      <a:pt x="907" y="19"/>
                    </a:cubicBezTo>
                    <a:cubicBezTo>
                      <a:pt x="907" y="20"/>
                      <a:pt x="909" y="20"/>
                      <a:pt x="909" y="21"/>
                    </a:cubicBezTo>
                    <a:cubicBezTo>
                      <a:pt x="909" y="21"/>
                      <a:pt x="908" y="22"/>
                      <a:pt x="908" y="23"/>
                    </a:cubicBezTo>
                    <a:cubicBezTo>
                      <a:pt x="908" y="24"/>
                      <a:pt x="910" y="24"/>
                      <a:pt x="910" y="25"/>
                    </a:cubicBezTo>
                    <a:cubicBezTo>
                      <a:pt x="911" y="23"/>
                      <a:pt x="912" y="22"/>
                      <a:pt x="913" y="20"/>
                    </a:cubicBezTo>
                    <a:cubicBezTo>
                      <a:pt x="914" y="20"/>
                      <a:pt x="914" y="19"/>
                      <a:pt x="915" y="18"/>
                    </a:cubicBezTo>
                    <a:cubicBezTo>
                      <a:pt x="916" y="17"/>
                      <a:pt x="916" y="17"/>
                      <a:pt x="917" y="16"/>
                    </a:cubicBezTo>
                    <a:cubicBezTo>
                      <a:pt x="917" y="16"/>
                      <a:pt x="914" y="14"/>
                      <a:pt x="914" y="14"/>
                    </a:cubicBezTo>
                    <a:cubicBezTo>
                      <a:pt x="914" y="14"/>
                      <a:pt x="916" y="12"/>
                      <a:pt x="916" y="12"/>
                    </a:cubicBezTo>
                    <a:cubicBezTo>
                      <a:pt x="917" y="12"/>
                      <a:pt x="918" y="13"/>
                      <a:pt x="918" y="14"/>
                    </a:cubicBezTo>
                    <a:cubicBezTo>
                      <a:pt x="918" y="13"/>
                      <a:pt x="920" y="12"/>
                      <a:pt x="920" y="11"/>
                    </a:cubicBezTo>
                    <a:cubicBezTo>
                      <a:pt x="920" y="12"/>
                      <a:pt x="922" y="12"/>
                      <a:pt x="922" y="13"/>
                    </a:cubicBezTo>
                    <a:cubicBezTo>
                      <a:pt x="922" y="13"/>
                      <a:pt x="921" y="15"/>
                      <a:pt x="921" y="15"/>
                    </a:cubicBezTo>
                    <a:cubicBezTo>
                      <a:pt x="920" y="16"/>
                      <a:pt x="919" y="17"/>
                      <a:pt x="919" y="18"/>
                    </a:cubicBezTo>
                    <a:cubicBezTo>
                      <a:pt x="919" y="18"/>
                      <a:pt x="921" y="19"/>
                      <a:pt x="921" y="19"/>
                    </a:cubicBezTo>
                    <a:cubicBezTo>
                      <a:pt x="921" y="20"/>
                      <a:pt x="920" y="21"/>
                      <a:pt x="919" y="21"/>
                    </a:cubicBezTo>
                    <a:cubicBezTo>
                      <a:pt x="919" y="22"/>
                      <a:pt x="918" y="23"/>
                      <a:pt x="918" y="24"/>
                    </a:cubicBezTo>
                    <a:cubicBezTo>
                      <a:pt x="918" y="24"/>
                      <a:pt x="920" y="25"/>
                      <a:pt x="920" y="25"/>
                    </a:cubicBezTo>
                    <a:cubicBezTo>
                      <a:pt x="921" y="25"/>
                      <a:pt x="921" y="24"/>
                      <a:pt x="922" y="23"/>
                    </a:cubicBezTo>
                    <a:cubicBezTo>
                      <a:pt x="922" y="23"/>
                      <a:pt x="923" y="21"/>
                      <a:pt x="923" y="21"/>
                    </a:cubicBezTo>
                    <a:cubicBezTo>
                      <a:pt x="924" y="21"/>
                      <a:pt x="925" y="22"/>
                      <a:pt x="926" y="23"/>
                    </a:cubicBezTo>
                    <a:cubicBezTo>
                      <a:pt x="926" y="23"/>
                      <a:pt x="927" y="24"/>
                      <a:pt x="928" y="24"/>
                    </a:cubicBezTo>
                    <a:cubicBezTo>
                      <a:pt x="928" y="24"/>
                      <a:pt x="929" y="22"/>
                      <a:pt x="930" y="22"/>
                    </a:cubicBezTo>
                    <a:cubicBezTo>
                      <a:pt x="930" y="22"/>
                      <a:pt x="931" y="24"/>
                      <a:pt x="932" y="24"/>
                    </a:cubicBezTo>
                    <a:cubicBezTo>
                      <a:pt x="932" y="24"/>
                      <a:pt x="934" y="22"/>
                      <a:pt x="933" y="22"/>
                    </a:cubicBezTo>
                    <a:cubicBezTo>
                      <a:pt x="933" y="21"/>
                      <a:pt x="931" y="20"/>
                      <a:pt x="931" y="20"/>
                    </a:cubicBezTo>
                    <a:cubicBezTo>
                      <a:pt x="931" y="19"/>
                      <a:pt x="933" y="18"/>
                      <a:pt x="933" y="18"/>
                    </a:cubicBezTo>
                    <a:cubicBezTo>
                      <a:pt x="933" y="17"/>
                      <a:pt x="934" y="16"/>
                      <a:pt x="935" y="15"/>
                    </a:cubicBezTo>
                    <a:cubicBezTo>
                      <a:pt x="935" y="15"/>
                      <a:pt x="936" y="17"/>
                      <a:pt x="937" y="17"/>
                    </a:cubicBezTo>
                    <a:cubicBezTo>
                      <a:pt x="937" y="17"/>
                      <a:pt x="938" y="15"/>
                      <a:pt x="939" y="15"/>
                    </a:cubicBezTo>
                    <a:cubicBezTo>
                      <a:pt x="939" y="15"/>
                      <a:pt x="940" y="16"/>
                      <a:pt x="941" y="17"/>
                    </a:cubicBezTo>
                    <a:cubicBezTo>
                      <a:pt x="941" y="16"/>
                      <a:pt x="943" y="14"/>
                      <a:pt x="943" y="14"/>
                    </a:cubicBezTo>
                    <a:cubicBezTo>
                      <a:pt x="943" y="15"/>
                      <a:pt x="945" y="16"/>
                      <a:pt x="945" y="16"/>
                    </a:cubicBezTo>
                    <a:cubicBezTo>
                      <a:pt x="945" y="16"/>
                      <a:pt x="943" y="18"/>
                      <a:pt x="943" y="18"/>
                    </a:cubicBezTo>
                    <a:cubicBezTo>
                      <a:pt x="943" y="19"/>
                      <a:pt x="942" y="20"/>
                      <a:pt x="941" y="21"/>
                    </a:cubicBezTo>
                    <a:cubicBezTo>
                      <a:pt x="941" y="21"/>
                      <a:pt x="939" y="19"/>
                      <a:pt x="939" y="19"/>
                    </a:cubicBezTo>
                    <a:cubicBezTo>
                      <a:pt x="939" y="19"/>
                      <a:pt x="938" y="21"/>
                      <a:pt x="937" y="21"/>
                    </a:cubicBezTo>
                    <a:cubicBezTo>
                      <a:pt x="937" y="22"/>
                      <a:pt x="936" y="23"/>
                      <a:pt x="936" y="23"/>
                    </a:cubicBezTo>
                    <a:cubicBezTo>
                      <a:pt x="936" y="23"/>
                      <a:pt x="937" y="25"/>
                      <a:pt x="938" y="25"/>
                    </a:cubicBezTo>
                    <a:cubicBezTo>
                      <a:pt x="938" y="25"/>
                      <a:pt x="939" y="23"/>
                      <a:pt x="940" y="23"/>
                    </a:cubicBezTo>
                    <a:cubicBezTo>
                      <a:pt x="940" y="22"/>
                      <a:pt x="941" y="21"/>
                      <a:pt x="941" y="21"/>
                    </a:cubicBezTo>
                    <a:cubicBezTo>
                      <a:pt x="942" y="20"/>
                      <a:pt x="943" y="22"/>
                      <a:pt x="944" y="22"/>
                    </a:cubicBezTo>
                    <a:cubicBezTo>
                      <a:pt x="944" y="22"/>
                      <a:pt x="945" y="20"/>
                      <a:pt x="945" y="20"/>
                    </a:cubicBezTo>
                    <a:cubicBezTo>
                      <a:pt x="946" y="20"/>
                      <a:pt x="947" y="22"/>
                      <a:pt x="948" y="22"/>
                    </a:cubicBezTo>
                    <a:cubicBezTo>
                      <a:pt x="948" y="22"/>
                      <a:pt x="949" y="20"/>
                      <a:pt x="949" y="19"/>
                    </a:cubicBezTo>
                    <a:cubicBezTo>
                      <a:pt x="950" y="19"/>
                      <a:pt x="951" y="21"/>
                      <a:pt x="951" y="21"/>
                    </a:cubicBezTo>
                    <a:cubicBezTo>
                      <a:pt x="952" y="21"/>
                      <a:pt x="953" y="19"/>
                      <a:pt x="953" y="19"/>
                    </a:cubicBezTo>
                    <a:cubicBezTo>
                      <a:pt x="954" y="19"/>
                      <a:pt x="955" y="21"/>
                      <a:pt x="955" y="21"/>
                    </a:cubicBezTo>
                    <a:cubicBezTo>
                      <a:pt x="956" y="21"/>
                      <a:pt x="957" y="18"/>
                      <a:pt x="957" y="18"/>
                    </a:cubicBezTo>
                    <a:cubicBezTo>
                      <a:pt x="957" y="18"/>
                      <a:pt x="959" y="20"/>
                      <a:pt x="959" y="20"/>
                    </a:cubicBezTo>
                    <a:cubicBezTo>
                      <a:pt x="960" y="20"/>
                      <a:pt x="961" y="18"/>
                      <a:pt x="961" y="18"/>
                    </a:cubicBezTo>
                    <a:cubicBezTo>
                      <a:pt x="962" y="17"/>
                      <a:pt x="962" y="16"/>
                      <a:pt x="963" y="16"/>
                    </a:cubicBezTo>
                    <a:cubicBezTo>
                      <a:pt x="963" y="15"/>
                      <a:pt x="965" y="14"/>
                      <a:pt x="964" y="13"/>
                    </a:cubicBezTo>
                    <a:cubicBezTo>
                      <a:pt x="964" y="13"/>
                      <a:pt x="962" y="12"/>
                      <a:pt x="962" y="12"/>
                    </a:cubicBezTo>
                    <a:cubicBezTo>
                      <a:pt x="963" y="11"/>
                      <a:pt x="964" y="10"/>
                      <a:pt x="964" y="9"/>
                    </a:cubicBezTo>
                    <a:cubicBezTo>
                      <a:pt x="965" y="9"/>
                      <a:pt x="965" y="11"/>
                      <a:pt x="966" y="11"/>
                    </a:cubicBezTo>
                    <a:cubicBezTo>
                      <a:pt x="966" y="12"/>
                      <a:pt x="968" y="12"/>
                      <a:pt x="968" y="13"/>
                    </a:cubicBezTo>
                    <a:cubicBezTo>
                      <a:pt x="968" y="13"/>
                      <a:pt x="967" y="15"/>
                      <a:pt x="967" y="15"/>
                    </a:cubicBezTo>
                    <a:cubicBezTo>
                      <a:pt x="966" y="16"/>
                      <a:pt x="965" y="17"/>
                      <a:pt x="965" y="17"/>
                    </a:cubicBezTo>
                    <a:cubicBezTo>
                      <a:pt x="965" y="18"/>
                      <a:pt x="964" y="19"/>
                      <a:pt x="963" y="20"/>
                    </a:cubicBezTo>
                    <a:cubicBezTo>
                      <a:pt x="963" y="20"/>
                      <a:pt x="962" y="21"/>
                      <a:pt x="962" y="22"/>
                    </a:cubicBezTo>
                    <a:cubicBezTo>
                      <a:pt x="962" y="22"/>
                      <a:pt x="964" y="23"/>
                      <a:pt x="964" y="24"/>
                    </a:cubicBezTo>
                    <a:cubicBezTo>
                      <a:pt x="964" y="24"/>
                      <a:pt x="962" y="25"/>
                      <a:pt x="962" y="26"/>
                    </a:cubicBezTo>
                    <a:cubicBezTo>
                      <a:pt x="962" y="26"/>
                      <a:pt x="964" y="27"/>
                      <a:pt x="964" y="27"/>
                    </a:cubicBezTo>
                    <a:cubicBezTo>
                      <a:pt x="965" y="26"/>
                      <a:pt x="967" y="24"/>
                      <a:pt x="968" y="23"/>
                    </a:cubicBezTo>
                    <a:cubicBezTo>
                      <a:pt x="968" y="22"/>
                      <a:pt x="969" y="22"/>
                      <a:pt x="969" y="21"/>
                    </a:cubicBezTo>
                    <a:cubicBezTo>
                      <a:pt x="971" y="19"/>
                      <a:pt x="972" y="18"/>
                      <a:pt x="973" y="16"/>
                    </a:cubicBezTo>
                    <a:cubicBezTo>
                      <a:pt x="974" y="17"/>
                      <a:pt x="976" y="19"/>
                      <a:pt x="977" y="20"/>
                    </a:cubicBezTo>
                    <a:cubicBezTo>
                      <a:pt x="977" y="20"/>
                      <a:pt x="976" y="21"/>
                      <a:pt x="976" y="22"/>
                    </a:cubicBezTo>
                    <a:cubicBezTo>
                      <a:pt x="976" y="22"/>
                      <a:pt x="978" y="23"/>
                      <a:pt x="978" y="24"/>
                    </a:cubicBezTo>
                    <a:cubicBezTo>
                      <a:pt x="978" y="24"/>
                      <a:pt x="976" y="26"/>
                      <a:pt x="976" y="26"/>
                    </a:cubicBezTo>
                    <a:cubicBezTo>
                      <a:pt x="976" y="26"/>
                      <a:pt x="974" y="24"/>
                      <a:pt x="974" y="24"/>
                    </a:cubicBezTo>
                    <a:cubicBezTo>
                      <a:pt x="974" y="24"/>
                      <a:pt x="972" y="26"/>
                      <a:pt x="972" y="26"/>
                    </a:cubicBezTo>
                    <a:cubicBezTo>
                      <a:pt x="972" y="27"/>
                      <a:pt x="971" y="28"/>
                      <a:pt x="971" y="29"/>
                    </a:cubicBezTo>
                    <a:cubicBezTo>
                      <a:pt x="972" y="30"/>
                      <a:pt x="973" y="31"/>
                      <a:pt x="975" y="32"/>
                    </a:cubicBezTo>
                    <a:cubicBezTo>
                      <a:pt x="976" y="33"/>
                      <a:pt x="976" y="33"/>
                      <a:pt x="977" y="34"/>
                    </a:cubicBezTo>
                    <a:cubicBezTo>
                      <a:pt x="978" y="32"/>
                      <a:pt x="979" y="31"/>
                      <a:pt x="981" y="29"/>
                    </a:cubicBezTo>
                    <a:cubicBezTo>
                      <a:pt x="981" y="29"/>
                      <a:pt x="982" y="28"/>
                      <a:pt x="982" y="27"/>
                    </a:cubicBezTo>
                    <a:cubicBezTo>
                      <a:pt x="983" y="27"/>
                      <a:pt x="984" y="25"/>
                      <a:pt x="984" y="25"/>
                    </a:cubicBezTo>
                    <a:cubicBezTo>
                      <a:pt x="984" y="25"/>
                      <a:pt x="982" y="23"/>
                      <a:pt x="982" y="23"/>
                    </a:cubicBezTo>
                    <a:cubicBezTo>
                      <a:pt x="982" y="23"/>
                      <a:pt x="983" y="21"/>
                      <a:pt x="983" y="21"/>
                    </a:cubicBezTo>
                    <a:cubicBezTo>
                      <a:pt x="984" y="21"/>
                      <a:pt x="985" y="23"/>
                      <a:pt x="986" y="23"/>
                    </a:cubicBezTo>
                    <a:cubicBezTo>
                      <a:pt x="986" y="22"/>
                      <a:pt x="987" y="21"/>
                      <a:pt x="987" y="20"/>
                    </a:cubicBezTo>
                    <a:cubicBezTo>
                      <a:pt x="989" y="19"/>
                      <a:pt x="990" y="17"/>
                      <a:pt x="991" y="16"/>
                    </a:cubicBezTo>
                    <a:cubicBezTo>
                      <a:pt x="991" y="15"/>
                      <a:pt x="992" y="14"/>
                      <a:pt x="993" y="14"/>
                    </a:cubicBezTo>
                    <a:cubicBezTo>
                      <a:pt x="993" y="13"/>
                      <a:pt x="994" y="12"/>
                      <a:pt x="994" y="11"/>
                    </a:cubicBezTo>
                    <a:cubicBezTo>
                      <a:pt x="994" y="12"/>
                      <a:pt x="996" y="12"/>
                      <a:pt x="996" y="13"/>
                    </a:cubicBezTo>
                    <a:cubicBezTo>
                      <a:pt x="997" y="14"/>
                      <a:pt x="995" y="15"/>
                      <a:pt x="995" y="15"/>
                    </a:cubicBezTo>
                    <a:cubicBezTo>
                      <a:pt x="994" y="16"/>
                      <a:pt x="994" y="17"/>
                      <a:pt x="993" y="18"/>
                    </a:cubicBezTo>
                    <a:cubicBezTo>
                      <a:pt x="993" y="18"/>
                      <a:pt x="992" y="19"/>
                      <a:pt x="991" y="20"/>
                    </a:cubicBezTo>
                    <a:cubicBezTo>
                      <a:pt x="991" y="21"/>
                      <a:pt x="990" y="21"/>
                      <a:pt x="990" y="22"/>
                    </a:cubicBezTo>
                    <a:cubicBezTo>
                      <a:pt x="989" y="23"/>
                      <a:pt x="988" y="24"/>
                      <a:pt x="988" y="24"/>
                    </a:cubicBezTo>
                    <a:cubicBezTo>
                      <a:pt x="988" y="25"/>
                      <a:pt x="990" y="26"/>
                      <a:pt x="990" y="26"/>
                    </a:cubicBezTo>
                    <a:cubicBezTo>
                      <a:pt x="990" y="26"/>
                      <a:pt x="988" y="28"/>
                      <a:pt x="988" y="28"/>
                    </a:cubicBezTo>
                    <a:cubicBezTo>
                      <a:pt x="989" y="28"/>
                      <a:pt x="990" y="30"/>
                      <a:pt x="991" y="30"/>
                    </a:cubicBezTo>
                    <a:cubicBezTo>
                      <a:pt x="991" y="30"/>
                      <a:pt x="992" y="28"/>
                      <a:pt x="992" y="28"/>
                    </a:cubicBezTo>
                    <a:cubicBezTo>
                      <a:pt x="993" y="28"/>
                      <a:pt x="994" y="29"/>
                      <a:pt x="995" y="29"/>
                    </a:cubicBezTo>
                    <a:cubicBezTo>
                      <a:pt x="995" y="30"/>
                      <a:pt x="996" y="31"/>
                      <a:pt x="997" y="31"/>
                    </a:cubicBezTo>
                    <a:cubicBezTo>
                      <a:pt x="997" y="30"/>
                      <a:pt x="998" y="30"/>
                      <a:pt x="999" y="29"/>
                    </a:cubicBezTo>
                    <a:cubicBezTo>
                      <a:pt x="999" y="29"/>
                      <a:pt x="1000" y="27"/>
                      <a:pt x="1000" y="27"/>
                    </a:cubicBezTo>
                    <a:cubicBezTo>
                      <a:pt x="1000" y="26"/>
                      <a:pt x="998" y="25"/>
                      <a:pt x="998" y="25"/>
                    </a:cubicBezTo>
                    <a:cubicBezTo>
                      <a:pt x="997" y="24"/>
                      <a:pt x="997" y="24"/>
                      <a:pt x="996" y="23"/>
                    </a:cubicBezTo>
                    <a:cubicBezTo>
                      <a:pt x="997" y="22"/>
                      <a:pt x="998" y="20"/>
                      <a:pt x="999" y="19"/>
                    </a:cubicBezTo>
                    <a:cubicBezTo>
                      <a:pt x="1000" y="18"/>
                      <a:pt x="1000" y="17"/>
                      <a:pt x="1001" y="17"/>
                    </a:cubicBezTo>
                    <a:cubicBezTo>
                      <a:pt x="1001" y="16"/>
                      <a:pt x="1002" y="14"/>
                      <a:pt x="1003" y="14"/>
                    </a:cubicBezTo>
                    <a:cubicBezTo>
                      <a:pt x="1003" y="14"/>
                      <a:pt x="1005" y="16"/>
                      <a:pt x="1005" y="16"/>
                    </a:cubicBezTo>
                    <a:cubicBezTo>
                      <a:pt x="1005" y="16"/>
                      <a:pt x="1003" y="18"/>
                      <a:pt x="1003" y="18"/>
                    </a:cubicBezTo>
                    <a:cubicBezTo>
                      <a:pt x="1003" y="19"/>
                      <a:pt x="1002" y="20"/>
                      <a:pt x="1001" y="20"/>
                    </a:cubicBezTo>
                    <a:cubicBezTo>
                      <a:pt x="1001" y="21"/>
                      <a:pt x="1000" y="22"/>
                      <a:pt x="1000" y="23"/>
                    </a:cubicBezTo>
                    <a:cubicBezTo>
                      <a:pt x="1000" y="23"/>
                      <a:pt x="1002" y="24"/>
                      <a:pt x="1002" y="24"/>
                    </a:cubicBezTo>
                    <a:cubicBezTo>
                      <a:pt x="1002" y="25"/>
                      <a:pt x="1000" y="26"/>
                      <a:pt x="1000" y="27"/>
                    </a:cubicBezTo>
                    <a:cubicBezTo>
                      <a:pt x="1001" y="27"/>
                      <a:pt x="1002" y="28"/>
                      <a:pt x="1003" y="28"/>
                    </a:cubicBezTo>
                    <a:cubicBezTo>
                      <a:pt x="1003" y="29"/>
                      <a:pt x="1005" y="30"/>
                      <a:pt x="1005" y="30"/>
                    </a:cubicBezTo>
                    <a:cubicBezTo>
                      <a:pt x="1005" y="31"/>
                      <a:pt x="1003" y="32"/>
                      <a:pt x="1003" y="32"/>
                    </a:cubicBezTo>
                    <a:cubicBezTo>
                      <a:pt x="1003" y="33"/>
                      <a:pt x="1005" y="33"/>
                      <a:pt x="1005" y="34"/>
                    </a:cubicBezTo>
                    <a:cubicBezTo>
                      <a:pt x="1005" y="35"/>
                      <a:pt x="1003" y="36"/>
                      <a:pt x="1004" y="36"/>
                    </a:cubicBezTo>
                    <a:cubicBezTo>
                      <a:pt x="1004" y="37"/>
                      <a:pt x="1006" y="37"/>
                      <a:pt x="1006" y="38"/>
                    </a:cubicBezTo>
                    <a:cubicBezTo>
                      <a:pt x="1006" y="37"/>
                      <a:pt x="1007" y="36"/>
                      <a:pt x="1008" y="36"/>
                    </a:cubicBezTo>
                    <a:cubicBezTo>
                      <a:pt x="1008" y="35"/>
                      <a:pt x="1009" y="34"/>
                      <a:pt x="1009" y="33"/>
                    </a:cubicBezTo>
                    <a:cubicBezTo>
                      <a:pt x="1009" y="33"/>
                      <a:pt x="1007" y="32"/>
                      <a:pt x="1007" y="32"/>
                    </a:cubicBezTo>
                    <a:cubicBezTo>
                      <a:pt x="1007" y="31"/>
                      <a:pt x="1005" y="31"/>
                      <a:pt x="1005" y="30"/>
                    </a:cubicBezTo>
                    <a:cubicBezTo>
                      <a:pt x="1005" y="30"/>
                      <a:pt x="1006" y="28"/>
                      <a:pt x="1006" y="28"/>
                    </a:cubicBezTo>
                    <a:cubicBezTo>
                      <a:pt x="1007" y="27"/>
                      <a:pt x="1008" y="26"/>
                      <a:pt x="1008" y="26"/>
                    </a:cubicBezTo>
                    <a:cubicBezTo>
                      <a:pt x="1009" y="26"/>
                      <a:pt x="1010" y="27"/>
                      <a:pt x="1010" y="27"/>
                    </a:cubicBezTo>
                    <a:cubicBezTo>
                      <a:pt x="1011" y="28"/>
                      <a:pt x="1012" y="29"/>
                      <a:pt x="1013" y="29"/>
                    </a:cubicBezTo>
                    <a:cubicBezTo>
                      <a:pt x="1013" y="29"/>
                      <a:pt x="1014" y="31"/>
                      <a:pt x="1015" y="31"/>
                    </a:cubicBezTo>
                    <a:cubicBezTo>
                      <a:pt x="1015" y="31"/>
                      <a:pt x="1016" y="29"/>
                      <a:pt x="1017" y="28"/>
                    </a:cubicBezTo>
                    <a:cubicBezTo>
                      <a:pt x="1017" y="28"/>
                      <a:pt x="1018" y="27"/>
                      <a:pt x="1018" y="26"/>
                    </a:cubicBezTo>
                    <a:cubicBezTo>
                      <a:pt x="1019" y="26"/>
                      <a:pt x="1020" y="28"/>
                      <a:pt x="1021" y="28"/>
                    </a:cubicBezTo>
                    <a:cubicBezTo>
                      <a:pt x="1021" y="28"/>
                      <a:pt x="1022" y="26"/>
                      <a:pt x="1022" y="26"/>
                    </a:cubicBezTo>
                    <a:cubicBezTo>
                      <a:pt x="1022" y="26"/>
                      <a:pt x="1024" y="23"/>
                      <a:pt x="1024" y="23"/>
                    </a:cubicBezTo>
                    <a:cubicBezTo>
                      <a:pt x="1024" y="24"/>
                      <a:pt x="1026" y="25"/>
                      <a:pt x="1026" y="25"/>
                    </a:cubicBezTo>
                    <a:cubicBezTo>
                      <a:pt x="1026" y="26"/>
                      <a:pt x="1024" y="27"/>
                      <a:pt x="1024" y="27"/>
                    </a:cubicBezTo>
                    <a:cubicBezTo>
                      <a:pt x="1025" y="28"/>
                      <a:pt x="1027" y="28"/>
                      <a:pt x="1027" y="29"/>
                    </a:cubicBezTo>
                    <a:cubicBezTo>
                      <a:pt x="1027" y="30"/>
                      <a:pt x="1025" y="31"/>
                      <a:pt x="1025" y="31"/>
                    </a:cubicBezTo>
                    <a:cubicBezTo>
                      <a:pt x="1025" y="32"/>
                      <a:pt x="1027" y="32"/>
                      <a:pt x="1027" y="33"/>
                    </a:cubicBezTo>
                    <a:cubicBezTo>
                      <a:pt x="1028" y="32"/>
                      <a:pt x="1028" y="32"/>
                      <a:pt x="1029" y="31"/>
                    </a:cubicBezTo>
                    <a:cubicBezTo>
                      <a:pt x="1029" y="31"/>
                      <a:pt x="1030" y="29"/>
                      <a:pt x="1031" y="29"/>
                    </a:cubicBezTo>
                    <a:cubicBezTo>
                      <a:pt x="1031" y="29"/>
                      <a:pt x="1033" y="30"/>
                      <a:pt x="1033" y="30"/>
                    </a:cubicBezTo>
                    <a:cubicBezTo>
                      <a:pt x="1033" y="30"/>
                      <a:pt x="1034" y="29"/>
                      <a:pt x="1035" y="28"/>
                    </a:cubicBezTo>
                    <a:cubicBezTo>
                      <a:pt x="1035" y="27"/>
                      <a:pt x="1036" y="27"/>
                      <a:pt x="1036" y="26"/>
                    </a:cubicBezTo>
                    <a:cubicBezTo>
                      <a:pt x="1037" y="25"/>
                      <a:pt x="1037" y="24"/>
                      <a:pt x="1038" y="24"/>
                    </a:cubicBezTo>
                    <a:cubicBezTo>
                      <a:pt x="1038" y="23"/>
                      <a:pt x="1039" y="21"/>
                      <a:pt x="1040" y="21"/>
                    </a:cubicBezTo>
                    <a:cubicBezTo>
                      <a:pt x="1040" y="21"/>
                      <a:pt x="1041" y="23"/>
                      <a:pt x="1042" y="23"/>
                    </a:cubicBezTo>
                    <a:cubicBezTo>
                      <a:pt x="1042" y="24"/>
                      <a:pt x="1044" y="24"/>
                      <a:pt x="1044" y="25"/>
                    </a:cubicBezTo>
                    <a:cubicBezTo>
                      <a:pt x="1044" y="25"/>
                      <a:pt x="1043" y="27"/>
                      <a:pt x="1042" y="27"/>
                    </a:cubicBezTo>
                    <a:cubicBezTo>
                      <a:pt x="1042" y="28"/>
                      <a:pt x="1041" y="28"/>
                      <a:pt x="1041" y="29"/>
                    </a:cubicBezTo>
                    <a:cubicBezTo>
                      <a:pt x="1040" y="29"/>
                      <a:pt x="1039" y="27"/>
                      <a:pt x="1038" y="28"/>
                    </a:cubicBezTo>
                    <a:cubicBezTo>
                      <a:pt x="1038" y="28"/>
                      <a:pt x="1037" y="29"/>
                      <a:pt x="1037" y="30"/>
                    </a:cubicBezTo>
                    <a:cubicBezTo>
                      <a:pt x="1036" y="30"/>
                      <a:pt x="1035" y="32"/>
                      <a:pt x="1035" y="32"/>
                    </a:cubicBezTo>
                    <a:cubicBezTo>
                      <a:pt x="1035" y="33"/>
                      <a:pt x="1037" y="33"/>
                      <a:pt x="1037" y="34"/>
                    </a:cubicBezTo>
                    <a:cubicBezTo>
                      <a:pt x="1037" y="34"/>
                      <a:pt x="1036" y="36"/>
                      <a:pt x="1036" y="36"/>
                    </a:cubicBezTo>
                    <a:cubicBezTo>
                      <a:pt x="1035" y="37"/>
                      <a:pt x="1034" y="37"/>
                      <a:pt x="1034" y="38"/>
                    </a:cubicBezTo>
                    <a:cubicBezTo>
                      <a:pt x="1035" y="38"/>
                      <a:pt x="1035" y="40"/>
                      <a:pt x="1036" y="40"/>
                    </a:cubicBezTo>
                    <a:cubicBezTo>
                      <a:pt x="1036" y="40"/>
                      <a:pt x="1038" y="38"/>
                      <a:pt x="1038" y="38"/>
                    </a:cubicBezTo>
                    <a:cubicBezTo>
                      <a:pt x="1038" y="37"/>
                      <a:pt x="1039" y="35"/>
                      <a:pt x="1040" y="35"/>
                    </a:cubicBezTo>
                    <a:cubicBezTo>
                      <a:pt x="1040" y="35"/>
                      <a:pt x="1041" y="37"/>
                      <a:pt x="1042" y="37"/>
                    </a:cubicBezTo>
                    <a:cubicBezTo>
                      <a:pt x="1042" y="38"/>
                      <a:pt x="1043" y="39"/>
                      <a:pt x="1044" y="39"/>
                    </a:cubicBezTo>
                    <a:cubicBezTo>
                      <a:pt x="1044" y="39"/>
                      <a:pt x="1046" y="41"/>
                      <a:pt x="1046" y="41"/>
                    </a:cubicBezTo>
                    <a:cubicBezTo>
                      <a:pt x="1047" y="40"/>
                      <a:pt x="1048" y="39"/>
                      <a:pt x="1048" y="38"/>
                    </a:cubicBezTo>
                    <a:cubicBezTo>
                      <a:pt x="1049" y="38"/>
                      <a:pt x="1049" y="37"/>
                      <a:pt x="1050" y="36"/>
                    </a:cubicBezTo>
                    <a:cubicBezTo>
                      <a:pt x="1051" y="37"/>
                      <a:pt x="1053" y="38"/>
                      <a:pt x="1054" y="39"/>
                    </a:cubicBezTo>
                    <a:cubicBezTo>
                      <a:pt x="1053" y="41"/>
                      <a:pt x="1052" y="42"/>
                      <a:pt x="1051" y="44"/>
                    </a:cubicBezTo>
                    <a:cubicBezTo>
                      <a:pt x="1050" y="44"/>
                      <a:pt x="1050" y="46"/>
                      <a:pt x="1049" y="46"/>
                    </a:cubicBezTo>
                    <a:cubicBezTo>
                      <a:pt x="1048" y="46"/>
                      <a:pt x="1047" y="44"/>
                      <a:pt x="1047" y="44"/>
                    </a:cubicBezTo>
                    <a:cubicBezTo>
                      <a:pt x="1046" y="45"/>
                      <a:pt x="1046" y="47"/>
                      <a:pt x="1045" y="47"/>
                    </a:cubicBezTo>
                    <a:cubicBezTo>
                      <a:pt x="1044" y="47"/>
                      <a:pt x="1043" y="45"/>
                      <a:pt x="1043" y="45"/>
                    </a:cubicBezTo>
                    <a:cubicBezTo>
                      <a:pt x="1042" y="45"/>
                      <a:pt x="1042" y="47"/>
                      <a:pt x="1041" y="47"/>
                    </a:cubicBezTo>
                    <a:cubicBezTo>
                      <a:pt x="1041" y="48"/>
                      <a:pt x="1043" y="48"/>
                      <a:pt x="1043" y="49"/>
                    </a:cubicBezTo>
                    <a:cubicBezTo>
                      <a:pt x="1043" y="49"/>
                      <a:pt x="1041" y="51"/>
                      <a:pt x="1042" y="51"/>
                    </a:cubicBezTo>
                    <a:cubicBezTo>
                      <a:pt x="1042" y="51"/>
                      <a:pt x="1044" y="53"/>
                      <a:pt x="1044" y="53"/>
                    </a:cubicBezTo>
                    <a:cubicBezTo>
                      <a:pt x="1044" y="53"/>
                      <a:pt x="1045" y="51"/>
                      <a:pt x="1046" y="51"/>
                    </a:cubicBezTo>
                    <a:cubicBezTo>
                      <a:pt x="1046" y="51"/>
                      <a:pt x="1047" y="52"/>
                      <a:pt x="1048" y="52"/>
                    </a:cubicBezTo>
                    <a:cubicBezTo>
                      <a:pt x="1048" y="52"/>
                      <a:pt x="1049" y="50"/>
                      <a:pt x="1050" y="50"/>
                    </a:cubicBezTo>
                    <a:cubicBezTo>
                      <a:pt x="1050" y="50"/>
                      <a:pt x="1051" y="52"/>
                      <a:pt x="1052" y="52"/>
                    </a:cubicBezTo>
                    <a:cubicBezTo>
                      <a:pt x="1052" y="52"/>
                      <a:pt x="1053" y="50"/>
                      <a:pt x="1053" y="50"/>
                    </a:cubicBezTo>
                    <a:cubicBezTo>
                      <a:pt x="1054" y="49"/>
                      <a:pt x="1055" y="48"/>
                      <a:pt x="1055" y="47"/>
                    </a:cubicBezTo>
                    <a:cubicBezTo>
                      <a:pt x="1056" y="47"/>
                      <a:pt x="1057" y="46"/>
                      <a:pt x="1057" y="45"/>
                    </a:cubicBezTo>
                    <a:cubicBezTo>
                      <a:pt x="1057" y="45"/>
                      <a:pt x="1055" y="44"/>
                      <a:pt x="1055" y="43"/>
                    </a:cubicBezTo>
                    <a:cubicBezTo>
                      <a:pt x="1055" y="43"/>
                      <a:pt x="1056" y="42"/>
                      <a:pt x="1056" y="41"/>
                    </a:cubicBezTo>
                    <a:cubicBezTo>
                      <a:pt x="1056" y="41"/>
                      <a:pt x="1054" y="40"/>
                      <a:pt x="1054" y="39"/>
                    </a:cubicBezTo>
                    <a:cubicBezTo>
                      <a:pt x="1054" y="39"/>
                      <a:pt x="1056" y="38"/>
                      <a:pt x="1056" y="37"/>
                    </a:cubicBezTo>
                    <a:cubicBezTo>
                      <a:pt x="1056" y="36"/>
                      <a:pt x="1057" y="36"/>
                      <a:pt x="1058" y="35"/>
                    </a:cubicBezTo>
                    <a:cubicBezTo>
                      <a:pt x="1058" y="35"/>
                      <a:pt x="1060" y="37"/>
                      <a:pt x="1060" y="37"/>
                    </a:cubicBezTo>
                    <a:cubicBezTo>
                      <a:pt x="1060" y="37"/>
                      <a:pt x="1062" y="38"/>
                      <a:pt x="1062" y="38"/>
                    </a:cubicBezTo>
                    <a:cubicBezTo>
                      <a:pt x="1062" y="38"/>
                      <a:pt x="1064" y="36"/>
                      <a:pt x="1064" y="36"/>
                    </a:cubicBezTo>
                    <a:cubicBezTo>
                      <a:pt x="1064" y="36"/>
                      <a:pt x="1061" y="35"/>
                      <a:pt x="1061" y="34"/>
                    </a:cubicBezTo>
                    <a:cubicBezTo>
                      <a:pt x="1061" y="34"/>
                      <a:pt x="1063" y="33"/>
                      <a:pt x="1063" y="32"/>
                    </a:cubicBezTo>
                    <a:cubicBezTo>
                      <a:pt x="1064" y="31"/>
                      <a:pt x="1065" y="29"/>
                      <a:pt x="1067" y="28"/>
                    </a:cubicBezTo>
                    <a:cubicBezTo>
                      <a:pt x="1067" y="28"/>
                      <a:pt x="1069" y="29"/>
                      <a:pt x="1069" y="29"/>
                    </a:cubicBezTo>
                    <a:cubicBezTo>
                      <a:pt x="1069" y="30"/>
                      <a:pt x="1067" y="31"/>
                      <a:pt x="1067" y="32"/>
                    </a:cubicBezTo>
                    <a:cubicBezTo>
                      <a:pt x="1067" y="32"/>
                      <a:pt x="1069" y="33"/>
                      <a:pt x="1069" y="33"/>
                    </a:cubicBezTo>
                    <a:cubicBezTo>
                      <a:pt x="1069" y="34"/>
                      <a:pt x="1068" y="35"/>
                      <a:pt x="1068" y="36"/>
                    </a:cubicBezTo>
                    <a:cubicBezTo>
                      <a:pt x="1067" y="36"/>
                      <a:pt x="1066" y="37"/>
                      <a:pt x="1066" y="38"/>
                    </a:cubicBezTo>
                    <a:cubicBezTo>
                      <a:pt x="1065" y="39"/>
                      <a:pt x="1065" y="40"/>
                      <a:pt x="1064" y="40"/>
                    </a:cubicBezTo>
                    <a:cubicBezTo>
                      <a:pt x="1064" y="40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60" y="41"/>
                      <a:pt x="1058" y="42"/>
                      <a:pt x="1059" y="43"/>
                    </a:cubicBezTo>
                    <a:cubicBezTo>
                      <a:pt x="1059" y="43"/>
                      <a:pt x="1060" y="44"/>
                      <a:pt x="1061" y="45"/>
                    </a:cubicBezTo>
                    <a:cubicBezTo>
                      <a:pt x="1061" y="45"/>
                      <a:pt x="1063" y="46"/>
                      <a:pt x="1063" y="46"/>
                    </a:cubicBezTo>
                    <a:cubicBezTo>
                      <a:pt x="1063" y="47"/>
                      <a:pt x="1062" y="48"/>
                      <a:pt x="1061" y="49"/>
                    </a:cubicBezTo>
                    <a:cubicBezTo>
                      <a:pt x="1061" y="49"/>
                      <a:pt x="1060" y="50"/>
                      <a:pt x="1060" y="51"/>
                    </a:cubicBezTo>
                    <a:cubicBezTo>
                      <a:pt x="1059" y="51"/>
                      <a:pt x="1058" y="53"/>
                      <a:pt x="1058" y="53"/>
                    </a:cubicBezTo>
                    <a:cubicBezTo>
                      <a:pt x="1058" y="54"/>
                      <a:pt x="1056" y="55"/>
                      <a:pt x="1056" y="55"/>
                    </a:cubicBezTo>
                    <a:cubicBezTo>
                      <a:pt x="1056" y="55"/>
                      <a:pt x="1058" y="57"/>
                      <a:pt x="1058" y="57"/>
                    </a:cubicBezTo>
                    <a:cubicBezTo>
                      <a:pt x="1059" y="57"/>
                      <a:pt x="1060" y="55"/>
                      <a:pt x="1060" y="55"/>
                    </a:cubicBezTo>
                    <a:cubicBezTo>
                      <a:pt x="1061" y="55"/>
                      <a:pt x="1062" y="56"/>
                      <a:pt x="1062" y="56"/>
                    </a:cubicBezTo>
                    <a:cubicBezTo>
                      <a:pt x="1063" y="57"/>
                      <a:pt x="1065" y="58"/>
                      <a:pt x="1065" y="58"/>
                    </a:cubicBezTo>
                    <a:cubicBezTo>
                      <a:pt x="1065" y="59"/>
                      <a:pt x="1063" y="60"/>
                      <a:pt x="1063" y="60"/>
                    </a:cubicBezTo>
                    <a:cubicBezTo>
                      <a:pt x="1062" y="62"/>
                      <a:pt x="1061" y="63"/>
                      <a:pt x="1060" y="65"/>
                    </a:cubicBezTo>
                    <a:cubicBezTo>
                      <a:pt x="1058" y="64"/>
                      <a:pt x="1057" y="63"/>
                      <a:pt x="1055" y="61"/>
                    </a:cubicBezTo>
                    <a:cubicBezTo>
                      <a:pt x="1055" y="61"/>
                      <a:pt x="1057" y="60"/>
                      <a:pt x="1057" y="59"/>
                    </a:cubicBezTo>
                    <a:cubicBezTo>
                      <a:pt x="1057" y="59"/>
                      <a:pt x="1054" y="58"/>
                      <a:pt x="1055" y="57"/>
                    </a:cubicBezTo>
                    <a:cubicBezTo>
                      <a:pt x="1055" y="57"/>
                      <a:pt x="1056" y="56"/>
                      <a:pt x="1056" y="55"/>
                    </a:cubicBezTo>
                    <a:cubicBezTo>
                      <a:pt x="1056" y="55"/>
                      <a:pt x="1055" y="54"/>
                      <a:pt x="1054" y="53"/>
                    </a:cubicBezTo>
                    <a:cubicBezTo>
                      <a:pt x="1053" y="53"/>
                      <a:pt x="1052" y="52"/>
                      <a:pt x="1052" y="52"/>
                    </a:cubicBezTo>
                    <a:cubicBezTo>
                      <a:pt x="1051" y="53"/>
                      <a:pt x="1049" y="55"/>
                      <a:pt x="1048" y="56"/>
                    </a:cubicBezTo>
                    <a:cubicBezTo>
                      <a:pt x="1049" y="57"/>
                      <a:pt x="1050" y="57"/>
                      <a:pt x="1051" y="58"/>
                    </a:cubicBezTo>
                    <a:cubicBezTo>
                      <a:pt x="1051" y="58"/>
                      <a:pt x="1053" y="59"/>
                      <a:pt x="1053" y="60"/>
                    </a:cubicBezTo>
                    <a:cubicBezTo>
                      <a:pt x="1053" y="60"/>
                      <a:pt x="1051" y="62"/>
                      <a:pt x="1051" y="62"/>
                    </a:cubicBezTo>
                    <a:cubicBezTo>
                      <a:pt x="1051" y="62"/>
                      <a:pt x="1049" y="64"/>
                      <a:pt x="1049" y="64"/>
                    </a:cubicBezTo>
                    <a:cubicBezTo>
                      <a:pt x="1049" y="64"/>
                      <a:pt x="1051" y="66"/>
                      <a:pt x="1052" y="66"/>
                    </a:cubicBezTo>
                    <a:cubicBezTo>
                      <a:pt x="1052" y="66"/>
                      <a:pt x="1054" y="67"/>
                      <a:pt x="1054" y="68"/>
                    </a:cubicBezTo>
                    <a:cubicBezTo>
                      <a:pt x="1054" y="68"/>
                      <a:pt x="1052" y="70"/>
                      <a:pt x="1052" y="70"/>
                    </a:cubicBezTo>
                    <a:cubicBezTo>
                      <a:pt x="1052" y="70"/>
                      <a:pt x="1050" y="68"/>
                      <a:pt x="1050" y="68"/>
                    </a:cubicBezTo>
                    <a:cubicBezTo>
                      <a:pt x="1049" y="68"/>
                      <a:pt x="1049" y="70"/>
                      <a:pt x="1048" y="70"/>
                    </a:cubicBezTo>
                    <a:cubicBezTo>
                      <a:pt x="1048" y="71"/>
                      <a:pt x="1047" y="72"/>
                      <a:pt x="1047" y="73"/>
                    </a:cubicBezTo>
                    <a:cubicBezTo>
                      <a:pt x="1047" y="73"/>
                      <a:pt x="1048" y="74"/>
                      <a:pt x="1049" y="74"/>
                    </a:cubicBezTo>
                    <a:cubicBezTo>
                      <a:pt x="1049" y="74"/>
                      <a:pt x="1047" y="76"/>
                      <a:pt x="1047" y="76"/>
                    </a:cubicBezTo>
                    <a:cubicBezTo>
                      <a:pt x="1047" y="76"/>
                      <a:pt x="1045" y="75"/>
                      <a:pt x="1045" y="75"/>
                    </a:cubicBezTo>
                    <a:cubicBezTo>
                      <a:pt x="1045" y="74"/>
                      <a:pt x="1047" y="73"/>
                      <a:pt x="1047" y="73"/>
                    </a:cubicBezTo>
                    <a:cubicBezTo>
                      <a:pt x="1046" y="72"/>
                      <a:pt x="1044" y="71"/>
                      <a:pt x="1044" y="71"/>
                    </a:cubicBezTo>
                    <a:cubicBezTo>
                      <a:pt x="1044" y="70"/>
                      <a:pt x="1046" y="69"/>
                      <a:pt x="1046" y="69"/>
                    </a:cubicBezTo>
                    <a:cubicBezTo>
                      <a:pt x="1046" y="68"/>
                      <a:pt x="1044" y="68"/>
                      <a:pt x="1044" y="67"/>
                    </a:cubicBezTo>
                    <a:cubicBezTo>
                      <a:pt x="1044" y="66"/>
                      <a:pt x="1046" y="65"/>
                      <a:pt x="1045" y="65"/>
                    </a:cubicBezTo>
                    <a:cubicBezTo>
                      <a:pt x="1045" y="64"/>
                      <a:pt x="1043" y="64"/>
                      <a:pt x="1043" y="63"/>
                    </a:cubicBezTo>
                    <a:cubicBezTo>
                      <a:pt x="1043" y="62"/>
                      <a:pt x="1045" y="61"/>
                      <a:pt x="1045" y="61"/>
                    </a:cubicBezTo>
                    <a:cubicBezTo>
                      <a:pt x="1045" y="60"/>
                      <a:pt x="1043" y="60"/>
                      <a:pt x="1043" y="59"/>
                    </a:cubicBezTo>
                    <a:cubicBezTo>
                      <a:pt x="1042" y="61"/>
                      <a:pt x="1040" y="62"/>
                      <a:pt x="1039" y="63"/>
                    </a:cubicBezTo>
                    <a:cubicBezTo>
                      <a:pt x="1039" y="64"/>
                      <a:pt x="1038" y="65"/>
                      <a:pt x="1038" y="66"/>
                    </a:cubicBezTo>
                    <a:cubicBezTo>
                      <a:pt x="1037" y="66"/>
                      <a:pt x="1036" y="68"/>
                      <a:pt x="1036" y="68"/>
                    </a:cubicBezTo>
                    <a:cubicBezTo>
                      <a:pt x="1036" y="68"/>
                      <a:pt x="1034" y="66"/>
                      <a:pt x="1034" y="66"/>
                    </a:cubicBezTo>
                    <a:cubicBezTo>
                      <a:pt x="1033" y="67"/>
                      <a:pt x="1032" y="68"/>
                      <a:pt x="1032" y="68"/>
                    </a:cubicBezTo>
                    <a:cubicBezTo>
                      <a:pt x="1032" y="69"/>
                      <a:pt x="1034" y="70"/>
                      <a:pt x="1034" y="70"/>
                    </a:cubicBezTo>
                    <a:cubicBezTo>
                      <a:pt x="1034" y="71"/>
                      <a:pt x="1033" y="72"/>
                      <a:pt x="1032" y="72"/>
                    </a:cubicBezTo>
                    <a:cubicBezTo>
                      <a:pt x="1032" y="73"/>
                      <a:pt x="1031" y="74"/>
                      <a:pt x="1031" y="75"/>
                    </a:cubicBezTo>
                    <a:cubicBezTo>
                      <a:pt x="1030" y="75"/>
                      <a:pt x="1030" y="76"/>
                      <a:pt x="1029" y="77"/>
                    </a:cubicBezTo>
                    <a:cubicBezTo>
                      <a:pt x="1028" y="76"/>
                      <a:pt x="1026" y="75"/>
                      <a:pt x="1025" y="73"/>
                    </a:cubicBezTo>
                    <a:cubicBezTo>
                      <a:pt x="1025" y="73"/>
                      <a:pt x="1026" y="72"/>
                      <a:pt x="1026" y="71"/>
                    </a:cubicBezTo>
                    <a:cubicBezTo>
                      <a:pt x="1027" y="71"/>
                      <a:pt x="1028" y="69"/>
                      <a:pt x="1028" y="69"/>
                    </a:cubicBezTo>
                    <a:cubicBezTo>
                      <a:pt x="1028" y="69"/>
                      <a:pt x="1026" y="68"/>
                      <a:pt x="1026" y="67"/>
                    </a:cubicBezTo>
                    <a:cubicBezTo>
                      <a:pt x="1025" y="67"/>
                      <a:pt x="1024" y="66"/>
                      <a:pt x="1024" y="66"/>
                    </a:cubicBezTo>
                    <a:cubicBezTo>
                      <a:pt x="1023" y="66"/>
                      <a:pt x="1022" y="68"/>
                      <a:pt x="1022" y="68"/>
                    </a:cubicBezTo>
                    <a:cubicBezTo>
                      <a:pt x="1022" y="68"/>
                      <a:pt x="1020" y="70"/>
                      <a:pt x="1020" y="70"/>
                    </a:cubicBezTo>
                    <a:cubicBezTo>
                      <a:pt x="1020" y="70"/>
                      <a:pt x="1018" y="69"/>
                      <a:pt x="1018" y="68"/>
                    </a:cubicBezTo>
                    <a:cubicBezTo>
                      <a:pt x="1018" y="68"/>
                      <a:pt x="1016" y="67"/>
                      <a:pt x="1016" y="67"/>
                    </a:cubicBezTo>
                    <a:cubicBezTo>
                      <a:pt x="1016" y="66"/>
                      <a:pt x="1018" y="65"/>
                      <a:pt x="1017" y="64"/>
                    </a:cubicBezTo>
                    <a:cubicBezTo>
                      <a:pt x="1017" y="64"/>
                      <a:pt x="1016" y="63"/>
                      <a:pt x="1015" y="63"/>
                    </a:cubicBezTo>
                    <a:cubicBezTo>
                      <a:pt x="1014" y="62"/>
                      <a:pt x="1014" y="62"/>
                      <a:pt x="1013" y="61"/>
                    </a:cubicBezTo>
                    <a:cubicBezTo>
                      <a:pt x="1013" y="62"/>
                      <a:pt x="1011" y="63"/>
                      <a:pt x="1011" y="63"/>
                    </a:cubicBezTo>
                    <a:cubicBezTo>
                      <a:pt x="1011" y="64"/>
                      <a:pt x="1013" y="65"/>
                      <a:pt x="1013" y="65"/>
                    </a:cubicBezTo>
                    <a:cubicBezTo>
                      <a:pt x="1014" y="65"/>
                      <a:pt x="1016" y="66"/>
                      <a:pt x="1016" y="67"/>
                    </a:cubicBezTo>
                    <a:cubicBezTo>
                      <a:pt x="1016" y="67"/>
                      <a:pt x="1014" y="68"/>
                      <a:pt x="1014" y="69"/>
                    </a:cubicBezTo>
                    <a:cubicBezTo>
                      <a:pt x="1014" y="69"/>
                      <a:pt x="1013" y="71"/>
                      <a:pt x="1012" y="71"/>
                    </a:cubicBezTo>
                    <a:cubicBezTo>
                      <a:pt x="1012" y="71"/>
                      <a:pt x="1010" y="69"/>
                      <a:pt x="1010" y="69"/>
                    </a:cubicBezTo>
                    <a:cubicBezTo>
                      <a:pt x="1009" y="70"/>
                      <a:pt x="1009" y="71"/>
                      <a:pt x="1008" y="72"/>
                    </a:cubicBezTo>
                    <a:cubicBezTo>
                      <a:pt x="1009" y="72"/>
                      <a:pt x="1010" y="73"/>
                      <a:pt x="1011" y="73"/>
                    </a:cubicBezTo>
                    <a:cubicBezTo>
                      <a:pt x="1010" y="73"/>
                      <a:pt x="1009" y="76"/>
                      <a:pt x="1009" y="76"/>
                    </a:cubicBezTo>
                    <a:cubicBezTo>
                      <a:pt x="1008" y="76"/>
                      <a:pt x="1007" y="74"/>
                      <a:pt x="1007" y="74"/>
                    </a:cubicBezTo>
                    <a:cubicBezTo>
                      <a:pt x="1006" y="74"/>
                      <a:pt x="1004" y="72"/>
                      <a:pt x="1004" y="72"/>
                    </a:cubicBezTo>
                    <a:cubicBezTo>
                      <a:pt x="1004" y="72"/>
                      <a:pt x="1006" y="70"/>
                      <a:pt x="1006" y="70"/>
                    </a:cubicBezTo>
                    <a:cubicBezTo>
                      <a:pt x="1006" y="70"/>
                      <a:pt x="1008" y="68"/>
                      <a:pt x="1008" y="68"/>
                    </a:cubicBezTo>
                    <a:cubicBezTo>
                      <a:pt x="1008" y="67"/>
                      <a:pt x="1006" y="67"/>
                      <a:pt x="1006" y="66"/>
                    </a:cubicBezTo>
                    <a:cubicBezTo>
                      <a:pt x="1005" y="65"/>
                      <a:pt x="1007" y="64"/>
                      <a:pt x="1007" y="64"/>
                    </a:cubicBezTo>
                    <a:cubicBezTo>
                      <a:pt x="1007" y="63"/>
                      <a:pt x="1009" y="62"/>
                      <a:pt x="1009" y="62"/>
                    </a:cubicBezTo>
                    <a:cubicBezTo>
                      <a:pt x="1009" y="61"/>
                      <a:pt x="1007" y="60"/>
                      <a:pt x="1007" y="60"/>
                    </a:cubicBezTo>
                    <a:cubicBezTo>
                      <a:pt x="1007" y="59"/>
                      <a:pt x="1005" y="59"/>
                      <a:pt x="1005" y="58"/>
                    </a:cubicBezTo>
                    <a:cubicBezTo>
                      <a:pt x="1003" y="60"/>
                      <a:pt x="1002" y="61"/>
                      <a:pt x="1001" y="63"/>
                    </a:cubicBezTo>
                    <a:cubicBezTo>
                      <a:pt x="1001" y="63"/>
                      <a:pt x="1000" y="64"/>
                      <a:pt x="999" y="65"/>
                    </a:cubicBezTo>
                    <a:cubicBezTo>
                      <a:pt x="999" y="65"/>
                      <a:pt x="998" y="67"/>
                      <a:pt x="998" y="67"/>
                    </a:cubicBezTo>
                    <a:cubicBezTo>
                      <a:pt x="998" y="68"/>
                      <a:pt x="1000" y="68"/>
                      <a:pt x="1000" y="69"/>
                    </a:cubicBezTo>
                    <a:cubicBezTo>
                      <a:pt x="1000" y="70"/>
                      <a:pt x="998" y="70"/>
                      <a:pt x="998" y="71"/>
                    </a:cubicBezTo>
                    <a:cubicBezTo>
                      <a:pt x="997" y="70"/>
                      <a:pt x="997" y="70"/>
                      <a:pt x="996" y="69"/>
                    </a:cubicBezTo>
                    <a:cubicBezTo>
                      <a:pt x="996" y="69"/>
                      <a:pt x="994" y="68"/>
                      <a:pt x="994" y="68"/>
                    </a:cubicBezTo>
                    <a:cubicBezTo>
                      <a:pt x="994" y="67"/>
                      <a:pt x="996" y="66"/>
                      <a:pt x="995" y="65"/>
                    </a:cubicBezTo>
                    <a:cubicBezTo>
                      <a:pt x="995" y="65"/>
                      <a:pt x="994" y="64"/>
                      <a:pt x="993" y="64"/>
                    </a:cubicBezTo>
                    <a:cubicBezTo>
                      <a:pt x="993" y="63"/>
                      <a:pt x="991" y="62"/>
                      <a:pt x="991" y="62"/>
                    </a:cubicBezTo>
                    <a:cubicBezTo>
                      <a:pt x="991" y="61"/>
                      <a:pt x="993" y="60"/>
                      <a:pt x="993" y="60"/>
                    </a:cubicBezTo>
                    <a:cubicBezTo>
                      <a:pt x="993" y="59"/>
                      <a:pt x="991" y="59"/>
                      <a:pt x="990" y="58"/>
                    </a:cubicBezTo>
                    <a:cubicBezTo>
                      <a:pt x="990" y="57"/>
                      <a:pt x="992" y="56"/>
                      <a:pt x="992" y="56"/>
                    </a:cubicBezTo>
                    <a:cubicBezTo>
                      <a:pt x="992" y="55"/>
                      <a:pt x="990" y="55"/>
                      <a:pt x="990" y="54"/>
                    </a:cubicBezTo>
                    <a:cubicBezTo>
                      <a:pt x="990" y="55"/>
                      <a:pt x="988" y="56"/>
                      <a:pt x="988" y="56"/>
                    </a:cubicBezTo>
                    <a:cubicBezTo>
                      <a:pt x="988" y="57"/>
                      <a:pt x="991" y="58"/>
                      <a:pt x="990" y="58"/>
                    </a:cubicBezTo>
                    <a:cubicBezTo>
                      <a:pt x="990" y="59"/>
                      <a:pt x="989" y="60"/>
                      <a:pt x="989" y="60"/>
                    </a:cubicBezTo>
                    <a:cubicBezTo>
                      <a:pt x="988" y="61"/>
                      <a:pt x="987" y="62"/>
                      <a:pt x="987" y="62"/>
                    </a:cubicBezTo>
                    <a:cubicBezTo>
                      <a:pt x="987" y="63"/>
                      <a:pt x="985" y="64"/>
                      <a:pt x="985" y="65"/>
                    </a:cubicBezTo>
                    <a:cubicBezTo>
                      <a:pt x="985" y="65"/>
                      <a:pt x="988" y="66"/>
                      <a:pt x="988" y="66"/>
                    </a:cubicBezTo>
                    <a:cubicBezTo>
                      <a:pt x="987" y="67"/>
                      <a:pt x="986" y="68"/>
                      <a:pt x="986" y="69"/>
                    </a:cubicBezTo>
                    <a:cubicBezTo>
                      <a:pt x="985" y="69"/>
                      <a:pt x="985" y="70"/>
                      <a:pt x="984" y="71"/>
                    </a:cubicBezTo>
                    <a:cubicBezTo>
                      <a:pt x="984" y="71"/>
                      <a:pt x="982" y="69"/>
                      <a:pt x="982" y="69"/>
                    </a:cubicBezTo>
                    <a:cubicBezTo>
                      <a:pt x="981" y="69"/>
                      <a:pt x="981" y="71"/>
                      <a:pt x="980" y="71"/>
                    </a:cubicBezTo>
                    <a:cubicBezTo>
                      <a:pt x="979" y="71"/>
                      <a:pt x="979" y="70"/>
                      <a:pt x="978" y="70"/>
                    </a:cubicBezTo>
                    <a:cubicBezTo>
                      <a:pt x="977" y="70"/>
                      <a:pt x="977" y="71"/>
                      <a:pt x="976" y="72"/>
                    </a:cubicBezTo>
                    <a:cubicBezTo>
                      <a:pt x="976" y="72"/>
                      <a:pt x="974" y="70"/>
                      <a:pt x="974" y="70"/>
                    </a:cubicBezTo>
                    <a:cubicBezTo>
                      <a:pt x="974" y="70"/>
                      <a:pt x="976" y="68"/>
                      <a:pt x="976" y="68"/>
                    </a:cubicBezTo>
                    <a:cubicBezTo>
                      <a:pt x="976" y="68"/>
                      <a:pt x="977" y="66"/>
                      <a:pt x="977" y="66"/>
                    </a:cubicBezTo>
                    <a:cubicBezTo>
                      <a:pt x="978" y="66"/>
                      <a:pt x="980" y="68"/>
                      <a:pt x="980" y="67"/>
                    </a:cubicBezTo>
                    <a:cubicBezTo>
                      <a:pt x="980" y="67"/>
                      <a:pt x="981" y="66"/>
                      <a:pt x="981" y="65"/>
                    </a:cubicBezTo>
                    <a:cubicBezTo>
                      <a:pt x="982" y="64"/>
                      <a:pt x="983" y="64"/>
                      <a:pt x="983" y="63"/>
                    </a:cubicBezTo>
                    <a:cubicBezTo>
                      <a:pt x="983" y="63"/>
                      <a:pt x="985" y="61"/>
                      <a:pt x="985" y="61"/>
                    </a:cubicBezTo>
                    <a:cubicBezTo>
                      <a:pt x="985" y="61"/>
                      <a:pt x="983" y="59"/>
                      <a:pt x="983" y="59"/>
                    </a:cubicBezTo>
                    <a:cubicBezTo>
                      <a:pt x="982" y="59"/>
                      <a:pt x="981" y="61"/>
                      <a:pt x="981" y="61"/>
                    </a:cubicBezTo>
                    <a:cubicBezTo>
                      <a:pt x="980" y="61"/>
                      <a:pt x="979" y="60"/>
                      <a:pt x="979" y="60"/>
                    </a:cubicBezTo>
                    <a:cubicBezTo>
                      <a:pt x="978" y="59"/>
                      <a:pt x="977" y="58"/>
                      <a:pt x="976" y="58"/>
                    </a:cubicBezTo>
                    <a:cubicBezTo>
                      <a:pt x="976" y="58"/>
                      <a:pt x="975" y="56"/>
                      <a:pt x="974" y="56"/>
                    </a:cubicBezTo>
                    <a:cubicBezTo>
                      <a:pt x="974" y="56"/>
                      <a:pt x="973" y="58"/>
                      <a:pt x="972" y="58"/>
                    </a:cubicBezTo>
                    <a:cubicBezTo>
                      <a:pt x="972" y="58"/>
                      <a:pt x="971" y="57"/>
                      <a:pt x="970" y="57"/>
                    </a:cubicBezTo>
                    <a:cubicBezTo>
                      <a:pt x="970" y="57"/>
                      <a:pt x="969" y="58"/>
                      <a:pt x="969" y="59"/>
                    </a:cubicBezTo>
                    <a:cubicBezTo>
                      <a:pt x="968" y="60"/>
                      <a:pt x="967" y="60"/>
                      <a:pt x="967" y="61"/>
                    </a:cubicBezTo>
                    <a:cubicBezTo>
                      <a:pt x="966" y="62"/>
                      <a:pt x="966" y="63"/>
                      <a:pt x="965" y="63"/>
                    </a:cubicBezTo>
                    <a:cubicBezTo>
                      <a:pt x="965" y="64"/>
                      <a:pt x="964" y="65"/>
                      <a:pt x="963" y="66"/>
                    </a:cubicBezTo>
                    <a:cubicBezTo>
                      <a:pt x="963" y="66"/>
                      <a:pt x="962" y="68"/>
                      <a:pt x="962" y="68"/>
                    </a:cubicBezTo>
                    <a:cubicBezTo>
                      <a:pt x="961" y="68"/>
                      <a:pt x="961" y="70"/>
                      <a:pt x="960" y="70"/>
                    </a:cubicBezTo>
                    <a:cubicBezTo>
                      <a:pt x="960" y="70"/>
                      <a:pt x="958" y="69"/>
                      <a:pt x="958" y="68"/>
                    </a:cubicBezTo>
                    <a:cubicBezTo>
                      <a:pt x="958" y="68"/>
                      <a:pt x="959" y="67"/>
                      <a:pt x="960" y="66"/>
                    </a:cubicBezTo>
                    <a:cubicBezTo>
                      <a:pt x="960" y="65"/>
                      <a:pt x="961" y="65"/>
                      <a:pt x="961" y="64"/>
                    </a:cubicBezTo>
                    <a:cubicBezTo>
                      <a:pt x="962" y="63"/>
                      <a:pt x="962" y="62"/>
                      <a:pt x="963" y="62"/>
                    </a:cubicBezTo>
                    <a:cubicBezTo>
                      <a:pt x="962" y="61"/>
                      <a:pt x="961" y="61"/>
                      <a:pt x="961" y="60"/>
                    </a:cubicBezTo>
                    <a:cubicBezTo>
                      <a:pt x="960" y="60"/>
                      <a:pt x="959" y="58"/>
                      <a:pt x="958" y="58"/>
                    </a:cubicBezTo>
                    <a:cubicBezTo>
                      <a:pt x="958" y="58"/>
                      <a:pt x="957" y="60"/>
                      <a:pt x="957" y="61"/>
                    </a:cubicBezTo>
                    <a:cubicBezTo>
                      <a:pt x="956" y="61"/>
                      <a:pt x="955" y="59"/>
                      <a:pt x="955" y="59"/>
                    </a:cubicBezTo>
                    <a:cubicBezTo>
                      <a:pt x="954" y="59"/>
                      <a:pt x="953" y="61"/>
                      <a:pt x="953" y="61"/>
                    </a:cubicBezTo>
                    <a:cubicBezTo>
                      <a:pt x="952" y="61"/>
                      <a:pt x="951" y="60"/>
                      <a:pt x="951" y="59"/>
                    </a:cubicBezTo>
                    <a:cubicBezTo>
                      <a:pt x="950" y="59"/>
                      <a:pt x="949" y="58"/>
                      <a:pt x="948" y="58"/>
                    </a:cubicBezTo>
                    <a:cubicBezTo>
                      <a:pt x="948" y="58"/>
                      <a:pt x="947" y="56"/>
                      <a:pt x="946" y="56"/>
                    </a:cubicBezTo>
                    <a:cubicBezTo>
                      <a:pt x="946" y="56"/>
                      <a:pt x="945" y="58"/>
                      <a:pt x="944" y="58"/>
                    </a:cubicBezTo>
                    <a:cubicBezTo>
                      <a:pt x="944" y="58"/>
                      <a:pt x="943" y="56"/>
                      <a:pt x="942" y="56"/>
                    </a:cubicBezTo>
                    <a:cubicBezTo>
                      <a:pt x="942" y="57"/>
                      <a:pt x="941" y="59"/>
                      <a:pt x="940" y="59"/>
                    </a:cubicBezTo>
                    <a:cubicBezTo>
                      <a:pt x="940" y="59"/>
                      <a:pt x="939" y="57"/>
                      <a:pt x="938" y="57"/>
                    </a:cubicBezTo>
                    <a:cubicBezTo>
                      <a:pt x="938" y="57"/>
                      <a:pt x="937" y="59"/>
                      <a:pt x="937" y="59"/>
                    </a:cubicBezTo>
                    <a:cubicBezTo>
                      <a:pt x="936" y="59"/>
                      <a:pt x="935" y="57"/>
                      <a:pt x="934" y="58"/>
                    </a:cubicBezTo>
                    <a:cubicBezTo>
                      <a:pt x="934" y="58"/>
                      <a:pt x="933" y="60"/>
                      <a:pt x="933" y="60"/>
                    </a:cubicBezTo>
                    <a:cubicBezTo>
                      <a:pt x="932" y="60"/>
                      <a:pt x="931" y="58"/>
                      <a:pt x="930" y="58"/>
                    </a:cubicBezTo>
                    <a:cubicBezTo>
                      <a:pt x="930" y="58"/>
                      <a:pt x="929" y="60"/>
                      <a:pt x="929" y="60"/>
                    </a:cubicBezTo>
                    <a:cubicBezTo>
                      <a:pt x="929" y="61"/>
                      <a:pt x="931" y="61"/>
                      <a:pt x="931" y="62"/>
                    </a:cubicBezTo>
                    <a:cubicBezTo>
                      <a:pt x="931" y="62"/>
                      <a:pt x="929" y="64"/>
                      <a:pt x="929" y="64"/>
                    </a:cubicBezTo>
                    <a:cubicBezTo>
                      <a:pt x="929" y="64"/>
                      <a:pt x="927" y="62"/>
                      <a:pt x="927" y="63"/>
                    </a:cubicBezTo>
                    <a:cubicBezTo>
                      <a:pt x="926" y="63"/>
                      <a:pt x="926" y="65"/>
                      <a:pt x="925" y="65"/>
                    </a:cubicBezTo>
                    <a:cubicBezTo>
                      <a:pt x="925" y="64"/>
                      <a:pt x="923" y="64"/>
                      <a:pt x="923" y="63"/>
                    </a:cubicBezTo>
                    <a:cubicBezTo>
                      <a:pt x="923" y="63"/>
                      <a:pt x="925" y="61"/>
                      <a:pt x="925" y="61"/>
                    </a:cubicBezTo>
                    <a:cubicBezTo>
                      <a:pt x="925" y="60"/>
                      <a:pt x="926" y="59"/>
                      <a:pt x="926" y="59"/>
                    </a:cubicBezTo>
                    <a:cubicBezTo>
                      <a:pt x="927" y="58"/>
                      <a:pt x="928" y="57"/>
                      <a:pt x="928" y="56"/>
                    </a:cubicBezTo>
                    <a:cubicBezTo>
                      <a:pt x="928" y="56"/>
                      <a:pt x="926" y="55"/>
                      <a:pt x="926" y="55"/>
                    </a:cubicBezTo>
                    <a:cubicBezTo>
                      <a:pt x="926" y="54"/>
                      <a:pt x="928" y="53"/>
                      <a:pt x="928" y="52"/>
                    </a:cubicBezTo>
                    <a:cubicBezTo>
                      <a:pt x="928" y="52"/>
                      <a:pt x="925" y="51"/>
                      <a:pt x="925" y="51"/>
                    </a:cubicBezTo>
                    <a:cubicBezTo>
                      <a:pt x="926" y="50"/>
                      <a:pt x="927" y="49"/>
                      <a:pt x="927" y="48"/>
                    </a:cubicBezTo>
                    <a:cubicBezTo>
                      <a:pt x="928" y="48"/>
                      <a:pt x="928" y="47"/>
                      <a:pt x="929" y="46"/>
                    </a:cubicBezTo>
                    <a:cubicBezTo>
                      <a:pt x="929" y="46"/>
                      <a:pt x="930" y="44"/>
                      <a:pt x="930" y="44"/>
                    </a:cubicBezTo>
                    <a:cubicBezTo>
                      <a:pt x="930" y="44"/>
                      <a:pt x="929" y="42"/>
                      <a:pt x="928" y="42"/>
                    </a:cubicBezTo>
                    <a:cubicBezTo>
                      <a:pt x="928" y="42"/>
                      <a:pt x="927" y="44"/>
                      <a:pt x="927" y="45"/>
                    </a:cubicBezTo>
                    <a:cubicBezTo>
                      <a:pt x="926" y="45"/>
                      <a:pt x="924" y="43"/>
                      <a:pt x="924" y="43"/>
                    </a:cubicBezTo>
                    <a:cubicBezTo>
                      <a:pt x="924" y="43"/>
                      <a:pt x="923" y="45"/>
                      <a:pt x="923" y="45"/>
                    </a:cubicBezTo>
                    <a:cubicBezTo>
                      <a:pt x="923" y="46"/>
                      <a:pt x="925" y="46"/>
                      <a:pt x="925" y="47"/>
                    </a:cubicBezTo>
                    <a:cubicBezTo>
                      <a:pt x="925" y="47"/>
                      <a:pt x="923" y="48"/>
                      <a:pt x="923" y="49"/>
                    </a:cubicBezTo>
                    <a:cubicBezTo>
                      <a:pt x="923" y="50"/>
                      <a:pt x="925" y="50"/>
                      <a:pt x="925" y="51"/>
                    </a:cubicBezTo>
                    <a:cubicBezTo>
                      <a:pt x="925" y="51"/>
                      <a:pt x="924" y="52"/>
                      <a:pt x="924" y="53"/>
                    </a:cubicBezTo>
                    <a:cubicBezTo>
                      <a:pt x="924" y="53"/>
                      <a:pt x="926" y="54"/>
                      <a:pt x="926" y="55"/>
                    </a:cubicBezTo>
                    <a:cubicBezTo>
                      <a:pt x="926" y="55"/>
                      <a:pt x="925" y="56"/>
                      <a:pt x="924" y="57"/>
                    </a:cubicBezTo>
                    <a:cubicBezTo>
                      <a:pt x="924" y="57"/>
                      <a:pt x="923" y="59"/>
                      <a:pt x="923" y="59"/>
                    </a:cubicBezTo>
                    <a:cubicBezTo>
                      <a:pt x="922" y="59"/>
                      <a:pt x="920" y="58"/>
                      <a:pt x="920" y="57"/>
                    </a:cubicBezTo>
                    <a:cubicBezTo>
                      <a:pt x="920" y="57"/>
                      <a:pt x="919" y="56"/>
                      <a:pt x="918" y="56"/>
                    </a:cubicBezTo>
                    <a:cubicBezTo>
                      <a:pt x="918" y="56"/>
                      <a:pt x="916" y="54"/>
                      <a:pt x="916" y="54"/>
                    </a:cubicBezTo>
                    <a:cubicBezTo>
                      <a:pt x="915" y="54"/>
                      <a:pt x="914" y="56"/>
                      <a:pt x="914" y="56"/>
                    </a:cubicBezTo>
                    <a:cubicBezTo>
                      <a:pt x="914" y="57"/>
                      <a:pt x="913" y="58"/>
                      <a:pt x="912" y="58"/>
                    </a:cubicBezTo>
                    <a:cubicBezTo>
                      <a:pt x="912" y="59"/>
                      <a:pt x="910" y="57"/>
                      <a:pt x="910" y="57"/>
                    </a:cubicBezTo>
                    <a:cubicBezTo>
                      <a:pt x="910" y="57"/>
                      <a:pt x="908" y="55"/>
                      <a:pt x="908" y="55"/>
                    </a:cubicBezTo>
                    <a:cubicBezTo>
                      <a:pt x="908" y="55"/>
                      <a:pt x="906" y="57"/>
                      <a:pt x="906" y="57"/>
                    </a:cubicBezTo>
                    <a:cubicBezTo>
                      <a:pt x="906" y="57"/>
                      <a:pt x="905" y="60"/>
                      <a:pt x="905" y="60"/>
                    </a:cubicBezTo>
                    <a:cubicBezTo>
                      <a:pt x="904" y="59"/>
                      <a:pt x="903" y="58"/>
                      <a:pt x="902" y="58"/>
                    </a:cubicBezTo>
                    <a:cubicBezTo>
                      <a:pt x="902" y="57"/>
                      <a:pt x="901" y="57"/>
                      <a:pt x="900" y="56"/>
                    </a:cubicBezTo>
                    <a:cubicBezTo>
                      <a:pt x="900" y="56"/>
                      <a:pt x="898" y="55"/>
                      <a:pt x="898" y="54"/>
                    </a:cubicBezTo>
                    <a:cubicBezTo>
                      <a:pt x="898" y="54"/>
                      <a:pt x="899" y="52"/>
                      <a:pt x="900" y="52"/>
                    </a:cubicBezTo>
                    <a:cubicBezTo>
                      <a:pt x="899" y="52"/>
                      <a:pt x="898" y="50"/>
                      <a:pt x="897" y="50"/>
                    </a:cubicBezTo>
                    <a:cubicBezTo>
                      <a:pt x="897" y="51"/>
                      <a:pt x="896" y="52"/>
                      <a:pt x="896" y="53"/>
                    </a:cubicBezTo>
                    <a:cubicBezTo>
                      <a:pt x="895" y="53"/>
                      <a:pt x="895" y="54"/>
                      <a:pt x="894" y="55"/>
                    </a:cubicBezTo>
                    <a:cubicBezTo>
                      <a:pt x="893" y="56"/>
                      <a:pt x="893" y="56"/>
                      <a:pt x="892" y="57"/>
                    </a:cubicBezTo>
                    <a:cubicBezTo>
                      <a:pt x="892" y="58"/>
                      <a:pt x="891" y="59"/>
                      <a:pt x="890" y="59"/>
                    </a:cubicBezTo>
                    <a:cubicBezTo>
                      <a:pt x="890" y="59"/>
                      <a:pt x="889" y="58"/>
                      <a:pt x="888" y="58"/>
                    </a:cubicBezTo>
                    <a:cubicBezTo>
                      <a:pt x="888" y="58"/>
                      <a:pt x="886" y="56"/>
                      <a:pt x="886" y="56"/>
                    </a:cubicBezTo>
                    <a:cubicBezTo>
                      <a:pt x="886" y="56"/>
                      <a:pt x="888" y="54"/>
                      <a:pt x="888" y="54"/>
                    </a:cubicBezTo>
                    <a:cubicBezTo>
                      <a:pt x="887" y="54"/>
                      <a:pt x="886" y="52"/>
                      <a:pt x="885" y="52"/>
                    </a:cubicBezTo>
                    <a:cubicBezTo>
                      <a:pt x="885" y="52"/>
                      <a:pt x="884" y="54"/>
                      <a:pt x="884" y="54"/>
                    </a:cubicBezTo>
                    <a:cubicBezTo>
                      <a:pt x="883" y="55"/>
                      <a:pt x="883" y="56"/>
                      <a:pt x="882" y="57"/>
                    </a:cubicBezTo>
                    <a:cubicBezTo>
                      <a:pt x="882" y="57"/>
                      <a:pt x="881" y="59"/>
                      <a:pt x="880" y="59"/>
                    </a:cubicBezTo>
                    <a:cubicBezTo>
                      <a:pt x="880" y="59"/>
                      <a:pt x="878" y="57"/>
                      <a:pt x="878" y="57"/>
                    </a:cubicBezTo>
                    <a:cubicBezTo>
                      <a:pt x="878" y="57"/>
                      <a:pt x="876" y="59"/>
                      <a:pt x="876" y="59"/>
                    </a:cubicBezTo>
                    <a:cubicBezTo>
                      <a:pt x="877" y="60"/>
                      <a:pt x="879" y="61"/>
                      <a:pt x="879" y="61"/>
                    </a:cubicBezTo>
                    <a:cubicBezTo>
                      <a:pt x="879" y="62"/>
                      <a:pt x="877" y="63"/>
                      <a:pt x="877" y="63"/>
                    </a:cubicBezTo>
                    <a:cubicBezTo>
                      <a:pt x="876" y="64"/>
                      <a:pt x="876" y="65"/>
                      <a:pt x="875" y="65"/>
                    </a:cubicBezTo>
                    <a:cubicBezTo>
                      <a:pt x="875" y="66"/>
                      <a:pt x="874" y="68"/>
                      <a:pt x="874" y="68"/>
                    </a:cubicBezTo>
                    <a:cubicBezTo>
                      <a:pt x="873" y="68"/>
                      <a:pt x="872" y="66"/>
                      <a:pt x="871" y="66"/>
                    </a:cubicBezTo>
                    <a:cubicBezTo>
                      <a:pt x="871" y="66"/>
                      <a:pt x="870" y="68"/>
                      <a:pt x="870" y="68"/>
                    </a:cubicBezTo>
                    <a:cubicBezTo>
                      <a:pt x="868" y="67"/>
                      <a:pt x="867" y="66"/>
                      <a:pt x="865" y="65"/>
                    </a:cubicBezTo>
                    <a:cubicBezTo>
                      <a:pt x="866" y="64"/>
                      <a:pt x="866" y="63"/>
                      <a:pt x="867" y="63"/>
                    </a:cubicBezTo>
                    <a:cubicBezTo>
                      <a:pt x="867" y="62"/>
                      <a:pt x="869" y="61"/>
                      <a:pt x="869" y="60"/>
                    </a:cubicBezTo>
                    <a:cubicBezTo>
                      <a:pt x="869" y="60"/>
                      <a:pt x="866" y="59"/>
                      <a:pt x="866" y="59"/>
                    </a:cubicBezTo>
                    <a:cubicBezTo>
                      <a:pt x="867" y="58"/>
                      <a:pt x="868" y="56"/>
                      <a:pt x="868" y="56"/>
                    </a:cubicBezTo>
                    <a:cubicBezTo>
                      <a:pt x="869" y="56"/>
                      <a:pt x="870" y="58"/>
                      <a:pt x="870" y="58"/>
                    </a:cubicBezTo>
                    <a:cubicBezTo>
                      <a:pt x="871" y="58"/>
                      <a:pt x="872" y="59"/>
                      <a:pt x="873" y="60"/>
                    </a:cubicBezTo>
                    <a:cubicBezTo>
                      <a:pt x="873" y="60"/>
                      <a:pt x="874" y="61"/>
                      <a:pt x="875" y="62"/>
                    </a:cubicBezTo>
                    <a:cubicBezTo>
                      <a:pt x="875" y="61"/>
                      <a:pt x="877" y="60"/>
                      <a:pt x="876" y="59"/>
                    </a:cubicBezTo>
                    <a:cubicBezTo>
                      <a:pt x="876" y="59"/>
                      <a:pt x="874" y="58"/>
                      <a:pt x="874" y="58"/>
                    </a:cubicBezTo>
                    <a:cubicBezTo>
                      <a:pt x="874" y="57"/>
                      <a:pt x="876" y="56"/>
                      <a:pt x="876" y="55"/>
                    </a:cubicBezTo>
                    <a:cubicBezTo>
                      <a:pt x="876" y="55"/>
                      <a:pt x="874" y="54"/>
                      <a:pt x="874" y="54"/>
                    </a:cubicBezTo>
                    <a:cubicBezTo>
                      <a:pt x="874" y="53"/>
                      <a:pt x="876" y="52"/>
                      <a:pt x="875" y="51"/>
                    </a:cubicBezTo>
                    <a:cubicBezTo>
                      <a:pt x="875" y="51"/>
                      <a:pt x="874" y="50"/>
                      <a:pt x="873" y="50"/>
                    </a:cubicBezTo>
                    <a:cubicBezTo>
                      <a:pt x="873" y="50"/>
                      <a:pt x="872" y="52"/>
                      <a:pt x="871" y="52"/>
                    </a:cubicBezTo>
                    <a:cubicBezTo>
                      <a:pt x="871" y="52"/>
                      <a:pt x="870" y="50"/>
                      <a:pt x="869" y="50"/>
                    </a:cubicBezTo>
                    <a:cubicBezTo>
                      <a:pt x="869" y="51"/>
                      <a:pt x="868" y="52"/>
                      <a:pt x="868" y="52"/>
                    </a:cubicBezTo>
                    <a:cubicBezTo>
                      <a:pt x="867" y="53"/>
                      <a:pt x="866" y="55"/>
                      <a:pt x="866" y="55"/>
                    </a:cubicBezTo>
                    <a:cubicBezTo>
                      <a:pt x="865" y="55"/>
                      <a:pt x="864" y="53"/>
                      <a:pt x="864" y="53"/>
                    </a:cubicBezTo>
                    <a:cubicBezTo>
                      <a:pt x="863" y="52"/>
                      <a:pt x="862" y="52"/>
                      <a:pt x="861" y="51"/>
                    </a:cubicBezTo>
                    <a:cubicBezTo>
                      <a:pt x="861" y="51"/>
                      <a:pt x="859" y="50"/>
                      <a:pt x="859" y="50"/>
                    </a:cubicBezTo>
                    <a:cubicBezTo>
                      <a:pt x="859" y="50"/>
                      <a:pt x="858" y="51"/>
                      <a:pt x="857" y="52"/>
                    </a:cubicBezTo>
                    <a:cubicBezTo>
                      <a:pt x="857" y="53"/>
                      <a:pt x="856" y="53"/>
                      <a:pt x="856" y="54"/>
                    </a:cubicBezTo>
                    <a:cubicBezTo>
                      <a:pt x="855" y="55"/>
                      <a:pt x="855" y="56"/>
                      <a:pt x="854" y="56"/>
                    </a:cubicBezTo>
                    <a:cubicBezTo>
                      <a:pt x="853" y="57"/>
                      <a:pt x="853" y="58"/>
                      <a:pt x="852" y="59"/>
                    </a:cubicBezTo>
                    <a:cubicBezTo>
                      <a:pt x="852" y="59"/>
                      <a:pt x="851" y="61"/>
                      <a:pt x="851" y="61"/>
                    </a:cubicBezTo>
                    <a:cubicBezTo>
                      <a:pt x="850" y="61"/>
                      <a:pt x="849" y="59"/>
                      <a:pt x="848" y="59"/>
                    </a:cubicBezTo>
                    <a:cubicBezTo>
                      <a:pt x="848" y="58"/>
                      <a:pt x="847" y="58"/>
                      <a:pt x="846" y="57"/>
                    </a:cubicBezTo>
                    <a:cubicBezTo>
                      <a:pt x="846" y="57"/>
                      <a:pt x="844" y="56"/>
                      <a:pt x="844" y="56"/>
                    </a:cubicBezTo>
                    <a:cubicBezTo>
                      <a:pt x="843" y="56"/>
                      <a:pt x="842" y="54"/>
                      <a:pt x="842" y="54"/>
                    </a:cubicBezTo>
                    <a:cubicBezTo>
                      <a:pt x="841" y="54"/>
                      <a:pt x="840" y="56"/>
                      <a:pt x="840" y="56"/>
                    </a:cubicBezTo>
                    <a:cubicBezTo>
                      <a:pt x="840" y="57"/>
                      <a:pt x="839" y="58"/>
                      <a:pt x="838" y="58"/>
                    </a:cubicBezTo>
                    <a:cubicBezTo>
                      <a:pt x="838" y="59"/>
                      <a:pt x="837" y="57"/>
                      <a:pt x="836" y="57"/>
                    </a:cubicBezTo>
                    <a:cubicBezTo>
                      <a:pt x="835" y="57"/>
                      <a:pt x="835" y="59"/>
                      <a:pt x="834" y="59"/>
                    </a:cubicBezTo>
                    <a:cubicBezTo>
                      <a:pt x="834" y="59"/>
                      <a:pt x="833" y="57"/>
                      <a:pt x="832" y="57"/>
                    </a:cubicBezTo>
                    <a:cubicBezTo>
                      <a:pt x="832" y="57"/>
                      <a:pt x="831" y="59"/>
                      <a:pt x="830" y="59"/>
                    </a:cubicBezTo>
                    <a:cubicBezTo>
                      <a:pt x="830" y="60"/>
                      <a:pt x="829" y="62"/>
                      <a:pt x="829" y="62"/>
                    </a:cubicBezTo>
                    <a:cubicBezTo>
                      <a:pt x="828" y="62"/>
                      <a:pt x="827" y="60"/>
                      <a:pt x="826" y="60"/>
                    </a:cubicBezTo>
                    <a:cubicBezTo>
                      <a:pt x="826" y="60"/>
                      <a:pt x="825" y="62"/>
                      <a:pt x="825" y="62"/>
                    </a:cubicBezTo>
                    <a:cubicBezTo>
                      <a:pt x="824" y="62"/>
                      <a:pt x="823" y="60"/>
                      <a:pt x="823" y="61"/>
                    </a:cubicBezTo>
                    <a:cubicBezTo>
                      <a:pt x="822" y="61"/>
                      <a:pt x="822" y="62"/>
                      <a:pt x="821" y="63"/>
                    </a:cubicBezTo>
                    <a:cubicBezTo>
                      <a:pt x="820" y="63"/>
                      <a:pt x="820" y="64"/>
                      <a:pt x="819" y="65"/>
                    </a:cubicBezTo>
                    <a:cubicBezTo>
                      <a:pt x="819" y="65"/>
                      <a:pt x="817" y="63"/>
                      <a:pt x="817" y="63"/>
                    </a:cubicBezTo>
                    <a:cubicBezTo>
                      <a:pt x="817" y="63"/>
                      <a:pt x="818" y="61"/>
                      <a:pt x="819" y="61"/>
                    </a:cubicBezTo>
                    <a:cubicBezTo>
                      <a:pt x="819" y="61"/>
                      <a:pt x="820" y="59"/>
                      <a:pt x="820" y="59"/>
                    </a:cubicBezTo>
                    <a:cubicBezTo>
                      <a:pt x="821" y="59"/>
                      <a:pt x="822" y="61"/>
                      <a:pt x="823" y="61"/>
                    </a:cubicBezTo>
                    <a:cubicBezTo>
                      <a:pt x="823" y="60"/>
                      <a:pt x="824" y="59"/>
                      <a:pt x="824" y="58"/>
                    </a:cubicBezTo>
                    <a:cubicBezTo>
                      <a:pt x="825" y="58"/>
                      <a:pt x="825" y="57"/>
                      <a:pt x="826" y="56"/>
                    </a:cubicBezTo>
                    <a:cubicBezTo>
                      <a:pt x="826" y="55"/>
                      <a:pt x="827" y="55"/>
                      <a:pt x="828" y="54"/>
                    </a:cubicBezTo>
                    <a:cubicBezTo>
                      <a:pt x="828" y="53"/>
                      <a:pt x="829" y="52"/>
                      <a:pt x="829" y="52"/>
                    </a:cubicBezTo>
                    <a:cubicBezTo>
                      <a:pt x="830" y="52"/>
                      <a:pt x="831" y="53"/>
                      <a:pt x="832" y="53"/>
                    </a:cubicBezTo>
                    <a:cubicBezTo>
                      <a:pt x="832" y="53"/>
                      <a:pt x="834" y="55"/>
                      <a:pt x="834" y="55"/>
                    </a:cubicBezTo>
                    <a:cubicBezTo>
                      <a:pt x="834" y="54"/>
                      <a:pt x="835" y="53"/>
                      <a:pt x="836" y="53"/>
                    </a:cubicBezTo>
                    <a:cubicBezTo>
                      <a:pt x="836" y="53"/>
                      <a:pt x="837" y="51"/>
                      <a:pt x="837" y="51"/>
                    </a:cubicBezTo>
                    <a:cubicBezTo>
                      <a:pt x="837" y="50"/>
                      <a:pt x="835" y="49"/>
                      <a:pt x="835" y="49"/>
                    </a:cubicBezTo>
                    <a:cubicBezTo>
                      <a:pt x="835" y="48"/>
                      <a:pt x="836" y="47"/>
                      <a:pt x="837" y="47"/>
                    </a:cubicBezTo>
                    <a:cubicBezTo>
                      <a:pt x="837" y="46"/>
                      <a:pt x="838" y="45"/>
                      <a:pt x="838" y="44"/>
                    </a:cubicBezTo>
                    <a:cubicBezTo>
                      <a:pt x="839" y="44"/>
                      <a:pt x="840" y="43"/>
                      <a:pt x="840" y="42"/>
                    </a:cubicBezTo>
                    <a:cubicBezTo>
                      <a:pt x="839" y="41"/>
                      <a:pt x="837" y="40"/>
                      <a:pt x="836" y="39"/>
                    </a:cubicBezTo>
                    <a:cubicBezTo>
                      <a:pt x="835" y="38"/>
                      <a:pt x="834" y="38"/>
                      <a:pt x="833" y="37"/>
                    </a:cubicBezTo>
                    <a:cubicBezTo>
                      <a:pt x="833" y="38"/>
                      <a:pt x="832" y="39"/>
                      <a:pt x="832" y="39"/>
                    </a:cubicBezTo>
                    <a:cubicBezTo>
                      <a:pt x="832" y="40"/>
                      <a:pt x="834" y="40"/>
                      <a:pt x="834" y="41"/>
                    </a:cubicBezTo>
                    <a:cubicBezTo>
                      <a:pt x="834" y="42"/>
                      <a:pt x="832" y="43"/>
                      <a:pt x="832" y="43"/>
                    </a:cubicBezTo>
                    <a:cubicBezTo>
                      <a:pt x="832" y="43"/>
                      <a:pt x="834" y="45"/>
                      <a:pt x="834" y="45"/>
                    </a:cubicBezTo>
                    <a:cubicBezTo>
                      <a:pt x="834" y="45"/>
                      <a:pt x="833" y="47"/>
                      <a:pt x="833" y="47"/>
                    </a:cubicBezTo>
                    <a:cubicBezTo>
                      <a:pt x="832" y="47"/>
                      <a:pt x="831" y="46"/>
                      <a:pt x="831" y="45"/>
                    </a:cubicBezTo>
                    <a:cubicBezTo>
                      <a:pt x="830" y="45"/>
                      <a:pt x="829" y="44"/>
                      <a:pt x="828" y="44"/>
                    </a:cubicBezTo>
                    <a:cubicBezTo>
                      <a:pt x="828" y="44"/>
                      <a:pt x="827" y="46"/>
                      <a:pt x="827" y="46"/>
                    </a:cubicBezTo>
                    <a:cubicBezTo>
                      <a:pt x="826" y="46"/>
                      <a:pt x="825" y="44"/>
                      <a:pt x="824" y="44"/>
                    </a:cubicBezTo>
                    <a:cubicBezTo>
                      <a:pt x="824" y="44"/>
                      <a:pt x="823" y="46"/>
                      <a:pt x="823" y="46"/>
                    </a:cubicBezTo>
                    <a:cubicBezTo>
                      <a:pt x="822" y="47"/>
                      <a:pt x="821" y="49"/>
                      <a:pt x="821" y="49"/>
                    </a:cubicBezTo>
                    <a:cubicBezTo>
                      <a:pt x="821" y="49"/>
                      <a:pt x="819" y="47"/>
                      <a:pt x="819" y="47"/>
                    </a:cubicBezTo>
                    <a:cubicBezTo>
                      <a:pt x="818" y="47"/>
                      <a:pt x="817" y="49"/>
                      <a:pt x="817" y="49"/>
                    </a:cubicBezTo>
                    <a:cubicBezTo>
                      <a:pt x="816" y="50"/>
                      <a:pt x="816" y="51"/>
                      <a:pt x="815" y="51"/>
                    </a:cubicBezTo>
                    <a:cubicBezTo>
                      <a:pt x="815" y="52"/>
                      <a:pt x="814" y="53"/>
                      <a:pt x="814" y="54"/>
                    </a:cubicBezTo>
                    <a:cubicBezTo>
                      <a:pt x="813" y="54"/>
                      <a:pt x="812" y="56"/>
                      <a:pt x="812" y="56"/>
                    </a:cubicBezTo>
                    <a:cubicBezTo>
                      <a:pt x="811" y="56"/>
                      <a:pt x="810" y="54"/>
                      <a:pt x="810" y="54"/>
                    </a:cubicBezTo>
                    <a:cubicBezTo>
                      <a:pt x="809" y="54"/>
                      <a:pt x="809" y="56"/>
                      <a:pt x="808" y="56"/>
                    </a:cubicBezTo>
                    <a:cubicBezTo>
                      <a:pt x="808" y="57"/>
                      <a:pt x="806" y="55"/>
                      <a:pt x="806" y="55"/>
                    </a:cubicBezTo>
                    <a:cubicBezTo>
                      <a:pt x="805" y="55"/>
                      <a:pt x="804" y="53"/>
                      <a:pt x="803" y="53"/>
                    </a:cubicBezTo>
                    <a:cubicBezTo>
                      <a:pt x="803" y="53"/>
                      <a:pt x="805" y="51"/>
                      <a:pt x="805" y="51"/>
                    </a:cubicBezTo>
                    <a:cubicBezTo>
                      <a:pt x="806" y="50"/>
                      <a:pt x="806" y="49"/>
                      <a:pt x="807" y="49"/>
                    </a:cubicBezTo>
                    <a:cubicBezTo>
                      <a:pt x="807" y="48"/>
                      <a:pt x="808" y="47"/>
                      <a:pt x="809" y="46"/>
                    </a:cubicBezTo>
                    <a:cubicBezTo>
                      <a:pt x="808" y="46"/>
                      <a:pt x="807" y="45"/>
                      <a:pt x="806" y="45"/>
                    </a:cubicBezTo>
                    <a:cubicBezTo>
                      <a:pt x="806" y="45"/>
                      <a:pt x="805" y="47"/>
                      <a:pt x="805" y="47"/>
                    </a:cubicBezTo>
                    <a:cubicBezTo>
                      <a:pt x="804" y="47"/>
                      <a:pt x="803" y="45"/>
                      <a:pt x="802" y="45"/>
                    </a:cubicBezTo>
                    <a:cubicBezTo>
                      <a:pt x="802" y="45"/>
                      <a:pt x="801" y="47"/>
                      <a:pt x="801" y="47"/>
                    </a:cubicBezTo>
                    <a:cubicBezTo>
                      <a:pt x="800" y="48"/>
                      <a:pt x="800" y="49"/>
                      <a:pt x="799" y="50"/>
                    </a:cubicBezTo>
                    <a:cubicBezTo>
                      <a:pt x="798" y="50"/>
                      <a:pt x="798" y="51"/>
                      <a:pt x="797" y="52"/>
                    </a:cubicBezTo>
                    <a:cubicBezTo>
                      <a:pt x="797" y="51"/>
                      <a:pt x="796" y="51"/>
                      <a:pt x="795" y="50"/>
                    </a:cubicBezTo>
                    <a:cubicBezTo>
                      <a:pt x="795" y="50"/>
                      <a:pt x="793" y="48"/>
                      <a:pt x="793" y="48"/>
                    </a:cubicBezTo>
                    <a:cubicBezTo>
                      <a:pt x="792" y="49"/>
                      <a:pt x="792" y="50"/>
                      <a:pt x="791" y="51"/>
                    </a:cubicBezTo>
                    <a:cubicBezTo>
                      <a:pt x="793" y="52"/>
                      <a:pt x="794" y="53"/>
                      <a:pt x="796" y="54"/>
                    </a:cubicBezTo>
                    <a:cubicBezTo>
                      <a:pt x="796" y="55"/>
                      <a:pt x="797" y="55"/>
                      <a:pt x="798" y="56"/>
                    </a:cubicBezTo>
                    <a:cubicBezTo>
                      <a:pt x="799" y="56"/>
                      <a:pt x="799" y="57"/>
                      <a:pt x="800" y="58"/>
                    </a:cubicBezTo>
                    <a:cubicBezTo>
                      <a:pt x="800" y="58"/>
                      <a:pt x="802" y="59"/>
                      <a:pt x="802" y="59"/>
                    </a:cubicBezTo>
                    <a:cubicBezTo>
                      <a:pt x="802" y="59"/>
                      <a:pt x="804" y="57"/>
                      <a:pt x="804" y="57"/>
                    </a:cubicBezTo>
                    <a:cubicBezTo>
                      <a:pt x="804" y="57"/>
                      <a:pt x="806" y="58"/>
                      <a:pt x="806" y="59"/>
                    </a:cubicBezTo>
                    <a:cubicBezTo>
                      <a:pt x="806" y="59"/>
                      <a:pt x="805" y="61"/>
                      <a:pt x="805" y="61"/>
                    </a:cubicBezTo>
                    <a:cubicBezTo>
                      <a:pt x="804" y="61"/>
                      <a:pt x="803" y="63"/>
                      <a:pt x="803" y="63"/>
                    </a:cubicBezTo>
                    <a:cubicBezTo>
                      <a:pt x="802" y="63"/>
                      <a:pt x="801" y="62"/>
                      <a:pt x="801" y="61"/>
                    </a:cubicBezTo>
                    <a:cubicBezTo>
                      <a:pt x="800" y="62"/>
                      <a:pt x="799" y="63"/>
                      <a:pt x="799" y="64"/>
                    </a:cubicBezTo>
                    <a:cubicBezTo>
                      <a:pt x="799" y="64"/>
                      <a:pt x="797" y="66"/>
                      <a:pt x="797" y="66"/>
                    </a:cubicBezTo>
                    <a:cubicBezTo>
                      <a:pt x="796" y="66"/>
                      <a:pt x="796" y="64"/>
                      <a:pt x="795" y="64"/>
                    </a:cubicBezTo>
                    <a:cubicBezTo>
                      <a:pt x="795" y="64"/>
                      <a:pt x="793" y="67"/>
                      <a:pt x="793" y="66"/>
                    </a:cubicBezTo>
                    <a:cubicBezTo>
                      <a:pt x="793" y="66"/>
                      <a:pt x="791" y="65"/>
                      <a:pt x="791" y="65"/>
                    </a:cubicBezTo>
                    <a:cubicBezTo>
                      <a:pt x="791" y="64"/>
                      <a:pt x="793" y="63"/>
                      <a:pt x="793" y="63"/>
                    </a:cubicBezTo>
                    <a:cubicBezTo>
                      <a:pt x="793" y="62"/>
                      <a:pt x="795" y="60"/>
                      <a:pt x="794" y="60"/>
                    </a:cubicBezTo>
                    <a:cubicBezTo>
                      <a:pt x="794" y="60"/>
                      <a:pt x="792" y="59"/>
                      <a:pt x="792" y="59"/>
                    </a:cubicBezTo>
                    <a:cubicBezTo>
                      <a:pt x="792" y="59"/>
                      <a:pt x="791" y="61"/>
                      <a:pt x="791" y="61"/>
                    </a:cubicBezTo>
                    <a:cubicBezTo>
                      <a:pt x="790" y="61"/>
                      <a:pt x="789" y="60"/>
                      <a:pt x="788" y="59"/>
                    </a:cubicBezTo>
                    <a:cubicBezTo>
                      <a:pt x="788" y="59"/>
                      <a:pt x="786" y="58"/>
                      <a:pt x="786" y="57"/>
                    </a:cubicBezTo>
                    <a:cubicBezTo>
                      <a:pt x="786" y="57"/>
                      <a:pt x="788" y="55"/>
                      <a:pt x="788" y="55"/>
                    </a:cubicBezTo>
                    <a:cubicBezTo>
                      <a:pt x="788" y="54"/>
                      <a:pt x="789" y="54"/>
                      <a:pt x="789" y="53"/>
                    </a:cubicBezTo>
                    <a:cubicBezTo>
                      <a:pt x="790" y="52"/>
                      <a:pt x="791" y="51"/>
                      <a:pt x="791" y="51"/>
                    </a:cubicBezTo>
                    <a:cubicBezTo>
                      <a:pt x="791" y="50"/>
                      <a:pt x="789" y="49"/>
                      <a:pt x="789" y="49"/>
                    </a:cubicBezTo>
                    <a:cubicBezTo>
                      <a:pt x="789" y="48"/>
                      <a:pt x="791" y="47"/>
                      <a:pt x="791" y="47"/>
                    </a:cubicBezTo>
                    <a:cubicBezTo>
                      <a:pt x="791" y="46"/>
                      <a:pt x="788" y="46"/>
                      <a:pt x="788" y="45"/>
                    </a:cubicBezTo>
                    <a:cubicBezTo>
                      <a:pt x="788" y="46"/>
                      <a:pt x="787" y="47"/>
                      <a:pt x="787" y="47"/>
                    </a:cubicBezTo>
                    <a:cubicBezTo>
                      <a:pt x="786" y="48"/>
                      <a:pt x="785" y="49"/>
                      <a:pt x="785" y="50"/>
                    </a:cubicBezTo>
                    <a:cubicBezTo>
                      <a:pt x="785" y="50"/>
                      <a:pt x="787" y="51"/>
                      <a:pt x="787" y="51"/>
                    </a:cubicBezTo>
                    <a:cubicBezTo>
                      <a:pt x="787" y="52"/>
                      <a:pt x="786" y="53"/>
                      <a:pt x="786" y="53"/>
                    </a:cubicBezTo>
                    <a:cubicBezTo>
                      <a:pt x="785" y="54"/>
                      <a:pt x="784" y="52"/>
                      <a:pt x="783" y="52"/>
                    </a:cubicBezTo>
                    <a:cubicBezTo>
                      <a:pt x="782" y="53"/>
                      <a:pt x="781" y="55"/>
                      <a:pt x="780" y="56"/>
                    </a:cubicBezTo>
                    <a:cubicBezTo>
                      <a:pt x="778" y="55"/>
                      <a:pt x="777" y="54"/>
                      <a:pt x="775" y="53"/>
                    </a:cubicBezTo>
                    <a:cubicBezTo>
                      <a:pt x="777" y="51"/>
                      <a:pt x="778" y="50"/>
                      <a:pt x="779" y="48"/>
                    </a:cubicBezTo>
                    <a:cubicBezTo>
                      <a:pt x="779" y="48"/>
                      <a:pt x="780" y="50"/>
                      <a:pt x="781" y="50"/>
                    </a:cubicBezTo>
                    <a:cubicBezTo>
                      <a:pt x="781" y="50"/>
                      <a:pt x="783" y="48"/>
                      <a:pt x="783" y="48"/>
                    </a:cubicBezTo>
                    <a:cubicBezTo>
                      <a:pt x="783" y="48"/>
                      <a:pt x="781" y="46"/>
                      <a:pt x="781" y="46"/>
                    </a:cubicBezTo>
                    <a:cubicBezTo>
                      <a:pt x="780" y="46"/>
                      <a:pt x="782" y="44"/>
                      <a:pt x="782" y="44"/>
                    </a:cubicBezTo>
                    <a:cubicBezTo>
                      <a:pt x="782" y="43"/>
                      <a:pt x="780" y="43"/>
                      <a:pt x="780" y="42"/>
                    </a:cubicBezTo>
                    <a:cubicBezTo>
                      <a:pt x="779" y="44"/>
                      <a:pt x="778" y="45"/>
                      <a:pt x="777" y="47"/>
                    </a:cubicBezTo>
                    <a:cubicBezTo>
                      <a:pt x="776" y="47"/>
                      <a:pt x="776" y="48"/>
                      <a:pt x="775" y="49"/>
                    </a:cubicBezTo>
                    <a:cubicBezTo>
                      <a:pt x="775" y="49"/>
                      <a:pt x="773" y="47"/>
                      <a:pt x="773" y="47"/>
                    </a:cubicBezTo>
                    <a:cubicBezTo>
                      <a:pt x="772" y="47"/>
                      <a:pt x="771" y="49"/>
                      <a:pt x="771" y="49"/>
                    </a:cubicBezTo>
                    <a:cubicBezTo>
                      <a:pt x="771" y="50"/>
                      <a:pt x="770" y="52"/>
                      <a:pt x="769" y="52"/>
                    </a:cubicBezTo>
                    <a:cubicBezTo>
                      <a:pt x="769" y="52"/>
                      <a:pt x="767" y="50"/>
                      <a:pt x="767" y="50"/>
                    </a:cubicBezTo>
                    <a:cubicBezTo>
                      <a:pt x="767" y="50"/>
                      <a:pt x="765" y="48"/>
                      <a:pt x="765" y="48"/>
                    </a:cubicBezTo>
                    <a:cubicBezTo>
                      <a:pt x="765" y="48"/>
                      <a:pt x="763" y="50"/>
                      <a:pt x="763" y="50"/>
                    </a:cubicBezTo>
                    <a:cubicBezTo>
                      <a:pt x="763" y="51"/>
                      <a:pt x="765" y="52"/>
                      <a:pt x="765" y="52"/>
                    </a:cubicBezTo>
                    <a:cubicBezTo>
                      <a:pt x="765" y="53"/>
                      <a:pt x="764" y="54"/>
                      <a:pt x="764" y="54"/>
                    </a:cubicBezTo>
                    <a:cubicBezTo>
                      <a:pt x="763" y="55"/>
                      <a:pt x="763" y="56"/>
                      <a:pt x="762" y="57"/>
                    </a:cubicBezTo>
                    <a:cubicBezTo>
                      <a:pt x="762" y="57"/>
                      <a:pt x="760" y="55"/>
                      <a:pt x="760" y="55"/>
                    </a:cubicBezTo>
                    <a:cubicBezTo>
                      <a:pt x="759" y="55"/>
                      <a:pt x="758" y="57"/>
                      <a:pt x="758" y="57"/>
                    </a:cubicBezTo>
                    <a:cubicBezTo>
                      <a:pt x="758" y="58"/>
                      <a:pt x="756" y="59"/>
                      <a:pt x="756" y="59"/>
                    </a:cubicBezTo>
                    <a:cubicBezTo>
                      <a:pt x="756" y="60"/>
                      <a:pt x="759" y="61"/>
                      <a:pt x="758" y="61"/>
                    </a:cubicBezTo>
                    <a:cubicBezTo>
                      <a:pt x="758" y="62"/>
                      <a:pt x="757" y="63"/>
                      <a:pt x="757" y="63"/>
                    </a:cubicBezTo>
                    <a:cubicBezTo>
                      <a:pt x="756" y="64"/>
                      <a:pt x="756" y="65"/>
                      <a:pt x="755" y="66"/>
                    </a:cubicBezTo>
                    <a:cubicBezTo>
                      <a:pt x="755" y="66"/>
                      <a:pt x="753" y="64"/>
                      <a:pt x="753" y="64"/>
                    </a:cubicBezTo>
                    <a:cubicBezTo>
                      <a:pt x="753" y="64"/>
                      <a:pt x="754" y="62"/>
                      <a:pt x="755" y="62"/>
                    </a:cubicBezTo>
                    <a:cubicBezTo>
                      <a:pt x="755" y="61"/>
                      <a:pt x="756" y="60"/>
                      <a:pt x="756" y="59"/>
                    </a:cubicBezTo>
                    <a:cubicBezTo>
                      <a:pt x="756" y="59"/>
                      <a:pt x="754" y="58"/>
                      <a:pt x="754" y="58"/>
                    </a:cubicBezTo>
                    <a:cubicBezTo>
                      <a:pt x="754" y="57"/>
                      <a:pt x="756" y="56"/>
                      <a:pt x="756" y="55"/>
                    </a:cubicBezTo>
                    <a:cubicBezTo>
                      <a:pt x="756" y="55"/>
                      <a:pt x="754" y="54"/>
                      <a:pt x="753" y="54"/>
                    </a:cubicBezTo>
                    <a:cubicBezTo>
                      <a:pt x="753" y="53"/>
                      <a:pt x="752" y="53"/>
                      <a:pt x="751" y="52"/>
                    </a:cubicBezTo>
                    <a:cubicBezTo>
                      <a:pt x="751" y="53"/>
                      <a:pt x="749" y="54"/>
                      <a:pt x="750" y="54"/>
                    </a:cubicBezTo>
                    <a:cubicBezTo>
                      <a:pt x="750" y="55"/>
                      <a:pt x="752" y="55"/>
                      <a:pt x="752" y="56"/>
                    </a:cubicBezTo>
                    <a:cubicBezTo>
                      <a:pt x="752" y="56"/>
                      <a:pt x="750" y="58"/>
                      <a:pt x="750" y="58"/>
                    </a:cubicBezTo>
                    <a:cubicBezTo>
                      <a:pt x="750" y="58"/>
                      <a:pt x="748" y="56"/>
                      <a:pt x="748" y="57"/>
                    </a:cubicBezTo>
                    <a:cubicBezTo>
                      <a:pt x="747" y="57"/>
                      <a:pt x="747" y="59"/>
                      <a:pt x="746" y="59"/>
                    </a:cubicBezTo>
                    <a:cubicBezTo>
                      <a:pt x="747" y="59"/>
                      <a:pt x="748" y="61"/>
                      <a:pt x="748" y="60"/>
                    </a:cubicBezTo>
                    <a:cubicBezTo>
                      <a:pt x="748" y="61"/>
                      <a:pt x="747" y="63"/>
                      <a:pt x="747" y="63"/>
                    </a:cubicBezTo>
                    <a:cubicBezTo>
                      <a:pt x="746" y="63"/>
                      <a:pt x="745" y="61"/>
                      <a:pt x="744" y="61"/>
                    </a:cubicBezTo>
                    <a:cubicBezTo>
                      <a:pt x="744" y="61"/>
                      <a:pt x="742" y="60"/>
                      <a:pt x="742" y="59"/>
                    </a:cubicBezTo>
                    <a:cubicBezTo>
                      <a:pt x="742" y="59"/>
                      <a:pt x="744" y="58"/>
                      <a:pt x="744" y="57"/>
                    </a:cubicBezTo>
                    <a:cubicBezTo>
                      <a:pt x="744" y="56"/>
                      <a:pt x="742" y="56"/>
                      <a:pt x="742" y="55"/>
                    </a:cubicBezTo>
                    <a:cubicBezTo>
                      <a:pt x="742" y="55"/>
                      <a:pt x="744" y="54"/>
                      <a:pt x="743" y="53"/>
                    </a:cubicBezTo>
                    <a:cubicBezTo>
                      <a:pt x="743" y="52"/>
                      <a:pt x="742" y="52"/>
                      <a:pt x="741" y="51"/>
                    </a:cubicBezTo>
                    <a:cubicBezTo>
                      <a:pt x="740" y="53"/>
                      <a:pt x="739" y="54"/>
                      <a:pt x="738" y="56"/>
                    </a:cubicBezTo>
                    <a:cubicBezTo>
                      <a:pt x="737" y="57"/>
                      <a:pt x="736" y="57"/>
                      <a:pt x="736" y="58"/>
                    </a:cubicBezTo>
                    <a:cubicBezTo>
                      <a:pt x="736" y="58"/>
                      <a:pt x="738" y="59"/>
                      <a:pt x="738" y="60"/>
                    </a:cubicBezTo>
                    <a:cubicBezTo>
                      <a:pt x="738" y="60"/>
                      <a:pt x="737" y="62"/>
                      <a:pt x="737" y="62"/>
                    </a:cubicBezTo>
                    <a:cubicBezTo>
                      <a:pt x="736" y="63"/>
                      <a:pt x="735" y="64"/>
                      <a:pt x="735" y="64"/>
                    </a:cubicBezTo>
                    <a:cubicBezTo>
                      <a:pt x="732" y="62"/>
                      <a:pt x="729" y="60"/>
                      <a:pt x="726" y="57"/>
                    </a:cubicBezTo>
                    <a:cubicBezTo>
                      <a:pt x="727" y="57"/>
                      <a:pt x="727" y="55"/>
                      <a:pt x="728" y="55"/>
                    </a:cubicBezTo>
                    <a:cubicBezTo>
                      <a:pt x="728" y="55"/>
                      <a:pt x="729" y="57"/>
                      <a:pt x="730" y="57"/>
                    </a:cubicBezTo>
                    <a:cubicBezTo>
                      <a:pt x="730" y="57"/>
                      <a:pt x="731" y="55"/>
                      <a:pt x="732" y="55"/>
                    </a:cubicBezTo>
                    <a:cubicBezTo>
                      <a:pt x="732" y="54"/>
                      <a:pt x="733" y="53"/>
                      <a:pt x="733" y="52"/>
                    </a:cubicBezTo>
                    <a:cubicBezTo>
                      <a:pt x="734" y="52"/>
                      <a:pt x="734" y="51"/>
                      <a:pt x="735" y="50"/>
                    </a:cubicBezTo>
                    <a:cubicBezTo>
                      <a:pt x="735" y="50"/>
                      <a:pt x="737" y="49"/>
                      <a:pt x="737" y="48"/>
                    </a:cubicBezTo>
                    <a:cubicBezTo>
                      <a:pt x="737" y="48"/>
                      <a:pt x="735" y="47"/>
                      <a:pt x="734" y="46"/>
                    </a:cubicBezTo>
                    <a:cubicBezTo>
                      <a:pt x="734" y="47"/>
                      <a:pt x="733" y="48"/>
                      <a:pt x="733" y="49"/>
                    </a:cubicBezTo>
                    <a:cubicBezTo>
                      <a:pt x="733" y="49"/>
                      <a:pt x="731" y="51"/>
                      <a:pt x="731" y="51"/>
                    </a:cubicBezTo>
                    <a:cubicBezTo>
                      <a:pt x="731" y="51"/>
                      <a:pt x="729" y="49"/>
                      <a:pt x="729" y="49"/>
                    </a:cubicBezTo>
                    <a:cubicBezTo>
                      <a:pt x="729" y="49"/>
                      <a:pt x="731" y="47"/>
                      <a:pt x="731" y="47"/>
                    </a:cubicBezTo>
                    <a:cubicBezTo>
                      <a:pt x="730" y="47"/>
                      <a:pt x="729" y="45"/>
                      <a:pt x="728" y="45"/>
                    </a:cubicBezTo>
                    <a:cubicBezTo>
                      <a:pt x="728" y="45"/>
                      <a:pt x="727" y="47"/>
                      <a:pt x="727" y="47"/>
                    </a:cubicBezTo>
                    <a:cubicBezTo>
                      <a:pt x="726" y="47"/>
                      <a:pt x="725" y="46"/>
                      <a:pt x="724" y="46"/>
                    </a:cubicBezTo>
                    <a:cubicBezTo>
                      <a:pt x="724" y="46"/>
                      <a:pt x="723" y="44"/>
                      <a:pt x="722" y="44"/>
                    </a:cubicBezTo>
                    <a:cubicBezTo>
                      <a:pt x="722" y="44"/>
                      <a:pt x="721" y="46"/>
                      <a:pt x="720" y="46"/>
                    </a:cubicBezTo>
                    <a:cubicBezTo>
                      <a:pt x="720" y="46"/>
                      <a:pt x="719" y="44"/>
                      <a:pt x="718" y="44"/>
                    </a:cubicBezTo>
                    <a:cubicBezTo>
                      <a:pt x="718" y="45"/>
                      <a:pt x="717" y="47"/>
                      <a:pt x="716" y="47"/>
                    </a:cubicBezTo>
                    <a:cubicBezTo>
                      <a:pt x="716" y="47"/>
                      <a:pt x="715" y="45"/>
                      <a:pt x="714" y="45"/>
                    </a:cubicBezTo>
                    <a:cubicBezTo>
                      <a:pt x="714" y="45"/>
                      <a:pt x="713" y="47"/>
                      <a:pt x="713" y="47"/>
                    </a:cubicBezTo>
                    <a:cubicBezTo>
                      <a:pt x="713" y="48"/>
                      <a:pt x="715" y="48"/>
                      <a:pt x="715" y="49"/>
                    </a:cubicBezTo>
                    <a:cubicBezTo>
                      <a:pt x="715" y="50"/>
                      <a:pt x="713" y="50"/>
                      <a:pt x="713" y="51"/>
                    </a:cubicBezTo>
                    <a:cubicBezTo>
                      <a:pt x="715" y="52"/>
                      <a:pt x="716" y="53"/>
                      <a:pt x="718" y="55"/>
                    </a:cubicBezTo>
                    <a:cubicBezTo>
                      <a:pt x="718" y="55"/>
                      <a:pt x="719" y="56"/>
                      <a:pt x="720" y="56"/>
                    </a:cubicBezTo>
                    <a:cubicBezTo>
                      <a:pt x="719" y="58"/>
                      <a:pt x="717" y="59"/>
                      <a:pt x="716" y="61"/>
                    </a:cubicBezTo>
                    <a:cubicBezTo>
                      <a:pt x="715" y="60"/>
                      <a:pt x="713" y="58"/>
                      <a:pt x="712" y="57"/>
                    </a:cubicBezTo>
                    <a:cubicBezTo>
                      <a:pt x="712" y="57"/>
                      <a:pt x="714" y="56"/>
                      <a:pt x="714" y="55"/>
                    </a:cubicBezTo>
                    <a:cubicBezTo>
                      <a:pt x="714" y="55"/>
                      <a:pt x="712" y="54"/>
                      <a:pt x="711" y="53"/>
                    </a:cubicBezTo>
                    <a:cubicBezTo>
                      <a:pt x="711" y="53"/>
                      <a:pt x="710" y="52"/>
                      <a:pt x="709" y="52"/>
                    </a:cubicBezTo>
                    <a:cubicBezTo>
                      <a:pt x="708" y="53"/>
                      <a:pt x="707" y="55"/>
                      <a:pt x="706" y="56"/>
                    </a:cubicBezTo>
                    <a:cubicBezTo>
                      <a:pt x="705" y="57"/>
                      <a:pt x="705" y="58"/>
                      <a:pt x="704" y="58"/>
                    </a:cubicBezTo>
                    <a:cubicBezTo>
                      <a:pt x="704" y="58"/>
                      <a:pt x="702" y="57"/>
                      <a:pt x="702" y="57"/>
                    </a:cubicBezTo>
                    <a:cubicBezTo>
                      <a:pt x="702" y="56"/>
                      <a:pt x="700" y="55"/>
                      <a:pt x="700" y="55"/>
                    </a:cubicBezTo>
                    <a:cubicBezTo>
                      <a:pt x="699" y="55"/>
                      <a:pt x="698" y="57"/>
                      <a:pt x="698" y="57"/>
                    </a:cubicBezTo>
                    <a:cubicBezTo>
                      <a:pt x="698" y="57"/>
                      <a:pt x="696" y="56"/>
                      <a:pt x="696" y="56"/>
                    </a:cubicBezTo>
                    <a:cubicBezTo>
                      <a:pt x="696" y="55"/>
                      <a:pt x="697" y="53"/>
                      <a:pt x="697" y="53"/>
                    </a:cubicBezTo>
                    <a:cubicBezTo>
                      <a:pt x="698" y="53"/>
                      <a:pt x="699" y="55"/>
                      <a:pt x="700" y="55"/>
                    </a:cubicBezTo>
                    <a:cubicBezTo>
                      <a:pt x="700" y="54"/>
                      <a:pt x="701" y="53"/>
                      <a:pt x="701" y="53"/>
                    </a:cubicBezTo>
                    <a:cubicBezTo>
                      <a:pt x="701" y="52"/>
                      <a:pt x="699" y="51"/>
                      <a:pt x="699" y="51"/>
                    </a:cubicBezTo>
                    <a:cubicBezTo>
                      <a:pt x="699" y="50"/>
                      <a:pt x="697" y="50"/>
                      <a:pt x="697" y="49"/>
                    </a:cubicBezTo>
                    <a:cubicBezTo>
                      <a:pt x="696" y="49"/>
                      <a:pt x="695" y="48"/>
                      <a:pt x="695" y="48"/>
                    </a:cubicBezTo>
                    <a:cubicBezTo>
                      <a:pt x="694" y="47"/>
                      <a:pt x="693" y="47"/>
                      <a:pt x="692" y="46"/>
                    </a:cubicBezTo>
                    <a:cubicBezTo>
                      <a:pt x="692" y="47"/>
                      <a:pt x="691" y="47"/>
                      <a:pt x="691" y="48"/>
                    </a:cubicBezTo>
                    <a:cubicBezTo>
                      <a:pt x="690" y="48"/>
                      <a:pt x="689" y="50"/>
                      <a:pt x="689" y="50"/>
                    </a:cubicBezTo>
                    <a:cubicBezTo>
                      <a:pt x="689" y="51"/>
                      <a:pt x="691" y="52"/>
                      <a:pt x="691" y="52"/>
                    </a:cubicBezTo>
                    <a:cubicBezTo>
                      <a:pt x="691" y="52"/>
                      <a:pt x="690" y="54"/>
                      <a:pt x="689" y="54"/>
                    </a:cubicBezTo>
                    <a:cubicBezTo>
                      <a:pt x="689" y="54"/>
                      <a:pt x="688" y="53"/>
                      <a:pt x="687" y="53"/>
                    </a:cubicBezTo>
                    <a:cubicBezTo>
                      <a:pt x="686" y="52"/>
                      <a:pt x="686" y="51"/>
                      <a:pt x="685" y="51"/>
                    </a:cubicBezTo>
                    <a:cubicBezTo>
                      <a:pt x="685" y="51"/>
                      <a:pt x="683" y="49"/>
                      <a:pt x="683" y="49"/>
                    </a:cubicBezTo>
                    <a:cubicBezTo>
                      <a:pt x="682" y="49"/>
                      <a:pt x="681" y="51"/>
                      <a:pt x="681" y="51"/>
                    </a:cubicBezTo>
                    <a:cubicBezTo>
                      <a:pt x="680" y="52"/>
                      <a:pt x="680" y="53"/>
                      <a:pt x="679" y="54"/>
                    </a:cubicBezTo>
                    <a:cubicBezTo>
                      <a:pt x="679" y="54"/>
                      <a:pt x="678" y="56"/>
                      <a:pt x="678" y="56"/>
                    </a:cubicBezTo>
                    <a:cubicBezTo>
                      <a:pt x="677" y="56"/>
                      <a:pt x="676" y="54"/>
                      <a:pt x="675" y="54"/>
                    </a:cubicBezTo>
                    <a:cubicBezTo>
                      <a:pt x="675" y="54"/>
                      <a:pt x="674" y="53"/>
                      <a:pt x="673" y="53"/>
                    </a:cubicBezTo>
                    <a:cubicBezTo>
                      <a:pt x="673" y="52"/>
                      <a:pt x="672" y="55"/>
                      <a:pt x="671" y="55"/>
                    </a:cubicBezTo>
                    <a:cubicBezTo>
                      <a:pt x="671" y="55"/>
                      <a:pt x="670" y="53"/>
                      <a:pt x="669" y="53"/>
                    </a:cubicBezTo>
                    <a:cubicBezTo>
                      <a:pt x="669" y="54"/>
                      <a:pt x="668" y="55"/>
                      <a:pt x="668" y="55"/>
                    </a:cubicBezTo>
                    <a:cubicBezTo>
                      <a:pt x="668" y="55"/>
                      <a:pt x="665" y="54"/>
                      <a:pt x="665" y="54"/>
                    </a:cubicBezTo>
                    <a:cubicBezTo>
                      <a:pt x="665" y="53"/>
                      <a:pt x="667" y="52"/>
                      <a:pt x="667" y="51"/>
                    </a:cubicBezTo>
                    <a:cubicBezTo>
                      <a:pt x="667" y="51"/>
                      <a:pt x="668" y="50"/>
                      <a:pt x="669" y="49"/>
                    </a:cubicBezTo>
                    <a:cubicBezTo>
                      <a:pt x="669" y="49"/>
                      <a:pt x="670" y="47"/>
                      <a:pt x="670" y="47"/>
                    </a:cubicBezTo>
                    <a:cubicBezTo>
                      <a:pt x="670" y="46"/>
                      <a:pt x="668" y="46"/>
                      <a:pt x="668" y="45"/>
                    </a:cubicBezTo>
                    <a:cubicBezTo>
                      <a:pt x="668" y="45"/>
                      <a:pt x="670" y="43"/>
                      <a:pt x="670" y="43"/>
                    </a:cubicBezTo>
                    <a:cubicBezTo>
                      <a:pt x="670" y="42"/>
                      <a:pt x="668" y="42"/>
                      <a:pt x="668" y="41"/>
                    </a:cubicBezTo>
                    <a:cubicBezTo>
                      <a:pt x="668" y="41"/>
                      <a:pt x="666" y="40"/>
                      <a:pt x="665" y="40"/>
                    </a:cubicBezTo>
                    <a:cubicBezTo>
                      <a:pt x="665" y="40"/>
                      <a:pt x="664" y="41"/>
                      <a:pt x="664" y="42"/>
                    </a:cubicBezTo>
                    <a:cubicBezTo>
                      <a:pt x="664" y="42"/>
                      <a:pt x="666" y="43"/>
                      <a:pt x="666" y="43"/>
                    </a:cubicBezTo>
                    <a:cubicBezTo>
                      <a:pt x="666" y="44"/>
                      <a:pt x="665" y="45"/>
                      <a:pt x="664" y="46"/>
                    </a:cubicBezTo>
                    <a:cubicBezTo>
                      <a:pt x="664" y="46"/>
                      <a:pt x="663" y="47"/>
                      <a:pt x="663" y="48"/>
                    </a:cubicBezTo>
                    <a:cubicBezTo>
                      <a:pt x="662" y="48"/>
                      <a:pt x="665" y="49"/>
                      <a:pt x="665" y="50"/>
                    </a:cubicBezTo>
                    <a:cubicBezTo>
                      <a:pt x="665" y="50"/>
                      <a:pt x="663" y="51"/>
                      <a:pt x="663" y="52"/>
                    </a:cubicBezTo>
                    <a:cubicBezTo>
                      <a:pt x="663" y="53"/>
                      <a:pt x="661" y="53"/>
                      <a:pt x="661" y="54"/>
                    </a:cubicBezTo>
                    <a:cubicBezTo>
                      <a:pt x="661" y="55"/>
                      <a:pt x="663" y="55"/>
                      <a:pt x="664" y="56"/>
                    </a:cubicBezTo>
                    <a:cubicBezTo>
                      <a:pt x="662" y="57"/>
                      <a:pt x="661" y="59"/>
                      <a:pt x="660" y="60"/>
                    </a:cubicBezTo>
                    <a:cubicBezTo>
                      <a:pt x="660" y="61"/>
                      <a:pt x="659" y="62"/>
                      <a:pt x="659" y="63"/>
                    </a:cubicBezTo>
                    <a:cubicBezTo>
                      <a:pt x="657" y="61"/>
                      <a:pt x="656" y="60"/>
                      <a:pt x="654" y="59"/>
                    </a:cubicBezTo>
                    <a:cubicBezTo>
                      <a:pt x="655" y="58"/>
                      <a:pt x="655" y="58"/>
                      <a:pt x="656" y="57"/>
                    </a:cubicBezTo>
                    <a:cubicBezTo>
                      <a:pt x="656" y="56"/>
                      <a:pt x="657" y="55"/>
                      <a:pt x="657" y="55"/>
                    </a:cubicBezTo>
                    <a:cubicBezTo>
                      <a:pt x="657" y="54"/>
                      <a:pt x="655" y="53"/>
                      <a:pt x="655" y="53"/>
                    </a:cubicBezTo>
                    <a:cubicBezTo>
                      <a:pt x="655" y="53"/>
                      <a:pt x="653" y="52"/>
                      <a:pt x="653" y="51"/>
                    </a:cubicBezTo>
                    <a:cubicBezTo>
                      <a:pt x="653" y="51"/>
                      <a:pt x="655" y="50"/>
                      <a:pt x="655" y="49"/>
                    </a:cubicBezTo>
                    <a:cubicBezTo>
                      <a:pt x="654" y="48"/>
                      <a:pt x="653" y="48"/>
                      <a:pt x="652" y="47"/>
                    </a:cubicBezTo>
                    <a:cubicBezTo>
                      <a:pt x="652" y="47"/>
                      <a:pt x="651" y="46"/>
                      <a:pt x="650" y="46"/>
                    </a:cubicBezTo>
                    <a:cubicBezTo>
                      <a:pt x="650" y="46"/>
                      <a:pt x="649" y="47"/>
                      <a:pt x="649" y="48"/>
                    </a:cubicBezTo>
                    <a:cubicBezTo>
                      <a:pt x="648" y="48"/>
                      <a:pt x="647" y="50"/>
                      <a:pt x="647" y="50"/>
                    </a:cubicBezTo>
                    <a:cubicBezTo>
                      <a:pt x="647" y="50"/>
                      <a:pt x="649" y="51"/>
                      <a:pt x="649" y="52"/>
                    </a:cubicBezTo>
                    <a:cubicBezTo>
                      <a:pt x="649" y="52"/>
                      <a:pt x="648" y="53"/>
                      <a:pt x="647" y="54"/>
                    </a:cubicBezTo>
                    <a:cubicBezTo>
                      <a:pt x="647" y="54"/>
                      <a:pt x="646" y="56"/>
                      <a:pt x="646" y="56"/>
                    </a:cubicBezTo>
                    <a:cubicBezTo>
                      <a:pt x="646" y="57"/>
                      <a:pt x="648" y="57"/>
                      <a:pt x="648" y="58"/>
                    </a:cubicBezTo>
                    <a:cubicBezTo>
                      <a:pt x="648" y="59"/>
                      <a:pt x="646" y="59"/>
                      <a:pt x="646" y="60"/>
                    </a:cubicBezTo>
                    <a:cubicBezTo>
                      <a:pt x="646" y="60"/>
                      <a:pt x="644" y="59"/>
                      <a:pt x="644" y="58"/>
                    </a:cubicBezTo>
                    <a:cubicBezTo>
                      <a:pt x="644" y="58"/>
                      <a:pt x="646" y="57"/>
                      <a:pt x="646" y="56"/>
                    </a:cubicBezTo>
                    <a:cubicBezTo>
                      <a:pt x="645" y="56"/>
                      <a:pt x="644" y="55"/>
                      <a:pt x="643" y="55"/>
                    </a:cubicBezTo>
                    <a:cubicBezTo>
                      <a:pt x="643" y="54"/>
                      <a:pt x="642" y="53"/>
                      <a:pt x="641" y="53"/>
                    </a:cubicBezTo>
                    <a:cubicBezTo>
                      <a:pt x="641" y="53"/>
                      <a:pt x="639" y="51"/>
                      <a:pt x="639" y="51"/>
                    </a:cubicBezTo>
                    <a:cubicBezTo>
                      <a:pt x="638" y="51"/>
                      <a:pt x="638" y="53"/>
                      <a:pt x="637" y="53"/>
                    </a:cubicBezTo>
                    <a:cubicBezTo>
                      <a:pt x="637" y="53"/>
                      <a:pt x="636" y="51"/>
                      <a:pt x="635" y="52"/>
                    </a:cubicBezTo>
                    <a:cubicBezTo>
                      <a:pt x="634" y="52"/>
                      <a:pt x="634" y="54"/>
                      <a:pt x="633" y="54"/>
                    </a:cubicBezTo>
                    <a:cubicBezTo>
                      <a:pt x="634" y="55"/>
                      <a:pt x="635" y="55"/>
                      <a:pt x="636" y="56"/>
                    </a:cubicBezTo>
                    <a:cubicBezTo>
                      <a:pt x="636" y="56"/>
                      <a:pt x="634" y="57"/>
                      <a:pt x="634" y="58"/>
                    </a:cubicBezTo>
                    <a:cubicBezTo>
                      <a:pt x="633" y="58"/>
                      <a:pt x="632" y="59"/>
                      <a:pt x="632" y="60"/>
                    </a:cubicBezTo>
                    <a:cubicBezTo>
                      <a:pt x="632" y="60"/>
                      <a:pt x="634" y="61"/>
                      <a:pt x="634" y="62"/>
                    </a:cubicBezTo>
                    <a:cubicBezTo>
                      <a:pt x="634" y="62"/>
                      <a:pt x="633" y="64"/>
                      <a:pt x="633" y="64"/>
                    </a:cubicBezTo>
                    <a:cubicBezTo>
                      <a:pt x="632" y="65"/>
                      <a:pt x="631" y="65"/>
                      <a:pt x="631" y="66"/>
                    </a:cubicBezTo>
                    <a:cubicBezTo>
                      <a:pt x="631" y="66"/>
                      <a:pt x="629" y="65"/>
                      <a:pt x="629" y="64"/>
                    </a:cubicBezTo>
                    <a:cubicBezTo>
                      <a:pt x="629" y="64"/>
                      <a:pt x="631" y="63"/>
                      <a:pt x="630" y="62"/>
                    </a:cubicBezTo>
                    <a:cubicBezTo>
                      <a:pt x="630" y="62"/>
                      <a:pt x="628" y="61"/>
                      <a:pt x="628" y="61"/>
                    </a:cubicBezTo>
                    <a:cubicBezTo>
                      <a:pt x="628" y="60"/>
                      <a:pt x="626" y="60"/>
                      <a:pt x="626" y="59"/>
                    </a:cubicBezTo>
                    <a:cubicBezTo>
                      <a:pt x="626" y="58"/>
                      <a:pt x="628" y="57"/>
                      <a:pt x="628" y="57"/>
                    </a:cubicBezTo>
                    <a:cubicBezTo>
                      <a:pt x="628" y="56"/>
                      <a:pt x="629" y="55"/>
                      <a:pt x="629" y="54"/>
                    </a:cubicBezTo>
                    <a:cubicBezTo>
                      <a:pt x="629" y="54"/>
                      <a:pt x="627" y="53"/>
                      <a:pt x="627" y="53"/>
                    </a:cubicBezTo>
                    <a:cubicBezTo>
                      <a:pt x="627" y="52"/>
                      <a:pt x="629" y="51"/>
                      <a:pt x="629" y="50"/>
                    </a:cubicBezTo>
                    <a:cubicBezTo>
                      <a:pt x="629" y="50"/>
                      <a:pt x="627" y="49"/>
                      <a:pt x="627" y="49"/>
                    </a:cubicBezTo>
                    <a:cubicBezTo>
                      <a:pt x="626" y="48"/>
                      <a:pt x="625" y="48"/>
                      <a:pt x="624" y="47"/>
                    </a:cubicBezTo>
                    <a:cubicBezTo>
                      <a:pt x="624" y="48"/>
                      <a:pt x="623" y="49"/>
                      <a:pt x="623" y="49"/>
                    </a:cubicBezTo>
                    <a:cubicBezTo>
                      <a:pt x="623" y="50"/>
                      <a:pt x="625" y="51"/>
                      <a:pt x="625" y="51"/>
                    </a:cubicBezTo>
                    <a:cubicBezTo>
                      <a:pt x="625" y="52"/>
                      <a:pt x="624" y="53"/>
                      <a:pt x="623" y="53"/>
                    </a:cubicBezTo>
                    <a:cubicBezTo>
                      <a:pt x="623" y="54"/>
                      <a:pt x="622" y="55"/>
                      <a:pt x="621" y="55"/>
                    </a:cubicBezTo>
                    <a:cubicBezTo>
                      <a:pt x="621" y="56"/>
                      <a:pt x="624" y="57"/>
                      <a:pt x="624" y="57"/>
                    </a:cubicBezTo>
                    <a:cubicBezTo>
                      <a:pt x="624" y="58"/>
                      <a:pt x="622" y="59"/>
                      <a:pt x="622" y="59"/>
                    </a:cubicBezTo>
                    <a:cubicBezTo>
                      <a:pt x="622" y="60"/>
                      <a:pt x="621" y="61"/>
                      <a:pt x="620" y="62"/>
                    </a:cubicBezTo>
                    <a:cubicBezTo>
                      <a:pt x="620" y="62"/>
                      <a:pt x="618" y="60"/>
                      <a:pt x="618" y="60"/>
                    </a:cubicBezTo>
                    <a:cubicBezTo>
                      <a:pt x="618" y="60"/>
                      <a:pt x="620" y="58"/>
                      <a:pt x="620" y="58"/>
                    </a:cubicBezTo>
                    <a:cubicBezTo>
                      <a:pt x="619" y="57"/>
                      <a:pt x="618" y="56"/>
                      <a:pt x="618" y="56"/>
                    </a:cubicBezTo>
                    <a:cubicBezTo>
                      <a:pt x="617" y="56"/>
                      <a:pt x="616" y="54"/>
                      <a:pt x="615" y="54"/>
                    </a:cubicBezTo>
                    <a:cubicBezTo>
                      <a:pt x="615" y="54"/>
                      <a:pt x="614" y="56"/>
                      <a:pt x="614" y="57"/>
                    </a:cubicBezTo>
                    <a:cubicBezTo>
                      <a:pt x="613" y="57"/>
                      <a:pt x="612" y="58"/>
                      <a:pt x="612" y="59"/>
                    </a:cubicBezTo>
                    <a:cubicBezTo>
                      <a:pt x="612" y="59"/>
                      <a:pt x="614" y="60"/>
                      <a:pt x="614" y="60"/>
                    </a:cubicBezTo>
                    <a:cubicBezTo>
                      <a:pt x="614" y="61"/>
                      <a:pt x="616" y="62"/>
                      <a:pt x="616" y="62"/>
                    </a:cubicBezTo>
                    <a:cubicBezTo>
                      <a:pt x="616" y="62"/>
                      <a:pt x="615" y="64"/>
                      <a:pt x="615" y="64"/>
                    </a:cubicBezTo>
                    <a:cubicBezTo>
                      <a:pt x="614" y="64"/>
                      <a:pt x="613" y="62"/>
                      <a:pt x="612" y="63"/>
                    </a:cubicBezTo>
                    <a:cubicBezTo>
                      <a:pt x="612" y="63"/>
                      <a:pt x="611" y="65"/>
                      <a:pt x="611" y="65"/>
                    </a:cubicBezTo>
                    <a:cubicBezTo>
                      <a:pt x="610" y="64"/>
                      <a:pt x="609" y="64"/>
                      <a:pt x="609" y="63"/>
                    </a:cubicBezTo>
                    <a:cubicBezTo>
                      <a:pt x="608" y="63"/>
                      <a:pt x="606" y="62"/>
                      <a:pt x="606" y="62"/>
                    </a:cubicBezTo>
                    <a:cubicBezTo>
                      <a:pt x="606" y="61"/>
                      <a:pt x="608" y="60"/>
                      <a:pt x="608" y="59"/>
                    </a:cubicBezTo>
                    <a:cubicBezTo>
                      <a:pt x="608" y="59"/>
                      <a:pt x="606" y="58"/>
                      <a:pt x="606" y="58"/>
                    </a:cubicBezTo>
                    <a:cubicBezTo>
                      <a:pt x="606" y="57"/>
                      <a:pt x="608" y="56"/>
                      <a:pt x="607" y="55"/>
                    </a:cubicBezTo>
                    <a:cubicBezTo>
                      <a:pt x="607" y="55"/>
                      <a:pt x="605" y="54"/>
                      <a:pt x="605" y="54"/>
                    </a:cubicBezTo>
                    <a:cubicBezTo>
                      <a:pt x="605" y="53"/>
                      <a:pt x="607" y="52"/>
                      <a:pt x="607" y="51"/>
                    </a:cubicBezTo>
                    <a:cubicBezTo>
                      <a:pt x="607" y="51"/>
                      <a:pt x="609" y="49"/>
                      <a:pt x="609" y="49"/>
                    </a:cubicBezTo>
                    <a:cubicBezTo>
                      <a:pt x="609" y="49"/>
                      <a:pt x="606" y="48"/>
                      <a:pt x="606" y="47"/>
                    </a:cubicBezTo>
                    <a:cubicBezTo>
                      <a:pt x="607" y="47"/>
                      <a:pt x="608" y="46"/>
                      <a:pt x="608" y="45"/>
                    </a:cubicBezTo>
                    <a:cubicBezTo>
                      <a:pt x="609" y="44"/>
                      <a:pt x="609" y="44"/>
                      <a:pt x="610" y="43"/>
                    </a:cubicBezTo>
                    <a:cubicBezTo>
                      <a:pt x="609" y="43"/>
                      <a:pt x="608" y="41"/>
                      <a:pt x="608" y="41"/>
                    </a:cubicBezTo>
                    <a:cubicBezTo>
                      <a:pt x="607" y="41"/>
                      <a:pt x="607" y="43"/>
                      <a:pt x="606" y="44"/>
                    </a:cubicBezTo>
                    <a:cubicBezTo>
                      <a:pt x="605" y="44"/>
                      <a:pt x="604" y="42"/>
                      <a:pt x="604" y="42"/>
                    </a:cubicBezTo>
                    <a:cubicBezTo>
                      <a:pt x="603" y="42"/>
                      <a:pt x="602" y="44"/>
                      <a:pt x="602" y="44"/>
                    </a:cubicBezTo>
                    <a:cubicBezTo>
                      <a:pt x="602" y="44"/>
                      <a:pt x="604" y="46"/>
                      <a:pt x="604" y="46"/>
                    </a:cubicBezTo>
                    <a:cubicBezTo>
                      <a:pt x="604" y="46"/>
                      <a:pt x="603" y="48"/>
                      <a:pt x="602" y="48"/>
                    </a:cubicBezTo>
                    <a:cubicBezTo>
                      <a:pt x="602" y="49"/>
                      <a:pt x="601" y="50"/>
                      <a:pt x="601" y="50"/>
                    </a:cubicBezTo>
                    <a:cubicBezTo>
                      <a:pt x="600" y="51"/>
                      <a:pt x="600" y="52"/>
                      <a:pt x="599" y="52"/>
                    </a:cubicBezTo>
                    <a:cubicBezTo>
                      <a:pt x="599" y="53"/>
                      <a:pt x="597" y="51"/>
                      <a:pt x="597" y="51"/>
                    </a:cubicBezTo>
                    <a:cubicBezTo>
                      <a:pt x="596" y="51"/>
                      <a:pt x="596" y="53"/>
                      <a:pt x="595" y="53"/>
                    </a:cubicBezTo>
                    <a:cubicBezTo>
                      <a:pt x="594" y="53"/>
                      <a:pt x="594" y="55"/>
                      <a:pt x="593" y="55"/>
                    </a:cubicBezTo>
                    <a:cubicBezTo>
                      <a:pt x="593" y="55"/>
                      <a:pt x="591" y="53"/>
                      <a:pt x="591" y="54"/>
                    </a:cubicBezTo>
                    <a:cubicBezTo>
                      <a:pt x="591" y="54"/>
                      <a:pt x="590" y="55"/>
                      <a:pt x="589" y="56"/>
                    </a:cubicBezTo>
                    <a:cubicBezTo>
                      <a:pt x="589" y="56"/>
                      <a:pt x="588" y="57"/>
                      <a:pt x="588" y="58"/>
                    </a:cubicBezTo>
                    <a:cubicBezTo>
                      <a:pt x="587" y="59"/>
                      <a:pt x="587" y="59"/>
                      <a:pt x="586" y="60"/>
                    </a:cubicBezTo>
                    <a:cubicBezTo>
                      <a:pt x="586" y="61"/>
                      <a:pt x="585" y="62"/>
                      <a:pt x="584" y="62"/>
                    </a:cubicBezTo>
                    <a:cubicBezTo>
                      <a:pt x="584" y="62"/>
                      <a:pt x="586" y="64"/>
                      <a:pt x="587" y="64"/>
                    </a:cubicBezTo>
                    <a:cubicBezTo>
                      <a:pt x="587" y="64"/>
                      <a:pt x="588" y="62"/>
                      <a:pt x="588" y="62"/>
                    </a:cubicBezTo>
                    <a:cubicBezTo>
                      <a:pt x="588" y="62"/>
                      <a:pt x="590" y="63"/>
                      <a:pt x="591" y="64"/>
                    </a:cubicBezTo>
                    <a:cubicBezTo>
                      <a:pt x="591" y="64"/>
                      <a:pt x="589" y="66"/>
                      <a:pt x="589" y="66"/>
                    </a:cubicBezTo>
                    <a:cubicBezTo>
                      <a:pt x="589" y="66"/>
                      <a:pt x="587" y="64"/>
                      <a:pt x="587" y="64"/>
                    </a:cubicBezTo>
                    <a:cubicBezTo>
                      <a:pt x="586" y="64"/>
                      <a:pt x="586" y="66"/>
                      <a:pt x="585" y="66"/>
                    </a:cubicBezTo>
                    <a:cubicBezTo>
                      <a:pt x="584" y="66"/>
                      <a:pt x="583" y="65"/>
                      <a:pt x="583" y="65"/>
                    </a:cubicBezTo>
                    <a:cubicBezTo>
                      <a:pt x="582" y="64"/>
                      <a:pt x="580" y="63"/>
                      <a:pt x="580" y="63"/>
                    </a:cubicBezTo>
                    <a:cubicBezTo>
                      <a:pt x="580" y="63"/>
                      <a:pt x="582" y="61"/>
                      <a:pt x="582" y="61"/>
                    </a:cubicBezTo>
                    <a:cubicBezTo>
                      <a:pt x="582" y="61"/>
                      <a:pt x="584" y="59"/>
                      <a:pt x="584" y="59"/>
                    </a:cubicBezTo>
                    <a:cubicBezTo>
                      <a:pt x="584" y="58"/>
                      <a:pt x="582" y="57"/>
                      <a:pt x="582" y="57"/>
                    </a:cubicBezTo>
                    <a:cubicBezTo>
                      <a:pt x="581" y="57"/>
                      <a:pt x="580" y="59"/>
                      <a:pt x="580" y="59"/>
                    </a:cubicBezTo>
                    <a:cubicBezTo>
                      <a:pt x="579" y="59"/>
                      <a:pt x="578" y="58"/>
                      <a:pt x="578" y="57"/>
                    </a:cubicBezTo>
                    <a:cubicBezTo>
                      <a:pt x="577" y="57"/>
                      <a:pt x="576" y="56"/>
                      <a:pt x="575" y="56"/>
                    </a:cubicBezTo>
                    <a:cubicBezTo>
                      <a:pt x="575" y="55"/>
                      <a:pt x="577" y="54"/>
                      <a:pt x="577" y="53"/>
                    </a:cubicBezTo>
                    <a:cubicBezTo>
                      <a:pt x="577" y="53"/>
                      <a:pt x="579" y="51"/>
                      <a:pt x="579" y="51"/>
                    </a:cubicBezTo>
                    <a:cubicBezTo>
                      <a:pt x="579" y="50"/>
                      <a:pt x="577" y="50"/>
                      <a:pt x="577" y="49"/>
                    </a:cubicBezTo>
                    <a:cubicBezTo>
                      <a:pt x="576" y="49"/>
                      <a:pt x="575" y="48"/>
                      <a:pt x="574" y="48"/>
                    </a:cubicBezTo>
                    <a:cubicBezTo>
                      <a:pt x="573" y="49"/>
                      <a:pt x="572" y="51"/>
                      <a:pt x="571" y="52"/>
                    </a:cubicBezTo>
                    <a:cubicBezTo>
                      <a:pt x="570" y="54"/>
                      <a:pt x="569" y="55"/>
                      <a:pt x="568" y="57"/>
                    </a:cubicBezTo>
                    <a:cubicBezTo>
                      <a:pt x="566" y="58"/>
                      <a:pt x="565" y="60"/>
                      <a:pt x="564" y="61"/>
                    </a:cubicBezTo>
                    <a:cubicBezTo>
                      <a:pt x="564" y="62"/>
                      <a:pt x="563" y="63"/>
                      <a:pt x="562" y="63"/>
                    </a:cubicBezTo>
                    <a:cubicBezTo>
                      <a:pt x="562" y="64"/>
                      <a:pt x="561" y="65"/>
                      <a:pt x="561" y="66"/>
                    </a:cubicBezTo>
                    <a:cubicBezTo>
                      <a:pt x="561" y="66"/>
                      <a:pt x="559" y="64"/>
                      <a:pt x="559" y="64"/>
                    </a:cubicBezTo>
                    <a:cubicBezTo>
                      <a:pt x="558" y="63"/>
                      <a:pt x="560" y="62"/>
                      <a:pt x="560" y="62"/>
                    </a:cubicBezTo>
                    <a:cubicBezTo>
                      <a:pt x="559" y="61"/>
                      <a:pt x="559" y="60"/>
                      <a:pt x="558" y="60"/>
                    </a:cubicBezTo>
                    <a:cubicBezTo>
                      <a:pt x="557" y="60"/>
                      <a:pt x="556" y="58"/>
                      <a:pt x="556" y="58"/>
                    </a:cubicBezTo>
                    <a:cubicBezTo>
                      <a:pt x="555" y="58"/>
                      <a:pt x="555" y="61"/>
                      <a:pt x="554" y="60"/>
                    </a:cubicBezTo>
                    <a:cubicBezTo>
                      <a:pt x="553" y="60"/>
                      <a:pt x="553" y="59"/>
                      <a:pt x="552" y="59"/>
                    </a:cubicBezTo>
                    <a:cubicBezTo>
                      <a:pt x="551" y="59"/>
                      <a:pt x="551" y="61"/>
                      <a:pt x="550" y="61"/>
                    </a:cubicBezTo>
                    <a:cubicBezTo>
                      <a:pt x="550" y="61"/>
                      <a:pt x="548" y="60"/>
                      <a:pt x="548" y="59"/>
                    </a:cubicBezTo>
                    <a:cubicBezTo>
                      <a:pt x="547" y="59"/>
                      <a:pt x="546" y="58"/>
                      <a:pt x="546" y="58"/>
                    </a:cubicBezTo>
                    <a:cubicBezTo>
                      <a:pt x="546" y="58"/>
                      <a:pt x="547" y="56"/>
                      <a:pt x="547" y="55"/>
                    </a:cubicBezTo>
                    <a:cubicBezTo>
                      <a:pt x="548" y="55"/>
                      <a:pt x="549" y="54"/>
                      <a:pt x="549" y="53"/>
                    </a:cubicBezTo>
                    <a:cubicBezTo>
                      <a:pt x="549" y="53"/>
                      <a:pt x="547" y="51"/>
                      <a:pt x="547" y="51"/>
                    </a:cubicBezTo>
                    <a:cubicBezTo>
                      <a:pt x="546" y="51"/>
                      <a:pt x="546" y="54"/>
                      <a:pt x="545" y="54"/>
                    </a:cubicBezTo>
                    <a:cubicBezTo>
                      <a:pt x="544" y="54"/>
                      <a:pt x="544" y="52"/>
                      <a:pt x="543" y="52"/>
                    </a:cubicBezTo>
                    <a:cubicBezTo>
                      <a:pt x="541" y="51"/>
                      <a:pt x="540" y="50"/>
                      <a:pt x="538" y="49"/>
                    </a:cubicBezTo>
                    <a:cubicBezTo>
                      <a:pt x="538" y="49"/>
                      <a:pt x="537" y="50"/>
                      <a:pt x="537" y="51"/>
                    </a:cubicBezTo>
                    <a:cubicBezTo>
                      <a:pt x="537" y="51"/>
                      <a:pt x="539" y="52"/>
                      <a:pt x="539" y="53"/>
                    </a:cubicBezTo>
                    <a:cubicBezTo>
                      <a:pt x="539" y="53"/>
                      <a:pt x="541" y="54"/>
                      <a:pt x="541" y="54"/>
                    </a:cubicBezTo>
                    <a:cubicBezTo>
                      <a:pt x="541" y="55"/>
                      <a:pt x="540" y="56"/>
                      <a:pt x="539" y="56"/>
                    </a:cubicBezTo>
                    <a:cubicBezTo>
                      <a:pt x="540" y="57"/>
                      <a:pt x="541" y="58"/>
                      <a:pt x="542" y="58"/>
                    </a:cubicBezTo>
                    <a:cubicBezTo>
                      <a:pt x="542" y="58"/>
                      <a:pt x="540" y="60"/>
                      <a:pt x="540" y="60"/>
                    </a:cubicBezTo>
                    <a:cubicBezTo>
                      <a:pt x="540" y="60"/>
                      <a:pt x="538" y="59"/>
                      <a:pt x="538" y="59"/>
                    </a:cubicBezTo>
                    <a:cubicBezTo>
                      <a:pt x="537" y="58"/>
                      <a:pt x="536" y="57"/>
                      <a:pt x="536" y="57"/>
                    </a:cubicBezTo>
                    <a:cubicBezTo>
                      <a:pt x="535" y="56"/>
                      <a:pt x="534" y="56"/>
                      <a:pt x="533" y="55"/>
                    </a:cubicBezTo>
                    <a:cubicBezTo>
                      <a:pt x="533" y="55"/>
                      <a:pt x="531" y="53"/>
                      <a:pt x="531" y="54"/>
                    </a:cubicBezTo>
                    <a:cubicBezTo>
                      <a:pt x="531" y="54"/>
                      <a:pt x="529" y="56"/>
                      <a:pt x="529" y="56"/>
                    </a:cubicBezTo>
                    <a:cubicBezTo>
                      <a:pt x="529" y="56"/>
                      <a:pt x="532" y="57"/>
                      <a:pt x="532" y="57"/>
                    </a:cubicBezTo>
                    <a:cubicBezTo>
                      <a:pt x="532" y="58"/>
                      <a:pt x="530" y="59"/>
                      <a:pt x="530" y="60"/>
                    </a:cubicBezTo>
                    <a:cubicBezTo>
                      <a:pt x="530" y="60"/>
                      <a:pt x="529" y="61"/>
                      <a:pt x="528" y="62"/>
                    </a:cubicBezTo>
                    <a:cubicBezTo>
                      <a:pt x="528" y="63"/>
                      <a:pt x="527" y="63"/>
                      <a:pt x="526" y="64"/>
                    </a:cubicBezTo>
                    <a:cubicBezTo>
                      <a:pt x="526" y="64"/>
                      <a:pt x="525" y="66"/>
                      <a:pt x="525" y="66"/>
                    </a:cubicBezTo>
                    <a:cubicBezTo>
                      <a:pt x="525" y="66"/>
                      <a:pt x="523" y="65"/>
                      <a:pt x="523" y="65"/>
                    </a:cubicBezTo>
                    <a:cubicBezTo>
                      <a:pt x="522" y="64"/>
                      <a:pt x="524" y="63"/>
                      <a:pt x="524" y="62"/>
                    </a:cubicBezTo>
                    <a:cubicBezTo>
                      <a:pt x="524" y="62"/>
                      <a:pt x="526" y="61"/>
                      <a:pt x="526" y="60"/>
                    </a:cubicBezTo>
                    <a:cubicBezTo>
                      <a:pt x="526" y="60"/>
                      <a:pt x="524" y="59"/>
                      <a:pt x="524" y="59"/>
                    </a:cubicBezTo>
                    <a:cubicBezTo>
                      <a:pt x="523" y="58"/>
                      <a:pt x="522" y="57"/>
                      <a:pt x="522" y="57"/>
                    </a:cubicBezTo>
                    <a:cubicBezTo>
                      <a:pt x="521" y="57"/>
                      <a:pt x="520" y="59"/>
                      <a:pt x="520" y="59"/>
                    </a:cubicBezTo>
                    <a:cubicBezTo>
                      <a:pt x="519" y="60"/>
                      <a:pt x="519" y="61"/>
                      <a:pt x="518" y="61"/>
                    </a:cubicBezTo>
                    <a:cubicBezTo>
                      <a:pt x="517" y="63"/>
                      <a:pt x="516" y="64"/>
                      <a:pt x="515" y="66"/>
                    </a:cubicBezTo>
                    <a:cubicBezTo>
                      <a:pt x="513" y="65"/>
                      <a:pt x="512" y="64"/>
                      <a:pt x="510" y="62"/>
                    </a:cubicBezTo>
                    <a:cubicBezTo>
                      <a:pt x="511" y="61"/>
                      <a:pt x="512" y="59"/>
                      <a:pt x="514" y="58"/>
                    </a:cubicBezTo>
                    <a:cubicBezTo>
                      <a:pt x="515" y="56"/>
                      <a:pt x="516" y="55"/>
                      <a:pt x="517" y="53"/>
                    </a:cubicBezTo>
                    <a:cubicBezTo>
                      <a:pt x="516" y="53"/>
                      <a:pt x="515" y="52"/>
                      <a:pt x="515" y="52"/>
                    </a:cubicBezTo>
                    <a:cubicBezTo>
                      <a:pt x="514" y="52"/>
                      <a:pt x="514" y="54"/>
                      <a:pt x="513" y="54"/>
                    </a:cubicBezTo>
                    <a:cubicBezTo>
                      <a:pt x="512" y="54"/>
                      <a:pt x="512" y="52"/>
                      <a:pt x="511" y="52"/>
                    </a:cubicBezTo>
                    <a:cubicBezTo>
                      <a:pt x="510" y="52"/>
                      <a:pt x="510" y="54"/>
                      <a:pt x="509" y="54"/>
                    </a:cubicBezTo>
                    <a:cubicBezTo>
                      <a:pt x="509" y="55"/>
                      <a:pt x="508" y="53"/>
                      <a:pt x="507" y="53"/>
                    </a:cubicBezTo>
                    <a:cubicBezTo>
                      <a:pt x="506" y="53"/>
                      <a:pt x="506" y="55"/>
                      <a:pt x="505" y="55"/>
                    </a:cubicBezTo>
                    <a:cubicBezTo>
                      <a:pt x="505" y="55"/>
                      <a:pt x="503" y="53"/>
                      <a:pt x="503" y="53"/>
                    </a:cubicBezTo>
                    <a:cubicBezTo>
                      <a:pt x="502" y="54"/>
                      <a:pt x="502" y="55"/>
                      <a:pt x="501" y="56"/>
                    </a:cubicBezTo>
                    <a:cubicBezTo>
                      <a:pt x="501" y="56"/>
                      <a:pt x="500" y="57"/>
                      <a:pt x="500" y="58"/>
                    </a:cubicBezTo>
                    <a:cubicBezTo>
                      <a:pt x="499" y="57"/>
                      <a:pt x="498" y="57"/>
                      <a:pt x="497" y="56"/>
                    </a:cubicBezTo>
                    <a:cubicBezTo>
                      <a:pt x="497" y="56"/>
                      <a:pt x="495" y="55"/>
                      <a:pt x="495" y="54"/>
                    </a:cubicBezTo>
                    <a:cubicBezTo>
                      <a:pt x="495" y="54"/>
                      <a:pt x="497" y="53"/>
                      <a:pt x="497" y="52"/>
                    </a:cubicBezTo>
                    <a:cubicBezTo>
                      <a:pt x="497" y="52"/>
                      <a:pt x="495" y="51"/>
                      <a:pt x="495" y="50"/>
                    </a:cubicBezTo>
                    <a:cubicBezTo>
                      <a:pt x="495" y="50"/>
                      <a:pt x="496" y="49"/>
                      <a:pt x="496" y="48"/>
                    </a:cubicBezTo>
                    <a:cubicBezTo>
                      <a:pt x="496" y="47"/>
                      <a:pt x="494" y="47"/>
                      <a:pt x="494" y="47"/>
                    </a:cubicBezTo>
                    <a:cubicBezTo>
                      <a:pt x="493" y="48"/>
                      <a:pt x="492" y="49"/>
                      <a:pt x="491" y="51"/>
                    </a:cubicBezTo>
                    <a:cubicBezTo>
                      <a:pt x="491" y="52"/>
                      <a:pt x="492" y="52"/>
                      <a:pt x="493" y="53"/>
                    </a:cubicBezTo>
                    <a:cubicBezTo>
                      <a:pt x="493" y="53"/>
                      <a:pt x="495" y="54"/>
                      <a:pt x="495" y="54"/>
                    </a:cubicBezTo>
                    <a:cubicBezTo>
                      <a:pt x="495" y="55"/>
                      <a:pt x="493" y="56"/>
                      <a:pt x="493" y="57"/>
                    </a:cubicBezTo>
                    <a:cubicBezTo>
                      <a:pt x="493" y="57"/>
                      <a:pt x="496" y="58"/>
                      <a:pt x="496" y="58"/>
                    </a:cubicBezTo>
                    <a:cubicBezTo>
                      <a:pt x="496" y="59"/>
                      <a:pt x="494" y="61"/>
                      <a:pt x="494" y="61"/>
                    </a:cubicBezTo>
                    <a:cubicBezTo>
                      <a:pt x="493" y="61"/>
                      <a:pt x="492" y="59"/>
                      <a:pt x="492" y="59"/>
                    </a:cubicBezTo>
                    <a:cubicBezTo>
                      <a:pt x="492" y="58"/>
                      <a:pt x="490" y="58"/>
                      <a:pt x="489" y="57"/>
                    </a:cubicBezTo>
                    <a:cubicBezTo>
                      <a:pt x="489" y="57"/>
                      <a:pt x="491" y="55"/>
                      <a:pt x="491" y="55"/>
                    </a:cubicBezTo>
                    <a:cubicBezTo>
                      <a:pt x="491" y="54"/>
                      <a:pt x="490" y="54"/>
                      <a:pt x="489" y="53"/>
                    </a:cubicBezTo>
                    <a:cubicBezTo>
                      <a:pt x="489" y="53"/>
                      <a:pt x="487" y="51"/>
                      <a:pt x="487" y="52"/>
                    </a:cubicBezTo>
                    <a:cubicBezTo>
                      <a:pt x="486" y="52"/>
                      <a:pt x="485" y="54"/>
                      <a:pt x="485" y="54"/>
                    </a:cubicBezTo>
                    <a:cubicBezTo>
                      <a:pt x="484" y="54"/>
                      <a:pt x="483" y="52"/>
                      <a:pt x="483" y="52"/>
                    </a:cubicBezTo>
                    <a:cubicBezTo>
                      <a:pt x="482" y="52"/>
                      <a:pt x="481" y="51"/>
                      <a:pt x="481" y="50"/>
                    </a:cubicBezTo>
                    <a:cubicBezTo>
                      <a:pt x="481" y="50"/>
                      <a:pt x="482" y="48"/>
                      <a:pt x="482" y="48"/>
                    </a:cubicBezTo>
                    <a:cubicBezTo>
                      <a:pt x="483" y="47"/>
                      <a:pt x="483" y="47"/>
                      <a:pt x="484" y="46"/>
                    </a:cubicBezTo>
                    <a:cubicBezTo>
                      <a:pt x="484" y="45"/>
                      <a:pt x="486" y="44"/>
                      <a:pt x="486" y="44"/>
                    </a:cubicBezTo>
                    <a:cubicBezTo>
                      <a:pt x="486" y="43"/>
                      <a:pt x="484" y="42"/>
                      <a:pt x="483" y="42"/>
                    </a:cubicBezTo>
                    <a:cubicBezTo>
                      <a:pt x="483" y="43"/>
                      <a:pt x="482" y="43"/>
                      <a:pt x="482" y="44"/>
                    </a:cubicBezTo>
                    <a:cubicBezTo>
                      <a:pt x="481" y="44"/>
                      <a:pt x="480" y="46"/>
                      <a:pt x="480" y="46"/>
                    </a:cubicBezTo>
                    <a:cubicBezTo>
                      <a:pt x="480" y="46"/>
                      <a:pt x="478" y="45"/>
                      <a:pt x="478" y="45"/>
                    </a:cubicBezTo>
                    <a:cubicBezTo>
                      <a:pt x="478" y="45"/>
                      <a:pt x="476" y="43"/>
                      <a:pt x="476" y="43"/>
                    </a:cubicBezTo>
                    <a:cubicBezTo>
                      <a:pt x="475" y="43"/>
                      <a:pt x="474" y="45"/>
                      <a:pt x="474" y="45"/>
                    </a:cubicBezTo>
                    <a:cubicBezTo>
                      <a:pt x="473" y="46"/>
                      <a:pt x="473" y="47"/>
                      <a:pt x="472" y="47"/>
                    </a:cubicBezTo>
                    <a:cubicBezTo>
                      <a:pt x="472" y="48"/>
                      <a:pt x="471" y="49"/>
                      <a:pt x="470" y="50"/>
                    </a:cubicBezTo>
                    <a:cubicBezTo>
                      <a:pt x="470" y="50"/>
                      <a:pt x="473" y="51"/>
                      <a:pt x="473" y="51"/>
                    </a:cubicBezTo>
                    <a:cubicBezTo>
                      <a:pt x="473" y="52"/>
                      <a:pt x="471" y="53"/>
                      <a:pt x="471" y="54"/>
                    </a:cubicBezTo>
                    <a:cubicBezTo>
                      <a:pt x="470" y="54"/>
                      <a:pt x="470" y="55"/>
                      <a:pt x="469" y="56"/>
                    </a:cubicBezTo>
                    <a:cubicBezTo>
                      <a:pt x="469" y="57"/>
                      <a:pt x="468" y="57"/>
                      <a:pt x="468" y="58"/>
                    </a:cubicBezTo>
                    <a:cubicBezTo>
                      <a:pt x="467" y="58"/>
                      <a:pt x="466" y="60"/>
                      <a:pt x="466" y="60"/>
                    </a:cubicBezTo>
                    <a:cubicBezTo>
                      <a:pt x="466" y="60"/>
                      <a:pt x="464" y="59"/>
                      <a:pt x="464" y="59"/>
                    </a:cubicBezTo>
                    <a:cubicBezTo>
                      <a:pt x="464" y="58"/>
                      <a:pt x="466" y="57"/>
                      <a:pt x="465" y="56"/>
                    </a:cubicBezTo>
                    <a:cubicBezTo>
                      <a:pt x="465" y="56"/>
                      <a:pt x="463" y="55"/>
                      <a:pt x="463" y="55"/>
                    </a:cubicBezTo>
                    <a:cubicBezTo>
                      <a:pt x="464" y="54"/>
                      <a:pt x="464" y="53"/>
                      <a:pt x="465" y="52"/>
                    </a:cubicBezTo>
                    <a:cubicBezTo>
                      <a:pt x="465" y="52"/>
                      <a:pt x="466" y="51"/>
                      <a:pt x="467" y="50"/>
                    </a:cubicBezTo>
                    <a:cubicBezTo>
                      <a:pt x="467" y="50"/>
                      <a:pt x="468" y="48"/>
                      <a:pt x="468" y="48"/>
                    </a:cubicBezTo>
                    <a:cubicBezTo>
                      <a:pt x="468" y="48"/>
                      <a:pt x="466" y="47"/>
                      <a:pt x="466" y="46"/>
                    </a:cubicBezTo>
                    <a:cubicBezTo>
                      <a:pt x="465" y="46"/>
                      <a:pt x="464" y="45"/>
                      <a:pt x="464" y="45"/>
                    </a:cubicBezTo>
                    <a:cubicBezTo>
                      <a:pt x="464" y="45"/>
                      <a:pt x="462" y="46"/>
                      <a:pt x="462" y="47"/>
                    </a:cubicBezTo>
                    <a:cubicBezTo>
                      <a:pt x="462" y="47"/>
                      <a:pt x="464" y="48"/>
                      <a:pt x="464" y="49"/>
                    </a:cubicBezTo>
                    <a:cubicBezTo>
                      <a:pt x="464" y="49"/>
                      <a:pt x="463" y="51"/>
                      <a:pt x="463" y="51"/>
                    </a:cubicBezTo>
                    <a:cubicBezTo>
                      <a:pt x="462" y="51"/>
                      <a:pt x="460" y="49"/>
                      <a:pt x="460" y="49"/>
                    </a:cubicBezTo>
                    <a:cubicBezTo>
                      <a:pt x="460" y="49"/>
                      <a:pt x="459" y="51"/>
                      <a:pt x="459" y="51"/>
                    </a:cubicBezTo>
                    <a:cubicBezTo>
                      <a:pt x="459" y="52"/>
                      <a:pt x="461" y="52"/>
                      <a:pt x="461" y="53"/>
                    </a:cubicBezTo>
                    <a:cubicBezTo>
                      <a:pt x="461" y="54"/>
                      <a:pt x="459" y="54"/>
                      <a:pt x="459" y="55"/>
                    </a:cubicBezTo>
                    <a:cubicBezTo>
                      <a:pt x="458" y="57"/>
                      <a:pt x="457" y="58"/>
                      <a:pt x="456" y="60"/>
                    </a:cubicBezTo>
                    <a:cubicBezTo>
                      <a:pt x="455" y="60"/>
                      <a:pt x="454" y="62"/>
                      <a:pt x="454" y="62"/>
                    </a:cubicBezTo>
                    <a:cubicBezTo>
                      <a:pt x="454" y="62"/>
                      <a:pt x="452" y="60"/>
                      <a:pt x="452" y="60"/>
                    </a:cubicBezTo>
                    <a:cubicBezTo>
                      <a:pt x="452" y="60"/>
                      <a:pt x="453" y="58"/>
                      <a:pt x="454" y="58"/>
                    </a:cubicBezTo>
                    <a:cubicBezTo>
                      <a:pt x="454" y="57"/>
                      <a:pt x="455" y="56"/>
                      <a:pt x="455" y="56"/>
                    </a:cubicBezTo>
                    <a:cubicBezTo>
                      <a:pt x="456" y="55"/>
                      <a:pt x="456" y="54"/>
                      <a:pt x="457" y="53"/>
                    </a:cubicBezTo>
                    <a:cubicBezTo>
                      <a:pt x="456" y="53"/>
                      <a:pt x="455" y="52"/>
                      <a:pt x="455" y="52"/>
                    </a:cubicBezTo>
                    <a:cubicBezTo>
                      <a:pt x="454" y="52"/>
                      <a:pt x="453" y="50"/>
                      <a:pt x="452" y="50"/>
                    </a:cubicBezTo>
                    <a:cubicBezTo>
                      <a:pt x="452" y="50"/>
                      <a:pt x="454" y="48"/>
                      <a:pt x="454" y="48"/>
                    </a:cubicBezTo>
                    <a:cubicBezTo>
                      <a:pt x="455" y="47"/>
                      <a:pt x="455" y="46"/>
                      <a:pt x="456" y="46"/>
                    </a:cubicBezTo>
                    <a:cubicBezTo>
                      <a:pt x="456" y="45"/>
                      <a:pt x="457" y="44"/>
                      <a:pt x="458" y="43"/>
                    </a:cubicBezTo>
                    <a:cubicBezTo>
                      <a:pt x="458" y="43"/>
                      <a:pt x="455" y="42"/>
                      <a:pt x="455" y="42"/>
                    </a:cubicBezTo>
                    <a:cubicBezTo>
                      <a:pt x="455" y="41"/>
                      <a:pt x="457" y="40"/>
                      <a:pt x="457" y="39"/>
                    </a:cubicBezTo>
                    <a:cubicBezTo>
                      <a:pt x="457" y="39"/>
                      <a:pt x="455" y="38"/>
                      <a:pt x="455" y="38"/>
                    </a:cubicBezTo>
                    <a:cubicBezTo>
                      <a:pt x="455" y="38"/>
                      <a:pt x="453" y="39"/>
                      <a:pt x="453" y="40"/>
                    </a:cubicBezTo>
                    <a:cubicBezTo>
                      <a:pt x="453" y="41"/>
                      <a:pt x="455" y="41"/>
                      <a:pt x="455" y="42"/>
                    </a:cubicBezTo>
                    <a:cubicBezTo>
                      <a:pt x="455" y="42"/>
                      <a:pt x="454" y="43"/>
                      <a:pt x="454" y="44"/>
                    </a:cubicBezTo>
                    <a:cubicBezTo>
                      <a:pt x="453" y="45"/>
                      <a:pt x="453" y="45"/>
                      <a:pt x="452" y="46"/>
                    </a:cubicBezTo>
                    <a:cubicBezTo>
                      <a:pt x="452" y="46"/>
                      <a:pt x="451" y="48"/>
                      <a:pt x="450" y="48"/>
                    </a:cubicBezTo>
                    <a:cubicBezTo>
                      <a:pt x="450" y="48"/>
                      <a:pt x="448" y="47"/>
                      <a:pt x="448" y="47"/>
                    </a:cubicBezTo>
                    <a:cubicBezTo>
                      <a:pt x="448" y="47"/>
                      <a:pt x="446" y="49"/>
                      <a:pt x="446" y="49"/>
                    </a:cubicBezTo>
                    <a:cubicBezTo>
                      <a:pt x="446" y="49"/>
                      <a:pt x="449" y="50"/>
                      <a:pt x="449" y="51"/>
                    </a:cubicBezTo>
                    <a:cubicBezTo>
                      <a:pt x="448" y="51"/>
                      <a:pt x="447" y="52"/>
                      <a:pt x="447" y="53"/>
                    </a:cubicBezTo>
                    <a:cubicBezTo>
                      <a:pt x="447" y="53"/>
                      <a:pt x="445" y="55"/>
                      <a:pt x="445" y="55"/>
                    </a:cubicBezTo>
                    <a:cubicBezTo>
                      <a:pt x="445" y="55"/>
                      <a:pt x="443" y="53"/>
                      <a:pt x="443" y="53"/>
                    </a:cubicBezTo>
                    <a:cubicBezTo>
                      <a:pt x="443" y="54"/>
                      <a:pt x="441" y="55"/>
                      <a:pt x="441" y="56"/>
                    </a:cubicBezTo>
                    <a:cubicBezTo>
                      <a:pt x="441" y="56"/>
                      <a:pt x="443" y="57"/>
                      <a:pt x="443" y="57"/>
                    </a:cubicBezTo>
                    <a:cubicBezTo>
                      <a:pt x="444" y="58"/>
                      <a:pt x="442" y="59"/>
                      <a:pt x="442" y="60"/>
                    </a:cubicBezTo>
                    <a:cubicBezTo>
                      <a:pt x="442" y="60"/>
                      <a:pt x="444" y="61"/>
                      <a:pt x="444" y="61"/>
                    </a:cubicBezTo>
                    <a:cubicBezTo>
                      <a:pt x="444" y="62"/>
                      <a:pt x="443" y="63"/>
                      <a:pt x="442" y="63"/>
                    </a:cubicBezTo>
                    <a:cubicBezTo>
                      <a:pt x="442" y="64"/>
                      <a:pt x="441" y="62"/>
                      <a:pt x="440" y="62"/>
                    </a:cubicBezTo>
                    <a:cubicBezTo>
                      <a:pt x="439" y="62"/>
                      <a:pt x="439" y="64"/>
                      <a:pt x="438" y="64"/>
                    </a:cubicBezTo>
                    <a:cubicBezTo>
                      <a:pt x="438" y="64"/>
                      <a:pt x="437" y="62"/>
                      <a:pt x="436" y="62"/>
                    </a:cubicBezTo>
                    <a:cubicBezTo>
                      <a:pt x="436" y="62"/>
                      <a:pt x="435" y="64"/>
                      <a:pt x="434" y="65"/>
                    </a:cubicBezTo>
                    <a:cubicBezTo>
                      <a:pt x="434" y="65"/>
                      <a:pt x="432" y="63"/>
                      <a:pt x="432" y="63"/>
                    </a:cubicBezTo>
                    <a:cubicBezTo>
                      <a:pt x="432" y="63"/>
                      <a:pt x="434" y="61"/>
                      <a:pt x="434" y="61"/>
                    </a:cubicBezTo>
                    <a:cubicBezTo>
                      <a:pt x="434" y="60"/>
                      <a:pt x="432" y="59"/>
                      <a:pt x="432" y="59"/>
                    </a:cubicBezTo>
                    <a:cubicBezTo>
                      <a:pt x="432" y="59"/>
                      <a:pt x="430" y="61"/>
                      <a:pt x="430" y="61"/>
                    </a:cubicBezTo>
                    <a:cubicBezTo>
                      <a:pt x="430" y="62"/>
                      <a:pt x="432" y="62"/>
                      <a:pt x="432" y="63"/>
                    </a:cubicBezTo>
                    <a:cubicBezTo>
                      <a:pt x="432" y="63"/>
                      <a:pt x="430" y="64"/>
                      <a:pt x="430" y="65"/>
                    </a:cubicBezTo>
                    <a:cubicBezTo>
                      <a:pt x="430" y="65"/>
                      <a:pt x="433" y="67"/>
                      <a:pt x="433" y="67"/>
                    </a:cubicBezTo>
                    <a:cubicBezTo>
                      <a:pt x="432" y="67"/>
                      <a:pt x="432" y="69"/>
                      <a:pt x="431" y="69"/>
                    </a:cubicBezTo>
                    <a:cubicBezTo>
                      <a:pt x="430" y="69"/>
                      <a:pt x="429" y="67"/>
                      <a:pt x="429" y="67"/>
                    </a:cubicBezTo>
                    <a:cubicBezTo>
                      <a:pt x="429" y="67"/>
                      <a:pt x="427" y="66"/>
                      <a:pt x="427" y="66"/>
                    </a:cubicBezTo>
                    <a:cubicBezTo>
                      <a:pt x="426" y="65"/>
                      <a:pt x="428" y="64"/>
                      <a:pt x="428" y="63"/>
                    </a:cubicBezTo>
                    <a:cubicBezTo>
                      <a:pt x="428" y="63"/>
                      <a:pt x="426" y="62"/>
                      <a:pt x="426" y="62"/>
                    </a:cubicBezTo>
                    <a:cubicBezTo>
                      <a:pt x="426" y="61"/>
                      <a:pt x="428" y="60"/>
                      <a:pt x="428" y="59"/>
                    </a:cubicBezTo>
                    <a:cubicBezTo>
                      <a:pt x="428" y="59"/>
                      <a:pt x="426" y="58"/>
                      <a:pt x="425" y="58"/>
                    </a:cubicBezTo>
                    <a:cubicBezTo>
                      <a:pt x="425" y="58"/>
                      <a:pt x="423" y="56"/>
                      <a:pt x="423" y="56"/>
                    </a:cubicBezTo>
                    <a:cubicBezTo>
                      <a:pt x="423" y="56"/>
                      <a:pt x="425" y="54"/>
                      <a:pt x="425" y="54"/>
                    </a:cubicBezTo>
                    <a:cubicBezTo>
                      <a:pt x="425" y="53"/>
                      <a:pt x="423" y="52"/>
                      <a:pt x="423" y="52"/>
                    </a:cubicBezTo>
                    <a:cubicBezTo>
                      <a:pt x="422" y="52"/>
                      <a:pt x="421" y="51"/>
                      <a:pt x="420" y="50"/>
                    </a:cubicBezTo>
                    <a:cubicBezTo>
                      <a:pt x="420" y="50"/>
                      <a:pt x="418" y="49"/>
                      <a:pt x="418" y="49"/>
                    </a:cubicBezTo>
                    <a:cubicBezTo>
                      <a:pt x="418" y="48"/>
                      <a:pt x="420" y="47"/>
                      <a:pt x="420" y="46"/>
                    </a:cubicBezTo>
                    <a:cubicBezTo>
                      <a:pt x="420" y="46"/>
                      <a:pt x="418" y="45"/>
                      <a:pt x="418" y="45"/>
                    </a:cubicBezTo>
                    <a:cubicBezTo>
                      <a:pt x="417" y="45"/>
                      <a:pt x="416" y="47"/>
                      <a:pt x="416" y="47"/>
                    </a:cubicBezTo>
                    <a:cubicBezTo>
                      <a:pt x="416" y="47"/>
                      <a:pt x="418" y="48"/>
                      <a:pt x="418" y="49"/>
                    </a:cubicBezTo>
                    <a:cubicBezTo>
                      <a:pt x="418" y="49"/>
                      <a:pt x="417" y="50"/>
                      <a:pt x="417" y="51"/>
                    </a:cubicBezTo>
                    <a:cubicBezTo>
                      <a:pt x="416" y="51"/>
                      <a:pt x="415" y="52"/>
                      <a:pt x="415" y="53"/>
                    </a:cubicBezTo>
                    <a:cubicBezTo>
                      <a:pt x="415" y="54"/>
                      <a:pt x="413" y="55"/>
                      <a:pt x="413" y="55"/>
                    </a:cubicBezTo>
                    <a:cubicBezTo>
                      <a:pt x="413" y="56"/>
                      <a:pt x="415" y="57"/>
                      <a:pt x="415" y="57"/>
                    </a:cubicBezTo>
                    <a:cubicBezTo>
                      <a:pt x="415" y="58"/>
                      <a:pt x="414" y="59"/>
                      <a:pt x="414" y="59"/>
                    </a:cubicBezTo>
                    <a:cubicBezTo>
                      <a:pt x="413" y="60"/>
                      <a:pt x="413" y="61"/>
                      <a:pt x="412" y="62"/>
                    </a:cubicBezTo>
                    <a:cubicBezTo>
                      <a:pt x="411" y="63"/>
                      <a:pt x="410" y="65"/>
                      <a:pt x="409" y="66"/>
                    </a:cubicBezTo>
                    <a:cubicBezTo>
                      <a:pt x="407" y="65"/>
                      <a:pt x="406" y="64"/>
                      <a:pt x="404" y="63"/>
                    </a:cubicBezTo>
                    <a:cubicBezTo>
                      <a:pt x="404" y="62"/>
                      <a:pt x="402" y="62"/>
                      <a:pt x="402" y="61"/>
                    </a:cubicBezTo>
                    <a:cubicBezTo>
                      <a:pt x="402" y="60"/>
                      <a:pt x="404" y="59"/>
                      <a:pt x="404" y="59"/>
                    </a:cubicBezTo>
                    <a:cubicBezTo>
                      <a:pt x="403" y="58"/>
                      <a:pt x="401" y="58"/>
                      <a:pt x="401" y="57"/>
                    </a:cubicBezTo>
                    <a:cubicBezTo>
                      <a:pt x="401" y="57"/>
                      <a:pt x="403" y="55"/>
                      <a:pt x="403" y="55"/>
                    </a:cubicBezTo>
                    <a:cubicBezTo>
                      <a:pt x="403" y="54"/>
                      <a:pt x="401" y="53"/>
                      <a:pt x="401" y="53"/>
                    </a:cubicBezTo>
                    <a:cubicBezTo>
                      <a:pt x="400" y="53"/>
                      <a:pt x="399" y="55"/>
                      <a:pt x="399" y="55"/>
                    </a:cubicBezTo>
                    <a:cubicBezTo>
                      <a:pt x="399" y="55"/>
                      <a:pt x="398" y="58"/>
                      <a:pt x="397" y="57"/>
                    </a:cubicBezTo>
                    <a:cubicBezTo>
                      <a:pt x="397" y="57"/>
                      <a:pt x="395" y="56"/>
                      <a:pt x="395" y="56"/>
                    </a:cubicBezTo>
                    <a:cubicBezTo>
                      <a:pt x="395" y="55"/>
                      <a:pt x="397" y="54"/>
                      <a:pt x="397" y="54"/>
                    </a:cubicBezTo>
                    <a:cubicBezTo>
                      <a:pt x="397" y="53"/>
                      <a:pt x="395" y="53"/>
                      <a:pt x="395" y="52"/>
                    </a:cubicBezTo>
                    <a:cubicBezTo>
                      <a:pt x="393" y="53"/>
                      <a:pt x="392" y="55"/>
                      <a:pt x="391" y="56"/>
                    </a:cubicBezTo>
                    <a:cubicBezTo>
                      <a:pt x="391" y="57"/>
                      <a:pt x="390" y="58"/>
                      <a:pt x="390" y="59"/>
                    </a:cubicBezTo>
                    <a:cubicBezTo>
                      <a:pt x="389" y="59"/>
                      <a:pt x="392" y="60"/>
                      <a:pt x="392" y="60"/>
                    </a:cubicBezTo>
                    <a:cubicBezTo>
                      <a:pt x="392" y="61"/>
                      <a:pt x="390" y="62"/>
                      <a:pt x="390" y="62"/>
                    </a:cubicBezTo>
                    <a:cubicBezTo>
                      <a:pt x="390" y="63"/>
                      <a:pt x="389" y="65"/>
                      <a:pt x="388" y="65"/>
                    </a:cubicBezTo>
                    <a:cubicBezTo>
                      <a:pt x="388" y="65"/>
                      <a:pt x="386" y="63"/>
                      <a:pt x="386" y="63"/>
                    </a:cubicBezTo>
                    <a:cubicBezTo>
                      <a:pt x="386" y="62"/>
                      <a:pt x="388" y="61"/>
                      <a:pt x="388" y="61"/>
                    </a:cubicBezTo>
                    <a:cubicBezTo>
                      <a:pt x="387" y="60"/>
                      <a:pt x="386" y="60"/>
                      <a:pt x="386" y="59"/>
                    </a:cubicBezTo>
                    <a:cubicBezTo>
                      <a:pt x="385" y="59"/>
                      <a:pt x="383" y="58"/>
                      <a:pt x="383" y="57"/>
                    </a:cubicBezTo>
                    <a:cubicBezTo>
                      <a:pt x="383" y="57"/>
                      <a:pt x="385" y="55"/>
                      <a:pt x="385" y="55"/>
                    </a:cubicBezTo>
                    <a:cubicBezTo>
                      <a:pt x="385" y="55"/>
                      <a:pt x="383" y="54"/>
                      <a:pt x="383" y="53"/>
                    </a:cubicBezTo>
                    <a:cubicBezTo>
                      <a:pt x="382" y="53"/>
                      <a:pt x="381" y="52"/>
                      <a:pt x="381" y="52"/>
                    </a:cubicBezTo>
                    <a:cubicBezTo>
                      <a:pt x="381" y="51"/>
                      <a:pt x="382" y="50"/>
                      <a:pt x="382" y="49"/>
                    </a:cubicBezTo>
                    <a:cubicBezTo>
                      <a:pt x="383" y="49"/>
                      <a:pt x="384" y="48"/>
                      <a:pt x="384" y="47"/>
                    </a:cubicBezTo>
                    <a:cubicBezTo>
                      <a:pt x="384" y="47"/>
                      <a:pt x="382" y="46"/>
                      <a:pt x="382" y="46"/>
                    </a:cubicBezTo>
                    <a:cubicBezTo>
                      <a:pt x="382" y="45"/>
                      <a:pt x="383" y="44"/>
                      <a:pt x="383" y="43"/>
                    </a:cubicBezTo>
                    <a:cubicBezTo>
                      <a:pt x="384" y="43"/>
                      <a:pt x="381" y="42"/>
                      <a:pt x="381" y="42"/>
                    </a:cubicBezTo>
                    <a:cubicBezTo>
                      <a:pt x="381" y="42"/>
                      <a:pt x="379" y="43"/>
                      <a:pt x="380" y="44"/>
                    </a:cubicBezTo>
                    <a:cubicBezTo>
                      <a:pt x="380" y="44"/>
                      <a:pt x="382" y="45"/>
                      <a:pt x="382" y="46"/>
                    </a:cubicBezTo>
                    <a:cubicBezTo>
                      <a:pt x="382" y="46"/>
                      <a:pt x="380" y="47"/>
                      <a:pt x="380" y="48"/>
                    </a:cubicBezTo>
                    <a:cubicBezTo>
                      <a:pt x="380" y="49"/>
                      <a:pt x="379" y="49"/>
                      <a:pt x="378" y="50"/>
                    </a:cubicBezTo>
                    <a:cubicBezTo>
                      <a:pt x="378" y="51"/>
                      <a:pt x="377" y="52"/>
                      <a:pt x="377" y="52"/>
                    </a:cubicBezTo>
                    <a:cubicBezTo>
                      <a:pt x="376" y="54"/>
                      <a:pt x="374" y="55"/>
                      <a:pt x="373" y="57"/>
                    </a:cubicBezTo>
                    <a:cubicBezTo>
                      <a:pt x="372" y="58"/>
                      <a:pt x="371" y="60"/>
                      <a:pt x="370" y="61"/>
                    </a:cubicBezTo>
                    <a:cubicBezTo>
                      <a:pt x="369" y="62"/>
                      <a:pt x="369" y="63"/>
                      <a:pt x="368" y="63"/>
                    </a:cubicBezTo>
                    <a:cubicBezTo>
                      <a:pt x="368" y="64"/>
                      <a:pt x="367" y="65"/>
                      <a:pt x="366" y="66"/>
                    </a:cubicBezTo>
                    <a:cubicBezTo>
                      <a:pt x="366" y="66"/>
                      <a:pt x="364" y="64"/>
                      <a:pt x="364" y="64"/>
                    </a:cubicBezTo>
                    <a:cubicBezTo>
                      <a:pt x="364" y="64"/>
                      <a:pt x="362" y="62"/>
                      <a:pt x="362" y="62"/>
                    </a:cubicBezTo>
                    <a:cubicBezTo>
                      <a:pt x="361" y="62"/>
                      <a:pt x="361" y="64"/>
                      <a:pt x="360" y="64"/>
                    </a:cubicBezTo>
                    <a:cubicBezTo>
                      <a:pt x="360" y="64"/>
                      <a:pt x="359" y="63"/>
                      <a:pt x="358" y="63"/>
                    </a:cubicBezTo>
                    <a:cubicBezTo>
                      <a:pt x="358" y="63"/>
                      <a:pt x="356" y="65"/>
                      <a:pt x="356" y="65"/>
                    </a:cubicBezTo>
                    <a:cubicBezTo>
                      <a:pt x="356" y="65"/>
                      <a:pt x="354" y="64"/>
                      <a:pt x="354" y="63"/>
                    </a:cubicBezTo>
                    <a:cubicBezTo>
                      <a:pt x="354" y="63"/>
                      <a:pt x="356" y="62"/>
                      <a:pt x="356" y="61"/>
                    </a:cubicBezTo>
                    <a:cubicBezTo>
                      <a:pt x="356" y="60"/>
                      <a:pt x="357" y="59"/>
                      <a:pt x="357" y="59"/>
                    </a:cubicBezTo>
                    <a:cubicBezTo>
                      <a:pt x="358" y="58"/>
                      <a:pt x="359" y="57"/>
                      <a:pt x="359" y="57"/>
                    </a:cubicBezTo>
                    <a:cubicBezTo>
                      <a:pt x="360" y="56"/>
                      <a:pt x="360" y="55"/>
                      <a:pt x="361" y="54"/>
                    </a:cubicBezTo>
                    <a:cubicBezTo>
                      <a:pt x="361" y="54"/>
                      <a:pt x="362" y="52"/>
                      <a:pt x="363" y="52"/>
                    </a:cubicBezTo>
                    <a:cubicBezTo>
                      <a:pt x="363" y="52"/>
                      <a:pt x="365" y="54"/>
                      <a:pt x="365" y="54"/>
                    </a:cubicBezTo>
                    <a:cubicBezTo>
                      <a:pt x="365" y="53"/>
                      <a:pt x="367" y="52"/>
                      <a:pt x="367" y="52"/>
                    </a:cubicBezTo>
                    <a:cubicBezTo>
                      <a:pt x="366" y="51"/>
                      <a:pt x="365" y="51"/>
                      <a:pt x="364" y="50"/>
                    </a:cubicBezTo>
                    <a:cubicBezTo>
                      <a:pt x="364" y="49"/>
                      <a:pt x="362" y="49"/>
                      <a:pt x="362" y="48"/>
                    </a:cubicBezTo>
                    <a:cubicBezTo>
                      <a:pt x="362" y="48"/>
                      <a:pt x="364" y="47"/>
                      <a:pt x="364" y="46"/>
                    </a:cubicBezTo>
                    <a:cubicBezTo>
                      <a:pt x="363" y="46"/>
                      <a:pt x="362" y="44"/>
                      <a:pt x="362" y="44"/>
                    </a:cubicBezTo>
                    <a:cubicBezTo>
                      <a:pt x="361" y="44"/>
                      <a:pt x="360" y="46"/>
                      <a:pt x="360" y="46"/>
                    </a:cubicBezTo>
                    <a:cubicBezTo>
                      <a:pt x="360" y="47"/>
                      <a:pt x="358" y="48"/>
                      <a:pt x="358" y="49"/>
                    </a:cubicBezTo>
                    <a:cubicBezTo>
                      <a:pt x="358" y="49"/>
                      <a:pt x="360" y="50"/>
                      <a:pt x="360" y="50"/>
                    </a:cubicBezTo>
                    <a:cubicBezTo>
                      <a:pt x="360" y="51"/>
                      <a:pt x="359" y="53"/>
                      <a:pt x="359" y="53"/>
                    </a:cubicBezTo>
                    <a:cubicBezTo>
                      <a:pt x="358" y="53"/>
                      <a:pt x="357" y="51"/>
                      <a:pt x="356" y="51"/>
                    </a:cubicBezTo>
                    <a:cubicBezTo>
                      <a:pt x="356" y="51"/>
                      <a:pt x="355" y="53"/>
                      <a:pt x="355" y="53"/>
                    </a:cubicBezTo>
                    <a:cubicBezTo>
                      <a:pt x="354" y="54"/>
                      <a:pt x="354" y="55"/>
                      <a:pt x="353" y="55"/>
                    </a:cubicBezTo>
                    <a:cubicBezTo>
                      <a:pt x="353" y="56"/>
                      <a:pt x="352" y="58"/>
                      <a:pt x="351" y="58"/>
                    </a:cubicBezTo>
                    <a:cubicBezTo>
                      <a:pt x="351" y="58"/>
                      <a:pt x="349" y="56"/>
                      <a:pt x="349" y="56"/>
                    </a:cubicBezTo>
                    <a:cubicBezTo>
                      <a:pt x="348" y="56"/>
                      <a:pt x="348" y="58"/>
                      <a:pt x="347" y="58"/>
                    </a:cubicBezTo>
                    <a:cubicBezTo>
                      <a:pt x="347" y="59"/>
                      <a:pt x="346" y="60"/>
                      <a:pt x="346" y="60"/>
                    </a:cubicBezTo>
                    <a:cubicBezTo>
                      <a:pt x="346" y="60"/>
                      <a:pt x="343" y="59"/>
                      <a:pt x="343" y="59"/>
                    </a:cubicBezTo>
                    <a:cubicBezTo>
                      <a:pt x="343" y="58"/>
                      <a:pt x="345" y="57"/>
                      <a:pt x="345" y="56"/>
                    </a:cubicBezTo>
                    <a:cubicBezTo>
                      <a:pt x="345" y="56"/>
                      <a:pt x="343" y="55"/>
                      <a:pt x="343" y="55"/>
                    </a:cubicBezTo>
                    <a:cubicBezTo>
                      <a:pt x="342" y="55"/>
                      <a:pt x="342" y="57"/>
                      <a:pt x="341" y="57"/>
                    </a:cubicBezTo>
                    <a:cubicBezTo>
                      <a:pt x="341" y="57"/>
                      <a:pt x="340" y="55"/>
                      <a:pt x="339" y="55"/>
                    </a:cubicBezTo>
                    <a:cubicBezTo>
                      <a:pt x="338" y="55"/>
                      <a:pt x="338" y="57"/>
                      <a:pt x="337" y="58"/>
                    </a:cubicBezTo>
                    <a:cubicBezTo>
                      <a:pt x="337" y="58"/>
                      <a:pt x="336" y="56"/>
                      <a:pt x="335" y="56"/>
                    </a:cubicBezTo>
                    <a:cubicBezTo>
                      <a:pt x="334" y="56"/>
                      <a:pt x="334" y="58"/>
                      <a:pt x="333" y="58"/>
                    </a:cubicBezTo>
                    <a:cubicBezTo>
                      <a:pt x="332" y="57"/>
                      <a:pt x="330" y="56"/>
                      <a:pt x="329" y="55"/>
                    </a:cubicBezTo>
                    <a:cubicBezTo>
                      <a:pt x="330" y="53"/>
                      <a:pt x="331" y="52"/>
                      <a:pt x="332" y="50"/>
                    </a:cubicBezTo>
                    <a:cubicBezTo>
                      <a:pt x="333" y="49"/>
                      <a:pt x="333" y="49"/>
                      <a:pt x="334" y="48"/>
                    </a:cubicBezTo>
                    <a:cubicBezTo>
                      <a:pt x="334" y="48"/>
                      <a:pt x="336" y="46"/>
                      <a:pt x="336" y="46"/>
                    </a:cubicBezTo>
                    <a:cubicBezTo>
                      <a:pt x="336" y="46"/>
                      <a:pt x="334" y="44"/>
                      <a:pt x="333" y="44"/>
                    </a:cubicBezTo>
                    <a:cubicBezTo>
                      <a:pt x="333" y="44"/>
                      <a:pt x="332" y="46"/>
                      <a:pt x="332" y="46"/>
                    </a:cubicBezTo>
                    <a:cubicBezTo>
                      <a:pt x="331" y="47"/>
                      <a:pt x="331" y="48"/>
                      <a:pt x="330" y="48"/>
                    </a:cubicBezTo>
                    <a:cubicBezTo>
                      <a:pt x="329" y="49"/>
                      <a:pt x="329" y="50"/>
                      <a:pt x="328" y="51"/>
                    </a:cubicBezTo>
                    <a:cubicBezTo>
                      <a:pt x="328" y="51"/>
                      <a:pt x="327" y="52"/>
                      <a:pt x="327" y="53"/>
                    </a:cubicBezTo>
                    <a:cubicBezTo>
                      <a:pt x="326" y="54"/>
                      <a:pt x="325" y="55"/>
                      <a:pt x="325" y="55"/>
                    </a:cubicBezTo>
                    <a:cubicBezTo>
                      <a:pt x="325" y="56"/>
                      <a:pt x="327" y="57"/>
                      <a:pt x="327" y="57"/>
                    </a:cubicBezTo>
                    <a:cubicBezTo>
                      <a:pt x="328" y="57"/>
                      <a:pt x="329" y="58"/>
                      <a:pt x="329" y="59"/>
                    </a:cubicBezTo>
                    <a:cubicBezTo>
                      <a:pt x="330" y="59"/>
                      <a:pt x="328" y="60"/>
                      <a:pt x="328" y="61"/>
                    </a:cubicBezTo>
                    <a:cubicBezTo>
                      <a:pt x="327" y="60"/>
                      <a:pt x="326" y="60"/>
                      <a:pt x="325" y="59"/>
                    </a:cubicBezTo>
                    <a:cubicBezTo>
                      <a:pt x="325" y="59"/>
                      <a:pt x="324" y="57"/>
                      <a:pt x="323" y="57"/>
                    </a:cubicBezTo>
                    <a:cubicBezTo>
                      <a:pt x="323" y="57"/>
                      <a:pt x="322" y="59"/>
                      <a:pt x="322" y="60"/>
                    </a:cubicBezTo>
                    <a:cubicBezTo>
                      <a:pt x="321" y="60"/>
                      <a:pt x="320" y="61"/>
                      <a:pt x="320" y="62"/>
                    </a:cubicBezTo>
                    <a:cubicBezTo>
                      <a:pt x="320" y="61"/>
                      <a:pt x="318" y="61"/>
                      <a:pt x="318" y="60"/>
                    </a:cubicBezTo>
                    <a:cubicBezTo>
                      <a:pt x="318" y="60"/>
                      <a:pt x="319" y="58"/>
                      <a:pt x="319" y="58"/>
                    </a:cubicBezTo>
                    <a:cubicBezTo>
                      <a:pt x="320" y="57"/>
                      <a:pt x="320" y="56"/>
                      <a:pt x="321" y="56"/>
                    </a:cubicBezTo>
                    <a:cubicBezTo>
                      <a:pt x="322" y="55"/>
                      <a:pt x="322" y="54"/>
                      <a:pt x="323" y="53"/>
                    </a:cubicBezTo>
                    <a:cubicBezTo>
                      <a:pt x="323" y="53"/>
                      <a:pt x="324" y="52"/>
                      <a:pt x="324" y="51"/>
                    </a:cubicBezTo>
                    <a:cubicBezTo>
                      <a:pt x="324" y="51"/>
                      <a:pt x="323" y="49"/>
                      <a:pt x="322" y="50"/>
                    </a:cubicBezTo>
                    <a:cubicBezTo>
                      <a:pt x="322" y="50"/>
                      <a:pt x="321" y="52"/>
                      <a:pt x="320" y="52"/>
                    </a:cubicBezTo>
                    <a:cubicBezTo>
                      <a:pt x="320" y="52"/>
                      <a:pt x="319" y="50"/>
                      <a:pt x="318" y="50"/>
                    </a:cubicBezTo>
                    <a:cubicBezTo>
                      <a:pt x="318" y="50"/>
                      <a:pt x="317" y="52"/>
                      <a:pt x="317" y="52"/>
                    </a:cubicBezTo>
                    <a:cubicBezTo>
                      <a:pt x="316" y="53"/>
                      <a:pt x="315" y="54"/>
                      <a:pt x="315" y="55"/>
                    </a:cubicBezTo>
                    <a:cubicBezTo>
                      <a:pt x="315" y="55"/>
                      <a:pt x="314" y="57"/>
                      <a:pt x="313" y="57"/>
                    </a:cubicBezTo>
                    <a:cubicBezTo>
                      <a:pt x="313" y="57"/>
                      <a:pt x="311" y="55"/>
                      <a:pt x="311" y="55"/>
                    </a:cubicBezTo>
                    <a:cubicBezTo>
                      <a:pt x="310" y="55"/>
                      <a:pt x="310" y="57"/>
                      <a:pt x="309" y="57"/>
                    </a:cubicBezTo>
                    <a:cubicBezTo>
                      <a:pt x="309" y="57"/>
                      <a:pt x="308" y="56"/>
                      <a:pt x="307" y="56"/>
                    </a:cubicBezTo>
                    <a:cubicBezTo>
                      <a:pt x="306" y="56"/>
                      <a:pt x="306" y="58"/>
                      <a:pt x="305" y="58"/>
                    </a:cubicBezTo>
                    <a:cubicBezTo>
                      <a:pt x="305" y="58"/>
                      <a:pt x="304" y="56"/>
                      <a:pt x="303" y="56"/>
                    </a:cubicBezTo>
                    <a:cubicBezTo>
                      <a:pt x="302" y="56"/>
                      <a:pt x="302" y="58"/>
                      <a:pt x="301" y="58"/>
                    </a:cubicBezTo>
                    <a:cubicBezTo>
                      <a:pt x="301" y="58"/>
                      <a:pt x="300" y="57"/>
                      <a:pt x="299" y="57"/>
                    </a:cubicBezTo>
                    <a:cubicBezTo>
                      <a:pt x="299" y="57"/>
                      <a:pt x="298" y="59"/>
                      <a:pt x="297" y="59"/>
                    </a:cubicBezTo>
                    <a:cubicBezTo>
                      <a:pt x="297" y="59"/>
                      <a:pt x="295" y="57"/>
                      <a:pt x="295" y="57"/>
                    </a:cubicBezTo>
                    <a:cubicBezTo>
                      <a:pt x="295" y="57"/>
                      <a:pt x="294" y="59"/>
                      <a:pt x="293" y="59"/>
                    </a:cubicBezTo>
                    <a:cubicBezTo>
                      <a:pt x="293" y="60"/>
                      <a:pt x="292" y="61"/>
                      <a:pt x="292" y="62"/>
                    </a:cubicBezTo>
                    <a:cubicBezTo>
                      <a:pt x="291" y="61"/>
                      <a:pt x="290" y="61"/>
                      <a:pt x="290" y="60"/>
                    </a:cubicBezTo>
                    <a:cubicBezTo>
                      <a:pt x="289" y="60"/>
                      <a:pt x="287" y="59"/>
                      <a:pt x="287" y="58"/>
                    </a:cubicBezTo>
                    <a:cubicBezTo>
                      <a:pt x="287" y="58"/>
                      <a:pt x="289" y="56"/>
                      <a:pt x="289" y="56"/>
                    </a:cubicBezTo>
                    <a:cubicBezTo>
                      <a:pt x="290" y="55"/>
                      <a:pt x="290" y="55"/>
                      <a:pt x="291" y="54"/>
                    </a:cubicBezTo>
                    <a:cubicBezTo>
                      <a:pt x="291" y="54"/>
                      <a:pt x="292" y="55"/>
                      <a:pt x="293" y="55"/>
                    </a:cubicBezTo>
                    <a:cubicBezTo>
                      <a:pt x="293" y="56"/>
                      <a:pt x="295" y="57"/>
                      <a:pt x="295" y="57"/>
                    </a:cubicBezTo>
                    <a:cubicBezTo>
                      <a:pt x="296" y="57"/>
                      <a:pt x="296" y="55"/>
                      <a:pt x="297" y="55"/>
                    </a:cubicBezTo>
                    <a:cubicBezTo>
                      <a:pt x="298" y="55"/>
                      <a:pt x="298" y="57"/>
                      <a:pt x="299" y="57"/>
                    </a:cubicBezTo>
                    <a:cubicBezTo>
                      <a:pt x="300" y="57"/>
                      <a:pt x="300" y="54"/>
                      <a:pt x="301" y="54"/>
                    </a:cubicBezTo>
                    <a:cubicBezTo>
                      <a:pt x="301" y="54"/>
                      <a:pt x="303" y="56"/>
                      <a:pt x="303" y="56"/>
                    </a:cubicBezTo>
                    <a:cubicBezTo>
                      <a:pt x="304" y="56"/>
                      <a:pt x="304" y="54"/>
                      <a:pt x="305" y="54"/>
                    </a:cubicBezTo>
                    <a:cubicBezTo>
                      <a:pt x="304" y="53"/>
                      <a:pt x="303" y="53"/>
                      <a:pt x="303" y="52"/>
                    </a:cubicBezTo>
                    <a:cubicBezTo>
                      <a:pt x="302" y="52"/>
                      <a:pt x="300" y="51"/>
                      <a:pt x="300" y="50"/>
                    </a:cubicBezTo>
                    <a:cubicBezTo>
                      <a:pt x="300" y="50"/>
                      <a:pt x="302" y="49"/>
                      <a:pt x="302" y="48"/>
                    </a:cubicBezTo>
                    <a:cubicBezTo>
                      <a:pt x="303" y="48"/>
                      <a:pt x="303" y="47"/>
                      <a:pt x="304" y="46"/>
                    </a:cubicBezTo>
                    <a:cubicBezTo>
                      <a:pt x="304" y="45"/>
                      <a:pt x="305" y="45"/>
                      <a:pt x="305" y="44"/>
                    </a:cubicBezTo>
                    <a:cubicBezTo>
                      <a:pt x="305" y="44"/>
                      <a:pt x="304" y="42"/>
                      <a:pt x="303" y="42"/>
                    </a:cubicBezTo>
                    <a:cubicBezTo>
                      <a:pt x="303" y="42"/>
                      <a:pt x="302" y="44"/>
                      <a:pt x="301" y="44"/>
                    </a:cubicBezTo>
                    <a:cubicBezTo>
                      <a:pt x="301" y="45"/>
                      <a:pt x="300" y="46"/>
                      <a:pt x="300" y="47"/>
                    </a:cubicBezTo>
                    <a:cubicBezTo>
                      <a:pt x="299" y="47"/>
                      <a:pt x="299" y="48"/>
                      <a:pt x="298" y="49"/>
                    </a:cubicBezTo>
                    <a:cubicBezTo>
                      <a:pt x="298" y="49"/>
                      <a:pt x="297" y="51"/>
                      <a:pt x="296" y="51"/>
                    </a:cubicBezTo>
                    <a:cubicBezTo>
                      <a:pt x="296" y="51"/>
                      <a:pt x="295" y="49"/>
                      <a:pt x="294" y="49"/>
                    </a:cubicBezTo>
                    <a:cubicBezTo>
                      <a:pt x="294" y="49"/>
                      <a:pt x="293" y="52"/>
                      <a:pt x="292" y="52"/>
                    </a:cubicBezTo>
                    <a:cubicBezTo>
                      <a:pt x="292" y="52"/>
                      <a:pt x="290" y="50"/>
                      <a:pt x="290" y="50"/>
                    </a:cubicBezTo>
                    <a:cubicBezTo>
                      <a:pt x="290" y="50"/>
                      <a:pt x="289" y="51"/>
                      <a:pt x="288" y="52"/>
                    </a:cubicBezTo>
                    <a:cubicBezTo>
                      <a:pt x="288" y="53"/>
                      <a:pt x="287" y="54"/>
                      <a:pt x="287" y="54"/>
                    </a:cubicBezTo>
                    <a:cubicBezTo>
                      <a:pt x="286" y="55"/>
                      <a:pt x="286" y="56"/>
                      <a:pt x="285" y="57"/>
                    </a:cubicBezTo>
                    <a:cubicBezTo>
                      <a:pt x="284" y="57"/>
                      <a:pt x="284" y="58"/>
                      <a:pt x="283" y="59"/>
                    </a:cubicBezTo>
                    <a:cubicBezTo>
                      <a:pt x="283" y="60"/>
                      <a:pt x="282" y="60"/>
                      <a:pt x="282" y="61"/>
                    </a:cubicBezTo>
                    <a:cubicBezTo>
                      <a:pt x="281" y="62"/>
                      <a:pt x="280" y="63"/>
                      <a:pt x="280" y="63"/>
                    </a:cubicBezTo>
                    <a:cubicBezTo>
                      <a:pt x="280" y="64"/>
                      <a:pt x="282" y="65"/>
                      <a:pt x="282" y="65"/>
                    </a:cubicBezTo>
                    <a:cubicBezTo>
                      <a:pt x="282" y="65"/>
                      <a:pt x="281" y="67"/>
                      <a:pt x="280" y="67"/>
                    </a:cubicBezTo>
                    <a:cubicBezTo>
                      <a:pt x="280" y="67"/>
                      <a:pt x="279" y="69"/>
                      <a:pt x="279" y="69"/>
                    </a:cubicBezTo>
                    <a:cubicBezTo>
                      <a:pt x="278" y="69"/>
                      <a:pt x="277" y="68"/>
                      <a:pt x="277" y="68"/>
                    </a:cubicBezTo>
                    <a:cubicBezTo>
                      <a:pt x="276" y="68"/>
                      <a:pt x="275" y="70"/>
                      <a:pt x="275" y="70"/>
                    </a:cubicBezTo>
                    <a:cubicBezTo>
                      <a:pt x="275" y="70"/>
                      <a:pt x="273" y="68"/>
                      <a:pt x="273" y="68"/>
                    </a:cubicBezTo>
                    <a:cubicBezTo>
                      <a:pt x="273" y="67"/>
                      <a:pt x="274" y="67"/>
                      <a:pt x="274" y="66"/>
                    </a:cubicBezTo>
                    <a:cubicBezTo>
                      <a:pt x="275" y="65"/>
                      <a:pt x="276" y="64"/>
                      <a:pt x="276" y="64"/>
                    </a:cubicBezTo>
                    <a:cubicBezTo>
                      <a:pt x="276" y="63"/>
                      <a:pt x="274" y="62"/>
                      <a:pt x="274" y="62"/>
                    </a:cubicBezTo>
                    <a:cubicBezTo>
                      <a:pt x="274" y="62"/>
                      <a:pt x="275" y="60"/>
                      <a:pt x="275" y="60"/>
                    </a:cubicBezTo>
                    <a:cubicBezTo>
                      <a:pt x="276" y="59"/>
                      <a:pt x="277" y="58"/>
                      <a:pt x="277" y="58"/>
                    </a:cubicBezTo>
                    <a:cubicBezTo>
                      <a:pt x="278" y="57"/>
                      <a:pt x="278" y="56"/>
                      <a:pt x="279" y="55"/>
                    </a:cubicBezTo>
                    <a:cubicBezTo>
                      <a:pt x="279" y="55"/>
                      <a:pt x="280" y="54"/>
                      <a:pt x="281" y="53"/>
                    </a:cubicBezTo>
                    <a:cubicBezTo>
                      <a:pt x="281" y="54"/>
                      <a:pt x="282" y="54"/>
                      <a:pt x="283" y="55"/>
                    </a:cubicBezTo>
                    <a:cubicBezTo>
                      <a:pt x="283" y="55"/>
                      <a:pt x="285" y="53"/>
                      <a:pt x="285" y="53"/>
                    </a:cubicBezTo>
                    <a:cubicBezTo>
                      <a:pt x="285" y="52"/>
                      <a:pt x="282" y="51"/>
                      <a:pt x="282" y="51"/>
                    </a:cubicBezTo>
                    <a:cubicBezTo>
                      <a:pt x="282" y="51"/>
                      <a:pt x="281" y="53"/>
                      <a:pt x="281" y="53"/>
                    </a:cubicBezTo>
                    <a:cubicBezTo>
                      <a:pt x="280" y="53"/>
                      <a:pt x="279" y="51"/>
                      <a:pt x="278" y="51"/>
                    </a:cubicBezTo>
                    <a:cubicBezTo>
                      <a:pt x="278" y="51"/>
                      <a:pt x="277" y="54"/>
                      <a:pt x="277" y="54"/>
                    </a:cubicBezTo>
                    <a:cubicBezTo>
                      <a:pt x="276" y="54"/>
                      <a:pt x="274" y="52"/>
                      <a:pt x="274" y="52"/>
                    </a:cubicBezTo>
                    <a:cubicBezTo>
                      <a:pt x="274" y="51"/>
                      <a:pt x="276" y="50"/>
                      <a:pt x="276" y="50"/>
                    </a:cubicBezTo>
                    <a:cubicBezTo>
                      <a:pt x="276" y="50"/>
                      <a:pt x="274" y="48"/>
                      <a:pt x="274" y="48"/>
                    </a:cubicBezTo>
                    <a:cubicBezTo>
                      <a:pt x="274" y="48"/>
                      <a:pt x="272" y="50"/>
                      <a:pt x="272" y="50"/>
                    </a:cubicBezTo>
                    <a:cubicBezTo>
                      <a:pt x="272" y="51"/>
                      <a:pt x="275" y="52"/>
                      <a:pt x="274" y="52"/>
                    </a:cubicBezTo>
                    <a:cubicBezTo>
                      <a:pt x="274" y="52"/>
                      <a:pt x="273" y="54"/>
                      <a:pt x="273" y="54"/>
                    </a:cubicBezTo>
                    <a:cubicBezTo>
                      <a:pt x="272" y="54"/>
                      <a:pt x="271" y="52"/>
                      <a:pt x="270" y="52"/>
                    </a:cubicBezTo>
                    <a:cubicBezTo>
                      <a:pt x="270" y="53"/>
                      <a:pt x="269" y="55"/>
                      <a:pt x="269" y="55"/>
                    </a:cubicBezTo>
                    <a:cubicBezTo>
                      <a:pt x="268" y="55"/>
                      <a:pt x="267" y="53"/>
                      <a:pt x="267" y="53"/>
                    </a:cubicBezTo>
                    <a:cubicBezTo>
                      <a:pt x="266" y="54"/>
                      <a:pt x="265" y="54"/>
                      <a:pt x="265" y="55"/>
                    </a:cubicBezTo>
                    <a:cubicBezTo>
                      <a:pt x="265" y="56"/>
                      <a:pt x="263" y="57"/>
                      <a:pt x="263" y="57"/>
                    </a:cubicBezTo>
                    <a:cubicBezTo>
                      <a:pt x="263" y="58"/>
                      <a:pt x="265" y="59"/>
                      <a:pt x="265" y="59"/>
                    </a:cubicBezTo>
                    <a:cubicBezTo>
                      <a:pt x="265" y="60"/>
                      <a:pt x="264" y="61"/>
                      <a:pt x="264" y="61"/>
                    </a:cubicBezTo>
                    <a:cubicBezTo>
                      <a:pt x="264" y="62"/>
                      <a:pt x="266" y="63"/>
                      <a:pt x="266" y="63"/>
                    </a:cubicBezTo>
                    <a:cubicBezTo>
                      <a:pt x="266" y="64"/>
                      <a:pt x="264" y="65"/>
                      <a:pt x="264" y="65"/>
                    </a:cubicBezTo>
                    <a:cubicBezTo>
                      <a:pt x="264" y="66"/>
                      <a:pt x="262" y="67"/>
                      <a:pt x="262" y="68"/>
                    </a:cubicBezTo>
                    <a:cubicBezTo>
                      <a:pt x="262" y="67"/>
                      <a:pt x="260" y="67"/>
                      <a:pt x="260" y="66"/>
                    </a:cubicBezTo>
                    <a:cubicBezTo>
                      <a:pt x="260" y="65"/>
                      <a:pt x="262" y="64"/>
                      <a:pt x="262" y="64"/>
                    </a:cubicBezTo>
                    <a:cubicBezTo>
                      <a:pt x="262" y="63"/>
                      <a:pt x="260" y="63"/>
                      <a:pt x="260" y="62"/>
                    </a:cubicBezTo>
                    <a:cubicBezTo>
                      <a:pt x="260" y="62"/>
                      <a:pt x="262" y="60"/>
                      <a:pt x="261" y="60"/>
                    </a:cubicBezTo>
                    <a:cubicBezTo>
                      <a:pt x="261" y="59"/>
                      <a:pt x="259" y="58"/>
                      <a:pt x="259" y="58"/>
                    </a:cubicBezTo>
                    <a:cubicBezTo>
                      <a:pt x="259" y="58"/>
                      <a:pt x="258" y="60"/>
                      <a:pt x="257" y="60"/>
                    </a:cubicBezTo>
                    <a:cubicBezTo>
                      <a:pt x="257" y="60"/>
                      <a:pt x="256" y="59"/>
                      <a:pt x="255" y="59"/>
                    </a:cubicBezTo>
                    <a:cubicBezTo>
                      <a:pt x="254" y="60"/>
                      <a:pt x="253" y="62"/>
                      <a:pt x="252" y="63"/>
                    </a:cubicBezTo>
                    <a:cubicBezTo>
                      <a:pt x="251" y="64"/>
                      <a:pt x="251" y="64"/>
                      <a:pt x="250" y="65"/>
                    </a:cubicBezTo>
                    <a:cubicBezTo>
                      <a:pt x="249" y="64"/>
                      <a:pt x="247" y="63"/>
                      <a:pt x="246" y="62"/>
                    </a:cubicBezTo>
                    <a:cubicBezTo>
                      <a:pt x="246" y="61"/>
                      <a:pt x="247" y="60"/>
                      <a:pt x="247" y="60"/>
                    </a:cubicBezTo>
                    <a:cubicBezTo>
                      <a:pt x="247" y="59"/>
                      <a:pt x="245" y="58"/>
                      <a:pt x="245" y="58"/>
                    </a:cubicBezTo>
                    <a:cubicBezTo>
                      <a:pt x="245" y="57"/>
                      <a:pt x="247" y="56"/>
                      <a:pt x="247" y="56"/>
                    </a:cubicBezTo>
                    <a:cubicBezTo>
                      <a:pt x="247" y="55"/>
                      <a:pt x="248" y="53"/>
                      <a:pt x="249" y="53"/>
                    </a:cubicBezTo>
                    <a:cubicBezTo>
                      <a:pt x="249" y="53"/>
                      <a:pt x="250" y="55"/>
                      <a:pt x="251" y="55"/>
                    </a:cubicBezTo>
                    <a:cubicBezTo>
                      <a:pt x="251" y="55"/>
                      <a:pt x="253" y="57"/>
                      <a:pt x="253" y="57"/>
                    </a:cubicBezTo>
                    <a:cubicBezTo>
                      <a:pt x="253" y="56"/>
                      <a:pt x="255" y="55"/>
                      <a:pt x="255" y="55"/>
                    </a:cubicBezTo>
                    <a:cubicBezTo>
                      <a:pt x="255" y="54"/>
                      <a:pt x="253" y="54"/>
                      <a:pt x="253" y="53"/>
                    </a:cubicBezTo>
                    <a:cubicBezTo>
                      <a:pt x="252" y="52"/>
                      <a:pt x="254" y="51"/>
                      <a:pt x="254" y="51"/>
                    </a:cubicBezTo>
                    <a:cubicBezTo>
                      <a:pt x="254" y="50"/>
                      <a:pt x="252" y="49"/>
                      <a:pt x="252" y="49"/>
                    </a:cubicBezTo>
                    <a:cubicBezTo>
                      <a:pt x="252" y="49"/>
                      <a:pt x="251" y="51"/>
                      <a:pt x="250" y="51"/>
                    </a:cubicBezTo>
                    <a:cubicBezTo>
                      <a:pt x="250" y="51"/>
                      <a:pt x="249" y="50"/>
                      <a:pt x="248" y="49"/>
                    </a:cubicBezTo>
                    <a:cubicBezTo>
                      <a:pt x="248" y="49"/>
                      <a:pt x="250" y="48"/>
                      <a:pt x="250" y="47"/>
                    </a:cubicBezTo>
                    <a:cubicBezTo>
                      <a:pt x="250" y="47"/>
                      <a:pt x="247" y="46"/>
                      <a:pt x="248" y="46"/>
                    </a:cubicBezTo>
                    <a:cubicBezTo>
                      <a:pt x="247" y="46"/>
                      <a:pt x="246" y="47"/>
                      <a:pt x="246" y="48"/>
                    </a:cubicBezTo>
                    <a:cubicBezTo>
                      <a:pt x="246" y="48"/>
                      <a:pt x="248" y="49"/>
                      <a:pt x="248" y="49"/>
                    </a:cubicBezTo>
                    <a:cubicBezTo>
                      <a:pt x="248" y="50"/>
                      <a:pt x="247" y="51"/>
                      <a:pt x="246" y="52"/>
                    </a:cubicBezTo>
                    <a:cubicBezTo>
                      <a:pt x="246" y="52"/>
                      <a:pt x="245" y="53"/>
                      <a:pt x="245" y="54"/>
                    </a:cubicBezTo>
                    <a:cubicBezTo>
                      <a:pt x="244" y="55"/>
                      <a:pt x="244" y="56"/>
                      <a:pt x="243" y="56"/>
                    </a:cubicBezTo>
                    <a:cubicBezTo>
                      <a:pt x="243" y="56"/>
                      <a:pt x="241" y="54"/>
                      <a:pt x="241" y="54"/>
                    </a:cubicBezTo>
                    <a:cubicBezTo>
                      <a:pt x="240" y="55"/>
                      <a:pt x="240" y="56"/>
                      <a:pt x="239" y="57"/>
                    </a:cubicBezTo>
                    <a:cubicBezTo>
                      <a:pt x="239" y="57"/>
                      <a:pt x="241" y="58"/>
                      <a:pt x="241" y="58"/>
                    </a:cubicBezTo>
                    <a:cubicBezTo>
                      <a:pt x="241" y="59"/>
                      <a:pt x="240" y="61"/>
                      <a:pt x="240" y="61"/>
                    </a:cubicBezTo>
                    <a:cubicBezTo>
                      <a:pt x="239" y="61"/>
                      <a:pt x="237" y="59"/>
                      <a:pt x="237" y="59"/>
                    </a:cubicBezTo>
                    <a:cubicBezTo>
                      <a:pt x="237" y="59"/>
                      <a:pt x="239" y="57"/>
                      <a:pt x="239" y="57"/>
                    </a:cubicBezTo>
                    <a:cubicBezTo>
                      <a:pt x="239" y="56"/>
                      <a:pt x="237" y="55"/>
                      <a:pt x="237" y="55"/>
                    </a:cubicBezTo>
                    <a:cubicBezTo>
                      <a:pt x="236" y="54"/>
                      <a:pt x="235" y="54"/>
                      <a:pt x="235" y="53"/>
                    </a:cubicBezTo>
                    <a:cubicBezTo>
                      <a:pt x="234" y="53"/>
                      <a:pt x="233" y="52"/>
                      <a:pt x="232" y="52"/>
                    </a:cubicBezTo>
                    <a:cubicBezTo>
                      <a:pt x="231" y="53"/>
                      <a:pt x="230" y="55"/>
                      <a:pt x="229" y="56"/>
                    </a:cubicBezTo>
                    <a:cubicBezTo>
                      <a:pt x="228" y="57"/>
                      <a:pt x="228" y="58"/>
                      <a:pt x="227" y="58"/>
                    </a:cubicBezTo>
                    <a:cubicBezTo>
                      <a:pt x="227" y="58"/>
                      <a:pt x="225" y="57"/>
                      <a:pt x="225" y="57"/>
                    </a:cubicBezTo>
                    <a:cubicBezTo>
                      <a:pt x="224" y="57"/>
                      <a:pt x="224" y="59"/>
                      <a:pt x="223" y="59"/>
                    </a:cubicBezTo>
                    <a:cubicBezTo>
                      <a:pt x="222" y="59"/>
                      <a:pt x="222" y="57"/>
                      <a:pt x="221" y="57"/>
                    </a:cubicBezTo>
                    <a:cubicBezTo>
                      <a:pt x="220" y="57"/>
                      <a:pt x="219" y="55"/>
                      <a:pt x="219" y="55"/>
                    </a:cubicBezTo>
                    <a:cubicBezTo>
                      <a:pt x="218" y="55"/>
                      <a:pt x="218" y="57"/>
                      <a:pt x="217" y="58"/>
                    </a:cubicBezTo>
                    <a:cubicBezTo>
                      <a:pt x="216" y="57"/>
                      <a:pt x="216" y="57"/>
                      <a:pt x="215" y="56"/>
                    </a:cubicBezTo>
                    <a:cubicBezTo>
                      <a:pt x="214" y="56"/>
                      <a:pt x="213" y="55"/>
                      <a:pt x="213" y="54"/>
                    </a:cubicBezTo>
                    <a:cubicBezTo>
                      <a:pt x="213" y="54"/>
                      <a:pt x="214" y="52"/>
                      <a:pt x="214" y="52"/>
                    </a:cubicBezTo>
                    <a:cubicBezTo>
                      <a:pt x="215" y="52"/>
                      <a:pt x="216" y="54"/>
                      <a:pt x="217" y="54"/>
                    </a:cubicBezTo>
                    <a:cubicBezTo>
                      <a:pt x="217" y="53"/>
                      <a:pt x="218" y="52"/>
                      <a:pt x="218" y="51"/>
                    </a:cubicBezTo>
                    <a:cubicBezTo>
                      <a:pt x="217" y="50"/>
                      <a:pt x="215" y="49"/>
                      <a:pt x="214" y="48"/>
                    </a:cubicBezTo>
                    <a:cubicBezTo>
                      <a:pt x="213" y="49"/>
                      <a:pt x="213" y="50"/>
                      <a:pt x="212" y="50"/>
                    </a:cubicBezTo>
                    <a:cubicBezTo>
                      <a:pt x="212" y="51"/>
                      <a:pt x="211" y="53"/>
                      <a:pt x="210" y="53"/>
                    </a:cubicBezTo>
                    <a:cubicBezTo>
                      <a:pt x="210" y="53"/>
                      <a:pt x="208" y="51"/>
                      <a:pt x="208" y="51"/>
                    </a:cubicBezTo>
                    <a:cubicBezTo>
                      <a:pt x="208" y="51"/>
                      <a:pt x="207" y="52"/>
                      <a:pt x="206" y="53"/>
                    </a:cubicBezTo>
                    <a:cubicBezTo>
                      <a:pt x="206" y="54"/>
                      <a:pt x="205" y="55"/>
                      <a:pt x="205" y="55"/>
                    </a:cubicBezTo>
                    <a:cubicBezTo>
                      <a:pt x="205" y="56"/>
                      <a:pt x="203" y="57"/>
                      <a:pt x="203" y="58"/>
                    </a:cubicBezTo>
                    <a:cubicBezTo>
                      <a:pt x="203" y="58"/>
                      <a:pt x="205" y="59"/>
                      <a:pt x="205" y="59"/>
                    </a:cubicBezTo>
                    <a:cubicBezTo>
                      <a:pt x="205" y="59"/>
                      <a:pt x="204" y="61"/>
                      <a:pt x="204" y="61"/>
                    </a:cubicBezTo>
                    <a:cubicBezTo>
                      <a:pt x="203" y="62"/>
                      <a:pt x="202" y="60"/>
                      <a:pt x="201" y="60"/>
                    </a:cubicBezTo>
                    <a:cubicBezTo>
                      <a:pt x="201" y="60"/>
                      <a:pt x="199" y="58"/>
                      <a:pt x="199" y="58"/>
                    </a:cubicBezTo>
                    <a:cubicBezTo>
                      <a:pt x="199" y="57"/>
                      <a:pt x="201" y="56"/>
                      <a:pt x="201" y="56"/>
                    </a:cubicBezTo>
                    <a:cubicBezTo>
                      <a:pt x="201" y="55"/>
                      <a:pt x="203" y="54"/>
                      <a:pt x="203" y="54"/>
                    </a:cubicBezTo>
                    <a:cubicBezTo>
                      <a:pt x="202" y="53"/>
                      <a:pt x="200" y="53"/>
                      <a:pt x="200" y="52"/>
                    </a:cubicBezTo>
                    <a:cubicBezTo>
                      <a:pt x="200" y="51"/>
                      <a:pt x="202" y="50"/>
                      <a:pt x="202" y="50"/>
                    </a:cubicBezTo>
                    <a:cubicBezTo>
                      <a:pt x="202" y="49"/>
                      <a:pt x="200" y="49"/>
                      <a:pt x="200" y="48"/>
                    </a:cubicBezTo>
                    <a:cubicBezTo>
                      <a:pt x="199" y="49"/>
                      <a:pt x="197" y="51"/>
                      <a:pt x="196" y="52"/>
                    </a:cubicBezTo>
                    <a:cubicBezTo>
                      <a:pt x="197" y="53"/>
                      <a:pt x="198" y="53"/>
                      <a:pt x="199" y="54"/>
                    </a:cubicBezTo>
                    <a:cubicBezTo>
                      <a:pt x="199" y="54"/>
                      <a:pt x="197" y="56"/>
                      <a:pt x="197" y="56"/>
                    </a:cubicBezTo>
                    <a:cubicBezTo>
                      <a:pt x="196" y="57"/>
                      <a:pt x="196" y="58"/>
                      <a:pt x="195" y="59"/>
                    </a:cubicBezTo>
                    <a:cubicBezTo>
                      <a:pt x="195" y="59"/>
                      <a:pt x="194" y="60"/>
                      <a:pt x="193" y="61"/>
                    </a:cubicBezTo>
                    <a:cubicBezTo>
                      <a:pt x="193" y="61"/>
                      <a:pt x="192" y="63"/>
                      <a:pt x="192" y="63"/>
                    </a:cubicBezTo>
                    <a:cubicBezTo>
                      <a:pt x="192" y="63"/>
                      <a:pt x="190" y="61"/>
                      <a:pt x="190" y="61"/>
                    </a:cubicBezTo>
                    <a:cubicBezTo>
                      <a:pt x="189" y="61"/>
                      <a:pt x="188" y="60"/>
                      <a:pt x="187" y="60"/>
                    </a:cubicBezTo>
                    <a:cubicBezTo>
                      <a:pt x="187" y="60"/>
                      <a:pt x="186" y="62"/>
                      <a:pt x="186" y="62"/>
                    </a:cubicBezTo>
                    <a:cubicBezTo>
                      <a:pt x="185" y="63"/>
                      <a:pt x="184" y="63"/>
                      <a:pt x="184" y="64"/>
                    </a:cubicBezTo>
                    <a:cubicBezTo>
                      <a:pt x="183" y="65"/>
                      <a:pt x="183" y="66"/>
                      <a:pt x="182" y="66"/>
                    </a:cubicBezTo>
                    <a:cubicBezTo>
                      <a:pt x="182" y="67"/>
                      <a:pt x="181" y="68"/>
                      <a:pt x="180" y="69"/>
                    </a:cubicBezTo>
                    <a:cubicBezTo>
                      <a:pt x="180" y="69"/>
                      <a:pt x="179" y="67"/>
                      <a:pt x="178" y="67"/>
                    </a:cubicBezTo>
                    <a:cubicBezTo>
                      <a:pt x="178" y="67"/>
                      <a:pt x="177" y="69"/>
                      <a:pt x="177" y="69"/>
                    </a:cubicBezTo>
                    <a:cubicBezTo>
                      <a:pt x="176" y="69"/>
                      <a:pt x="174" y="68"/>
                      <a:pt x="174" y="67"/>
                    </a:cubicBezTo>
                    <a:cubicBezTo>
                      <a:pt x="174" y="67"/>
                      <a:pt x="176" y="65"/>
                      <a:pt x="176" y="65"/>
                    </a:cubicBezTo>
                    <a:cubicBezTo>
                      <a:pt x="176" y="65"/>
                      <a:pt x="178" y="67"/>
                      <a:pt x="178" y="67"/>
                    </a:cubicBezTo>
                    <a:cubicBezTo>
                      <a:pt x="179" y="66"/>
                      <a:pt x="179" y="65"/>
                      <a:pt x="180" y="65"/>
                    </a:cubicBezTo>
                    <a:cubicBezTo>
                      <a:pt x="181" y="64"/>
                      <a:pt x="181" y="63"/>
                      <a:pt x="182" y="62"/>
                    </a:cubicBezTo>
                    <a:cubicBezTo>
                      <a:pt x="182" y="62"/>
                      <a:pt x="183" y="61"/>
                      <a:pt x="183" y="60"/>
                    </a:cubicBezTo>
                    <a:cubicBezTo>
                      <a:pt x="184" y="59"/>
                      <a:pt x="184" y="59"/>
                      <a:pt x="185" y="58"/>
                    </a:cubicBezTo>
                    <a:cubicBezTo>
                      <a:pt x="185" y="58"/>
                      <a:pt x="187" y="60"/>
                      <a:pt x="187" y="60"/>
                    </a:cubicBezTo>
                    <a:cubicBezTo>
                      <a:pt x="188" y="60"/>
                      <a:pt x="189" y="58"/>
                      <a:pt x="189" y="57"/>
                    </a:cubicBezTo>
                    <a:cubicBezTo>
                      <a:pt x="190" y="57"/>
                      <a:pt x="190" y="56"/>
                      <a:pt x="191" y="55"/>
                    </a:cubicBezTo>
                    <a:cubicBezTo>
                      <a:pt x="191" y="55"/>
                      <a:pt x="192" y="53"/>
                      <a:pt x="192" y="53"/>
                    </a:cubicBezTo>
                    <a:cubicBezTo>
                      <a:pt x="192" y="52"/>
                      <a:pt x="190" y="52"/>
                      <a:pt x="190" y="51"/>
                    </a:cubicBezTo>
                    <a:cubicBezTo>
                      <a:pt x="190" y="51"/>
                      <a:pt x="192" y="50"/>
                      <a:pt x="192" y="49"/>
                    </a:cubicBezTo>
                    <a:cubicBezTo>
                      <a:pt x="192" y="49"/>
                      <a:pt x="190" y="48"/>
                      <a:pt x="190" y="47"/>
                    </a:cubicBezTo>
                    <a:cubicBezTo>
                      <a:pt x="189" y="49"/>
                      <a:pt x="187" y="50"/>
                      <a:pt x="186" y="52"/>
                    </a:cubicBezTo>
                    <a:cubicBezTo>
                      <a:pt x="186" y="52"/>
                      <a:pt x="185" y="54"/>
                      <a:pt x="185" y="54"/>
                    </a:cubicBezTo>
                    <a:cubicBezTo>
                      <a:pt x="184" y="54"/>
                      <a:pt x="183" y="52"/>
                      <a:pt x="182" y="52"/>
                    </a:cubicBezTo>
                    <a:cubicBezTo>
                      <a:pt x="182" y="52"/>
                      <a:pt x="181" y="55"/>
                      <a:pt x="181" y="55"/>
                    </a:cubicBezTo>
                    <a:cubicBezTo>
                      <a:pt x="180" y="55"/>
                      <a:pt x="178" y="53"/>
                      <a:pt x="178" y="53"/>
                    </a:cubicBezTo>
                    <a:cubicBezTo>
                      <a:pt x="178" y="53"/>
                      <a:pt x="177" y="55"/>
                      <a:pt x="177" y="55"/>
                    </a:cubicBezTo>
                    <a:cubicBezTo>
                      <a:pt x="177" y="56"/>
                      <a:pt x="179" y="56"/>
                      <a:pt x="179" y="57"/>
                    </a:cubicBezTo>
                    <a:cubicBezTo>
                      <a:pt x="179" y="57"/>
                      <a:pt x="177" y="58"/>
                      <a:pt x="177" y="59"/>
                    </a:cubicBezTo>
                    <a:cubicBezTo>
                      <a:pt x="177" y="60"/>
                      <a:pt x="176" y="61"/>
                      <a:pt x="175" y="61"/>
                    </a:cubicBezTo>
                    <a:cubicBezTo>
                      <a:pt x="175" y="62"/>
                      <a:pt x="174" y="63"/>
                      <a:pt x="174" y="63"/>
                    </a:cubicBezTo>
                    <a:cubicBezTo>
                      <a:pt x="174" y="64"/>
                      <a:pt x="172" y="62"/>
                      <a:pt x="172" y="62"/>
                    </a:cubicBezTo>
                    <a:cubicBezTo>
                      <a:pt x="171" y="62"/>
                      <a:pt x="171" y="64"/>
                      <a:pt x="170" y="64"/>
                    </a:cubicBezTo>
                    <a:cubicBezTo>
                      <a:pt x="169" y="64"/>
                      <a:pt x="168" y="62"/>
                      <a:pt x="168" y="62"/>
                    </a:cubicBezTo>
                    <a:cubicBezTo>
                      <a:pt x="167" y="62"/>
                      <a:pt x="167" y="64"/>
                      <a:pt x="166" y="65"/>
                    </a:cubicBezTo>
                    <a:cubicBezTo>
                      <a:pt x="164" y="63"/>
                      <a:pt x="163" y="62"/>
                      <a:pt x="161" y="61"/>
                    </a:cubicBezTo>
                    <a:cubicBezTo>
                      <a:pt x="162" y="60"/>
                      <a:pt x="163" y="60"/>
                      <a:pt x="163" y="59"/>
                    </a:cubicBezTo>
                    <a:cubicBezTo>
                      <a:pt x="163" y="59"/>
                      <a:pt x="165" y="57"/>
                      <a:pt x="165" y="57"/>
                    </a:cubicBezTo>
                    <a:cubicBezTo>
                      <a:pt x="165" y="57"/>
                      <a:pt x="167" y="58"/>
                      <a:pt x="167" y="58"/>
                    </a:cubicBezTo>
                    <a:cubicBezTo>
                      <a:pt x="167" y="58"/>
                      <a:pt x="169" y="56"/>
                      <a:pt x="169" y="56"/>
                    </a:cubicBezTo>
                    <a:cubicBezTo>
                      <a:pt x="169" y="56"/>
                      <a:pt x="167" y="55"/>
                      <a:pt x="167" y="54"/>
                    </a:cubicBezTo>
                    <a:cubicBezTo>
                      <a:pt x="167" y="54"/>
                      <a:pt x="168" y="53"/>
                      <a:pt x="168" y="52"/>
                    </a:cubicBezTo>
                    <a:cubicBezTo>
                      <a:pt x="168" y="52"/>
                      <a:pt x="170" y="51"/>
                      <a:pt x="170" y="50"/>
                    </a:cubicBezTo>
                    <a:cubicBezTo>
                      <a:pt x="170" y="49"/>
                      <a:pt x="168" y="49"/>
                      <a:pt x="168" y="48"/>
                    </a:cubicBezTo>
                    <a:cubicBezTo>
                      <a:pt x="168" y="47"/>
                      <a:pt x="169" y="47"/>
                      <a:pt x="169" y="46"/>
                    </a:cubicBezTo>
                    <a:cubicBezTo>
                      <a:pt x="169" y="45"/>
                      <a:pt x="171" y="44"/>
                      <a:pt x="171" y="44"/>
                    </a:cubicBezTo>
                    <a:cubicBezTo>
                      <a:pt x="171" y="43"/>
                      <a:pt x="169" y="43"/>
                      <a:pt x="169" y="42"/>
                    </a:cubicBezTo>
                    <a:cubicBezTo>
                      <a:pt x="169" y="41"/>
                      <a:pt x="167" y="41"/>
                      <a:pt x="167" y="40"/>
                    </a:cubicBezTo>
                    <a:cubicBezTo>
                      <a:pt x="167" y="40"/>
                      <a:pt x="169" y="39"/>
                      <a:pt x="168" y="38"/>
                    </a:cubicBezTo>
                    <a:cubicBezTo>
                      <a:pt x="168" y="38"/>
                      <a:pt x="166" y="37"/>
                      <a:pt x="166" y="36"/>
                    </a:cubicBezTo>
                    <a:cubicBezTo>
                      <a:pt x="166" y="36"/>
                      <a:pt x="168" y="35"/>
                      <a:pt x="168" y="34"/>
                    </a:cubicBezTo>
                    <a:cubicBezTo>
                      <a:pt x="168" y="34"/>
                      <a:pt x="166" y="33"/>
                      <a:pt x="166" y="32"/>
                    </a:cubicBezTo>
                    <a:cubicBezTo>
                      <a:pt x="165" y="32"/>
                      <a:pt x="164" y="31"/>
                      <a:pt x="163" y="31"/>
                    </a:cubicBezTo>
                    <a:cubicBezTo>
                      <a:pt x="163" y="31"/>
                      <a:pt x="162" y="32"/>
                      <a:pt x="162" y="33"/>
                    </a:cubicBezTo>
                    <a:cubicBezTo>
                      <a:pt x="162" y="34"/>
                      <a:pt x="164" y="34"/>
                      <a:pt x="164" y="35"/>
                    </a:cubicBezTo>
                    <a:cubicBezTo>
                      <a:pt x="164" y="35"/>
                      <a:pt x="162" y="36"/>
                      <a:pt x="162" y="37"/>
                    </a:cubicBezTo>
                    <a:cubicBezTo>
                      <a:pt x="162" y="38"/>
                      <a:pt x="164" y="38"/>
                      <a:pt x="164" y="39"/>
                    </a:cubicBezTo>
                    <a:cubicBezTo>
                      <a:pt x="165" y="39"/>
                      <a:pt x="167" y="40"/>
                      <a:pt x="167" y="40"/>
                    </a:cubicBezTo>
                    <a:cubicBezTo>
                      <a:pt x="167" y="41"/>
                      <a:pt x="165" y="42"/>
                      <a:pt x="165" y="43"/>
                    </a:cubicBezTo>
                    <a:cubicBezTo>
                      <a:pt x="165" y="43"/>
                      <a:pt x="167" y="44"/>
                      <a:pt x="167" y="44"/>
                    </a:cubicBezTo>
                    <a:cubicBezTo>
                      <a:pt x="167" y="45"/>
                      <a:pt x="166" y="46"/>
                      <a:pt x="166" y="47"/>
                    </a:cubicBezTo>
                    <a:cubicBezTo>
                      <a:pt x="165" y="47"/>
                      <a:pt x="164" y="48"/>
                      <a:pt x="164" y="49"/>
                    </a:cubicBezTo>
                    <a:cubicBezTo>
                      <a:pt x="164" y="49"/>
                      <a:pt x="166" y="50"/>
                      <a:pt x="166" y="50"/>
                    </a:cubicBezTo>
                    <a:cubicBezTo>
                      <a:pt x="166" y="51"/>
                      <a:pt x="165" y="53"/>
                      <a:pt x="164" y="53"/>
                    </a:cubicBezTo>
                    <a:cubicBezTo>
                      <a:pt x="164" y="53"/>
                      <a:pt x="163" y="51"/>
                      <a:pt x="162" y="51"/>
                    </a:cubicBezTo>
                    <a:cubicBezTo>
                      <a:pt x="162" y="51"/>
                      <a:pt x="161" y="53"/>
                      <a:pt x="160" y="53"/>
                    </a:cubicBezTo>
                    <a:cubicBezTo>
                      <a:pt x="160" y="54"/>
                      <a:pt x="159" y="55"/>
                      <a:pt x="159" y="55"/>
                    </a:cubicBezTo>
                    <a:cubicBezTo>
                      <a:pt x="158" y="56"/>
                      <a:pt x="157" y="57"/>
                      <a:pt x="157" y="58"/>
                    </a:cubicBezTo>
                    <a:cubicBezTo>
                      <a:pt x="157" y="58"/>
                      <a:pt x="159" y="59"/>
                      <a:pt x="159" y="59"/>
                    </a:cubicBezTo>
                    <a:cubicBezTo>
                      <a:pt x="159" y="60"/>
                      <a:pt x="158" y="61"/>
                      <a:pt x="158" y="62"/>
                    </a:cubicBezTo>
                    <a:cubicBezTo>
                      <a:pt x="157" y="62"/>
                      <a:pt x="160" y="63"/>
                      <a:pt x="160" y="63"/>
                    </a:cubicBezTo>
                    <a:cubicBezTo>
                      <a:pt x="160" y="64"/>
                      <a:pt x="158" y="65"/>
                      <a:pt x="158" y="66"/>
                    </a:cubicBezTo>
                    <a:cubicBezTo>
                      <a:pt x="158" y="66"/>
                      <a:pt x="157" y="67"/>
                      <a:pt x="156" y="68"/>
                    </a:cubicBezTo>
                    <a:cubicBezTo>
                      <a:pt x="156" y="68"/>
                      <a:pt x="154" y="66"/>
                      <a:pt x="154" y="66"/>
                    </a:cubicBezTo>
                    <a:cubicBezTo>
                      <a:pt x="154" y="65"/>
                      <a:pt x="156" y="65"/>
                      <a:pt x="156" y="64"/>
                    </a:cubicBezTo>
                    <a:cubicBezTo>
                      <a:pt x="156" y="63"/>
                      <a:pt x="154" y="63"/>
                      <a:pt x="154" y="62"/>
                    </a:cubicBezTo>
                    <a:cubicBezTo>
                      <a:pt x="154" y="62"/>
                      <a:pt x="155" y="60"/>
                      <a:pt x="155" y="60"/>
                    </a:cubicBezTo>
                    <a:cubicBezTo>
                      <a:pt x="155" y="59"/>
                      <a:pt x="154" y="59"/>
                      <a:pt x="153" y="58"/>
                    </a:cubicBezTo>
                    <a:cubicBezTo>
                      <a:pt x="153" y="58"/>
                      <a:pt x="151" y="57"/>
                      <a:pt x="151" y="57"/>
                    </a:cubicBezTo>
                    <a:cubicBezTo>
                      <a:pt x="151" y="56"/>
                      <a:pt x="152" y="55"/>
                      <a:pt x="153" y="54"/>
                    </a:cubicBezTo>
                    <a:cubicBezTo>
                      <a:pt x="153" y="54"/>
                      <a:pt x="154" y="53"/>
                      <a:pt x="154" y="52"/>
                    </a:cubicBezTo>
                    <a:cubicBezTo>
                      <a:pt x="154" y="52"/>
                      <a:pt x="156" y="50"/>
                      <a:pt x="156" y="50"/>
                    </a:cubicBezTo>
                    <a:cubicBezTo>
                      <a:pt x="156" y="49"/>
                      <a:pt x="154" y="49"/>
                      <a:pt x="154" y="48"/>
                    </a:cubicBezTo>
                    <a:cubicBezTo>
                      <a:pt x="154" y="48"/>
                      <a:pt x="152" y="47"/>
                      <a:pt x="151" y="46"/>
                    </a:cubicBezTo>
                    <a:cubicBezTo>
                      <a:pt x="151" y="47"/>
                      <a:pt x="150" y="48"/>
                      <a:pt x="150" y="49"/>
                    </a:cubicBezTo>
                    <a:cubicBezTo>
                      <a:pt x="150" y="49"/>
                      <a:pt x="148" y="51"/>
                      <a:pt x="148" y="51"/>
                    </a:cubicBezTo>
                    <a:cubicBezTo>
                      <a:pt x="148" y="51"/>
                      <a:pt x="150" y="52"/>
                      <a:pt x="150" y="53"/>
                    </a:cubicBezTo>
                    <a:cubicBezTo>
                      <a:pt x="150" y="53"/>
                      <a:pt x="149" y="54"/>
                      <a:pt x="149" y="55"/>
                    </a:cubicBezTo>
                    <a:cubicBezTo>
                      <a:pt x="148" y="56"/>
                      <a:pt x="147" y="56"/>
                      <a:pt x="147" y="57"/>
                    </a:cubicBezTo>
                    <a:cubicBezTo>
                      <a:pt x="146" y="58"/>
                      <a:pt x="146" y="59"/>
                      <a:pt x="145" y="59"/>
                    </a:cubicBezTo>
                    <a:cubicBezTo>
                      <a:pt x="145" y="59"/>
                      <a:pt x="143" y="58"/>
                      <a:pt x="143" y="58"/>
                    </a:cubicBezTo>
                    <a:cubicBezTo>
                      <a:pt x="143" y="57"/>
                      <a:pt x="145" y="56"/>
                      <a:pt x="145" y="55"/>
                    </a:cubicBezTo>
                    <a:cubicBezTo>
                      <a:pt x="144" y="55"/>
                      <a:pt x="143" y="54"/>
                      <a:pt x="142" y="54"/>
                    </a:cubicBezTo>
                    <a:cubicBezTo>
                      <a:pt x="142" y="54"/>
                      <a:pt x="141" y="56"/>
                      <a:pt x="141" y="56"/>
                    </a:cubicBezTo>
                    <a:cubicBezTo>
                      <a:pt x="140" y="56"/>
                      <a:pt x="139" y="54"/>
                      <a:pt x="138" y="54"/>
                    </a:cubicBezTo>
                    <a:cubicBezTo>
                      <a:pt x="138" y="54"/>
                      <a:pt x="137" y="56"/>
                      <a:pt x="137" y="56"/>
                    </a:cubicBezTo>
                    <a:cubicBezTo>
                      <a:pt x="136" y="57"/>
                      <a:pt x="136" y="58"/>
                      <a:pt x="135" y="59"/>
                    </a:cubicBezTo>
                    <a:cubicBezTo>
                      <a:pt x="134" y="60"/>
                      <a:pt x="133" y="62"/>
                      <a:pt x="132" y="63"/>
                    </a:cubicBezTo>
                    <a:cubicBezTo>
                      <a:pt x="130" y="62"/>
                      <a:pt x="129" y="61"/>
                      <a:pt x="127" y="60"/>
                    </a:cubicBezTo>
                    <a:cubicBezTo>
                      <a:pt x="128" y="59"/>
                      <a:pt x="128" y="58"/>
                      <a:pt x="129" y="57"/>
                    </a:cubicBezTo>
                    <a:cubicBezTo>
                      <a:pt x="129" y="57"/>
                      <a:pt x="131" y="56"/>
                      <a:pt x="131" y="55"/>
                    </a:cubicBezTo>
                    <a:cubicBezTo>
                      <a:pt x="131" y="55"/>
                      <a:pt x="128" y="54"/>
                      <a:pt x="128" y="54"/>
                    </a:cubicBezTo>
                    <a:cubicBezTo>
                      <a:pt x="129" y="53"/>
                      <a:pt x="130" y="51"/>
                      <a:pt x="130" y="51"/>
                    </a:cubicBezTo>
                    <a:cubicBezTo>
                      <a:pt x="130" y="51"/>
                      <a:pt x="132" y="53"/>
                      <a:pt x="132" y="53"/>
                    </a:cubicBezTo>
                    <a:cubicBezTo>
                      <a:pt x="133" y="53"/>
                      <a:pt x="134" y="51"/>
                      <a:pt x="134" y="51"/>
                    </a:cubicBezTo>
                    <a:cubicBezTo>
                      <a:pt x="135" y="50"/>
                      <a:pt x="135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8" y="46"/>
                      <a:pt x="139" y="45"/>
                      <a:pt x="139" y="44"/>
                    </a:cubicBezTo>
                    <a:cubicBezTo>
                      <a:pt x="140" y="43"/>
                      <a:pt x="140" y="43"/>
                      <a:pt x="141" y="42"/>
                    </a:cubicBezTo>
                    <a:cubicBezTo>
                      <a:pt x="141" y="42"/>
                      <a:pt x="139" y="40"/>
                      <a:pt x="139" y="40"/>
                    </a:cubicBezTo>
                    <a:cubicBezTo>
                      <a:pt x="138" y="40"/>
                      <a:pt x="138" y="42"/>
                      <a:pt x="137" y="42"/>
                    </a:cubicBezTo>
                    <a:cubicBezTo>
                      <a:pt x="136" y="42"/>
                      <a:pt x="135" y="40"/>
                      <a:pt x="135" y="41"/>
                    </a:cubicBezTo>
                    <a:cubicBezTo>
                      <a:pt x="134" y="41"/>
                      <a:pt x="133" y="42"/>
                      <a:pt x="133" y="43"/>
                    </a:cubicBezTo>
                    <a:cubicBezTo>
                      <a:pt x="133" y="43"/>
                      <a:pt x="135" y="44"/>
                      <a:pt x="135" y="45"/>
                    </a:cubicBezTo>
                    <a:cubicBezTo>
                      <a:pt x="135" y="45"/>
                      <a:pt x="134" y="47"/>
                      <a:pt x="133" y="47"/>
                    </a:cubicBezTo>
                    <a:cubicBezTo>
                      <a:pt x="133" y="47"/>
                      <a:pt x="131" y="45"/>
                      <a:pt x="131" y="45"/>
                    </a:cubicBezTo>
                    <a:cubicBezTo>
                      <a:pt x="131" y="46"/>
                      <a:pt x="130" y="47"/>
                      <a:pt x="130" y="47"/>
                    </a:cubicBezTo>
                    <a:cubicBezTo>
                      <a:pt x="129" y="48"/>
                      <a:pt x="128" y="49"/>
                      <a:pt x="128" y="50"/>
                    </a:cubicBezTo>
                    <a:cubicBezTo>
                      <a:pt x="127" y="50"/>
                      <a:pt x="127" y="51"/>
                      <a:pt x="126" y="52"/>
                    </a:cubicBezTo>
                    <a:cubicBezTo>
                      <a:pt x="126" y="52"/>
                      <a:pt x="125" y="54"/>
                      <a:pt x="124" y="54"/>
                    </a:cubicBezTo>
                    <a:cubicBezTo>
                      <a:pt x="124" y="54"/>
                      <a:pt x="122" y="52"/>
                      <a:pt x="122" y="52"/>
                    </a:cubicBezTo>
                    <a:cubicBezTo>
                      <a:pt x="122" y="52"/>
                      <a:pt x="121" y="54"/>
                      <a:pt x="121" y="55"/>
                    </a:cubicBezTo>
                    <a:cubicBezTo>
                      <a:pt x="120" y="55"/>
                      <a:pt x="119" y="56"/>
                      <a:pt x="119" y="57"/>
                    </a:cubicBezTo>
                    <a:cubicBezTo>
                      <a:pt x="118" y="57"/>
                      <a:pt x="118" y="59"/>
                      <a:pt x="117" y="59"/>
                    </a:cubicBezTo>
                    <a:cubicBezTo>
                      <a:pt x="117" y="59"/>
                      <a:pt x="115" y="57"/>
                      <a:pt x="115" y="57"/>
                    </a:cubicBezTo>
                    <a:cubicBezTo>
                      <a:pt x="114" y="57"/>
                      <a:pt x="114" y="59"/>
                      <a:pt x="113" y="60"/>
                    </a:cubicBezTo>
                    <a:cubicBezTo>
                      <a:pt x="113" y="60"/>
                      <a:pt x="112" y="58"/>
                      <a:pt x="111" y="58"/>
                    </a:cubicBezTo>
                    <a:cubicBezTo>
                      <a:pt x="111" y="58"/>
                      <a:pt x="110" y="60"/>
                      <a:pt x="109" y="60"/>
                    </a:cubicBezTo>
                    <a:cubicBezTo>
                      <a:pt x="109" y="60"/>
                      <a:pt x="108" y="59"/>
                      <a:pt x="107" y="58"/>
                    </a:cubicBezTo>
                    <a:cubicBezTo>
                      <a:pt x="106" y="58"/>
                      <a:pt x="106" y="57"/>
                      <a:pt x="105" y="57"/>
                    </a:cubicBezTo>
                    <a:cubicBezTo>
                      <a:pt x="104" y="56"/>
                      <a:pt x="103" y="55"/>
                      <a:pt x="103" y="55"/>
                    </a:cubicBezTo>
                    <a:cubicBezTo>
                      <a:pt x="102" y="55"/>
                      <a:pt x="101" y="57"/>
                      <a:pt x="101" y="57"/>
                    </a:cubicBezTo>
                    <a:cubicBezTo>
                      <a:pt x="101" y="57"/>
                      <a:pt x="103" y="59"/>
                      <a:pt x="103" y="59"/>
                    </a:cubicBezTo>
                    <a:cubicBezTo>
                      <a:pt x="103" y="59"/>
                      <a:pt x="102" y="61"/>
                      <a:pt x="101" y="61"/>
                    </a:cubicBezTo>
                    <a:cubicBezTo>
                      <a:pt x="101" y="61"/>
                      <a:pt x="99" y="60"/>
                      <a:pt x="99" y="59"/>
                    </a:cubicBezTo>
                    <a:cubicBezTo>
                      <a:pt x="99" y="59"/>
                      <a:pt x="101" y="57"/>
                      <a:pt x="101" y="57"/>
                    </a:cubicBezTo>
                    <a:cubicBezTo>
                      <a:pt x="101" y="57"/>
                      <a:pt x="99" y="56"/>
                      <a:pt x="99" y="56"/>
                    </a:cubicBezTo>
                    <a:cubicBezTo>
                      <a:pt x="98" y="55"/>
                      <a:pt x="97" y="54"/>
                      <a:pt x="96" y="54"/>
                    </a:cubicBezTo>
                    <a:cubicBezTo>
                      <a:pt x="96" y="53"/>
                      <a:pt x="95" y="53"/>
                      <a:pt x="94" y="52"/>
                    </a:cubicBezTo>
                    <a:cubicBezTo>
                      <a:pt x="93" y="52"/>
                      <a:pt x="93" y="51"/>
                      <a:pt x="92" y="50"/>
                    </a:cubicBezTo>
                    <a:cubicBezTo>
                      <a:pt x="91" y="50"/>
                      <a:pt x="90" y="49"/>
                      <a:pt x="90" y="49"/>
                    </a:cubicBezTo>
                    <a:cubicBezTo>
                      <a:pt x="89" y="49"/>
                      <a:pt x="89" y="50"/>
                      <a:pt x="88" y="51"/>
                    </a:cubicBezTo>
                    <a:cubicBezTo>
                      <a:pt x="88" y="51"/>
                      <a:pt x="87" y="53"/>
                      <a:pt x="86" y="53"/>
                    </a:cubicBezTo>
                    <a:cubicBezTo>
                      <a:pt x="86" y="53"/>
                      <a:pt x="84" y="51"/>
                      <a:pt x="84" y="51"/>
                    </a:cubicBezTo>
                    <a:cubicBezTo>
                      <a:pt x="83" y="52"/>
                      <a:pt x="83" y="53"/>
                      <a:pt x="82" y="54"/>
                    </a:cubicBezTo>
                    <a:cubicBezTo>
                      <a:pt x="82" y="54"/>
                      <a:pt x="81" y="55"/>
                      <a:pt x="81" y="56"/>
                    </a:cubicBezTo>
                    <a:cubicBezTo>
                      <a:pt x="80" y="57"/>
                      <a:pt x="79" y="57"/>
                      <a:pt x="79" y="58"/>
                    </a:cubicBezTo>
                    <a:cubicBezTo>
                      <a:pt x="78" y="59"/>
                      <a:pt x="78" y="60"/>
                      <a:pt x="77" y="60"/>
                    </a:cubicBezTo>
                    <a:cubicBezTo>
                      <a:pt x="77" y="61"/>
                      <a:pt x="76" y="63"/>
                      <a:pt x="76" y="63"/>
                    </a:cubicBezTo>
                    <a:cubicBezTo>
                      <a:pt x="75" y="63"/>
                      <a:pt x="73" y="61"/>
                      <a:pt x="73" y="61"/>
                    </a:cubicBezTo>
                    <a:cubicBezTo>
                      <a:pt x="73" y="61"/>
                      <a:pt x="75" y="59"/>
                      <a:pt x="75" y="59"/>
                    </a:cubicBezTo>
                    <a:cubicBezTo>
                      <a:pt x="75" y="58"/>
                      <a:pt x="73" y="57"/>
                      <a:pt x="73" y="57"/>
                    </a:cubicBezTo>
                    <a:cubicBezTo>
                      <a:pt x="72" y="57"/>
                      <a:pt x="71" y="59"/>
                      <a:pt x="71" y="59"/>
                    </a:cubicBezTo>
                    <a:cubicBezTo>
                      <a:pt x="70" y="59"/>
                      <a:pt x="69" y="58"/>
                      <a:pt x="69" y="58"/>
                    </a:cubicBezTo>
                    <a:cubicBezTo>
                      <a:pt x="68" y="57"/>
                      <a:pt x="67" y="56"/>
                      <a:pt x="67" y="56"/>
                    </a:cubicBezTo>
                    <a:cubicBezTo>
                      <a:pt x="66" y="55"/>
                      <a:pt x="65" y="55"/>
                      <a:pt x="64" y="54"/>
                    </a:cubicBezTo>
                    <a:cubicBezTo>
                      <a:pt x="64" y="55"/>
                      <a:pt x="63" y="56"/>
                      <a:pt x="63" y="56"/>
                    </a:cubicBezTo>
                    <a:close/>
                    <a:moveTo>
                      <a:pt x="163" y="13"/>
                    </a:moveTo>
                    <a:cubicBezTo>
                      <a:pt x="163" y="13"/>
                      <a:pt x="162" y="15"/>
                      <a:pt x="161" y="15"/>
                    </a:cubicBezTo>
                    <a:cubicBezTo>
                      <a:pt x="161" y="16"/>
                      <a:pt x="160" y="17"/>
                      <a:pt x="160" y="17"/>
                    </a:cubicBezTo>
                    <a:cubicBezTo>
                      <a:pt x="159" y="18"/>
                      <a:pt x="162" y="19"/>
                      <a:pt x="162" y="19"/>
                    </a:cubicBezTo>
                    <a:cubicBezTo>
                      <a:pt x="162" y="19"/>
                      <a:pt x="160" y="21"/>
                      <a:pt x="160" y="21"/>
                    </a:cubicBezTo>
                    <a:cubicBezTo>
                      <a:pt x="160" y="21"/>
                      <a:pt x="162" y="23"/>
                      <a:pt x="162" y="23"/>
                    </a:cubicBezTo>
                    <a:cubicBezTo>
                      <a:pt x="163" y="23"/>
                      <a:pt x="164" y="21"/>
                      <a:pt x="164" y="21"/>
                    </a:cubicBezTo>
                    <a:cubicBezTo>
                      <a:pt x="165" y="20"/>
                      <a:pt x="165" y="19"/>
                      <a:pt x="166" y="18"/>
                    </a:cubicBezTo>
                    <a:cubicBezTo>
                      <a:pt x="166" y="18"/>
                      <a:pt x="164" y="17"/>
                      <a:pt x="164" y="17"/>
                    </a:cubicBezTo>
                    <a:cubicBezTo>
                      <a:pt x="163" y="16"/>
                      <a:pt x="165" y="15"/>
                      <a:pt x="165" y="15"/>
                    </a:cubicBezTo>
                    <a:cubicBezTo>
                      <a:pt x="165" y="15"/>
                      <a:pt x="163" y="13"/>
                      <a:pt x="163" y="13"/>
                    </a:cubicBezTo>
                    <a:close/>
                    <a:moveTo>
                      <a:pt x="367" y="24"/>
                    </a:moveTo>
                    <a:cubicBezTo>
                      <a:pt x="367" y="24"/>
                      <a:pt x="368" y="21"/>
                      <a:pt x="368" y="21"/>
                    </a:cubicBezTo>
                    <a:cubicBezTo>
                      <a:pt x="368" y="21"/>
                      <a:pt x="367" y="20"/>
                      <a:pt x="366" y="20"/>
                    </a:cubicBezTo>
                    <a:cubicBezTo>
                      <a:pt x="366" y="19"/>
                      <a:pt x="364" y="18"/>
                      <a:pt x="364" y="18"/>
                    </a:cubicBezTo>
                    <a:cubicBezTo>
                      <a:pt x="364" y="18"/>
                      <a:pt x="363" y="20"/>
                      <a:pt x="362" y="20"/>
                    </a:cubicBezTo>
                    <a:cubicBezTo>
                      <a:pt x="362" y="21"/>
                      <a:pt x="361" y="22"/>
                      <a:pt x="361" y="22"/>
                    </a:cubicBezTo>
                    <a:cubicBezTo>
                      <a:pt x="360" y="23"/>
                      <a:pt x="359" y="24"/>
                      <a:pt x="359" y="25"/>
                    </a:cubicBezTo>
                    <a:cubicBezTo>
                      <a:pt x="359" y="25"/>
                      <a:pt x="357" y="26"/>
                      <a:pt x="357" y="27"/>
                    </a:cubicBezTo>
                    <a:cubicBezTo>
                      <a:pt x="357" y="27"/>
                      <a:pt x="359" y="29"/>
                      <a:pt x="359" y="29"/>
                    </a:cubicBezTo>
                    <a:cubicBezTo>
                      <a:pt x="360" y="28"/>
                      <a:pt x="361" y="27"/>
                      <a:pt x="361" y="26"/>
                    </a:cubicBezTo>
                    <a:cubicBezTo>
                      <a:pt x="362" y="25"/>
                      <a:pt x="363" y="23"/>
                      <a:pt x="365" y="22"/>
                    </a:cubicBezTo>
                    <a:cubicBezTo>
                      <a:pt x="365" y="22"/>
                      <a:pt x="366" y="24"/>
                      <a:pt x="367" y="24"/>
                    </a:cubicBezTo>
                    <a:close/>
                    <a:moveTo>
                      <a:pt x="592" y="15"/>
                    </a:moveTo>
                    <a:cubicBezTo>
                      <a:pt x="592" y="16"/>
                      <a:pt x="591" y="17"/>
                      <a:pt x="590" y="18"/>
                    </a:cubicBezTo>
                    <a:cubicBezTo>
                      <a:pt x="590" y="18"/>
                      <a:pt x="593" y="19"/>
                      <a:pt x="593" y="19"/>
                    </a:cubicBezTo>
                    <a:cubicBezTo>
                      <a:pt x="593" y="20"/>
                      <a:pt x="591" y="21"/>
                      <a:pt x="591" y="21"/>
                    </a:cubicBezTo>
                    <a:cubicBezTo>
                      <a:pt x="591" y="22"/>
                      <a:pt x="590" y="23"/>
                      <a:pt x="589" y="24"/>
                    </a:cubicBezTo>
                    <a:cubicBezTo>
                      <a:pt x="589" y="24"/>
                      <a:pt x="588" y="25"/>
                      <a:pt x="587" y="26"/>
                    </a:cubicBezTo>
                    <a:cubicBezTo>
                      <a:pt x="588" y="26"/>
                      <a:pt x="589" y="28"/>
                      <a:pt x="590" y="28"/>
                    </a:cubicBezTo>
                    <a:cubicBezTo>
                      <a:pt x="590" y="27"/>
                      <a:pt x="591" y="26"/>
                      <a:pt x="591" y="25"/>
                    </a:cubicBezTo>
                    <a:cubicBezTo>
                      <a:pt x="592" y="25"/>
                      <a:pt x="593" y="24"/>
                      <a:pt x="593" y="23"/>
                    </a:cubicBezTo>
                    <a:cubicBezTo>
                      <a:pt x="594" y="22"/>
                      <a:pt x="594" y="22"/>
                      <a:pt x="595" y="21"/>
                    </a:cubicBezTo>
                    <a:cubicBezTo>
                      <a:pt x="596" y="19"/>
                      <a:pt x="597" y="18"/>
                      <a:pt x="598" y="16"/>
                    </a:cubicBezTo>
                    <a:cubicBezTo>
                      <a:pt x="597" y="15"/>
                      <a:pt x="595" y="14"/>
                      <a:pt x="594" y="13"/>
                    </a:cubicBezTo>
                    <a:cubicBezTo>
                      <a:pt x="593" y="14"/>
                      <a:pt x="593" y="15"/>
                      <a:pt x="592" y="15"/>
                    </a:cubicBezTo>
                    <a:close/>
                    <a:moveTo>
                      <a:pt x="554" y="57"/>
                    </a:moveTo>
                    <a:cubicBezTo>
                      <a:pt x="554" y="56"/>
                      <a:pt x="555" y="55"/>
                      <a:pt x="555" y="54"/>
                    </a:cubicBezTo>
                    <a:cubicBezTo>
                      <a:pt x="555" y="54"/>
                      <a:pt x="553" y="53"/>
                      <a:pt x="553" y="53"/>
                    </a:cubicBezTo>
                    <a:cubicBezTo>
                      <a:pt x="553" y="52"/>
                      <a:pt x="555" y="51"/>
                      <a:pt x="555" y="50"/>
                    </a:cubicBezTo>
                    <a:cubicBezTo>
                      <a:pt x="555" y="50"/>
                      <a:pt x="553" y="49"/>
                      <a:pt x="552" y="49"/>
                    </a:cubicBezTo>
                    <a:cubicBezTo>
                      <a:pt x="552" y="48"/>
                      <a:pt x="554" y="47"/>
                      <a:pt x="554" y="46"/>
                    </a:cubicBezTo>
                    <a:cubicBezTo>
                      <a:pt x="554" y="46"/>
                      <a:pt x="556" y="45"/>
                      <a:pt x="556" y="44"/>
                    </a:cubicBezTo>
                    <a:cubicBezTo>
                      <a:pt x="556" y="44"/>
                      <a:pt x="554" y="43"/>
                      <a:pt x="554" y="43"/>
                    </a:cubicBezTo>
                    <a:cubicBezTo>
                      <a:pt x="553" y="43"/>
                      <a:pt x="553" y="44"/>
                      <a:pt x="552" y="45"/>
                    </a:cubicBezTo>
                    <a:cubicBezTo>
                      <a:pt x="551" y="45"/>
                      <a:pt x="551" y="46"/>
                      <a:pt x="550" y="47"/>
                    </a:cubicBezTo>
                    <a:cubicBezTo>
                      <a:pt x="550" y="48"/>
                      <a:pt x="549" y="49"/>
                      <a:pt x="549" y="49"/>
                    </a:cubicBezTo>
                    <a:cubicBezTo>
                      <a:pt x="548" y="50"/>
                      <a:pt x="551" y="50"/>
                      <a:pt x="551" y="51"/>
                    </a:cubicBezTo>
                    <a:cubicBezTo>
                      <a:pt x="551" y="52"/>
                      <a:pt x="549" y="52"/>
                      <a:pt x="549" y="53"/>
                    </a:cubicBezTo>
                    <a:cubicBezTo>
                      <a:pt x="549" y="54"/>
                      <a:pt x="551" y="54"/>
                      <a:pt x="551" y="55"/>
                    </a:cubicBezTo>
                    <a:cubicBezTo>
                      <a:pt x="551" y="55"/>
                      <a:pt x="550" y="57"/>
                      <a:pt x="550" y="57"/>
                    </a:cubicBezTo>
                    <a:cubicBezTo>
                      <a:pt x="550" y="58"/>
                      <a:pt x="552" y="58"/>
                      <a:pt x="552" y="59"/>
                    </a:cubicBezTo>
                    <a:cubicBezTo>
                      <a:pt x="552" y="58"/>
                      <a:pt x="553" y="57"/>
                      <a:pt x="554" y="57"/>
                    </a:cubicBezTo>
                    <a:close/>
                    <a:moveTo>
                      <a:pt x="352" y="51"/>
                    </a:moveTo>
                    <a:cubicBezTo>
                      <a:pt x="351" y="50"/>
                      <a:pt x="350" y="49"/>
                      <a:pt x="348" y="48"/>
                    </a:cubicBezTo>
                    <a:cubicBezTo>
                      <a:pt x="347" y="50"/>
                      <a:pt x="346" y="51"/>
                      <a:pt x="345" y="53"/>
                    </a:cubicBezTo>
                    <a:cubicBezTo>
                      <a:pt x="346" y="54"/>
                      <a:pt x="348" y="55"/>
                      <a:pt x="349" y="56"/>
                    </a:cubicBezTo>
                    <a:cubicBezTo>
                      <a:pt x="350" y="54"/>
                      <a:pt x="351" y="53"/>
                      <a:pt x="352" y="51"/>
                    </a:cubicBezTo>
                    <a:close/>
                    <a:moveTo>
                      <a:pt x="11" y="45"/>
                    </a:moveTo>
                    <a:cubicBezTo>
                      <a:pt x="11" y="45"/>
                      <a:pt x="13" y="47"/>
                      <a:pt x="13" y="47"/>
                    </a:cubicBezTo>
                    <a:cubicBezTo>
                      <a:pt x="14" y="47"/>
                      <a:pt x="15" y="45"/>
                      <a:pt x="15" y="45"/>
                    </a:cubicBezTo>
                    <a:cubicBezTo>
                      <a:pt x="15" y="44"/>
                      <a:pt x="13" y="43"/>
                      <a:pt x="13" y="43"/>
                    </a:cubicBezTo>
                    <a:cubicBezTo>
                      <a:pt x="12" y="43"/>
                      <a:pt x="11" y="41"/>
                      <a:pt x="11" y="41"/>
                    </a:cubicBezTo>
                    <a:cubicBezTo>
                      <a:pt x="10" y="41"/>
                      <a:pt x="9" y="43"/>
                      <a:pt x="9" y="44"/>
                    </a:cubicBezTo>
                    <a:cubicBezTo>
                      <a:pt x="9" y="44"/>
                      <a:pt x="7" y="45"/>
                      <a:pt x="7" y="46"/>
                    </a:cubicBezTo>
                    <a:cubicBezTo>
                      <a:pt x="7" y="46"/>
                      <a:pt x="9" y="47"/>
                      <a:pt x="9" y="47"/>
                    </a:cubicBezTo>
                    <a:cubicBezTo>
                      <a:pt x="10" y="47"/>
                      <a:pt x="10" y="45"/>
                      <a:pt x="11" y="45"/>
                    </a:cubicBezTo>
                    <a:close/>
                    <a:moveTo>
                      <a:pt x="51" y="44"/>
                    </a:moveTo>
                    <a:cubicBezTo>
                      <a:pt x="51" y="44"/>
                      <a:pt x="52" y="42"/>
                      <a:pt x="53" y="42"/>
                    </a:cubicBezTo>
                    <a:cubicBezTo>
                      <a:pt x="53" y="42"/>
                      <a:pt x="55" y="44"/>
                      <a:pt x="55" y="43"/>
                    </a:cubicBezTo>
                    <a:cubicBezTo>
                      <a:pt x="55" y="43"/>
                      <a:pt x="56" y="42"/>
                      <a:pt x="57" y="41"/>
                    </a:cubicBezTo>
                    <a:cubicBezTo>
                      <a:pt x="57" y="40"/>
                      <a:pt x="58" y="40"/>
                      <a:pt x="58" y="39"/>
                    </a:cubicBezTo>
                    <a:cubicBezTo>
                      <a:pt x="57" y="39"/>
                      <a:pt x="57" y="37"/>
                      <a:pt x="56" y="37"/>
                    </a:cubicBezTo>
                    <a:cubicBezTo>
                      <a:pt x="56" y="37"/>
                      <a:pt x="55" y="39"/>
                      <a:pt x="54" y="39"/>
                    </a:cubicBezTo>
                    <a:cubicBezTo>
                      <a:pt x="54" y="39"/>
                      <a:pt x="52" y="38"/>
                      <a:pt x="52" y="38"/>
                    </a:cubicBezTo>
                    <a:cubicBezTo>
                      <a:pt x="52" y="38"/>
                      <a:pt x="51" y="39"/>
                      <a:pt x="50" y="40"/>
                    </a:cubicBezTo>
                    <a:cubicBezTo>
                      <a:pt x="50" y="41"/>
                      <a:pt x="49" y="41"/>
                      <a:pt x="49" y="42"/>
                    </a:cubicBezTo>
                    <a:cubicBezTo>
                      <a:pt x="50" y="42"/>
                      <a:pt x="50" y="44"/>
                      <a:pt x="51" y="44"/>
                    </a:cubicBezTo>
                    <a:close/>
                    <a:moveTo>
                      <a:pt x="63" y="28"/>
                    </a:moveTo>
                    <a:cubicBezTo>
                      <a:pt x="63" y="28"/>
                      <a:pt x="61" y="27"/>
                      <a:pt x="61" y="27"/>
                    </a:cubicBezTo>
                    <a:cubicBezTo>
                      <a:pt x="60" y="26"/>
                      <a:pt x="59" y="25"/>
                      <a:pt x="58" y="25"/>
                    </a:cubicBezTo>
                    <a:cubicBezTo>
                      <a:pt x="58" y="25"/>
                      <a:pt x="57" y="27"/>
                      <a:pt x="57" y="27"/>
                    </a:cubicBezTo>
                    <a:cubicBezTo>
                      <a:pt x="56" y="27"/>
                      <a:pt x="55" y="29"/>
                      <a:pt x="55" y="29"/>
                    </a:cubicBezTo>
                    <a:cubicBezTo>
                      <a:pt x="55" y="30"/>
                      <a:pt x="57" y="31"/>
                      <a:pt x="57" y="31"/>
                    </a:cubicBezTo>
                    <a:cubicBezTo>
                      <a:pt x="58" y="31"/>
                      <a:pt x="59" y="33"/>
                      <a:pt x="59" y="33"/>
                    </a:cubicBezTo>
                    <a:cubicBezTo>
                      <a:pt x="60" y="33"/>
                      <a:pt x="61" y="31"/>
                      <a:pt x="61" y="30"/>
                    </a:cubicBezTo>
                    <a:cubicBezTo>
                      <a:pt x="61" y="30"/>
                      <a:pt x="63" y="29"/>
                      <a:pt x="63" y="28"/>
                    </a:cubicBezTo>
                    <a:close/>
                    <a:moveTo>
                      <a:pt x="108" y="48"/>
                    </a:moveTo>
                    <a:cubicBezTo>
                      <a:pt x="108" y="48"/>
                      <a:pt x="106" y="47"/>
                      <a:pt x="105" y="47"/>
                    </a:cubicBezTo>
                    <a:cubicBezTo>
                      <a:pt x="105" y="46"/>
                      <a:pt x="103" y="45"/>
                      <a:pt x="103" y="45"/>
                    </a:cubicBezTo>
                    <a:cubicBezTo>
                      <a:pt x="103" y="45"/>
                      <a:pt x="102" y="47"/>
                      <a:pt x="101" y="47"/>
                    </a:cubicBezTo>
                    <a:cubicBezTo>
                      <a:pt x="101" y="47"/>
                      <a:pt x="100" y="49"/>
                      <a:pt x="100" y="49"/>
                    </a:cubicBezTo>
                    <a:cubicBezTo>
                      <a:pt x="100" y="50"/>
                      <a:pt x="102" y="51"/>
                      <a:pt x="102" y="51"/>
                    </a:cubicBezTo>
                    <a:cubicBezTo>
                      <a:pt x="102" y="51"/>
                      <a:pt x="104" y="53"/>
                      <a:pt x="104" y="53"/>
                    </a:cubicBezTo>
                    <a:cubicBezTo>
                      <a:pt x="105" y="53"/>
                      <a:pt x="106" y="51"/>
                      <a:pt x="106" y="51"/>
                    </a:cubicBezTo>
                    <a:cubicBezTo>
                      <a:pt x="106" y="50"/>
                      <a:pt x="108" y="49"/>
                      <a:pt x="108" y="48"/>
                    </a:cubicBezTo>
                    <a:close/>
                    <a:moveTo>
                      <a:pt x="116" y="51"/>
                    </a:moveTo>
                    <a:cubicBezTo>
                      <a:pt x="116" y="51"/>
                      <a:pt x="117" y="49"/>
                      <a:pt x="118" y="49"/>
                    </a:cubicBezTo>
                    <a:cubicBezTo>
                      <a:pt x="118" y="48"/>
                      <a:pt x="119" y="47"/>
                      <a:pt x="119" y="47"/>
                    </a:cubicBezTo>
                    <a:cubicBezTo>
                      <a:pt x="120" y="46"/>
                      <a:pt x="121" y="45"/>
                      <a:pt x="121" y="44"/>
                    </a:cubicBezTo>
                    <a:cubicBezTo>
                      <a:pt x="121" y="44"/>
                      <a:pt x="119" y="43"/>
                      <a:pt x="119" y="43"/>
                    </a:cubicBezTo>
                    <a:cubicBezTo>
                      <a:pt x="119" y="43"/>
                      <a:pt x="117" y="41"/>
                      <a:pt x="117" y="41"/>
                    </a:cubicBezTo>
                    <a:cubicBezTo>
                      <a:pt x="116" y="41"/>
                      <a:pt x="115" y="43"/>
                      <a:pt x="115" y="43"/>
                    </a:cubicBezTo>
                    <a:cubicBezTo>
                      <a:pt x="114" y="44"/>
                      <a:pt x="114" y="45"/>
                      <a:pt x="113" y="46"/>
                    </a:cubicBezTo>
                    <a:cubicBezTo>
                      <a:pt x="113" y="46"/>
                      <a:pt x="115" y="47"/>
                      <a:pt x="116" y="47"/>
                    </a:cubicBezTo>
                    <a:cubicBezTo>
                      <a:pt x="116" y="48"/>
                      <a:pt x="114" y="49"/>
                      <a:pt x="114" y="49"/>
                    </a:cubicBezTo>
                    <a:cubicBezTo>
                      <a:pt x="114" y="49"/>
                      <a:pt x="116" y="51"/>
                      <a:pt x="116" y="51"/>
                    </a:cubicBezTo>
                    <a:close/>
                    <a:moveTo>
                      <a:pt x="177" y="27"/>
                    </a:moveTo>
                    <a:cubicBezTo>
                      <a:pt x="178" y="27"/>
                      <a:pt x="178" y="29"/>
                      <a:pt x="179" y="29"/>
                    </a:cubicBezTo>
                    <a:cubicBezTo>
                      <a:pt x="180" y="29"/>
                      <a:pt x="180" y="27"/>
                      <a:pt x="181" y="26"/>
                    </a:cubicBezTo>
                    <a:cubicBezTo>
                      <a:pt x="181" y="26"/>
                      <a:pt x="182" y="24"/>
                      <a:pt x="183" y="24"/>
                    </a:cubicBezTo>
                    <a:cubicBezTo>
                      <a:pt x="183" y="24"/>
                      <a:pt x="185" y="26"/>
                      <a:pt x="185" y="26"/>
                    </a:cubicBezTo>
                    <a:cubicBezTo>
                      <a:pt x="185" y="25"/>
                      <a:pt x="186" y="24"/>
                      <a:pt x="186" y="24"/>
                    </a:cubicBezTo>
                    <a:cubicBezTo>
                      <a:pt x="188" y="22"/>
                      <a:pt x="189" y="21"/>
                      <a:pt x="190" y="19"/>
                    </a:cubicBezTo>
                    <a:cubicBezTo>
                      <a:pt x="191" y="19"/>
                      <a:pt x="191" y="21"/>
                      <a:pt x="192" y="21"/>
                    </a:cubicBezTo>
                    <a:cubicBezTo>
                      <a:pt x="192" y="21"/>
                      <a:pt x="194" y="19"/>
                      <a:pt x="194" y="19"/>
                    </a:cubicBezTo>
                    <a:cubicBezTo>
                      <a:pt x="194" y="19"/>
                      <a:pt x="192" y="17"/>
                      <a:pt x="192" y="17"/>
                    </a:cubicBezTo>
                    <a:cubicBezTo>
                      <a:pt x="191" y="17"/>
                      <a:pt x="190" y="19"/>
                      <a:pt x="190" y="19"/>
                    </a:cubicBezTo>
                    <a:cubicBezTo>
                      <a:pt x="189" y="19"/>
                      <a:pt x="188" y="17"/>
                      <a:pt x="188" y="18"/>
                    </a:cubicBezTo>
                    <a:cubicBezTo>
                      <a:pt x="187" y="18"/>
                      <a:pt x="186" y="20"/>
                      <a:pt x="186" y="20"/>
                    </a:cubicBezTo>
                    <a:cubicBezTo>
                      <a:pt x="185" y="20"/>
                      <a:pt x="184" y="18"/>
                      <a:pt x="184" y="18"/>
                    </a:cubicBezTo>
                    <a:cubicBezTo>
                      <a:pt x="183" y="18"/>
                      <a:pt x="182" y="16"/>
                      <a:pt x="181" y="16"/>
                    </a:cubicBezTo>
                    <a:cubicBezTo>
                      <a:pt x="181" y="17"/>
                      <a:pt x="180" y="18"/>
                      <a:pt x="180" y="19"/>
                    </a:cubicBezTo>
                    <a:cubicBezTo>
                      <a:pt x="179" y="19"/>
                      <a:pt x="179" y="20"/>
                      <a:pt x="178" y="21"/>
                    </a:cubicBezTo>
                    <a:cubicBezTo>
                      <a:pt x="178" y="22"/>
                      <a:pt x="177" y="22"/>
                      <a:pt x="176" y="23"/>
                    </a:cubicBezTo>
                    <a:cubicBezTo>
                      <a:pt x="176" y="24"/>
                      <a:pt x="175" y="25"/>
                      <a:pt x="175" y="25"/>
                    </a:cubicBezTo>
                    <a:cubicBezTo>
                      <a:pt x="174" y="26"/>
                      <a:pt x="173" y="27"/>
                      <a:pt x="173" y="27"/>
                    </a:cubicBezTo>
                    <a:cubicBezTo>
                      <a:pt x="173" y="28"/>
                      <a:pt x="175" y="29"/>
                      <a:pt x="175" y="29"/>
                    </a:cubicBezTo>
                    <a:cubicBezTo>
                      <a:pt x="176" y="28"/>
                      <a:pt x="176" y="28"/>
                      <a:pt x="177" y="27"/>
                    </a:cubicBezTo>
                    <a:close/>
                    <a:moveTo>
                      <a:pt x="206" y="49"/>
                    </a:moveTo>
                    <a:cubicBezTo>
                      <a:pt x="206" y="49"/>
                      <a:pt x="207" y="47"/>
                      <a:pt x="208" y="47"/>
                    </a:cubicBezTo>
                    <a:cubicBezTo>
                      <a:pt x="208" y="47"/>
                      <a:pt x="205" y="45"/>
                      <a:pt x="205" y="45"/>
                    </a:cubicBezTo>
                    <a:cubicBezTo>
                      <a:pt x="205" y="45"/>
                      <a:pt x="207" y="44"/>
                      <a:pt x="207" y="43"/>
                    </a:cubicBezTo>
                    <a:cubicBezTo>
                      <a:pt x="207" y="42"/>
                      <a:pt x="208" y="41"/>
                      <a:pt x="209" y="41"/>
                    </a:cubicBezTo>
                    <a:cubicBezTo>
                      <a:pt x="209" y="40"/>
                      <a:pt x="210" y="39"/>
                      <a:pt x="211" y="38"/>
                    </a:cubicBezTo>
                    <a:cubicBezTo>
                      <a:pt x="211" y="38"/>
                      <a:pt x="208" y="37"/>
                      <a:pt x="208" y="37"/>
                    </a:cubicBezTo>
                    <a:cubicBezTo>
                      <a:pt x="208" y="36"/>
                      <a:pt x="210" y="35"/>
                      <a:pt x="210" y="35"/>
                    </a:cubicBezTo>
                    <a:cubicBezTo>
                      <a:pt x="210" y="35"/>
                      <a:pt x="208" y="33"/>
                      <a:pt x="208" y="33"/>
                    </a:cubicBezTo>
                    <a:cubicBezTo>
                      <a:pt x="207" y="33"/>
                      <a:pt x="207" y="34"/>
                      <a:pt x="206" y="35"/>
                    </a:cubicBezTo>
                    <a:cubicBezTo>
                      <a:pt x="206" y="35"/>
                      <a:pt x="204" y="37"/>
                      <a:pt x="204" y="37"/>
                    </a:cubicBezTo>
                    <a:cubicBezTo>
                      <a:pt x="204" y="38"/>
                      <a:pt x="207" y="39"/>
                      <a:pt x="207" y="39"/>
                    </a:cubicBezTo>
                    <a:cubicBezTo>
                      <a:pt x="206" y="40"/>
                      <a:pt x="205" y="41"/>
                      <a:pt x="205" y="41"/>
                    </a:cubicBezTo>
                    <a:cubicBezTo>
                      <a:pt x="204" y="42"/>
                      <a:pt x="203" y="43"/>
                      <a:pt x="203" y="43"/>
                    </a:cubicBezTo>
                    <a:cubicBezTo>
                      <a:pt x="203" y="44"/>
                      <a:pt x="201" y="45"/>
                      <a:pt x="201" y="46"/>
                    </a:cubicBezTo>
                    <a:cubicBezTo>
                      <a:pt x="202" y="46"/>
                      <a:pt x="203" y="47"/>
                      <a:pt x="204" y="47"/>
                    </a:cubicBezTo>
                    <a:cubicBezTo>
                      <a:pt x="204" y="47"/>
                      <a:pt x="205" y="49"/>
                      <a:pt x="206" y="49"/>
                    </a:cubicBezTo>
                    <a:close/>
                    <a:moveTo>
                      <a:pt x="240" y="51"/>
                    </a:moveTo>
                    <a:cubicBezTo>
                      <a:pt x="240" y="50"/>
                      <a:pt x="242" y="52"/>
                      <a:pt x="242" y="52"/>
                    </a:cubicBezTo>
                    <a:cubicBezTo>
                      <a:pt x="243" y="52"/>
                      <a:pt x="244" y="50"/>
                      <a:pt x="244" y="50"/>
                    </a:cubicBezTo>
                    <a:cubicBezTo>
                      <a:pt x="244" y="50"/>
                      <a:pt x="242" y="48"/>
                      <a:pt x="242" y="48"/>
                    </a:cubicBezTo>
                    <a:cubicBezTo>
                      <a:pt x="241" y="48"/>
                      <a:pt x="240" y="47"/>
                      <a:pt x="240" y="47"/>
                    </a:cubicBezTo>
                    <a:cubicBezTo>
                      <a:pt x="239" y="47"/>
                      <a:pt x="238" y="49"/>
                      <a:pt x="238" y="49"/>
                    </a:cubicBezTo>
                    <a:cubicBezTo>
                      <a:pt x="238" y="49"/>
                      <a:pt x="236" y="51"/>
                      <a:pt x="236" y="51"/>
                    </a:cubicBezTo>
                    <a:cubicBezTo>
                      <a:pt x="236" y="52"/>
                      <a:pt x="238" y="52"/>
                      <a:pt x="238" y="53"/>
                    </a:cubicBezTo>
                    <a:cubicBezTo>
                      <a:pt x="239" y="53"/>
                      <a:pt x="240" y="51"/>
                      <a:pt x="240" y="51"/>
                    </a:cubicBezTo>
                    <a:close/>
                    <a:moveTo>
                      <a:pt x="233" y="45"/>
                    </a:moveTo>
                    <a:cubicBezTo>
                      <a:pt x="234" y="46"/>
                      <a:pt x="235" y="43"/>
                      <a:pt x="235" y="43"/>
                    </a:cubicBezTo>
                    <a:cubicBezTo>
                      <a:pt x="236" y="43"/>
                      <a:pt x="237" y="45"/>
                      <a:pt x="237" y="45"/>
                    </a:cubicBezTo>
                    <a:cubicBezTo>
                      <a:pt x="238" y="45"/>
                      <a:pt x="239" y="43"/>
                      <a:pt x="239" y="43"/>
                    </a:cubicBezTo>
                    <a:cubicBezTo>
                      <a:pt x="240" y="42"/>
                      <a:pt x="240" y="41"/>
                      <a:pt x="241" y="40"/>
                    </a:cubicBezTo>
                    <a:cubicBezTo>
                      <a:pt x="240" y="40"/>
                      <a:pt x="239" y="39"/>
                      <a:pt x="239" y="39"/>
                    </a:cubicBezTo>
                    <a:cubicBezTo>
                      <a:pt x="238" y="39"/>
                      <a:pt x="237" y="41"/>
                      <a:pt x="237" y="41"/>
                    </a:cubicBezTo>
                    <a:cubicBezTo>
                      <a:pt x="236" y="41"/>
                      <a:pt x="235" y="39"/>
                      <a:pt x="235" y="39"/>
                    </a:cubicBezTo>
                    <a:cubicBezTo>
                      <a:pt x="234" y="40"/>
                      <a:pt x="233" y="41"/>
                      <a:pt x="233" y="41"/>
                    </a:cubicBezTo>
                    <a:cubicBezTo>
                      <a:pt x="232" y="42"/>
                      <a:pt x="232" y="43"/>
                      <a:pt x="231" y="44"/>
                    </a:cubicBezTo>
                    <a:cubicBezTo>
                      <a:pt x="232" y="44"/>
                      <a:pt x="233" y="45"/>
                      <a:pt x="233" y="45"/>
                    </a:cubicBezTo>
                    <a:close/>
                    <a:moveTo>
                      <a:pt x="241" y="30"/>
                    </a:moveTo>
                    <a:cubicBezTo>
                      <a:pt x="242" y="30"/>
                      <a:pt x="243" y="32"/>
                      <a:pt x="244" y="32"/>
                    </a:cubicBezTo>
                    <a:cubicBezTo>
                      <a:pt x="244" y="32"/>
                      <a:pt x="245" y="30"/>
                      <a:pt x="245" y="30"/>
                    </a:cubicBezTo>
                    <a:cubicBezTo>
                      <a:pt x="246" y="30"/>
                      <a:pt x="247" y="32"/>
                      <a:pt x="248" y="32"/>
                    </a:cubicBezTo>
                    <a:cubicBezTo>
                      <a:pt x="248" y="31"/>
                      <a:pt x="249" y="29"/>
                      <a:pt x="249" y="29"/>
                    </a:cubicBezTo>
                    <a:cubicBezTo>
                      <a:pt x="248" y="28"/>
                      <a:pt x="246" y="27"/>
                      <a:pt x="245" y="26"/>
                    </a:cubicBezTo>
                    <a:cubicBezTo>
                      <a:pt x="244" y="25"/>
                      <a:pt x="243" y="25"/>
                      <a:pt x="243" y="24"/>
                    </a:cubicBezTo>
                    <a:cubicBezTo>
                      <a:pt x="242" y="25"/>
                      <a:pt x="242" y="26"/>
                      <a:pt x="241" y="26"/>
                    </a:cubicBezTo>
                    <a:cubicBezTo>
                      <a:pt x="240" y="27"/>
                      <a:pt x="240" y="28"/>
                      <a:pt x="239" y="29"/>
                    </a:cubicBezTo>
                    <a:cubicBezTo>
                      <a:pt x="239" y="29"/>
                      <a:pt x="237" y="30"/>
                      <a:pt x="238" y="31"/>
                    </a:cubicBezTo>
                    <a:cubicBezTo>
                      <a:pt x="238" y="32"/>
                      <a:pt x="240" y="32"/>
                      <a:pt x="240" y="33"/>
                    </a:cubicBezTo>
                    <a:cubicBezTo>
                      <a:pt x="240" y="32"/>
                      <a:pt x="241" y="30"/>
                      <a:pt x="241" y="30"/>
                    </a:cubicBezTo>
                    <a:close/>
                    <a:moveTo>
                      <a:pt x="283" y="41"/>
                    </a:moveTo>
                    <a:cubicBezTo>
                      <a:pt x="284" y="40"/>
                      <a:pt x="284" y="39"/>
                      <a:pt x="285" y="39"/>
                    </a:cubicBezTo>
                    <a:cubicBezTo>
                      <a:pt x="285" y="38"/>
                      <a:pt x="286" y="37"/>
                      <a:pt x="286" y="36"/>
                    </a:cubicBezTo>
                    <a:cubicBezTo>
                      <a:pt x="286" y="36"/>
                      <a:pt x="284" y="35"/>
                      <a:pt x="284" y="35"/>
                    </a:cubicBezTo>
                    <a:cubicBezTo>
                      <a:pt x="284" y="34"/>
                      <a:pt x="286" y="33"/>
                      <a:pt x="286" y="32"/>
                    </a:cubicBezTo>
                    <a:cubicBezTo>
                      <a:pt x="286" y="32"/>
                      <a:pt x="287" y="31"/>
                      <a:pt x="288" y="30"/>
                    </a:cubicBezTo>
                    <a:cubicBezTo>
                      <a:pt x="288" y="30"/>
                      <a:pt x="285" y="29"/>
                      <a:pt x="285" y="28"/>
                    </a:cubicBezTo>
                    <a:cubicBezTo>
                      <a:pt x="285" y="28"/>
                      <a:pt x="287" y="27"/>
                      <a:pt x="287" y="26"/>
                    </a:cubicBezTo>
                    <a:cubicBezTo>
                      <a:pt x="287" y="26"/>
                      <a:pt x="289" y="25"/>
                      <a:pt x="289" y="24"/>
                    </a:cubicBezTo>
                    <a:cubicBezTo>
                      <a:pt x="289" y="23"/>
                      <a:pt x="287" y="23"/>
                      <a:pt x="286" y="22"/>
                    </a:cubicBezTo>
                    <a:cubicBezTo>
                      <a:pt x="286" y="23"/>
                      <a:pt x="285" y="24"/>
                      <a:pt x="285" y="25"/>
                    </a:cubicBezTo>
                    <a:cubicBezTo>
                      <a:pt x="285" y="25"/>
                      <a:pt x="283" y="26"/>
                      <a:pt x="283" y="27"/>
                    </a:cubicBezTo>
                    <a:cubicBezTo>
                      <a:pt x="283" y="27"/>
                      <a:pt x="285" y="28"/>
                      <a:pt x="285" y="28"/>
                    </a:cubicBezTo>
                    <a:cubicBezTo>
                      <a:pt x="285" y="29"/>
                      <a:pt x="284" y="30"/>
                      <a:pt x="284" y="31"/>
                    </a:cubicBezTo>
                    <a:cubicBezTo>
                      <a:pt x="283" y="31"/>
                      <a:pt x="282" y="32"/>
                      <a:pt x="282" y="33"/>
                    </a:cubicBezTo>
                    <a:cubicBezTo>
                      <a:pt x="282" y="33"/>
                      <a:pt x="284" y="34"/>
                      <a:pt x="284" y="35"/>
                    </a:cubicBezTo>
                    <a:cubicBezTo>
                      <a:pt x="284" y="35"/>
                      <a:pt x="283" y="37"/>
                      <a:pt x="282" y="37"/>
                    </a:cubicBezTo>
                    <a:cubicBezTo>
                      <a:pt x="282" y="37"/>
                      <a:pt x="281" y="38"/>
                      <a:pt x="281" y="39"/>
                    </a:cubicBezTo>
                    <a:cubicBezTo>
                      <a:pt x="281" y="40"/>
                      <a:pt x="279" y="41"/>
                      <a:pt x="279" y="41"/>
                    </a:cubicBezTo>
                    <a:cubicBezTo>
                      <a:pt x="279" y="42"/>
                      <a:pt x="281" y="42"/>
                      <a:pt x="281" y="43"/>
                    </a:cubicBezTo>
                    <a:cubicBezTo>
                      <a:pt x="282" y="42"/>
                      <a:pt x="282" y="42"/>
                      <a:pt x="283" y="41"/>
                    </a:cubicBezTo>
                    <a:close/>
                    <a:moveTo>
                      <a:pt x="270" y="34"/>
                    </a:moveTo>
                    <a:cubicBezTo>
                      <a:pt x="270" y="35"/>
                      <a:pt x="271" y="32"/>
                      <a:pt x="272" y="32"/>
                    </a:cubicBezTo>
                    <a:cubicBezTo>
                      <a:pt x="272" y="32"/>
                      <a:pt x="274" y="34"/>
                      <a:pt x="274" y="34"/>
                    </a:cubicBezTo>
                    <a:cubicBezTo>
                      <a:pt x="275" y="34"/>
                      <a:pt x="275" y="32"/>
                      <a:pt x="276" y="32"/>
                    </a:cubicBezTo>
                    <a:cubicBezTo>
                      <a:pt x="276" y="31"/>
                      <a:pt x="277" y="30"/>
                      <a:pt x="277" y="30"/>
                    </a:cubicBezTo>
                    <a:cubicBezTo>
                      <a:pt x="277" y="29"/>
                      <a:pt x="276" y="28"/>
                      <a:pt x="275" y="28"/>
                    </a:cubicBezTo>
                    <a:cubicBezTo>
                      <a:pt x="275" y="28"/>
                      <a:pt x="273" y="26"/>
                      <a:pt x="273" y="26"/>
                    </a:cubicBezTo>
                    <a:cubicBezTo>
                      <a:pt x="273" y="26"/>
                      <a:pt x="271" y="28"/>
                      <a:pt x="271" y="28"/>
                    </a:cubicBezTo>
                    <a:cubicBezTo>
                      <a:pt x="271" y="29"/>
                      <a:pt x="270" y="30"/>
                      <a:pt x="270" y="31"/>
                    </a:cubicBezTo>
                    <a:cubicBezTo>
                      <a:pt x="269" y="31"/>
                      <a:pt x="268" y="32"/>
                      <a:pt x="268" y="33"/>
                    </a:cubicBezTo>
                    <a:cubicBezTo>
                      <a:pt x="269" y="33"/>
                      <a:pt x="269" y="34"/>
                      <a:pt x="270" y="34"/>
                    </a:cubicBezTo>
                    <a:close/>
                    <a:moveTo>
                      <a:pt x="295" y="25"/>
                    </a:moveTo>
                    <a:cubicBezTo>
                      <a:pt x="295" y="25"/>
                      <a:pt x="293" y="27"/>
                      <a:pt x="293" y="27"/>
                    </a:cubicBezTo>
                    <a:cubicBezTo>
                      <a:pt x="293" y="28"/>
                      <a:pt x="295" y="29"/>
                      <a:pt x="295" y="29"/>
                    </a:cubicBezTo>
                    <a:cubicBezTo>
                      <a:pt x="296" y="29"/>
                      <a:pt x="297" y="31"/>
                      <a:pt x="298" y="31"/>
                    </a:cubicBezTo>
                    <a:cubicBezTo>
                      <a:pt x="298" y="31"/>
                      <a:pt x="299" y="29"/>
                      <a:pt x="299" y="29"/>
                    </a:cubicBezTo>
                    <a:cubicBezTo>
                      <a:pt x="300" y="28"/>
                      <a:pt x="301" y="27"/>
                      <a:pt x="301" y="26"/>
                    </a:cubicBezTo>
                    <a:cubicBezTo>
                      <a:pt x="301" y="26"/>
                      <a:pt x="303" y="25"/>
                      <a:pt x="303" y="24"/>
                    </a:cubicBezTo>
                    <a:cubicBezTo>
                      <a:pt x="303" y="23"/>
                      <a:pt x="301" y="23"/>
                      <a:pt x="301" y="22"/>
                    </a:cubicBezTo>
                    <a:cubicBezTo>
                      <a:pt x="299" y="24"/>
                      <a:pt x="298" y="25"/>
                      <a:pt x="297" y="27"/>
                    </a:cubicBezTo>
                    <a:cubicBezTo>
                      <a:pt x="296" y="27"/>
                      <a:pt x="296" y="25"/>
                      <a:pt x="295" y="25"/>
                    </a:cubicBezTo>
                    <a:close/>
                    <a:moveTo>
                      <a:pt x="373" y="39"/>
                    </a:moveTo>
                    <a:cubicBezTo>
                      <a:pt x="373" y="38"/>
                      <a:pt x="374" y="37"/>
                      <a:pt x="375" y="37"/>
                    </a:cubicBezTo>
                    <a:cubicBezTo>
                      <a:pt x="375" y="36"/>
                      <a:pt x="376" y="38"/>
                      <a:pt x="377" y="38"/>
                    </a:cubicBezTo>
                    <a:cubicBezTo>
                      <a:pt x="377" y="38"/>
                      <a:pt x="378" y="36"/>
                      <a:pt x="378" y="36"/>
                    </a:cubicBezTo>
                    <a:cubicBezTo>
                      <a:pt x="379" y="36"/>
                      <a:pt x="380" y="37"/>
                      <a:pt x="381" y="38"/>
                    </a:cubicBezTo>
                    <a:cubicBezTo>
                      <a:pt x="381" y="38"/>
                      <a:pt x="383" y="39"/>
                      <a:pt x="383" y="39"/>
                    </a:cubicBezTo>
                    <a:cubicBezTo>
                      <a:pt x="384" y="39"/>
                      <a:pt x="384" y="37"/>
                      <a:pt x="385" y="37"/>
                    </a:cubicBezTo>
                    <a:cubicBezTo>
                      <a:pt x="384" y="37"/>
                      <a:pt x="383" y="36"/>
                      <a:pt x="382" y="35"/>
                    </a:cubicBezTo>
                    <a:cubicBezTo>
                      <a:pt x="382" y="35"/>
                      <a:pt x="381" y="34"/>
                      <a:pt x="380" y="34"/>
                    </a:cubicBezTo>
                    <a:cubicBezTo>
                      <a:pt x="380" y="33"/>
                      <a:pt x="379" y="32"/>
                      <a:pt x="378" y="32"/>
                    </a:cubicBezTo>
                    <a:cubicBezTo>
                      <a:pt x="378" y="32"/>
                      <a:pt x="377" y="34"/>
                      <a:pt x="376" y="34"/>
                    </a:cubicBezTo>
                    <a:cubicBezTo>
                      <a:pt x="376" y="34"/>
                      <a:pt x="374" y="32"/>
                      <a:pt x="374" y="33"/>
                    </a:cubicBezTo>
                    <a:cubicBezTo>
                      <a:pt x="373" y="33"/>
                      <a:pt x="373" y="34"/>
                      <a:pt x="372" y="35"/>
                    </a:cubicBezTo>
                    <a:cubicBezTo>
                      <a:pt x="372" y="35"/>
                      <a:pt x="371" y="36"/>
                      <a:pt x="371" y="37"/>
                    </a:cubicBezTo>
                    <a:cubicBezTo>
                      <a:pt x="370" y="38"/>
                      <a:pt x="369" y="39"/>
                      <a:pt x="369" y="39"/>
                    </a:cubicBezTo>
                    <a:cubicBezTo>
                      <a:pt x="369" y="40"/>
                      <a:pt x="371" y="40"/>
                      <a:pt x="371" y="41"/>
                    </a:cubicBezTo>
                    <a:cubicBezTo>
                      <a:pt x="372" y="40"/>
                      <a:pt x="372" y="39"/>
                      <a:pt x="373" y="39"/>
                    </a:cubicBezTo>
                    <a:close/>
                    <a:moveTo>
                      <a:pt x="410" y="50"/>
                    </a:moveTo>
                    <a:cubicBezTo>
                      <a:pt x="411" y="49"/>
                      <a:pt x="412" y="48"/>
                      <a:pt x="412" y="47"/>
                    </a:cubicBezTo>
                    <a:cubicBezTo>
                      <a:pt x="412" y="47"/>
                      <a:pt x="410" y="46"/>
                      <a:pt x="410" y="46"/>
                    </a:cubicBezTo>
                    <a:cubicBezTo>
                      <a:pt x="410" y="46"/>
                      <a:pt x="408" y="44"/>
                      <a:pt x="408" y="44"/>
                    </a:cubicBezTo>
                    <a:cubicBezTo>
                      <a:pt x="407" y="44"/>
                      <a:pt x="406" y="46"/>
                      <a:pt x="406" y="46"/>
                    </a:cubicBezTo>
                    <a:cubicBezTo>
                      <a:pt x="405" y="47"/>
                      <a:pt x="405" y="48"/>
                      <a:pt x="404" y="49"/>
                    </a:cubicBezTo>
                    <a:cubicBezTo>
                      <a:pt x="404" y="49"/>
                      <a:pt x="402" y="50"/>
                      <a:pt x="402" y="51"/>
                    </a:cubicBezTo>
                    <a:cubicBezTo>
                      <a:pt x="402" y="51"/>
                      <a:pt x="404" y="52"/>
                      <a:pt x="405" y="52"/>
                    </a:cubicBezTo>
                    <a:cubicBezTo>
                      <a:pt x="405" y="53"/>
                      <a:pt x="406" y="54"/>
                      <a:pt x="407" y="54"/>
                    </a:cubicBezTo>
                    <a:cubicBezTo>
                      <a:pt x="408" y="53"/>
                      <a:pt x="409" y="51"/>
                      <a:pt x="410" y="50"/>
                    </a:cubicBezTo>
                    <a:close/>
                    <a:moveTo>
                      <a:pt x="399" y="41"/>
                    </a:moveTo>
                    <a:cubicBezTo>
                      <a:pt x="400" y="40"/>
                      <a:pt x="400" y="40"/>
                      <a:pt x="401" y="39"/>
                    </a:cubicBezTo>
                    <a:cubicBezTo>
                      <a:pt x="402" y="37"/>
                      <a:pt x="403" y="36"/>
                      <a:pt x="404" y="35"/>
                    </a:cubicBezTo>
                    <a:cubicBezTo>
                      <a:pt x="403" y="33"/>
                      <a:pt x="401" y="32"/>
                      <a:pt x="400" y="31"/>
                    </a:cubicBezTo>
                    <a:cubicBezTo>
                      <a:pt x="399" y="32"/>
                      <a:pt x="399" y="33"/>
                      <a:pt x="398" y="33"/>
                    </a:cubicBezTo>
                    <a:cubicBezTo>
                      <a:pt x="397" y="35"/>
                      <a:pt x="396" y="36"/>
                      <a:pt x="395" y="38"/>
                    </a:cubicBezTo>
                    <a:cubicBezTo>
                      <a:pt x="394" y="39"/>
                      <a:pt x="392" y="41"/>
                      <a:pt x="391" y="42"/>
                    </a:cubicBezTo>
                    <a:cubicBezTo>
                      <a:pt x="393" y="43"/>
                      <a:pt x="394" y="45"/>
                      <a:pt x="396" y="46"/>
                    </a:cubicBezTo>
                    <a:cubicBezTo>
                      <a:pt x="397" y="44"/>
                      <a:pt x="398" y="43"/>
                      <a:pt x="399" y="41"/>
                    </a:cubicBezTo>
                    <a:close/>
                    <a:moveTo>
                      <a:pt x="433" y="53"/>
                    </a:moveTo>
                    <a:cubicBezTo>
                      <a:pt x="434" y="53"/>
                      <a:pt x="434" y="54"/>
                      <a:pt x="435" y="54"/>
                    </a:cubicBezTo>
                    <a:cubicBezTo>
                      <a:pt x="436" y="55"/>
                      <a:pt x="437" y="56"/>
                      <a:pt x="437" y="56"/>
                    </a:cubicBezTo>
                    <a:cubicBezTo>
                      <a:pt x="438" y="56"/>
                      <a:pt x="439" y="54"/>
                      <a:pt x="439" y="54"/>
                    </a:cubicBezTo>
                    <a:cubicBezTo>
                      <a:pt x="440" y="53"/>
                      <a:pt x="440" y="52"/>
                      <a:pt x="441" y="52"/>
                    </a:cubicBezTo>
                    <a:cubicBezTo>
                      <a:pt x="441" y="51"/>
                      <a:pt x="442" y="50"/>
                      <a:pt x="442" y="49"/>
                    </a:cubicBezTo>
                    <a:cubicBezTo>
                      <a:pt x="442" y="49"/>
                      <a:pt x="440" y="48"/>
                      <a:pt x="440" y="48"/>
                    </a:cubicBezTo>
                    <a:cubicBezTo>
                      <a:pt x="440" y="48"/>
                      <a:pt x="439" y="50"/>
                      <a:pt x="438" y="50"/>
                    </a:cubicBezTo>
                    <a:cubicBezTo>
                      <a:pt x="438" y="50"/>
                      <a:pt x="437" y="48"/>
                      <a:pt x="436" y="48"/>
                    </a:cubicBezTo>
                    <a:cubicBezTo>
                      <a:pt x="436" y="48"/>
                      <a:pt x="435" y="46"/>
                      <a:pt x="434" y="47"/>
                    </a:cubicBezTo>
                    <a:cubicBezTo>
                      <a:pt x="433" y="47"/>
                      <a:pt x="433" y="48"/>
                      <a:pt x="432" y="49"/>
                    </a:cubicBezTo>
                    <a:cubicBezTo>
                      <a:pt x="432" y="49"/>
                      <a:pt x="431" y="50"/>
                      <a:pt x="431" y="51"/>
                    </a:cubicBezTo>
                    <a:cubicBezTo>
                      <a:pt x="430" y="51"/>
                      <a:pt x="429" y="53"/>
                      <a:pt x="429" y="53"/>
                    </a:cubicBezTo>
                    <a:cubicBezTo>
                      <a:pt x="429" y="54"/>
                      <a:pt x="431" y="54"/>
                      <a:pt x="431" y="55"/>
                    </a:cubicBezTo>
                    <a:cubicBezTo>
                      <a:pt x="432" y="54"/>
                      <a:pt x="432" y="53"/>
                      <a:pt x="433" y="53"/>
                    </a:cubicBezTo>
                    <a:close/>
                    <a:moveTo>
                      <a:pt x="464" y="31"/>
                    </a:moveTo>
                    <a:cubicBezTo>
                      <a:pt x="464" y="30"/>
                      <a:pt x="466" y="32"/>
                      <a:pt x="466" y="32"/>
                    </a:cubicBezTo>
                    <a:cubicBezTo>
                      <a:pt x="466" y="32"/>
                      <a:pt x="468" y="30"/>
                      <a:pt x="468" y="30"/>
                    </a:cubicBezTo>
                    <a:cubicBezTo>
                      <a:pt x="468" y="30"/>
                      <a:pt x="466" y="28"/>
                      <a:pt x="466" y="28"/>
                    </a:cubicBezTo>
                    <a:cubicBezTo>
                      <a:pt x="465" y="28"/>
                      <a:pt x="463" y="27"/>
                      <a:pt x="463" y="27"/>
                    </a:cubicBezTo>
                    <a:cubicBezTo>
                      <a:pt x="463" y="26"/>
                      <a:pt x="465" y="25"/>
                      <a:pt x="465" y="24"/>
                    </a:cubicBezTo>
                    <a:cubicBezTo>
                      <a:pt x="465" y="24"/>
                      <a:pt x="466" y="23"/>
                      <a:pt x="467" y="22"/>
                    </a:cubicBezTo>
                    <a:cubicBezTo>
                      <a:pt x="467" y="22"/>
                      <a:pt x="469" y="20"/>
                      <a:pt x="468" y="20"/>
                    </a:cubicBezTo>
                    <a:cubicBezTo>
                      <a:pt x="468" y="19"/>
                      <a:pt x="467" y="19"/>
                      <a:pt x="466" y="18"/>
                    </a:cubicBezTo>
                    <a:cubicBezTo>
                      <a:pt x="466" y="18"/>
                      <a:pt x="465" y="20"/>
                      <a:pt x="465" y="20"/>
                    </a:cubicBezTo>
                    <a:cubicBezTo>
                      <a:pt x="464" y="21"/>
                      <a:pt x="463" y="19"/>
                      <a:pt x="462" y="19"/>
                    </a:cubicBezTo>
                    <a:cubicBezTo>
                      <a:pt x="462" y="19"/>
                      <a:pt x="461" y="20"/>
                      <a:pt x="461" y="21"/>
                    </a:cubicBezTo>
                    <a:cubicBezTo>
                      <a:pt x="461" y="21"/>
                      <a:pt x="463" y="22"/>
                      <a:pt x="463" y="23"/>
                    </a:cubicBezTo>
                    <a:cubicBezTo>
                      <a:pt x="463" y="23"/>
                      <a:pt x="461" y="24"/>
                      <a:pt x="461" y="25"/>
                    </a:cubicBezTo>
                    <a:cubicBezTo>
                      <a:pt x="461" y="25"/>
                      <a:pt x="463" y="26"/>
                      <a:pt x="463" y="27"/>
                    </a:cubicBezTo>
                    <a:cubicBezTo>
                      <a:pt x="463" y="27"/>
                      <a:pt x="462" y="28"/>
                      <a:pt x="462" y="29"/>
                    </a:cubicBezTo>
                    <a:cubicBezTo>
                      <a:pt x="462" y="29"/>
                      <a:pt x="460" y="30"/>
                      <a:pt x="460" y="31"/>
                    </a:cubicBezTo>
                    <a:cubicBezTo>
                      <a:pt x="460" y="32"/>
                      <a:pt x="462" y="32"/>
                      <a:pt x="462" y="33"/>
                    </a:cubicBezTo>
                    <a:cubicBezTo>
                      <a:pt x="463" y="32"/>
                      <a:pt x="463" y="31"/>
                      <a:pt x="464" y="31"/>
                    </a:cubicBezTo>
                    <a:close/>
                    <a:moveTo>
                      <a:pt x="483" y="38"/>
                    </a:moveTo>
                    <a:cubicBezTo>
                      <a:pt x="483" y="38"/>
                      <a:pt x="485" y="40"/>
                      <a:pt x="485" y="40"/>
                    </a:cubicBezTo>
                    <a:cubicBezTo>
                      <a:pt x="485" y="39"/>
                      <a:pt x="487" y="38"/>
                      <a:pt x="487" y="37"/>
                    </a:cubicBezTo>
                    <a:cubicBezTo>
                      <a:pt x="487" y="37"/>
                      <a:pt x="485" y="36"/>
                      <a:pt x="485" y="36"/>
                    </a:cubicBezTo>
                    <a:cubicBezTo>
                      <a:pt x="484" y="36"/>
                      <a:pt x="483" y="34"/>
                      <a:pt x="482" y="34"/>
                    </a:cubicBezTo>
                    <a:cubicBezTo>
                      <a:pt x="482" y="34"/>
                      <a:pt x="481" y="36"/>
                      <a:pt x="481" y="36"/>
                    </a:cubicBezTo>
                    <a:cubicBezTo>
                      <a:pt x="480" y="37"/>
                      <a:pt x="479" y="38"/>
                      <a:pt x="479" y="39"/>
                    </a:cubicBezTo>
                    <a:cubicBezTo>
                      <a:pt x="479" y="39"/>
                      <a:pt x="481" y="40"/>
                      <a:pt x="481" y="40"/>
                    </a:cubicBezTo>
                    <a:cubicBezTo>
                      <a:pt x="482" y="40"/>
                      <a:pt x="482" y="38"/>
                      <a:pt x="483" y="38"/>
                    </a:cubicBezTo>
                    <a:close/>
                    <a:moveTo>
                      <a:pt x="498" y="32"/>
                    </a:moveTo>
                    <a:cubicBezTo>
                      <a:pt x="499" y="32"/>
                      <a:pt x="500" y="34"/>
                      <a:pt x="500" y="34"/>
                    </a:cubicBezTo>
                    <a:cubicBezTo>
                      <a:pt x="501" y="34"/>
                      <a:pt x="502" y="32"/>
                      <a:pt x="502" y="31"/>
                    </a:cubicBezTo>
                    <a:cubicBezTo>
                      <a:pt x="502" y="31"/>
                      <a:pt x="500" y="30"/>
                      <a:pt x="500" y="30"/>
                    </a:cubicBezTo>
                    <a:cubicBezTo>
                      <a:pt x="500" y="29"/>
                      <a:pt x="501" y="28"/>
                      <a:pt x="502" y="27"/>
                    </a:cubicBezTo>
                    <a:cubicBezTo>
                      <a:pt x="501" y="27"/>
                      <a:pt x="500" y="26"/>
                      <a:pt x="499" y="26"/>
                    </a:cubicBezTo>
                    <a:cubicBezTo>
                      <a:pt x="499" y="26"/>
                      <a:pt x="498" y="28"/>
                      <a:pt x="498" y="28"/>
                    </a:cubicBezTo>
                    <a:cubicBezTo>
                      <a:pt x="497" y="29"/>
                      <a:pt x="496" y="29"/>
                      <a:pt x="496" y="30"/>
                    </a:cubicBezTo>
                    <a:cubicBezTo>
                      <a:pt x="496" y="31"/>
                      <a:pt x="494" y="32"/>
                      <a:pt x="494" y="32"/>
                    </a:cubicBezTo>
                    <a:cubicBezTo>
                      <a:pt x="494" y="33"/>
                      <a:pt x="496" y="34"/>
                      <a:pt x="496" y="34"/>
                    </a:cubicBezTo>
                    <a:cubicBezTo>
                      <a:pt x="497" y="34"/>
                      <a:pt x="497" y="32"/>
                      <a:pt x="498" y="32"/>
                    </a:cubicBezTo>
                    <a:close/>
                    <a:moveTo>
                      <a:pt x="527" y="36"/>
                    </a:moveTo>
                    <a:cubicBezTo>
                      <a:pt x="526" y="36"/>
                      <a:pt x="525" y="34"/>
                      <a:pt x="525" y="34"/>
                    </a:cubicBezTo>
                    <a:cubicBezTo>
                      <a:pt x="524" y="34"/>
                      <a:pt x="523" y="36"/>
                      <a:pt x="523" y="37"/>
                    </a:cubicBezTo>
                    <a:cubicBezTo>
                      <a:pt x="523" y="37"/>
                      <a:pt x="525" y="38"/>
                      <a:pt x="525" y="38"/>
                    </a:cubicBezTo>
                    <a:cubicBezTo>
                      <a:pt x="525" y="39"/>
                      <a:pt x="527" y="40"/>
                      <a:pt x="527" y="40"/>
                    </a:cubicBezTo>
                    <a:cubicBezTo>
                      <a:pt x="528" y="40"/>
                      <a:pt x="529" y="38"/>
                      <a:pt x="529" y="38"/>
                    </a:cubicBezTo>
                    <a:cubicBezTo>
                      <a:pt x="530" y="37"/>
                      <a:pt x="530" y="36"/>
                      <a:pt x="531" y="36"/>
                    </a:cubicBezTo>
                    <a:cubicBezTo>
                      <a:pt x="530" y="35"/>
                      <a:pt x="529" y="35"/>
                      <a:pt x="528" y="34"/>
                    </a:cubicBezTo>
                    <a:cubicBezTo>
                      <a:pt x="528" y="34"/>
                      <a:pt x="530" y="32"/>
                      <a:pt x="530" y="32"/>
                    </a:cubicBezTo>
                    <a:cubicBezTo>
                      <a:pt x="530" y="31"/>
                      <a:pt x="528" y="30"/>
                      <a:pt x="528" y="30"/>
                    </a:cubicBezTo>
                    <a:cubicBezTo>
                      <a:pt x="528" y="30"/>
                      <a:pt x="526" y="32"/>
                      <a:pt x="526" y="32"/>
                    </a:cubicBezTo>
                    <a:cubicBezTo>
                      <a:pt x="526" y="33"/>
                      <a:pt x="528" y="33"/>
                      <a:pt x="528" y="34"/>
                    </a:cubicBezTo>
                    <a:cubicBezTo>
                      <a:pt x="528" y="34"/>
                      <a:pt x="527" y="36"/>
                      <a:pt x="527" y="36"/>
                    </a:cubicBezTo>
                    <a:close/>
                    <a:moveTo>
                      <a:pt x="567" y="49"/>
                    </a:moveTo>
                    <a:cubicBezTo>
                      <a:pt x="567" y="49"/>
                      <a:pt x="568" y="47"/>
                      <a:pt x="568" y="47"/>
                    </a:cubicBezTo>
                    <a:cubicBezTo>
                      <a:pt x="569" y="46"/>
                      <a:pt x="569" y="45"/>
                      <a:pt x="570" y="44"/>
                    </a:cubicBezTo>
                    <a:cubicBezTo>
                      <a:pt x="571" y="43"/>
                      <a:pt x="572" y="41"/>
                      <a:pt x="573" y="40"/>
                    </a:cubicBezTo>
                    <a:cubicBezTo>
                      <a:pt x="573" y="40"/>
                      <a:pt x="572" y="38"/>
                      <a:pt x="571" y="38"/>
                    </a:cubicBezTo>
                    <a:cubicBezTo>
                      <a:pt x="571" y="38"/>
                      <a:pt x="570" y="40"/>
                      <a:pt x="569" y="40"/>
                    </a:cubicBezTo>
                    <a:cubicBezTo>
                      <a:pt x="569" y="41"/>
                      <a:pt x="568" y="42"/>
                      <a:pt x="568" y="43"/>
                    </a:cubicBezTo>
                    <a:cubicBezTo>
                      <a:pt x="567" y="44"/>
                      <a:pt x="565" y="46"/>
                      <a:pt x="564" y="47"/>
                    </a:cubicBezTo>
                    <a:cubicBezTo>
                      <a:pt x="565" y="47"/>
                      <a:pt x="566" y="49"/>
                      <a:pt x="567" y="49"/>
                    </a:cubicBezTo>
                    <a:close/>
                    <a:moveTo>
                      <a:pt x="614" y="28"/>
                    </a:moveTo>
                    <a:cubicBezTo>
                      <a:pt x="614" y="28"/>
                      <a:pt x="615" y="26"/>
                      <a:pt x="616" y="26"/>
                    </a:cubicBezTo>
                    <a:cubicBezTo>
                      <a:pt x="616" y="26"/>
                      <a:pt x="618" y="28"/>
                      <a:pt x="618" y="28"/>
                    </a:cubicBezTo>
                    <a:cubicBezTo>
                      <a:pt x="618" y="28"/>
                      <a:pt x="620" y="30"/>
                      <a:pt x="620" y="30"/>
                    </a:cubicBezTo>
                    <a:cubicBezTo>
                      <a:pt x="620" y="30"/>
                      <a:pt x="622" y="28"/>
                      <a:pt x="622" y="27"/>
                    </a:cubicBezTo>
                    <a:cubicBezTo>
                      <a:pt x="622" y="27"/>
                      <a:pt x="620" y="26"/>
                      <a:pt x="619" y="26"/>
                    </a:cubicBezTo>
                    <a:cubicBezTo>
                      <a:pt x="619" y="25"/>
                      <a:pt x="621" y="24"/>
                      <a:pt x="621" y="23"/>
                    </a:cubicBezTo>
                    <a:cubicBezTo>
                      <a:pt x="621" y="23"/>
                      <a:pt x="620" y="22"/>
                      <a:pt x="619" y="22"/>
                    </a:cubicBezTo>
                    <a:cubicBezTo>
                      <a:pt x="618" y="22"/>
                      <a:pt x="618" y="24"/>
                      <a:pt x="617" y="24"/>
                    </a:cubicBezTo>
                    <a:cubicBezTo>
                      <a:pt x="617" y="24"/>
                      <a:pt x="616" y="22"/>
                      <a:pt x="615" y="22"/>
                    </a:cubicBezTo>
                    <a:cubicBezTo>
                      <a:pt x="615" y="22"/>
                      <a:pt x="614" y="24"/>
                      <a:pt x="613" y="24"/>
                    </a:cubicBezTo>
                    <a:cubicBezTo>
                      <a:pt x="613" y="25"/>
                      <a:pt x="612" y="26"/>
                      <a:pt x="612" y="27"/>
                    </a:cubicBezTo>
                    <a:cubicBezTo>
                      <a:pt x="611" y="27"/>
                      <a:pt x="610" y="28"/>
                      <a:pt x="610" y="29"/>
                    </a:cubicBezTo>
                    <a:cubicBezTo>
                      <a:pt x="610" y="30"/>
                      <a:pt x="612" y="30"/>
                      <a:pt x="612" y="31"/>
                    </a:cubicBezTo>
                    <a:cubicBezTo>
                      <a:pt x="613" y="30"/>
                      <a:pt x="613" y="29"/>
                      <a:pt x="614" y="28"/>
                    </a:cubicBezTo>
                    <a:close/>
                    <a:moveTo>
                      <a:pt x="628" y="29"/>
                    </a:moveTo>
                    <a:cubicBezTo>
                      <a:pt x="629" y="27"/>
                      <a:pt x="630" y="26"/>
                      <a:pt x="631" y="24"/>
                    </a:cubicBezTo>
                    <a:cubicBezTo>
                      <a:pt x="631" y="24"/>
                      <a:pt x="630" y="22"/>
                      <a:pt x="629" y="22"/>
                    </a:cubicBezTo>
                    <a:cubicBezTo>
                      <a:pt x="629" y="22"/>
                      <a:pt x="628" y="24"/>
                      <a:pt x="627" y="25"/>
                    </a:cubicBezTo>
                    <a:cubicBezTo>
                      <a:pt x="627" y="25"/>
                      <a:pt x="626" y="26"/>
                      <a:pt x="626" y="27"/>
                    </a:cubicBezTo>
                    <a:cubicBezTo>
                      <a:pt x="625" y="27"/>
                      <a:pt x="624" y="29"/>
                      <a:pt x="624" y="29"/>
                    </a:cubicBezTo>
                    <a:cubicBezTo>
                      <a:pt x="624" y="30"/>
                      <a:pt x="626" y="30"/>
                      <a:pt x="626" y="31"/>
                    </a:cubicBezTo>
                    <a:cubicBezTo>
                      <a:pt x="627" y="30"/>
                      <a:pt x="627" y="29"/>
                      <a:pt x="628" y="29"/>
                    </a:cubicBezTo>
                    <a:close/>
                    <a:moveTo>
                      <a:pt x="650" y="32"/>
                    </a:moveTo>
                    <a:cubicBezTo>
                      <a:pt x="651" y="32"/>
                      <a:pt x="652" y="33"/>
                      <a:pt x="653" y="33"/>
                    </a:cubicBezTo>
                    <a:cubicBezTo>
                      <a:pt x="653" y="33"/>
                      <a:pt x="654" y="31"/>
                      <a:pt x="654" y="31"/>
                    </a:cubicBezTo>
                    <a:cubicBezTo>
                      <a:pt x="655" y="31"/>
                      <a:pt x="655" y="29"/>
                      <a:pt x="656" y="29"/>
                    </a:cubicBezTo>
                    <a:cubicBezTo>
                      <a:pt x="656" y="29"/>
                      <a:pt x="658" y="31"/>
                      <a:pt x="658" y="30"/>
                    </a:cubicBezTo>
                    <a:cubicBezTo>
                      <a:pt x="659" y="30"/>
                      <a:pt x="660" y="29"/>
                      <a:pt x="660" y="28"/>
                    </a:cubicBezTo>
                    <a:cubicBezTo>
                      <a:pt x="660" y="28"/>
                      <a:pt x="662" y="26"/>
                      <a:pt x="662" y="26"/>
                    </a:cubicBezTo>
                    <a:cubicBezTo>
                      <a:pt x="662" y="25"/>
                      <a:pt x="660" y="25"/>
                      <a:pt x="659" y="24"/>
                    </a:cubicBezTo>
                    <a:cubicBezTo>
                      <a:pt x="659" y="25"/>
                      <a:pt x="658" y="26"/>
                      <a:pt x="658" y="27"/>
                    </a:cubicBezTo>
                    <a:cubicBezTo>
                      <a:pt x="657" y="27"/>
                      <a:pt x="656" y="25"/>
                      <a:pt x="655" y="25"/>
                    </a:cubicBezTo>
                    <a:cubicBezTo>
                      <a:pt x="655" y="25"/>
                      <a:pt x="653" y="23"/>
                      <a:pt x="653" y="23"/>
                    </a:cubicBezTo>
                    <a:cubicBezTo>
                      <a:pt x="653" y="23"/>
                      <a:pt x="652" y="25"/>
                      <a:pt x="652" y="25"/>
                    </a:cubicBezTo>
                    <a:cubicBezTo>
                      <a:pt x="651" y="26"/>
                      <a:pt x="650" y="27"/>
                      <a:pt x="650" y="28"/>
                    </a:cubicBezTo>
                    <a:cubicBezTo>
                      <a:pt x="649" y="28"/>
                      <a:pt x="649" y="29"/>
                      <a:pt x="648" y="30"/>
                    </a:cubicBezTo>
                    <a:cubicBezTo>
                      <a:pt x="649" y="30"/>
                      <a:pt x="650" y="31"/>
                      <a:pt x="650" y="32"/>
                    </a:cubicBezTo>
                    <a:close/>
                    <a:moveTo>
                      <a:pt x="695" y="38"/>
                    </a:moveTo>
                    <a:cubicBezTo>
                      <a:pt x="696" y="37"/>
                      <a:pt x="696" y="36"/>
                      <a:pt x="697" y="35"/>
                    </a:cubicBezTo>
                    <a:cubicBezTo>
                      <a:pt x="697" y="35"/>
                      <a:pt x="699" y="34"/>
                      <a:pt x="699" y="33"/>
                    </a:cubicBezTo>
                    <a:cubicBezTo>
                      <a:pt x="699" y="33"/>
                      <a:pt x="697" y="32"/>
                      <a:pt x="696" y="31"/>
                    </a:cubicBezTo>
                    <a:cubicBezTo>
                      <a:pt x="696" y="31"/>
                      <a:pt x="698" y="30"/>
                      <a:pt x="698" y="29"/>
                    </a:cubicBezTo>
                    <a:cubicBezTo>
                      <a:pt x="698" y="29"/>
                      <a:pt x="696" y="27"/>
                      <a:pt x="696" y="27"/>
                    </a:cubicBezTo>
                    <a:cubicBezTo>
                      <a:pt x="695" y="28"/>
                      <a:pt x="694" y="29"/>
                      <a:pt x="694" y="30"/>
                    </a:cubicBezTo>
                    <a:cubicBezTo>
                      <a:pt x="694" y="30"/>
                      <a:pt x="693" y="31"/>
                      <a:pt x="692" y="32"/>
                    </a:cubicBezTo>
                    <a:cubicBezTo>
                      <a:pt x="693" y="33"/>
                      <a:pt x="695" y="33"/>
                      <a:pt x="695" y="34"/>
                    </a:cubicBezTo>
                    <a:cubicBezTo>
                      <a:pt x="695" y="34"/>
                      <a:pt x="693" y="35"/>
                      <a:pt x="693" y="36"/>
                    </a:cubicBezTo>
                    <a:cubicBezTo>
                      <a:pt x="694" y="36"/>
                      <a:pt x="695" y="38"/>
                      <a:pt x="695" y="38"/>
                    </a:cubicBezTo>
                    <a:close/>
                    <a:moveTo>
                      <a:pt x="720" y="28"/>
                    </a:moveTo>
                    <a:cubicBezTo>
                      <a:pt x="721" y="27"/>
                      <a:pt x="721" y="27"/>
                      <a:pt x="722" y="26"/>
                    </a:cubicBezTo>
                    <a:cubicBezTo>
                      <a:pt x="720" y="25"/>
                      <a:pt x="719" y="24"/>
                      <a:pt x="717" y="23"/>
                    </a:cubicBezTo>
                    <a:cubicBezTo>
                      <a:pt x="717" y="23"/>
                      <a:pt x="716" y="24"/>
                      <a:pt x="716" y="25"/>
                    </a:cubicBezTo>
                    <a:cubicBezTo>
                      <a:pt x="715" y="25"/>
                      <a:pt x="718" y="26"/>
                      <a:pt x="718" y="26"/>
                    </a:cubicBezTo>
                    <a:cubicBezTo>
                      <a:pt x="718" y="27"/>
                      <a:pt x="716" y="28"/>
                      <a:pt x="716" y="29"/>
                    </a:cubicBezTo>
                    <a:cubicBezTo>
                      <a:pt x="716" y="29"/>
                      <a:pt x="714" y="30"/>
                      <a:pt x="714" y="31"/>
                    </a:cubicBezTo>
                    <a:cubicBezTo>
                      <a:pt x="714" y="32"/>
                      <a:pt x="716" y="32"/>
                      <a:pt x="717" y="33"/>
                    </a:cubicBezTo>
                    <a:cubicBezTo>
                      <a:pt x="718" y="31"/>
                      <a:pt x="719" y="30"/>
                      <a:pt x="720" y="28"/>
                    </a:cubicBezTo>
                    <a:close/>
                    <a:moveTo>
                      <a:pt x="736" y="44"/>
                    </a:moveTo>
                    <a:cubicBezTo>
                      <a:pt x="737" y="44"/>
                      <a:pt x="738" y="46"/>
                      <a:pt x="738" y="46"/>
                    </a:cubicBezTo>
                    <a:cubicBezTo>
                      <a:pt x="739" y="46"/>
                      <a:pt x="739" y="44"/>
                      <a:pt x="740" y="44"/>
                    </a:cubicBezTo>
                    <a:cubicBezTo>
                      <a:pt x="741" y="43"/>
                      <a:pt x="741" y="42"/>
                      <a:pt x="742" y="41"/>
                    </a:cubicBezTo>
                    <a:cubicBezTo>
                      <a:pt x="742" y="41"/>
                      <a:pt x="743" y="43"/>
                      <a:pt x="744" y="43"/>
                    </a:cubicBezTo>
                    <a:cubicBezTo>
                      <a:pt x="745" y="43"/>
                      <a:pt x="745" y="41"/>
                      <a:pt x="746" y="41"/>
                    </a:cubicBezTo>
                    <a:cubicBezTo>
                      <a:pt x="746" y="40"/>
                      <a:pt x="748" y="39"/>
                      <a:pt x="747" y="39"/>
                    </a:cubicBezTo>
                    <a:cubicBezTo>
                      <a:pt x="747" y="38"/>
                      <a:pt x="745" y="37"/>
                      <a:pt x="745" y="37"/>
                    </a:cubicBezTo>
                    <a:cubicBezTo>
                      <a:pt x="745" y="37"/>
                      <a:pt x="744" y="39"/>
                      <a:pt x="744" y="39"/>
                    </a:cubicBezTo>
                    <a:cubicBezTo>
                      <a:pt x="743" y="39"/>
                      <a:pt x="742" y="37"/>
                      <a:pt x="741" y="37"/>
                    </a:cubicBezTo>
                    <a:cubicBezTo>
                      <a:pt x="741" y="37"/>
                      <a:pt x="740" y="39"/>
                      <a:pt x="740" y="40"/>
                    </a:cubicBezTo>
                    <a:cubicBezTo>
                      <a:pt x="739" y="40"/>
                      <a:pt x="739" y="42"/>
                      <a:pt x="738" y="42"/>
                    </a:cubicBezTo>
                    <a:cubicBezTo>
                      <a:pt x="737" y="42"/>
                      <a:pt x="736" y="40"/>
                      <a:pt x="736" y="40"/>
                    </a:cubicBezTo>
                    <a:cubicBezTo>
                      <a:pt x="735" y="40"/>
                      <a:pt x="735" y="42"/>
                      <a:pt x="734" y="42"/>
                    </a:cubicBezTo>
                    <a:cubicBezTo>
                      <a:pt x="735" y="43"/>
                      <a:pt x="735" y="44"/>
                      <a:pt x="736" y="44"/>
                    </a:cubicBezTo>
                    <a:close/>
                    <a:moveTo>
                      <a:pt x="758" y="43"/>
                    </a:moveTo>
                    <a:cubicBezTo>
                      <a:pt x="758" y="43"/>
                      <a:pt x="760" y="41"/>
                      <a:pt x="760" y="41"/>
                    </a:cubicBezTo>
                    <a:cubicBezTo>
                      <a:pt x="760" y="40"/>
                      <a:pt x="761" y="39"/>
                      <a:pt x="761" y="39"/>
                    </a:cubicBezTo>
                    <a:cubicBezTo>
                      <a:pt x="762" y="38"/>
                      <a:pt x="763" y="37"/>
                      <a:pt x="763" y="36"/>
                    </a:cubicBezTo>
                    <a:cubicBezTo>
                      <a:pt x="763" y="36"/>
                      <a:pt x="761" y="35"/>
                      <a:pt x="761" y="35"/>
                    </a:cubicBezTo>
                    <a:cubicBezTo>
                      <a:pt x="761" y="34"/>
                      <a:pt x="762" y="33"/>
                      <a:pt x="763" y="32"/>
                    </a:cubicBezTo>
                    <a:cubicBezTo>
                      <a:pt x="763" y="32"/>
                      <a:pt x="765" y="34"/>
                      <a:pt x="765" y="34"/>
                    </a:cubicBezTo>
                    <a:cubicBezTo>
                      <a:pt x="765" y="34"/>
                      <a:pt x="766" y="32"/>
                      <a:pt x="767" y="32"/>
                    </a:cubicBezTo>
                    <a:cubicBezTo>
                      <a:pt x="767" y="31"/>
                      <a:pt x="768" y="30"/>
                      <a:pt x="768" y="30"/>
                    </a:cubicBezTo>
                    <a:cubicBezTo>
                      <a:pt x="767" y="29"/>
                      <a:pt x="765" y="27"/>
                      <a:pt x="764" y="26"/>
                    </a:cubicBezTo>
                    <a:cubicBezTo>
                      <a:pt x="763" y="27"/>
                      <a:pt x="763" y="28"/>
                      <a:pt x="762" y="29"/>
                    </a:cubicBezTo>
                    <a:cubicBezTo>
                      <a:pt x="762" y="29"/>
                      <a:pt x="760" y="27"/>
                      <a:pt x="760" y="27"/>
                    </a:cubicBezTo>
                    <a:cubicBezTo>
                      <a:pt x="760" y="27"/>
                      <a:pt x="758" y="29"/>
                      <a:pt x="758" y="29"/>
                    </a:cubicBezTo>
                    <a:cubicBezTo>
                      <a:pt x="758" y="29"/>
                      <a:pt x="761" y="30"/>
                      <a:pt x="760" y="31"/>
                    </a:cubicBezTo>
                    <a:cubicBezTo>
                      <a:pt x="760" y="31"/>
                      <a:pt x="759" y="32"/>
                      <a:pt x="759" y="33"/>
                    </a:cubicBezTo>
                    <a:cubicBezTo>
                      <a:pt x="759" y="33"/>
                      <a:pt x="761" y="34"/>
                      <a:pt x="761" y="35"/>
                    </a:cubicBezTo>
                    <a:cubicBezTo>
                      <a:pt x="761" y="35"/>
                      <a:pt x="760" y="36"/>
                      <a:pt x="759" y="37"/>
                    </a:cubicBezTo>
                    <a:cubicBezTo>
                      <a:pt x="759" y="37"/>
                      <a:pt x="758" y="39"/>
                      <a:pt x="758" y="39"/>
                    </a:cubicBezTo>
                    <a:cubicBezTo>
                      <a:pt x="757" y="40"/>
                      <a:pt x="756" y="41"/>
                      <a:pt x="756" y="41"/>
                    </a:cubicBezTo>
                    <a:cubicBezTo>
                      <a:pt x="757" y="42"/>
                      <a:pt x="757" y="43"/>
                      <a:pt x="758" y="43"/>
                    </a:cubicBezTo>
                    <a:close/>
                    <a:moveTo>
                      <a:pt x="750" y="30"/>
                    </a:moveTo>
                    <a:cubicBezTo>
                      <a:pt x="750" y="30"/>
                      <a:pt x="752" y="28"/>
                      <a:pt x="752" y="28"/>
                    </a:cubicBezTo>
                    <a:cubicBezTo>
                      <a:pt x="752" y="28"/>
                      <a:pt x="750" y="26"/>
                      <a:pt x="750" y="26"/>
                    </a:cubicBezTo>
                    <a:cubicBezTo>
                      <a:pt x="749" y="26"/>
                      <a:pt x="749" y="28"/>
                      <a:pt x="748" y="28"/>
                    </a:cubicBezTo>
                    <a:cubicBezTo>
                      <a:pt x="748" y="29"/>
                      <a:pt x="746" y="30"/>
                      <a:pt x="746" y="31"/>
                    </a:cubicBezTo>
                    <a:cubicBezTo>
                      <a:pt x="746" y="31"/>
                      <a:pt x="748" y="32"/>
                      <a:pt x="749" y="32"/>
                    </a:cubicBezTo>
                    <a:cubicBezTo>
                      <a:pt x="749" y="33"/>
                      <a:pt x="751" y="34"/>
                      <a:pt x="751" y="34"/>
                    </a:cubicBezTo>
                    <a:cubicBezTo>
                      <a:pt x="752" y="34"/>
                      <a:pt x="752" y="32"/>
                      <a:pt x="753" y="32"/>
                    </a:cubicBezTo>
                    <a:cubicBezTo>
                      <a:pt x="752" y="31"/>
                      <a:pt x="750" y="31"/>
                      <a:pt x="750" y="30"/>
                    </a:cubicBezTo>
                    <a:close/>
                    <a:moveTo>
                      <a:pt x="787" y="37"/>
                    </a:moveTo>
                    <a:cubicBezTo>
                      <a:pt x="787" y="37"/>
                      <a:pt x="789" y="36"/>
                      <a:pt x="789" y="35"/>
                    </a:cubicBezTo>
                    <a:cubicBezTo>
                      <a:pt x="789" y="35"/>
                      <a:pt x="787" y="34"/>
                      <a:pt x="787" y="33"/>
                    </a:cubicBezTo>
                    <a:cubicBezTo>
                      <a:pt x="787" y="33"/>
                      <a:pt x="788" y="32"/>
                      <a:pt x="789" y="31"/>
                    </a:cubicBezTo>
                    <a:cubicBezTo>
                      <a:pt x="789" y="31"/>
                      <a:pt x="790" y="29"/>
                      <a:pt x="790" y="29"/>
                    </a:cubicBezTo>
                    <a:cubicBezTo>
                      <a:pt x="790" y="28"/>
                      <a:pt x="788" y="27"/>
                      <a:pt x="788" y="27"/>
                    </a:cubicBezTo>
                    <a:cubicBezTo>
                      <a:pt x="787" y="27"/>
                      <a:pt x="786" y="26"/>
                      <a:pt x="786" y="25"/>
                    </a:cubicBezTo>
                    <a:cubicBezTo>
                      <a:pt x="785" y="25"/>
                      <a:pt x="784" y="27"/>
                      <a:pt x="784" y="28"/>
                    </a:cubicBezTo>
                    <a:cubicBezTo>
                      <a:pt x="784" y="28"/>
                      <a:pt x="782" y="26"/>
                      <a:pt x="782" y="26"/>
                    </a:cubicBezTo>
                    <a:cubicBezTo>
                      <a:pt x="781" y="26"/>
                      <a:pt x="781" y="28"/>
                      <a:pt x="780" y="28"/>
                    </a:cubicBezTo>
                    <a:cubicBezTo>
                      <a:pt x="780" y="29"/>
                      <a:pt x="778" y="30"/>
                      <a:pt x="778" y="30"/>
                    </a:cubicBezTo>
                    <a:cubicBezTo>
                      <a:pt x="778" y="31"/>
                      <a:pt x="780" y="32"/>
                      <a:pt x="781" y="32"/>
                    </a:cubicBezTo>
                    <a:cubicBezTo>
                      <a:pt x="781" y="32"/>
                      <a:pt x="782" y="30"/>
                      <a:pt x="782" y="30"/>
                    </a:cubicBezTo>
                    <a:cubicBezTo>
                      <a:pt x="783" y="30"/>
                      <a:pt x="784" y="31"/>
                      <a:pt x="785" y="32"/>
                    </a:cubicBezTo>
                    <a:cubicBezTo>
                      <a:pt x="785" y="32"/>
                      <a:pt x="786" y="33"/>
                      <a:pt x="787" y="33"/>
                    </a:cubicBezTo>
                    <a:cubicBezTo>
                      <a:pt x="786" y="34"/>
                      <a:pt x="786" y="35"/>
                      <a:pt x="785" y="35"/>
                    </a:cubicBezTo>
                    <a:cubicBezTo>
                      <a:pt x="785" y="36"/>
                      <a:pt x="783" y="37"/>
                      <a:pt x="783" y="38"/>
                    </a:cubicBezTo>
                    <a:cubicBezTo>
                      <a:pt x="783" y="38"/>
                      <a:pt x="785" y="39"/>
                      <a:pt x="786" y="39"/>
                    </a:cubicBezTo>
                    <a:cubicBezTo>
                      <a:pt x="786" y="39"/>
                      <a:pt x="787" y="38"/>
                      <a:pt x="787" y="37"/>
                    </a:cubicBezTo>
                    <a:close/>
                    <a:moveTo>
                      <a:pt x="772" y="25"/>
                    </a:moveTo>
                    <a:cubicBezTo>
                      <a:pt x="772" y="25"/>
                      <a:pt x="773" y="23"/>
                      <a:pt x="773" y="23"/>
                    </a:cubicBezTo>
                    <a:cubicBezTo>
                      <a:pt x="774" y="23"/>
                      <a:pt x="775" y="21"/>
                      <a:pt x="775" y="21"/>
                    </a:cubicBezTo>
                    <a:cubicBezTo>
                      <a:pt x="776" y="19"/>
                      <a:pt x="777" y="18"/>
                      <a:pt x="779" y="16"/>
                    </a:cubicBezTo>
                    <a:cubicBezTo>
                      <a:pt x="778" y="16"/>
                      <a:pt x="777" y="15"/>
                      <a:pt x="776" y="15"/>
                    </a:cubicBezTo>
                    <a:cubicBezTo>
                      <a:pt x="776" y="15"/>
                      <a:pt x="775" y="17"/>
                      <a:pt x="775" y="17"/>
                    </a:cubicBezTo>
                    <a:cubicBezTo>
                      <a:pt x="774" y="17"/>
                      <a:pt x="773" y="18"/>
                      <a:pt x="773" y="19"/>
                    </a:cubicBezTo>
                    <a:cubicBezTo>
                      <a:pt x="772" y="21"/>
                      <a:pt x="771" y="22"/>
                      <a:pt x="769" y="24"/>
                    </a:cubicBezTo>
                    <a:cubicBezTo>
                      <a:pt x="770" y="24"/>
                      <a:pt x="771" y="25"/>
                      <a:pt x="772" y="25"/>
                    </a:cubicBezTo>
                    <a:close/>
                    <a:moveTo>
                      <a:pt x="801" y="37"/>
                    </a:moveTo>
                    <a:cubicBezTo>
                      <a:pt x="801" y="37"/>
                      <a:pt x="804" y="39"/>
                      <a:pt x="804" y="39"/>
                    </a:cubicBezTo>
                    <a:cubicBezTo>
                      <a:pt x="804" y="39"/>
                      <a:pt x="805" y="37"/>
                      <a:pt x="805" y="37"/>
                    </a:cubicBezTo>
                    <a:cubicBezTo>
                      <a:pt x="805" y="36"/>
                      <a:pt x="807" y="35"/>
                      <a:pt x="807" y="35"/>
                    </a:cubicBezTo>
                    <a:cubicBezTo>
                      <a:pt x="807" y="34"/>
                      <a:pt x="805" y="33"/>
                      <a:pt x="805" y="33"/>
                    </a:cubicBezTo>
                    <a:cubicBezTo>
                      <a:pt x="805" y="32"/>
                      <a:pt x="806" y="31"/>
                      <a:pt x="806" y="31"/>
                    </a:cubicBezTo>
                    <a:cubicBezTo>
                      <a:pt x="807" y="30"/>
                      <a:pt x="808" y="29"/>
                      <a:pt x="808" y="28"/>
                    </a:cubicBezTo>
                    <a:cubicBezTo>
                      <a:pt x="809" y="28"/>
                      <a:pt x="809" y="26"/>
                      <a:pt x="810" y="26"/>
                    </a:cubicBezTo>
                    <a:cubicBezTo>
                      <a:pt x="810" y="26"/>
                      <a:pt x="812" y="28"/>
                      <a:pt x="812" y="28"/>
                    </a:cubicBezTo>
                    <a:cubicBezTo>
                      <a:pt x="813" y="28"/>
                      <a:pt x="813" y="26"/>
                      <a:pt x="814" y="26"/>
                    </a:cubicBezTo>
                    <a:cubicBezTo>
                      <a:pt x="814" y="25"/>
                      <a:pt x="816" y="27"/>
                      <a:pt x="816" y="27"/>
                    </a:cubicBezTo>
                    <a:cubicBezTo>
                      <a:pt x="816" y="27"/>
                      <a:pt x="818" y="25"/>
                      <a:pt x="818" y="25"/>
                    </a:cubicBezTo>
                    <a:cubicBezTo>
                      <a:pt x="818" y="25"/>
                      <a:pt x="820" y="23"/>
                      <a:pt x="819" y="23"/>
                    </a:cubicBezTo>
                    <a:cubicBezTo>
                      <a:pt x="819" y="22"/>
                      <a:pt x="817" y="22"/>
                      <a:pt x="817" y="21"/>
                    </a:cubicBezTo>
                    <a:cubicBezTo>
                      <a:pt x="817" y="21"/>
                      <a:pt x="816" y="23"/>
                      <a:pt x="816" y="23"/>
                    </a:cubicBezTo>
                    <a:cubicBezTo>
                      <a:pt x="815" y="23"/>
                      <a:pt x="814" y="22"/>
                      <a:pt x="813" y="22"/>
                    </a:cubicBezTo>
                    <a:cubicBezTo>
                      <a:pt x="813" y="22"/>
                      <a:pt x="812" y="24"/>
                      <a:pt x="812" y="24"/>
                    </a:cubicBezTo>
                    <a:cubicBezTo>
                      <a:pt x="811" y="24"/>
                      <a:pt x="810" y="22"/>
                      <a:pt x="809" y="22"/>
                    </a:cubicBezTo>
                    <a:cubicBezTo>
                      <a:pt x="809" y="22"/>
                      <a:pt x="808" y="24"/>
                      <a:pt x="808" y="24"/>
                    </a:cubicBezTo>
                    <a:cubicBezTo>
                      <a:pt x="807" y="25"/>
                      <a:pt x="806" y="26"/>
                      <a:pt x="806" y="27"/>
                    </a:cubicBezTo>
                    <a:cubicBezTo>
                      <a:pt x="805" y="27"/>
                      <a:pt x="805" y="28"/>
                      <a:pt x="804" y="29"/>
                    </a:cubicBezTo>
                    <a:cubicBezTo>
                      <a:pt x="804" y="29"/>
                      <a:pt x="803" y="31"/>
                      <a:pt x="803" y="31"/>
                    </a:cubicBezTo>
                    <a:cubicBezTo>
                      <a:pt x="802" y="31"/>
                      <a:pt x="801" y="29"/>
                      <a:pt x="800" y="29"/>
                    </a:cubicBezTo>
                    <a:cubicBezTo>
                      <a:pt x="800" y="29"/>
                      <a:pt x="799" y="31"/>
                      <a:pt x="799" y="32"/>
                    </a:cubicBezTo>
                    <a:cubicBezTo>
                      <a:pt x="799" y="32"/>
                      <a:pt x="801" y="33"/>
                      <a:pt x="801" y="33"/>
                    </a:cubicBezTo>
                    <a:cubicBezTo>
                      <a:pt x="802" y="34"/>
                      <a:pt x="802" y="35"/>
                      <a:pt x="803" y="35"/>
                    </a:cubicBezTo>
                    <a:cubicBezTo>
                      <a:pt x="803" y="36"/>
                      <a:pt x="801" y="37"/>
                      <a:pt x="801" y="37"/>
                    </a:cubicBezTo>
                    <a:close/>
                    <a:moveTo>
                      <a:pt x="853" y="52"/>
                    </a:moveTo>
                    <a:cubicBezTo>
                      <a:pt x="853" y="52"/>
                      <a:pt x="852" y="51"/>
                      <a:pt x="851" y="51"/>
                    </a:cubicBezTo>
                    <a:cubicBezTo>
                      <a:pt x="851" y="50"/>
                      <a:pt x="849" y="49"/>
                      <a:pt x="849" y="49"/>
                    </a:cubicBezTo>
                    <a:cubicBezTo>
                      <a:pt x="849" y="49"/>
                      <a:pt x="848" y="51"/>
                      <a:pt x="847" y="51"/>
                    </a:cubicBezTo>
                    <a:cubicBezTo>
                      <a:pt x="847" y="51"/>
                      <a:pt x="846" y="53"/>
                      <a:pt x="846" y="53"/>
                    </a:cubicBezTo>
                    <a:cubicBezTo>
                      <a:pt x="846" y="54"/>
                      <a:pt x="847" y="55"/>
                      <a:pt x="848" y="55"/>
                    </a:cubicBezTo>
                    <a:cubicBezTo>
                      <a:pt x="848" y="55"/>
                      <a:pt x="850" y="57"/>
                      <a:pt x="850" y="57"/>
                    </a:cubicBezTo>
                    <a:cubicBezTo>
                      <a:pt x="850" y="57"/>
                      <a:pt x="852" y="55"/>
                      <a:pt x="852" y="55"/>
                    </a:cubicBezTo>
                    <a:cubicBezTo>
                      <a:pt x="852" y="54"/>
                      <a:pt x="853" y="53"/>
                      <a:pt x="853" y="52"/>
                    </a:cubicBezTo>
                    <a:close/>
                    <a:moveTo>
                      <a:pt x="883" y="46"/>
                    </a:moveTo>
                    <a:cubicBezTo>
                      <a:pt x="883" y="46"/>
                      <a:pt x="884" y="45"/>
                      <a:pt x="884" y="44"/>
                    </a:cubicBezTo>
                    <a:cubicBezTo>
                      <a:pt x="884" y="44"/>
                      <a:pt x="886" y="43"/>
                      <a:pt x="886" y="42"/>
                    </a:cubicBezTo>
                    <a:cubicBezTo>
                      <a:pt x="886" y="41"/>
                      <a:pt x="884" y="41"/>
                      <a:pt x="884" y="40"/>
                    </a:cubicBezTo>
                    <a:cubicBezTo>
                      <a:pt x="883" y="40"/>
                      <a:pt x="883" y="42"/>
                      <a:pt x="882" y="42"/>
                    </a:cubicBezTo>
                    <a:cubicBezTo>
                      <a:pt x="882" y="43"/>
                      <a:pt x="880" y="41"/>
                      <a:pt x="880" y="41"/>
                    </a:cubicBezTo>
                    <a:cubicBezTo>
                      <a:pt x="880" y="41"/>
                      <a:pt x="878" y="43"/>
                      <a:pt x="878" y="43"/>
                    </a:cubicBezTo>
                    <a:cubicBezTo>
                      <a:pt x="878" y="44"/>
                      <a:pt x="880" y="44"/>
                      <a:pt x="881" y="45"/>
                    </a:cubicBezTo>
                    <a:cubicBezTo>
                      <a:pt x="880" y="45"/>
                      <a:pt x="879" y="46"/>
                      <a:pt x="879" y="47"/>
                    </a:cubicBezTo>
                    <a:cubicBezTo>
                      <a:pt x="879" y="47"/>
                      <a:pt x="881" y="48"/>
                      <a:pt x="881" y="49"/>
                    </a:cubicBezTo>
                    <a:cubicBezTo>
                      <a:pt x="881" y="49"/>
                      <a:pt x="883" y="50"/>
                      <a:pt x="883" y="50"/>
                    </a:cubicBezTo>
                    <a:cubicBezTo>
                      <a:pt x="884" y="50"/>
                      <a:pt x="884" y="48"/>
                      <a:pt x="885" y="48"/>
                    </a:cubicBezTo>
                    <a:cubicBezTo>
                      <a:pt x="885" y="47"/>
                      <a:pt x="883" y="47"/>
                      <a:pt x="883" y="46"/>
                    </a:cubicBezTo>
                    <a:close/>
                    <a:moveTo>
                      <a:pt x="883" y="32"/>
                    </a:moveTo>
                    <a:cubicBezTo>
                      <a:pt x="883" y="32"/>
                      <a:pt x="884" y="31"/>
                      <a:pt x="885" y="30"/>
                    </a:cubicBezTo>
                    <a:cubicBezTo>
                      <a:pt x="884" y="30"/>
                      <a:pt x="883" y="29"/>
                      <a:pt x="882" y="28"/>
                    </a:cubicBezTo>
                    <a:cubicBezTo>
                      <a:pt x="882" y="28"/>
                      <a:pt x="880" y="27"/>
                      <a:pt x="880" y="27"/>
                    </a:cubicBezTo>
                    <a:cubicBezTo>
                      <a:pt x="880" y="26"/>
                      <a:pt x="882" y="25"/>
                      <a:pt x="882" y="25"/>
                    </a:cubicBezTo>
                    <a:cubicBezTo>
                      <a:pt x="881" y="24"/>
                      <a:pt x="880" y="23"/>
                      <a:pt x="880" y="23"/>
                    </a:cubicBezTo>
                    <a:cubicBezTo>
                      <a:pt x="879" y="23"/>
                      <a:pt x="878" y="25"/>
                      <a:pt x="878" y="25"/>
                    </a:cubicBezTo>
                    <a:cubicBezTo>
                      <a:pt x="878" y="25"/>
                      <a:pt x="876" y="27"/>
                      <a:pt x="876" y="27"/>
                    </a:cubicBezTo>
                    <a:cubicBezTo>
                      <a:pt x="876" y="28"/>
                      <a:pt x="878" y="28"/>
                      <a:pt x="878" y="29"/>
                    </a:cubicBezTo>
                    <a:cubicBezTo>
                      <a:pt x="878" y="30"/>
                      <a:pt x="877" y="30"/>
                      <a:pt x="877" y="31"/>
                    </a:cubicBezTo>
                    <a:cubicBezTo>
                      <a:pt x="877" y="32"/>
                      <a:pt x="879" y="33"/>
                      <a:pt x="879" y="33"/>
                    </a:cubicBezTo>
                    <a:cubicBezTo>
                      <a:pt x="880" y="33"/>
                      <a:pt x="880" y="34"/>
                      <a:pt x="881" y="35"/>
                    </a:cubicBezTo>
                    <a:cubicBezTo>
                      <a:pt x="882" y="34"/>
                      <a:pt x="882" y="33"/>
                      <a:pt x="883" y="32"/>
                    </a:cubicBezTo>
                    <a:close/>
                    <a:moveTo>
                      <a:pt x="900" y="42"/>
                    </a:moveTo>
                    <a:cubicBezTo>
                      <a:pt x="901" y="42"/>
                      <a:pt x="901" y="40"/>
                      <a:pt x="902" y="40"/>
                    </a:cubicBezTo>
                    <a:cubicBezTo>
                      <a:pt x="902" y="39"/>
                      <a:pt x="904" y="38"/>
                      <a:pt x="904" y="38"/>
                    </a:cubicBezTo>
                    <a:cubicBezTo>
                      <a:pt x="904" y="38"/>
                      <a:pt x="902" y="36"/>
                      <a:pt x="901" y="36"/>
                    </a:cubicBezTo>
                    <a:cubicBezTo>
                      <a:pt x="901" y="36"/>
                      <a:pt x="900" y="38"/>
                      <a:pt x="900" y="38"/>
                    </a:cubicBezTo>
                    <a:cubicBezTo>
                      <a:pt x="899" y="39"/>
                      <a:pt x="899" y="40"/>
                      <a:pt x="898" y="40"/>
                    </a:cubicBezTo>
                    <a:cubicBezTo>
                      <a:pt x="898" y="41"/>
                      <a:pt x="896" y="39"/>
                      <a:pt x="896" y="39"/>
                    </a:cubicBezTo>
                    <a:cubicBezTo>
                      <a:pt x="896" y="39"/>
                      <a:pt x="894" y="41"/>
                      <a:pt x="894" y="41"/>
                    </a:cubicBezTo>
                    <a:cubicBezTo>
                      <a:pt x="894" y="41"/>
                      <a:pt x="896" y="43"/>
                      <a:pt x="896" y="43"/>
                    </a:cubicBezTo>
                    <a:cubicBezTo>
                      <a:pt x="897" y="43"/>
                      <a:pt x="897" y="41"/>
                      <a:pt x="898" y="40"/>
                    </a:cubicBezTo>
                    <a:cubicBezTo>
                      <a:pt x="898" y="40"/>
                      <a:pt x="900" y="42"/>
                      <a:pt x="900" y="42"/>
                    </a:cubicBezTo>
                    <a:close/>
                    <a:moveTo>
                      <a:pt x="899" y="30"/>
                    </a:moveTo>
                    <a:cubicBezTo>
                      <a:pt x="900" y="31"/>
                      <a:pt x="902" y="33"/>
                      <a:pt x="903" y="34"/>
                    </a:cubicBezTo>
                    <a:cubicBezTo>
                      <a:pt x="904" y="33"/>
                      <a:pt x="904" y="32"/>
                      <a:pt x="905" y="31"/>
                    </a:cubicBezTo>
                    <a:cubicBezTo>
                      <a:pt x="905" y="31"/>
                      <a:pt x="906" y="33"/>
                      <a:pt x="907" y="33"/>
                    </a:cubicBezTo>
                    <a:cubicBezTo>
                      <a:pt x="907" y="32"/>
                      <a:pt x="909" y="32"/>
                      <a:pt x="909" y="31"/>
                    </a:cubicBezTo>
                    <a:cubicBezTo>
                      <a:pt x="909" y="30"/>
                      <a:pt x="907" y="30"/>
                      <a:pt x="906" y="29"/>
                    </a:cubicBezTo>
                    <a:cubicBezTo>
                      <a:pt x="906" y="29"/>
                      <a:pt x="908" y="28"/>
                      <a:pt x="908" y="27"/>
                    </a:cubicBezTo>
                    <a:cubicBezTo>
                      <a:pt x="907" y="26"/>
                      <a:pt x="905" y="25"/>
                      <a:pt x="904" y="24"/>
                    </a:cubicBezTo>
                    <a:cubicBezTo>
                      <a:pt x="903" y="25"/>
                      <a:pt x="901" y="27"/>
                      <a:pt x="900" y="28"/>
                    </a:cubicBezTo>
                    <a:cubicBezTo>
                      <a:pt x="900" y="29"/>
                      <a:pt x="899" y="30"/>
                      <a:pt x="899" y="30"/>
                    </a:cubicBezTo>
                    <a:close/>
                    <a:moveTo>
                      <a:pt x="961" y="50"/>
                    </a:moveTo>
                    <a:cubicBezTo>
                      <a:pt x="962" y="48"/>
                      <a:pt x="964" y="47"/>
                      <a:pt x="965" y="45"/>
                    </a:cubicBezTo>
                    <a:cubicBezTo>
                      <a:pt x="964" y="45"/>
                      <a:pt x="963" y="44"/>
                      <a:pt x="963" y="44"/>
                    </a:cubicBezTo>
                    <a:cubicBezTo>
                      <a:pt x="962" y="44"/>
                      <a:pt x="961" y="46"/>
                      <a:pt x="961" y="46"/>
                    </a:cubicBezTo>
                    <a:cubicBezTo>
                      <a:pt x="960" y="46"/>
                      <a:pt x="960" y="48"/>
                      <a:pt x="959" y="48"/>
                    </a:cubicBezTo>
                    <a:cubicBezTo>
                      <a:pt x="959" y="49"/>
                      <a:pt x="957" y="50"/>
                      <a:pt x="957" y="50"/>
                    </a:cubicBezTo>
                    <a:cubicBezTo>
                      <a:pt x="957" y="51"/>
                      <a:pt x="959" y="52"/>
                      <a:pt x="960" y="52"/>
                    </a:cubicBezTo>
                    <a:cubicBezTo>
                      <a:pt x="960" y="51"/>
                      <a:pt x="961" y="51"/>
                      <a:pt x="961" y="50"/>
                    </a:cubicBezTo>
                    <a:close/>
                    <a:moveTo>
                      <a:pt x="971" y="51"/>
                    </a:moveTo>
                    <a:cubicBezTo>
                      <a:pt x="972" y="51"/>
                      <a:pt x="973" y="52"/>
                      <a:pt x="974" y="52"/>
                    </a:cubicBezTo>
                    <a:cubicBezTo>
                      <a:pt x="974" y="52"/>
                      <a:pt x="975" y="51"/>
                      <a:pt x="975" y="50"/>
                    </a:cubicBezTo>
                    <a:cubicBezTo>
                      <a:pt x="976" y="49"/>
                      <a:pt x="976" y="48"/>
                      <a:pt x="977" y="48"/>
                    </a:cubicBezTo>
                    <a:cubicBezTo>
                      <a:pt x="977" y="48"/>
                      <a:pt x="979" y="50"/>
                      <a:pt x="979" y="49"/>
                    </a:cubicBezTo>
                    <a:cubicBezTo>
                      <a:pt x="980" y="49"/>
                      <a:pt x="981" y="48"/>
                      <a:pt x="981" y="47"/>
                    </a:cubicBezTo>
                    <a:cubicBezTo>
                      <a:pt x="981" y="47"/>
                      <a:pt x="979" y="46"/>
                      <a:pt x="979" y="46"/>
                    </a:cubicBezTo>
                    <a:cubicBezTo>
                      <a:pt x="979" y="45"/>
                      <a:pt x="980" y="44"/>
                      <a:pt x="980" y="43"/>
                    </a:cubicBezTo>
                    <a:cubicBezTo>
                      <a:pt x="981" y="43"/>
                      <a:pt x="982" y="42"/>
                      <a:pt x="982" y="41"/>
                    </a:cubicBezTo>
                    <a:cubicBezTo>
                      <a:pt x="982" y="40"/>
                      <a:pt x="980" y="40"/>
                      <a:pt x="980" y="39"/>
                    </a:cubicBezTo>
                    <a:cubicBezTo>
                      <a:pt x="980" y="39"/>
                      <a:pt x="982" y="38"/>
                      <a:pt x="982" y="37"/>
                    </a:cubicBezTo>
                    <a:cubicBezTo>
                      <a:pt x="982" y="37"/>
                      <a:pt x="979" y="35"/>
                      <a:pt x="979" y="35"/>
                    </a:cubicBezTo>
                    <a:cubicBezTo>
                      <a:pt x="979" y="36"/>
                      <a:pt x="978" y="37"/>
                      <a:pt x="978" y="38"/>
                    </a:cubicBezTo>
                    <a:cubicBezTo>
                      <a:pt x="977" y="38"/>
                      <a:pt x="976" y="39"/>
                      <a:pt x="976" y="40"/>
                    </a:cubicBezTo>
                    <a:cubicBezTo>
                      <a:pt x="976" y="40"/>
                      <a:pt x="978" y="41"/>
                      <a:pt x="978" y="42"/>
                    </a:cubicBezTo>
                    <a:cubicBezTo>
                      <a:pt x="978" y="42"/>
                      <a:pt x="977" y="44"/>
                      <a:pt x="977" y="44"/>
                    </a:cubicBezTo>
                    <a:cubicBezTo>
                      <a:pt x="976" y="44"/>
                      <a:pt x="975" y="46"/>
                      <a:pt x="975" y="46"/>
                    </a:cubicBezTo>
                    <a:cubicBezTo>
                      <a:pt x="974" y="46"/>
                      <a:pt x="973" y="44"/>
                      <a:pt x="973" y="44"/>
                    </a:cubicBezTo>
                    <a:cubicBezTo>
                      <a:pt x="972" y="44"/>
                      <a:pt x="971" y="46"/>
                      <a:pt x="971" y="47"/>
                    </a:cubicBezTo>
                    <a:cubicBezTo>
                      <a:pt x="970" y="47"/>
                      <a:pt x="970" y="48"/>
                      <a:pt x="969" y="49"/>
                    </a:cubicBezTo>
                    <a:cubicBezTo>
                      <a:pt x="969" y="49"/>
                      <a:pt x="967" y="51"/>
                      <a:pt x="968" y="51"/>
                    </a:cubicBezTo>
                    <a:cubicBezTo>
                      <a:pt x="968" y="52"/>
                      <a:pt x="970" y="52"/>
                      <a:pt x="970" y="53"/>
                    </a:cubicBezTo>
                    <a:cubicBezTo>
                      <a:pt x="970" y="52"/>
                      <a:pt x="971" y="51"/>
                      <a:pt x="971" y="51"/>
                    </a:cubicBezTo>
                    <a:close/>
                    <a:moveTo>
                      <a:pt x="951" y="31"/>
                    </a:moveTo>
                    <a:cubicBezTo>
                      <a:pt x="952" y="32"/>
                      <a:pt x="952" y="32"/>
                      <a:pt x="953" y="33"/>
                    </a:cubicBezTo>
                    <a:cubicBezTo>
                      <a:pt x="953" y="33"/>
                      <a:pt x="955" y="35"/>
                      <a:pt x="955" y="35"/>
                    </a:cubicBezTo>
                    <a:cubicBezTo>
                      <a:pt x="956" y="35"/>
                      <a:pt x="957" y="33"/>
                      <a:pt x="957" y="32"/>
                    </a:cubicBezTo>
                    <a:cubicBezTo>
                      <a:pt x="957" y="32"/>
                      <a:pt x="955" y="31"/>
                      <a:pt x="955" y="31"/>
                    </a:cubicBezTo>
                    <a:cubicBezTo>
                      <a:pt x="955" y="30"/>
                      <a:pt x="956" y="29"/>
                      <a:pt x="956" y="29"/>
                    </a:cubicBezTo>
                    <a:cubicBezTo>
                      <a:pt x="957" y="28"/>
                      <a:pt x="958" y="27"/>
                      <a:pt x="958" y="26"/>
                    </a:cubicBezTo>
                    <a:cubicBezTo>
                      <a:pt x="958" y="26"/>
                      <a:pt x="960" y="24"/>
                      <a:pt x="960" y="24"/>
                    </a:cubicBezTo>
                    <a:cubicBezTo>
                      <a:pt x="960" y="23"/>
                      <a:pt x="958" y="23"/>
                      <a:pt x="958" y="22"/>
                    </a:cubicBezTo>
                    <a:cubicBezTo>
                      <a:pt x="957" y="23"/>
                      <a:pt x="957" y="24"/>
                      <a:pt x="956" y="25"/>
                    </a:cubicBezTo>
                    <a:cubicBezTo>
                      <a:pt x="955" y="25"/>
                      <a:pt x="955" y="26"/>
                      <a:pt x="954" y="27"/>
                    </a:cubicBezTo>
                    <a:cubicBezTo>
                      <a:pt x="954" y="28"/>
                      <a:pt x="953" y="28"/>
                      <a:pt x="953" y="29"/>
                    </a:cubicBezTo>
                    <a:cubicBezTo>
                      <a:pt x="952" y="29"/>
                      <a:pt x="951" y="27"/>
                      <a:pt x="950" y="27"/>
                    </a:cubicBezTo>
                    <a:cubicBezTo>
                      <a:pt x="950" y="27"/>
                      <a:pt x="949" y="29"/>
                      <a:pt x="949" y="30"/>
                    </a:cubicBezTo>
                    <a:cubicBezTo>
                      <a:pt x="948" y="30"/>
                      <a:pt x="947" y="31"/>
                      <a:pt x="947" y="32"/>
                    </a:cubicBezTo>
                    <a:cubicBezTo>
                      <a:pt x="947" y="32"/>
                      <a:pt x="949" y="33"/>
                      <a:pt x="949" y="34"/>
                    </a:cubicBezTo>
                    <a:cubicBezTo>
                      <a:pt x="950" y="33"/>
                      <a:pt x="950" y="32"/>
                      <a:pt x="951" y="31"/>
                    </a:cubicBezTo>
                    <a:close/>
                    <a:moveTo>
                      <a:pt x="994" y="54"/>
                    </a:moveTo>
                    <a:cubicBezTo>
                      <a:pt x="994" y="54"/>
                      <a:pt x="996" y="55"/>
                      <a:pt x="996" y="55"/>
                    </a:cubicBezTo>
                    <a:cubicBezTo>
                      <a:pt x="997" y="55"/>
                      <a:pt x="997" y="53"/>
                      <a:pt x="998" y="53"/>
                    </a:cubicBezTo>
                    <a:cubicBezTo>
                      <a:pt x="998" y="53"/>
                      <a:pt x="999" y="55"/>
                      <a:pt x="1000" y="55"/>
                    </a:cubicBezTo>
                    <a:cubicBezTo>
                      <a:pt x="1001" y="55"/>
                      <a:pt x="1001" y="53"/>
                      <a:pt x="1002" y="52"/>
                    </a:cubicBezTo>
                    <a:cubicBezTo>
                      <a:pt x="1002" y="52"/>
                      <a:pt x="1003" y="51"/>
                      <a:pt x="1003" y="50"/>
                    </a:cubicBezTo>
                    <a:cubicBezTo>
                      <a:pt x="1004" y="50"/>
                      <a:pt x="1005" y="49"/>
                      <a:pt x="1005" y="48"/>
                    </a:cubicBezTo>
                    <a:cubicBezTo>
                      <a:pt x="1006" y="49"/>
                      <a:pt x="1007" y="49"/>
                      <a:pt x="1007" y="50"/>
                    </a:cubicBezTo>
                    <a:cubicBezTo>
                      <a:pt x="1007" y="49"/>
                      <a:pt x="1009" y="48"/>
                      <a:pt x="1009" y="48"/>
                    </a:cubicBezTo>
                    <a:cubicBezTo>
                      <a:pt x="1009" y="47"/>
                      <a:pt x="1007" y="46"/>
                      <a:pt x="1007" y="46"/>
                    </a:cubicBezTo>
                    <a:cubicBezTo>
                      <a:pt x="1007" y="46"/>
                      <a:pt x="1006" y="48"/>
                      <a:pt x="1005" y="48"/>
                    </a:cubicBezTo>
                    <a:cubicBezTo>
                      <a:pt x="1005" y="48"/>
                      <a:pt x="1003" y="46"/>
                      <a:pt x="1003" y="46"/>
                    </a:cubicBezTo>
                    <a:cubicBezTo>
                      <a:pt x="1002" y="46"/>
                      <a:pt x="1002" y="48"/>
                      <a:pt x="1001" y="49"/>
                    </a:cubicBezTo>
                    <a:cubicBezTo>
                      <a:pt x="1001" y="49"/>
                      <a:pt x="1000" y="51"/>
                      <a:pt x="1000" y="51"/>
                    </a:cubicBezTo>
                    <a:cubicBezTo>
                      <a:pt x="999" y="51"/>
                      <a:pt x="998" y="49"/>
                      <a:pt x="997" y="49"/>
                    </a:cubicBezTo>
                    <a:cubicBezTo>
                      <a:pt x="997" y="49"/>
                      <a:pt x="996" y="51"/>
                      <a:pt x="996" y="51"/>
                    </a:cubicBezTo>
                    <a:cubicBezTo>
                      <a:pt x="996" y="52"/>
                      <a:pt x="994" y="53"/>
                      <a:pt x="994" y="54"/>
                    </a:cubicBezTo>
                    <a:close/>
                    <a:moveTo>
                      <a:pt x="1013" y="43"/>
                    </a:moveTo>
                    <a:cubicBezTo>
                      <a:pt x="1013" y="43"/>
                      <a:pt x="1014" y="41"/>
                      <a:pt x="1014" y="41"/>
                    </a:cubicBezTo>
                    <a:cubicBezTo>
                      <a:pt x="1015" y="41"/>
                      <a:pt x="1016" y="43"/>
                      <a:pt x="1016" y="43"/>
                    </a:cubicBezTo>
                    <a:cubicBezTo>
                      <a:pt x="1017" y="42"/>
                      <a:pt x="1018" y="44"/>
                      <a:pt x="1019" y="44"/>
                    </a:cubicBezTo>
                    <a:cubicBezTo>
                      <a:pt x="1019" y="44"/>
                      <a:pt x="1020" y="42"/>
                      <a:pt x="1020" y="42"/>
                    </a:cubicBezTo>
                    <a:cubicBezTo>
                      <a:pt x="1021" y="41"/>
                      <a:pt x="1022" y="40"/>
                      <a:pt x="1022" y="40"/>
                    </a:cubicBezTo>
                    <a:cubicBezTo>
                      <a:pt x="1021" y="40"/>
                      <a:pt x="1021" y="38"/>
                      <a:pt x="1020" y="38"/>
                    </a:cubicBezTo>
                    <a:cubicBezTo>
                      <a:pt x="1019" y="38"/>
                      <a:pt x="1019" y="40"/>
                      <a:pt x="1018" y="40"/>
                    </a:cubicBezTo>
                    <a:cubicBezTo>
                      <a:pt x="1018" y="40"/>
                      <a:pt x="1017" y="38"/>
                      <a:pt x="1016" y="39"/>
                    </a:cubicBezTo>
                    <a:cubicBezTo>
                      <a:pt x="1015" y="39"/>
                      <a:pt x="1015" y="41"/>
                      <a:pt x="1014" y="41"/>
                    </a:cubicBezTo>
                    <a:cubicBezTo>
                      <a:pt x="1014" y="41"/>
                      <a:pt x="1013" y="39"/>
                      <a:pt x="1012" y="39"/>
                    </a:cubicBezTo>
                    <a:cubicBezTo>
                      <a:pt x="1011" y="39"/>
                      <a:pt x="1011" y="41"/>
                      <a:pt x="1010" y="41"/>
                    </a:cubicBezTo>
                    <a:cubicBezTo>
                      <a:pt x="1011" y="42"/>
                      <a:pt x="1012" y="43"/>
                      <a:pt x="1013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479" name="Freeform 334"/>
              <p:cNvSpPr>
                <a:spLocks noEditPoints="1"/>
              </p:cNvSpPr>
              <p:nvPr/>
            </p:nvSpPr>
            <p:spPr bwMode="auto">
              <a:xfrm rot="10800000">
                <a:off x="2796632" y="1097617"/>
                <a:ext cx="2286009" cy="140995"/>
              </a:xfrm>
              <a:custGeom>
                <a:avLst/>
                <a:gdLst>
                  <a:gd name="T0" fmla="*/ 32 w 1069"/>
                  <a:gd name="T1" fmla="*/ 50 h 77"/>
                  <a:gd name="T2" fmla="*/ 29 w 1069"/>
                  <a:gd name="T3" fmla="*/ 17 h 77"/>
                  <a:gd name="T4" fmla="*/ 87 w 1069"/>
                  <a:gd name="T5" fmla="*/ 15 h 77"/>
                  <a:gd name="T6" fmla="*/ 108 w 1069"/>
                  <a:gd name="T7" fmla="*/ 20 h 77"/>
                  <a:gd name="T8" fmla="*/ 148 w 1069"/>
                  <a:gd name="T9" fmla="*/ 19 h 77"/>
                  <a:gd name="T10" fmla="*/ 191 w 1069"/>
                  <a:gd name="T11" fmla="*/ 13 h 77"/>
                  <a:gd name="T12" fmla="*/ 241 w 1069"/>
                  <a:gd name="T13" fmla="*/ 12 h 77"/>
                  <a:gd name="T14" fmla="*/ 285 w 1069"/>
                  <a:gd name="T15" fmla="*/ 10 h 77"/>
                  <a:gd name="T16" fmla="*/ 325 w 1069"/>
                  <a:gd name="T17" fmla="*/ 23 h 77"/>
                  <a:gd name="T18" fmla="*/ 385 w 1069"/>
                  <a:gd name="T19" fmla="*/ 9 h 77"/>
                  <a:gd name="T20" fmla="*/ 405 w 1069"/>
                  <a:gd name="T21" fmla="*/ 24 h 77"/>
                  <a:gd name="T22" fmla="*/ 449 w 1069"/>
                  <a:gd name="T23" fmla="*/ 12 h 77"/>
                  <a:gd name="T24" fmla="*/ 488 w 1069"/>
                  <a:gd name="T25" fmla="*/ 17 h 77"/>
                  <a:gd name="T26" fmla="*/ 530 w 1069"/>
                  <a:gd name="T27" fmla="*/ 14 h 77"/>
                  <a:gd name="T28" fmla="*/ 587 w 1069"/>
                  <a:gd name="T29" fmla="*/ 8 h 77"/>
                  <a:gd name="T30" fmla="*/ 621 w 1069"/>
                  <a:gd name="T31" fmla="*/ 19 h 77"/>
                  <a:gd name="T32" fmla="*/ 677 w 1069"/>
                  <a:gd name="T33" fmla="*/ 20 h 77"/>
                  <a:gd name="T34" fmla="*/ 716 w 1069"/>
                  <a:gd name="T35" fmla="*/ 15 h 77"/>
                  <a:gd name="T36" fmla="*/ 761 w 1069"/>
                  <a:gd name="T37" fmla="*/ 17 h 77"/>
                  <a:gd name="T38" fmla="*/ 816 w 1069"/>
                  <a:gd name="T39" fmla="*/ 9 h 77"/>
                  <a:gd name="T40" fmla="*/ 850 w 1069"/>
                  <a:gd name="T41" fmla="*/ 15 h 77"/>
                  <a:gd name="T42" fmla="*/ 890 w 1069"/>
                  <a:gd name="T43" fmla="*/ 9 h 77"/>
                  <a:gd name="T44" fmla="*/ 939 w 1069"/>
                  <a:gd name="T45" fmla="*/ 15 h 77"/>
                  <a:gd name="T46" fmla="*/ 981 w 1069"/>
                  <a:gd name="T47" fmla="*/ 29 h 77"/>
                  <a:gd name="T48" fmla="*/ 1010 w 1069"/>
                  <a:gd name="T49" fmla="*/ 27 h 77"/>
                  <a:gd name="T50" fmla="*/ 1044 w 1069"/>
                  <a:gd name="T51" fmla="*/ 53 h 77"/>
                  <a:gd name="T52" fmla="*/ 1051 w 1069"/>
                  <a:gd name="T53" fmla="*/ 58 h 77"/>
                  <a:gd name="T54" fmla="*/ 1010 w 1069"/>
                  <a:gd name="T55" fmla="*/ 69 h 77"/>
                  <a:gd name="T56" fmla="*/ 981 w 1069"/>
                  <a:gd name="T57" fmla="*/ 61 h 77"/>
                  <a:gd name="T58" fmla="*/ 928 w 1069"/>
                  <a:gd name="T59" fmla="*/ 42 h 77"/>
                  <a:gd name="T60" fmla="*/ 866 w 1069"/>
                  <a:gd name="T61" fmla="*/ 59 h 77"/>
                  <a:gd name="T62" fmla="*/ 832 w 1069"/>
                  <a:gd name="T63" fmla="*/ 53 h 77"/>
                  <a:gd name="T64" fmla="*/ 806 w 1069"/>
                  <a:gd name="T65" fmla="*/ 59 h 77"/>
                  <a:gd name="T66" fmla="*/ 756 w 1069"/>
                  <a:gd name="T67" fmla="*/ 59 h 77"/>
                  <a:gd name="T68" fmla="*/ 716 w 1069"/>
                  <a:gd name="T69" fmla="*/ 47 h 77"/>
                  <a:gd name="T70" fmla="*/ 665 w 1069"/>
                  <a:gd name="T71" fmla="*/ 40 h 77"/>
                  <a:gd name="T72" fmla="*/ 629 w 1069"/>
                  <a:gd name="T73" fmla="*/ 50 h 77"/>
                  <a:gd name="T74" fmla="*/ 584 w 1069"/>
                  <a:gd name="T75" fmla="*/ 62 h 77"/>
                  <a:gd name="T76" fmla="*/ 533 w 1069"/>
                  <a:gd name="T77" fmla="*/ 55 h 77"/>
                  <a:gd name="T78" fmla="*/ 481 w 1069"/>
                  <a:gd name="T79" fmla="*/ 50 h 77"/>
                  <a:gd name="T80" fmla="*/ 455 w 1069"/>
                  <a:gd name="T81" fmla="*/ 42 h 77"/>
                  <a:gd name="T82" fmla="*/ 412 w 1069"/>
                  <a:gd name="T83" fmla="*/ 62 h 77"/>
                  <a:gd name="T84" fmla="*/ 359 w 1069"/>
                  <a:gd name="T85" fmla="*/ 57 h 77"/>
                  <a:gd name="T86" fmla="*/ 321 w 1069"/>
                  <a:gd name="T87" fmla="*/ 56 h 77"/>
                  <a:gd name="T88" fmla="*/ 283 w 1069"/>
                  <a:gd name="T89" fmla="*/ 59 h 77"/>
                  <a:gd name="T90" fmla="*/ 246 w 1069"/>
                  <a:gd name="T91" fmla="*/ 62 h 77"/>
                  <a:gd name="T92" fmla="*/ 203 w 1069"/>
                  <a:gd name="T93" fmla="*/ 58 h 77"/>
                  <a:gd name="T94" fmla="*/ 174 w 1069"/>
                  <a:gd name="T95" fmla="*/ 63 h 77"/>
                  <a:gd name="T96" fmla="*/ 153 w 1069"/>
                  <a:gd name="T97" fmla="*/ 58 h 77"/>
                  <a:gd name="T98" fmla="*/ 115 w 1069"/>
                  <a:gd name="T99" fmla="*/ 57 h 77"/>
                  <a:gd name="T100" fmla="*/ 364 w 1069"/>
                  <a:gd name="T101" fmla="*/ 18 h 77"/>
                  <a:gd name="T102" fmla="*/ 13 w 1069"/>
                  <a:gd name="T103" fmla="*/ 43 h 77"/>
                  <a:gd name="T104" fmla="*/ 179 w 1069"/>
                  <a:gd name="T105" fmla="*/ 29 h 77"/>
                  <a:gd name="T106" fmla="*/ 233 w 1069"/>
                  <a:gd name="T107" fmla="*/ 45 h 77"/>
                  <a:gd name="T108" fmla="*/ 276 w 1069"/>
                  <a:gd name="T109" fmla="*/ 32 h 77"/>
                  <a:gd name="T110" fmla="*/ 404 w 1069"/>
                  <a:gd name="T111" fmla="*/ 35 h 77"/>
                  <a:gd name="T112" fmla="*/ 479 w 1069"/>
                  <a:gd name="T113" fmla="*/ 39 h 77"/>
                  <a:gd name="T114" fmla="*/ 612 w 1069"/>
                  <a:gd name="T115" fmla="*/ 27 h 77"/>
                  <a:gd name="T116" fmla="*/ 736 w 1069"/>
                  <a:gd name="T117" fmla="*/ 44 h 77"/>
                  <a:gd name="T118" fmla="*/ 789 w 1069"/>
                  <a:gd name="T119" fmla="*/ 31 h 77"/>
                  <a:gd name="T120" fmla="*/ 800 w 1069"/>
                  <a:gd name="T121" fmla="*/ 29 h 77"/>
                  <a:gd name="T122" fmla="*/ 894 w 1069"/>
                  <a:gd name="T123" fmla="*/ 41 h 77"/>
                  <a:gd name="T124" fmla="*/ 955 w 1069"/>
                  <a:gd name="T125" fmla="*/ 3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9" h="77">
                    <a:moveTo>
                      <a:pt x="63" y="56"/>
                    </a:moveTo>
                    <a:cubicBezTo>
                      <a:pt x="62" y="56"/>
                      <a:pt x="60" y="55"/>
                      <a:pt x="60" y="55"/>
                    </a:cubicBezTo>
                    <a:cubicBezTo>
                      <a:pt x="60" y="55"/>
                      <a:pt x="62" y="52"/>
                      <a:pt x="62" y="52"/>
                    </a:cubicBezTo>
                    <a:cubicBezTo>
                      <a:pt x="62" y="52"/>
                      <a:pt x="64" y="54"/>
                      <a:pt x="64" y="54"/>
                    </a:cubicBezTo>
                    <a:cubicBezTo>
                      <a:pt x="65" y="54"/>
                      <a:pt x="66" y="52"/>
                      <a:pt x="66" y="52"/>
                    </a:cubicBezTo>
                    <a:cubicBezTo>
                      <a:pt x="66" y="52"/>
                      <a:pt x="67" y="50"/>
                      <a:pt x="68" y="50"/>
                    </a:cubicBezTo>
                    <a:cubicBezTo>
                      <a:pt x="68" y="50"/>
                      <a:pt x="70" y="51"/>
                      <a:pt x="70" y="51"/>
                    </a:cubicBezTo>
                    <a:cubicBezTo>
                      <a:pt x="70" y="51"/>
                      <a:pt x="72" y="53"/>
                      <a:pt x="72" y="53"/>
                    </a:cubicBezTo>
                    <a:cubicBezTo>
                      <a:pt x="72" y="53"/>
                      <a:pt x="74" y="51"/>
                      <a:pt x="74" y="51"/>
                    </a:cubicBezTo>
                    <a:cubicBezTo>
                      <a:pt x="74" y="50"/>
                      <a:pt x="72" y="50"/>
                      <a:pt x="72" y="49"/>
                    </a:cubicBezTo>
                    <a:cubicBezTo>
                      <a:pt x="72" y="49"/>
                      <a:pt x="73" y="47"/>
                      <a:pt x="73" y="47"/>
                    </a:cubicBezTo>
                    <a:cubicBezTo>
                      <a:pt x="73" y="47"/>
                      <a:pt x="71" y="45"/>
                      <a:pt x="71" y="45"/>
                    </a:cubicBezTo>
                    <a:cubicBezTo>
                      <a:pt x="71" y="46"/>
                      <a:pt x="70" y="47"/>
                      <a:pt x="69" y="47"/>
                    </a:cubicBezTo>
                    <a:cubicBezTo>
                      <a:pt x="69" y="48"/>
                      <a:pt x="68" y="50"/>
                      <a:pt x="68" y="50"/>
                    </a:cubicBezTo>
                    <a:cubicBezTo>
                      <a:pt x="67" y="50"/>
                      <a:pt x="66" y="48"/>
                      <a:pt x="66" y="48"/>
                    </a:cubicBezTo>
                    <a:cubicBezTo>
                      <a:pt x="65" y="48"/>
                      <a:pt x="64" y="50"/>
                      <a:pt x="64" y="50"/>
                    </a:cubicBezTo>
                    <a:cubicBezTo>
                      <a:pt x="63" y="51"/>
                      <a:pt x="63" y="52"/>
                      <a:pt x="62" y="52"/>
                    </a:cubicBezTo>
                    <a:cubicBezTo>
                      <a:pt x="62" y="53"/>
                      <a:pt x="60" y="51"/>
                      <a:pt x="60" y="51"/>
                    </a:cubicBezTo>
                    <a:cubicBezTo>
                      <a:pt x="60" y="51"/>
                      <a:pt x="58" y="53"/>
                      <a:pt x="58" y="53"/>
                    </a:cubicBezTo>
                    <a:cubicBezTo>
                      <a:pt x="58" y="53"/>
                      <a:pt x="57" y="55"/>
                      <a:pt x="56" y="55"/>
                    </a:cubicBezTo>
                    <a:cubicBezTo>
                      <a:pt x="56" y="55"/>
                      <a:pt x="55" y="54"/>
                      <a:pt x="54" y="53"/>
                    </a:cubicBezTo>
                    <a:cubicBezTo>
                      <a:pt x="54" y="53"/>
                      <a:pt x="52" y="52"/>
                      <a:pt x="52" y="52"/>
                    </a:cubicBezTo>
                    <a:cubicBezTo>
                      <a:pt x="52" y="52"/>
                      <a:pt x="51" y="54"/>
                      <a:pt x="50" y="54"/>
                    </a:cubicBezTo>
                    <a:cubicBezTo>
                      <a:pt x="50" y="54"/>
                      <a:pt x="49" y="56"/>
                      <a:pt x="49" y="56"/>
                    </a:cubicBezTo>
                    <a:cubicBezTo>
                      <a:pt x="48" y="56"/>
                      <a:pt x="47" y="54"/>
                      <a:pt x="46" y="55"/>
                    </a:cubicBezTo>
                    <a:cubicBezTo>
                      <a:pt x="46" y="55"/>
                      <a:pt x="45" y="56"/>
                      <a:pt x="45" y="57"/>
                    </a:cubicBezTo>
                    <a:cubicBezTo>
                      <a:pt x="44" y="57"/>
                      <a:pt x="43" y="59"/>
                      <a:pt x="43" y="59"/>
                    </a:cubicBezTo>
                    <a:cubicBezTo>
                      <a:pt x="42" y="59"/>
                      <a:pt x="41" y="57"/>
                      <a:pt x="41" y="57"/>
                    </a:cubicBezTo>
                    <a:cubicBezTo>
                      <a:pt x="40" y="57"/>
                      <a:pt x="39" y="60"/>
                      <a:pt x="39" y="60"/>
                    </a:cubicBezTo>
                    <a:cubicBezTo>
                      <a:pt x="38" y="59"/>
                      <a:pt x="37" y="58"/>
                      <a:pt x="37" y="58"/>
                    </a:cubicBezTo>
                    <a:cubicBezTo>
                      <a:pt x="37" y="58"/>
                      <a:pt x="35" y="56"/>
                      <a:pt x="35" y="56"/>
                    </a:cubicBezTo>
                    <a:cubicBezTo>
                      <a:pt x="34" y="56"/>
                      <a:pt x="33" y="58"/>
                      <a:pt x="33" y="58"/>
                    </a:cubicBezTo>
                    <a:cubicBezTo>
                      <a:pt x="32" y="59"/>
                      <a:pt x="32" y="60"/>
                      <a:pt x="31" y="61"/>
                    </a:cubicBezTo>
                    <a:cubicBezTo>
                      <a:pt x="31" y="61"/>
                      <a:pt x="30" y="63"/>
                      <a:pt x="29" y="63"/>
                    </a:cubicBezTo>
                    <a:cubicBezTo>
                      <a:pt x="29" y="63"/>
                      <a:pt x="27" y="61"/>
                      <a:pt x="27" y="61"/>
                    </a:cubicBezTo>
                    <a:cubicBezTo>
                      <a:pt x="27" y="61"/>
                      <a:pt x="25" y="59"/>
                      <a:pt x="25" y="59"/>
                    </a:cubicBezTo>
                    <a:cubicBezTo>
                      <a:pt x="25" y="59"/>
                      <a:pt x="24" y="61"/>
                      <a:pt x="23" y="62"/>
                    </a:cubicBezTo>
                    <a:cubicBezTo>
                      <a:pt x="23" y="62"/>
                      <a:pt x="22" y="63"/>
                      <a:pt x="22" y="64"/>
                    </a:cubicBezTo>
                    <a:cubicBezTo>
                      <a:pt x="20" y="63"/>
                      <a:pt x="19" y="62"/>
                      <a:pt x="17" y="60"/>
                    </a:cubicBezTo>
                    <a:cubicBezTo>
                      <a:pt x="18" y="60"/>
                      <a:pt x="18" y="58"/>
                      <a:pt x="19" y="58"/>
                    </a:cubicBezTo>
                    <a:cubicBezTo>
                      <a:pt x="19" y="58"/>
                      <a:pt x="21" y="60"/>
                      <a:pt x="21" y="60"/>
                    </a:cubicBezTo>
                    <a:cubicBezTo>
                      <a:pt x="22" y="60"/>
                      <a:pt x="22" y="58"/>
                      <a:pt x="23" y="58"/>
                    </a:cubicBezTo>
                    <a:cubicBezTo>
                      <a:pt x="23" y="57"/>
                      <a:pt x="24" y="56"/>
                      <a:pt x="24" y="55"/>
                    </a:cubicBezTo>
                    <a:cubicBezTo>
                      <a:pt x="25" y="55"/>
                      <a:pt x="26" y="57"/>
                      <a:pt x="27" y="57"/>
                    </a:cubicBezTo>
                    <a:cubicBezTo>
                      <a:pt x="27" y="57"/>
                      <a:pt x="28" y="55"/>
                      <a:pt x="28" y="55"/>
                    </a:cubicBezTo>
                    <a:cubicBezTo>
                      <a:pt x="29" y="54"/>
                      <a:pt x="30" y="53"/>
                      <a:pt x="30" y="53"/>
                    </a:cubicBezTo>
                    <a:cubicBezTo>
                      <a:pt x="31" y="52"/>
                      <a:pt x="31" y="51"/>
                      <a:pt x="32" y="50"/>
                    </a:cubicBezTo>
                    <a:cubicBezTo>
                      <a:pt x="31" y="50"/>
                      <a:pt x="30" y="49"/>
                      <a:pt x="30" y="49"/>
                    </a:cubicBezTo>
                    <a:cubicBezTo>
                      <a:pt x="29" y="49"/>
                      <a:pt x="28" y="51"/>
                      <a:pt x="28" y="51"/>
                    </a:cubicBezTo>
                    <a:cubicBezTo>
                      <a:pt x="28" y="51"/>
                      <a:pt x="26" y="53"/>
                      <a:pt x="26" y="53"/>
                    </a:cubicBezTo>
                    <a:cubicBezTo>
                      <a:pt x="26" y="53"/>
                      <a:pt x="24" y="52"/>
                      <a:pt x="24" y="52"/>
                    </a:cubicBezTo>
                    <a:cubicBezTo>
                      <a:pt x="24" y="51"/>
                      <a:pt x="26" y="50"/>
                      <a:pt x="26" y="49"/>
                    </a:cubicBezTo>
                    <a:cubicBezTo>
                      <a:pt x="26" y="49"/>
                      <a:pt x="23" y="48"/>
                      <a:pt x="23" y="48"/>
                    </a:cubicBezTo>
                    <a:cubicBezTo>
                      <a:pt x="23" y="47"/>
                      <a:pt x="25" y="46"/>
                      <a:pt x="25" y="45"/>
                    </a:cubicBezTo>
                    <a:cubicBezTo>
                      <a:pt x="25" y="45"/>
                      <a:pt x="23" y="44"/>
                      <a:pt x="23" y="44"/>
                    </a:cubicBezTo>
                    <a:cubicBezTo>
                      <a:pt x="22" y="44"/>
                      <a:pt x="22" y="45"/>
                      <a:pt x="21" y="46"/>
                    </a:cubicBezTo>
                    <a:cubicBezTo>
                      <a:pt x="21" y="46"/>
                      <a:pt x="20" y="48"/>
                      <a:pt x="19" y="48"/>
                    </a:cubicBezTo>
                    <a:cubicBezTo>
                      <a:pt x="19" y="48"/>
                      <a:pt x="18" y="46"/>
                      <a:pt x="17" y="46"/>
                    </a:cubicBezTo>
                    <a:cubicBezTo>
                      <a:pt x="17" y="47"/>
                      <a:pt x="16" y="48"/>
                      <a:pt x="16" y="49"/>
                    </a:cubicBezTo>
                    <a:cubicBezTo>
                      <a:pt x="15" y="49"/>
                      <a:pt x="14" y="51"/>
                      <a:pt x="14" y="51"/>
                    </a:cubicBezTo>
                    <a:cubicBezTo>
                      <a:pt x="14" y="51"/>
                      <a:pt x="12" y="49"/>
                      <a:pt x="12" y="49"/>
                    </a:cubicBezTo>
                    <a:cubicBezTo>
                      <a:pt x="11" y="50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8" y="54"/>
                    </a:cubicBezTo>
                    <a:cubicBezTo>
                      <a:pt x="7" y="55"/>
                      <a:pt x="6" y="57"/>
                      <a:pt x="5" y="58"/>
                    </a:cubicBezTo>
                    <a:cubicBezTo>
                      <a:pt x="3" y="57"/>
                      <a:pt x="2" y="56"/>
                      <a:pt x="0" y="55"/>
                    </a:cubicBezTo>
                    <a:cubicBezTo>
                      <a:pt x="0" y="54"/>
                      <a:pt x="2" y="53"/>
                      <a:pt x="2" y="52"/>
                    </a:cubicBezTo>
                    <a:cubicBezTo>
                      <a:pt x="2" y="52"/>
                      <a:pt x="0" y="51"/>
                      <a:pt x="0" y="51"/>
                    </a:cubicBezTo>
                    <a:cubicBezTo>
                      <a:pt x="0" y="50"/>
                      <a:pt x="1" y="49"/>
                      <a:pt x="1" y="49"/>
                    </a:cubicBezTo>
                    <a:cubicBezTo>
                      <a:pt x="2" y="48"/>
                      <a:pt x="3" y="47"/>
                      <a:pt x="3" y="46"/>
                    </a:cubicBezTo>
                    <a:cubicBezTo>
                      <a:pt x="3" y="46"/>
                      <a:pt x="1" y="45"/>
                      <a:pt x="1" y="45"/>
                    </a:cubicBezTo>
                    <a:cubicBezTo>
                      <a:pt x="1" y="44"/>
                      <a:pt x="3" y="43"/>
                      <a:pt x="3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8"/>
                      <a:pt x="4" y="36"/>
                      <a:pt x="4" y="36"/>
                    </a:cubicBezTo>
                    <a:cubicBezTo>
                      <a:pt x="4" y="36"/>
                      <a:pt x="6" y="38"/>
                      <a:pt x="6" y="38"/>
                    </a:cubicBezTo>
                    <a:cubicBezTo>
                      <a:pt x="6" y="38"/>
                      <a:pt x="8" y="40"/>
                      <a:pt x="8" y="40"/>
                    </a:cubicBezTo>
                    <a:cubicBezTo>
                      <a:pt x="9" y="39"/>
                      <a:pt x="10" y="38"/>
                      <a:pt x="10" y="37"/>
                    </a:cubicBezTo>
                    <a:cubicBezTo>
                      <a:pt x="10" y="37"/>
                      <a:pt x="8" y="36"/>
                      <a:pt x="8" y="36"/>
                    </a:cubicBezTo>
                    <a:cubicBezTo>
                      <a:pt x="8" y="35"/>
                      <a:pt x="10" y="34"/>
                      <a:pt x="9" y="33"/>
                    </a:cubicBezTo>
                    <a:cubicBezTo>
                      <a:pt x="9" y="33"/>
                      <a:pt x="7" y="32"/>
                      <a:pt x="7" y="32"/>
                    </a:cubicBezTo>
                    <a:cubicBezTo>
                      <a:pt x="7" y="31"/>
                      <a:pt x="9" y="30"/>
                      <a:pt x="9" y="29"/>
                    </a:cubicBezTo>
                    <a:cubicBezTo>
                      <a:pt x="9" y="29"/>
                      <a:pt x="7" y="28"/>
                      <a:pt x="7" y="28"/>
                    </a:cubicBezTo>
                    <a:cubicBezTo>
                      <a:pt x="7" y="27"/>
                      <a:pt x="8" y="26"/>
                      <a:pt x="8" y="26"/>
                    </a:cubicBezTo>
                    <a:cubicBezTo>
                      <a:pt x="9" y="25"/>
                      <a:pt x="9" y="24"/>
                      <a:pt x="10" y="23"/>
                    </a:cubicBezTo>
                    <a:cubicBezTo>
                      <a:pt x="10" y="23"/>
                      <a:pt x="12" y="25"/>
                      <a:pt x="12" y="25"/>
                    </a:cubicBezTo>
                    <a:cubicBezTo>
                      <a:pt x="13" y="26"/>
                      <a:pt x="14" y="26"/>
                      <a:pt x="15" y="27"/>
                    </a:cubicBezTo>
                    <a:cubicBezTo>
                      <a:pt x="15" y="27"/>
                      <a:pt x="16" y="28"/>
                      <a:pt x="17" y="28"/>
                    </a:cubicBezTo>
                    <a:cubicBezTo>
                      <a:pt x="17" y="28"/>
                      <a:pt x="18" y="26"/>
                      <a:pt x="19" y="26"/>
                    </a:cubicBezTo>
                    <a:cubicBezTo>
                      <a:pt x="19" y="26"/>
                      <a:pt x="20" y="24"/>
                      <a:pt x="20" y="24"/>
                    </a:cubicBezTo>
                    <a:cubicBezTo>
                      <a:pt x="21" y="24"/>
                      <a:pt x="21" y="22"/>
                      <a:pt x="22" y="22"/>
                    </a:cubicBezTo>
                    <a:cubicBezTo>
                      <a:pt x="22" y="22"/>
                      <a:pt x="24" y="24"/>
                      <a:pt x="24" y="23"/>
                    </a:cubicBezTo>
                    <a:cubicBezTo>
                      <a:pt x="25" y="23"/>
                      <a:pt x="25" y="22"/>
                      <a:pt x="26" y="21"/>
                    </a:cubicBezTo>
                    <a:cubicBezTo>
                      <a:pt x="26" y="20"/>
                      <a:pt x="27" y="20"/>
                      <a:pt x="28" y="19"/>
                    </a:cubicBezTo>
                    <a:cubicBezTo>
                      <a:pt x="28" y="18"/>
                      <a:pt x="29" y="17"/>
                      <a:pt x="29" y="17"/>
                    </a:cubicBezTo>
                    <a:cubicBezTo>
                      <a:pt x="30" y="16"/>
                      <a:pt x="30" y="15"/>
                      <a:pt x="31" y="14"/>
                    </a:cubicBezTo>
                    <a:cubicBezTo>
                      <a:pt x="32" y="14"/>
                      <a:pt x="32" y="13"/>
                      <a:pt x="33" y="12"/>
                    </a:cubicBezTo>
                    <a:cubicBezTo>
                      <a:pt x="33" y="12"/>
                      <a:pt x="35" y="14"/>
                      <a:pt x="35" y="14"/>
                    </a:cubicBezTo>
                    <a:cubicBezTo>
                      <a:pt x="35" y="15"/>
                      <a:pt x="33" y="16"/>
                      <a:pt x="33" y="16"/>
                    </a:cubicBezTo>
                    <a:cubicBezTo>
                      <a:pt x="34" y="16"/>
                      <a:pt x="35" y="18"/>
                      <a:pt x="35" y="18"/>
                    </a:cubicBezTo>
                    <a:cubicBezTo>
                      <a:pt x="36" y="18"/>
                      <a:pt x="37" y="16"/>
                      <a:pt x="37" y="16"/>
                    </a:cubicBezTo>
                    <a:cubicBezTo>
                      <a:pt x="37" y="16"/>
                      <a:pt x="39" y="13"/>
                      <a:pt x="39" y="13"/>
                    </a:cubicBezTo>
                    <a:cubicBezTo>
                      <a:pt x="39" y="14"/>
                      <a:pt x="41" y="15"/>
                      <a:pt x="41" y="15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8"/>
                      <a:pt x="38" y="19"/>
                      <a:pt x="38" y="20"/>
                    </a:cubicBezTo>
                    <a:cubicBezTo>
                      <a:pt x="38" y="20"/>
                      <a:pt x="40" y="21"/>
                      <a:pt x="40" y="21"/>
                    </a:cubicBezTo>
                    <a:cubicBezTo>
                      <a:pt x="40" y="22"/>
                      <a:pt x="42" y="23"/>
                      <a:pt x="42" y="23"/>
                    </a:cubicBezTo>
                    <a:cubicBezTo>
                      <a:pt x="42" y="23"/>
                      <a:pt x="40" y="25"/>
                      <a:pt x="40" y="25"/>
                    </a:cubicBezTo>
                    <a:cubicBezTo>
                      <a:pt x="41" y="26"/>
                      <a:pt x="42" y="26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45" y="24"/>
                      <a:pt x="46" y="23"/>
                      <a:pt x="46" y="22"/>
                    </a:cubicBezTo>
                    <a:cubicBezTo>
                      <a:pt x="46" y="22"/>
                      <a:pt x="48" y="21"/>
                      <a:pt x="48" y="20"/>
                    </a:cubicBezTo>
                    <a:cubicBezTo>
                      <a:pt x="48" y="20"/>
                      <a:pt x="46" y="19"/>
                      <a:pt x="46" y="19"/>
                    </a:cubicBezTo>
                    <a:cubicBezTo>
                      <a:pt x="46" y="18"/>
                      <a:pt x="47" y="16"/>
                      <a:pt x="47" y="16"/>
                    </a:cubicBezTo>
                    <a:cubicBezTo>
                      <a:pt x="48" y="16"/>
                      <a:pt x="49" y="18"/>
                      <a:pt x="49" y="18"/>
                    </a:cubicBezTo>
                    <a:cubicBezTo>
                      <a:pt x="50" y="18"/>
                      <a:pt x="51" y="20"/>
                      <a:pt x="52" y="20"/>
                    </a:cubicBezTo>
                    <a:cubicBezTo>
                      <a:pt x="52" y="20"/>
                      <a:pt x="53" y="18"/>
                      <a:pt x="53" y="17"/>
                    </a:cubicBezTo>
                    <a:cubicBezTo>
                      <a:pt x="54" y="17"/>
                      <a:pt x="55" y="19"/>
                      <a:pt x="56" y="19"/>
                    </a:cubicBezTo>
                    <a:cubicBezTo>
                      <a:pt x="56" y="19"/>
                      <a:pt x="57" y="17"/>
                      <a:pt x="57" y="17"/>
                    </a:cubicBezTo>
                    <a:cubicBezTo>
                      <a:pt x="58" y="17"/>
                      <a:pt x="59" y="15"/>
                      <a:pt x="59" y="15"/>
                    </a:cubicBezTo>
                    <a:cubicBezTo>
                      <a:pt x="60" y="15"/>
                      <a:pt x="61" y="16"/>
                      <a:pt x="61" y="16"/>
                    </a:cubicBezTo>
                    <a:cubicBezTo>
                      <a:pt x="62" y="17"/>
                      <a:pt x="63" y="18"/>
                      <a:pt x="64" y="18"/>
                    </a:cubicBezTo>
                    <a:cubicBezTo>
                      <a:pt x="64" y="19"/>
                      <a:pt x="65" y="19"/>
                      <a:pt x="66" y="20"/>
                    </a:cubicBezTo>
                    <a:cubicBezTo>
                      <a:pt x="66" y="20"/>
                      <a:pt x="64" y="22"/>
                      <a:pt x="64" y="22"/>
                    </a:cubicBezTo>
                    <a:cubicBezTo>
                      <a:pt x="64" y="23"/>
                      <a:pt x="66" y="23"/>
                      <a:pt x="66" y="24"/>
                    </a:cubicBezTo>
                    <a:cubicBezTo>
                      <a:pt x="66" y="23"/>
                      <a:pt x="68" y="22"/>
                      <a:pt x="68" y="22"/>
                    </a:cubicBezTo>
                    <a:cubicBezTo>
                      <a:pt x="68" y="21"/>
                      <a:pt x="66" y="21"/>
                      <a:pt x="66" y="20"/>
                    </a:cubicBezTo>
                    <a:cubicBezTo>
                      <a:pt x="66" y="19"/>
                      <a:pt x="68" y="18"/>
                      <a:pt x="67" y="18"/>
                    </a:cubicBezTo>
                    <a:cubicBezTo>
                      <a:pt x="67" y="17"/>
                      <a:pt x="65" y="16"/>
                      <a:pt x="65" y="16"/>
                    </a:cubicBezTo>
                    <a:cubicBezTo>
                      <a:pt x="65" y="16"/>
                      <a:pt x="67" y="14"/>
                      <a:pt x="67" y="14"/>
                    </a:cubicBezTo>
                    <a:cubicBezTo>
                      <a:pt x="67" y="14"/>
                      <a:pt x="69" y="15"/>
                      <a:pt x="69" y="15"/>
                    </a:cubicBezTo>
                    <a:cubicBezTo>
                      <a:pt x="70" y="16"/>
                      <a:pt x="71" y="17"/>
                      <a:pt x="71" y="17"/>
                    </a:cubicBezTo>
                    <a:cubicBezTo>
                      <a:pt x="72" y="17"/>
                      <a:pt x="73" y="19"/>
                      <a:pt x="74" y="19"/>
                    </a:cubicBezTo>
                    <a:cubicBezTo>
                      <a:pt x="74" y="19"/>
                      <a:pt x="75" y="17"/>
                      <a:pt x="75" y="17"/>
                    </a:cubicBezTo>
                    <a:cubicBezTo>
                      <a:pt x="75" y="16"/>
                      <a:pt x="73" y="15"/>
                      <a:pt x="73" y="15"/>
                    </a:cubicBezTo>
                    <a:cubicBezTo>
                      <a:pt x="73" y="15"/>
                      <a:pt x="74" y="13"/>
                      <a:pt x="75" y="13"/>
                    </a:cubicBezTo>
                    <a:cubicBezTo>
                      <a:pt x="75" y="13"/>
                      <a:pt x="77" y="15"/>
                      <a:pt x="77" y="14"/>
                    </a:cubicBezTo>
                    <a:cubicBezTo>
                      <a:pt x="78" y="14"/>
                      <a:pt x="78" y="12"/>
                      <a:pt x="79" y="12"/>
                    </a:cubicBezTo>
                    <a:cubicBezTo>
                      <a:pt x="79" y="12"/>
                      <a:pt x="80" y="14"/>
                      <a:pt x="81" y="14"/>
                    </a:cubicBezTo>
                    <a:cubicBezTo>
                      <a:pt x="82" y="14"/>
                      <a:pt x="82" y="12"/>
                      <a:pt x="83" y="12"/>
                    </a:cubicBezTo>
                    <a:cubicBezTo>
                      <a:pt x="83" y="12"/>
                      <a:pt x="84" y="13"/>
                      <a:pt x="85" y="13"/>
                    </a:cubicBezTo>
                    <a:cubicBezTo>
                      <a:pt x="85" y="13"/>
                      <a:pt x="87" y="15"/>
                      <a:pt x="87" y="15"/>
                    </a:cubicBezTo>
                    <a:cubicBezTo>
                      <a:pt x="87" y="15"/>
                      <a:pt x="86" y="17"/>
                      <a:pt x="85" y="17"/>
                    </a:cubicBezTo>
                    <a:cubicBezTo>
                      <a:pt x="85" y="17"/>
                      <a:pt x="84" y="16"/>
                      <a:pt x="83" y="16"/>
                    </a:cubicBezTo>
                    <a:cubicBezTo>
                      <a:pt x="83" y="16"/>
                      <a:pt x="81" y="14"/>
                      <a:pt x="81" y="14"/>
                    </a:cubicBezTo>
                    <a:cubicBezTo>
                      <a:pt x="80" y="14"/>
                      <a:pt x="80" y="16"/>
                      <a:pt x="79" y="16"/>
                    </a:cubicBezTo>
                    <a:cubicBezTo>
                      <a:pt x="79" y="17"/>
                      <a:pt x="78" y="18"/>
                      <a:pt x="78" y="18"/>
                    </a:cubicBezTo>
                    <a:cubicBezTo>
                      <a:pt x="77" y="19"/>
                      <a:pt x="80" y="20"/>
                      <a:pt x="80" y="20"/>
                    </a:cubicBezTo>
                    <a:cubicBezTo>
                      <a:pt x="80" y="21"/>
                      <a:pt x="78" y="22"/>
                      <a:pt x="78" y="22"/>
                    </a:cubicBezTo>
                    <a:cubicBezTo>
                      <a:pt x="78" y="23"/>
                      <a:pt x="80" y="23"/>
                      <a:pt x="80" y="24"/>
                    </a:cubicBezTo>
                    <a:cubicBezTo>
                      <a:pt x="81" y="24"/>
                      <a:pt x="82" y="26"/>
                      <a:pt x="83" y="26"/>
                    </a:cubicBezTo>
                    <a:cubicBezTo>
                      <a:pt x="83" y="26"/>
                      <a:pt x="84" y="24"/>
                      <a:pt x="84" y="23"/>
                    </a:cubicBezTo>
                    <a:cubicBezTo>
                      <a:pt x="85" y="23"/>
                      <a:pt x="85" y="22"/>
                      <a:pt x="86" y="21"/>
                    </a:cubicBezTo>
                    <a:cubicBezTo>
                      <a:pt x="86" y="21"/>
                      <a:pt x="87" y="19"/>
                      <a:pt x="88" y="19"/>
                    </a:cubicBezTo>
                    <a:cubicBezTo>
                      <a:pt x="88" y="19"/>
                      <a:pt x="89" y="21"/>
                      <a:pt x="90" y="21"/>
                    </a:cubicBezTo>
                    <a:cubicBezTo>
                      <a:pt x="91" y="20"/>
                      <a:pt x="91" y="19"/>
                      <a:pt x="92" y="18"/>
                    </a:cubicBezTo>
                    <a:cubicBezTo>
                      <a:pt x="92" y="18"/>
                      <a:pt x="93" y="17"/>
                      <a:pt x="93" y="16"/>
                    </a:cubicBezTo>
                    <a:cubicBezTo>
                      <a:pt x="94" y="16"/>
                      <a:pt x="95" y="14"/>
                      <a:pt x="95" y="14"/>
                    </a:cubicBezTo>
                    <a:cubicBezTo>
                      <a:pt x="96" y="14"/>
                      <a:pt x="97" y="16"/>
                      <a:pt x="97" y="16"/>
                    </a:cubicBezTo>
                    <a:cubicBezTo>
                      <a:pt x="98" y="16"/>
                      <a:pt x="98" y="13"/>
                      <a:pt x="99" y="13"/>
                    </a:cubicBezTo>
                    <a:cubicBezTo>
                      <a:pt x="99" y="13"/>
                      <a:pt x="101" y="15"/>
                      <a:pt x="101" y="15"/>
                    </a:cubicBezTo>
                    <a:cubicBezTo>
                      <a:pt x="102" y="16"/>
                      <a:pt x="103" y="16"/>
                      <a:pt x="103" y="17"/>
                    </a:cubicBezTo>
                    <a:cubicBezTo>
                      <a:pt x="102" y="18"/>
                      <a:pt x="101" y="20"/>
                      <a:pt x="100" y="21"/>
                    </a:cubicBezTo>
                    <a:cubicBezTo>
                      <a:pt x="100" y="22"/>
                      <a:pt x="98" y="23"/>
                      <a:pt x="98" y="23"/>
                    </a:cubicBezTo>
                    <a:cubicBezTo>
                      <a:pt x="98" y="24"/>
                      <a:pt x="101" y="25"/>
                      <a:pt x="101" y="25"/>
                    </a:cubicBezTo>
                    <a:cubicBezTo>
                      <a:pt x="100" y="25"/>
                      <a:pt x="99" y="27"/>
                      <a:pt x="99" y="27"/>
                    </a:cubicBezTo>
                    <a:cubicBezTo>
                      <a:pt x="98" y="27"/>
                      <a:pt x="97" y="26"/>
                      <a:pt x="97" y="26"/>
                    </a:cubicBezTo>
                    <a:cubicBezTo>
                      <a:pt x="96" y="26"/>
                      <a:pt x="94" y="24"/>
                      <a:pt x="94" y="24"/>
                    </a:cubicBezTo>
                    <a:cubicBezTo>
                      <a:pt x="94" y="24"/>
                      <a:pt x="93" y="26"/>
                      <a:pt x="93" y="26"/>
                    </a:cubicBezTo>
                    <a:cubicBezTo>
                      <a:pt x="93" y="27"/>
                      <a:pt x="95" y="27"/>
                      <a:pt x="95" y="28"/>
                    </a:cubicBezTo>
                    <a:cubicBezTo>
                      <a:pt x="95" y="29"/>
                      <a:pt x="93" y="30"/>
                      <a:pt x="93" y="30"/>
                    </a:cubicBezTo>
                    <a:cubicBezTo>
                      <a:pt x="93" y="31"/>
                      <a:pt x="96" y="32"/>
                      <a:pt x="95" y="32"/>
                    </a:cubicBezTo>
                    <a:cubicBezTo>
                      <a:pt x="95" y="33"/>
                      <a:pt x="94" y="34"/>
                      <a:pt x="94" y="34"/>
                    </a:cubicBezTo>
                    <a:cubicBezTo>
                      <a:pt x="93" y="35"/>
                      <a:pt x="93" y="36"/>
                      <a:pt x="92" y="36"/>
                    </a:cubicBezTo>
                    <a:cubicBezTo>
                      <a:pt x="91" y="37"/>
                      <a:pt x="91" y="38"/>
                      <a:pt x="90" y="39"/>
                    </a:cubicBezTo>
                    <a:cubicBezTo>
                      <a:pt x="91" y="39"/>
                      <a:pt x="92" y="40"/>
                      <a:pt x="93" y="40"/>
                    </a:cubicBezTo>
                    <a:cubicBezTo>
                      <a:pt x="93" y="40"/>
                      <a:pt x="94" y="38"/>
                      <a:pt x="94" y="38"/>
                    </a:cubicBezTo>
                    <a:cubicBezTo>
                      <a:pt x="95" y="38"/>
                      <a:pt x="95" y="36"/>
                      <a:pt x="96" y="36"/>
                    </a:cubicBezTo>
                    <a:cubicBezTo>
                      <a:pt x="96" y="35"/>
                      <a:pt x="97" y="34"/>
                      <a:pt x="98" y="34"/>
                    </a:cubicBezTo>
                    <a:cubicBezTo>
                      <a:pt x="98" y="33"/>
                      <a:pt x="99" y="32"/>
                      <a:pt x="99" y="31"/>
                    </a:cubicBezTo>
                    <a:cubicBezTo>
                      <a:pt x="100" y="31"/>
                      <a:pt x="101" y="29"/>
                      <a:pt x="101" y="29"/>
                    </a:cubicBezTo>
                    <a:cubicBezTo>
                      <a:pt x="101" y="29"/>
                      <a:pt x="103" y="31"/>
                      <a:pt x="103" y="31"/>
                    </a:cubicBezTo>
                    <a:cubicBezTo>
                      <a:pt x="103" y="30"/>
                      <a:pt x="105" y="29"/>
                      <a:pt x="105" y="29"/>
                    </a:cubicBezTo>
                    <a:cubicBezTo>
                      <a:pt x="105" y="28"/>
                      <a:pt x="103" y="27"/>
                      <a:pt x="103" y="27"/>
                    </a:cubicBezTo>
                    <a:cubicBezTo>
                      <a:pt x="103" y="27"/>
                      <a:pt x="101" y="25"/>
                      <a:pt x="101" y="25"/>
                    </a:cubicBezTo>
                    <a:cubicBezTo>
                      <a:pt x="101" y="24"/>
                      <a:pt x="102" y="24"/>
                      <a:pt x="102" y="23"/>
                    </a:cubicBezTo>
                    <a:cubicBezTo>
                      <a:pt x="103" y="22"/>
                      <a:pt x="103" y="21"/>
                      <a:pt x="104" y="21"/>
                    </a:cubicBezTo>
                    <a:cubicBezTo>
                      <a:pt x="104" y="20"/>
                      <a:pt x="105" y="19"/>
                      <a:pt x="106" y="19"/>
                    </a:cubicBezTo>
                    <a:cubicBezTo>
                      <a:pt x="106" y="18"/>
                      <a:pt x="107" y="20"/>
                      <a:pt x="108" y="20"/>
                    </a:cubicBezTo>
                    <a:cubicBezTo>
                      <a:pt x="108" y="20"/>
                      <a:pt x="110" y="18"/>
                      <a:pt x="110" y="18"/>
                    </a:cubicBezTo>
                    <a:cubicBezTo>
                      <a:pt x="110" y="17"/>
                      <a:pt x="111" y="16"/>
                      <a:pt x="111" y="16"/>
                    </a:cubicBezTo>
                    <a:cubicBezTo>
                      <a:pt x="111" y="16"/>
                      <a:pt x="109" y="14"/>
                      <a:pt x="109" y="14"/>
                    </a:cubicBezTo>
                    <a:cubicBezTo>
                      <a:pt x="109" y="14"/>
                      <a:pt x="107" y="16"/>
                      <a:pt x="107" y="16"/>
                    </a:cubicBezTo>
                    <a:cubicBezTo>
                      <a:pt x="107" y="16"/>
                      <a:pt x="105" y="15"/>
                      <a:pt x="105" y="15"/>
                    </a:cubicBezTo>
                    <a:cubicBezTo>
                      <a:pt x="105" y="14"/>
                      <a:pt x="107" y="13"/>
                      <a:pt x="107" y="12"/>
                    </a:cubicBezTo>
                    <a:cubicBezTo>
                      <a:pt x="107" y="12"/>
                      <a:pt x="108" y="11"/>
                      <a:pt x="109" y="10"/>
                    </a:cubicBezTo>
                    <a:cubicBezTo>
                      <a:pt x="109" y="10"/>
                      <a:pt x="106" y="9"/>
                      <a:pt x="106" y="8"/>
                    </a:cubicBezTo>
                    <a:cubicBezTo>
                      <a:pt x="106" y="8"/>
                      <a:pt x="108" y="7"/>
                      <a:pt x="108" y="6"/>
                    </a:cubicBezTo>
                    <a:cubicBezTo>
                      <a:pt x="108" y="5"/>
                      <a:pt x="109" y="5"/>
                      <a:pt x="110" y="4"/>
                    </a:cubicBezTo>
                    <a:cubicBezTo>
                      <a:pt x="110" y="4"/>
                      <a:pt x="107" y="2"/>
                      <a:pt x="107" y="2"/>
                    </a:cubicBezTo>
                    <a:cubicBezTo>
                      <a:pt x="108" y="2"/>
                      <a:pt x="109" y="0"/>
                      <a:pt x="109" y="0"/>
                    </a:cubicBezTo>
                    <a:cubicBezTo>
                      <a:pt x="109" y="0"/>
                      <a:pt x="111" y="2"/>
                      <a:pt x="111" y="2"/>
                    </a:cubicBezTo>
                    <a:cubicBezTo>
                      <a:pt x="111" y="2"/>
                      <a:pt x="110" y="4"/>
                      <a:pt x="110" y="4"/>
                    </a:cubicBezTo>
                    <a:cubicBezTo>
                      <a:pt x="110" y="5"/>
                      <a:pt x="111" y="5"/>
                      <a:pt x="112" y="6"/>
                    </a:cubicBezTo>
                    <a:cubicBezTo>
                      <a:pt x="112" y="6"/>
                      <a:pt x="114" y="7"/>
                      <a:pt x="114" y="7"/>
                    </a:cubicBezTo>
                    <a:cubicBezTo>
                      <a:pt x="114" y="8"/>
                      <a:pt x="113" y="9"/>
                      <a:pt x="112" y="10"/>
                    </a:cubicBezTo>
                    <a:cubicBezTo>
                      <a:pt x="113" y="10"/>
                      <a:pt x="114" y="11"/>
                      <a:pt x="115" y="11"/>
                    </a:cubicBezTo>
                    <a:cubicBezTo>
                      <a:pt x="115" y="11"/>
                      <a:pt x="116" y="9"/>
                      <a:pt x="116" y="9"/>
                    </a:cubicBezTo>
                    <a:cubicBezTo>
                      <a:pt x="116" y="9"/>
                      <a:pt x="114" y="8"/>
                      <a:pt x="114" y="7"/>
                    </a:cubicBezTo>
                    <a:cubicBezTo>
                      <a:pt x="114" y="7"/>
                      <a:pt x="115" y="6"/>
                      <a:pt x="116" y="5"/>
                    </a:cubicBezTo>
                    <a:cubicBezTo>
                      <a:pt x="116" y="5"/>
                      <a:pt x="117" y="3"/>
                      <a:pt x="118" y="3"/>
                    </a:cubicBezTo>
                    <a:cubicBezTo>
                      <a:pt x="118" y="3"/>
                      <a:pt x="120" y="4"/>
                      <a:pt x="120" y="5"/>
                    </a:cubicBezTo>
                    <a:cubicBezTo>
                      <a:pt x="120" y="5"/>
                      <a:pt x="118" y="6"/>
                      <a:pt x="118" y="7"/>
                    </a:cubicBezTo>
                    <a:cubicBezTo>
                      <a:pt x="118" y="8"/>
                      <a:pt x="120" y="8"/>
                      <a:pt x="120" y="9"/>
                    </a:cubicBezTo>
                    <a:cubicBezTo>
                      <a:pt x="119" y="10"/>
                      <a:pt x="118" y="11"/>
                      <a:pt x="117" y="13"/>
                    </a:cubicBezTo>
                    <a:cubicBezTo>
                      <a:pt x="116" y="14"/>
                      <a:pt x="115" y="16"/>
                      <a:pt x="114" y="17"/>
                    </a:cubicBezTo>
                    <a:cubicBezTo>
                      <a:pt x="115" y="19"/>
                      <a:pt x="116" y="20"/>
                      <a:pt x="118" y="21"/>
                    </a:cubicBezTo>
                    <a:cubicBezTo>
                      <a:pt x="119" y="21"/>
                      <a:pt x="119" y="22"/>
                      <a:pt x="120" y="23"/>
                    </a:cubicBezTo>
                    <a:cubicBezTo>
                      <a:pt x="121" y="22"/>
                      <a:pt x="121" y="20"/>
                      <a:pt x="122" y="20"/>
                    </a:cubicBezTo>
                    <a:cubicBezTo>
                      <a:pt x="122" y="20"/>
                      <a:pt x="124" y="22"/>
                      <a:pt x="124" y="22"/>
                    </a:cubicBezTo>
                    <a:cubicBezTo>
                      <a:pt x="124" y="22"/>
                      <a:pt x="126" y="24"/>
                      <a:pt x="126" y="24"/>
                    </a:cubicBezTo>
                    <a:cubicBezTo>
                      <a:pt x="127" y="24"/>
                      <a:pt x="128" y="22"/>
                      <a:pt x="128" y="22"/>
                    </a:cubicBezTo>
                    <a:cubicBezTo>
                      <a:pt x="129" y="21"/>
                      <a:pt x="130" y="20"/>
                      <a:pt x="130" y="19"/>
                    </a:cubicBezTo>
                    <a:cubicBezTo>
                      <a:pt x="130" y="19"/>
                      <a:pt x="128" y="18"/>
                      <a:pt x="128" y="18"/>
                    </a:cubicBezTo>
                    <a:cubicBezTo>
                      <a:pt x="128" y="17"/>
                      <a:pt x="129" y="16"/>
                      <a:pt x="129" y="15"/>
                    </a:cubicBezTo>
                    <a:cubicBezTo>
                      <a:pt x="129" y="15"/>
                      <a:pt x="131" y="17"/>
                      <a:pt x="131" y="17"/>
                    </a:cubicBezTo>
                    <a:cubicBezTo>
                      <a:pt x="132" y="17"/>
                      <a:pt x="133" y="15"/>
                      <a:pt x="133" y="15"/>
                    </a:cubicBezTo>
                    <a:cubicBezTo>
                      <a:pt x="134" y="14"/>
                      <a:pt x="134" y="13"/>
                      <a:pt x="135" y="13"/>
                    </a:cubicBezTo>
                    <a:cubicBezTo>
                      <a:pt x="135" y="13"/>
                      <a:pt x="137" y="14"/>
                      <a:pt x="137" y="14"/>
                    </a:cubicBezTo>
                    <a:cubicBezTo>
                      <a:pt x="137" y="15"/>
                      <a:pt x="135" y="16"/>
                      <a:pt x="135" y="17"/>
                    </a:cubicBezTo>
                    <a:cubicBezTo>
                      <a:pt x="136" y="17"/>
                      <a:pt x="137" y="18"/>
                      <a:pt x="138" y="18"/>
                    </a:cubicBezTo>
                    <a:cubicBezTo>
                      <a:pt x="138" y="19"/>
                      <a:pt x="139" y="20"/>
                      <a:pt x="140" y="20"/>
                    </a:cubicBezTo>
                    <a:cubicBezTo>
                      <a:pt x="140" y="20"/>
                      <a:pt x="142" y="22"/>
                      <a:pt x="142" y="22"/>
                    </a:cubicBezTo>
                    <a:cubicBezTo>
                      <a:pt x="142" y="22"/>
                      <a:pt x="144" y="20"/>
                      <a:pt x="144" y="19"/>
                    </a:cubicBezTo>
                    <a:cubicBezTo>
                      <a:pt x="144" y="19"/>
                      <a:pt x="146" y="17"/>
                      <a:pt x="146" y="17"/>
                    </a:cubicBezTo>
                    <a:cubicBezTo>
                      <a:pt x="146" y="17"/>
                      <a:pt x="148" y="18"/>
                      <a:pt x="148" y="19"/>
                    </a:cubicBezTo>
                    <a:cubicBezTo>
                      <a:pt x="148" y="19"/>
                      <a:pt x="146" y="21"/>
                      <a:pt x="146" y="21"/>
                    </a:cubicBezTo>
                    <a:cubicBezTo>
                      <a:pt x="146" y="22"/>
                      <a:pt x="145" y="23"/>
                      <a:pt x="144" y="23"/>
                    </a:cubicBezTo>
                    <a:cubicBezTo>
                      <a:pt x="144" y="24"/>
                      <a:pt x="143" y="25"/>
                      <a:pt x="143" y="26"/>
                    </a:cubicBezTo>
                    <a:cubicBezTo>
                      <a:pt x="143" y="26"/>
                      <a:pt x="145" y="27"/>
                      <a:pt x="145" y="27"/>
                    </a:cubicBezTo>
                    <a:cubicBezTo>
                      <a:pt x="145" y="28"/>
                      <a:pt x="143" y="29"/>
                      <a:pt x="143" y="29"/>
                    </a:cubicBezTo>
                    <a:cubicBezTo>
                      <a:pt x="143" y="30"/>
                      <a:pt x="145" y="31"/>
                      <a:pt x="145" y="31"/>
                    </a:cubicBezTo>
                    <a:cubicBezTo>
                      <a:pt x="146" y="31"/>
                      <a:pt x="147" y="29"/>
                      <a:pt x="147" y="29"/>
                    </a:cubicBezTo>
                    <a:cubicBezTo>
                      <a:pt x="148" y="29"/>
                      <a:pt x="149" y="31"/>
                      <a:pt x="149" y="31"/>
                    </a:cubicBezTo>
                    <a:cubicBezTo>
                      <a:pt x="150" y="30"/>
                      <a:pt x="150" y="29"/>
                      <a:pt x="151" y="28"/>
                    </a:cubicBezTo>
                    <a:cubicBezTo>
                      <a:pt x="151" y="28"/>
                      <a:pt x="153" y="27"/>
                      <a:pt x="153" y="26"/>
                    </a:cubicBezTo>
                    <a:cubicBezTo>
                      <a:pt x="153" y="26"/>
                      <a:pt x="151" y="25"/>
                      <a:pt x="151" y="24"/>
                    </a:cubicBezTo>
                    <a:cubicBezTo>
                      <a:pt x="150" y="24"/>
                      <a:pt x="152" y="23"/>
                      <a:pt x="152" y="22"/>
                    </a:cubicBezTo>
                    <a:cubicBezTo>
                      <a:pt x="152" y="22"/>
                      <a:pt x="153" y="21"/>
                      <a:pt x="154" y="20"/>
                    </a:cubicBezTo>
                    <a:cubicBezTo>
                      <a:pt x="154" y="20"/>
                      <a:pt x="156" y="18"/>
                      <a:pt x="156" y="18"/>
                    </a:cubicBezTo>
                    <a:cubicBezTo>
                      <a:pt x="156" y="18"/>
                      <a:pt x="153" y="16"/>
                      <a:pt x="153" y="16"/>
                    </a:cubicBezTo>
                    <a:cubicBezTo>
                      <a:pt x="154" y="15"/>
                      <a:pt x="155" y="15"/>
                      <a:pt x="155" y="14"/>
                    </a:cubicBezTo>
                    <a:cubicBezTo>
                      <a:pt x="156" y="13"/>
                      <a:pt x="156" y="12"/>
                      <a:pt x="157" y="12"/>
                    </a:cubicBezTo>
                    <a:cubicBezTo>
                      <a:pt x="157" y="11"/>
                      <a:pt x="159" y="13"/>
                      <a:pt x="159" y="13"/>
                    </a:cubicBezTo>
                    <a:cubicBezTo>
                      <a:pt x="160" y="13"/>
                      <a:pt x="160" y="11"/>
                      <a:pt x="161" y="11"/>
                    </a:cubicBezTo>
                    <a:cubicBezTo>
                      <a:pt x="161" y="11"/>
                      <a:pt x="162" y="13"/>
                      <a:pt x="163" y="13"/>
                    </a:cubicBezTo>
                    <a:cubicBezTo>
                      <a:pt x="164" y="13"/>
                      <a:pt x="164" y="11"/>
                      <a:pt x="165" y="11"/>
                    </a:cubicBezTo>
                    <a:cubicBezTo>
                      <a:pt x="165" y="11"/>
                      <a:pt x="166" y="12"/>
                      <a:pt x="167" y="12"/>
                    </a:cubicBezTo>
                    <a:cubicBezTo>
                      <a:pt x="168" y="11"/>
                      <a:pt x="169" y="9"/>
                      <a:pt x="170" y="8"/>
                    </a:cubicBezTo>
                    <a:cubicBezTo>
                      <a:pt x="171" y="8"/>
                      <a:pt x="172" y="9"/>
                      <a:pt x="173" y="10"/>
                    </a:cubicBezTo>
                    <a:cubicBezTo>
                      <a:pt x="173" y="10"/>
                      <a:pt x="171" y="11"/>
                      <a:pt x="171" y="12"/>
                    </a:cubicBezTo>
                    <a:cubicBezTo>
                      <a:pt x="170" y="12"/>
                      <a:pt x="169" y="13"/>
                      <a:pt x="169" y="14"/>
                    </a:cubicBezTo>
                    <a:cubicBezTo>
                      <a:pt x="169" y="15"/>
                      <a:pt x="167" y="16"/>
                      <a:pt x="167" y="16"/>
                    </a:cubicBezTo>
                    <a:cubicBezTo>
                      <a:pt x="168" y="17"/>
                      <a:pt x="170" y="17"/>
                      <a:pt x="170" y="18"/>
                    </a:cubicBezTo>
                    <a:cubicBezTo>
                      <a:pt x="170" y="18"/>
                      <a:pt x="168" y="20"/>
                      <a:pt x="168" y="20"/>
                    </a:cubicBezTo>
                    <a:cubicBezTo>
                      <a:pt x="168" y="20"/>
                      <a:pt x="170" y="22"/>
                      <a:pt x="170" y="22"/>
                    </a:cubicBezTo>
                    <a:cubicBezTo>
                      <a:pt x="171" y="22"/>
                      <a:pt x="171" y="20"/>
                      <a:pt x="172" y="20"/>
                    </a:cubicBezTo>
                    <a:cubicBezTo>
                      <a:pt x="173" y="20"/>
                      <a:pt x="173" y="21"/>
                      <a:pt x="174" y="21"/>
                    </a:cubicBezTo>
                    <a:cubicBezTo>
                      <a:pt x="174" y="21"/>
                      <a:pt x="176" y="20"/>
                      <a:pt x="176" y="19"/>
                    </a:cubicBezTo>
                    <a:cubicBezTo>
                      <a:pt x="176" y="19"/>
                      <a:pt x="174" y="18"/>
                      <a:pt x="174" y="17"/>
                    </a:cubicBezTo>
                    <a:cubicBezTo>
                      <a:pt x="174" y="17"/>
                      <a:pt x="175" y="16"/>
                      <a:pt x="175" y="15"/>
                    </a:cubicBezTo>
                    <a:cubicBezTo>
                      <a:pt x="176" y="14"/>
                      <a:pt x="176" y="14"/>
                      <a:pt x="177" y="13"/>
                    </a:cubicBezTo>
                    <a:cubicBezTo>
                      <a:pt x="178" y="12"/>
                      <a:pt x="178" y="11"/>
                      <a:pt x="179" y="11"/>
                    </a:cubicBezTo>
                    <a:cubicBezTo>
                      <a:pt x="179" y="10"/>
                      <a:pt x="180" y="9"/>
                      <a:pt x="180" y="8"/>
                    </a:cubicBezTo>
                    <a:cubicBezTo>
                      <a:pt x="181" y="8"/>
                      <a:pt x="182" y="6"/>
                      <a:pt x="182" y="6"/>
                    </a:cubicBezTo>
                    <a:cubicBezTo>
                      <a:pt x="182" y="6"/>
                      <a:pt x="184" y="8"/>
                      <a:pt x="184" y="8"/>
                    </a:cubicBezTo>
                    <a:cubicBezTo>
                      <a:pt x="184" y="8"/>
                      <a:pt x="183" y="10"/>
                      <a:pt x="183" y="10"/>
                    </a:cubicBezTo>
                    <a:cubicBezTo>
                      <a:pt x="183" y="10"/>
                      <a:pt x="181" y="12"/>
                      <a:pt x="181" y="12"/>
                    </a:cubicBezTo>
                    <a:cubicBezTo>
                      <a:pt x="182" y="13"/>
                      <a:pt x="183" y="14"/>
                      <a:pt x="183" y="14"/>
                    </a:cubicBezTo>
                    <a:cubicBezTo>
                      <a:pt x="184" y="14"/>
                      <a:pt x="185" y="12"/>
                      <a:pt x="185" y="12"/>
                    </a:cubicBezTo>
                    <a:cubicBezTo>
                      <a:pt x="186" y="12"/>
                      <a:pt x="187" y="13"/>
                      <a:pt x="187" y="14"/>
                    </a:cubicBezTo>
                    <a:cubicBezTo>
                      <a:pt x="188" y="14"/>
                      <a:pt x="189" y="15"/>
                      <a:pt x="189" y="15"/>
                    </a:cubicBezTo>
                    <a:cubicBezTo>
                      <a:pt x="190" y="15"/>
                      <a:pt x="190" y="13"/>
                      <a:pt x="191" y="13"/>
                    </a:cubicBezTo>
                    <a:cubicBezTo>
                      <a:pt x="192" y="13"/>
                      <a:pt x="193" y="15"/>
                      <a:pt x="193" y="15"/>
                    </a:cubicBezTo>
                    <a:cubicBezTo>
                      <a:pt x="194" y="15"/>
                      <a:pt x="195" y="12"/>
                      <a:pt x="195" y="13"/>
                    </a:cubicBezTo>
                    <a:cubicBezTo>
                      <a:pt x="196" y="13"/>
                      <a:pt x="197" y="14"/>
                      <a:pt x="197" y="14"/>
                    </a:cubicBezTo>
                    <a:cubicBezTo>
                      <a:pt x="198" y="15"/>
                      <a:pt x="199" y="15"/>
                      <a:pt x="199" y="16"/>
                    </a:cubicBezTo>
                    <a:cubicBezTo>
                      <a:pt x="200" y="16"/>
                      <a:pt x="201" y="18"/>
                      <a:pt x="202" y="18"/>
                    </a:cubicBezTo>
                    <a:cubicBezTo>
                      <a:pt x="202" y="18"/>
                      <a:pt x="203" y="15"/>
                      <a:pt x="203" y="15"/>
                    </a:cubicBezTo>
                    <a:cubicBezTo>
                      <a:pt x="204" y="16"/>
                      <a:pt x="206" y="17"/>
                      <a:pt x="206" y="17"/>
                    </a:cubicBezTo>
                    <a:cubicBezTo>
                      <a:pt x="206" y="18"/>
                      <a:pt x="204" y="19"/>
                      <a:pt x="204" y="19"/>
                    </a:cubicBezTo>
                    <a:cubicBezTo>
                      <a:pt x="204" y="20"/>
                      <a:pt x="206" y="21"/>
                      <a:pt x="206" y="21"/>
                    </a:cubicBezTo>
                    <a:cubicBezTo>
                      <a:pt x="206" y="22"/>
                      <a:pt x="205" y="23"/>
                      <a:pt x="204" y="23"/>
                    </a:cubicBezTo>
                    <a:cubicBezTo>
                      <a:pt x="204" y="24"/>
                      <a:pt x="203" y="25"/>
                      <a:pt x="203" y="26"/>
                    </a:cubicBezTo>
                    <a:cubicBezTo>
                      <a:pt x="203" y="26"/>
                      <a:pt x="205" y="27"/>
                      <a:pt x="205" y="27"/>
                    </a:cubicBezTo>
                    <a:cubicBezTo>
                      <a:pt x="206" y="26"/>
                      <a:pt x="207" y="24"/>
                      <a:pt x="208" y="23"/>
                    </a:cubicBezTo>
                    <a:cubicBezTo>
                      <a:pt x="209" y="22"/>
                      <a:pt x="210" y="21"/>
                      <a:pt x="210" y="21"/>
                    </a:cubicBezTo>
                    <a:cubicBezTo>
                      <a:pt x="210" y="20"/>
                      <a:pt x="208" y="19"/>
                      <a:pt x="208" y="19"/>
                    </a:cubicBezTo>
                    <a:cubicBezTo>
                      <a:pt x="208" y="18"/>
                      <a:pt x="209" y="17"/>
                      <a:pt x="210" y="17"/>
                    </a:cubicBezTo>
                    <a:cubicBezTo>
                      <a:pt x="210" y="16"/>
                      <a:pt x="211" y="14"/>
                      <a:pt x="211" y="14"/>
                    </a:cubicBezTo>
                    <a:cubicBezTo>
                      <a:pt x="212" y="14"/>
                      <a:pt x="213" y="16"/>
                      <a:pt x="214" y="16"/>
                    </a:cubicBezTo>
                    <a:cubicBezTo>
                      <a:pt x="212" y="18"/>
                      <a:pt x="211" y="19"/>
                      <a:pt x="210" y="21"/>
                    </a:cubicBezTo>
                    <a:cubicBezTo>
                      <a:pt x="210" y="21"/>
                      <a:pt x="212" y="22"/>
                      <a:pt x="212" y="22"/>
                    </a:cubicBezTo>
                    <a:cubicBezTo>
                      <a:pt x="212" y="23"/>
                      <a:pt x="211" y="24"/>
                      <a:pt x="211" y="24"/>
                    </a:cubicBezTo>
                    <a:cubicBezTo>
                      <a:pt x="210" y="25"/>
                      <a:pt x="209" y="26"/>
                      <a:pt x="209" y="27"/>
                    </a:cubicBezTo>
                    <a:cubicBezTo>
                      <a:pt x="208" y="27"/>
                      <a:pt x="207" y="28"/>
                      <a:pt x="207" y="29"/>
                    </a:cubicBezTo>
                    <a:cubicBezTo>
                      <a:pt x="207" y="29"/>
                      <a:pt x="209" y="30"/>
                      <a:pt x="209" y="31"/>
                    </a:cubicBezTo>
                    <a:cubicBezTo>
                      <a:pt x="210" y="30"/>
                      <a:pt x="211" y="29"/>
                      <a:pt x="211" y="28"/>
                    </a:cubicBezTo>
                    <a:cubicBezTo>
                      <a:pt x="212" y="28"/>
                      <a:pt x="213" y="27"/>
                      <a:pt x="213" y="26"/>
                    </a:cubicBezTo>
                    <a:cubicBezTo>
                      <a:pt x="213" y="26"/>
                      <a:pt x="215" y="24"/>
                      <a:pt x="215" y="24"/>
                    </a:cubicBezTo>
                    <a:cubicBezTo>
                      <a:pt x="215" y="24"/>
                      <a:pt x="212" y="22"/>
                      <a:pt x="212" y="22"/>
                    </a:cubicBezTo>
                    <a:cubicBezTo>
                      <a:pt x="213" y="22"/>
                      <a:pt x="214" y="20"/>
                      <a:pt x="214" y="20"/>
                    </a:cubicBezTo>
                    <a:cubicBezTo>
                      <a:pt x="214" y="20"/>
                      <a:pt x="216" y="21"/>
                      <a:pt x="216" y="22"/>
                    </a:cubicBezTo>
                    <a:cubicBezTo>
                      <a:pt x="217" y="22"/>
                      <a:pt x="218" y="23"/>
                      <a:pt x="218" y="23"/>
                    </a:cubicBezTo>
                    <a:cubicBezTo>
                      <a:pt x="219" y="23"/>
                      <a:pt x="220" y="21"/>
                      <a:pt x="220" y="21"/>
                    </a:cubicBezTo>
                    <a:cubicBezTo>
                      <a:pt x="220" y="21"/>
                      <a:pt x="222" y="19"/>
                      <a:pt x="222" y="19"/>
                    </a:cubicBezTo>
                    <a:cubicBezTo>
                      <a:pt x="222" y="19"/>
                      <a:pt x="224" y="21"/>
                      <a:pt x="224" y="21"/>
                    </a:cubicBezTo>
                    <a:cubicBezTo>
                      <a:pt x="224" y="20"/>
                      <a:pt x="226" y="19"/>
                      <a:pt x="226" y="18"/>
                    </a:cubicBezTo>
                    <a:cubicBezTo>
                      <a:pt x="226" y="18"/>
                      <a:pt x="224" y="17"/>
                      <a:pt x="224" y="17"/>
                    </a:cubicBezTo>
                    <a:cubicBezTo>
                      <a:pt x="224" y="16"/>
                      <a:pt x="225" y="15"/>
                      <a:pt x="225" y="14"/>
                    </a:cubicBezTo>
                    <a:cubicBezTo>
                      <a:pt x="226" y="14"/>
                      <a:pt x="227" y="12"/>
                      <a:pt x="227" y="12"/>
                    </a:cubicBezTo>
                    <a:cubicBezTo>
                      <a:pt x="227" y="12"/>
                      <a:pt x="229" y="14"/>
                      <a:pt x="229" y="14"/>
                    </a:cubicBezTo>
                    <a:cubicBezTo>
                      <a:pt x="230" y="14"/>
                      <a:pt x="231" y="15"/>
                      <a:pt x="231" y="16"/>
                    </a:cubicBezTo>
                    <a:cubicBezTo>
                      <a:pt x="232" y="16"/>
                      <a:pt x="233" y="17"/>
                      <a:pt x="234" y="17"/>
                    </a:cubicBezTo>
                    <a:cubicBezTo>
                      <a:pt x="234" y="17"/>
                      <a:pt x="235" y="15"/>
                      <a:pt x="235" y="15"/>
                    </a:cubicBezTo>
                    <a:cubicBezTo>
                      <a:pt x="236" y="15"/>
                      <a:pt x="237" y="16"/>
                      <a:pt x="238" y="17"/>
                    </a:cubicBezTo>
                    <a:cubicBezTo>
                      <a:pt x="238" y="17"/>
                      <a:pt x="240" y="19"/>
                      <a:pt x="240" y="19"/>
                    </a:cubicBezTo>
                    <a:cubicBezTo>
                      <a:pt x="240" y="18"/>
                      <a:pt x="241" y="17"/>
                      <a:pt x="242" y="16"/>
                    </a:cubicBezTo>
                    <a:cubicBezTo>
                      <a:pt x="242" y="16"/>
                      <a:pt x="243" y="14"/>
                      <a:pt x="243" y="14"/>
                    </a:cubicBezTo>
                    <a:cubicBezTo>
                      <a:pt x="243" y="14"/>
                      <a:pt x="241" y="12"/>
                      <a:pt x="241" y="12"/>
                    </a:cubicBezTo>
                    <a:cubicBezTo>
                      <a:pt x="241" y="12"/>
                      <a:pt x="242" y="10"/>
                      <a:pt x="243" y="10"/>
                    </a:cubicBezTo>
                    <a:cubicBezTo>
                      <a:pt x="243" y="10"/>
                      <a:pt x="245" y="12"/>
                      <a:pt x="245" y="12"/>
                    </a:cubicBezTo>
                    <a:cubicBezTo>
                      <a:pt x="245" y="12"/>
                      <a:pt x="247" y="13"/>
                      <a:pt x="247" y="14"/>
                    </a:cubicBezTo>
                    <a:cubicBezTo>
                      <a:pt x="247" y="14"/>
                      <a:pt x="246" y="15"/>
                      <a:pt x="246" y="16"/>
                    </a:cubicBezTo>
                    <a:cubicBezTo>
                      <a:pt x="245" y="16"/>
                      <a:pt x="244" y="17"/>
                      <a:pt x="244" y="18"/>
                    </a:cubicBezTo>
                    <a:cubicBezTo>
                      <a:pt x="244" y="18"/>
                      <a:pt x="246" y="19"/>
                      <a:pt x="246" y="20"/>
                    </a:cubicBezTo>
                    <a:cubicBezTo>
                      <a:pt x="247" y="19"/>
                      <a:pt x="247" y="18"/>
                      <a:pt x="248" y="17"/>
                    </a:cubicBezTo>
                    <a:cubicBezTo>
                      <a:pt x="248" y="17"/>
                      <a:pt x="249" y="15"/>
                      <a:pt x="249" y="15"/>
                    </a:cubicBezTo>
                    <a:cubicBezTo>
                      <a:pt x="250" y="15"/>
                      <a:pt x="252" y="17"/>
                      <a:pt x="252" y="17"/>
                    </a:cubicBezTo>
                    <a:cubicBezTo>
                      <a:pt x="252" y="17"/>
                      <a:pt x="253" y="15"/>
                      <a:pt x="253" y="15"/>
                    </a:cubicBezTo>
                    <a:cubicBezTo>
                      <a:pt x="253" y="14"/>
                      <a:pt x="251" y="14"/>
                      <a:pt x="251" y="13"/>
                    </a:cubicBezTo>
                    <a:cubicBezTo>
                      <a:pt x="251" y="12"/>
                      <a:pt x="253" y="11"/>
                      <a:pt x="253" y="11"/>
                    </a:cubicBezTo>
                    <a:cubicBezTo>
                      <a:pt x="253" y="10"/>
                      <a:pt x="254" y="9"/>
                      <a:pt x="255" y="9"/>
                    </a:cubicBezTo>
                    <a:cubicBezTo>
                      <a:pt x="255" y="8"/>
                      <a:pt x="256" y="10"/>
                      <a:pt x="257" y="10"/>
                    </a:cubicBezTo>
                    <a:cubicBezTo>
                      <a:pt x="258" y="10"/>
                      <a:pt x="258" y="8"/>
                      <a:pt x="258" y="8"/>
                    </a:cubicBezTo>
                    <a:cubicBezTo>
                      <a:pt x="259" y="8"/>
                      <a:pt x="260" y="10"/>
                      <a:pt x="261" y="10"/>
                    </a:cubicBezTo>
                    <a:cubicBezTo>
                      <a:pt x="261" y="10"/>
                      <a:pt x="259" y="11"/>
                      <a:pt x="259" y="12"/>
                    </a:cubicBezTo>
                    <a:cubicBezTo>
                      <a:pt x="259" y="12"/>
                      <a:pt x="261" y="13"/>
                      <a:pt x="261" y="14"/>
                    </a:cubicBezTo>
                    <a:cubicBezTo>
                      <a:pt x="261" y="14"/>
                      <a:pt x="260" y="15"/>
                      <a:pt x="260" y="16"/>
                    </a:cubicBezTo>
                    <a:cubicBezTo>
                      <a:pt x="259" y="17"/>
                      <a:pt x="258" y="18"/>
                      <a:pt x="258" y="18"/>
                    </a:cubicBezTo>
                    <a:cubicBezTo>
                      <a:pt x="258" y="18"/>
                      <a:pt x="256" y="16"/>
                      <a:pt x="256" y="16"/>
                    </a:cubicBezTo>
                    <a:cubicBezTo>
                      <a:pt x="255" y="16"/>
                      <a:pt x="255" y="19"/>
                      <a:pt x="254" y="19"/>
                    </a:cubicBezTo>
                    <a:cubicBezTo>
                      <a:pt x="253" y="19"/>
                      <a:pt x="252" y="17"/>
                      <a:pt x="252" y="17"/>
                    </a:cubicBezTo>
                    <a:cubicBezTo>
                      <a:pt x="251" y="17"/>
                      <a:pt x="251" y="19"/>
                      <a:pt x="250" y="19"/>
                    </a:cubicBezTo>
                    <a:cubicBezTo>
                      <a:pt x="251" y="20"/>
                      <a:pt x="253" y="21"/>
                      <a:pt x="254" y="23"/>
                    </a:cubicBezTo>
                    <a:cubicBezTo>
                      <a:pt x="255" y="23"/>
                      <a:pt x="256" y="24"/>
                      <a:pt x="257" y="24"/>
                    </a:cubicBezTo>
                    <a:cubicBezTo>
                      <a:pt x="257" y="24"/>
                      <a:pt x="258" y="22"/>
                      <a:pt x="258" y="22"/>
                    </a:cubicBezTo>
                    <a:cubicBezTo>
                      <a:pt x="259" y="22"/>
                      <a:pt x="260" y="24"/>
                      <a:pt x="261" y="24"/>
                    </a:cubicBezTo>
                    <a:cubicBezTo>
                      <a:pt x="261" y="24"/>
                      <a:pt x="263" y="26"/>
                      <a:pt x="263" y="25"/>
                    </a:cubicBezTo>
                    <a:cubicBezTo>
                      <a:pt x="263" y="25"/>
                      <a:pt x="265" y="23"/>
                      <a:pt x="265" y="23"/>
                    </a:cubicBezTo>
                    <a:cubicBezTo>
                      <a:pt x="264" y="23"/>
                      <a:pt x="262" y="22"/>
                      <a:pt x="262" y="22"/>
                    </a:cubicBezTo>
                    <a:cubicBezTo>
                      <a:pt x="262" y="21"/>
                      <a:pt x="264" y="20"/>
                      <a:pt x="264" y="19"/>
                    </a:cubicBezTo>
                    <a:cubicBezTo>
                      <a:pt x="264" y="19"/>
                      <a:pt x="265" y="18"/>
                      <a:pt x="266" y="17"/>
                    </a:cubicBezTo>
                    <a:cubicBezTo>
                      <a:pt x="266" y="16"/>
                      <a:pt x="267" y="15"/>
                      <a:pt x="267" y="15"/>
                    </a:cubicBezTo>
                    <a:cubicBezTo>
                      <a:pt x="268" y="15"/>
                      <a:pt x="269" y="17"/>
                      <a:pt x="270" y="17"/>
                    </a:cubicBezTo>
                    <a:cubicBezTo>
                      <a:pt x="270" y="16"/>
                      <a:pt x="271" y="14"/>
                      <a:pt x="271" y="14"/>
                    </a:cubicBezTo>
                    <a:cubicBezTo>
                      <a:pt x="272" y="14"/>
                      <a:pt x="273" y="16"/>
                      <a:pt x="274" y="16"/>
                    </a:cubicBezTo>
                    <a:cubicBezTo>
                      <a:pt x="274" y="16"/>
                      <a:pt x="275" y="14"/>
                      <a:pt x="275" y="14"/>
                    </a:cubicBezTo>
                    <a:cubicBezTo>
                      <a:pt x="275" y="14"/>
                      <a:pt x="273" y="12"/>
                      <a:pt x="273" y="12"/>
                    </a:cubicBezTo>
                    <a:cubicBezTo>
                      <a:pt x="273" y="12"/>
                      <a:pt x="274" y="10"/>
                      <a:pt x="275" y="10"/>
                    </a:cubicBezTo>
                    <a:cubicBezTo>
                      <a:pt x="275" y="10"/>
                      <a:pt x="276" y="12"/>
                      <a:pt x="277" y="12"/>
                    </a:cubicBezTo>
                    <a:cubicBezTo>
                      <a:pt x="278" y="11"/>
                      <a:pt x="278" y="10"/>
                      <a:pt x="279" y="9"/>
                    </a:cubicBezTo>
                    <a:cubicBezTo>
                      <a:pt x="279" y="9"/>
                      <a:pt x="280" y="11"/>
                      <a:pt x="281" y="11"/>
                    </a:cubicBezTo>
                    <a:cubicBezTo>
                      <a:pt x="281" y="11"/>
                      <a:pt x="282" y="9"/>
                      <a:pt x="283" y="9"/>
                    </a:cubicBezTo>
                    <a:cubicBezTo>
                      <a:pt x="283" y="8"/>
                      <a:pt x="284" y="7"/>
                      <a:pt x="284" y="7"/>
                    </a:cubicBezTo>
                    <a:cubicBezTo>
                      <a:pt x="285" y="7"/>
                      <a:pt x="286" y="8"/>
                      <a:pt x="287" y="8"/>
                    </a:cubicBezTo>
                    <a:cubicBezTo>
                      <a:pt x="287" y="9"/>
                      <a:pt x="285" y="10"/>
                      <a:pt x="285" y="10"/>
                    </a:cubicBezTo>
                    <a:cubicBezTo>
                      <a:pt x="284" y="11"/>
                      <a:pt x="284" y="12"/>
                      <a:pt x="283" y="13"/>
                    </a:cubicBezTo>
                    <a:cubicBezTo>
                      <a:pt x="283" y="13"/>
                      <a:pt x="281" y="11"/>
                      <a:pt x="281" y="11"/>
                    </a:cubicBezTo>
                    <a:cubicBezTo>
                      <a:pt x="281" y="11"/>
                      <a:pt x="280" y="13"/>
                      <a:pt x="279" y="13"/>
                    </a:cubicBezTo>
                    <a:cubicBezTo>
                      <a:pt x="279" y="14"/>
                      <a:pt x="278" y="15"/>
                      <a:pt x="278" y="15"/>
                    </a:cubicBezTo>
                    <a:cubicBezTo>
                      <a:pt x="278" y="16"/>
                      <a:pt x="280" y="17"/>
                      <a:pt x="280" y="17"/>
                    </a:cubicBezTo>
                    <a:cubicBezTo>
                      <a:pt x="280" y="17"/>
                      <a:pt x="278" y="19"/>
                      <a:pt x="278" y="19"/>
                    </a:cubicBezTo>
                    <a:cubicBezTo>
                      <a:pt x="279" y="20"/>
                      <a:pt x="280" y="21"/>
                      <a:pt x="280" y="21"/>
                    </a:cubicBezTo>
                    <a:cubicBezTo>
                      <a:pt x="281" y="21"/>
                      <a:pt x="281" y="19"/>
                      <a:pt x="282" y="19"/>
                    </a:cubicBezTo>
                    <a:cubicBezTo>
                      <a:pt x="283" y="19"/>
                      <a:pt x="284" y="21"/>
                      <a:pt x="284" y="21"/>
                    </a:cubicBezTo>
                    <a:cubicBezTo>
                      <a:pt x="285" y="20"/>
                      <a:pt x="285" y="19"/>
                      <a:pt x="286" y="18"/>
                    </a:cubicBezTo>
                    <a:cubicBezTo>
                      <a:pt x="287" y="18"/>
                      <a:pt x="287" y="16"/>
                      <a:pt x="288" y="16"/>
                    </a:cubicBezTo>
                    <a:cubicBezTo>
                      <a:pt x="288" y="16"/>
                      <a:pt x="289" y="18"/>
                      <a:pt x="290" y="18"/>
                    </a:cubicBezTo>
                    <a:cubicBezTo>
                      <a:pt x="291" y="18"/>
                      <a:pt x="291" y="16"/>
                      <a:pt x="292" y="16"/>
                    </a:cubicBezTo>
                    <a:cubicBezTo>
                      <a:pt x="292" y="16"/>
                      <a:pt x="294" y="17"/>
                      <a:pt x="294" y="17"/>
                    </a:cubicBezTo>
                    <a:cubicBezTo>
                      <a:pt x="294" y="18"/>
                      <a:pt x="292" y="19"/>
                      <a:pt x="292" y="20"/>
                    </a:cubicBezTo>
                    <a:cubicBezTo>
                      <a:pt x="292" y="20"/>
                      <a:pt x="294" y="21"/>
                      <a:pt x="294" y="21"/>
                    </a:cubicBezTo>
                    <a:cubicBezTo>
                      <a:pt x="295" y="21"/>
                      <a:pt x="295" y="19"/>
                      <a:pt x="296" y="19"/>
                    </a:cubicBezTo>
                    <a:cubicBezTo>
                      <a:pt x="296" y="19"/>
                      <a:pt x="298" y="21"/>
                      <a:pt x="298" y="21"/>
                    </a:cubicBezTo>
                    <a:cubicBezTo>
                      <a:pt x="299" y="20"/>
                      <a:pt x="300" y="19"/>
                      <a:pt x="300" y="18"/>
                    </a:cubicBezTo>
                    <a:cubicBezTo>
                      <a:pt x="301" y="18"/>
                      <a:pt x="301" y="17"/>
                      <a:pt x="302" y="16"/>
                    </a:cubicBezTo>
                    <a:cubicBezTo>
                      <a:pt x="302" y="15"/>
                      <a:pt x="303" y="15"/>
                      <a:pt x="303" y="14"/>
                    </a:cubicBezTo>
                    <a:cubicBezTo>
                      <a:pt x="304" y="14"/>
                      <a:pt x="305" y="12"/>
                      <a:pt x="305" y="12"/>
                    </a:cubicBezTo>
                    <a:cubicBezTo>
                      <a:pt x="305" y="12"/>
                      <a:pt x="307" y="13"/>
                      <a:pt x="307" y="13"/>
                    </a:cubicBezTo>
                    <a:cubicBezTo>
                      <a:pt x="307" y="14"/>
                      <a:pt x="306" y="15"/>
                      <a:pt x="306" y="16"/>
                    </a:cubicBezTo>
                    <a:cubicBezTo>
                      <a:pt x="306" y="16"/>
                      <a:pt x="308" y="17"/>
                      <a:pt x="308" y="17"/>
                    </a:cubicBezTo>
                    <a:cubicBezTo>
                      <a:pt x="308" y="18"/>
                      <a:pt x="306" y="20"/>
                      <a:pt x="306" y="20"/>
                    </a:cubicBezTo>
                    <a:cubicBezTo>
                      <a:pt x="307" y="20"/>
                      <a:pt x="308" y="21"/>
                      <a:pt x="308" y="21"/>
                    </a:cubicBezTo>
                    <a:cubicBezTo>
                      <a:pt x="309" y="21"/>
                      <a:pt x="310" y="19"/>
                      <a:pt x="310" y="19"/>
                    </a:cubicBezTo>
                    <a:cubicBezTo>
                      <a:pt x="311" y="19"/>
                      <a:pt x="311" y="18"/>
                      <a:pt x="312" y="17"/>
                    </a:cubicBezTo>
                    <a:cubicBezTo>
                      <a:pt x="312" y="17"/>
                      <a:pt x="313" y="15"/>
                      <a:pt x="313" y="15"/>
                    </a:cubicBezTo>
                    <a:cubicBezTo>
                      <a:pt x="314" y="15"/>
                      <a:pt x="315" y="16"/>
                      <a:pt x="316" y="16"/>
                    </a:cubicBezTo>
                    <a:cubicBezTo>
                      <a:pt x="316" y="17"/>
                      <a:pt x="318" y="18"/>
                      <a:pt x="318" y="18"/>
                    </a:cubicBezTo>
                    <a:cubicBezTo>
                      <a:pt x="318" y="18"/>
                      <a:pt x="316" y="20"/>
                      <a:pt x="316" y="20"/>
                    </a:cubicBezTo>
                    <a:cubicBezTo>
                      <a:pt x="316" y="20"/>
                      <a:pt x="314" y="22"/>
                      <a:pt x="315" y="23"/>
                    </a:cubicBezTo>
                    <a:cubicBezTo>
                      <a:pt x="315" y="23"/>
                      <a:pt x="316" y="24"/>
                      <a:pt x="317" y="24"/>
                    </a:cubicBezTo>
                    <a:cubicBezTo>
                      <a:pt x="317" y="23"/>
                      <a:pt x="318" y="23"/>
                      <a:pt x="318" y="22"/>
                    </a:cubicBezTo>
                    <a:cubicBezTo>
                      <a:pt x="319" y="21"/>
                      <a:pt x="320" y="20"/>
                      <a:pt x="320" y="20"/>
                    </a:cubicBezTo>
                    <a:cubicBezTo>
                      <a:pt x="320" y="19"/>
                      <a:pt x="318" y="18"/>
                      <a:pt x="318" y="18"/>
                    </a:cubicBezTo>
                    <a:cubicBezTo>
                      <a:pt x="318" y="17"/>
                      <a:pt x="320" y="16"/>
                      <a:pt x="320" y="16"/>
                    </a:cubicBezTo>
                    <a:cubicBezTo>
                      <a:pt x="320" y="15"/>
                      <a:pt x="321" y="14"/>
                      <a:pt x="321" y="14"/>
                    </a:cubicBezTo>
                    <a:cubicBezTo>
                      <a:pt x="321" y="14"/>
                      <a:pt x="324" y="15"/>
                      <a:pt x="324" y="15"/>
                    </a:cubicBezTo>
                    <a:cubicBezTo>
                      <a:pt x="324" y="16"/>
                      <a:pt x="322" y="17"/>
                      <a:pt x="322" y="18"/>
                    </a:cubicBezTo>
                    <a:cubicBezTo>
                      <a:pt x="322" y="18"/>
                      <a:pt x="324" y="19"/>
                      <a:pt x="324" y="19"/>
                    </a:cubicBezTo>
                    <a:cubicBezTo>
                      <a:pt x="324" y="20"/>
                      <a:pt x="323" y="21"/>
                      <a:pt x="322" y="21"/>
                    </a:cubicBezTo>
                    <a:cubicBezTo>
                      <a:pt x="322" y="22"/>
                      <a:pt x="321" y="24"/>
                      <a:pt x="321" y="24"/>
                    </a:cubicBezTo>
                    <a:cubicBezTo>
                      <a:pt x="321" y="24"/>
                      <a:pt x="323" y="25"/>
                      <a:pt x="323" y="25"/>
                    </a:cubicBezTo>
                    <a:cubicBezTo>
                      <a:pt x="324" y="25"/>
                      <a:pt x="324" y="23"/>
                      <a:pt x="325" y="23"/>
                    </a:cubicBezTo>
                    <a:cubicBezTo>
                      <a:pt x="325" y="23"/>
                      <a:pt x="327" y="25"/>
                      <a:pt x="327" y="25"/>
                    </a:cubicBezTo>
                    <a:cubicBezTo>
                      <a:pt x="328" y="25"/>
                      <a:pt x="328" y="26"/>
                      <a:pt x="329" y="27"/>
                    </a:cubicBezTo>
                    <a:cubicBezTo>
                      <a:pt x="329" y="26"/>
                      <a:pt x="331" y="25"/>
                      <a:pt x="331" y="24"/>
                    </a:cubicBezTo>
                    <a:cubicBezTo>
                      <a:pt x="331" y="24"/>
                      <a:pt x="329" y="23"/>
                      <a:pt x="329" y="23"/>
                    </a:cubicBezTo>
                    <a:cubicBezTo>
                      <a:pt x="329" y="22"/>
                      <a:pt x="330" y="21"/>
                      <a:pt x="330" y="20"/>
                    </a:cubicBezTo>
                    <a:cubicBezTo>
                      <a:pt x="330" y="20"/>
                      <a:pt x="328" y="19"/>
                      <a:pt x="328" y="19"/>
                    </a:cubicBezTo>
                    <a:cubicBezTo>
                      <a:pt x="328" y="18"/>
                      <a:pt x="330" y="17"/>
                      <a:pt x="330" y="16"/>
                    </a:cubicBezTo>
                    <a:cubicBezTo>
                      <a:pt x="330" y="16"/>
                      <a:pt x="331" y="15"/>
                      <a:pt x="331" y="14"/>
                    </a:cubicBezTo>
                    <a:cubicBezTo>
                      <a:pt x="331" y="14"/>
                      <a:pt x="330" y="13"/>
                      <a:pt x="329" y="13"/>
                    </a:cubicBezTo>
                    <a:cubicBezTo>
                      <a:pt x="329" y="13"/>
                      <a:pt x="331" y="10"/>
                      <a:pt x="331" y="10"/>
                    </a:cubicBezTo>
                    <a:cubicBezTo>
                      <a:pt x="331" y="10"/>
                      <a:pt x="333" y="12"/>
                      <a:pt x="333" y="12"/>
                    </a:cubicBezTo>
                    <a:cubicBezTo>
                      <a:pt x="333" y="12"/>
                      <a:pt x="335" y="10"/>
                      <a:pt x="335" y="10"/>
                    </a:cubicBezTo>
                    <a:cubicBezTo>
                      <a:pt x="335" y="10"/>
                      <a:pt x="337" y="11"/>
                      <a:pt x="337" y="11"/>
                    </a:cubicBezTo>
                    <a:cubicBezTo>
                      <a:pt x="337" y="12"/>
                      <a:pt x="335" y="14"/>
                      <a:pt x="335" y="14"/>
                    </a:cubicBezTo>
                    <a:cubicBezTo>
                      <a:pt x="336" y="14"/>
                      <a:pt x="337" y="15"/>
                      <a:pt x="338" y="15"/>
                    </a:cubicBezTo>
                    <a:cubicBezTo>
                      <a:pt x="338" y="15"/>
                      <a:pt x="339" y="13"/>
                      <a:pt x="339" y="13"/>
                    </a:cubicBezTo>
                    <a:cubicBezTo>
                      <a:pt x="340" y="13"/>
                      <a:pt x="341" y="14"/>
                      <a:pt x="342" y="15"/>
                    </a:cubicBezTo>
                    <a:cubicBezTo>
                      <a:pt x="342" y="15"/>
                      <a:pt x="343" y="17"/>
                      <a:pt x="344" y="17"/>
                    </a:cubicBezTo>
                    <a:cubicBezTo>
                      <a:pt x="344" y="17"/>
                      <a:pt x="345" y="18"/>
                      <a:pt x="346" y="18"/>
                    </a:cubicBezTo>
                    <a:cubicBezTo>
                      <a:pt x="346" y="18"/>
                      <a:pt x="347" y="16"/>
                      <a:pt x="348" y="16"/>
                    </a:cubicBezTo>
                    <a:cubicBezTo>
                      <a:pt x="348" y="15"/>
                      <a:pt x="349" y="14"/>
                      <a:pt x="349" y="14"/>
                    </a:cubicBezTo>
                    <a:cubicBezTo>
                      <a:pt x="350" y="14"/>
                      <a:pt x="351" y="12"/>
                      <a:pt x="351" y="12"/>
                    </a:cubicBezTo>
                    <a:cubicBezTo>
                      <a:pt x="352" y="12"/>
                      <a:pt x="353" y="13"/>
                      <a:pt x="353" y="13"/>
                    </a:cubicBezTo>
                    <a:cubicBezTo>
                      <a:pt x="354" y="13"/>
                      <a:pt x="354" y="11"/>
                      <a:pt x="355" y="11"/>
                    </a:cubicBezTo>
                    <a:cubicBezTo>
                      <a:pt x="355" y="12"/>
                      <a:pt x="357" y="12"/>
                      <a:pt x="357" y="13"/>
                    </a:cubicBezTo>
                    <a:cubicBezTo>
                      <a:pt x="357" y="13"/>
                      <a:pt x="355" y="14"/>
                      <a:pt x="356" y="15"/>
                    </a:cubicBezTo>
                    <a:cubicBezTo>
                      <a:pt x="356" y="16"/>
                      <a:pt x="358" y="16"/>
                      <a:pt x="358" y="17"/>
                    </a:cubicBezTo>
                    <a:cubicBezTo>
                      <a:pt x="358" y="17"/>
                      <a:pt x="356" y="18"/>
                      <a:pt x="356" y="19"/>
                    </a:cubicBezTo>
                    <a:cubicBezTo>
                      <a:pt x="356" y="20"/>
                      <a:pt x="358" y="20"/>
                      <a:pt x="358" y="21"/>
                    </a:cubicBezTo>
                    <a:cubicBezTo>
                      <a:pt x="359" y="20"/>
                      <a:pt x="360" y="19"/>
                      <a:pt x="360" y="18"/>
                    </a:cubicBezTo>
                    <a:cubicBezTo>
                      <a:pt x="360" y="18"/>
                      <a:pt x="362" y="16"/>
                      <a:pt x="362" y="16"/>
                    </a:cubicBezTo>
                    <a:cubicBezTo>
                      <a:pt x="362" y="16"/>
                      <a:pt x="360" y="14"/>
                      <a:pt x="360" y="14"/>
                    </a:cubicBezTo>
                    <a:cubicBezTo>
                      <a:pt x="360" y="14"/>
                      <a:pt x="361" y="12"/>
                      <a:pt x="361" y="12"/>
                    </a:cubicBezTo>
                    <a:cubicBezTo>
                      <a:pt x="361" y="12"/>
                      <a:pt x="363" y="14"/>
                      <a:pt x="363" y="14"/>
                    </a:cubicBezTo>
                    <a:cubicBezTo>
                      <a:pt x="363" y="14"/>
                      <a:pt x="362" y="16"/>
                      <a:pt x="362" y="16"/>
                    </a:cubicBezTo>
                    <a:cubicBezTo>
                      <a:pt x="362" y="16"/>
                      <a:pt x="364" y="18"/>
                      <a:pt x="364" y="18"/>
                    </a:cubicBezTo>
                    <a:cubicBezTo>
                      <a:pt x="365" y="18"/>
                      <a:pt x="365" y="16"/>
                      <a:pt x="366" y="16"/>
                    </a:cubicBezTo>
                    <a:cubicBezTo>
                      <a:pt x="366" y="16"/>
                      <a:pt x="367" y="17"/>
                      <a:pt x="368" y="17"/>
                    </a:cubicBezTo>
                    <a:cubicBezTo>
                      <a:pt x="369" y="17"/>
                      <a:pt x="369" y="15"/>
                      <a:pt x="370" y="15"/>
                    </a:cubicBezTo>
                    <a:cubicBezTo>
                      <a:pt x="370" y="15"/>
                      <a:pt x="371" y="17"/>
                      <a:pt x="372" y="17"/>
                    </a:cubicBezTo>
                    <a:cubicBezTo>
                      <a:pt x="372" y="17"/>
                      <a:pt x="373" y="15"/>
                      <a:pt x="374" y="15"/>
                    </a:cubicBezTo>
                    <a:cubicBezTo>
                      <a:pt x="374" y="15"/>
                      <a:pt x="375" y="16"/>
                      <a:pt x="376" y="16"/>
                    </a:cubicBezTo>
                    <a:cubicBezTo>
                      <a:pt x="376" y="16"/>
                      <a:pt x="377" y="14"/>
                      <a:pt x="378" y="14"/>
                    </a:cubicBezTo>
                    <a:cubicBezTo>
                      <a:pt x="378" y="14"/>
                      <a:pt x="379" y="12"/>
                      <a:pt x="379" y="12"/>
                    </a:cubicBezTo>
                    <a:cubicBezTo>
                      <a:pt x="380" y="12"/>
                      <a:pt x="381" y="14"/>
                      <a:pt x="381" y="14"/>
                    </a:cubicBezTo>
                    <a:cubicBezTo>
                      <a:pt x="382" y="13"/>
                      <a:pt x="383" y="12"/>
                      <a:pt x="383" y="11"/>
                    </a:cubicBezTo>
                    <a:cubicBezTo>
                      <a:pt x="384" y="11"/>
                      <a:pt x="384" y="9"/>
                      <a:pt x="385" y="9"/>
                    </a:cubicBezTo>
                    <a:cubicBezTo>
                      <a:pt x="385" y="9"/>
                      <a:pt x="387" y="11"/>
                      <a:pt x="387" y="11"/>
                    </a:cubicBezTo>
                    <a:cubicBezTo>
                      <a:pt x="387" y="12"/>
                      <a:pt x="386" y="12"/>
                      <a:pt x="385" y="13"/>
                    </a:cubicBezTo>
                    <a:cubicBezTo>
                      <a:pt x="385" y="13"/>
                      <a:pt x="384" y="15"/>
                      <a:pt x="384" y="15"/>
                    </a:cubicBezTo>
                    <a:cubicBezTo>
                      <a:pt x="384" y="15"/>
                      <a:pt x="386" y="17"/>
                      <a:pt x="386" y="17"/>
                    </a:cubicBezTo>
                    <a:cubicBezTo>
                      <a:pt x="385" y="18"/>
                      <a:pt x="385" y="18"/>
                      <a:pt x="384" y="19"/>
                    </a:cubicBezTo>
                    <a:cubicBezTo>
                      <a:pt x="384" y="20"/>
                      <a:pt x="383" y="21"/>
                      <a:pt x="383" y="21"/>
                    </a:cubicBezTo>
                    <a:cubicBezTo>
                      <a:pt x="382" y="22"/>
                      <a:pt x="381" y="20"/>
                      <a:pt x="380" y="20"/>
                    </a:cubicBezTo>
                    <a:cubicBezTo>
                      <a:pt x="380" y="20"/>
                      <a:pt x="379" y="22"/>
                      <a:pt x="379" y="22"/>
                    </a:cubicBezTo>
                    <a:cubicBezTo>
                      <a:pt x="378" y="22"/>
                      <a:pt x="377" y="20"/>
                      <a:pt x="376" y="20"/>
                    </a:cubicBezTo>
                    <a:cubicBezTo>
                      <a:pt x="376" y="20"/>
                      <a:pt x="375" y="22"/>
                      <a:pt x="375" y="22"/>
                    </a:cubicBezTo>
                    <a:cubicBezTo>
                      <a:pt x="375" y="23"/>
                      <a:pt x="377" y="24"/>
                      <a:pt x="377" y="24"/>
                    </a:cubicBezTo>
                    <a:cubicBezTo>
                      <a:pt x="377" y="25"/>
                      <a:pt x="375" y="26"/>
                      <a:pt x="375" y="26"/>
                    </a:cubicBezTo>
                    <a:cubicBezTo>
                      <a:pt x="376" y="26"/>
                      <a:pt x="377" y="28"/>
                      <a:pt x="377" y="28"/>
                    </a:cubicBezTo>
                    <a:cubicBezTo>
                      <a:pt x="378" y="28"/>
                      <a:pt x="379" y="26"/>
                      <a:pt x="379" y="26"/>
                    </a:cubicBezTo>
                    <a:cubicBezTo>
                      <a:pt x="380" y="26"/>
                      <a:pt x="381" y="28"/>
                      <a:pt x="381" y="28"/>
                    </a:cubicBezTo>
                    <a:cubicBezTo>
                      <a:pt x="382" y="28"/>
                      <a:pt x="382" y="25"/>
                      <a:pt x="383" y="25"/>
                    </a:cubicBezTo>
                    <a:cubicBezTo>
                      <a:pt x="384" y="25"/>
                      <a:pt x="385" y="27"/>
                      <a:pt x="385" y="27"/>
                    </a:cubicBezTo>
                    <a:cubicBezTo>
                      <a:pt x="385" y="26"/>
                      <a:pt x="387" y="25"/>
                      <a:pt x="387" y="25"/>
                    </a:cubicBezTo>
                    <a:cubicBezTo>
                      <a:pt x="387" y="24"/>
                      <a:pt x="385" y="24"/>
                      <a:pt x="385" y="23"/>
                    </a:cubicBezTo>
                    <a:cubicBezTo>
                      <a:pt x="385" y="22"/>
                      <a:pt x="386" y="22"/>
                      <a:pt x="386" y="21"/>
                    </a:cubicBezTo>
                    <a:cubicBezTo>
                      <a:pt x="387" y="20"/>
                      <a:pt x="388" y="19"/>
                      <a:pt x="388" y="19"/>
                    </a:cubicBezTo>
                    <a:cubicBezTo>
                      <a:pt x="388" y="18"/>
                      <a:pt x="386" y="17"/>
                      <a:pt x="386" y="17"/>
                    </a:cubicBezTo>
                    <a:cubicBezTo>
                      <a:pt x="386" y="17"/>
                      <a:pt x="387" y="15"/>
                      <a:pt x="388" y="15"/>
                    </a:cubicBezTo>
                    <a:cubicBezTo>
                      <a:pt x="388" y="15"/>
                      <a:pt x="390" y="17"/>
                      <a:pt x="390" y="16"/>
                    </a:cubicBezTo>
                    <a:cubicBezTo>
                      <a:pt x="390" y="16"/>
                      <a:pt x="392" y="14"/>
                      <a:pt x="392" y="14"/>
                    </a:cubicBezTo>
                    <a:cubicBezTo>
                      <a:pt x="392" y="14"/>
                      <a:pt x="389" y="12"/>
                      <a:pt x="389" y="12"/>
                    </a:cubicBezTo>
                    <a:cubicBezTo>
                      <a:pt x="390" y="12"/>
                      <a:pt x="391" y="10"/>
                      <a:pt x="391" y="10"/>
                    </a:cubicBezTo>
                    <a:cubicBezTo>
                      <a:pt x="392" y="10"/>
                      <a:pt x="393" y="12"/>
                      <a:pt x="393" y="12"/>
                    </a:cubicBezTo>
                    <a:cubicBezTo>
                      <a:pt x="393" y="13"/>
                      <a:pt x="391" y="14"/>
                      <a:pt x="392" y="14"/>
                    </a:cubicBezTo>
                    <a:cubicBezTo>
                      <a:pt x="392" y="15"/>
                      <a:pt x="394" y="15"/>
                      <a:pt x="394" y="16"/>
                    </a:cubicBezTo>
                    <a:cubicBezTo>
                      <a:pt x="394" y="17"/>
                      <a:pt x="396" y="17"/>
                      <a:pt x="396" y="18"/>
                    </a:cubicBezTo>
                    <a:cubicBezTo>
                      <a:pt x="396" y="18"/>
                      <a:pt x="395" y="19"/>
                      <a:pt x="394" y="20"/>
                    </a:cubicBezTo>
                    <a:cubicBezTo>
                      <a:pt x="394" y="20"/>
                      <a:pt x="392" y="18"/>
                      <a:pt x="392" y="18"/>
                    </a:cubicBezTo>
                    <a:cubicBezTo>
                      <a:pt x="392" y="18"/>
                      <a:pt x="391" y="20"/>
                      <a:pt x="390" y="20"/>
                    </a:cubicBezTo>
                    <a:cubicBezTo>
                      <a:pt x="390" y="21"/>
                      <a:pt x="389" y="22"/>
                      <a:pt x="389" y="23"/>
                    </a:cubicBezTo>
                    <a:cubicBezTo>
                      <a:pt x="389" y="23"/>
                      <a:pt x="390" y="24"/>
                      <a:pt x="391" y="24"/>
                    </a:cubicBezTo>
                    <a:cubicBezTo>
                      <a:pt x="391" y="24"/>
                      <a:pt x="392" y="22"/>
                      <a:pt x="393" y="22"/>
                    </a:cubicBezTo>
                    <a:cubicBezTo>
                      <a:pt x="393" y="22"/>
                      <a:pt x="394" y="24"/>
                      <a:pt x="395" y="24"/>
                    </a:cubicBezTo>
                    <a:cubicBezTo>
                      <a:pt x="395" y="24"/>
                      <a:pt x="396" y="22"/>
                      <a:pt x="397" y="22"/>
                    </a:cubicBezTo>
                    <a:cubicBezTo>
                      <a:pt x="397" y="21"/>
                      <a:pt x="398" y="23"/>
                      <a:pt x="399" y="23"/>
                    </a:cubicBezTo>
                    <a:cubicBezTo>
                      <a:pt x="399" y="23"/>
                      <a:pt x="400" y="22"/>
                      <a:pt x="400" y="21"/>
                    </a:cubicBezTo>
                    <a:cubicBezTo>
                      <a:pt x="401" y="20"/>
                      <a:pt x="402" y="20"/>
                      <a:pt x="402" y="19"/>
                    </a:cubicBezTo>
                    <a:cubicBezTo>
                      <a:pt x="402" y="19"/>
                      <a:pt x="404" y="17"/>
                      <a:pt x="404" y="17"/>
                    </a:cubicBezTo>
                    <a:cubicBezTo>
                      <a:pt x="404" y="17"/>
                      <a:pt x="406" y="18"/>
                      <a:pt x="406" y="18"/>
                    </a:cubicBezTo>
                    <a:cubicBezTo>
                      <a:pt x="406" y="19"/>
                      <a:pt x="404" y="20"/>
                      <a:pt x="404" y="20"/>
                    </a:cubicBezTo>
                    <a:cubicBezTo>
                      <a:pt x="405" y="21"/>
                      <a:pt x="407" y="22"/>
                      <a:pt x="407" y="22"/>
                    </a:cubicBezTo>
                    <a:cubicBezTo>
                      <a:pt x="407" y="23"/>
                      <a:pt x="405" y="24"/>
                      <a:pt x="405" y="24"/>
                    </a:cubicBezTo>
                    <a:cubicBezTo>
                      <a:pt x="405" y="25"/>
                      <a:pt x="407" y="26"/>
                      <a:pt x="407" y="26"/>
                    </a:cubicBezTo>
                    <a:cubicBezTo>
                      <a:pt x="408" y="26"/>
                      <a:pt x="408" y="24"/>
                      <a:pt x="409" y="24"/>
                    </a:cubicBezTo>
                    <a:cubicBezTo>
                      <a:pt x="409" y="23"/>
                      <a:pt x="407" y="23"/>
                      <a:pt x="407" y="22"/>
                    </a:cubicBezTo>
                    <a:cubicBezTo>
                      <a:pt x="407" y="22"/>
                      <a:pt x="408" y="20"/>
                      <a:pt x="408" y="20"/>
                    </a:cubicBezTo>
                    <a:cubicBezTo>
                      <a:pt x="409" y="19"/>
                      <a:pt x="410" y="18"/>
                      <a:pt x="410" y="18"/>
                    </a:cubicBezTo>
                    <a:cubicBezTo>
                      <a:pt x="410" y="17"/>
                      <a:pt x="408" y="17"/>
                      <a:pt x="408" y="16"/>
                    </a:cubicBezTo>
                    <a:cubicBezTo>
                      <a:pt x="408" y="16"/>
                      <a:pt x="409" y="14"/>
                      <a:pt x="410" y="14"/>
                    </a:cubicBezTo>
                    <a:cubicBezTo>
                      <a:pt x="410" y="14"/>
                      <a:pt x="412" y="15"/>
                      <a:pt x="412" y="15"/>
                    </a:cubicBezTo>
                    <a:cubicBezTo>
                      <a:pt x="412" y="16"/>
                      <a:pt x="410" y="17"/>
                      <a:pt x="410" y="18"/>
                    </a:cubicBezTo>
                    <a:cubicBezTo>
                      <a:pt x="410" y="18"/>
                      <a:pt x="412" y="19"/>
                      <a:pt x="412" y="19"/>
                    </a:cubicBezTo>
                    <a:cubicBezTo>
                      <a:pt x="412" y="20"/>
                      <a:pt x="410" y="21"/>
                      <a:pt x="411" y="22"/>
                    </a:cubicBezTo>
                    <a:cubicBezTo>
                      <a:pt x="411" y="22"/>
                      <a:pt x="413" y="23"/>
                      <a:pt x="413" y="23"/>
                    </a:cubicBezTo>
                    <a:cubicBezTo>
                      <a:pt x="413" y="24"/>
                      <a:pt x="415" y="25"/>
                      <a:pt x="415" y="25"/>
                    </a:cubicBezTo>
                    <a:cubicBezTo>
                      <a:pt x="415" y="25"/>
                      <a:pt x="416" y="23"/>
                      <a:pt x="417" y="23"/>
                    </a:cubicBezTo>
                    <a:cubicBezTo>
                      <a:pt x="417" y="22"/>
                      <a:pt x="418" y="21"/>
                      <a:pt x="418" y="21"/>
                    </a:cubicBezTo>
                    <a:cubicBezTo>
                      <a:pt x="419" y="20"/>
                      <a:pt x="420" y="19"/>
                      <a:pt x="420" y="18"/>
                    </a:cubicBezTo>
                    <a:cubicBezTo>
                      <a:pt x="420" y="18"/>
                      <a:pt x="421" y="16"/>
                      <a:pt x="422" y="16"/>
                    </a:cubicBezTo>
                    <a:cubicBezTo>
                      <a:pt x="422" y="16"/>
                      <a:pt x="424" y="18"/>
                      <a:pt x="424" y="18"/>
                    </a:cubicBezTo>
                    <a:cubicBezTo>
                      <a:pt x="425" y="18"/>
                      <a:pt x="425" y="16"/>
                      <a:pt x="426" y="16"/>
                    </a:cubicBezTo>
                    <a:cubicBezTo>
                      <a:pt x="426" y="16"/>
                      <a:pt x="428" y="17"/>
                      <a:pt x="428" y="17"/>
                    </a:cubicBezTo>
                    <a:cubicBezTo>
                      <a:pt x="428" y="18"/>
                      <a:pt x="426" y="19"/>
                      <a:pt x="426" y="20"/>
                    </a:cubicBezTo>
                    <a:cubicBezTo>
                      <a:pt x="426" y="20"/>
                      <a:pt x="428" y="21"/>
                      <a:pt x="429" y="21"/>
                    </a:cubicBezTo>
                    <a:cubicBezTo>
                      <a:pt x="429" y="21"/>
                      <a:pt x="430" y="23"/>
                      <a:pt x="431" y="23"/>
                    </a:cubicBezTo>
                    <a:cubicBezTo>
                      <a:pt x="431" y="22"/>
                      <a:pt x="433" y="21"/>
                      <a:pt x="433" y="21"/>
                    </a:cubicBezTo>
                    <a:cubicBezTo>
                      <a:pt x="432" y="20"/>
                      <a:pt x="430" y="20"/>
                      <a:pt x="430" y="19"/>
                    </a:cubicBezTo>
                    <a:cubicBezTo>
                      <a:pt x="430" y="18"/>
                      <a:pt x="432" y="18"/>
                      <a:pt x="432" y="17"/>
                    </a:cubicBezTo>
                    <a:cubicBezTo>
                      <a:pt x="432" y="16"/>
                      <a:pt x="430" y="16"/>
                      <a:pt x="430" y="15"/>
                    </a:cubicBezTo>
                    <a:cubicBezTo>
                      <a:pt x="430" y="15"/>
                      <a:pt x="431" y="13"/>
                      <a:pt x="431" y="13"/>
                    </a:cubicBezTo>
                    <a:cubicBezTo>
                      <a:pt x="432" y="12"/>
                      <a:pt x="433" y="11"/>
                      <a:pt x="433" y="11"/>
                    </a:cubicBezTo>
                    <a:cubicBezTo>
                      <a:pt x="435" y="12"/>
                      <a:pt x="436" y="13"/>
                      <a:pt x="438" y="14"/>
                    </a:cubicBezTo>
                    <a:cubicBezTo>
                      <a:pt x="438" y="15"/>
                      <a:pt x="436" y="16"/>
                      <a:pt x="436" y="16"/>
                    </a:cubicBezTo>
                    <a:cubicBezTo>
                      <a:pt x="436" y="17"/>
                      <a:pt x="438" y="17"/>
                      <a:pt x="438" y="18"/>
                    </a:cubicBezTo>
                    <a:cubicBezTo>
                      <a:pt x="438" y="18"/>
                      <a:pt x="436" y="20"/>
                      <a:pt x="436" y="20"/>
                    </a:cubicBezTo>
                    <a:cubicBezTo>
                      <a:pt x="437" y="21"/>
                      <a:pt x="438" y="21"/>
                      <a:pt x="439" y="22"/>
                    </a:cubicBezTo>
                    <a:cubicBezTo>
                      <a:pt x="439" y="22"/>
                      <a:pt x="440" y="23"/>
                      <a:pt x="441" y="24"/>
                    </a:cubicBezTo>
                    <a:cubicBezTo>
                      <a:pt x="442" y="22"/>
                      <a:pt x="443" y="21"/>
                      <a:pt x="444" y="19"/>
                    </a:cubicBezTo>
                    <a:cubicBezTo>
                      <a:pt x="444" y="18"/>
                      <a:pt x="442" y="18"/>
                      <a:pt x="442" y="17"/>
                    </a:cubicBezTo>
                    <a:cubicBezTo>
                      <a:pt x="442" y="17"/>
                      <a:pt x="444" y="16"/>
                      <a:pt x="444" y="15"/>
                    </a:cubicBezTo>
                    <a:cubicBezTo>
                      <a:pt x="444" y="14"/>
                      <a:pt x="442" y="14"/>
                      <a:pt x="442" y="13"/>
                    </a:cubicBezTo>
                    <a:cubicBezTo>
                      <a:pt x="441" y="13"/>
                      <a:pt x="443" y="12"/>
                      <a:pt x="443" y="11"/>
                    </a:cubicBezTo>
                    <a:cubicBezTo>
                      <a:pt x="443" y="11"/>
                      <a:pt x="441" y="10"/>
                      <a:pt x="441" y="10"/>
                    </a:cubicBezTo>
                    <a:cubicBezTo>
                      <a:pt x="442" y="9"/>
                      <a:pt x="442" y="8"/>
                      <a:pt x="443" y="7"/>
                    </a:cubicBezTo>
                    <a:cubicBezTo>
                      <a:pt x="443" y="7"/>
                      <a:pt x="444" y="5"/>
                      <a:pt x="444" y="5"/>
                    </a:cubicBezTo>
                    <a:cubicBezTo>
                      <a:pt x="445" y="5"/>
                      <a:pt x="447" y="7"/>
                      <a:pt x="447" y="7"/>
                    </a:cubicBezTo>
                    <a:cubicBezTo>
                      <a:pt x="447" y="7"/>
                      <a:pt x="445" y="8"/>
                      <a:pt x="445" y="9"/>
                    </a:cubicBezTo>
                    <a:cubicBezTo>
                      <a:pt x="446" y="10"/>
                      <a:pt x="446" y="10"/>
                      <a:pt x="447" y="11"/>
                    </a:cubicBezTo>
                    <a:cubicBezTo>
                      <a:pt x="448" y="11"/>
                      <a:pt x="449" y="12"/>
                      <a:pt x="449" y="12"/>
                    </a:cubicBezTo>
                    <a:cubicBezTo>
                      <a:pt x="450" y="13"/>
                      <a:pt x="448" y="14"/>
                      <a:pt x="448" y="15"/>
                    </a:cubicBezTo>
                    <a:cubicBezTo>
                      <a:pt x="447" y="15"/>
                      <a:pt x="446" y="17"/>
                      <a:pt x="446" y="17"/>
                    </a:cubicBezTo>
                    <a:cubicBezTo>
                      <a:pt x="446" y="17"/>
                      <a:pt x="448" y="18"/>
                      <a:pt x="448" y="19"/>
                    </a:cubicBezTo>
                    <a:cubicBezTo>
                      <a:pt x="449" y="19"/>
                      <a:pt x="450" y="20"/>
                      <a:pt x="450" y="20"/>
                    </a:cubicBezTo>
                    <a:cubicBezTo>
                      <a:pt x="451" y="21"/>
                      <a:pt x="449" y="22"/>
                      <a:pt x="449" y="23"/>
                    </a:cubicBezTo>
                    <a:cubicBezTo>
                      <a:pt x="449" y="23"/>
                      <a:pt x="447" y="24"/>
                      <a:pt x="447" y="25"/>
                    </a:cubicBezTo>
                    <a:cubicBezTo>
                      <a:pt x="447" y="25"/>
                      <a:pt x="449" y="26"/>
                      <a:pt x="449" y="26"/>
                    </a:cubicBezTo>
                    <a:cubicBezTo>
                      <a:pt x="449" y="27"/>
                      <a:pt x="451" y="28"/>
                      <a:pt x="452" y="28"/>
                    </a:cubicBezTo>
                    <a:cubicBezTo>
                      <a:pt x="452" y="27"/>
                      <a:pt x="453" y="27"/>
                      <a:pt x="453" y="26"/>
                    </a:cubicBezTo>
                    <a:cubicBezTo>
                      <a:pt x="453" y="26"/>
                      <a:pt x="451" y="25"/>
                      <a:pt x="451" y="24"/>
                    </a:cubicBezTo>
                    <a:cubicBezTo>
                      <a:pt x="451" y="24"/>
                      <a:pt x="452" y="23"/>
                      <a:pt x="453" y="22"/>
                    </a:cubicBezTo>
                    <a:cubicBezTo>
                      <a:pt x="453" y="21"/>
                      <a:pt x="454" y="20"/>
                      <a:pt x="454" y="20"/>
                    </a:cubicBezTo>
                    <a:cubicBezTo>
                      <a:pt x="455" y="20"/>
                      <a:pt x="456" y="22"/>
                      <a:pt x="457" y="21"/>
                    </a:cubicBezTo>
                    <a:cubicBezTo>
                      <a:pt x="457" y="21"/>
                      <a:pt x="458" y="20"/>
                      <a:pt x="458" y="19"/>
                    </a:cubicBezTo>
                    <a:cubicBezTo>
                      <a:pt x="459" y="19"/>
                      <a:pt x="460" y="18"/>
                      <a:pt x="460" y="17"/>
                    </a:cubicBezTo>
                    <a:cubicBezTo>
                      <a:pt x="461" y="16"/>
                      <a:pt x="461" y="16"/>
                      <a:pt x="462" y="15"/>
                    </a:cubicBezTo>
                    <a:cubicBezTo>
                      <a:pt x="462" y="14"/>
                      <a:pt x="464" y="13"/>
                      <a:pt x="463" y="13"/>
                    </a:cubicBezTo>
                    <a:cubicBezTo>
                      <a:pt x="463" y="12"/>
                      <a:pt x="462" y="11"/>
                      <a:pt x="461" y="11"/>
                    </a:cubicBezTo>
                    <a:cubicBezTo>
                      <a:pt x="461" y="11"/>
                      <a:pt x="459" y="9"/>
                      <a:pt x="459" y="9"/>
                    </a:cubicBezTo>
                    <a:cubicBezTo>
                      <a:pt x="459" y="9"/>
                      <a:pt x="460" y="7"/>
                      <a:pt x="461" y="7"/>
                    </a:cubicBezTo>
                    <a:cubicBezTo>
                      <a:pt x="461" y="7"/>
                      <a:pt x="462" y="9"/>
                      <a:pt x="463" y="9"/>
                    </a:cubicBezTo>
                    <a:cubicBezTo>
                      <a:pt x="463" y="8"/>
                      <a:pt x="464" y="6"/>
                      <a:pt x="465" y="6"/>
                    </a:cubicBezTo>
                    <a:cubicBezTo>
                      <a:pt x="465" y="7"/>
                      <a:pt x="466" y="8"/>
                      <a:pt x="467" y="8"/>
                    </a:cubicBezTo>
                    <a:cubicBezTo>
                      <a:pt x="467" y="8"/>
                      <a:pt x="469" y="10"/>
                      <a:pt x="469" y="10"/>
                    </a:cubicBezTo>
                    <a:cubicBezTo>
                      <a:pt x="470" y="10"/>
                      <a:pt x="471" y="12"/>
                      <a:pt x="471" y="11"/>
                    </a:cubicBezTo>
                    <a:cubicBezTo>
                      <a:pt x="472" y="11"/>
                      <a:pt x="473" y="10"/>
                      <a:pt x="473" y="9"/>
                    </a:cubicBezTo>
                    <a:cubicBezTo>
                      <a:pt x="474" y="9"/>
                      <a:pt x="474" y="8"/>
                      <a:pt x="475" y="7"/>
                    </a:cubicBezTo>
                    <a:cubicBezTo>
                      <a:pt x="475" y="6"/>
                      <a:pt x="476" y="6"/>
                      <a:pt x="476" y="5"/>
                    </a:cubicBezTo>
                    <a:cubicBezTo>
                      <a:pt x="477" y="5"/>
                      <a:pt x="479" y="6"/>
                      <a:pt x="479" y="6"/>
                    </a:cubicBezTo>
                    <a:cubicBezTo>
                      <a:pt x="479" y="7"/>
                      <a:pt x="477" y="8"/>
                      <a:pt x="477" y="9"/>
                    </a:cubicBezTo>
                    <a:cubicBezTo>
                      <a:pt x="477" y="9"/>
                      <a:pt x="479" y="10"/>
                      <a:pt x="479" y="10"/>
                    </a:cubicBezTo>
                    <a:cubicBezTo>
                      <a:pt x="479" y="11"/>
                      <a:pt x="478" y="12"/>
                      <a:pt x="478" y="13"/>
                    </a:cubicBezTo>
                    <a:cubicBezTo>
                      <a:pt x="477" y="13"/>
                      <a:pt x="476" y="14"/>
                      <a:pt x="476" y="15"/>
                    </a:cubicBezTo>
                    <a:cubicBezTo>
                      <a:pt x="476" y="15"/>
                      <a:pt x="474" y="17"/>
                      <a:pt x="474" y="17"/>
                    </a:cubicBezTo>
                    <a:cubicBezTo>
                      <a:pt x="474" y="17"/>
                      <a:pt x="476" y="19"/>
                      <a:pt x="476" y="19"/>
                    </a:cubicBezTo>
                    <a:cubicBezTo>
                      <a:pt x="477" y="19"/>
                      <a:pt x="478" y="20"/>
                      <a:pt x="479" y="21"/>
                    </a:cubicBezTo>
                    <a:cubicBezTo>
                      <a:pt x="479" y="21"/>
                      <a:pt x="481" y="22"/>
                      <a:pt x="481" y="22"/>
                    </a:cubicBezTo>
                    <a:cubicBezTo>
                      <a:pt x="481" y="22"/>
                      <a:pt x="479" y="24"/>
                      <a:pt x="479" y="24"/>
                    </a:cubicBezTo>
                    <a:cubicBezTo>
                      <a:pt x="479" y="25"/>
                      <a:pt x="477" y="26"/>
                      <a:pt x="477" y="27"/>
                    </a:cubicBezTo>
                    <a:cubicBezTo>
                      <a:pt x="478" y="27"/>
                      <a:pt x="479" y="28"/>
                      <a:pt x="480" y="28"/>
                    </a:cubicBezTo>
                    <a:cubicBezTo>
                      <a:pt x="480" y="29"/>
                      <a:pt x="481" y="29"/>
                      <a:pt x="482" y="30"/>
                    </a:cubicBezTo>
                    <a:cubicBezTo>
                      <a:pt x="482" y="29"/>
                      <a:pt x="483" y="29"/>
                      <a:pt x="484" y="28"/>
                    </a:cubicBezTo>
                    <a:cubicBezTo>
                      <a:pt x="484" y="27"/>
                      <a:pt x="485" y="26"/>
                      <a:pt x="485" y="26"/>
                    </a:cubicBezTo>
                    <a:cubicBezTo>
                      <a:pt x="485" y="25"/>
                      <a:pt x="487" y="24"/>
                      <a:pt x="487" y="23"/>
                    </a:cubicBezTo>
                    <a:cubicBezTo>
                      <a:pt x="487" y="23"/>
                      <a:pt x="485" y="22"/>
                      <a:pt x="485" y="22"/>
                    </a:cubicBezTo>
                    <a:cubicBezTo>
                      <a:pt x="485" y="21"/>
                      <a:pt x="486" y="20"/>
                      <a:pt x="486" y="19"/>
                    </a:cubicBezTo>
                    <a:cubicBezTo>
                      <a:pt x="487" y="19"/>
                      <a:pt x="488" y="18"/>
                      <a:pt x="488" y="17"/>
                    </a:cubicBezTo>
                    <a:cubicBezTo>
                      <a:pt x="488" y="17"/>
                      <a:pt x="486" y="16"/>
                      <a:pt x="486" y="16"/>
                    </a:cubicBezTo>
                    <a:cubicBezTo>
                      <a:pt x="486" y="15"/>
                      <a:pt x="487" y="13"/>
                      <a:pt x="488" y="13"/>
                    </a:cubicBezTo>
                    <a:cubicBezTo>
                      <a:pt x="488" y="13"/>
                      <a:pt x="489" y="15"/>
                      <a:pt x="490" y="15"/>
                    </a:cubicBezTo>
                    <a:cubicBezTo>
                      <a:pt x="490" y="15"/>
                      <a:pt x="491" y="13"/>
                      <a:pt x="492" y="13"/>
                    </a:cubicBezTo>
                    <a:cubicBezTo>
                      <a:pt x="492" y="12"/>
                      <a:pt x="493" y="11"/>
                      <a:pt x="493" y="11"/>
                    </a:cubicBezTo>
                    <a:cubicBezTo>
                      <a:pt x="493" y="10"/>
                      <a:pt x="491" y="9"/>
                      <a:pt x="491" y="9"/>
                    </a:cubicBezTo>
                    <a:cubicBezTo>
                      <a:pt x="492" y="7"/>
                      <a:pt x="493" y="6"/>
                      <a:pt x="494" y="4"/>
                    </a:cubicBezTo>
                    <a:cubicBezTo>
                      <a:pt x="496" y="6"/>
                      <a:pt x="497" y="7"/>
                      <a:pt x="499" y="8"/>
                    </a:cubicBezTo>
                    <a:cubicBezTo>
                      <a:pt x="499" y="8"/>
                      <a:pt x="501" y="9"/>
                      <a:pt x="501" y="9"/>
                    </a:cubicBezTo>
                    <a:cubicBezTo>
                      <a:pt x="501" y="10"/>
                      <a:pt x="499" y="11"/>
                      <a:pt x="499" y="12"/>
                    </a:cubicBezTo>
                    <a:cubicBezTo>
                      <a:pt x="500" y="12"/>
                      <a:pt x="501" y="13"/>
                      <a:pt x="502" y="13"/>
                    </a:cubicBezTo>
                    <a:cubicBezTo>
                      <a:pt x="502" y="14"/>
                      <a:pt x="500" y="15"/>
                      <a:pt x="500" y="16"/>
                    </a:cubicBezTo>
                    <a:cubicBezTo>
                      <a:pt x="500" y="16"/>
                      <a:pt x="502" y="17"/>
                      <a:pt x="502" y="17"/>
                    </a:cubicBezTo>
                    <a:cubicBezTo>
                      <a:pt x="502" y="18"/>
                      <a:pt x="500" y="19"/>
                      <a:pt x="500" y="20"/>
                    </a:cubicBezTo>
                    <a:cubicBezTo>
                      <a:pt x="501" y="20"/>
                      <a:pt x="503" y="21"/>
                      <a:pt x="503" y="21"/>
                    </a:cubicBezTo>
                    <a:cubicBezTo>
                      <a:pt x="503" y="22"/>
                      <a:pt x="501" y="23"/>
                      <a:pt x="501" y="24"/>
                    </a:cubicBezTo>
                    <a:cubicBezTo>
                      <a:pt x="501" y="24"/>
                      <a:pt x="503" y="25"/>
                      <a:pt x="503" y="25"/>
                    </a:cubicBezTo>
                    <a:cubicBezTo>
                      <a:pt x="504" y="26"/>
                      <a:pt x="505" y="26"/>
                      <a:pt x="505" y="27"/>
                    </a:cubicBezTo>
                    <a:cubicBezTo>
                      <a:pt x="506" y="26"/>
                      <a:pt x="507" y="25"/>
                      <a:pt x="507" y="25"/>
                    </a:cubicBezTo>
                    <a:cubicBezTo>
                      <a:pt x="508" y="24"/>
                      <a:pt x="509" y="23"/>
                      <a:pt x="509" y="22"/>
                    </a:cubicBezTo>
                    <a:cubicBezTo>
                      <a:pt x="509" y="22"/>
                      <a:pt x="507" y="21"/>
                      <a:pt x="507" y="21"/>
                    </a:cubicBezTo>
                    <a:cubicBezTo>
                      <a:pt x="507" y="20"/>
                      <a:pt x="508" y="19"/>
                      <a:pt x="508" y="19"/>
                    </a:cubicBezTo>
                    <a:cubicBezTo>
                      <a:pt x="509" y="18"/>
                      <a:pt x="510" y="17"/>
                      <a:pt x="510" y="16"/>
                    </a:cubicBezTo>
                    <a:cubicBezTo>
                      <a:pt x="511" y="16"/>
                      <a:pt x="511" y="15"/>
                      <a:pt x="512" y="14"/>
                    </a:cubicBezTo>
                    <a:cubicBezTo>
                      <a:pt x="513" y="13"/>
                      <a:pt x="514" y="11"/>
                      <a:pt x="515" y="10"/>
                    </a:cubicBezTo>
                    <a:cubicBezTo>
                      <a:pt x="516" y="10"/>
                      <a:pt x="517" y="11"/>
                      <a:pt x="517" y="11"/>
                    </a:cubicBezTo>
                    <a:cubicBezTo>
                      <a:pt x="518" y="12"/>
                      <a:pt x="519" y="12"/>
                      <a:pt x="520" y="13"/>
                    </a:cubicBezTo>
                    <a:cubicBezTo>
                      <a:pt x="520" y="14"/>
                      <a:pt x="521" y="14"/>
                      <a:pt x="522" y="15"/>
                    </a:cubicBezTo>
                    <a:cubicBezTo>
                      <a:pt x="522" y="14"/>
                      <a:pt x="523" y="13"/>
                      <a:pt x="524" y="12"/>
                    </a:cubicBezTo>
                    <a:cubicBezTo>
                      <a:pt x="523" y="13"/>
                      <a:pt x="526" y="14"/>
                      <a:pt x="526" y="14"/>
                    </a:cubicBezTo>
                    <a:cubicBezTo>
                      <a:pt x="526" y="14"/>
                      <a:pt x="524" y="16"/>
                      <a:pt x="524" y="16"/>
                    </a:cubicBezTo>
                    <a:cubicBezTo>
                      <a:pt x="524" y="16"/>
                      <a:pt x="522" y="15"/>
                      <a:pt x="522" y="15"/>
                    </a:cubicBezTo>
                    <a:cubicBezTo>
                      <a:pt x="522" y="15"/>
                      <a:pt x="520" y="17"/>
                      <a:pt x="520" y="17"/>
                    </a:cubicBezTo>
                    <a:cubicBezTo>
                      <a:pt x="520" y="17"/>
                      <a:pt x="522" y="19"/>
                      <a:pt x="522" y="19"/>
                    </a:cubicBezTo>
                    <a:cubicBezTo>
                      <a:pt x="522" y="19"/>
                      <a:pt x="521" y="20"/>
                      <a:pt x="521" y="21"/>
                    </a:cubicBezTo>
                    <a:cubicBezTo>
                      <a:pt x="520" y="22"/>
                      <a:pt x="520" y="22"/>
                      <a:pt x="519" y="23"/>
                    </a:cubicBezTo>
                    <a:cubicBezTo>
                      <a:pt x="518" y="24"/>
                      <a:pt x="518" y="25"/>
                      <a:pt x="517" y="25"/>
                    </a:cubicBezTo>
                    <a:cubicBezTo>
                      <a:pt x="517" y="26"/>
                      <a:pt x="516" y="27"/>
                      <a:pt x="516" y="28"/>
                    </a:cubicBezTo>
                    <a:cubicBezTo>
                      <a:pt x="515" y="28"/>
                      <a:pt x="518" y="29"/>
                      <a:pt x="518" y="29"/>
                    </a:cubicBezTo>
                    <a:cubicBezTo>
                      <a:pt x="519" y="28"/>
                      <a:pt x="520" y="26"/>
                      <a:pt x="521" y="25"/>
                    </a:cubicBezTo>
                    <a:cubicBezTo>
                      <a:pt x="522" y="24"/>
                      <a:pt x="522" y="23"/>
                      <a:pt x="523" y="23"/>
                    </a:cubicBezTo>
                    <a:cubicBezTo>
                      <a:pt x="523" y="22"/>
                      <a:pt x="525" y="24"/>
                      <a:pt x="525" y="24"/>
                    </a:cubicBezTo>
                    <a:cubicBezTo>
                      <a:pt x="526" y="24"/>
                      <a:pt x="527" y="22"/>
                      <a:pt x="527" y="22"/>
                    </a:cubicBezTo>
                    <a:cubicBezTo>
                      <a:pt x="527" y="21"/>
                      <a:pt x="528" y="21"/>
                      <a:pt x="529" y="20"/>
                    </a:cubicBezTo>
                    <a:cubicBezTo>
                      <a:pt x="529" y="19"/>
                      <a:pt x="530" y="18"/>
                      <a:pt x="530" y="18"/>
                    </a:cubicBezTo>
                    <a:cubicBezTo>
                      <a:pt x="530" y="17"/>
                      <a:pt x="528" y="16"/>
                      <a:pt x="528" y="16"/>
                    </a:cubicBezTo>
                    <a:cubicBezTo>
                      <a:pt x="528" y="15"/>
                      <a:pt x="530" y="14"/>
                      <a:pt x="530" y="14"/>
                    </a:cubicBezTo>
                    <a:cubicBezTo>
                      <a:pt x="529" y="14"/>
                      <a:pt x="528" y="12"/>
                      <a:pt x="528" y="12"/>
                    </a:cubicBezTo>
                    <a:cubicBezTo>
                      <a:pt x="528" y="12"/>
                      <a:pt x="529" y="10"/>
                      <a:pt x="529" y="10"/>
                    </a:cubicBezTo>
                    <a:cubicBezTo>
                      <a:pt x="530" y="10"/>
                      <a:pt x="531" y="11"/>
                      <a:pt x="531" y="11"/>
                    </a:cubicBezTo>
                    <a:cubicBezTo>
                      <a:pt x="532" y="12"/>
                      <a:pt x="534" y="13"/>
                      <a:pt x="534" y="13"/>
                    </a:cubicBezTo>
                    <a:cubicBezTo>
                      <a:pt x="534" y="14"/>
                      <a:pt x="532" y="15"/>
                      <a:pt x="532" y="15"/>
                    </a:cubicBezTo>
                    <a:cubicBezTo>
                      <a:pt x="532" y="16"/>
                      <a:pt x="534" y="16"/>
                      <a:pt x="534" y="17"/>
                    </a:cubicBezTo>
                    <a:cubicBezTo>
                      <a:pt x="534" y="18"/>
                      <a:pt x="532" y="19"/>
                      <a:pt x="532" y="19"/>
                    </a:cubicBezTo>
                    <a:cubicBezTo>
                      <a:pt x="533" y="20"/>
                      <a:pt x="535" y="20"/>
                      <a:pt x="535" y="21"/>
                    </a:cubicBezTo>
                    <a:cubicBezTo>
                      <a:pt x="535" y="22"/>
                      <a:pt x="537" y="22"/>
                      <a:pt x="537" y="23"/>
                    </a:cubicBezTo>
                    <a:cubicBezTo>
                      <a:pt x="537" y="22"/>
                      <a:pt x="539" y="21"/>
                      <a:pt x="539" y="20"/>
                    </a:cubicBezTo>
                    <a:cubicBezTo>
                      <a:pt x="539" y="20"/>
                      <a:pt x="536" y="19"/>
                      <a:pt x="536" y="19"/>
                    </a:cubicBezTo>
                    <a:cubicBezTo>
                      <a:pt x="536" y="18"/>
                      <a:pt x="538" y="17"/>
                      <a:pt x="538" y="17"/>
                    </a:cubicBezTo>
                    <a:cubicBezTo>
                      <a:pt x="538" y="16"/>
                      <a:pt x="539" y="14"/>
                      <a:pt x="540" y="14"/>
                    </a:cubicBezTo>
                    <a:cubicBezTo>
                      <a:pt x="540" y="14"/>
                      <a:pt x="542" y="16"/>
                      <a:pt x="542" y="16"/>
                    </a:cubicBezTo>
                    <a:cubicBezTo>
                      <a:pt x="543" y="16"/>
                      <a:pt x="543" y="14"/>
                      <a:pt x="544" y="14"/>
                    </a:cubicBezTo>
                    <a:cubicBezTo>
                      <a:pt x="545" y="14"/>
                      <a:pt x="545" y="15"/>
                      <a:pt x="546" y="15"/>
                    </a:cubicBezTo>
                    <a:cubicBezTo>
                      <a:pt x="547" y="16"/>
                      <a:pt x="548" y="17"/>
                      <a:pt x="548" y="17"/>
                    </a:cubicBezTo>
                    <a:cubicBezTo>
                      <a:pt x="548" y="18"/>
                      <a:pt x="546" y="19"/>
                      <a:pt x="547" y="19"/>
                    </a:cubicBezTo>
                    <a:cubicBezTo>
                      <a:pt x="547" y="20"/>
                      <a:pt x="549" y="21"/>
                      <a:pt x="549" y="21"/>
                    </a:cubicBezTo>
                    <a:cubicBezTo>
                      <a:pt x="549" y="21"/>
                      <a:pt x="550" y="23"/>
                      <a:pt x="551" y="23"/>
                    </a:cubicBezTo>
                    <a:cubicBezTo>
                      <a:pt x="551" y="23"/>
                      <a:pt x="552" y="21"/>
                      <a:pt x="553" y="21"/>
                    </a:cubicBezTo>
                    <a:cubicBezTo>
                      <a:pt x="553" y="20"/>
                      <a:pt x="554" y="19"/>
                      <a:pt x="554" y="18"/>
                    </a:cubicBezTo>
                    <a:cubicBezTo>
                      <a:pt x="554" y="18"/>
                      <a:pt x="552" y="17"/>
                      <a:pt x="552" y="17"/>
                    </a:cubicBezTo>
                    <a:cubicBezTo>
                      <a:pt x="553" y="16"/>
                      <a:pt x="553" y="15"/>
                      <a:pt x="554" y="14"/>
                    </a:cubicBezTo>
                    <a:cubicBezTo>
                      <a:pt x="554" y="14"/>
                      <a:pt x="556" y="16"/>
                      <a:pt x="556" y="16"/>
                    </a:cubicBezTo>
                    <a:cubicBezTo>
                      <a:pt x="557" y="17"/>
                      <a:pt x="558" y="18"/>
                      <a:pt x="558" y="18"/>
                    </a:cubicBezTo>
                    <a:cubicBezTo>
                      <a:pt x="559" y="18"/>
                      <a:pt x="560" y="20"/>
                      <a:pt x="561" y="20"/>
                    </a:cubicBezTo>
                    <a:cubicBezTo>
                      <a:pt x="561" y="20"/>
                      <a:pt x="562" y="17"/>
                      <a:pt x="562" y="17"/>
                    </a:cubicBezTo>
                    <a:cubicBezTo>
                      <a:pt x="563" y="18"/>
                      <a:pt x="564" y="19"/>
                      <a:pt x="565" y="19"/>
                    </a:cubicBezTo>
                    <a:cubicBezTo>
                      <a:pt x="565" y="20"/>
                      <a:pt x="563" y="21"/>
                      <a:pt x="563" y="21"/>
                    </a:cubicBezTo>
                    <a:cubicBezTo>
                      <a:pt x="563" y="22"/>
                      <a:pt x="561" y="23"/>
                      <a:pt x="561" y="23"/>
                    </a:cubicBezTo>
                    <a:cubicBezTo>
                      <a:pt x="561" y="24"/>
                      <a:pt x="563" y="25"/>
                      <a:pt x="563" y="25"/>
                    </a:cubicBezTo>
                    <a:cubicBezTo>
                      <a:pt x="564" y="26"/>
                      <a:pt x="565" y="26"/>
                      <a:pt x="566" y="27"/>
                    </a:cubicBezTo>
                    <a:cubicBezTo>
                      <a:pt x="567" y="25"/>
                      <a:pt x="568" y="24"/>
                      <a:pt x="569" y="22"/>
                    </a:cubicBezTo>
                    <a:cubicBezTo>
                      <a:pt x="570" y="22"/>
                      <a:pt x="570" y="21"/>
                      <a:pt x="571" y="20"/>
                    </a:cubicBezTo>
                    <a:cubicBezTo>
                      <a:pt x="572" y="19"/>
                      <a:pt x="573" y="17"/>
                      <a:pt x="574" y="16"/>
                    </a:cubicBezTo>
                    <a:cubicBezTo>
                      <a:pt x="575" y="15"/>
                      <a:pt x="575" y="14"/>
                      <a:pt x="576" y="14"/>
                    </a:cubicBezTo>
                    <a:cubicBezTo>
                      <a:pt x="577" y="14"/>
                      <a:pt x="577" y="15"/>
                      <a:pt x="578" y="15"/>
                    </a:cubicBezTo>
                    <a:cubicBezTo>
                      <a:pt x="579" y="16"/>
                      <a:pt x="580" y="16"/>
                      <a:pt x="580" y="17"/>
                    </a:cubicBezTo>
                    <a:cubicBezTo>
                      <a:pt x="580" y="17"/>
                      <a:pt x="578" y="19"/>
                      <a:pt x="579" y="19"/>
                    </a:cubicBezTo>
                    <a:cubicBezTo>
                      <a:pt x="579" y="19"/>
                      <a:pt x="581" y="21"/>
                      <a:pt x="581" y="21"/>
                    </a:cubicBezTo>
                    <a:cubicBezTo>
                      <a:pt x="581" y="21"/>
                      <a:pt x="582" y="19"/>
                      <a:pt x="582" y="19"/>
                    </a:cubicBezTo>
                    <a:cubicBezTo>
                      <a:pt x="583" y="18"/>
                      <a:pt x="584" y="17"/>
                      <a:pt x="584" y="16"/>
                    </a:cubicBezTo>
                    <a:cubicBezTo>
                      <a:pt x="584" y="16"/>
                      <a:pt x="582" y="15"/>
                      <a:pt x="582" y="15"/>
                    </a:cubicBezTo>
                    <a:cubicBezTo>
                      <a:pt x="582" y="14"/>
                      <a:pt x="583" y="13"/>
                      <a:pt x="584" y="12"/>
                    </a:cubicBezTo>
                    <a:cubicBezTo>
                      <a:pt x="584" y="12"/>
                      <a:pt x="585" y="11"/>
                      <a:pt x="585" y="10"/>
                    </a:cubicBezTo>
                    <a:cubicBezTo>
                      <a:pt x="586" y="9"/>
                      <a:pt x="587" y="9"/>
                      <a:pt x="587" y="8"/>
                    </a:cubicBezTo>
                    <a:cubicBezTo>
                      <a:pt x="587" y="8"/>
                      <a:pt x="588" y="6"/>
                      <a:pt x="589" y="6"/>
                    </a:cubicBezTo>
                    <a:cubicBezTo>
                      <a:pt x="589" y="6"/>
                      <a:pt x="591" y="7"/>
                      <a:pt x="591" y="7"/>
                    </a:cubicBezTo>
                    <a:cubicBezTo>
                      <a:pt x="591" y="8"/>
                      <a:pt x="590" y="9"/>
                      <a:pt x="589" y="10"/>
                    </a:cubicBezTo>
                    <a:cubicBezTo>
                      <a:pt x="589" y="10"/>
                      <a:pt x="588" y="12"/>
                      <a:pt x="588" y="12"/>
                    </a:cubicBezTo>
                    <a:cubicBezTo>
                      <a:pt x="588" y="12"/>
                      <a:pt x="590" y="14"/>
                      <a:pt x="590" y="14"/>
                    </a:cubicBezTo>
                    <a:cubicBezTo>
                      <a:pt x="590" y="14"/>
                      <a:pt x="591" y="11"/>
                      <a:pt x="592" y="11"/>
                    </a:cubicBezTo>
                    <a:cubicBezTo>
                      <a:pt x="592" y="11"/>
                      <a:pt x="593" y="13"/>
                      <a:pt x="594" y="13"/>
                    </a:cubicBezTo>
                    <a:cubicBezTo>
                      <a:pt x="594" y="13"/>
                      <a:pt x="595" y="11"/>
                      <a:pt x="595" y="11"/>
                    </a:cubicBezTo>
                    <a:cubicBezTo>
                      <a:pt x="596" y="11"/>
                      <a:pt x="597" y="13"/>
                      <a:pt x="598" y="13"/>
                    </a:cubicBezTo>
                    <a:cubicBezTo>
                      <a:pt x="598" y="12"/>
                      <a:pt x="599" y="11"/>
                      <a:pt x="599" y="10"/>
                    </a:cubicBezTo>
                    <a:cubicBezTo>
                      <a:pt x="600" y="10"/>
                      <a:pt x="601" y="9"/>
                      <a:pt x="601" y="8"/>
                    </a:cubicBezTo>
                    <a:cubicBezTo>
                      <a:pt x="601" y="8"/>
                      <a:pt x="603" y="6"/>
                      <a:pt x="603" y="6"/>
                    </a:cubicBezTo>
                    <a:cubicBezTo>
                      <a:pt x="603" y="6"/>
                      <a:pt x="601" y="4"/>
                      <a:pt x="601" y="4"/>
                    </a:cubicBezTo>
                    <a:cubicBezTo>
                      <a:pt x="601" y="4"/>
                      <a:pt x="602" y="2"/>
                      <a:pt x="602" y="2"/>
                    </a:cubicBezTo>
                    <a:cubicBezTo>
                      <a:pt x="603" y="2"/>
                      <a:pt x="604" y="4"/>
                      <a:pt x="605" y="4"/>
                    </a:cubicBezTo>
                    <a:cubicBezTo>
                      <a:pt x="605" y="4"/>
                      <a:pt x="607" y="5"/>
                      <a:pt x="607" y="5"/>
                    </a:cubicBezTo>
                    <a:cubicBezTo>
                      <a:pt x="607" y="6"/>
                      <a:pt x="605" y="7"/>
                      <a:pt x="605" y="8"/>
                    </a:cubicBezTo>
                    <a:cubicBezTo>
                      <a:pt x="605" y="8"/>
                      <a:pt x="603" y="9"/>
                      <a:pt x="603" y="10"/>
                    </a:cubicBezTo>
                    <a:cubicBezTo>
                      <a:pt x="603" y="10"/>
                      <a:pt x="606" y="11"/>
                      <a:pt x="606" y="12"/>
                    </a:cubicBezTo>
                    <a:cubicBezTo>
                      <a:pt x="605" y="12"/>
                      <a:pt x="604" y="14"/>
                      <a:pt x="604" y="14"/>
                    </a:cubicBezTo>
                    <a:cubicBezTo>
                      <a:pt x="603" y="14"/>
                      <a:pt x="602" y="12"/>
                      <a:pt x="602" y="12"/>
                    </a:cubicBezTo>
                    <a:cubicBezTo>
                      <a:pt x="601" y="12"/>
                      <a:pt x="600" y="14"/>
                      <a:pt x="600" y="14"/>
                    </a:cubicBezTo>
                    <a:cubicBezTo>
                      <a:pt x="600" y="15"/>
                      <a:pt x="598" y="16"/>
                      <a:pt x="598" y="16"/>
                    </a:cubicBezTo>
                    <a:cubicBezTo>
                      <a:pt x="598" y="17"/>
                      <a:pt x="601" y="18"/>
                      <a:pt x="600" y="18"/>
                    </a:cubicBezTo>
                    <a:cubicBezTo>
                      <a:pt x="600" y="19"/>
                      <a:pt x="599" y="20"/>
                      <a:pt x="599" y="20"/>
                    </a:cubicBezTo>
                    <a:cubicBezTo>
                      <a:pt x="598" y="21"/>
                      <a:pt x="597" y="22"/>
                      <a:pt x="597" y="23"/>
                    </a:cubicBezTo>
                    <a:cubicBezTo>
                      <a:pt x="597" y="23"/>
                      <a:pt x="599" y="24"/>
                      <a:pt x="599" y="24"/>
                    </a:cubicBezTo>
                    <a:cubicBezTo>
                      <a:pt x="599" y="25"/>
                      <a:pt x="598" y="26"/>
                      <a:pt x="598" y="27"/>
                    </a:cubicBezTo>
                    <a:cubicBezTo>
                      <a:pt x="597" y="27"/>
                      <a:pt x="596" y="28"/>
                      <a:pt x="596" y="29"/>
                    </a:cubicBezTo>
                    <a:cubicBezTo>
                      <a:pt x="597" y="29"/>
                      <a:pt x="597" y="31"/>
                      <a:pt x="598" y="31"/>
                    </a:cubicBezTo>
                    <a:cubicBezTo>
                      <a:pt x="598" y="30"/>
                      <a:pt x="600" y="29"/>
                      <a:pt x="600" y="28"/>
                    </a:cubicBezTo>
                    <a:cubicBezTo>
                      <a:pt x="600" y="28"/>
                      <a:pt x="601" y="27"/>
                      <a:pt x="602" y="26"/>
                    </a:cubicBezTo>
                    <a:cubicBezTo>
                      <a:pt x="602" y="25"/>
                      <a:pt x="603" y="25"/>
                      <a:pt x="603" y="24"/>
                    </a:cubicBezTo>
                    <a:cubicBezTo>
                      <a:pt x="604" y="23"/>
                      <a:pt x="604" y="22"/>
                      <a:pt x="605" y="22"/>
                    </a:cubicBezTo>
                    <a:cubicBezTo>
                      <a:pt x="605" y="21"/>
                      <a:pt x="607" y="20"/>
                      <a:pt x="607" y="19"/>
                    </a:cubicBezTo>
                    <a:cubicBezTo>
                      <a:pt x="607" y="19"/>
                      <a:pt x="604" y="18"/>
                      <a:pt x="604" y="18"/>
                    </a:cubicBezTo>
                    <a:cubicBezTo>
                      <a:pt x="605" y="17"/>
                      <a:pt x="606" y="16"/>
                      <a:pt x="606" y="15"/>
                    </a:cubicBezTo>
                    <a:cubicBezTo>
                      <a:pt x="607" y="15"/>
                      <a:pt x="607" y="14"/>
                      <a:pt x="608" y="13"/>
                    </a:cubicBezTo>
                    <a:cubicBezTo>
                      <a:pt x="608" y="13"/>
                      <a:pt x="610" y="15"/>
                      <a:pt x="610" y="15"/>
                    </a:cubicBezTo>
                    <a:cubicBezTo>
                      <a:pt x="611" y="13"/>
                      <a:pt x="612" y="12"/>
                      <a:pt x="613" y="10"/>
                    </a:cubicBezTo>
                    <a:cubicBezTo>
                      <a:pt x="614" y="11"/>
                      <a:pt x="616" y="12"/>
                      <a:pt x="616" y="12"/>
                    </a:cubicBezTo>
                    <a:cubicBezTo>
                      <a:pt x="616" y="13"/>
                      <a:pt x="614" y="14"/>
                      <a:pt x="614" y="14"/>
                    </a:cubicBezTo>
                    <a:cubicBezTo>
                      <a:pt x="614" y="15"/>
                      <a:pt x="616" y="16"/>
                      <a:pt x="616" y="16"/>
                    </a:cubicBezTo>
                    <a:cubicBezTo>
                      <a:pt x="616" y="16"/>
                      <a:pt x="618" y="14"/>
                      <a:pt x="618" y="14"/>
                    </a:cubicBezTo>
                    <a:cubicBezTo>
                      <a:pt x="618" y="14"/>
                      <a:pt x="620" y="15"/>
                      <a:pt x="620" y="16"/>
                    </a:cubicBezTo>
                    <a:cubicBezTo>
                      <a:pt x="620" y="16"/>
                      <a:pt x="618" y="18"/>
                      <a:pt x="618" y="18"/>
                    </a:cubicBezTo>
                    <a:cubicBezTo>
                      <a:pt x="619" y="18"/>
                      <a:pt x="620" y="19"/>
                      <a:pt x="621" y="19"/>
                    </a:cubicBezTo>
                    <a:cubicBezTo>
                      <a:pt x="621" y="20"/>
                      <a:pt x="622" y="17"/>
                      <a:pt x="622" y="17"/>
                    </a:cubicBezTo>
                    <a:cubicBezTo>
                      <a:pt x="623" y="17"/>
                      <a:pt x="624" y="19"/>
                      <a:pt x="625" y="19"/>
                    </a:cubicBezTo>
                    <a:cubicBezTo>
                      <a:pt x="626" y="17"/>
                      <a:pt x="627" y="16"/>
                      <a:pt x="628" y="15"/>
                    </a:cubicBezTo>
                    <a:cubicBezTo>
                      <a:pt x="629" y="14"/>
                      <a:pt x="629" y="13"/>
                      <a:pt x="630" y="12"/>
                    </a:cubicBezTo>
                    <a:cubicBezTo>
                      <a:pt x="630" y="12"/>
                      <a:pt x="631" y="11"/>
                      <a:pt x="631" y="10"/>
                    </a:cubicBezTo>
                    <a:cubicBezTo>
                      <a:pt x="632" y="10"/>
                      <a:pt x="633" y="8"/>
                      <a:pt x="633" y="8"/>
                    </a:cubicBezTo>
                    <a:cubicBezTo>
                      <a:pt x="633" y="7"/>
                      <a:pt x="631" y="6"/>
                      <a:pt x="631" y="6"/>
                    </a:cubicBezTo>
                    <a:cubicBezTo>
                      <a:pt x="631" y="5"/>
                      <a:pt x="632" y="4"/>
                      <a:pt x="633" y="4"/>
                    </a:cubicBezTo>
                    <a:cubicBezTo>
                      <a:pt x="633" y="3"/>
                      <a:pt x="634" y="2"/>
                      <a:pt x="634" y="2"/>
                    </a:cubicBezTo>
                    <a:cubicBezTo>
                      <a:pt x="636" y="3"/>
                      <a:pt x="637" y="4"/>
                      <a:pt x="639" y="5"/>
                    </a:cubicBezTo>
                    <a:cubicBezTo>
                      <a:pt x="639" y="6"/>
                      <a:pt x="637" y="7"/>
                      <a:pt x="637" y="7"/>
                    </a:cubicBezTo>
                    <a:cubicBezTo>
                      <a:pt x="637" y="8"/>
                      <a:pt x="639" y="9"/>
                      <a:pt x="639" y="9"/>
                    </a:cubicBezTo>
                    <a:cubicBezTo>
                      <a:pt x="640" y="10"/>
                      <a:pt x="641" y="10"/>
                      <a:pt x="642" y="11"/>
                    </a:cubicBezTo>
                    <a:cubicBezTo>
                      <a:pt x="642" y="11"/>
                      <a:pt x="643" y="12"/>
                      <a:pt x="644" y="12"/>
                    </a:cubicBezTo>
                    <a:cubicBezTo>
                      <a:pt x="645" y="13"/>
                      <a:pt x="645" y="14"/>
                      <a:pt x="646" y="14"/>
                    </a:cubicBezTo>
                    <a:cubicBezTo>
                      <a:pt x="646" y="14"/>
                      <a:pt x="648" y="16"/>
                      <a:pt x="648" y="16"/>
                    </a:cubicBezTo>
                    <a:cubicBezTo>
                      <a:pt x="648" y="16"/>
                      <a:pt x="647" y="18"/>
                      <a:pt x="647" y="18"/>
                    </a:cubicBezTo>
                    <a:cubicBezTo>
                      <a:pt x="646" y="19"/>
                      <a:pt x="645" y="20"/>
                      <a:pt x="645" y="20"/>
                    </a:cubicBezTo>
                    <a:cubicBezTo>
                      <a:pt x="644" y="20"/>
                      <a:pt x="643" y="19"/>
                      <a:pt x="643" y="19"/>
                    </a:cubicBezTo>
                    <a:cubicBezTo>
                      <a:pt x="642" y="19"/>
                      <a:pt x="642" y="21"/>
                      <a:pt x="641" y="21"/>
                    </a:cubicBezTo>
                    <a:cubicBezTo>
                      <a:pt x="642" y="22"/>
                      <a:pt x="644" y="23"/>
                      <a:pt x="645" y="24"/>
                    </a:cubicBezTo>
                    <a:cubicBezTo>
                      <a:pt x="646" y="24"/>
                      <a:pt x="646" y="22"/>
                      <a:pt x="647" y="22"/>
                    </a:cubicBezTo>
                    <a:cubicBezTo>
                      <a:pt x="647" y="22"/>
                      <a:pt x="649" y="24"/>
                      <a:pt x="649" y="24"/>
                    </a:cubicBezTo>
                    <a:cubicBezTo>
                      <a:pt x="650" y="23"/>
                      <a:pt x="651" y="22"/>
                      <a:pt x="651" y="21"/>
                    </a:cubicBezTo>
                    <a:cubicBezTo>
                      <a:pt x="652" y="21"/>
                      <a:pt x="652" y="20"/>
                      <a:pt x="653" y="19"/>
                    </a:cubicBezTo>
                    <a:cubicBezTo>
                      <a:pt x="653" y="18"/>
                      <a:pt x="654" y="18"/>
                      <a:pt x="654" y="17"/>
                    </a:cubicBezTo>
                    <a:cubicBezTo>
                      <a:pt x="655" y="16"/>
                      <a:pt x="656" y="15"/>
                      <a:pt x="656" y="15"/>
                    </a:cubicBezTo>
                    <a:cubicBezTo>
                      <a:pt x="656" y="14"/>
                      <a:pt x="658" y="13"/>
                      <a:pt x="658" y="13"/>
                    </a:cubicBezTo>
                    <a:cubicBezTo>
                      <a:pt x="658" y="12"/>
                      <a:pt x="656" y="11"/>
                      <a:pt x="656" y="11"/>
                    </a:cubicBezTo>
                    <a:cubicBezTo>
                      <a:pt x="655" y="11"/>
                      <a:pt x="653" y="9"/>
                      <a:pt x="653" y="9"/>
                    </a:cubicBezTo>
                    <a:cubicBezTo>
                      <a:pt x="654" y="9"/>
                      <a:pt x="655" y="7"/>
                      <a:pt x="655" y="7"/>
                    </a:cubicBezTo>
                    <a:cubicBezTo>
                      <a:pt x="656" y="7"/>
                      <a:pt x="657" y="8"/>
                      <a:pt x="657" y="9"/>
                    </a:cubicBezTo>
                    <a:cubicBezTo>
                      <a:pt x="658" y="9"/>
                      <a:pt x="659" y="10"/>
                      <a:pt x="660" y="10"/>
                    </a:cubicBezTo>
                    <a:cubicBezTo>
                      <a:pt x="660" y="11"/>
                      <a:pt x="661" y="12"/>
                      <a:pt x="662" y="12"/>
                    </a:cubicBezTo>
                    <a:cubicBezTo>
                      <a:pt x="662" y="12"/>
                      <a:pt x="663" y="14"/>
                      <a:pt x="664" y="14"/>
                    </a:cubicBezTo>
                    <a:cubicBezTo>
                      <a:pt x="664" y="14"/>
                      <a:pt x="665" y="12"/>
                      <a:pt x="666" y="11"/>
                    </a:cubicBezTo>
                    <a:cubicBezTo>
                      <a:pt x="666" y="11"/>
                      <a:pt x="667" y="9"/>
                      <a:pt x="667" y="9"/>
                    </a:cubicBezTo>
                    <a:cubicBezTo>
                      <a:pt x="668" y="9"/>
                      <a:pt x="669" y="11"/>
                      <a:pt x="670" y="11"/>
                    </a:cubicBezTo>
                    <a:cubicBezTo>
                      <a:pt x="670" y="11"/>
                      <a:pt x="671" y="13"/>
                      <a:pt x="672" y="13"/>
                    </a:cubicBezTo>
                    <a:cubicBezTo>
                      <a:pt x="672" y="13"/>
                      <a:pt x="673" y="11"/>
                      <a:pt x="674" y="10"/>
                    </a:cubicBezTo>
                    <a:cubicBezTo>
                      <a:pt x="674" y="10"/>
                      <a:pt x="675" y="8"/>
                      <a:pt x="675" y="8"/>
                    </a:cubicBezTo>
                    <a:cubicBezTo>
                      <a:pt x="676" y="8"/>
                      <a:pt x="677" y="9"/>
                      <a:pt x="677" y="10"/>
                    </a:cubicBezTo>
                    <a:cubicBezTo>
                      <a:pt x="678" y="10"/>
                      <a:pt x="676" y="12"/>
                      <a:pt x="676" y="12"/>
                    </a:cubicBezTo>
                    <a:cubicBezTo>
                      <a:pt x="675" y="13"/>
                      <a:pt x="674" y="14"/>
                      <a:pt x="674" y="14"/>
                    </a:cubicBezTo>
                    <a:cubicBezTo>
                      <a:pt x="674" y="15"/>
                      <a:pt x="676" y="16"/>
                      <a:pt x="676" y="16"/>
                    </a:cubicBezTo>
                    <a:cubicBezTo>
                      <a:pt x="676" y="17"/>
                      <a:pt x="675" y="18"/>
                      <a:pt x="675" y="18"/>
                    </a:cubicBezTo>
                    <a:cubicBezTo>
                      <a:pt x="675" y="19"/>
                      <a:pt x="677" y="19"/>
                      <a:pt x="677" y="20"/>
                    </a:cubicBezTo>
                    <a:cubicBezTo>
                      <a:pt x="677" y="21"/>
                      <a:pt x="675" y="22"/>
                      <a:pt x="675" y="22"/>
                    </a:cubicBezTo>
                    <a:cubicBezTo>
                      <a:pt x="675" y="23"/>
                      <a:pt x="677" y="23"/>
                      <a:pt x="677" y="24"/>
                    </a:cubicBezTo>
                    <a:cubicBezTo>
                      <a:pt x="677" y="25"/>
                      <a:pt x="676" y="26"/>
                      <a:pt x="676" y="26"/>
                    </a:cubicBezTo>
                    <a:cubicBezTo>
                      <a:pt x="676" y="27"/>
                      <a:pt x="678" y="27"/>
                      <a:pt x="678" y="28"/>
                    </a:cubicBezTo>
                    <a:cubicBezTo>
                      <a:pt x="678" y="27"/>
                      <a:pt x="679" y="26"/>
                      <a:pt x="680" y="26"/>
                    </a:cubicBezTo>
                    <a:cubicBezTo>
                      <a:pt x="680" y="25"/>
                      <a:pt x="681" y="24"/>
                      <a:pt x="681" y="23"/>
                    </a:cubicBezTo>
                    <a:cubicBezTo>
                      <a:pt x="682" y="23"/>
                      <a:pt x="683" y="22"/>
                      <a:pt x="683" y="21"/>
                    </a:cubicBezTo>
                    <a:cubicBezTo>
                      <a:pt x="683" y="21"/>
                      <a:pt x="681" y="20"/>
                      <a:pt x="681" y="19"/>
                    </a:cubicBezTo>
                    <a:cubicBezTo>
                      <a:pt x="681" y="19"/>
                      <a:pt x="683" y="18"/>
                      <a:pt x="682" y="17"/>
                    </a:cubicBezTo>
                    <a:cubicBezTo>
                      <a:pt x="682" y="17"/>
                      <a:pt x="680" y="16"/>
                      <a:pt x="680" y="16"/>
                    </a:cubicBezTo>
                    <a:cubicBezTo>
                      <a:pt x="680" y="15"/>
                      <a:pt x="682" y="14"/>
                      <a:pt x="682" y="13"/>
                    </a:cubicBezTo>
                    <a:cubicBezTo>
                      <a:pt x="682" y="13"/>
                      <a:pt x="680" y="12"/>
                      <a:pt x="680" y="12"/>
                    </a:cubicBezTo>
                    <a:cubicBezTo>
                      <a:pt x="680" y="11"/>
                      <a:pt x="681" y="9"/>
                      <a:pt x="681" y="9"/>
                    </a:cubicBezTo>
                    <a:cubicBezTo>
                      <a:pt x="682" y="9"/>
                      <a:pt x="683" y="11"/>
                      <a:pt x="684" y="11"/>
                    </a:cubicBezTo>
                    <a:cubicBezTo>
                      <a:pt x="684" y="11"/>
                      <a:pt x="685" y="13"/>
                      <a:pt x="686" y="13"/>
                    </a:cubicBezTo>
                    <a:cubicBezTo>
                      <a:pt x="686" y="13"/>
                      <a:pt x="687" y="10"/>
                      <a:pt x="688" y="11"/>
                    </a:cubicBezTo>
                    <a:cubicBezTo>
                      <a:pt x="688" y="11"/>
                      <a:pt x="689" y="12"/>
                      <a:pt x="690" y="12"/>
                    </a:cubicBezTo>
                    <a:cubicBezTo>
                      <a:pt x="691" y="13"/>
                      <a:pt x="691" y="13"/>
                      <a:pt x="692" y="14"/>
                    </a:cubicBezTo>
                    <a:cubicBezTo>
                      <a:pt x="693" y="14"/>
                      <a:pt x="694" y="15"/>
                      <a:pt x="694" y="16"/>
                    </a:cubicBezTo>
                    <a:cubicBezTo>
                      <a:pt x="695" y="16"/>
                      <a:pt x="696" y="17"/>
                      <a:pt x="697" y="17"/>
                    </a:cubicBezTo>
                    <a:cubicBezTo>
                      <a:pt x="697" y="17"/>
                      <a:pt x="698" y="15"/>
                      <a:pt x="698" y="15"/>
                    </a:cubicBezTo>
                    <a:cubicBezTo>
                      <a:pt x="699" y="15"/>
                      <a:pt x="700" y="17"/>
                      <a:pt x="700" y="17"/>
                    </a:cubicBezTo>
                    <a:cubicBezTo>
                      <a:pt x="701" y="17"/>
                      <a:pt x="702" y="15"/>
                      <a:pt x="702" y="15"/>
                    </a:cubicBezTo>
                    <a:cubicBezTo>
                      <a:pt x="702" y="14"/>
                      <a:pt x="700" y="13"/>
                      <a:pt x="700" y="13"/>
                    </a:cubicBezTo>
                    <a:cubicBezTo>
                      <a:pt x="700" y="12"/>
                      <a:pt x="701" y="11"/>
                      <a:pt x="702" y="11"/>
                    </a:cubicBezTo>
                    <a:cubicBezTo>
                      <a:pt x="702" y="10"/>
                      <a:pt x="703" y="9"/>
                      <a:pt x="703" y="8"/>
                    </a:cubicBezTo>
                    <a:cubicBezTo>
                      <a:pt x="705" y="10"/>
                      <a:pt x="706" y="11"/>
                      <a:pt x="708" y="12"/>
                    </a:cubicBezTo>
                    <a:cubicBezTo>
                      <a:pt x="707" y="13"/>
                      <a:pt x="707" y="13"/>
                      <a:pt x="706" y="14"/>
                    </a:cubicBezTo>
                    <a:cubicBezTo>
                      <a:pt x="706" y="14"/>
                      <a:pt x="704" y="16"/>
                      <a:pt x="704" y="16"/>
                    </a:cubicBezTo>
                    <a:cubicBezTo>
                      <a:pt x="704" y="17"/>
                      <a:pt x="706" y="18"/>
                      <a:pt x="707" y="18"/>
                    </a:cubicBezTo>
                    <a:cubicBezTo>
                      <a:pt x="707" y="18"/>
                      <a:pt x="709" y="19"/>
                      <a:pt x="709" y="20"/>
                    </a:cubicBezTo>
                    <a:cubicBezTo>
                      <a:pt x="709" y="20"/>
                      <a:pt x="707" y="21"/>
                      <a:pt x="707" y="22"/>
                    </a:cubicBezTo>
                    <a:cubicBezTo>
                      <a:pt x="707" y="22"/>
                      <a:pt x="709" y="23"/>
                      <a:pt x="709" y="24"/>
                    </a:cubicBezTo>
                    <a:cubicBezTo>
                      <a:pt x="709" y="24"/>
                      <a:pt x="708" y="25"/>
                      <a:pt x="708" y="26"/>
                    </a:cubicBezTo>
                    <a:cubicBezTo>
                      <a:pt x="707" y="26"/>
                      <a:pt x="706" y="28"/>
                      <a:pt x="706" y="28"/>
                    </a:cubicBezTo>
                    <a:cubicBezTo>
                      <a:pt x="706" y="29"/>
                      <a:pt x="708" y="29"/>
                      <a:pt x="708" y="30"/>
                    </a:cubicBezTo>
                    <a:cubicBezTo>
                      <a:pt x="709" y="28"/>
                      <a:pt x="710" y="27"/>
                      <a:pt x="712" y="25"/>
                    </a:cubicBezTo>
                    <a:cubicBezTo>
                      <a:pt x="712" y="25"/>
                      <a:pt x="713" y="23"/>
                      <a:pt x="713" y="23"/>
                    </a:cubicBezTo>
                    <a:cubicBezTo>
                      <a:pt x="713" y="23"/>
                      <a:pt x="711" y="22"/>
                      <a:pt x="711" y="21"/>
                    </a:cubicBezTo>
                    <a:cubicBezTo>
                      <a:pt x="711" y="21"/>
                      <a:pt x="709" y="20"/>
                      <a:pt x="709" y="20"/>
                    </a:cubicBezTo>
                    <a:cubicBezTo>
                      <a:pt x="709" y="19"/>
                      <a:pt x="710" y="18"/>
                      <a:pt x="711" y="17"/>
                    </a:cubicBezTo>
                    <a:cubicBezTo>
                      <a:pt x="711" y="17"/>
                      <a:pt x="712" y="16"/>
                      <a:pt x="712" y="15"/>
                    </a:cubicBezTo>
                    <a:cubicBezTo>
                      <a:pt x="712" y="15"/>
                      <a:pt x="710" y="14"/>
                      <a:pt x="710" y="14"/>
                    </a:cubicBezTo>
                    <a:cubicBezTo>
                      <a:pt x="711" y="12"/>
                      <a:pt x="712" y="11"/>
                      <a:pt x="713" y="9"/>
                    </a:cubicBezTo>
                    <a:cubicBezTo>
                      <a:pt x="714" y="10"/>
                      <a:pt x="715" y="10"/>
                      <a:pt x="716" y="11"/>
                    </a:cubicBezTo>
                    <a:cubicBezTo>
                      <a:pt x="716" y="11"/>
                      <a:pt x="718" y="12"/>
                      <a:pt x="718" y="12"/>
                    </a:cubicBezTo>
                    <a:cubicBezTo>
                      <a:pt x="718" y="13"/>
                      <a:pt x="716" y="14"/>
                      <a:pt x="716" y="15"/>
                    </a:cubicBezTo>
                    <a:cubicBezTo>
                      <a:pt x="716" y="15"/>
                      <a:pt x="714" y="13"/>
                      <a:pt x="714" y="13"/>
                    </a:cubicBezTo>
                    <a:cubicBezTo>
                      <a:pt x="713" y="13"/>
                      <a:pt x="713" y="15"/>
                      <a:pt x="712" y="15"/>
                    </a:cubicBezTo>
                    <a:cubicBezTo>
                      <a:pt x="714" y="16"/>
                      <a:pt x="715" y="17"/>
                      <a:pt x="717" y="19"/>
                    </a:cubicBezTo>
                    <a:cubicBezTo>
                      <a:pt x="717" y="18"/>
                      <a:pt x="718" y="17"/>
                      <a:pt x="718" y="16"/>
                    </a:cubicBezTo>
                    <a:cubicBezTo>
                      <a:pt x="719" y="16"/>
                      <a:pt x="719" y="15"/>
                      <a:pt x="720" y="14"/>
                    </a:cubicBezTo>
                    <a:cubicBezTo>
                      <a:pt x="721" y="14"/>
                      <a:pt x="721" y="12"/>
                      <a:pt x="722" y="12"/>
                    </a:cubicBezTo>
                    <a:cubicBezTo>
                      <a:pt x="722" y="12"/>
                      <a:pt x="724" y="14"/>
                      <a:pt x="724" y="14"/>
                    </a:cubicBezTo>
                    <a:cubicBezTo>
                      <a:pt x="724" y="13"/>
                      <a:pt x="726" y="12"/>
                      <a:pt x="726" y="11"/>
                    </a:cubicBezTo>
                    <a:cubicBezTo>
                      <a:pt x="726" y="11"/>
                      <a:pt x="723" y="10"/>
                      <a:pt x="724" y="10"/>
                    </a:cubicBezTo>
                    <a:cubicBezTo>
                      <a:pt x="724" y="9"/>
                      <a:pt x="725" y="8"/>
                      <a:pt x="725" y="7"/>
                    </a:cubicBezTo>
                    <a:cubicBezTo>
                      <a:pt x="726" y="7"/>
                      <a:pt x="727" y="9"/>
                      <a:pt x="727" y="9"/>
                    </a:cubicBezTo>
                    <a:cubicBezTo>
                      <a:pt x="728" y="10"/>
                      <a:pt x="730" y="10"/>
                      <a:pt x="730" y="11"/>
                    </a:cubicBezTo>
                    <a:cubicBezTo>
                      <a:pt x="730" y="11"/>
                      <a:pt x="728" y="13"/>
                      <a:pt x="728" y="13"/>
                    </a:cubicBezTo>
                    <a:cubicBezTo>
                      <a:pt x="727" y="14"/>
                      <a:pt x="727" y="15"/>
                      <a:pt x="726" y="15"/>
                    </a:cubicBezTo>
                    <a:cubicBezTo>
                      <a:pt x="726" y="15"/>
                      <a:pt x="725" y="14"/>
                      <a:pt x="724" y="14"/>
                    </a:cubicBezTo>
                    <a:cubicBezTo>
                      <a:pt x="724" y="14"/>
                      <a:pt x="722" y="16"/>
                      <a:pt x="722" y="16"/>
                    </a:cubicBezTo>
                    <a:cubicBezTo>
                      <a:pt x="722" y="16"/>
                      <a:pt x="725" y="17"/>
                      <a:pt x="725" y="18"/>
                    </a:cubicBezTo>
                    <a:cubicBezTo>
                      <a:pt x="725" y="18"/>
                      <a:pt x="723" y="19"/>
                      <a:pt x="723" y="20"/>
                    </a:cubicBezTo>
                    <a:cubicBezTo>
                      <a:pt x="724" y="20"/>
                      <a:pt x="724" y="21"/>
                      <a:pt x="725" y="22"/>
                    </a:cubicBezTo>
                    <a:cubicBezTo>
                      <a:pt x="726" y="22"/>
                      <a:pt x="727" y="23"/>
                      <a:pt x="727" y="23"/>
                    </a:cubicBezTo>
                    <a:cubicBezTo>
                      <a:pt x="728" y="23"/>
                      <a:pt x="729" y="21"/>
                      <a:pt x="729" y="21"/>
                    </a:cubicBezTo>
                    <a:cubicBezTo>
                      <a:pt x="730" y="20"/>
                      <a:pt x="730" y="19"/>
                      <a:pt x="731" y="19"/>
                    </a:cubicBezTo>
                    <a:cubicBezTo>
                      <a:pt x="731" y="18"/>
                      <a:pt x="732" y="17"/>
                      <a:pt x="732" y="17"/>
                    </a:cubicBezTo>
                    <a:cubicBezTo>
                      <a:pt x="733" y="16"/>
                      <a:pt x="734" y="14"/>
                      <a:pt x="734" y="14"/>
                    </a:cubicBezTo>
                    <a:cubicBezTo>
                      <a:pt x="735" y="14"/>
                      <a:pt x="736" y="16"/>
                      <a:pt x="736" y="16"/>
                    </a:cubicBezTo>
                    <a:cubicBezTo>
                      <a:pt x="737" y="16"/>
                      <a:pt x="738" y="17"/>
                      <a:pt x="739" y="18"/>
                    </a:cubicBezTo>
                    <a:cubicBezTo>
                      <a:pt x="739" y="18"/>
                      <a:pt x="737" y="20"/>
                      <a:pt x="737" y="20"/>
                    </a:cubicBezTo>
                    <a:cubicBezTo>
                      <a:pt x="737" y="20"/>
                      <a:pt x="739" y="22"/>
                      <a:pt x="739" y="22"/>
                    </a:cubicBezTo>
                    <a:cubicBezTo>
                      <a:pt x="739" y="21"/>
                      <a:pt x="741" y="20"/>
                      <a:pt x="741" y="19"/>
                    </a:cubicBezTo>
                    <a:cubicBezTo>
                      <a:pt x="741" y="19"/>
                      <a:pt x="739" y="18"/>
                      <a:pt x="739" y="18"/>
                    </a:cubicBezTo>
                    <a:cubicBezTo>
                      <a:pt x="739" y="17"/>
                      <a:pt x="740" y="16"/>
                      <a:pt x="740" y="15"/>
                    </a:cubicBezTo>
                    <a:cubicBezTo>
                      <a:pt x="741" y="15"/>
                      <a:pt x="742" y="14"/>
                      <a:pt x="742" y="13"/>
                    </a:cubicBezTo>
                    <a:cubicBezTo>
                      <a:pt x="742" y="13"/>
                      <a:pt x="744" y="12"/>
                      <a:pt x="744" y="11"/>
                    </a:cubicBezTo>
                    <a:cubicBezTo>
                      <a:pt x="744" y="11"/>
                      <a:pt x="741" y="10"/>
                      <a:pt x="742" y="9"/>
                    </a:cubicBezTo>
                    <a:cubicBezTo>
                      <a:pt x="742" y="9"/>
                      <a:pt x="743" y="8"/>
                      <a:pt x="743" y="7"/>
                    </a:cubicBezTo>
                    <a:cubicBezTo>
                      <a:pt x="744" y="6"/>
                      <a:pt x="744" y="5"/>
                      <a:pt x="745" y="5"/>
                    </a:cubicBezTo>
                    <a:cubicBezTo>
                      <a:pt x="745" y="5"/>
                      <a:pt x="747" y="7"/>
                      <a:pt x="747" y="7"/>
                    </a:cubicBezTo>
                    <a:cubicBezTo>
                      <a:pt x="748" y="6"/>
                      <a:pt x="748" y="5"/>
                      <a:pt x="749" y="4"/>
                    </a:cubicBezTo>
                    <a:cubicBezTo>
                      <a:pt x="750" y="5"/>
                      <a:pt x="750" y="5"/>
                      <a:pt x="751" y="6"/>
                    </a:cubicBezTo>
                    <a:cubicBezTo>
                      <a:pt x="752" y="7"/>
                      <a:pt x="753" y="7"/>
                      <a:pt x="753" y="8"/>
                    </a:cubicBezTo>
                    <a:cubicBezTo>
                      <a:pt x="754" y="8"/>
                      <a:pt x="755" y="9"/>
                      <a:pt x="756" y="9"/>
                    </a:cubicBezTo>
                    <a:cubicBezTo>
                      <a:pt x="756" y="10"/>
                      <a:pt x="754" y="11"/>
                      <a:pt x="754" y="12"/>
                    </a:cubicBezTo>
                    <a:cubicBezTo>
                      <a:pt x="754" y="12"/>
                      <a:pt x="756" y="13"/>
                      <a:pt x="756" y="13"/>
                    </a:cubicBezTo>
                    <a:cubicBezTo>
                      <a:pt x="756" y="14"/>
                      <a:pt x="758" y="15"/>
                      <a:pt x="758" y="15"/>
                    </a:cubicBezTo>
                    <a:cubicBezTo>
                      <a:pt x="758" y="15"/>
                      <a:pt x="756" y="17"/>
                      <a:pt x="757" y="17"/>
                    </a:cubicBezTo>
                    <a:cubicBezTo>
                      <a:pt x="757" y="18"/>
                      <a:pt x="758" y="19"/>
                      <a:pt x="759" y="19"/>
                    </a:cubicBezTo>
                    <a:cubicBezTo>
                      <a:pt x="759" y="19"/>
                      <a:pt x="760" y="17"/>
                      <a:pt x="761" y="17"/>
                    </a:cubicBezTo>
                    <a:cubicBezTo>
                      <a:pt x="761" y="17"/>
                      <a:pt x="762" y="18"/>
                      <a:pt x="763" y="18"/>
                    </a:cubicBezTo>
                    <a:cubicBezTo>
                      <a:pt x="763" y="18"/>
                      <a:pt x="765" y="20"/>
                      <a:pt x="765" y="20"/>
                    </a:cubicBezTo>
                    <a:cubicBezTo>
                      <a:pt x="766" y="20"/>
                      <a:pt x="766" y="19"/>
                      <a:pt x="767" y="18"/>
                    </a:cubicBezTo>
                    <a:cubicBezTo>
                      <a:pt x="767" y="17"/>
                      <a:pt x="768" y="16"/>
                      <a:pt x="768" y="16"/>
                    </a:cubicBezTo>
                    <a:cubicBezTo>
                      <a:pt x="769" y="15"/>
                      <a:pt x="770" y="14"/>
                      <a:pt x="770" y="13"/>
                    </a:cubicBezTo>
                    <a:cubicBezTo>
                      <a:pt x="771" y="13"/>
                      <a:pt x="771" y="12"/>
                      <a:pt x="772" y="11"/>
                    </a:cubicBezTo>
                    <a:cubicBezTo>
                      <a:pt x="772" y="11"/>
                      <a:pt x="774" y="13"/>
                      <a:pt x="774" y="13"/>
                    </a:cubicBezTo>
                    <a:cubicBezTo>
                      <a:pt x="775" y="13"/>
                      <a:pt x="775" y="11"/>
                      <a:pt x="776" y="11"/>
                    </a:cubicBezTo>
                    <a:cubicBezTo>
                      <a:pt x="776" y="11"/>
                      <a:pt x="778" y="13"/>
                      <a:pt x="778" y="12"/>
                    </a:cubicBezTo>
                    <a:cubicBezTo>
                      <a:pt x="779" y="12"/>
                      <a:pt x="779" y="11"/>
                      <a:pt x="780" y="10"/>
                    </a:cubicBezTo>
                    <a:cubicBezTo>
                      <a:pt x="780" y="10"/>
                      <a:pt x="781" y="8"/>
                      <a:pt x="781" y="8"/>
                    </a:cubicBezTo>
                    <a:cubicBezTo>
                      <a:pt x="782" y="8"/>
                      <a:pt x="783" y="9"/>
                      <a:pt x="784" y="10"/>
                    </a:cubicBezTo>
                    <a:cubicBezTo>
                      <a:pt x="784" y="10"/>
                      <a:pt x="785" y="11"/>
                      <a:pt x="786" y="11"/>
                    </a:cubicBezTo>
                    <a:cubicBezTo>
                      <a:pt x="786" y="11"/>
                      <a:pt x="787" y="9"/>
                      <a:pt x="788" y="9"/>
                    </a:cubicBezTo>
                    <a:cubicBezTo>
                      <a:pt x="788" y="9"/>
                      <a:pt x="790" y="11"/>
                      <a:pt x="790" y="11"/>
                    </a:cubicBezTo>
                    <a:cubicBezTo>
                      <a:pt x="790" y="11"/>
                      <a:pt x="788" y="13"/>
                      <a:pt x="788" y="13"/>
                    </a:cubicBezTo>
                    <a:cubicBezTo>
                      <a:pt x="788" y="13"/>
                      <a:pt x="786" y="11"/>
                      <a:pt x="786" y="11"/>
                    </a:cubicBezTo>
                    <a:cubicBezTo>
                      <a:pt x="785" y="11"/>
                      <a:pt x="784" y="13"/>
                      <a:pt x="784" y="14"/>
                    </a:cubicBezTo>
                    <a:cubicBezTo>
                      <a:pt x="784" y="14"/>
                      <a:pt x="783" y="15"/>
                      <a:pt x="782" y="16"/>
                    </a:cubicBezTo>
                    <a:cubicBezTo>
                      <a:pt x="782" y="17"/>
                      <a:pt x="781" y="17"/>
                      <a:pt x="781" y="18"/>
                    </a:cubicBezTo>
                    <a:cubicBezTo>
                      <a:pt x="780" y="19"/>
                      <a:pt x="780" y="20"/>
                      <a:pt x="779" y="20"/>
                    </a:cubicBezTo>
                    <a:cubicBezTo>
                      <a:pt x="781" y="21"/>
                      <a:pt x="782" y="23"/>
                      <a:pt x="784" y="24"/>
                    </a:cubicBezTo>
                    <a:cubicBezTo>
                      <a:pt x="784" y="23"/>
                      <a:pt x="785" y="22"/>
                      <a:pt x="785" y="21"/>
                    </a:cubicBezTo>
                    <a:cubicBezTo>
                      <a:pt x="785" y="21"/>
                      <a:pt x="787" y="19"/>
                      <a:pt x="787" y="19"/>
                    </a:cubicBezTo>
                    <a:cubicBezTo>
                      <a:pt x="788" y="19"/>
                      <a:pt x="789" y="21"/>
                      <a:pt x="789" y="21"/>
                    </a:cubicBezTo>
                    <a:cubicBezTo>
                      <a:pt x="790" y="21"/>
                      <a:pt x="790" y="19"/>
                      <a:pt x="791" y="19"/>
                    </a:cubicBezTo>
                    <a:cubicBezTo>
                      <a:pt x="791" y="19"/>
                      <a:pt x="793" y="21"/>
                      <a:pt x="793" y="20"/>
                    </a:cubicBezTo>
                    <a:cubicBezTo>
                      <a:pt x="794" y="20"/>
                      <a:pt x="794" y="19"/>
                      <a:pt x="795" y="18"/>
                    </a:cubicBezTo>
                    <a:cubicBezTo>
                      <a:pt x="795" y="17"/>
                      <a:pt x="796" y="17"/>
                      <a:pt x="797" y="16"/>
                    </a:cubicBezTo>
                    <a:cubicBezTo>
                      <a:pt x="797" y="15"/>
                      <a:pt x="798" y="14"/>
                      <a:pt x="798" y="14"/>
                    </a:cubicBezTo>
                    <a:cubicBezTo>
                      <a:pt x="799" y="13"/>
                      <a:pt x="799" y="12"/>
                      <a:pt x="800" y="11"/>
                    </a:cubicBezTo>
                    <a:cubicBezTo>
                      <a:pt x="800" y="11"/>
                      <a:pt x="802" y="13"/>
                      <a:pt x="802" y="13"/>
                    </a:cubicBezTo>
                    <a:cubicBezTo>
                      <a:pt x="803" y="13"/>
                      <a:pt x="803" y="11"/>
                      <a:pt x="804" y="11"/>
                    </a:cubicBezTo>
                    <a:cubicBezTo>
                      <a:pt x="805" y="12"/>
                      <a:pt x="805" y="12"/>
                      <a:pt x="806" y="13"/>
                    </a:cubicBezTo>
                    <a:cubicBezTo>
                      <a:pt x="806" y="13"/>
                      <a:pt x="808" y="14"/>
                      <a:pt x="808" y="14"/>
                    </a:cubicBezTo>
                    <a:cubicBezTo>
                      <a:pt x="808" y="15"/>
                      <a:pt x="806" y="16"/>
                      <a:pt x="807" y="17"/>
                    </a:cubicBezTo>
                    <a:cubicBezTo>
                      <a:pt x="807" y="17"/>
                      <a:pt x="808" y="18"/>
                      <a:pt x="809" y="18"/>
                    </a:cubicBezTo>
                    <a:cubicBezTo>
                      <a:pt x="810" y="19"/>
                      <a:pt x="810" y="19"/>
                      <a:pt x="811" y="20"/>
                    </a:cubicBezTo>
                    <a:cubicBezTo>
                      <a:pt x="812" y="20"/>
                      <a:pt x="812" y="18"/>
                      <a:pt x="813" y="18"/>
                    </a:cubicBezTo>
                    <a:cubicBezTo>
                      <a:pt x="813" y="18"/>
                      <a:pt x="815" y="20"/>
                      <a:pt x="815" y="19"/>
                    </a:cubicBezTo>
                    <a:cubicBezTo>
                      <a:pt x="815" y="19"/>
                      <a:pt x="817" y="17"/>
                      <a:pt x="817" y="17"/>
                    </a:cubicBezTo>
                    <a:cubicBezTo>
                      <a:pt x="817" y="17"/>
                      <a:pt x="815" y="15"/>
                      <a:pt x="814" y="16"/>
                    </a:cubicBezTo>
                    <a:cubicBezTo>
                      <a:pt x="814" y="16"/>
                      <a:pt x="813" y="18"/>
                      <a:pt x="813" y="18"/>
                    </a:cubicBezTo>
                    <a:cubicBezTo>
                      <a:pt x="812" y="17"/>
                      <a:pt x="811" y="16"/>
                      <a:pt x="811" y="16"/>
                    </a:cubicBezTo>
                    <a:cubicBezTo>
                      <a:pt x="811" y="16"/>
                      <a:pt x="812" y="14"/>
                      <a:pt x="812" y="14"/>
                    </a:cubicBezTo>
                    <a:cubicBezTo>
                      <a:pt x="813" y="13"/>
                      <a:pt x="813" y="12"/>
                      <a:pt x="814" y="12"/>
                    </a:cubicBezTo>
                    <a:cubicBezTo>
                      <a:pt x="814" y="11"/>
                      <a:pt x="815" y="9"/>
                      <a:pt x="816" y="9"/>
                    </a:cubicBezTo>
                    <a:cubicBezTo>
                      <a:pt x="816" y="9"/>
                      <a:pt x="817" y="11"/>
                      <a:pt x="818" y="11"/>
                    </a:cubicBezTo>
                    <a:cubicBezTo>
                      <a:pt x="818" y="11"/>
                      <a:pt x="816" y="13"/>
                      <a:pt x="816" y="13"/>
                    </a:cubicBezTo>
                    <a:cubicBezTo>
                      <a:pt x="816" y="14"/>
                      <a:pt x="818" y="15"/>
                      <a:pt x="818" y="15"/>
                    </a:cubicBezTo>
                    <a:cubicBezTo>
                      <a:pt x="819" y="16"/>
                      <a:pt x="820" y="16"/>
                      <a:pt x="821" y="17"/>
                    </a:cubicBezTo>
                    <a:cubicBezTo>
                      <a:pt x="821" y="16"/>
                      <a:pt x="822" y="15"/>
                      <a:pt x="822" y="14"/>
                    </a:cubicBezTo>
                    <a:cubicBezTo>
                      <a:pt x="823" y="14"/>
                      <a:pt x="824" y="13"/>
                      <a:pt x="824" y="12"/>
                    </a:cubicBezTo>
                    <a:cubicBezTo>
                      <a:pt x="824" y="12"/>
                      <a:pt x="822" y="11"/>
                      <a:pt x="822" y="11"/>
                    </a:cubicBezTo>
                    <a:cubicBezTo>
                      <a:pt x="822" y="10"/>
                      <a:pt x="823" y="9"/>
                      <a:pt x="824" y="8"/>
                    </a:cubicBezTo>
                    <a:cubicBezTo>
                      <a:pt x="824" y="8"/>
                      <a:pt x="825" y="7"/>
                      <a:pt x="825" y="6"/>
                    </a:cubicBezTo>
                    <a:cubicBezTo>
                      <a:pt x="825" y="5"/>
                      <a:pt x="827" y="4"/>
                      <a:pt x="827" y="4"/>
                    </a:cubicBezTo>
                    <a:cubicBezTo>
                      <a:pt x="827" y="5"/>
                      <a:pt x="829" y="5"/>
                      <a:pt x="829" y="6"/>
                    </a:cubicBezTo>
                    <a:cubicBezTo>
                      <a:pt x="829" y="6"/>
                      <a:pt x="827" y="7"/>
                      <a:pt x="827" y="8"/>
                    </a:cubicBezTo>
                    <a:cubicBezTo>
                      <a:pt x="828" y="8"/>
                      <a:pt x="830" y="9"/>
                      <a:pt x="830" y="9"/>
                    </a:cubicBezTo>
                    <a:cubicBezTo>
                      <a:pt x="830" y="10"/>
                      <a:pt x="828" y="11"/>
                      <a:pt x="828" y="12"/>
                    </a:cubicBezTo>
                    <a:cubicBezTo>
                      <a:pt x="827" y="12"/>
                      <a:pt x="827" y="13"/>
                      <a:pt x="826" y="14"/>
                    </a:cubicBezTo>
                    <a:cubicBezTo>
                      <a:pt x="826" y="14"/>
                      <a:pt x="825" y="16"/>
                      <a:pt x="825" y="16"/>
                    </a:cubicBezTo>
                    <a:cubicBezTo>
                      <a:pt x="825" y="16"/>
                      <a:pt x="827" y="18"/>
                      <a:pt x="827" y="18"/>
                    </a:cubicBezTo>
                    <a:cubicBezTo>
                      <a:pt x="827" y="18"/>
                      <a:pt x="828" y="16"/>
                      <a:pt x="829" y="16"/>
                    </a:cubicBezTo>
                    <a:cubicBezTo>
                      <a:pt x="829" y="16"/>
                      <a:pt x="830" y="17"/>
                      <a:pt x="831" y="17"/>
                    </a:cubicBezTo>
                    <a:cubicBezTo>
                      <a:pt x="831" y="18"/>
                      <a:pt x="832" y="18"/>
                      <a:pt x="833" y="19"/>
                    </a:cubicBezTo>
                    <a:cubicBezTo>
                      <a:pt x="833" y="19"/>
                      <a:pt x="831" y="21"/>
                      <a:pt x="831" y="21"/>
                    </a:cubicBezTo>
                    <a:cubicBezTo>
                      <a:pt x="831" y="22"/>
                      <a:pt x="834" y="22"/>
                      <a:pt x="834" y="23"/>
                    </a:cubicBezTo>
                    <a:cubicBezTo>
                      <a:pt x="833" y="24"/>
                      <a:pt x="832" y="24"/>
                      <a:pt x="832" y="25"/>
                    </a:cubicBezTo>
                    <a:cubicBezTo>
                      <a:pt x="832" y="26"/>
                      <a:pt x="834" y="26"/>
                      <a:pt x="834" y="27"/>
                    </a:cubicBezTo>
                    <a:cubicBezTo>
                      <a:pt x="834" y="27"/>
                      <a:pt x="833" y="29"/>
                      <a:pt x="832" y="29"/>
                    </a:cubicBezTo>
                    <a:cubicBezTo>
                      <a:pt x="832" y="29"/>
                      <a:pt x="831" y="31"/>
                      <a:pt x="831" y="31"/>
                    </a:cubicBezTo>
                    <a:cubicBezTo>
                      <a:pt x="831" y="32"/>
                      <a:pt x="833" y="32"/>
                      <a:pt x="833" y="33"/>
                    </a:cubicBezTo>
                    <a:cubicBezTo>
                      <a:pt x="833" y="32"/>
                      <a:pt x="834" y="32"/>
                      <a:pt x="835" y="31"/>
                    </a:cubicBezTo>
                    <a:cubicBezTo>
                      <a:pt x="835" y="30"/>
                      <a:pt x="836" y="29"/>
                      <a:pt x="836" y="29"/>
                    </a:cubicBezTo>
                    <a:cubicBezTo>
                      <a:pt x="836" y="28"/>
                      <a:pt x="838" y="27"/>
                      <a:pt x="838" y="26"/>
                    </a:cubicBezTo>
                    <a:cubicBezTo>
                      <a:pt x="838" y="26"/>
                      <a:pt x="836" y="25"/>
                      <a:pt x="836" y="25"/>
                    </a:cubicBezTo>
                    <a:cubicBezTo>
                      <a:pt x="836" y="24"/>
                      <a:pt x="837" y="23"/>
                      <a:pt x="837" y="22"/>
                    </a:cubicBezTo>
                    <a:cubicBezTo>
                      <a:pt x="838" y="22"/>
                      <a:pt x="839" y="20"/>
                      <a:pt x="839" y="20"/>
                    </a:cubicBezTo>
                    <a:cubicBezTo>
                      <a:pt x="839" y="20"/>
                      <a:pt x="841" y="22"/>
                      <a:pt x="841" y="22"/>
                    </a:cubicBezTo>
                    <a:cubicBezTo>
                      <a:pt x="842" y="21"/>
                      <a:pt x="843" y="20"/>
                      <a:pt x="843" y="20"/>
                    </a:cubicBezTo>
                    <a:cubicBezTo>
                      <a:pt x="843" y="19"/>
                      <a:pt x="841" y="19"/>
                      <a:pt x="841" y="18"/>
                    </a:cubicBezTo>
                    <a:cubicBezTo>
                      <a:pt x="841" y="17"/>
                      <a:pt x="843" y="16"/>
                      <a:pt x="843" y="16"/>
                    </a:cubicBezTo>
                    <a:cubicBezTo>
                      <a:pt x="842" y="15"/>
                      <a:pt x="840" y="15"/>
                      <a:pt x="840" y="14"/>
                    </a:cubicBezTo>
                    <a:cubicBezTo>
                      <a:pt x="840" y="14"/>
                      <a:pt x="842" y="12"/>
                      <a:pt x="842" y="12"/>
                    </a:cubicBezTo>
                    <a:cubicBezTo>
                      <a:pt x="842" y="12"/>
                      <a:pt x="844" y="10"/>
                      <a:pt x="844" y="10"/>
                    </a:cubicBezTo>
                    <a:cubicBezTo>
                      <a:pt x="844" y="9"/>
                      <a:pt x="842" y="9"/>
                      <a:pt x="842" y="8"/>
                    </a:cubicBezTo>
                    <a:cubicBezTo>
                      <a:pt x="843" y="6"/>
                      <a:pt x="844" y="5"/>
                      <a:pt x="845" y="3"/>
                    </a:cubicBezTo>
                    <a:cubicBezTo>
                      <a:pt x="846" y="5"/>
                      <a:pt x="848" y="6"/>
                      <a:pt x="849" y="7"/>
                    </a:cubicBezTo>
                    <a:cubicBezTo>
                      <a:pt x="849" y="8"/>
                      <a:pt x="848" y="8"/>
                      <a:pt x="848" y="9"/>
                    </a:cubicBezTo>
                    <a:cubicBezTo>
                      <a:pt x="848" y="10"/>
                      <a:pt x="850" y="10"/>
                      <a:pt x="850" y="11"/>
                    </a:cubicBezTo>
                    <a:cubicBezTo>
                      <a:pt x="850" y="11"/>
                      <a:pt x="848" y="13"/>
                      <a:pt x="848" y="13"/>
                    </a:cubicBezTo>
                    <a:cubicBezTo>
                      <a:pt x="848" y="14"/>
                      <a:pt x="850" y="14"/>
                      <a:pt x="850" y="15"/>
                    </a:cubicBezTo>
                    <a:cubicBezTo>
                      <a:pt x="851" y="15"/>
                      <a:pt x="852" y="16"/>
                      <a:pt x="853" y="16"/>
                    </a:cubicBezTo>
                    <a:cubicBezTo>
                      <a:pt x="853" y="17"/>
                      <a:pt x="855" y="18"/>
                      <a:pt x="855" y="18"/>
                    </a:cubicBezTo>
                    <a:cubicBezTo>
                      <a:pt x="855" y="18"/>
                      <a:pt x="853" y="20"/>
                      <a:pt x="853" y="20"/>
                    </a:cubicBezTo>
                    <a:cubicBezTo>
                      <a:pt x="853" y="21"/>
                      <a:pt x="851" y="22"/>
                      <a:pt x="851" y="23"/>
                    </a:cubicBezTo>
                    <a:cubicBezTo>
                      <a:pt x="852" y="23"/>
                      <a:pt x="853" y="24"/>
                      <a:pt x="854" y="24"/>
                    </a:cubicBezTo>
                    <a:cubicBezTo>
                      <a:pt x="854" y="24"/>
                      <a:pt x="855" y="23"/>
                      <a:pt x="855" y="22"/>
                    </a:cubicBezTo>
                    <a:cubicBezTo>
                      <a:pt x="856" y="22"/>
                      <a:pt x="857" y="20"/>
                      <a:pt x="857" y="20"/>
                    </a:cubicBezTo>
                    <a:cubicBezTo>
                      <a:pt x="857" y="19"/>
                      <a:pt x="855" y="19"/>
                      <a:pt x="855" y="18"/>
                    </a:cubicBezTo>
                    <a:cubicBezTo>
                      <a:pt x="855" y="17"/>
                      <a:pt x="857" y="17"/>
                      <a:pt x="857" y="16"/>
                    </a:cubicBezTo>
                    <a:cubicBezTo>
                      <a:pt x="857" y="15"/>
                      <a:pt x="854" y="15"/>
                      <a:pt x="854" y="14"/>
                    </a:cubicBezTo>
                    <a:cubicBezTo>
                      <a:pt x="854" y="14"/>
                      <a:pt x="856" y="13"/>
                      <a:pt x="856" y="12"/>
                    </a:cubicBezTo>
                    <a:cubicBezTo>
                      <a:pt x="856" y="11"/>
                      <a:pt x="854" y="11"/>
                      <a:pt x="854" y="10"/>
                    </a:cubicBezTo>
                    <a:cubicBezTo>
                      <a:pt x="854" y="10"/>
                      <a:pt x="856" y="9"/>
                      <a:pt x="856" y="8"/>
                    </a:cubicBezTo>
                    <a:cubicBezTo>
                      <a:pt x="855" y="7"/>
                      <a:pt x="853" y="7"/>
                      <a:pt x="853" y="6"/>
                    </a:cubicBezTo>
                    <a:cubicBezTo>
                      <a:pt x="853" y="6"/>
                      <a:pt x="855" y="4"/>
                      <a:pt x="855" y="4"/>
                    </a:cubicBezTo>
                    <a:cubicBezTo>
                      <a:pt x="856" y="4"/>
                      <a:pt x="857" y="6"/>
                      <a:pt x="857" y="6"/>
                    </a:cubicBezTo>
                    <a:cubicBezTo>
                      <a:pt x="857" y="6"/>
                      <a:pt x="859" y="7"/>
                      <a:pt x="859" y="7"/>
                    </a:cubicBezTo>
                    <a:cubicBezTo>
                      <a:pt x="860" y="8"/>
                      <a:pt x="858" y="9"/>
                      <a:pt x="858" y="10"/>
                    </a:cubicBezTo>
                    <a:cubicBezTo>
                      <a:pt x="858" y="10"/>
                      <a:pt x="860" y="11"/>
                      <a:pt x="860" y="11"/>
                    </a:cubicBezTo>
                    <a:cubicBezTo>
                      <a:pt x="860" y="12"/>
                      <a:pt x="859" y="13"/>
                      <a:pt x="858" y="14"/>
                    </a:cubicBezTo>
                    <a:cubicBezTo>
                      <a:pt x="858" y="14"/>
                      <a:pt x="857" y="16"/>
                      <a:pt x="857" y="16"/>
                    </a:cubicBezTo>
                    <a:cubicBezTo>
                      <a:pt x="857" y="16"/>
                      <a:pt x="859" y="18"/>
                      <a:pt x="859" y="18"/>
                    </a:cubicBezTo>
                    <a:cubicBezTo>
                      <a:pt x="859" y="18"/>
                      <a:pt x="860" y="16"/>
                      <a:pt x="861" y="15"/>
                    </a:cubicBezTo>
                    <a:cubicBezTo>
                      <a:pt x="861" y="15"/>
                      <a:pt x="862" y="13"/>
                      <a:pt x="862" y="13"/>
                    </a:cubicBezTo>
                    <a:cubicBezTo>
                      <a:pt x="862" y="13"/>
                      <a:pt x="864" y="15"/>
                      <a:pt x="864" y="15"/>
                    </a:cubicBezTo>
                    <a:cubicBezTo>
                      <a:pt x="865" y="15"/>
                      <a:pt x="863" y="17"/>
                      <a:pt x="863" y="17"/>
                    </a:cubicBezTo>
                    <a:cubicBezTo>
                      <a:pt x="863" y="18"/>
                      <a:pt x="865" y="18"/>
                      <a:pt x="865" y="19"/>
                    </a:cubicBezTo>
                    <a:cubicBezTo>
                      <a:pt x="865" y="19"/>
                      <a:pt x="863" y="20"/>
                      <a:pt x="863" y="21"/>
                    </a:cubicBezTo>
                    <a:cubicBezTo>
                      <a:pt x="863" y="21"/>
                      <a:pt x="865" y="22"/>
                      <a:pt x="866" y="23"/>
                    </a:cubicBezTo>
                    <a:cubicBezTo>
                      <a:pt x="866" y="23"/>
                      <a:pt x="867" y="24"/>
                      <a:pt x="868" y="24"/>
                    </a:cubicBezTo>
                    <a:cubicBezTo>
                      <a:pt x="869" y="23"/>
                      <a:pt x="870" y="21"/>
                      <a:pt x="871" y="20"/>
                    </a:cubicBezTo>
                    <a:cubicBezTo>
                      <a:pt x="872" y="19"/>
                      <a:pt x="872" y="18"/>
                      <a:pt x="873" y="18"/>
                    </a:cubicBezTo>
                    <a:cubicBezTo>
                      <a:pt x="874" y="16"/>
                      <a:pt x="875" y="15"/>
                      <a:pt x="876" y="13"/>
                    </a:cubicBezTo>
                    <a:cubicBezTo>
                      <a:pt x="877" y="12"/>
                      <a:pt x="877" y="12"/>
                      <a:pt x="878" y="11"/>
                    </a:cubicBezTo>
                    <a:cubicBezTo>
                      <a:pt x="879" y="12"/>
                      <a:pt x="881" y="13"/>
                      <a:pt x="882" y="14"/>
                    </a:cubicBezTo>
                    <a:cubicBezTo>
                      <a:pt x="882" y="15"/>
                      <a:pt x="881" y="16"/>
                      <a:pt x="881" y="17"/>
                    </a:cubicBezTo>
                    <a:cubicBezTo>
                      <a:pt x="881" y="17"/>
                      <a:pt x="879" y="19"/>
                      <a:pt x="879" y="19"/>
                    </a:cubicBezTo>
                    <a:cubicBezTo>
                      <a:pt x="879" y="19"/>
                      <a:pt x="881" y="20"/>
                      <a:pt x="881" y="21"/>
                    </a:cubicBezTo>
                    <a:cubicBezTo>
                      <a:pt x="882" y="21"/>
                      <a:pt x="883" y="22"/>
                      <a:pt x="884" y="22"/>
                    </a:cubicBezTo>
                    <a:cubicBezTo>
                      <a:pt x="884" y="22"/>
                      <a:pt x="885" y="20"/>
                      <a:pt x="885" y="20"/>
                    </a:cubicBezTo>
                    <a:cubicBezTo>
                      <a:pt x="885" y="20"/>
                      <a:pt x="887" y="22"/>
                      <a:pt x="887" y="22"/>
                    </a:cubicBezTo>
                    <a:cubicBezTo>
                      <a:pt x="888" y="21"/>
                      <a:pt x="889" y="20"/>
                      <a:pt x="889" y="20"/>
                    </a:cubicBezTo>
                    <a:cubicBezTo>
                      <a:pt x="889" y="19"/>
                      <a:pt x="887" y="18"/>
                      <a:pt x="887" y="18"/>
                    </a:cubicBezTo>
                    <a:cubicBezTo>
                      <a:pt x="887" y="17"/>
                      <a:pt x="889" y="16"/>
                      <a:pt x="889" y="16"/>
                    </a:cubicBezTo>
                    <a:cubicBezTo>
                      <a:pt x="889" y="15"/>
                      <a:pt x="886" y="14"/>
                      <a:pt x="886" y="14"/>
                    </a:cubicBezTo>
                    <a:cubicBezTo>
                      <a:pt x="886" y="14"/>
                      <a:pt x="888" y="12"/>
                      <a:pt x="888" y="12"/>
                    </a:cubicBezTo>
                    <a:cubicBezTo>
                      <a:pt x="889" y="11"/>
                      <a:pt x="889" y="10"/>
                      <a:pt x="890" y="9"/>
                    </a:cubicBezTo>
                    <a:cubicBezTo>
                      <a:pt x="890" y="10"/>
                      <a:pt x="892" y="11"/>
                      <a:pt x="892" y="11"/>
                    </a:cubicBezTo>
                    <a:cubicBezTo>
                      <a:pt x="892" y="12"/>
                      <a:pt x="890" y="13"/>
                      <a:pt x="890" y="13"/>
                    </a:cubicBezTo>
                    <a:cubicBezTo>
                      <a:pt x="891" y="14"/>
                      <a:pt x="892" y="14"/>
                      <a:pt x="893" y="15"/>
                    </a:cubicBezTo>
                    <a:cubicBezTo>
                      <a:pt x="893" y="15"/>
                      <a:pt x="891" y="17"/>
                      <a:pt x="891" y="17"/>
                    </a:cubicBezTo>
                    <a:cubicBezTo>
                      <a:pt x="891" y="17"/>
                      <a:pt x="893" y="19"/>
                      <a:pt x="893" y="19"/>
                    </a:cubicBezTo>
                    <a:cubicBezTo>
                      <a:pt x="893" y="19"/>
                      <a:pt x="895" y="17"/>
                      <a:pt x="895" y="17"/>
                    </a:cubicBezTo>
                    <a:cubicBezTo>
                      <a:pt x="895" y="17"/>
                      <a:pt x="896" y="15"/>
                      <a:pt x="896" y="15"/>
                    </a:cubicBezTo>
                    <a:cubicBezTo>
                      <a:pt x="897" y="15"/>
                      <a:pt x="898" y="16"/>
                      <a:pt x="899" y="16"/>
                    </a:cubicBezTo>
                    <a:cubicBezTo>
                      <a:pt x="899" y="17"/>
                      <a:pt x="901" y="17"/>
                      <a:pt x="901" y="18"/>
                    </a:cubicBezTo>
                    <a:cubicBezTo>
                      <a:pt x="901" y="18"/>
                      <a:pt x="899" y="20"/>
                      <a:pt x="899" y="20"/>
                    </a:cubicBezTo>
                    <a:cubicBezTo>
                      <a:pt x="899" y="20"/>
                      <a:pt x="901" y="22"/>
                      <a:pt x="901" y="22"/>
                    </a:cubicBezTo>
                    <a:cubicBezTo>
                      <a:pt x="902" y="22"/>
                      <a:pt x="903" y="20"/>
                      <a:pt x="903" y="20"/>
                    </a:cubicBezTo>
                    <a:cubicBezTo>
                      <a:pt x="903" y="19"/>
                      <a:pt x="905" y="18"/>
                      <a:pt x="905" y="17"/>
                    </a:cubicBezTo>
                    <a:cubicBezTo>
                      <a:pt x="905" y="17"/>
                      <a:pt x="903" y="16"/>
                      <a:pt x="903" y="16"/>
                    </a:cubicBezTo>
                    <a:cubicBezTo>
                      <a:pt x="903" y="15"/>
                      <a:pt x="904" y="14"/>
                      <a:pt x="904" y="13"/>
                    </a:cubicBezTo>
                    <a:cubicBezTo>
                      <a:pt x="905" y="14"/>
                      <a:pt x="906" y="15"/>
                      <a:pt x="907" y="15"/>
                    </a:cubicBezTo>
                    <a:cubicBezTo>
                      <a:pt x="907" y="15"/>
                      <a:pt x="909" y="17"/>
                      <a:pt x="909" y="17"/>
                    </a:cubicBezTo>
                    <a:cubicBezTo>
                      <a:pt x="909" y="18"/>
                      <a:pt x="907" y="18"/>
                      <a:pt x="907" y="19"/>
                    </a:cubicBezTo>
                    <a:cubicBezTo>
                      <a:pt x="907" y="20"/>
                      <a:pt x="909" y="20"/>
                      <a:pt x="909" y="21"/>
                    </a:cubicBezTo>
                    <a:cubicBezTo>
                      <a:pt x="909" y="21"/>
                      <a:pt x="908" y="22"/>
                      <a:pt x="908" y="23"/>
                    </a:cubicBezTo>
                    <a:cubicBezTo>
                      <a:pt x="908" y="24"/>
                      <a:pt x="910" y="24"/>
                      <a:pt x="910" y="25"/>
                    </a:cubicBezTo>
                    <a:cubicBezTo>
                      <a:pt x="911" y="23"/>
                      <a:pt x="912" y="22"/>
                      <a:pt x="913" y="20"/>
                    </a:cubicBezTo>
                    <a:cubicBezTo>
                      <a:pt x="914" y="20"/>
                      <a:pt x="914" y="19"/>
                      <a:pt x="915" y="18"/>
                    </a:cubicBezTo>
                    <a:cubicBezTo>
                      <a:pt x="916" y="17"/>
                      <a:pt x="916" y="17"/>
                      <a:pt x="917" y="16"/>
                    </a:cubicBezTo>
                    <a:cubicBezTo>
                      <a:pt x="917" y="16"/>
                      <a:pt x="914" y="14"/>
                      <a:pt x="914" y="14"/>
                    </a:cubicBezTo>
                    <a:cubicBezTo>
                      <a:pt x="914" y="14"/>
                      <a:pt x="916" y="12"/>
                      <a:pt x="916" y="12"/>
                    </a:cubicBezTo>
                    <a:cubicBezTo>
                      <a:pt x="917" y="12"/>
                      <a:pt x="918" y="13"/>
                      <a:pt x="918" y="14"/>
                    </a:cubicBezTo>
                    <a:cubicBezTo>
                      <a:pt x="918" y="13"/>
                      <a:pt x="920" y="12"/>
                      <a:pt x="920" y="11"/>
                    </a:cubicBezTo>
                    <a:cubicBezTo>
                      <a:pt x="920" y="12"/>
                      <a:pt x="922" y="12"/>
                      <a:pt x="922" y="13"/>
                    </a:cubicBezTo>
                    <a:cubicBezTo>
                      <a:pt x="922" y="13"/>
                      <a:pt x="921" y="15"/>
                      <a:pt x="921" y="15"/>
                    </a:cubicBezTo>
                    <a:cubicBezTo>
                      <a:pt x="920" y="16"/>
                      <a:pt x="919" y="17"/>
                      <a:pt x="919" y="18"/>
                    </a:cubicBezTo>
                    <a:cubicBezTo>
                      <a:pt x="919" y="18"/>
                      <a:pt x="921" y="19"/>
                      <a:pt x="921" y="19"/>
                    </a:cubicBezTo>
                    <a:cubicBezTo>
                      <a:pt x="921" y="20"/>
                      <a:pt x="920" y="21"/>
                      <a:pt x="919" y="21"/>
                    </a:cubicBezTo>
                    <a:cubicBezTo>
                      <a:pt x="919" y="22"/>
                      <a:pt x="918" y="23"/>
                      <a:pt x="918" y="24"/>
                    </a:cubicBezTo>
                    <a:cubicBezTo>
                      <a:pt x="918" y="24"/>
                      <a:pt x="920" y="25"/>
                      <a:pt x="920" y="25"/>
                    </a:cubicBezTo>
                    <a:cubicBezTo>
                      <a:pt x="921" y="25"/>
                      <a:pt x="921" y="24"/>
                      <a:pt x="922" y="23"/>
                    </a:cubicBezTo>
                    <a:cubicBezTo>
                      <a:pt x="922" y="23"/>
                      <a:pt x="923" y="21"/>
                      <a:pt x="923" y="21"/>
                    </a:cubicBezTo>
                    <a:cubicBezTo>
                      <a:pt x="924" y="21"/>
                      <a:pt x="925" y="22"/>
                      <a:pt x="926" y="23"/>
                    </a:cubicBezTo>
                    <a:cubicBezTo>
                      <a:pt x="926" y="23"/>
                      <a:pt x="927" y="24"/>
                      <a:pt x="928" y="24"/>
                    </a:cubicBezTo>
                    <a:cubicBezTo>
                      <a:pt x="928" y="24"/>
                      <a:pt x="929" y="22"/>
                      <a:pt x="930" y="22"/>
                    </a:cubicBezTo>
                    <a:cubicBezTo>
                      <a:pt x="930" y="22"/>
                      <a:pt x="931" y="24"/>
                      <a:pt x="932" y="24"/>
                    </a:cubicBezTo>
                    <a:cubicBezTo>
                      <a:pt x="932" y="24"/>
                      <a:pt x="934" y="22"/>
                      <a:pt x="933" y="22"/>
                    </a:cubicBezTo>
                    <a:cubicBezTo>
                      <a:pt x="933" y="21"/>
                      <a:pt x="931" y="20"/>
                      <a:pt x="931" y="20"/>
                    </a:cubicBezTo>
                    <a:cubicBezTo>
                      <a:pt x="931" y="19"/>
                      <a:pt x="933" y="18"/>
                      <a:pt x="933" y="18"/>
                    </a:cubicBezTo>
                    <a:cubicBezTo>
                      <a:pt x="933" y="17"/>
                      <a:pt x="934" y="16"/>
                      <a:pt x="935" y="15"/>
                    </a:cubicBezTo>
                    <a:cubicBezTo>
                      <a:pt x="935" y="15"/>
                      <a:pt x="936" y="17"/>
                      <a:pt x="937" y="17"/>
                    </a:cubicBezTo>
                    <a:cubicBezTo>
                      <a:pt x="937" y="17"/>
                      <a:pt x="938" y="15"/>
                      <a:pt x="939" y="15"/>
                    </a:cubicBezTo>
                    <a:cubicBezTo>
                      <a:pt x="939" y="15"/>
                      <a:pt x="940" y="16"/>
                      <a:pt x="941" y="17"/>
                    </a:cubicBezTo>
                    <a:cubicBezTo>
                      <a:pt x="941" y="16"/>
                      <a:pt x="943" y="14"/>
                      <a:pt x="943" y="14"/>
                    </a:cubicBezTo>
                    <a:cubicBezTo>
                      <a:pt x="943" y="15"/>
                      <a:pt x="945" y="16"/>
                      <a:pt x="945" y="16"/>
                    </a:cubicBezTo>
                    <a:cubicBezTo>
                      <a:pt x="945" y="16"/>
                      <a:pt x="943" y="18"/>
                      <a:pt x="943" y="18"/>
                    </a:cubicBezTo>
                    <a:cubicBezTo>
                      <a:pt x="943" y="19"/>
                      <a:pt x="942" y="20"/>
                      <a:pt x="941" y="21"/>
                    </a:cubicBezTo>
                    <a:cubicBezTo>
                      <a:pt x="941" y="21"/>
                      <a:pt x="939" y="19"/>
                      <a:pt x="939" y="19"/>
                    </a:cubicBezTo>
                    <a:cubicBezTo>
                      <a:pt x="939" y="19"/>
                      <a:pt x="938" y="21"/>
                      <a:pt x="937" y="21"/>
                    </a:cubicBezTo>
                    <a:cubicBezTo>
                      <a:pt x="937" y="22"/>
                      <a:pt x="936" y="23"/>
                      <a:pt x="936" y="23"/>
                    </a:cubicBezTo>
                    <a:cubicBezTo>
                      <a:pt x="936" y="23"/>
                      <a:pt x="937" y="25"/>
                      <a:pt x="938" y="25"/>
                    </a:cubicBezTo>
                    <a:cubicBezTo>
                      <a:pt x="938" y="25"/>
                      <a:pt x="939" y="23"/>
                      <a:pt x="940" y="23"/>
                    </a:cubicBezTo>
                    <a:cubicBezTo>
                      <a:pt x="940" y="22"/>
                      <a:pt x="941" y="21"/>
                      <a:pt x="941" y="21"/>
                    </a:cubicBezTo>
                    <a:cubicBezTo>
                      <a:pt x="942" y="20"/>
                      <a:pt x="943" y="22"/>
                      <a:pt x="944" y="22"/>
                    </a:cubicBezTo>
                    <a:cubicBezTo>
                      <a:pt x="944" y="22"/>
                      <a:pt x="945" y="20"/>
                      <a:pt x="945" y="20"/>
                    </a:cubicBezTo>
                    <a:cubicBezTo>
                      <a:pt x="946" y="20"/>
                      <a:pt x="947" y="22"/>
                      <a:pt x="948" y="22"/>
                    </a:cubicBezTo>
                    <a:cubicBezTo>
                      <a:pt x="948" y="22"/>
                      <a:pt x="949" y="20"/>
                      <a:pt x="949" y="19"/>
                    </a:cubicBezTo>
                    <a:cubicBezTo>
                      <a:pt x="950" y="19"/>
                      <a:pt x="951" y="21"/>
                      <a:pt x="951" y="21"/>
                    </a:cubicBezTo>
                    <a:cubicBezTo>
                      <a:pt x="952" y="21"/>
                      <a:pt x="953" y="19"/>
                      <a:pt x="953" y="19"/>
                    </a:cubicBezTo>
                    <a:cubicBezTo>
                      <a:pt x="954" y="19"/>
                      <a:pt x="955" y="21"/>
                      <a:pt x="955" y="21"/>
                    </a:cubicBezTo>
                    <a:cubicBezTo>
                      <a:pt x="956" y="21"/>
                      <a:pt x="957" y="18"/>
                      <a:pt x="957" y="18"/>
                    </a:cubicBezTo>
                    <a:cubicBezTo>
                      <a:pt x="957" y="18"/>
                      <a:pt x="959" y="20"/>
                      <a:pt x="959" y="20"/>
                    </a:cubicBezTo>
                    <a:cubicBezTo>
                      <a:pt x="960" y="20"/>
                      <a:pt x="961" y="18"/>
                      <a:pt x="961" y="18"/>
                    </a:cubicBezTo>
                    <a:cubicBezTo>
                      <a:pt x="962" y="17"/>
                      <a:pt x="962" y="16"/>
                      <a:pt x="963" y="16"/>
                    </a:cubicBezTo>
                    <a:cubicBezTo>
                      <a:pt x="963" y="15"/>
                      <a:pt x="965" y="14"/>
                      <a:pt x="964" y="13"/>
                    </a:cubicBezTo>
                    <a:cubicBezTo>
                      <a:pt x="964" y="13"/>
                      <a:pt x="962" y="12"/>
                      <a:pt x="962" y="12"/>
                    </a:cubicBezTo>
                    <a:cubicBezTo>
                      <a:pt x="963" y="11"/>
                      <a:pt x="964" y="10"/>
                      <a:pt x="964" y="9"/>
                    </a:cubicBezTo>
                    <a:cubicBezTo>
                      <a:pt x="965" y="9"/>
                      <a:pt x="965" y="11"/>
                      <a:pt x="966" y="11"/>
                    </a:cubicBezTo>
                    <a:cubicBezTo>
                      <a:pt x="966" y="12"/>
                      <a:pt x="968" y="12"/>
                      <a:pt x="968" y="13"/>
                    </a:cubicBezTo>
                    <a:cubicBezTo>
                      <a:pt x="968" y="13"/>
                      <a:pt x="967" y="15"/>
                      <a:pt x="967" y="15"/>
                    </a:cubicBezTo>
                    <a:cubicBezTo>
                      <a:pt x="966" y="16"/>
                      <a:pt x="965" y="17"/>
                      <a:pt x="965" y="17"/>
                    </a:cubicBezTo>
                    <a:cubicBezTo>
                      <a:pt x="965" y="18"/>
                      <a:pt x="964" y="19"/>
                      <a:pt x="963" y="20"/>
                    </a:cubicBezTo>
                    <a:cubicBezTo>
                      <a:pt x="963" y="20"/>
                      <a:pt x="962" y="21"/>
                      <a:pt x="962" y="22"/>
                    </a:cubicBezTo>
                    <a:cubicBezTo>
                      <a:pt x="962" y="22"/>
                      <a:pt x="964" y="23"/>
                      <a:pt x="964" y="24"/>
                    </a:cubicBezTo>
                    <a:cubicBezTo>
                      <a:pt x="964" y="24"/>
                      <a:pt x="962" y="25"/>
                      <a:pt x="962" y="26"/>
                    </a:cubicBezTo>
                    <a:cubicBezTo>
                      <a:pt x="962" y="26"/>
                      <a:pt x="964" y="27"/>
                      <a:pt x="964" y="27"/>
                    </a:cubicBezTo>
                    <a:cubicBezTo>
                      <a:pt x="965" y="26"/>
                      <a:pt x="967" y="24"/>
                      <a:pt x="968" y="23"/>
                    </a:cubicBezTo>
                    <a:cubicBezTo>
                      <a:pt x="968" y="22"/>
                      <a:pt x="969" y="22"/>
                      <a:pt x="969" y="21"/>
                    </a:cubicBezTo>
                    <a:cubicBezTo>
                      <a:pt x="971" y="19"/>
                      <a:pt x="972" y="18"/>
                      <a:pt x="973" y="16"/>
                    </a:cubicBezTo>
                    <a:cubicBezTo>
                      <a:pt x="974" y="17"/>
                      <a:pt x="976" y="19"/>
                      <a:pt x="977" y="20"/>
                    </a:cubicBezTo>
                    <a:cubicBezTo>
                      <a:pt x="977" y="20"/>
                      <a:pt x="976" y="21"/>
                      <a:pt x="976" y="22"/>
                    </a:cubicBezTo>
                    <a:cubicBezTo>
                      <a:pt x="976" y="22"/>
                      <a:pt x="978" y="23"/>
                      <a:pt x="978" y="24"/>
                    </a:cubicBezTo>
                    <a:cubicBezTo>
                      <a:pt x="978" y="24"/>
                      <a:pt x="976" y="26"/>
                      <a:pt x="976" y="26"/>
                    </a:cubicBezTo>
                    <a:cubicBezTo>
                      <a:pt x="976" y="26"/>
                      <a:pt x="974" y="24"/>
                      <a:pt x="974" y="24"/>
                    </a:cubicBezTo>
                    <a:cubicBezTo>
                      <a:pt x="974" y="24"/>
                      <a:pt x="972" y="26"/>
                      <a:pt x="972" y="26"/>
                    </a:cubicBezTo>
                    <a:cubicBezTo>
                      <a:pt x="972" y="27"/>
                      <a:pt x="971" y="28"/>
                      <a:pt x="971" y="29"/>
                    </a:cubicBezTo>
                    <a:cubicBezTo>
                      <a:pt x="972" y="30"/>
                      <a:pt x="973" y="31"/>
                      <a:pt x="975" y="32"/>
                    </a:cubicBezTo>
                    <a:cubicBezTo>
                      <a:pt x="976" y="33"/>
                      <a:pt x="976" y="33"/>
                      <a:pt x="977" y="34"/>
                    </a:cubicBezTo>
                    <a:cubicBezTo>
                      <a:pt x="978" y="32"/>
                      <a:pt x="979" y="31"/>
                      <a:pt x="981" y="29"/>
                    </a:cubicBezTo>
                    <a:cubicBezTo>
                      <a:pt x="981" y="29"/>
                      <a:pt x="982" y="28"/>
                      <a:pt x="982" y="27"/>
                    </a:cubicBezTo>
                    <a:cubicBezTo>
                      <a:pt x="983" y="27"/>
                      <a:pt x="984" y="25"/>
                      <a:pt x="984" y="25"/>
                    </a:cubicBezTo>
                    <a:cubicBezTo>
                      <a:pt x="984" y="25"/>
                      <a:pt x="982" y="23"/>
                      <a:pt x="982" y="23"/>
                    </a:cubicBezTo>
                    <a:cubicBezTo>
                      <a:pt x="982" y="23"/>
                      <a:pt x="983" y="21"/>
                      <a:pt x="983" y="21"/>
                    </a:cubicBezTo>
                    <a:cubicBezTo>
                      <a:pt x="984" y="21"/>
                      <a:pt x="985" y="23"/>
                      <a:pt x="986" y="23"/>
                    </a:cubicBezTo>
                    <a:cubicBezTo>
                      <a:pt x="986" y="22"/>
                      <a:pt x="987" y="21"/>
                      <a:pt x="987" y="20"/>
                    </a:cubicBezTo>
                    <a:cubicBezTo>
                      <a:pt x="989" y="19"/>
                      <a:pt x="990" y="17"/>
                      <a:pt x="991" y="16"/>
                    </a:cubicBezTo>
                    <a:cubicBezTo>
                      <a:pt x="991" y="15"/>
                      <a:pt x="992" y="14"/>
                      <a:pt x="993" y="14"/>
                    </a:cubicBezTo>
                    <a:cubicBezTo>
                      <a:pt x="993" y="13"/>
                      <a:pt x="994" y="12"/>
                      <a:pt x="994" y="11"/>
                    </a:cubicBezTo>
                    <a:cubicBezTo>
                      <a:pt x="994" y="12"/>
                      <a:pt x="996" y="12"/>
                      <a:pt x="996" y="13"/>
                    </a:cubicBezTo>
                    <a:cubicBezTo>
                      <a:pt x="997" y="14"/>
                      <a:pt x="995" y="15"/>
                      <a:pt x="995" y="15"/>
                    </a:cubicBezTo>
                    <a:cubicBezTo>
                      <a:pt x="994" y="16"/>
                      <a:pt x="994" y="17"/>
                      <a:pt x="993" y="18"/>
                    </a:cubicBezTo>
                    <a:cubicBezTo>
                      <a:pt x="993" y="18"/>
                      <a:pt x="992" y="19"/>
                      <a:pt x="991" y="20"/>
                    </a:cubicBezTo>
                    <a:cubicBezTo>
                      <a:pt x="991" y="21"/>
                      <a:pt x="990" y="21"/>
                      <a:pt x="990" y="22"/>
                    </a:cubicBezTo>
                    <a:cubicBezTo>
                      <a:pt x="989" y="23"/>
                      <a:pt x="988" y="24"/>
                      <a:pt x="988" y="24"/>
                    </a:cubicBezTo>
                    <a:cubicBezTo>
                      <a:pt x="988" y="25"/>
                      <a:pt x="990" y="26"/>
                      <a:pt x="990" y="26"/>
                    </a:cubicBezTo>
                    <a:cubicBezTo>
                      <a:pt x="990" y="26"/>
                      <a:pt x="988" y="28"/>
                      <a:pt x="988" y="28"/>
                    </a:cubicBezTo>
                    <a:cubicBezTo>
                      <a:pt x="989" y="28"/>
                      <a:pt x="990" y="30"/>
                      <a:pt x="991" y="30"/>
                    </a:cubicBezTo>
                    <a:cubicBezTo>
                      <a:pt x="991" y="30"/>
                      <a:pt x="992" y="28"/>
                      <a:pt x="992" y="28"/>
                    </a:cubicBezTo>
                    <a:cubicBezTo>
                      <a:pt x="993" y="28"/>
                      <a:pt x="994" y="29"/>
                      <a:pt x="995" y="29"/>
                    </a:cubicBezTo>
                    <a:cubicBezTo>
                      <a:pt x="995" y="30"/>
                      <a:pt x="996" y="31"/>
                      <a:pt x="997" y="31"/>
                    </a:cubicBezTo>
                    <a:cubicBezTo>
                      <a:pt x="997" y="30"/>
                      <a:pt x="998" y="30"/>
                      <a:pt x="999" y="29"/>
                    </a:cubicBezTo>
                    <a:cubicBezTo>
                      <a:pt x="999" y="29"/>
                      <a:pt x="1000" y="27"/>
                      <a:pt x="1000" y="27"/>
                    </a:cubicBezTo>
                    <a:cubicBezTo>
                      <a:pt x="1000" y="26"/>
                      <a:pt x="998" y="25"/>
                      <a:pt x="998" y="25"/>
                    </a:cubicBezTo>
                    <a:cubicBezTo>
                      <a:pt x="997" y="24"/>
                      <a:pt x="997" y="24"/>
                      <a:pt x="996" y="23"/>
                    </a:cubicBezTo>
                    <a:cubicBezTo>
                      <a:pt x="997" y="22"/>
                      <a:pt x="998" y="20"/>
                      <a:pt x="999" y="19"/>
                    </a:cubicBezTo>
                    <a:cubicBezTo>
                      <a:pt x="1000" y="18"/>
                      <a:pt x="1000" y="17"/>
                      <a:pt x="1001" y="17"/>
                    </a:cubicBezTo>
                    <a:cubicBezTo>
                      <a:pt x="1001" y="16"/>
                      <a:pt x="1002" y="14"/>
                      <a:pt x="1003" y="14"/>
                    </a:cubicBezTo>
                    <a:cubicBezTo>
                      <a:pt x="1003" y="14"/>
                      <a:pt x="1005" y="16"/>
                      <a:pt x="1005" y="16"/>
                    </a:cubicBezTo>
                    <a:cubicBezTo>
                      <a:pt x="1005" y="16"/>
                      <a:pt x="1003" y="18"/>
                      <a:pt x="1003" y="18"/>
                    </a:cubicBezTo>
                    <a:cubicBezTo>
                      <a:pt x="1003" y="19"/>
                      <a:pt x="1002" y="20"/>
                      <a:pt x="1001" y="20"/>
                    </a:cubicBezTo>
                    <a:cubicBezTo>
                      <a:pt x="1001" y="21"/>
                      <a:pt x="1000" y="22"/>
                      <a:pt x="1000" y="23"/>
                    </a:cubicBezTo>
                    <a:cubicBezTo>
                      <a:pt x="1000" y="23"/>
                      <a:pt x="1002" y="24"/>
                      <a:pt x="1002" y="24"/>
                    </a:cubicBezTo>
                    <a:cubicBezTo>
                      <a:pt x="1002" y="25"/>
                      <a:pt x="1000" y="26"/>
                      <a:pt x="1000" y="27"/>
                    </a:cubicBezTo>
                    <a:cubicBezTo>
                      <a:pt x="1001" y="27"/>
                      <a:pt x="1002" y="28"/>
                      <a:pt x="1003" y="28"/>
                    </a:cubicBezTo>
                    <a:cubicBezTo>
                      <a:pt x="1003" y="29"/>
                      <a:pt x="1005" y="30"/>
                      <a:pt x="1005" y="30"/>
                    </a:cubicBezTo>
                    <a:cubicBezTo>
                      <a:pt x="1005" y="31"/>
                      <a:pt x="1003" y="32"/>
                      <a:pt x="1003" y="32"/>
                    </a:cubicBezTo>
                    <a:cubicBezTo>
                      <a:pt x="1003" y="33"/>
                      <a:pt x="1005" y="33"/>
                      <a:pt x="1005" y="34"/>
                    </a:cubicBezTo>
                    <a:cubicBezTo>
                      <a:pt x="1005" y="35"/>
                      <a:pt x="1003" y="36"/>
                      <a:pt x="1004" y="36"/>
                    </a:cubicBezTo>
                    <a:cubicBezTo>
                      <a:pt x="1004" y="37"/>
                      <a:pt x="1006" y="37"/>
                      <a:pt x="1006" y="38"/>
                    </a:cubicBezTo>
                    <a:cubicBezTo>
                      <a:pt x="1006" y="37"/>
                      <a:pt x="1007" y="36"/>
                      <a:pt x="1008" y="36"/>
                    </a:cubicBezTo>
                    <a:cubicBezTo>
                      <a:pt x="1008" y="35"/>
                      <a:pt x="1009" y="34"/>
                      <a:pt x="1009" y="33"/>
                    </a:cubicBezTo>
                    <a:cubicBezTo>
                      <a:pt x="1009" y="33"/>
                      <a:pt x="1007" y="32"/>
                      <a:pt x="1007" y="32"/>
                    </a:cubicBezTo>
                    <a:cubicBezTo>
                      <a:pt x="1007" y="31"/>
                      <a:pt x="1005" y="31"/>
                      <a:pt x="1005" y="30"/>
                    </a:cubicBezTo>
                    <a:cubicBezTo>
                      <a:pt x="1005" y="30"/>
                      <a:pt x="1006" y="28"/>
                      <a:pt x="1006" y="28"/>
                    </a:cubicBezTo>
                    <a:cubicBezTo>
                      <a:pt x="1007" y="27"/>
                      <a:pt x="1008" y="26"/>
                      <a:pt x="1008" y="26"/>
                    </a:cubicBezTo>
                    <a:cubicBezTo>
                      <a:pt x="1009" y="26"/>
                      <a:pt x="1010" y="27"/>
                      <a:pt x="1010" y="27"/>
                    </a:cubicBezTo>
                    <a:cubicBezTo>
                      <a:pt x="1011" y="28"/>
                      <a:pt x="1012" y="29"/>
                      <a:pt x="1013" y="29"/>
                    </a:cubicBezTo>
                    <a:cubicBezTo>
                      <a:pt x="1013" y="29"/>
                      <a:pt x="1014" y="31"/>
                      <a:pt x="1015" y="31"/>
                    </a:cubicBezTo>
                    <a:cubicBezTo>
                      <a:pt x="1015" y="31"/>
                      <a:pt x="1016" y="29"/>
                      <a:pt x="1017" y="28"/>
                    </a:cubicBezTo>
                    <a:cubicBezTo>
                      <a:pt x="1017" y="28"/>
                      <a:pt x="1018" y="27"/>
                      <a:pt x="1018" y="26"/>
                    </a:cubicBezTo>
                    <a:cubicBezTo>
                      <a:pt x="1019" y="26"/>
                      <a:pt x="1020" y="28"/>
                      <a:pt x="1021" y="28"/>
                    </a:cubicBezTo>
                    <a:cubicBezTo>
                      <a:pt x="1021" y="28"/>
                      <a:pt x="1022" y="26"/>
                      <a:pt x="1022" y="26"/>
                    </a:cubicBezTo>
                    <a:cubicBezTo>
                      <a:pt x="1022" y="26"/>
                      <a:pt x="1024" y="23"/>
                      <a:pt x="1024" y="23"/>
                    </a:cubicBezTo>
                    <a:cubicBezTo>
                      <a:pt x="1024" y="24"/>
                      <a:pt x="1026" y="25"/>
                      <a:pt x="1026" y="25"/>
                    </a:cubicBezTo>
                    <a:cubicBezTo>
                      <a:pt x="1026" y="26"/>
                      <a:pt x="1024" y="27"/>
                      <a:pt x="1024" y="27"/>
                    </a:cubicBezTo>
                    <a:cubicBezTo>
                      <a:pt x="1025" y="28"/>
                      <a:pt x="1027" y="28"/>
                      <a:pt x="1027" y="29"/>
                    </a:cubicBezTo>
                    <a:cubicBezTo>
                      <a:pt x="1027" y="30"/>
                      <a:pt x="1025" y="31"/>
                      <a:pt x="1025" y="31"/>
                    </a:cubicBezTo>
                    <a:cubicBezTo>
                      <a:pt x="1025" y="32"/>
                      <a:pt x="1027" y="32"/>
                      <a:pt x="1027" y="33"/>
                    </a:cubicBezTo>
                    <a:cubicBezTo>
                      <a:pt x="1028" y="32"/>
                      <a:pt x="1028" y="32"/>
                      <a:pt x="1029" y="31"/>
                    </a:cubicBezTo>
                    <a:cubicBezTo>
                      <a:pt x="1029" y="31"/>
                      <a:pt x="1030" y="29"/>
                      <a:pt x="1031" y="29"/>
                    </a:cubicBezTo>
                    <a:cubicBezTo>
                      <a:pt x="1031" y="29"/>
                      <a:pt x="1033" y="30"/>
                      <a:pt x="1033" y="30"/>
                    </a:cubicBezTo>
                    <a:cubicBezTo>
                      <a:pt x="1033" y="30"/>
                      <a:pt x="1034" y="29"/>
                      <a:pt x="1035" y="28"/>
                    </a:cubicBezTo>
                    <a:cubicBezTo>
                      <a:pt x="1035" y="27"/>
                      <a:pt x="1036" y="27"/>
                      <a:pt x="1036" y="26"/>
                    </a:cubicBezTo>
                    <a:cubicBezTo>
                      <a:pt x="1037" y="25"/>
                      <a:pt x="1037" y="24"/>
                      <a:pt x="1038" y="24"/>
                    </a:cubicBezTo>
                    <a:cubicBezTo>
                      <a:pt x="1038" y="23"/>
                      <a:pt x="1039" y="21"/>
                      <a:pt x="1040" y="21"/>
                    </a:cubicBezTo>
                    <a:cubicBezTo>
                      <a:pt x="1040" y="21"/>
                      <a:pt x="1041" y="23"/>
                      <a:pt x="1042" y="23"/>
                    </a:cubicBezTo>
                    <a:cubicBezTo>
                      <a:pt x="1042" y="24"/>
                      <a:pt x="1044" y="24"/>
                      <a:pt x="1044" y="25"/>
                    </a:cubicBezTo>
                    <a:cubicBezTo>
                      <a:pt x="1044" y="25"/>
                      <a:pt x="1043" y="27"/>
                      <a:pt x="1042" y="27"/>
                    </a:cubicBezTo>
                    <a:cubicBezTo>
                      <a:pt x="1042" y="28"/>
                      <a:pt x="1041" y="28"/>
                      <a:pt x="1041" y="29"/>
                    </a:cubicBezTo>
                    <a:cubicBezTo>
                      <a:pt x="1040" y="29"/>
                      <a:pt x="1039" y="27"/>
                      <a:pt x="1038" y="28"/>
                    </a:cubicBezTo>
                    <a:cubicBezTo>
                      <a:pt x="1038" y="28"/>
                      <a:pt x="1037" y="29"/>
                      <a:pt x="1037" y="30"/>
                    </a:cubicBezTo>
                    <a:cubicBezTo>
                      <a:pt x="1036" y="30"/>
                      <a:pt x="1035" y="32"/>
                      <a:pt x="1035" y="32"/>
                    </a:cubicBezTo>
                    <a:cubicBezTo>
                      <a:pt x="1035" y="33"/>
                      <a:pt x="1037" y="33"/>
                      <a:pt x="1037" y="34"/>
                    </a:cubicBezTo>
                    <a:cubicBezTo>
                      <a:pt x="1037" y="34"/>
                      <a:pt x="1036" y="36"/>
                      <a:pt x="1036" y="36"/>
                    </a:cubicBezTo>
                    <a:cubicBezTo>
                      <a:pt x="1035" y="37"/>
                      <a:pt x="1034" y="37"/>
                      <a:pt x="1034" y="38"/>
                    </a:cubicBezTo>
                    <a:cubicBezTo>
                      <a:pt x="1035" y="38"/>
                      <a:pt x="1035" y="40"/>
                      <a:pt x="1036" y="40"/>
                    </a:cubicBezTo>
                    <a:cubicBezTo>
                      <a:pt x="1036" y="40"/>
                      <a:pt x="1038" y="38"/>
                      <a:pt x="1038" y="38"/>
                    </a:cubicBezTo>
                    <a:cubicBezTo>
                      <a:pt x="1038" y="37"/>
                      <a:pt x="1039" y="35"/>
                      <a:pt x="1040" y="35"/>
                    </a:cubicBezTo>
                    <a:cubicBezTo>
                      <a:pt x="1040" y="35"/>
                      <a:pt x="1041" y="37"/>
                      <a:pt x="1042" y="37"/>
                    </a:cubicBezTo>
                    <a:cubicBezTo>
                      <a:pt x="1042" y="38"/>
                      <a:pt x="1043" y="39"/>
                      <a:pt x="1044" y="39"/>
                    </a:cubicBezTo>
                    <a:cubicBezTo>
                      <a:pt x="1044" y="39"/>
                      <a:pt x="1046" y="41"/>
                      <a:pt x="1046" y="41"/>
                    </a:cubicBezTo>
                    <a:cubicBezTo>
                      <a:pt x="1047" y="40"/>
                      <a:pt x="1048" y="39"/>
                      <a:pt x="1048" y="38"/>
                    </a:cubicBezTo>
                    <a:cubicBezTo>
                      <a:pt x="1049" y="38"/>
                      <a:pt x="1049" y="37"/>
                      <a:pt x="1050" y="36"/>
                    </a:cubicBezTo>
                    <a:cubicBezTo>
                      <a:pt x="1051" y="37"/>
                      <a:pt x="1053" y="38"/>
                      <a:pt x="1054" y="39"/>
                    </a:cubicBezTo>
                    <a:cubicBezTo>
                      <a:pt x="1053" y="41"/>
                      <a:pt x="1052" y="42"/>
                      <a:pt x="1051" y="44"/>
                    </a:cubicBezTo>
                    <a:cubicBezTo>
                      <a:pt x="1050" y="44"/>
                      <a:pt x="1050" y="46"/>
                      <a:pt x="1049" y="46"/>
                    </a:cubicBezTo>
                    <a:cubicBezTo>
                      <a:pt x="1048" y="46"/>
                      <a:pt x="1047" y="44"/>
                      <a:pt x="1047" y="44"/>
                    </a:cubicBezTo>
                    <a:cubicBezTo>
                      <a:pt x="1046" y="45"/>
                      <a:pt x="1046" y="47"/>
                      <a:pt x="1045" y="47"/>
                    </a:cubicBezTo>
                    <a:cubicBezTo>
                      <a:pt x="1044" y="47"/>
                      <a:pt x="1043" y="45"/>
                      <a:pt x="1043" y="45"/>
                    </a:cubicBezTo>
                    <a:cubicBezTo>
                      <a:pt x="1042" y="45"/>
                      <a:pt x="1042" y="47"/>
                      <a:pt x="1041" y="47"/>
                    </a:cubicBezTo>
                    <a:cubicBezTo>
                      <a:pt x="1041" y="48"/>
                      <a:pt x="1043" y="48"/>
                      <a:pt x="1043" y="49"/>
                    </a:cubicBezTo>
                    <a:cubicBezTo>
                      <a:pt x="1043" y="49"/>
                      <a:pt x="1041" y="51"/>
                      <a:pt x="1042" y="51"/>
                    </a:cubicBezTo>
                    <a:cubicBezTo>
                      <a:pt x="1042" y="51"/>
                      <a:pt x="1044" y="53"/>
                      <a:pt x="1044" y="53"/>
                    </a:cubicBezTo>
                    <a:cubicBezTo>
                      <a:pt x="1044" y="53"/>
                      <a:pt x="1045" y="51"/>
                      <a:pt x="1046" y="51"/>
                    </a:cubicBezTo>
                    <a:cubicBezTo>
                      <a:pt x="1046" y="51"/>
                      <a:pt x="1047" y="52"/>
                      <a:pt x="1048" y="52"/>
                    </a:cubicBezTo>
                    <a:cubicBezTo>
                      <a:pt x="1048" y="52"/>
                      <a:pt x="1049" y="50"/>
                      <a:pt x="1050" y="50"/>
                    </a:cubicBezTo>
                    <a:cubicBezTo>
                      <a:pt x="1050" y="50"/>
                      <a:pt x="1051" y="52"/>
                      <a:pt x="1052" y="52"/>
                    </a:cubicBezTo>
                    <a:cubicBezTo>
                      <a:pt x="1052" y="52"/>
                      <a:pt x="1053" y="50"/>
                      <a:pt x="1053" y="50"/>
                    </a:cubicBezTo>
                    <a:cubicBezTo>
                      <a:pt x="1054" y="49"/>
                      <a:pt x="1055" y="48"/>
                      <a:pt x="1055" y="47"/>
                    </a:cubicBezTo>
                    <a:cubicBezTo>
                      <a:pt x="1056" y="47"/>
                      <a:pt x="1057" y="46"/>
                      <a:pt x="1057" y="45"/>
                    </a:cubicBezTo>
                    <a:cubicBezTo>
                      <a:pt x="1057" y="45"/>
                      <a:pt x="1055" y="44"/>
                      <a:pt x="1055" y="43"/>
                    </a:cubicBezTo>
                    <a:cubicBezTo>
                      <a:pt x="1055" y="43"/>
                      <a:pt x="1056" y="42"/>
                      <a:pt x="1056" y="41"/>
                    </a:cubicBezTo>
                    <a:cubicBezTo>
                      <a:pt x="1056" y="41"/>
                      <a:pt x="1054" y="40"/>
                      <a:pt x="1054" y="39"/>
                    </a:cubicBezTo>
                    <a:cubicBezTo>
                      <a:pt x="1054" y="39"/>
                      <a:pt x="1056" y="38"/>
                      <a:pt x="1056" y="37"/>
                    </a:cubicBezTo>
                    <a:cubicBezTo>
                      <a:pt x="1056" y="36"/>
                      <a:pt x="1057" y="36"/>
                      <a:pt x="1058" y="35"/>
                    </a:cubicBezTo>
                    <a:cubicBezTo>
                      <a:pt x="1058" y="35"/>
                      <a:pt x="1060" y="37"/>
                      <a:pt x="1060" y="37"/>
                    </a:cubicBezTo>
                    <a:cubicBezTo>
                      <a:pt x="1060" y="37"/>
                      <a:pt x="1062" y="38"/>
                      <a:pt x="1062" y="38"/>
                    </a:cubicBezTo>
                    <a:cubicBezTo>
                      <a:pt x="1062" y="38"/>
                      <a:pt x="1064" y="36"/>
                      <a:pt x="1064" y="36"/>
                    </a:cubicBezTo>
                    <a:cubicBezTo>
                      <a:pt x="1064" y="36"/>
                      <a:pt x="1061" y="35"/>
                      <a:pt x="1061" y="34"/>
                    </a:cubicBezTo>
                    <a:cubicBezTo>
                      <a:pt x="1061" y="34"/>
                      <a:pt x="1063" y="33"/>
                      <a:pt x="1063" y="32"/>
                    </a:cubicBezTo>
                    <a:cubicBezTo>
                      <a:pt x="1064" y="31"/>
                      <a:pt x="1065" y="29"/>
                      <a:pt x="1067" y="28"/>
                    </a:cubicBezTo>
                    <a:cubicBezTo>
                      <a:pt x="1067" y="28"/>
                      <a:pt x="1069" y="29"/>
                      <a:pt x="1069" y="29"/>
                    </a:cubicBezTo>
                    <a:cubicBezTo>
                      <a:pt x="1069" y="30"/>
                      <a:pt x="1067" y="31"/>
                      <a:pt x="1067" y="32"/>
                    </a:cubicBezTo>
                    <a:cubicBezTo>
                      <a:pt x="1067" y="32"/>
                      <a:pt x="1069" y="33"/>
                      <a:pt x="1069" y="33"/>
                    </a:cubicBezTo>
                    <a:cubicBezTo>
                      <a:pt x="1069" y="34"/>
                      <a:pt x="1068" y="35"/>
                      <a:pt x="1068" y="36"/>
                    </a:cubicBezTo>
                    <a:cubicBezTo>
                      <a:pt x="1067" y="36"/>
                      <a:pt x="1066" y="37"/>
                      <a:pt x="1066" y="38"/>
                    </a:cubicBezTo>
                    <a:cubicBezTo>
                      <a:pt x="1065" y="39"/>
                      <a:pt x="1065" y="40"/>
                      <a:pt x="1064" y="40"/>
                    </a:cubicBezTo>
                    <a:cubicBezTo>
                      <a:pt x="1064" y="40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60" y="41"/>
                      <a:pt x="1058" y="42"/>
                      <a:pt x="1059" y="43"/>
                    </a:cubicBezTo>
                    <a:cubicBezTo>
                      <a:pt x="1059" y="43"/>
                      <a:pt x="1060" y="44"/>
                      <a:pt x="1061" y="45"/>
                    </a:cubicBezTo>
                    <a:cubicBezTo>
                      <a:pt x="1061" y="45"/>
                      <a:pt x="1063" y="46"/>
                      <a:pt x="1063" y="46"/>
                    </a:cubicBezTo>
                    <a:cubicBezTo>
                      <a:pt x="1063" y="47"/>
                      <a:pt x="1062" y="48"/>
                      <a:pt x="1061" y="49"/>
                    </a:cubicBezTo>
                    <a:cubicBezTo>
                      <a:pt x="1061" y="49"/>
                      <a:pt x="1060" y="50"/>
                      <a:pt x="1060" y="51"/>
                    </a:cubicBezTo>
                    <a:cubicBezTo>
                      <a:pt x="1059" y="51"/>
                      <a:pt x="1058" y="53"/>
                      <a:pt x="1058" y="53"/>
                    </a:cubicBezTo>
                    <a:cubicBezTo>
                      <a:pt x="1058" y="54"/>
                      <a:pt x="1056" y="55"/>
                      <a:pt x="1056" y="55"/>
                    </a:cubicBezTo>
                    <a:cubicBezTo>
                      <a:pt x="1056" y="55"/>
                      <a:pt x="1058" y="57"/>
                      <a:pt x="1058" y="57"/>
                    </a:cubicBezTo>
                    <a:cubicBezTo>
                      <a:pt x="1059" y="57"/>
                      <a:pt x="1060" y="55"/>
                      <a:pt x="1060" y="55"/>
                    </a:cubicBezTo>
                    <a:cubicBezTo>
                      <a:pt x="1061" y="55"/>
                      <a:pt x="1062" y="56"/>
                      <a:pt x="1062" y="56"/>
                    </a:cubicBezTo>
                    <a:cubicBezTo>
                      <a:pt x="1063" y="57"/>
                      <a:pt x="1065" y="58"/>
                      <a:pt x="1065" y="58"/>
                    </a:cubicBezTo>
                    <a:cubicBezTo>
                      <a:pt x="1065" y="59"/>
                      <a:pt x="1063" y="60"/>
                      <a:pt x="1063" y="60"/>
                    </a:cubicBezTo>
                    <a:cubicBezTo>
                      <a:pt x="1062" y="62"/>
                      <a:pt x="1061" y="63"/>
                      <a:pt x="1060" y="65"/>
                    </a:cubicBezTo>
                    <a:cubicBezTo>
                      <a:pt x="1058" y="64"/>
                      <a:pt x="1057" y="63"/>
                      <a:pt x="1055" y="61"/>
                    </a:cubicBezTo>
                    <a:cubicBezTo>
                      <a:pt x="1055" y="61"/>
                      <a:pt x="1057" y="60"/>
                      <a:pt x="1057" y="59"/>
                    </a:cubicBezTo>
                    <a:cubicBezTo>
                      <a:pt x="1057" y="59"/>
                      <a:pt x="1054" y="58"/>
                      <a:pt x="1055" y="57"/>
                    </a:cubicBezTo>
                    <a:cubicBezTo>
                      <a:pt x="1055" y="57"/>
                      <a:pt x="1056" y="56"/>
                      <a:pt x="1056" y="55"/>
                    </a:cubicBezTo>
                    <a:cubicBezTo>
                      <a:pt x="1056" y="55"/>
                      <a:pt x="1055" y="54"/>
                      <a:pt x="1054" y="53"/>
                    </a:cubicBezTo>
                    <a:cubicBezTo>
                      <a:pt x="1053" y="53"/>
                      <a:pt x="1052" y="52"/>
                      <a:pt x="1052" y="52"/>
                    </a:cubicBezTo>
                    <a:cubicBezTo>
                      <a:pt x="1051" y="53"/>
                      <a:pt x="1049" y="55"/>
                      <a:pt x="1048" y="56"/>
                    </a:cubicBezTo>
                    <a:cubicBezTo>
                      <a:pt x="1049" y="57"/>
                      <a:pt x="1050" y="57"/>
                      <a:pt x="1051" y="58"/>
                    </a:cubicBezTo>
                    <a:cubicBezTo>
                      <a:pt x="1051" y="58"/>
                      <a:pt x="1053" y="59"/>
                      <a:pt x="1053" y="60"/>
                    </a:cubicBezTo>
                    <a:cubicBezTo>
                      <a:pt x="1053" y="60"/>
                      <a:pt x="1051" y="62"/>
                      <a:pt x="1051" y="62"/>
                    </a:cubicBezTo>
                    <a:cubicBezTo>
                      <a:pt x="1051" y="62"/>
                      <a:pt x="1049" y="64"/>
                      <a:pt x="1049" y="64"/>
                    </a:cubicBezTo>
                    <a:cubicBezTo>
                      <a:pt x="1049" y="64"/>
                      <a:pt x="1051" y="66"/>
                      <a:pt x="1052" y="66"/>
                    </a:cubicBezTo>
                    <a:cubicBezTo>
                      <a:pt x="1052" y="66"/>
                      <a:pt x="1054" y="67"/>
                      <a:pt x="1054" y="68"/>
                    </a:cubicBezTo>
                    <a:cubicBezTo>
                      <a:pt x="1054" y="68"/>
                      <a:pt x="1052" y="70"/>
                      <a:pt x="1052" y="70"/>
                    </a:cubicBezTo>
                    <a:cubicBezTo>
                      <a:pt x="1052" y="70"/>
                      <a:pt x="1050" y="68"/>
                      <a:pt x="1050" y="68"/>
                    </a:cubicBezTo>
                    <a:cubicBezTo>
                      <a:pt x="1049" y="68"/>
                      <a:pt x="1049" y="70"/>
                      <a:pt x="1048" y="70"/>
                    </a:cubicBezTo>
                    <a:cubicBezTo>
                      <a:pt x="1048" y="71"/>
                      <a:pt x="1047" y="72"/>
                      <a:pt x="1047" y="73"/>
                    </a:cubicBezTo>
                    <a:cubicBezTo>
                      <a:pt x="1047" y="73"/>
                      <a:pt x="1048" y="74"/>
                      <a:pt x="1049" y="74"/>
                    </a:cubicBezTo>
                    <a:cubicBezTo>
                      <a:pt x="1049" y="74"/>
                      <a:pt x="1047" y="76"/>
                      <a:pt x="1047" y="76"/>
                    </a:cubicBezTo>
                    <a:cubicBezTo>
                      <a:pt x="1047" y="76"/>
                      <a:pt x="1045" y="75"/>
                      <a:pt x="1045" y="75"/>
                    </a:cubicBezTo>
                    <a:cubicBezTo>
                      <a:pt x="1045" y="74"/>
                      <a:pt x="1047" y="73"/>
                      <a:pt x="1047" y="73"/>
                    </a:cubicBezTo>
                    <a:cubicBezTo>
                      <a:pt x="1046" y="72"/>
                      <a:pt x="1044" y="71"/>
                      <a:pt x="1044" y="71"/>
                    </a:cubicBezTo>
                    <a:cubicBezTo>
                      <a:pt x="1044" y="70"/>
                      <a:pt x="1046" y="69"/>
                      <a:pt x="1046" y="69"/>
                    </a:cubicBezTo>
                    <a:cubicBezTo>
                      <a:pt x="1046" y="68"/>
                      <a:pt x="1044" y="68"/>
                      <a:pt x="1044" y="67"/>
                    </a:cubicBezTo>
                    <a:cubicBezTo>
                      <a:pt x="1044" y="66"/>
                      <a:pt x="1046" y="65"/>
                      <a:pt x="1045" y="65"/>
                    </a:cubicBezTo>
                    <a:cubicBezTo>
                      <a:pt x="1045" y="64"/>
                      <a:pt x="1043" y="64"/>
                      <a:pt x="1043" y="63"/>
                    </a:cubicBezTo>
                    <a:cubicBezTo>
                      <a:pt x="1043" y="62"/>
                      <a:pt x="1045" y="61"/>
                      <a:pt x="1045" y="61"/>
                    </a:cubicBezTo>
                    <a:cubicBezTo>
                      <a:pt x="1045" y="60"/>
                      <a:pt x="1043" y="60"/>
                      <a:pt x="1043" y="59"/>
                    </a:cubicBezTo>
                    <a:cubicBezTo>
                      <a:pt x="1042" y="61"/>
                      <a:pt x="1040" y="62"/>
                      <a:pt x="1039" y="63"/>
                    </a:cubicBezTo>
                    <a:cubicBezTo>
                      <a:pt x="1039" y="64"/>
                      <a:pt x="1038" y="65"/>
                      <a:pt x="1038" y="66"/>
                    </a:cubicBezTo>
                    <a:cubicBezTo>
                      <a:pt x="1037" y="66"/>
                      <a:pt x="1036" y="68"/>
                      <a:pt x="1036" y="68"/>
                    </a:cubicBezTo>
                    <a:cubicBezTo>
                      <a:pt x="1036" y="68"/>
                      <a:pt x="1034" y="66"/>
                      <a:pt x="1034" y="66"/>
                    </a:cubicBezTo>
                    <a:cubicBezTo>
                      <a:pt x="1033" y="67"/>
                      <a:pt x="1032" y="68"/>
                      <a:pt x="1032" y="68"/>
                    </a:cubicBezTo>
                    <a:cubicBezTo>
                      <a:pt x="1032" y="69"/>
                      <a:pt x="1034" y="70"/>
                      <a:pt x="1034" y="70"/>
                    </a:cubicBezTo>
                    <a:cubicBezTo>
                      <a:pt x="1034" y="71"/>
                      <a:pt x="1033" y="72"/>
                      <a:pt x="1032" y="72"/>
                    </a:cubicBezTo>
                    <a:cubicBezTo>
                      <a:pt x="1032" y="73"/>
                      <a:pt x="1031" y="74"/>
                      <a:pt x="1031" y="75"/>
                    </a:cubicBezTo>
                    <a:cubicBezTo>
                      <a:pt x="1030" y="75"/>
                      <a:pt x="1030" y="76"/>
                      <a:pt x="1029" y="77"/>
                    </a:cubicBezTo>
                    <a:cubicBezTo>
                      <a:pt x="1028" y="76"/>
                      <a:pt x="1026" y="75"/>
                      <a:pt x="1025" y="73"/>
                    </a:cubicBezTo>
                    <a:cubicBezTo>
                      <a:pt x="1025" y="73"/>
                      <a:pt x="1026" y="72"/>
                      <a:pt x="1026" y="71"/>
                    </a:cubicBezTo>
                    <a:cubicBezTo>
                      <a:pt x="1027" y="71"/>
                      <a:pt x="1028" y="69"/>
                      <a:pt x="1028" y="69"/>
                    </a:cubicBezTo>
                    <a:cubicBezTo>
                      <a:pt x="1028" y="69"/>
                      <a:pt x="1026" y="68"/>
                      <a:pt x="1026" y="67"/>
                    </a:cubicBezTo>
                    <a:cubicBezTo>
                      <a:pt x="1025" y="67"/>
                      <a:pt x="1024" y="66"/>
                      <a:pt x="1024" y="66"/>
                    </a:cubicBezTo>
                    <a:cubicBezTo>
                      <a:pt x="1023" y="66"/>
                      <a:pt x="1022" y="68"/>
                      <a:pt x="1022" y="68"/>
                    </a:cubicBezTo>
                    <a:cubicBezTo>
                      <a:pt x="1022" y="68"/>
                      <a:pt x="1020" y="70"/>
                      <a:pt x="1020" y="70"/>
                    </a:cubicBezTo>
                    <a:cubicBezTo>
                      <a:pt x="1020" y="70"/>
                      <a:pt x="1018" y="69"/>
                      <a:pt x="1018" y="68"/>
                    </a:cubicBezTo>
                    <a:cubicBezTo>
                      <a:pt x="1018" y="68"/>
                      <a:pt x="1016" y="67"/>
                      <a:pt x="1016" y="67"/>
                    </a:cubicBezTo>
                    <a:cubicBezTo>
                      <a:pt x="1016" y="66"/>
                      <a:pt x="1018" y="65"/>
                      <a:pt x="1017" y="64"/>
                    </a:cubicBezTo>
                    <a:cubicBezTo>
                      <a:pt x="1017" y="64"/>
                      <a:pt x="1016" y="63"/>
                      <a:pt x="1015" y="63"/>
                    </a:cubicBezTo>
                    <a:cubicBezTo>
                      <a:pt x="1014" y="62"/>
                      <a:pt x="1014" y="62"/>
                      <a:pt x="1013" y="61"/>
                    </a:cubicBezTo>
                    <a:cubicBezTo>
                      <a:pt x="1013" y="62"/>
                      <a:pt x="1011" y="63"/>
                      <a:pt x="1011" y="63"/>
                    </a:cubicBezTo>
                    <a:cubicBezTo>
                      <a:pt x="1011" y="64"/>
                      <a:pt x="1013" y="65"/>
                      <a:pt x="1013" y="65"/>
                    </a:cubicBezTo>
                    <a:cubicBezTo>
                      <a:pt x="1014" y="65"/>
                      <a:pt x="1016" y="66"/>
                      <a:pt x="1016" y="67"/>
                    </a:cubicBezTo>
                    <a:cubicBezTo>
                      <a:pt x="1016" y="67"/>
                      <a:pt x="1014" y="68"/>
                      <a:pt x="1014" y="69"/>
                    </a:cubicBezTo>
                    <a:cubicBezTo>
                      <a:pt x="1014" y="69"/>
                      <a:pt x="1013" y="71"/>
                      <a:pt x="1012" y="71"/>
                    </a:cubicBezTo>
                    <a:cubicBezTo>
                      <a:pt x="1012" y="71"/>
                      <a:pt x="1010" y="69"/>
                      <a:pt x="1010" y="69"/>
                    </a:cubicBezTo>
                    <a:cubicBezTo>
                      <a:pt x="1009" y="70"/>
                      <a:pt x="1009" y="71"/>
                      <a:pt x="1008" y="72"/>
                    </a:cubicBezTo>
                    <a:cubicBezTo>
                      <a:pt x="1009" y="72"/>
                      <a:pt x="1010" y="73"/>
                      <a:pt x="1011" y="73"/>
                    </a:cubicBezTo>
                    <a:cubicBezTo>
                      <a:pt x="1010" y="73"/>
                      <a:pt x="1009" y="76"/>
                      <a:pt x="1009" y="76"/>
                    </a:cubicBezTo>
                    <a:cubicBezTo>
                      <a:pt x="1008" y="76"/>
                      <a:pt x="1007" y="74"/>
                      <a:pt x="1007" y="74"/>
                    </a:cubicBezTo>
                    <a:cubicBezTo>
                      <a:pt x="1006" y="74"/>
                      <a:pt x="1004" y="72"/>
                      <a:pt x="1004" y="72"/>
                    </a:cubicBezTo>
                    <a:cubicBezTo>
                      <a:pt x="1004" y="72"/>
                      <a:pt x="1006" y="70"/>
                      <a:pt x="1006" y="70"/>
                    </a:cubicBezTo>
                    <a:cubicBezTo>
                      <a:pt x="1006" y="70"/>
                      <a:pt x="1008" y="68"/>
                      <a:pt x="1008" y="68"/>
                    </a:cubicBezTo>
                    <a:cubicBezTo>
                      <a:pt x="1008" y="67"/>
                      <a:pt x="1006" y="67"/>
                      <a:pt x="1006" y="66"/>
                    </a:cubicBezTo>
                    <a:cubicBezTo>
                      <a:pt x="1005" y="65"/>
                      <a:pt x="1007" y="64"/>
                      <a:pt x="1007" y="64"/>
                    </a:cubicBezTo>
                    <a:cubicBezTo>
                      <a:pt x="1007" y="63"/>
                      <a:pt x="1009" y="62"/>
                      <a:pt x="1009" y="62"/>
                    </a:cubicBezTo>
                    <a:cubicBezTo>
                      <a:pt x="1009" y="61"/>
                      <a:pt x="1007" y="60"/>
                      <a:pt x="1007" y="60"/>
                    </a:cubicBezTo>
                    <a:cubicBezTo>
                      <a:pt x="1007" y="59"/>
                      <a:pt x="1005" y="59"/>
                      <a:pt x="1005" y="58"/>
                    </a:cubicBezTo>
                    <a:cubicBezTo>
                      <a:pt x="1003" y="60"/>
                      <a:pt x="1002" y="61"/>
                      <a:pt x="1001" y="63"/>
                    </a:cubicBezTo>
                    <a:cubicBezTo>
                      <a:pt x="1001" y="63"/>
                      <a:pt x="1000" y="64"/>
                      <a:pt x="999" y="65"/>
                    </a:cubicBezTo>
                    <a:cubicBezTo>
                      <a:pt x="999" y="65"/>
                      <a:pt x="998" y="67"/>
                      <a:pt x="998" y="67"/>
                    </a:cubicBezTo>
                    <a:cubicBezTo>
                      <a:pt x="998" y="68"/>
                      <a:pt x="1000" y="68"/>
                      <a:pt x="1000" y="69"/>
                    </a:cubicBezTo>
                    <a:cubicBezTo>
                      <a:pt x="1000" y="70"/>
                      <a:pt x="998" y="70"/>
                      <a:pt x="998" y="71"/>
                    </a:cubicBezTo>
                    <a:cubicBezTo>
                      <a:pt x="997" y="70"/>
                      <a:pt x="997" y="70"/>
                      <a:pt x="996" y="69"/>
                    </a:cubicBezTo>
                    <a:cubicBezTo>
                      <a:pt x="996" y="69"/>
                      <a:pt x="994" y="68"/>
                      <a:pt x="994" y="68"/>
                    </a:cubicBezTo>
                    <a:cubicBezTo>
                      <a:pt x="994" y="67"/>
                      <a:pt x="996" y="66"/>
                      <a:pt x="995" y="65"/>
                    </a:cubicBezTo>
                    <a:cubicBezTo>
                      <a:pt x="995" y="65"/>
                      <a:pt x="994" y="64"/>
                      <a:pt x="993" y="64"/>
                    </a:cubicBezTo>
                    <a:cubicBezTo>
                      <a:pt x="993" y="63"/>
                      <a:pt x="991" y="62"/>
                      <a:pt x="991" y="62"/>
                    </a:cubicBezTo>
                    <a:cubicBezTo>
                      <a:pt x="991" y="61"/>
                      <a:pt x="993" y="60"/>
                      <a:pt x="993" y="60"/>
                    </a:cubicBezTo>
                    <a:cubicBezTo>
                      <a:pt x="993" y="59"/>
                      <a:pt x="991" y="59"/>
                      <a:pt x="990" y="58"/>
                    </a:cubicBezTo>
                    <a:cubicBezTo>
                      <a:pt x="990" y="57"/>
                      <a:pt x="992" y="56"/>
                      <a:pt x="992" y="56"/>
                    </a:cubicBezTo>
                    <a:cubicBezTo>
                      <a:pt x="992" y="55"/>
                      <a:pt x="990" y="55"/>
                      <a:pt x="990" y="54"/>
                    </a:cubicBezTo>
                    <a:cubicBezTo>
                      <a:pt x="990" y="55"/>
                      <a:pt x="988" y="56"/>
                      <a:pt x="988" y="56"/>
                    </a:cubicBezTo>
                    <a:cubicBezTo>
                      <a:pt x="988" y="57"/>
                      <a:pt x="991" y="58"/>
                      <a:pt x="990" y="58"/>
                    </a:cubicBezTo>
                    <a:cubicBezTo>
                      <a:pt x="990" y="59"/>
                      <a:pt x="989" y="60"/>
                      <a:pt x="989" y="60"/>
                    </a:cubicBezTo>
                    <a:cubicBezTo>
                      <a:pt x="988" y="61"/>
                      <a:pt x="987" y="62"/>
                      <a:pt x="987" y="62"/>
                    </a:cubicBezTo>
                    <a:cubicBezTo>
                      <a:pt x="987" y="63"/>
                      <a:pt x="985" y="64"/>
                      <a:pt x="985" y="65"/>
                    </a:cubicBezTo>
                    <a:cubicBezTo>
                      <a:pt x="985" y="65"/>
                      <a:pt x="988" y="66"/>
                      <a:pt x="988" y="66"/>
                    </a:cubicBezTo>
                    <a:cubicBezTo>
                      <a:pt x="987" y="67"/>
                      <a:pt x="986" y="68"/>
                      <a:pt x="986" y="69"/>
                    </a:cubicBezTo>
                    <a:cubicBezTo>
                      <a:pt x="985" y="69"/>
                      <a:pt x="985" y="70"/>
                      <a:pt x="984" y="71"/>
                    </a:cubicBezTo>
                    <a:cubicBezTo>
                      <a:pt x="984" y="71"/>
                      <a:pt x="982" y="69"/>
                      <a:pt x="982" y="69"/>
                    </a:cubicBezTo>
                    <a:cubicBezTo>
                      <a:pt x="981" y="69"/>
                      <a:pt x="981" y="71"/>
                      <a:pt x="980" y="71"/>
                    </a:cubicBezTo>
                    <a:cubicBezTo>
                      <a:pt x="979" y="71"/>
                      <a:pt x="979" y="70"/>
                      <a:pt x="978" y="70"/>
                    </a:cubicBezTo>
                    <a:cubicBezTo>
                      <a:pt x="977" y="70"/>
                      <a:pt x="977" y="71"/>
                      <a:pt x="976" y="72"/>
                    </a:cubicBezTo>
                    <a:cubicBezTo>
                      <a:pt x="976" y="72"/>
                      <a:pt x="974" y="70"/>
                      <a:pt x="974" y="70"/>
                    </a:cubicBezTo>
                    <a:cubicBezTo>
                      <a:pt x="974" y="70"/>
                      <a:pt x="976" y="68"/>
                      <a:pt x="976" y="68"/>
                    </a:cubicBezTo>
                    <a:cubicBezTo>
                      <a:pt x="976" y="68"/>
                      <a:pt x="977" y="66"/>
                      <a:pt x="977" y="66"/>
                    </a:cubicBezTo>
                    <a:cubicBezTo>
                      <a:pt x="978" y="66"/>
                      <a:pt x="980" y="68"/>
                      <a:pt x="980" y="67"/>
                    </a:cubicBezTo>
                    <a:cubicBezTo>
                      <a:pt x="980" y="67"/>
                      <a:pt x="981" y="66"/>
                      <a:pt x="981" y="65"/>
                    </a:cubicBezTo>
                    <a:cubicBezTo>
                      <a:pt x="982" y="64"/>
                      <a:pt x="983" y="64"/>
                      <a:pt x="983" y="63"/>
                    </a:cubicBezTo>
                    <a:cubicBezTo>
                      <a:pt x="983" y="63"/>
                      <a:pt x="985" y="61"/>
                      <a:pt x="985" y="61"/>
                    </a:cubicBezTo>
                    <a:cubicBezTo>
                      <a:pt x="985" y="61"/>
                      <a:pt x="983" y="59"/>
                      <a:pt x="983" y="59"/>
                    </a:cubicBezTo>
                    <a:cubicBezTo>
                      <a:pt x="982" y="59"/>
                      <a:pt x="981" y="61"/>
                      <a:pt x="981" y="61"/>
                    </a:cubicBezTo>
                    <a:cubicBezTo>
                      <a:pt x="980" y="61"/>
                      <a:pt x="979" y="60"/>
                      <a:pt x="979" y="60"/>
                    </a:cubicBezTo>
                    <a:cubicBezTo>
                      <a:pt x="978" y="59"/>
                      <a:pt x="977" y="58"/>
                      <a:pt x="976" y="58"/>
                    </a:cubicBezTo>
                    <a:cubicBezTo>
                      <a:pt x="976" y="58"/>
                      <a:pt x="975" y="56"/>
                      <a:pt x="974" y="56"/>
                    </a:cubicBezTo>
                    <a:cubicBezTo>
                      <a:pt x="974" y="56"/>
                      <a:pt x="973" y="58"/>
                      <a:pt x="972" y="58"/>
                    </a:cubicBezTo>
                    <a:cubicBezTo>
                      <a:pt x="972" y="58"/>
                      <a:pt x="971" y="57"/>
                      <a:pt x="970" y="57"/>
                    </a:cubicBezTo>
                    <a:cubicBezTo>
                      <a:pt x="970" y="57"/>
                      <a:pt x="969" y="58"/>
                      <a:pt x="969" y="59"/>
                    </a:cubicBezTo>
                    <a:cubicBezTo>
                      <a:pt x="968" y="60"/>
                      <a:pt x="967" y="60"/>
                      <a:pt x="967" y="61"/>
                    </a:cubicBezTo>
                    <a:cubicBezTo>
                      <a:pt x="966" y="62"/>
                      <a:pt x="966" y="63"/>
                      <a:pt x="965" y="63"/>
                    </a:cubicBezTo>
                    <a:cubicBezTo>
                      <a:pt x="965" y="64"/>
                      <a:pt x="964" y="65"/>
                      <a:pt x="963" y="66"/>
                    </a:cubicBezTo>
                    <a:cubicBezTo>
                      <a:pt x="963" y="66"/>
                      <a:pt x="962" y="68"/>
                      <a:pt x="962" y="68"/>
                    </a:cubicBezTo>
                    <a:cubicBezTo>
                      <a:pt x="961" y="68"/>
                      <a:pt x="961" y="70"/>
                      <a:pt x="960" y="70"/>
                    </a:cubicBezTo>
                    <a:cubicBezTo>
                      <a:pt x="960" y="70"/>
                      <a:pt x="958" y="69"/>
                      <a:pt x="958" y="68"/>
                    </a:cubicBezTo>
                    <a:cubicBezTo>
                      <a:pt x="958" y="68"/>
                      <a:pt x="959" y="67"/>
                      <a:pt x="960" y="66"/>
                    </a:cubicBezTo>
                    <a:cubicBezTo>
                      <a:pt x="960" y="65"/>
                      <a:pt x="961" y="65"/>
                      <a:pt x="961" y="64"/>
                    </a:cubicBezTo>
                    <a:cubicBezTo>
                      <a:pt x="962" y="63"/>
                      <a:pt x="962" y="62"/>
                      <a:pt x="963" y="62"/>
                    </a:cubicBezTo>
                    <a:cubicBezTo>
                      <a:pt x="962" y="61"/>
                      <a:pt x="961" y="61"/>
                      <a:pt x="961" y="60"/>
                    </a:cubicBezTo>
                    <a:cubicBezTo>
                      <a:pt x="960" y="60"/>
                      <a:pt x="959" y="58"/>
                      <a:pt x="958" y="58"/>
                    </a:cubicBezTo>
                    <a:cubicBezTo>
                      <a:pt x="958" y="58"/>
                      <a:pt x="957" y="60"/>
                      <a:pt x="957" y="61"/>
                    </a:cubicBezTo>
                    <a:cubicBezTo>
                      <a:pt x="956" y="61"/>
                      <a:pt x="955" y="59"/>
                      <a:pt x="955" y="59"/>
                    </a:cubicBezTo>
                    <a:cubicBezTo>
                      <a:pt x="954" y="59"/>
                      <a:pt x="953" y="61"/>
                      <a:pt x="953" y="61"/>
                    </a:cubicBezTo>
                    <a:cubicBezTo>
                      <a:pt x="952" y="61"/>
                      <a:pt x="951" y="60"/>
                      <a:pt x="951" y="59"/>
                    </a:cubicBezTo>
                    <a:cubicBezTo>
                      <a:pt x="950" y="59"/>
                      <a:pt x="949" y="58"/>
                      <a:pt x="948" y="58"/>
                    </a:cubicBezTo>
                    <a:cubicBezTo>
                      <a:pt x="948" y="58"/>
                      <a:pt x="947" y="56"/>
                      <a:pt x="946" y="56"/>
                    </a:cubicBezTo>
                    <a:cubicBezTo>
                      <a:pt x="946" y="56"/>
                      <a:pt x="945" y="58"/>
                      <a:pt x="944" y="58"/>
                    </a:cubicBezTo>
                    <a:cubicBezTo>
                      <a:pt x="944" y="58"/>
                      <a:pt x="943" y="56"/>
                      <a:pt x="942" y="56"/>
                    </a:cubicBezTo>
                    <a:cubicBezTo>
                      <a:pt x="942" y="57"/>
                      <a:pt x="941" y="59"/>
                      <a:pt x="940" y="59"/>
                    </a:cubicBezTo>
                    <a:cubicBezTo>
                      <a:pt x="940" y="59"/>
                      <a:pt x="939" y="57"/>
                      <a:pt x="938" y="57"/>
                    </a:cubicBezTo>
                    <a:cubicBezTo>
                      <a:pt x="938" y="57"/>
                      <a:pt x="937" y="59"/>
                      <a:pt x="937" y="59"/>
                    </a:cubicBezTo>
                    <a:cubicBezTo>
                      <a:pt x="936" y="59"/>
                      <a:pt x="935" y="57"/>
                      <a:pt x="934" y="58"/>
                    </a:cubicBezTo>
                    <a:cubicBezTo>
                      <a:pt x="934" y="58"/>
                      <a:pt x="933" y="60"/>
                      <a:pt x="933" y="60"/>
                    </a:cubicBezTo>
                    <a:cubicBezTo>
                      <a:pt x="932" y="60"/>
                      <a:pt x="931" y="58"/>
                      <a:pt x="930" y="58"/>
                    </a:cubicBezTo>
                    <a:cubicBezTo>
                      <a:pt x="930" y="58"/>
                      <a:pt x="929" y="60"/>
                      <a:pt x="929" y="60"/>
                    </a:cubicBezTo>
                    <a:cubicBezTo>
                      <a:pt x="929" y="61"/>
                      <a:pt x="931" y="61"/>
                      <a:pt x="931" y="62"/>
                    </a:cubicBezTo>
                    <a:cubicBezTo>
                      <a:pt x="931" y="62"/>
                      <a:pt x="929" y="64"/>
                      <a:pt x="929" y="64"/>
                    </a:cubicBezTo>
                    <a:cubicBezTo>
                      <a:pt x="929" y="64"/>
                      <a:pt x="927" y="62"/>
                      <a:pt x="927" y="63"/>
                    </a:cubicBezTo>
                    <a:cubicBezTo>
                      <a:pt x="926" y="63"/>
                      <a:pt x="926" y="65"/>
                      <a:pt x="925" y="65"/>
                    </a:cubicBezTo>
                    <a:cubicBezTo>
                      <a:pt x="925" y="64"/>
                      <a:pt x="923" y="64"/>
                      <a:pt x="923" y="63"/>
                    </a:cubicBezTo>
                    <a:cubicBezTo>
                      <a:pt x="923" y="63"/>
                      <a:pt x="925" y="61"/>
                      <a:pt x="925" y="61"/>
                    </a:cubicBezTo>
                    <a:cubicBezTo>
                      <a:pt x="925" y="60"/>
                      <a:pt x="926" y="59"/>
                      <a:pt x="926" y="59"/>
                    </a:cubicBezTo>
                    <a:cubicBezTo>
                      <a:pt x="927" y="58"/>
                      <a:pt x="928" y="57"/>
                      <a:pt x="928" y="56"/>
                    </a:cubicBezTo>
                    <a:cubicBezTo>
                      <a:pt x="928" y="56"/>
                      <a:pt x="926" y="55"/>
                      <a:pt x="926" y="55"/>
                    </a:cubicBezTo>
                    <a:cubicBezTo>
                      <a:pt x="926" y="54"/>
                      <a:pt x="928" y="53"/>
                      <a:pt x="928" y="52"/>
                    </a:cubicBezTo>
                    <a:cubicBezTo>
                      <a:pt x="928" y="52"/>
                      <a:pt x="925" y="51"/>
                      <a:pt x="925" y="51"/>
                    </a:cubicBezTo>
                    <a:cubicBezTo>
                      <a:pt x="926" y="50"/>
                      <a:pt x="927" y="49"/>
                      <a:pt x="927" y="48"/>
                    </a:cubicBezTo>
                    <a:cubicBezTo>
                      <a:pt x="928" y="48"/>
                      <a:pt x="928" y="47"/>
                      <a:pt x="929" y="46"/>
                    </a:cubicBezTo>
                    <a:cubicBezTo>
                      <a:pt x="929" y="46"/>
                      <a:pt x="930" y="44"/>
                      <a:pt x="930" y="44"/>
                    </a:cubicBezTo>
                    <a:cubicBezTo>
                      <a:pt x="930" y="44"/>
                      <a:pt x="929" y="42"/>
                      <a:pt x="928" y="42"/>
                    </a:cubicBezTo>
                    <a:cubicBezTo>
                      <a:pt x="928" y="42"/>
                      <a:pt x="927" y="44"/>
                      <a:pt x="927" y="45"/>
                    </a:cubicBezTo>
                    <a:cubicBezTo>
                      <a:pt x="926" y="45"/>
                      <a:pt x="924" y="43"/>
                      <a:pt x="924" y="43"/>
                    </a:cubicBezTo>
                    <a:cubicBezTo>
                      <a:pt x="924" y="43"/>
                      <a:pt x="923" y="45"/>
                      <a:pt x="923" y="45"/>
                    </a:cubicBezTo>
                    <a:cubicBezTo>
                      <a:pt x="923" y="46"/>
                      <a:pt x="925" y="46"/>
                      <a:pt x="925" y="47"/>
                    </a:cubicBezTo>
                    <a:cubicBezTo>
                      <a:pt x="925" y="47"/>
                      <a:pt x="923" y="48"/>
                      <a:pt x="923" y="49"/>
                    </a:cubicBezTo>
                    <a:cubicBezTo>
                      <a:pt x="923" y="50"/>
                      <a:pt x="925" y="50"/>
                      <a:pt x="925" y="51"/>
                    </a:cubicBezTo>
                    <a:cubicBezTo>
                      <a:pt x="925" y="51"/>
                      <a:pt x="924" y="52"/>
                      <a:pt x="924" y="53"/>
                    </a:cubicBezTo>
                    <a:cubicBezTo>
                      <a:pt x="924" y="53"/>
                      <a:pt x="926" y="54"/>
                      <a:pt x="926" y="55"/>
                    </a:cubicBezTo>
                    <a:cubicBezTo>
                      <a:pt x="926" y="55"/>
                      <a:pt x="925" y="56"/>
                      <a:pt x="924" y="57"/>
                    </a:cubicBezTo>
                    <a:cubicBezTo>
                      <a:pt x="924" y="57"/>
                      <a:pt x="923" y="59"/>
                      <a:pt x="923" y="59"/>
                    </a:cubicBezTo>
                    <a:cubicBezTo>
                      <a:pt x="922" y="59"/>
                      <a:pt x="920" y="58"/>
                      <a:pt x="920" y="57"/>
                    </a:cubicBezTo>
                    <a:cubicBezTo>
                      <a:pt x="920" y="57"/>
                      <a:pt x="919" y="56"/>
                      <a:pt x="918" y="56"/>
                    </a:cubicBezTo>
                    <a:cubicBezTo>
                      <a:pt x="918" y="56"/>
                      <a:pt x="916" y="54"/>
                      <a:pt x="916" y="54"/>
                    </a:cubicBezTo>
                    <a:cubicBezTo>
                      <a:pt x="915" y="54"/>
                      <a:pt x="914" y="56"/>
                      <a:pt x="914" y="56"/>
                    </a:cubicBezTo>
                    <a:cubicBezTo>
                      <a:pt x="914" y="57"/>
                      <a:pt x="913" y="58"/>
                      <a:pt x="912" y="58"/>
                    </a:cubicBezTo>
                    <a:cubicBezTo>
                      <a:pt x="912" y="59"/>
                      <a:pt x="910" y="57"/>
                      <a:pt x="910" y="57"/>
                    </a:cubicBezTo>
                    <a:cubicBezTo>
                      <a:pt x="910" y="57"/>
                      <a:pt x="908" y="55"/>
                      <a:pt x="908" y="55"/>
                    </a:cubicBezTo>
                    <a:cubicBezTo>
                      <a:pt x="908" y="55"/>
                      <a:pt x="906" y="57"/>
                      <a:pt x="906" y="57"/>
                    </a:cubicBezTo>
                    <a:cubicBezTo>
                      <a:pt x="906" y="57"/>
                      <a:pt x="905" y="60"/>
                      <a:pt x="905" y="60"/>
                    </a:cubicBezTo>
                    <a:cubicBezTo>
                      <a:pt x="904" y="59"/>
                      <a:pt x="903" y="58"/>
                      <a:pt x="902" y="58"/>
                    </a:cubicBezTo>
                    <a:cubicBezTo>
                      <a:pt x="902" y="57"/>
                      <a:pt x="901" y="57"/>
                      <a:pt x="900" y="56"/>
                    </a:cubicBezTo>
                    <a:cubicBezTo>
                      <a:pt x="900" y="56"/>
                      <a:pt x="898" y="55"/>
                      <a:pt x="898" y="54"/>
                    </a:cubicBezTo>
                    <a:cubicBezTo>
                      <a:pt x="898" y="54"/>
                      <a:pt x="899" y="52"/>
                      <a:pt x="900" y="52"/>
                    </a:cubicBezTo>
                    <a:cubicBezTo>
                      <a:pt x="899" y="52"/>
                      <a:pt x="898" y="50"/>
                      <a:pt x="897" y="50"/>
                    </a:cubicBezTo>
                    <a:cubicBezTo>
                      <a:pt x="897" y="51"/>
                      <a:pt x="896" y="52"/>
                      <a:pt x="896" y="53"/>
                    </a:cubicBezTo>
                    <a:cubicBezTo>
                      <a:pt x="895" y="53"/>
                      <a:pt x="895" y="54"/>
                      <a:pt x="894" y="55"/>
                    </a:cubicBezTo>
                    <a:cubicBezTo>
                      <a:pt x="893" y="56"/>
                      <a:pt x="893" y="56"/>
                      <a:pt x="892" y="57"/>
                    </a:cubicBezTo>
                    <a:cubicBezTo>
                      <a:pt x="892" y="58"/>
                      <a:pt x="891" y="59"/>
                      <a:pt x="890" y="59"/>
                    </a:cubicBezTo>
                    <a:cubicBezTo>
                      <a:pt x="890" y="59"/>
                      <a:pt x="889" y="58"/>
                      <a:pt x="888" y="58"/>
                    </a:cubicBezTo>
                    <a:cubicBezTo>
                      <a:pt x="888" y="58"/>
                      <a:pt x="886" y="56"/>
                      <a:pt x="886" y="56"/>
                    </a:cubicBezTo>
                    <a:cubicBezTo>
                      <a:pt x="886" y="56"/>
                      <a:pt x="888" y="54"/>
                      <a:pt x="888" y="54"/>
                    </a:cubicBezTo>
                    <a:cubicBezTo>
                      <a:pt x="887" y="54"/>
                      <a:pt x="886" y="52"/>
                      <a:pt x="885" y="52"/>
                    </a:cubicBezTo>
                    <a:cubicBezTo>
                      <a:pt x="885" y="52"/>
                      <a:pt x="884" y="54"/>
                      <a:pt x="884" y="54"/>
                    </a:cubicBezTo>
                    <a:cubicBezTo>
                      <a:pt x="883" y="55"/>
                      <a:pt x="883" y="56"/>
                      <a:pt x="882" y="57"/>
                    </a:cubicBezTo>
                    <a:cubicBezTo>
                      <a:pt x="882" y="57"/>
                      <a:pt x="881" y="59"/>
                      <a:pt x="880" y="59"/>
                    </a:cubicBezTo>
                    <a:cubicBezTo>
                      <a:pt x="880" y="59"/>
                      <a:pt x="878" y="57"/>
                      <a:pt x="878" y="57"/>
                    </a:cubicBezTo>
                    <a:cubicBezTo>
                      <a:pt x="878" y="57"/>
                      <a:pt x="876" y="59"/>
                      <a:pt x="876" y="59"/>
                    </a:cubicBezTo>
                    <a:cubicBezTo>
                      <a:pt x="877" y="60"/>
                      <a:pt x="879" y="61"/>
                      <a:pt x="879" y="61"/>
                    </a:cubicBezTo>
                    <a:cubicBezTo>
                      <a:pt x="879" y="62"/>
                      <a:pt x="877" y="63"/>
                      <a:pt x="877" y="63"/>
                    </a:cubicBezTo>
                    <a:cubicBezTo>
                      <a:pt x="876" y="64"/>
                      <a:pt x="876" y="65"/>
                      <a:pt x="875" y="65"/>
                    </a:cubicBezTo>
                    <a:cubicBezTo>
                      <a:pt x="875" y="66"/>
                      <a:pt x="874" y="68"/>
                      <a:pt x="874" y="68"/>
                    </a:cubicBezTo>
                    <a:cubicBezTo>
                      <a:pt x="873" y="68"/>
                      <a:pt x="872" y="66"/>
                      <a:pt x="871" y="66"/>
                    </a:cubicBezTo>
                    <a:cubicBezTo>
                      <a:pt x="871" y="66"/>
                      <a:pt x="870" y="68"/>
                      <a:pt x="870" y="68"/>
                    </a:cubicBezTo>
                    <a:cubicBezTo>
                      <a:pt x="868" y="67"/>
                      <a:pt x="867" y="66"/>
                      <a:pt x="865" y="65"/>
                    </a:cubicBezTo>
                    <a:cubicBezTo>
                      <a:pt x="866" y="64"/>
                      <a:pt x="866" y="63"/>
                      <a:pt x="867" y="63"/>
                    </a:cubicBezTo>
                    <a:cubicBezTo>
                      <a:pt x="867" y="62"/>
                      <a:pt x="869" y="61"/>
                      <a:pt x="869" y="60"/>
                    </a:cubicBezTo>
                    <a:cubicBezTo>
                      <a:pt x="869" y="60"/>
                      <a:pt x="866" y="59"/>
                      <a:pt x="866" y="59"/>
                    </a:cubicBezTo>
                    <a:cubicBezTo>
                      <a:pt x="867" y="58"/>
                      <a:pt x="868" y="56"/>
                      <a:pt x="868" y="56"/>
                    </a:cubicBezTo>
                    <a:cubicBezTo>
                      <a:pt x="869" y="56"/>
                      <a:pt x="870" y="58"/>
                      <a:pt x="870" y="58"/>
                    </a:cubicBezTo>
                    <a:cubicBezTo>
                      <a:pt x="871" y="58"/>
                      <a:pt x="872" y="59"/>
                      <a:pt x="873" y="60"/>
                    </a:cubicBezTo>
                    <a:cubicBezTo>
                      <a:pt x="873" y="60"/>
                      <a:pt x="874" y="61"/>
                      <a:pt x="875" y="62"/>
                    </a:cubicBezTo>
                    <a:cubicBezTo>
                      <a:pt x="875" y="61"/>
                      <a:pt x="877" y="60"/>
                      <a:pt x="876" y="59"/>
                    </a:cubicBezTo>
                    <a:cubicBezTo>
                      <a:pt x="876" y="59"/>
                      <a:pt x="874" y="58"/>
                      <a:pt x="874" y="58"/>
                    </a:cubicBezTo>
                    <a:cubicBezTo>
                      <a:pt x="874" y="57"/>
                      <a:pt x="876" y="56"/>
                      <a:pt x="876" y="55"/>
                    </a:cubicBezTo>
                    <a:cubicBezTo>
                      <a:pt x="876" y="55"/>
                      <a:pt x="874" y="54"/>
                      <a:pt x="874" y="54"/>
                    </a:cubicBezTo>
                    <a:cubicBezTo>
                      <a:pt x="874" y="53"/>
                      <a:pt x="876" y="52"/>
                      <a:pt x="875" y="51"/>
                    </a:cubicBezTo>
                    <a:cubicBezTo>
                      <a:pt x="875" y="51"/>
                      <a:pt x="874" y="50"/>
                      <a:pt x="873" y="50"/>
                    </a:cubicBezTo>
                    <a:cubicBezTo>
                      <a:pt x="873" y="50"/>
                      <a:pt x="872" y="52"/>
                      <a:pt x="871" y="52"/>
                    </a:cubicBezTo>
                    <a:cubicBezTo>
                      <a:pt x="871" y="52"/>
                      <a:pt x="870" y="50"/>
                      <a:pt x="869" y="50"/>
                    </a:cubicBezTo>
                    <a:cubicBezTo>
                      <a:pt x="869" y="51"/>
                      <a:pt x="868" y="52"/>
                      <a:pt x="868" y="52"/>
                    </a:cubicBezTo>
                    <a:cubicBezTo>
                      <a:pt x="867" y="53"/>
                      <a:pt x="866" y="55"/>
                      <a:pt x="866" y="55"/>
                    </a:cubicBezTo>
                    <a:cubicBezTo>
                      <a:pt x="865" y="55"/>
                      <a:pt x="864" y="53"/>
                      <a:pt x="864" y="53"/>
                    </a:cubicBezTo>
                    <a:cubicBezTo>
                      <a:pt x="863" y="52"/>
                      <a:pt x="862" y="52"/>
                      <a:pt x="861" y="51"/>
                    </a:cubicBezTo>
                    <a:cubicBezTo>
                      <a:pt x="861" y="51"/>
                      <a:pt x="859" y="50"/>
                      <a:pt x="859" y="50"/>
                    </a:cubicBezTo>
                    <a:cubicBezTo>
                      <a:pt x="859" y="50"/>
                      <a:pt x="858" y="51"/>
                      <a:pt x="857" y="52"/>
                    </a:cubicBezTo>
                    <a:cubicBezTo>
                      <a:pt x="857" y="53"/>
                      <a:pt x="856" y="53"/>
                      <a:pt x="856" y="54"/>
                    </a:cubicBezTo>
                    <a:cubicBezTo>
                      <a:pt x="855" y="55"/>
                      <a:pt x="855" y="56"/>
                      <a:pt x="854" y="56"/>
                    </a:cubicBezTo>
                    <a:cubicBezTo>
                      <a:pt x="853" y="57"/>
                      <a:pt x="853" y="58"/>
                      <a:pt x="852" y="59"/>
                    </a:cubicBezTo>
                    <a:cubicBezTo>
                      <a:pt x="852" y="59"/>
                      <a:pt x="851" y="61"/>
                      <a:pt x="851" y="61"/>
                    </a:cubicBezTo>
                    <a:cubicBezTo>
                      <a:pt x="850" y="61"/>
                      <a:pt x="849" y="59"/>
                      <a:pt x="848" y="59"/>
                    </a:cubicBezTo>
                    <a:cubicBezTo>
                      <a:pt x="848" y="58"/>
                      <a:pt x="847" y="58"/>
                      <a:pt x="846" y="57"/>
                    </a:cubicBezTo>
                    <a:cubicBezTo>
                      <a:pt x="846" y="57"/>
                      <a:pt x="844" y="56"/>
                      <a:pt x="844" y="56"/>
                    </a:cubicBezTo>
                    <a:cubicBezTo>
                      <a:pt x="843" y="56"/>
                      <a:pt x="842" y="54"/>
                      <a:pt x="842" y="54"/>
                    </a:cubicBezTo>
                    <a:cubicBezTo>
                      <a:pt x="841" y="54"/>
                      <a:pt x="840" y="56"/>
                      <a:pt x="840" y="56"/>
                    </a:cubicBezTo>
                    <a:cubicBezTo>
                      <a:pt x="840" y="57"/>
                      <a:pt x="839" y="58"/>
                      <a:pt x="838" y="58"/>
                    </a:cubicBezTo>
                    <a:cubicBezTo>
                      <a:pt x="838" y="59"/>
                      <a:pt x="837" y="57"/>
                      <a:pt x="836" y="57"/>
                    </a:cubicBezTo>
                    <a:cubicBezTo>
                      <a:pt x="835" y="57"/>
                      <a:pt x="835" y="59"/>
                      <a:pt x="834" y="59"/>
                    </a:cubicBezTo>
                    <a:cubicBezTo>
                      <a:pt x="834" y="59"/>
                      <a:pt x="833" y="57"/>
                      <a:pt x="832" y="57"/>
                    </a:cubicBezTo>
                    <a:cubicBezTo>
                      <a:pt x="832" y="57"/>
                      <a:pt x="831" y="59"/>
                      <a:pt x="830" y="59"/>
                    </a:cubicBezTo>
                    <a:cubicBezTo>
                      <a:pt x="830" y="60"/>
                      <a:pt x="829" y="62"/>
                      <a:pt x="829" y="62"/>
                    </a:cubicBezTo>
                    <a:cubicBezTo>
                      <a:pt x="828" y="62"/>
                      <a:pt x="827" y="60"/>
                      <a:pt x="826" y="60"/>
                    </a:cubicBezTo>
                    <a:cubicBezTo>
                      <a:pt x="826" y="60"/>
                      <a:pt x="825" y="62"/>
                      <a:pt x="825" y="62"/>
                    </a:cubicBezTo>
                    <a:cubicBezTo>
                      <a:pt x="824" y="62"/>
                      <a:pt x="823" y="60"/>
                      <a:pt x="823" y="61"/>
                    </a:cubicBezTo>
                    <a:cubicBezTo>
                      <a:pt x="822" y="61"/>
                      <a:pt x="822" y="62"/>
                      <a:pt x="821" y="63"/>
                    </a:cubicBezTo>
                    <a:cubicBezTo>
                      <a:pt x="820" y="63"/>
                      <a:pt x="820" y="64"/>
                      <a:pt x="819" y="65"/>
                    </a:cubicBezTo>
                    <a:cubicBezTo>
                      <a:pt x="819" y="65"/>
                      <a:pt x="817" y="63"/>
                      <a:pt x="817" y="63"/>
                    </a:cubicBezTo>
                    <a:cubicBezTo>
                      <a:pt x="817" y="63"/>
                      <a:pt x="818" y="61"/>
                      <a:pt x="819" y="61"/>
                    </a:cubicBezTo>
                    <a:cubicBezTo>
                      <a:pt x="819" y="61"/>
                      <a:pt x="820" y="59"/>
                      <a:pt x="820" y="59"/>
                    </a:cubicBezTo>
                    <a:cubicBezTo>
                      <a:pt x="821" y="59"/>
                      <a:pt x="822" y="61"/>
                      <a:pt x="823" y="61"/>
                    </a:cubicBezTo>
                    <a:cubicBezTo>
                      <a:pt x="823" y="60"/>
                      <a:pt x="824" y="59"/>
                      <a:pt x="824" y="58"/>
                    </a:cubicBezTo>
                    <a:cubicBezTo>
                      <a:pt x="825" y="58"/>
                      <a:pt x="825" y="57"/>
                      <a:pt x="826" y="56"/>
                    </a:cubicBezTo>
                    <a:cubicBezTo>
                      <a:pt x="826" y="55"/>
                      <a:pt x="827" y="55"/>
                      <a:pt x="828" y="54"/>
                    </a:cubicBezTo>
                    <a:cubicBezTo>
                      <a:pt x="828" y="53"/>
                      <a:pt x="829" y="52"/>
                      <a:pt x="829" y="52"/>
                    </a:cubicBezTo>
                    <a:cubicBezTo>
                      <a:pt x="830" y="52"/>
                      <a:pt x="831" y="53"/>
                      <a:pt x="832" y="53"/>
                    </a:cubicBezTo>
                    <a:cubicBezTo>
                      <a:pt x="832" y="53"/>
                      <a:pt x="834" y="55"/>
                      <a:pt x="834" y="55"/>
                    </a:cubicBezTo>
                    <a:cubicBezTo>
                      <a:pt x="834" y="54"/>
                      <a:pt x="835" y="53"/>
                      <a:pt x="836" y="53"/>
                    </a:cubicBezTo>
                    <a:cubicBezTo>
                      <a:pt x="836" y="53"/>
                      <a:pt x="837" y="51"/>
                      <a:pt x="837" y="51"/>
                    </a:cubicBezTo>
                    <a:cubicBezTo>
                      <a:pt x="837" y="50"/>
                      <a:pt x="835" y="49"/>
                      <a:pt x="835" y="49"/>
                    </a:cubicBezTo>
                    <a:cubicBezTo>
                      <a:pt x="835" y="48"/>
                      <a:pt x="836" y="47"/>
                      <a:pt x="837" y="47"/>
                    </a:cubicBezTo>
                    <a:cubicBezTo>
                      <a:pt x="837" y="46"/>
                      <a:pt x="838" y="45"/>
                      <a:pt x="838" y="44"/>
                    </a:cubicBezTo>
                    <a:cubicBezTo>
                      <a:pt x="839" y="44"/>
                      <a:pt x="840" y="43"/>
                      <a:pt x="840" y="42"/>
                    </a:cubicBezTo>
                    <a:cubicBezTo>
                      <a:pt x="839" y="41"/>
                      <a:pt x="837" y="40"/>
                      <a:pt x="836" y="39"/>
                    </a:cubicBezTo>
                    <a:cubicBezTo>
                      <a:pt x="835" y="38"/>
                      <a:pt x="834" y="38"/>
                      <a:pt x="833" y="37"/>
                    </a:cubicBezTo>
                    <a:cubicBezTo>
                      <a:pt x="833" y="38"/>
                      <a:pt x="832" y="39"/>
                      <a:pt x="832" y="39"/>
                    </a:cubicBezTo>
                    <a:cubicBezTo>
                      <a:pt x="832" y="40"/>
                      <a:pt x="834" y="40"/>
                      <a:pt x="834" y="41"/>
                    </a:cubicBezTo>
                    <a:cubicBezTo>
                      <a:pt x="834" y="42"/>
                      <a:pt x="832" y="43"/>
                      <a:pt x="832" y="43"/>
                    </a:cubicBezTo>
                    <a:cubicBezTo>
                      <a:pt x="832" y="43"/>
                      <a:pt x="834" y="45"/>
                      <a:pt x="834" y="45"/>
                    </a:cubicBezTo>
                    <a:cubicBezTo>
                      <a:pt x="834" y="45"/>
                      <a:pt x="833" y="47"/>
                      <a:pt x="833" y="47"/>
                    </a:cubicBezTo>
                    <a:cubicBezTo>
                      <a:pt x="832" y="47"/>
                      <a:pt x="831" y="46"/>
                      <a:pt x="831" y="45"/>
                    </a:cubicBezTo>
                    <a:cubicBezTo>
                      <a:pt x="830" y="45"/>
                      <a:pt x="829" y="44"/>
                      <a:pt x="828" y="44"/>
                    </a:cubicBezTo>
                    <a:cubicBezTo>
                      <a:pt x="828" y="44"/>
                      <a:pt x="827" y="46"/>
                      <a:pt x="827" y="46"/>
                    </a:cubicBezTo>
                    <a:cubicBezTo>
                      <a:pt x="826" y="46"/>
                      <a:pt x="825" y="44"/>
                      <a:pt x="824" y="44"/>
                    </a:cubicBezTo>
                    <a:cubicBezTo>
                      <a:pt x="824" y="44"/>
                      <a:pt x="823" y="46"/>
                      <a:pt x="823" y="46"/>
                    </a:cubicBezTo>
                    <a:cubicBezTo>
                      <a:pt x="822" y="47"/>
                      <a:pt x="821" y="49"/>
                      <a:pt x="821" y="49"/>
                    </a:cubicBezTo>
                    <a:cubicBezTo>
                      <a:pt x="821" y="49"/>
                      <a:pt x="819" y="47"/>
                      <a:pt x="819" y="47"/>
                    </a:cubicBezTo>
                    <a:cubicBezTo>
                      <a:pt x="818" y="47"/>
                      <a:pt x="817" y="49"/>
                      <a:pt x="817" y="49"/>
                    </a:cubicBezTo>
                    <a:cubicBezTo>
                      <a:pt x="816" y="50"/>
                      <a:pt x="816" y="51"/>
                      <a:pt x="815" y="51"/>
                    </a:cubicBezTo>
                    <a:cubicBezTo>
                      <a:pt x="815" y="52"/>
                      <a:pt x="814" y="53"/>
                      <a:pt x="814" y="54"/>
                    </a:cubicBezTo>
                    <a:cubicBezTo>
                      <a:pt x="813" y="54"/>
                      <a:pt x="812" y="56"/>
                      <a:pt x="812" y="56"/>
                    </a:cubicBezTo>
                    <a:cubicBezTo>
                      <a:pt x="811" y="56"/>
                      <a:pt x="810" y="54"/>
                      <a:pt x="810" y="54"/>
                    </a:cubicBezTo>
                    <a:cubicBezTo>
                      <a:pt x="809" y="54"/>
                      <a:pt x="809" y="56"/>
                      <a:pt x="808" y="56"/>
                    </a:cubicBezTo>
                    <a:cubicBezTo>
                      <a:pt x="808" y="57"/>
                      <a:pt x="806" y="55"/>
                      <a:pt x="806" y="55"/>
                    </a:cubicBezTo>
                    <a:cubicBezTo>
                      <a:pt x="805" y="55"/>
                      <a:pt x="804" y="53"/>
                      <a:pt x="803" y="53"/>
                    </a:cubicBezTo>
                    <a:cubicBezTo>
                      <a:pt x="803" y="53"/>
                      <a:pt x="805" y="51"/>
                      <a:pt x="805" y="51"/>
                    </a:cubicBezTo>
                    <a:cubicBezTo>
                      <a:pt x="806" y="50"/>
                      <a:pt x="806" y="49"/>
                      <a:pt x="807" y="49"/>
                    </a:cubicBezTo>
                    <a:cubicBezTo>
                      <a:pt x="807" y="48"/>
                      <a:pt x="808" y="47"/>
                      <a:pt x="809" y="46"/>
                    </a:cubicBezTo>
                    <a:cubicBezTo>
                      <a:pt x="808" y="46"/>
                      <a:pt x="807" y="45"/>
                      <a:pt x="806" y="45"/>
                    </a:cubicBezTo>
                    <a:cubicBezTo>
                      <a:pt x="806" y="45"/>
                      <a:pt x="805" y="47"/>
                      <a:pt x="805" y="47"/>
                    </a:cubicBezTo>
                    <a:cubicBezTo>
                      <a:pt x="804" y="47"/>
                      <a:pt x="803" y="45"/>
                      <a:pt x="802" y="45"/>
                    </a:cubicBezTo>
                    <a:cubicBezTo>
                      <a:pt x="802" y="45"/>
                      <a:pt x="801" y="47"/>
                      <a:pt x="801" y="47"/>
                    </a:cubicBezTo>
                    <a:cubicBezTo>
                      <a:pt x="800" y="48"/>
                      <a:pt x="800" y="49"/>
                      <a:pt x="799" y="50"/>
                    </a:cubicBezTo>
                    <a:cubicBezTo>
                      <a:pt x="798" y="50"/>
                      <a:pt x="798" y="51"/>
                      <a:pt x="797" y="52"/>
                    </a:cubicBezTo>
                    <a:cubicBezTo>
                      <a:pt x="797" y="51"/>
                      <a:pt x="796" y="51"/>
                      <a:pt x="795" y="50"/>
                    </a:cubicBezTo>
                    <a:cubicBezTo>
                      <a:pt x="795" y="50"/>
                      <a:pt x="793" y="48"/>
                      <a:pt x="793" y="48"/>
                    </a:cubicBezTo>
                    <a:cubicBezTo>
                      <a:pt x="792" y="49"/>
                      <a:pt x="792" y="50"/>
                      <a:pt x="791" y="51"/>
                    </a:cubicBezTo>
                    <a:cubicBezTo>
                      <a:pt x="793" y="52"/>
                      <a:pt x="794" y="53"/>
                      <a:pt x="796" y="54"/>
                    </a:cubicBezTo>
                    <a:cubicBezTo>
                      <a:pt x="796" y="55"/>
                      <a:pt x="797" y="55"/>
                      <a:pt x="798" y="56"/>
                    </a:cubicBezTo>
                    <a:cubicBezTo>
                      <a:pt x="799" y="56"/>
                      <a:pt x="799" y="57"/>
                      <a:pt x="800" y="58"/>
                    </a:cubicBezTo>
                    <a:cubicBezTo>
                      <a:pt x="800" y="58"/>
                      <a:pt x="802" y="59"/>
                      <a:pt x="802" y="59"/>
                    </a:cubicBezTo>
                    <a:cubicBezTo>
                      <a:pt x="802" y="59"/>
                      <a:pt x="804" y="57"/>
                      <a:pt x="804" y="57"/>
                    </a:cubicBezTo>
                    <a:cubicBezTo>
                      <a:pt x="804" y="57"/>
                      <a:pt x="806" y="58"/>
                      <a:pt x="806" y="59"/>
                    </a:cubicBezTo>
                    <a:cubicBezTo>
                      <a:pt x="806" y="59"/>
                      <a:pt x="805" y="61"/>
                      <a:pt x="805" y="61"/>
                    </a:cubicBezTo>
                    <a:cubicBezTo>
                      <a:pt x="804" y="61"/>
                      <a:pt x="803" y="63"/>
                      <a:pt x="803" y="63"/>
                    </a:cubicBezTo>
                    <a:cubicBezTo>
                      <a:pt x="802" y="63"/>
                      <a:pt x="801" y="62"/>
                      <a:pt x="801" y="61"/>
                    </a:cubicBezTo>
                    <a:cubicBezTo>
                      <a:pt x="800" y="62"/>
                      <a:pt x="799" y="63"/>
                      <a:pt x="799" y="64"/>
                    </a:cubicBezTo>
                    <a:cubicBezTo>
                      <a:pt x="799" y="64"/>
                      <a:pt x="797" y="66"/>
                      <a:pt x="797" y="66"/>
                    </a:cubicBezTo>
                    <a:cubicBezTo>
                      <a:pt x="796" y="66"/>
                      <a:pt x="796" y="64"/>
                      <a:pt x="795" y="64"/>
                    </a:cubicBezTo>
                    <a:cubicBezTo>
                      <a:pt x="795" y="64"/>
                      <a:pt x="793" y="67"/>
                      <a:pt x="793" y="66"/>
                    </a:cubicBezTo>
                    <a:cubicBezTo>
                      <a:pt x="793" y="66"/>
                      <a:pt x="791" y="65"/>
                      <a:pt x="791" y="65"/>
                    </a:cubicBezTo>
                    <a:cubicBezTo>
                      <a:pt x="791" y="64"/>
                      <a:pt x="793" y="63"/>
                      <a:pt x="793" y="63"/>
                    </a:cubicBezTo>
                    <a:cubicBezTo>
                      <a:pt x="793" y="62"/>
                      <a:pt x="795" y="60"/>
                      <a:pt x="794" y="60"/>
                    </a:cubicBezTo>
                    <a:cubicBezTo>
                      <a:pt x="794" y="60"/>
                      <a:pt x="792" y="59"/>
                      <a:pt x="792" y="59"/>
                    </a:cubicBezTo>
                    <a:cubicBezTo>
                      <a:pt x="792" y="59"/>
                      <a:pt x="791" y="61"/>
                      <a:pt x="791" y="61"/>
                    </a:cubicBezTo>
                    <a:cubicBezTo>
                      <a:pt x="790" y="61"/>
                      <a:pt x="789" y="60"/>
                      <a:pt x="788" y="59"/>
                    </a:cubicBezTo>
                    <a:cubicBezTo>
                      <a:pt x="788" y="59"/>
                      <a:pt x="786" y="58"/>
                      <a:pt x="786" y="57"/>
                    </a:cubicBezTo>
                    <a:cubicBezTo>
                      <a:pt x="786" y="57"/>
                      <a:pt x="788" y="55"/>
                      <a:pt x="788" y="55"/>
                    </a:cubicBezTo>
                    <a:cubicBezTo>
                      <a:pt x="788" y="54"/>
                      <a:pt x="789" y="54"/>
                      <a:pt x="789" y="53"/>
                    </a:cubicBezTo>
                    <a:cubicBezTo>
                      <a:pt x="790" y="52"/>
                      <a:pt x="791" y="51"/>
                      <a:pt x="791" y="51"/>
                    </a:cubicBezTo>
                    <a:cubicBezTo>
                      <a:pt x="791" y="50"/>
                      <a:pt x="789" y="49"/>
                      <a:pt x="789" y="49"/>
                    </a:cubicBezTo>
                    <a:cubicBezTo>
                      <a:pt x="789" y="48"/>
                      <a:pt x="791" y="47"/>
                      <a:pt x="791" y="47"/>
                    </a:cubicBezTo>
                    <a:cubicBezTo>
                      <a:pt x="791" y="46"/>
                      <a:pt x="788" y="46"/>
                      <a:pt x="788" y="45"/>
                    </a:cubicBezTo>
                    <a:cubicBezTo>
                      <a:pt x="788" y="46"/>
                      <a:pt x="787" y="47"/>
                      <a:pt x="787" y="47"/>
                    </a:cubicBezTo>
                    <a:cubicBezTo>
                      <a:pt x="786" y="48"/>
                      <a:pt x="785" y="49"/>
                      <a:pt x="785" y="50"/>
                    </a:cubicBezTo>
                    <a:cubicBezTo>
                      <a:pt x="785" y="50"/>
                      <a:pt x="787" y="51"/>
                      <a:pt x="787" y="51"/>
                    </a:cubicBezTo>
                    <a:cubicBezTo>
                      <a:pt x="787" y="52"/>
                      <a:pt x="786" y="53"/>
                      <a:pt x="786" y="53"/>
                    </a:cubicBezTo>
                    <a:cubicBezTo>
                      <a:pt x="785" y="54"/>
                      <a:pt x="784" y="52"/>
                      <a:pt x="783" y="52"/>
                    </a:cubicBezTo>
                    <a:cubicBezTo>
                      <a:pt x="782" y="53"/>
                      <a:pt x="781" y="55"/>
                      <a:pt x="780" y="56"/>
                    </a:cubicBezTo>
                    <a:cubicBezTo>
                      <a:pt x="778" y="55"/>
                      <a:pt x="777" y="54"/>
                      <a:pt x="775" y="53"/>
                    </a:cubicBezTo>
                    <a:cubicBezTo>
                      <a:pt x="777" y="51"/>
                      <a:pt x="778" y="50"/>
                      <a:pt x="779" y="48"/>
                    </a:cubicBezTo>
                    <a:cubicBezTo>
                      <a:pt x="779" y="48"/>
                      <a:pt x="780" y="50"/>
                      <a:pt x="781" y="50"/>
                    </a:cubicBezTo>
                    <a:cubicBezTo>
                      <a:pt x="781" y="50"/>
                      <a:pt x="783" y="48"/>
                      <a:pt x="783" y="48"/>
                    </a:cubicBezTo>
                    <a:cubicBezTo>
                      <a:pt x="783" y="48"/>
                      <a:pt x="781" y="46"/>
                      <a:pt x="781" y="46"/>
                    </a:cubicBezTo>
                    <a:cubicBezTo>
                      <a:pt x="780" y="46"/>
                      <a:pt x="782" y="44"/>
                      <a:pt x="782" y="44"/>
                    </a:cubicBezTo>
                    <a:cubicBezTo>
                      <a:pt x="782" y="43"/>
                      <a:pt x="780" y="43"/>
                      <a:pt x="780" y="42"/>
                    </a:cubicBezTo>
                    <a:cubicBezTo>
                      <a:pt x="779" y="44"/>
                      <a:pt x="778" y="45"/>
                      <a:pt x="777" y="47"/>
                    </a:cubicBezTo>
                    <a:cubicBezTo>
                      <a:pt x="776" y="47"/>
                      <a:pt x="776" y="48"/>
                      <a:pt x="775" y="49"/>
                    </a:cubicBezTo>
                    <a:cubicBezTo>
                      <a:pt x="775" y="49"/>
                      <a:pt x="773" y="47"/>
                      <a:pt x="773" y="47"/>
                    </a:cubicBezTo>
                    <a:cubicBezTo>
                      <a:pt x="772" y="47"/>
                      <a:pt x="771" y="49"/>
                      <a:pt x="771" y="49"/>
                    </a:cubicBezTo>
                    <a:cubicBezTo>
                      <a:pt x="771" y="50"/>
                      <a:pt x="770" y="52"/>
                      <a:pt x="769" y="52"/>
                    </a:cubicBezTo>
                    <a:cubicBezTo>
                      <a:pt x="769" y="52"/>
                      <a:pt x="767" y="50"/>
                      <a:pt x="767" y="50"/>
                    </a:cubicBezTo>
                    <a:cubicBezTo>
                      <a:pt x="767" y="50"/>
                      <a:pt x="765" y="48"/>
                      <a:pt x="765" y="48"/>
                    </a:cubicBezTo>
                    <a:cubicBezTo>
                      <a:pt x="765" y="48"/>
                      <a:pt x="763" y="50"/>
                      <a:pt x="763" y="50"/>
                    </a:cubicBezTo>
                    <a:cubicBezTo>
                      <a:pt x="763" y="51"/>
                      <a:pt x="765" y="52"/>
                      <a:pt x="765" y="52"/>
                    </a:cubicBezTo>
                    <a:cubicBezTo>
                      <a:pt x="765" y="53"/>
                      <a:pt x="764" y="54"/>
                      <a:pt x="764" y="54"/>
                    </a:cubicBezTo>
                    <a:cubicBezTo>
                      <a:pt x="763" y="55"/>
                      <a:pt x="763" y="56"/>
                      <a:pt x="762" y="57"/>
                    </a:cubicBezTo>
                    <a:cubicBezTo>
                      <a:pt x="762" y="57"/>
                      <a:pt x="760" y="55"/>
                      <a:pt x="760" y="55"/>
                    </a:cubicBezTo>
                    <a:cubicBezTo>
                      <a:pt x="759" y="55"/>
                      <a:pt x="758" y="57"/>
                      <a:pt x="758" y="57"/>
                    </a:cubicBezTo>
                    <a:cubicBezTo>
                      <a:pt x="758" y="58"/>
                      <a:pt x="756" y="59"/>
                      <a:pt x="756" y="59"/>
                    </a:cubicBezTo>
                    <a:cubicBezTo>
                      <a:pt x="756" y="60"/>
                      <a:pt x="759" y="61"/>
                      <a:pt x="758" y="61"/>
                    </a:cubicBezTo>
                    <a:cubicBezTo>
                      <a:pt x="758" y="62"/>
                      <a:pt x="757" y="63"/>
                      <a:pt x="757" y="63"/>
                    </a:cubicBezTo>
                    <a:cubicBezTo>
                      <a:pt x="756" y="64"/>
                      <a:pt x="756" y="65"/>
                      <a:pt x="755" y="66"/>
                    </a:cubicBezTo>
                    <a:cubicBezTo>
                      <a:pt x="755" y="66"/>
                      <a:pt x="753" y="64"/>
                      <a:pt x="753" y="64"/>
                    </a:cubicBezTo>
                    <a:cubicBezTo>
                      <a:pt x="753" y="64"/>
                      <a:pt x="754" y="62"/>
                      <a:pt x="755" y="62"/>
                    </a:cubicBezTo>
                    <a:cubicBezTo>
                      <a:pt x="755" y="61"/>
                      <a:pt x="756" y="60"/>
                      <a:pt x="756" y="59"/>
                    </a:cubicBezTo>
                    <a:cubicBezTo>
                      <a:pt x="756" y="59"/>
                      <a:pt x="754" y="58"/>
                      <a:pt x="754" y="58"/>
                    </a:cubicBezTo>
                    <a:cubicBezTo>
                      <a:pt x="754" y="57"/>
                      <a:pt x="756" y="56"/>
                      <a:pt x="756" y="55"/>
                    </a:cubicBezTo>
                    <a:cubicBezTo>
                      <a:pt x="756" y="55"/>
                      <a:pt x="754" y="54"/>
                      <a:pt x="753" y="54"/>
                    </a:cubicBezTo>
                    <a:cubicBezTo>
                      <a:pt x="753" y="53"/>
                      <a:pt x="752" y="53"/>
                      <a:pt x="751" y="52"/>
                    </a:cubicBezTo>
                    <a:cubicBezTo>
                      <a:pt x="751" y="53"/>
                      <a:pt x="749" y="54"/>
                      <a:pt x="750" y="54"/>
                    </a:cubicBezTo>
                    <a:cubicBezTo>
                      <a:pt x="750" y="55"/>
                      <a:pt x="752" y="55"/>
                      <a:pt x="752" y="56"/>
                    </a:cubicBezTo>
                    <a:cubicBezTo>
                      <a:pt x="752" y="56"/>
                      <a:pt x="750" y="58"/>
                      <a:pt x="750" y="58"/>
                    </a:cubicBezTo>
                    <a:cubicBezTo>
                      <a:pt x="750" y="58"/>
                      <a:pt x="748" y="56"/>
                      <a:pt x="748" y="57"/>
                    </a:cubicBezTo>
                    <a:cubicBezTo>
                      <a:pt x="747" y="57"/>
                      <a:pt x="747" y="59"/>
                      <a:pt x="746" y="59"/>
                    </a:cubicBezTo>
                    <a:cubicBezTo>
                      <a:pt x="747" y="59"/>
                      <a:pt x="748" y="61"/>
                      <a:pt x="748" y="60"/>
                    </a:cubicBezTo>
                    <a:cubicBezTo>
                      <a:pt x="748" y="61"/>
                      <a:pt x="747" y="63"/>
                      <a:pt x="747" y="63"/>
                    </a:cubicBezTo>
                    <a:cubicBezTo>
                      <a:pt x="746" y="63"/>
                      <a:pt x="745" y="61"/>
                      <a:pt x="744" y="61"/>
                    </a:cubicBezTo>
                    <a:cubicBezTo>
                      <a:pt x="744" y="61"/>
                      <a:pt x="742" y="60"/>
                      <a:pt x="742" y="59"/>
                    </a:cubicBezTo>
                    <a:cubicBezTo>
                      <a:pt x="742" y="59"/>
                      <a:pt x="744" y="58"/>
                      <a:pt x="744" y="57"/>
                    </a:cubicBezTo>
                    <a:cubicBezTo>
                      <a:pt x="744" y="56"/>
                      <a:pt x="742" y="56"/>
                      <a:pt x="742" y="55"/>
                    </a:cubicBezTo>
                    <a:cubicBezTo>
                      <a:pt x="742" y="55"/>
                      <a:pt x="744" y="54"/>
                      <a:pt x="743" y="53"/>
                    </a:cubicBezTo>
                    <a:cubicBezTo>
                      <a:pt x="743" y="52"/>
                      <a:pt x="742" y="52"/>
                      <a:pt x="741" y="51"/>
                    </a:cubicBezTo>
                    <a:cubicBezTo>
                      <a:pt x="740" y="53"/>
                      <a:pt x="739" y="54"/>
                      <a:pt x="738" y="56"/>
                    </a:cubicBezTo>
                    <a:cubicBezTo>
                      <a:pt x="737" y="57"/>
                      <a:pt x="736" y="57"/>
                      <a:pt x="736" y="58"/>
                    </a:cubicBezTo>
                    <a:cubicBezTo>
                      <a:pt x="736" y="58"/>
                      <a:pt x="738" y="59"/>
                      <a:pt x="738" y="60"/>
                    </a:cubicBezTo>
                    <a:cubicBezTo>
                      <a:pt x="738" y="60"/>
                      <a:pt x="737" y="62"/>
                      <a:pt x="737" y="62"/>
                    </a:cubicBezTo>
                    <a:cubicBezTo>
                      <a:pt x="736" y="63"/>
                      <a:pt x="735" y="64"/>
                      <a:pt x="735" y="64"/>
                    </a:cubicBezTo>
                    <a:cubicBezTo>
                      <a:pt x="732" y="62"/>
                      <a:pt x="729" y="60"/>
                      <a:pt x="726" y="57"/>
                    </a:cubicBezTo>
                    <a:cubicBezTo>
                      <a:pt x="727" y="57"/>
                      <a:pt x="727" y="55"/>
                      <a:pt x="728" y="55"/>
                    </a:cubicBezTo>
                    <a:cubicBezTo>
                      <a:pt x="728" y="55"/>
                      <a:pt x="729" y="57"/>
                      <a:pt x="730" y="57"/>
                    </a:cubicBezTo>
                    <a:cubicBezTo>
                      <a:pt x="730" y="57"/>
                      <a:pt x="731" y="55"/>
                      <a:pt x="732" y="55"/>
                    </a:cubicBezTo>
                    <a:cubicBezTo>
                      <a:pt x="732" y="54"/>
                      <a:pt x="733" y="53"/>
                      <a:pt x="733" y="52"/>
                    </a:cubicBezTo>
                    <a:cubicBezTo>
                      <a:pt x="734" y="52"/>
                      <a:pt x="734" y="51"/>
                      <a:pt x="735" y="50"/>
                    </a:cubicBezTo>
                    <a:cubicBezTo>
                      <a:pt x="735" y="50"/>
                      <a:pt x="737" y="49"/>
                      <a:pt x="737" y="48"/>
                    </a:cubicBezTo>
                    <a:cubicBezTo>
                      <a:pt x="737" y="48"/>
                      <a:pt x="735" y="47"/>
                      <a:pt x="734" y="46"/>
                    </a:cubicBezTo>
                    <a:cubicBezTo>
                      <a:pt x="734" y="47"/>
                      <a:pt x="733" y="48"/>
                      <a:pt x="733" y="49"/>
                    </a:cubicBezTo>
                    <a:cubicBezTo>
                      <a:pt x="733" y="49"/>
                      <a:pt x="731" y="51"/>
                      <a:pt x="731" y="51"/>
                    </a:cubicBezTo>
                    <a:cubicBezTo>
                      <a:pt x="731" y="51"/>
                      <a:pt x="729" y="49"/>
                      <a:pt x="729" y="49"/>
                    </a:cubicBezTo>
                    <a:cubicBezTo>
                      <a:pt x="729" y="49"/>
                      <a:pt x="731" y="47"/>
                      <a:pt x="731" y="47"/>
                    </a:cubicBezTo>
                    <a:cubicBezTo>
                      <a:pt x="730" y="47"/>
                      <a:pt x="729" y="45"/>
                      <a:pt x="728" y="45"/>
                    </a:cubicBezTo>
                    <a:cubicBezTo>
                      <a:pt x="728" y="45"/>
                      <a:pt x="727" y="47"/>
                      <a:pt x="727" y="47"/>
                    </a:cubicBezTo>
                    <a:cubicBezTo>
                      <a:pt x="726" y="47"/>
                      <a:pt x="725" y="46"/>
                      <a:pt x="724" y="46"/>
                    </a:cubicBezTo>
                    <a:cubicBezTo>
                      <a:pt x="724" y="46"/>
                      <a:pt x="723" y="44"/>
                      <a:pt x="722" y="44"/>
                    </a:cubicBezTo>
                    <a:cubicBezTo>
                      <a:pt x="722" y="44"/>
                      <a:pt x="721" y="46"/>
                      <a:pt x="720" y="46"/>
                    </a:cubicBezTo>
                    <a:cubicBezTo>
                      <a:pt x="720" y="46"/>
                      <a:pt x="719" y="44"/>
                      <a:pt x="718" y="44"/>
                    </a:cubicBezTo>
                    <a:cubicBezTo>
                      <a:pt x="718" y="45"/>
                      <a:pt x="717" y="47"/>
                      <a:pt x="716" y="47"/>
                    </a:cubicBezTo>
                    <a:cubicBezTo>
                      <a:pt x="716" y="47"/>
                      <a:pt x="715" y="45"/>
                      <a:pt x="714" y="45"/>
                    </a:cubicBezTo>
                    <a:cubicBezTo>
                      <a:pt x="714" y="45"/>
                      <a:pt x="713" y="47"/>
                      <a:pt x="713" y="47"/>
                    </a:cubicBezTo>
                    <a:cubicBezTo>
                      <a:pt x="713" y="48"/>
                      <a:pt x="715" y="48"/>
                      <a:pt x="715" y="49"/>
                    </a:cubicBezTo>
                    <a:cubicBezTo>
                      <a:pt x="715" y="50"/>
                      <a:pt x="713" y="50"/>
                      <a:pt x="713" y="51"/>
                    </a:cubicBezTo>
                    <a:cubicBezTo>
                      <a:pt x="715" y="52"/>
                      <a:pt x="716" y="53"/>
                      <a:pt x="718" y="55"/>
                    </a:cubicBezTo>
                    <a:cubicBezTo>
                      <a:pt x="718" y="55"/>
                      <a:pt x="719" y="56"/>
                      <a:pt x="720" y="56"/>
                    </a:cubicBezTo>
                    <a:cubicBezTo>
                      <a:pt x="719" y="58"/>
                      <a:pt x="717" y="59"/>
                      <a:pt x="716" y="61"/>
                    </a:cubicBezTo>
                    <a:cubicBezTo>
                      <a:pt x="715" y="60"/>
                      <a:pt x="713" y="58"/>
                      <a:pt x="712" y="57"/>
                    </a:cubicBezTo>
                    <a:cubicBezTo>
                      <a:pt x="712" y="57"/>
                      <a:pt x="714" y="56"/>
                      <a:pt x="714" y="55"/>
                    </a:cubicBezTo>
                    <a:cubicBezTo>
                      <a:pt x="714" y="55"/>
                      <a:pt x="712" y="54"/>
                      <a:pt x="711" y="53"/>
                    </a:cubicBezTo>
                    <a:cubicBezTo>
                      <a:pt x="711" y="53"/>
                      <a:pt x="710" y="52"/>
                      <a:pt x="709" y="52"/>
                    </a:cubicBezTo>
                    <a:cubicBezTo>
                      <a:pt x="708" y="53"/>
                      <a:pt x="707" y="55"/>
                      <a:pt x="706" y="56"/>
                    </a:cubicBezTo>
                    <a:cubicBezTo>
                      <a:pt x="705" y="57"/>
                      <a:pt x="705" y="58"/>
                      <a:pt x="704" y="58"/>
                    </a:cubicBezTo>
                    <a:cubicBezTo>
                      <a:pt x="704" y="58"/>
                      <a:pt x="702" y="57"/>
                      <a:pt x="702" y="57"/>
                    </a:cubicBezTo>
                    <a:cubicBezTo>
                      <a:pt x="702" y="56"/>
                      <a:pt x="700" y="55"/>
                      <a:pt x="700" y="55"/>
                    </a:cubicBezTo>
                    <a:cubicBezTo>
                      <a:pt x="699" y="55"/>
                      <a:pt x="698" y="57"/>
                      <a:pt x="698" y="57"/>
                    </a:cubicBezTo>
                    <a:cubicBezTo>
                      <a:pt x="698" y="57"/>
                      <a:pt x="696" y="56"/>
                      <a:pt x="696" y="56"/>
                    </a:cubicBezTo>
                    <a:cubicBezTo>
                      <a:pt x="696" y="55"/>
                      <a:pt x="697" y="53"/>
                      <a:pt x="697" y="53"/>
                    </a:cubicBezTo>
                    <a:cubicBezTo>
                      <a:pt x="698" y="53"/>
                      <a:pt x="699" y="55"/>
                      <a:pt x="700" y="55"/>
                    </a:cubicBezTo>
                    <a:cubicBezTo>
                      <a:pt x="700" y="54"/>
                      <a:pt x="701" y="53"/>
                      <a:pt x="701" y="53"/>
                    </a:cubicBezTo>
                    <a:cubicBezTo>
                      <a:pt x="701" y="52"/>
                      <a:pt x="699" y="51"/>
                      <a:pt x="699" y="51"/>
                    </a:cubicBezTo>
                    <a:cubicBezTo>
                      <a:pt x="699" y="50"/>
                      <a:pt x="697" y="50"/>
                      <a:pt x="697" y="49"/>
                    </a:cubicBezTo>
                    <a:cubicBezTo>
                      <a:pt x="696" y="49"/>
                      <a:pt x="695" y="48"/>
                      <a:pt x="695" y="48"/>
                    </a:cubicBezTo>
                    <a:cubicBezTo>
                      <a:pt x="694" y="47"/>
                      <a:pt x="693" y="47"/>
                      <a:pt x="692" y="46"/>
                    </a:cubicBezTo>
                    <a:cubicBezTo>
                      <a:pt x="692" y="47"/>
                      <a:pt x="691" y="47"/>
                      <a:pt x="691" y="48"/>
                    </a:cubicBezTo>
                    <a:cubicBezTo>
                      <a:pt x="690" y="48"/>
                      <a:pt x="689" y="50"/>
                      <a:pt x="689" y="50"/>
                    </a:cubicBezTo>
                    <a:cubicBezTo>
                      <a:pt x="689" y="51"/>
                      <a:pt x="691" y="52"/>
                      <a:pt x="691" y="52"/>
                    </a:cubicBezTo>
                    <a:cubicBezTo>
                      <a:pt x="691" y="52"/>
                      <a:pt x="690" y="54"/>
                      <a:pt x="689" y="54"/>
                    </a:cubicBezTo>
                    <a:cubicBezTo>
                      <a:pt x="689" y="54"/>
                      <a:pt x="688" y="53"/>
                      <a:pt x="687" y="53"/>
                    </a:cubicBezTo>
                    <a:cubicBezTo>
                      <a:pt x="686" y="52"/>
                      <a:pt x="686" y="51"/>
                      <a:pt x="685" y="51"/>
                    </a:cubicBezTo>
                    <a:cubicBezTo>
                      <a:pt x="685" y="51"/>
                      <a:pt x="683" y="49"/>
                      <a:pt x="683" y="49"/>
                    </a:cubicBezTo>
                    <a:cubicBezTo>
                      <a:pt x="682" y="49"/>
                      <a:pt x="681" y="51"/>
                      <a:pt x="681" y="51"/>
                    </a:cubicBezTo>
                    <a:cubicBezTo>
                      <a:pt x="680" y="52"/>
                      <a:pt x="680" y="53"/>
                      <a:pt x="679" y="54"/>
                    </a:cubicBezTo>
                    <a:cubicBezTo>
                      <a:pt x="679" y="54"/>
                      <a:pt x="678" y="56"/>
                      <a:pt x="678" y="56"/>
                    </a:cubicBezTo>
                    <a:cubicBezTo>
                      <a:pt x="677" y="56"/>
                      <a:pt x="676" y="54"/>
                      <a:pt x="675" y="54"/>
                    </a:cubicBezTo>
                    <a:cubicBezTo>
                      <a:pt x="675" y="54"/>
                      <a:pt x="674" y="53"/>
                      <a:pt x="673" y="53"/>
                    </a:cubicBezTo>
                    <a:cubicBezTo>
                      <a:pt x="673" y="52"/>
                      <a:pt x="672" y="55"/>
                      <a:pt x="671" y="55"/>
                    </a:cubicBezTo>
                    <a:cubicBezTo>
                      <a:pt x="671" y="55"/>
                      <a:pt x="670" y="53"/>
                      <a:pt x="669" y="53"/>
                    </a:cubicBezTo>
                    <a:cubicBezTo>
                      <a:pt x="669" y="54"/>
                      <a:pt x="668" y="55"/>
                      <a:pt x="668" y="55"/>
                    </a:cubicBezTo>
                    <a:cubicBezTo>
                      <a:pt x="668" y="55"/>
                      <a:pt x="665" y="54"/>
                      <a:pt x="665" y="54"/>
                    </a:cubicBezTo>
                    <a:cubicBezTo>
                      <a:pt x="665" y="53"/>
                      <a:pt x="667" y="52"/>
                      <a:pt x="667" y="51"/>
                    </a:cubicBezTo>
                    <a:cubicBezTo>
                      <a:pt x="667" y="51"/>
                      <a:pt x="668" y="50"/>
                      <a:pt x="669" y="49"/>
                    </a:cubicBezTo>
                    <a:cubicBezTo>
                      <a:pt x="669" y="49"/>
                      <a:pt x="670" y="47"/>
                      <a:pt x="670" y="47"/>
                    </a:cubicBezTo>
                    <a:cubicBezTo>
                      <a:pt x="670" y="46"/>
                      <a:pt x="668" y="46"/>
                      <a:pt x="668" y="45"/>
                    </a:cubicBezTo>
                    <a:cubicBezTo>
                      <a:pt x="668" y="45"/>
                      <a:pt x="670" y="43"/>
                      <a:pt x="670" y="43"/>
                    </a:cubicBezTo>
                    <a:cubicBezTo>
                      <a:pt x="670" y="42"/>
                      <a:pt x="668" y="42"/>
                      <a:pt x="668" y="41"/>
                    </a:cubicBezTo>
                    <a:cubicBezTo>
                      <a:pt x="668" y="41"/>
                      <a:pt x="666" y="40"/>
                      <a:pt x="665" y="40"/>
                    </a:cubicBezTo>
                    <a:cubicBezTo>
                      <a:pt x="665" y="40"/>
                      <a:pt x="664" y="41"/>
                      <a:pt x="664" y="42"/>
                    </a:cubicBezTo>
                    <a:cubicBezTo>
                      <a:pt x="664" y="42"/>
                      <a:pt x="666" y="43"/>
                      <a:pt x="666" y="43"/>
                    </a:cubicBezTo>
                    <a:cubicBezTo>
                      <a:pt x="666" y="44"/>
                      <a:pt x="665" y="45"/>
                      <a:pt x="664" y="46"/>
                    </a:cubicBezTo>
                    <a:cubicBezTo>
                      <a:pt x="664" y="46"/>
                      <a:pt x="663" y="47"/>
                      <a:pt x="663" y="48"/>
                    </a:cubicBezTo>
                    <a:cubicBezTo>
                      <a:pt x="662" y="48"/>
                      <a:pt x="665" y="49"/>
                      <a:pt x="665" y="50"/>
                    </a:cubicBezTo>
                    <a:cubicBezTo>
                      <a:pt x="665" y="50"/>
                      <a:pt x="663" y="51"/>
                      <a:pt x="663" y="52"/>
                    </a:cubicBezTo>
                    <a:cubicBezTo>
                      <a:pt x="663" y="53"/>
                      <a:pt x="661" y="53"/>
                      <a:pt x="661" y="54"/>
                    </a:cubicBezTo>
                    <a:cubicBezTo>
                      <a:pt x="661" y="55"/>
                      <a:pt x="663" y="55"/>
                      <a:pt x="664" y="56"/>
                    </a:cubicBezTo>
                    <a:cubicBezTo>
                      <a:pt x="662" y="57"/>
                      <a:pt x="661" y="59"/>
                      <a:pt x="660" y="60"/>
                    </a:cubicBezTo>
                    <a:cubicBezTo>
                      <a:pt x="660" y="61"/>
                      <a:pt x="659" y="62"/>
                      <a:pt x="659" y="63"/>
                    </a:cubicBezTo>
                    <a:cubicBezTo>
                      <a:pt x="657" y="61"/>
                      <a:pt x="656" y="60"/>
                      <a:pt x="654" y="59"/>
                    </a:cubicBezTo>
                    <a:cubicBezTo>
                      <a:pt x="655" y="58"/>
                      <a:pt x="655" y="58"/>
                      <a:pt x="656" y="57"/>
                    </a:cubicBezTo>
                    <a:cubicBezTo>
                      <a:pt x="656" y="56"/>
                      <a:pt x="657" y="55"/>
                      <a:pt x="657" y="55"/>
                    </a:cubicBezTo>
                    <a:cubicBezTo>
                      <a:pt x="657" y="54"/>
                      <a:pt x="655" y="53"/>
                      <a:pt x="655" y="53"/>
                    </a:cubicBezTo>
                    <a:cubicBezTo>
                      <a:pt x="655" y="53"/>
                      <a:pt x="653" y="52"/>
                      <a:pt x="653" y="51"/>
                    </a:cubicBezTo>
                    <a:cubicBezTo>
                      <a:pt x="653" y="51"/>
                      <a:pt x="655" y="50"/>
                      <a:pt x="655" y="49"/>
                    </a:cubicBezTo>
                    <a:cubicBezTo>
                      <a:pt x="654" y="48"/>
                      <a:pt x="653" y="48"/>
                      <a:pt x="652" y="47"/>
                    </a:cubicBezTo>
                    <a:cubicBezTo>
                      <a:pt x="652" y="47"/>
                      <a:pt x="651" y="46"/>
                      <a:pt x="650" y="46"/>
                    </a:cubicBezTo>
                    <a:cubicBezTo>
                      <a:pt x="650" y="46"/>
                      <a:pt x="649" y="47"/>
                      <a:pt x="649" y="48"/>
                    </a:cubicBezTo>
                    <a:cubicBezTo>
                      <a:pt x="648" y="48"/>
                      <a:pt x="647" y="50"/>
                      <a:pt x="647" y="50"/>
                    </a:cubicBezTo>
                    <a:cubicBezTo>
                      <a:pt x="647" y="50"/>
                      <a:pt x="649" y="51"/>
                      <a:pt x="649" y="52"/>
                    </a:cubicBezTo>
                    <a:cubicBezTo>
                      <a:pt x="649" y="52"/>
                      <a:pt x="648" y="53"/>
                      <a:pt x="647" y="54"/>
                    </a:cubicBezTo>
                    <a:cubicBezTo>
                      <a:pt x="647" y="54"/>
                      <a:pt x="646" y="56"/>
                      <a:pt x="646" y="56"/>
                    </a:cubicBezTo>
                    <a:cubicBezTo>
                      <a:pt x="646" y="57"/>
                      <a:pt x="648" y="57"/>
                      <a:pt x="648" y="58"/>
                    </a:cubicBezTo>
                    <a:cubicBezTo>
                      <a:pt x="648" y="59"/>
                      <a:pt x="646" y="59"/>
                      <a:pt x="646" y="60"/>
                    </a:cubicBezTo>
                    <a:cubicBezTo>
                      <a:pt x="646" y="60"/>
                      <a:pt x="644" y="59"/>
                      <a:pt x="644" y="58"/>
                    </a:cubicBezTo>
                    <a:cubicBezTo>
                      <a:pt x="644" y="58"/>
                      <a:pt x="646" y="57"/>
                      <a:pt x="646" y="56"/>
                    </a:cubicBezTo>
                    <a:cubicBezTo>
                      <a:pt x="645" y="56"/>
                      <a:pt x="644" y="55"/>
                      <a:pt x="643" y="55"/>
                    </a:cubicBezTo>
                    <a:cubicBezTo>
                      <a:pt x="643" y="54"/>
                      <a:pt x="642" y="53"/>
                      <a:pt x="641" y="53"/>
                    </a:cubicBezTo>
                    <a:cubicBezTo>
                      <a:pt x="641" y="53"/>
                      <a:pt x="639" y="51"/>
                      <a:pt x="639" y="51"/>
                    </a:cubicBezTo>
                    <a:cubicBezTo>
                      <a:pt x="638" y="51"/>
                      <a:pt x="638" y="53"/>
                      <a:pt x="637" y="53"/>
                    </a:cubicBezTo>
                    <a:cubicBezTo>
                      <a:pt x="637" y="53"/>
                      <a:pt x="636" y="51"/>
                      <a:pt x="635" y="52"/>
                    </a:cubicBezTo>
                    <a:cubicBezTo>
                      <a:pt x="634" y="52"/>
                      <a:pt x="634" y="54"/>
                      <a:pt x="633" y="54"/>
                    </a:cubicBezTo>
                    <a:cubicBezTo>
                      <a:pt x="634" y="55"/>
                      <a:pt x="635" y="55"/>
                      <a:pt x="636" y="56"/>
                    </a:cubicBezTo>
                    <a:cubicBezTo>
                      <a:pt x="636" y="56"/>
                      <a:pt x="634" y="57"/>
                      <a:pt x="634" y="58"/>
                    </a:cubicBezTo>
                    <a:cubicBezTo>
                      <a:pt x="633" y="58"/>
                      <a:pt x="632" y="59"/>
                      <a:pt x="632" y="60"/>
                    </a:cubicBezTo>
                    <a:cubicBezTo>
                      <a:pt x="632" y="60"/>
                      <a:pt x="634" y="61"/>
                      <a:pt x="634" y="62"/>
                    </a:cubicBezTo>
                    <a:cubicBezTo>
                      <a:pt x="634" y="62"/>
                      <a:pt x="633" y="64"/>
                      <a:pt x="633" y="64"/>
                    </a:cubicBezTo>
                    <a:cubicBezTo>
                      <a:pt x="632" y="65"/>
                      <a:pt x="631" y="65"/>
                      <a:pt x="631" y="66"/>
                    </a:cubicBezTo>
                    <a:cubicBezTo>
                      <a:pt x="631" y="66"/>
                      <a:pt x="629" y="65"/>
                      <a:pt x="629" y="64"/>
                    </a:cubicBezTo>
                    <a:cubicBezTo>
                      <a:pt x="629" y="64"/>
                      <a:pt x="631" y="63"/>
                      <a:pt x="630" y="62"/>
                    </a:cubicBezTo>
                    <a:cubicBezTo>
                      <a:pt x="630" y="62"/>
                      <a:pt x="628" y="61"/>
                      <a:pt x="628" y="61"/>
                    </a:cubicBezTo>
                    <a:cubicBezTo>
                      <a:pt x="628" y="60"/>
                      <a:pt x="626" y="60"/>
                      <a:pt x="626" y="59"/>
                    </a:cubicBezTo>
                    <a:cubicBezTo>
                      <a:pt x="626" y="58"/>
                      <a:pt x="628" y="57"/>
                      <a:pt x="628" y="57"/>
                    </a:cubicBezTo>
                    <a:cubicBezTo>
                      <a:pt x="628" y="56"/>
                      <a:pt x="629" y="55"/>
                      <a:pt x="629" y="54"/>
                    </a:cubicBezTo>
                    <a:cubicBezTo>
                      <a:pt x="629" y="54"/>
                      <a:pt x="627" y="53"/>
                      <a:pt x="627" y="53"/>
                    </a:cubicBezTo>
                    <a:cubicBezTo>
                      <a:pt x="627" y="52"/>
                      <a:pt x="629" y="51"/>
                      <a:pt x="629" y="50"/>
                    </a:cubicBezTo>
                    <a:cubicBezTo>
                      <a:pt x="629" y="50"/>
                      <a:pt x="627" y="49"/>
                      <a:pt x="627" y="49"/>
                    </a:cubicBezTo>
                    <a:cubicBezTo>
                      <a:pt x="626" y="48"/>
                      <a:pt x="625" y="48"/>
                      <a:pt x="624" y="47"/>
                    </a:cubicBezTo>
                    <a:cubicBezTo>
                      <a:pt x="624" y="48"/>
                      <a:pt x="623" y="49"/>
                      <a:pt x="623" y="49"/>
                    </a:cubicBezTo>
                    <a:cubicBezTo>
                      <a:pt x="623" y="50"/>
                      <a:pt x="625" y="51"/>
                      <a:pt x="625" y="51"/>
                    </a:cubicBezTo>
                    <a:cubicBezTo>
                      <a:pt x="625" y="52"/>
                      <a:pt x="624" y="53"/>
                      <a:pt x="623" y="53"/>
                    </a:cubicBezTo>
                    <a:cubicBezTo>
                      <a:pt x="623" y="54"/>
                      <a:pt x="622" y="55"/>
                      <a:pt x="621" y="55"/>
                    </a:cubicBezTo>
                    <a:cubicBezTo>
                      <a:pt x="621" y="56"/>
                      <a:pt x="624" y="57"/>
                      <a:pt x="624" y="57"/>
                    </a:cubicBezTo>
                    <a:cubicBezTo>
                      <a:pt x="624" y="58"/>
                      <a:pt x="622" y="59"/>
                      <a:pt x="622" y="59"/>
                    </a:cubicBezTo>
                    <a:cubicBezTo>
                      <a:pt x="622" y="60"/>
                      <a:pt x="621" y="61"/>
                      <a:pt x="620" y="62"/>
                    </a:cubicBezTo>
                    <a:cubicBezTo>
                      <a:pt x="620" y="62"/>
                      <a:pt x="618" y="60"/>
                      <a:pt x="618" y="60"/>
                    </a:cubicBezTo>
                    <a:cubicBezTo>
                      <a:pt x="618" y="60"/>
                      <a:pt x="620" y="58"/>
                      <a:pt x="620" y="58"/>
                    </a:cubicBezTo>
                    <a:cubicBezTo>
                      <a:pt x="619" y="57"/>
                      <a:pt x="618" y="56"/>
                      <a:pt x="618" y="56"/>
                    </a:cubicBezTo>
                    <a:cubicBezTo>
                      <a:pt x="617" y="56"/>
                      <a:pt x="616" y="54"/>
                      <a:pt x="615" y="54"/>
                    </a:cubicBezTo>
                    <a:cubicBezTo>
                      <a:pt x="615" y="54"/>
                      <a:pt x="614" y="56"/>
                      <a:pt x="614" y="57"/>
                    </a:cubicBezTo>
                    <a:cubicBezTo>
                      <a:pt x="613" y="57"/>
                      <a:pt x="612" y="58"/>
                      <a:pt x="612" y="59"/>
                    </a:cubicBezTo>
                    <a:cubicBezTo>
                      <a:pt x="612" y="59"/>
                      <a:pt x="614" y="60"/>
                      <a:pt x="614" y="60"/>
                    </a:cubicBezTo>
                    <a:cubicBezTo>
                      <a:pt x="614" y="61"/>
                      <a:pt x="616" y="62"/>
                      <a:pt x="616" y="62"/>
                    </a:cubicBezTo>
                    <a:cubicBezTo>
                      <a:pt x="616" y="62"/>
                      <a:pt x="615" y="64"/>
                      <a:pt x="615" y="64"/>
                    </a:cubicBezTo>
                    <a:cubicBezTo>
                      <a:pt x="614" y="64"/>
                      <a:pt x="613" y="62"/>
                      <a:pt x="612" y="63"/>
                    </a:cubicBezTo>
                    <a:cubicBezTo>
                      <a:pt x="612" y="63"/>
                      <a:pt x="611" y="65"/>
                      <a:pt x="611" y="65"/>
                    </a:cubicBezTo>
                    <a:cubicBezTo>
                      <a:pt x="610" y="64"/>
                      <a:pt x="609" y="64"/>
                      <a:pt x="609" y="63"/>
                    </a:cubicBezTo>
                    <a:cubicBezTo>
                      <a:pt x="608" y="63"/>
                      <a:pt x="606" y="62"/>
                      <a:pt x="606" y="62"/>
                    </a:cubicBezTo>
                    <a:cubicBezTo>
                      <a:pt x="606" y="61"/>
                      <a:pt x="608" y="60"/>
                      <a:pt x="608" y="59"/>
                    </a:cubicBezTo>
                    <a:cubicBezTo>
                      <a:pt x="608" y="59"/>
                      <a:pt x="606" y="58"/>
                      <a:pt x="606" y="58"/>
                    </a:cubicBezTo>
                    <a:cubicBezTo>
                      <a:pt x="606" y="57"/>
                      <a:pt x="608" y="56"/>
                      <a:pt x="607" y="55"/>
                    </a:cubicBezTo>
                    <a:cubicBezTo>
                      <a:pt x="607" y="55"/>
                      <a:pt x="605" y="54"/>
                      <a:pt x="605" y="54"/>
                    </a:cubicBezTo>
                    <a:cubicBezTo>
                      <a:pt x="605" y="53"/>
                      <a:pt x="607" y="52"/>
                      <a:pt x="607" y="51"/>
                    </a:cubicBezTo>
                    <a:cubicBezTo>
                      <a:pt x="607" y="51"/>
                      <a:pt x="609" y="49"/>
                      <a:pt x="609" y="49"/>
                    </a:cubicBezTo>
                    <a:cubicBezTo>
                      <a:pt x="609" y="49"/>
                      <a:pt x="606" y="48"/>
                      <a:pt x="606" y="47"/>
                    </a:cubicBezTo>
                    <a:cubicBezTo>
                      <a:pt x="607" y="47"/>
                      <a:pt x="608" y="46"/>
                      <a:pt x="608" y="45"/>
                    </a:cubicBezTo>
                    <a:cubicBezTo>
                      <a:pt x="609" y="44"/>
                      <a:pt x="609" y="44"/>
                      <a:pt x="610" y="43"/>
                    </a:cubicBezTo>
                    <a:cubicBezTo>
                      <a:pt x="609" y="43"/>
                      <a:pt x="608" y="41"/>
                      <a:pt x="608" y="41"/>
                    </a:cubicBezTo>
                    <a:cubicBezTo>
                      <a:pt x="607" y="41"/>
                      <a:pt x="607" y="43"/>
                      <a:pt x="606" y="44"/>
                    </a:cubicBezTo>
                    <a:cubicBezTo>
                      <a:pt x="605" y="44"/>
                      <a:pt x="604" y="42"/>
                      <a:pt x="604" y="42"/>
                    </a:cubicBezTo>
                    <a:cubicBezTo>
                      <a:pt x="603" y="42"/>
                      <a:pt x="602" y="44"/>
                      <a:pt x="602" y="44"/>
                    </a:cubicBezTo>
                    <a:cubicBezTo>
                      <a:pt x="602" y="44"/>
                      <a:pt x="604" y="46"/>
                      <a:pt x="604" y="46"/>
                    </a:cubicBezTo>
                    <a:cubicBezTo>
                      <a:pt x="604" y="46"/>
                      <a:pt x="603" y="48"/>
                      <a:pt x="602" y="48"/>
                    </a:cubicBezTo>
                    <a:cubicBezTo>
                      <a:pt x="602" y="49"/>
                      <a:pt x="601" y="50"/>
                      <a:pt x="601" y="50"/>
                    </a:cubicBezTo>
                    <a:cubicBezTo>
                      <a:pt x="600" y="51"/>
                      <a:pt x="600" y="52"/>
                      <a:pt x="599" y="52"/>
                    </a:cubicBezTo>
                    <a:cubicBezTo>
                      <a:pt x="599" y="53"/>
                      <a:pt x="597" y="51"/>
                      <a:pt x="597" y="51"/>
                    </a:cubicBezTo>
                    <a:cubicBezTo>
                      <a:pt x="596" y="51"/>
                      <a:pt x="596" y="53"/>
                      <a:pt x="595" y="53"/>
                    </a:cubicBezTo>
                    <a:cubicBezTo>
                      <a:pt x="594" y="53"/>
                      <a:pt x="594" y="55"/>
                      <a:pt x="593" y="55"/>
                    </a:cubicBezTo>
                    <a:cubicBezTo>
                      <a:pt x="593" y="55"/>
                      <a:pt x="591" y="53"/>
                      <a:pt x="591" y="54"/>
                    </a:cubicBezTo>
                    <a:cubicBezTo>
                      <a:pt x="591" y="54"/>
                      <a:pt x="590" y="55"/>
                      <a:pt x="589" y="56"/>
                    </a:cubicBezTo>
                    <a:cubicBezTo>
                      <a:pt x="589" y="56"/>
                      <a:pt x="588" y="57"/>
                      <a:pt x="588" y="58"/>
                    </a:cubicBezTo>
                    <a:cubicBezTo>
                      <a:pt x="587" y="59"/>
                      <a:pt x="587" y="59"/>
                      <a:pt x="586" y="60"/>
                    </a:cubicBezTo>
                    <a:cubicBezTo>
                      <a:pt x="586" y="61"/>
                      <a:pt x="585" y="62"/>
                      <a:pt x="584" y="62"/>
                    </a:cubicBezTo>
                    <a:cubicBezTo>
                      <a:pt x="584" y="62"/>
                      <a:pt x="586" y="64"/>
                      <a:pt x="587" y="64"/>
                    </a:cubicBezTo>
                    <a:cubicBezTo>
                      <a:pt x="587" y="64"/>
                      <a:pt x="588" y="62"/>
                      <a:pt x="588" y="62"/>
                    </a:cubicBezTo>
                    <a:cubicBezTo>
                      <a:pt x="588" y="62"/>
                      <a:pt x="590" y="63"/>
                      <a:pt x="591" y="64"/>
                    </a:cubicBezTo>
                    <a:cubicBezTo>
                      <a:pt x="591" y="64"/>
                      <a:pt x="589" y="66"/>
                      <a:pt x="589" y="66"/>
                    </a:cubicBezTo>
                    <a:cubicBezTo>
                      <a:pt x="589" y="66"/>
                      <a:pt x="587" y="64"/>
                      <a:pt x="587" y="64"/>
                    </a:cubicBezTo>
                    <a:cubicBezTo>
                      <a:pt x="586" y="64"/>
                      <a:pt x="586" y="66"/>
                      <a:pt x="585" y="66"/>
                    </a:cubicBezTo>
                    <a:cubicBezTo>
                      <a:pt x="584" y="66"/>
                      <a:pt x="583" y="65"/>
                      <a:pt x="583" y="65"/>
                    </a:cubicBezTo>
                    <a:cubicBezTo>
                      <a:pt x="582" y="64"/>
                      <a:pt x="580" y="63"/>
                      <a:pt x="580" y="63"/>
                    </a:cubicBezTo>
                    <a:cubicBezTo>
                      <a:pt x="580" y="63"/>
                      <a:pt x="582" y="61"/>
                      <a:pt x="582" y="61"/>
                    </a:cubicBezTo>
                    <a:cubicBezTo>
                      <a:pt x="582" y="61"/>
                      <a:pt x="584" y="59"/>
                      <a:pt x="584" y="59"/>
                    </a:cubicBezTo>
                    <a:cubicBezTo>
                      <a:pt x="584" y="58"/>
                      <a:pt x="582" y="57"/>
                      <a:pt x="582" y="57"/>
                    </a:cubicBezTo>
                    <a:cubicBezTo>
                      <a:pt x="581" y="57"/>
                      <a:pt x="580" y="59"/>
                      <a:pt x="580" y="59"/>
                    </a:cubicBezTo>
                    <a:cubicBezTo>
                      <a:pt x="579" y="59"/>
                      <a:pt x="578" y="58"/>
                      <a:pt x="578" y="57"/>
                    </a:cubicBezTo>
                    <a:cubicBezTo>
                      <a:pt x="577" y="57"/>
                      <a:pt x="576" y="56"/>
                      <a:pt x="575" y="56"/>
                    </a:cubicBezTo>
                    <a:cubicBezTo>
                      <a:pt x="575" y="55"/>
                      <a:pt x="577" y="54"/>
                      <a:pt x="577" y="53"/>
                    </a:cubicBezTo>
                    <a:cubicBezTo>
                      <a:pt x="577" y="53"/>
                      <a:pt x="579" y="51"/>
                      <a:pt x="579" y="51"/>
                    </a:cubicBezTo>
                    <a:cubicBezTo>
                      <a:pt x="579" y="50"/>
                      <a:pt x="577" y="50"/>
                      <a:pt x="577" y="49"/>
                    </a:cubicBezTo>
                    <a:cubicBezTo>
                      <a:pt x="576" y="49"/>
                      <a:pt x="575" y="48"/>
                      <a:pt x="574" y="48"/>
                    </a:cubicBezTo>
                    <a:cubicBezTo>
                      <a:pt x="573" y="49"/>
                      <a:pt x="572" y="51"/>
                      <a:pt x="571" y="52"/>
                    </a:cubicBezTo>
                    <a:cubicBezTo>
                      <a:pt x="570" y="54"/>
                      <a:pt x="569" y="55"/>
                      <a:pt x="568" y="57"/>
                    </a:cubicBezTo>
                    <a:cubicBezTo>
                      <a:pt x="566" y="58"/>
                      <a:pt x="565" y="60"/>
                      <a:pt x="564" y="61"/>
                    </a:cubicBezTo>
                    <a:cubicBezTo>
                      <a:pt x="564" y="62"/>
                      <a:pt x="563" y="63"/>
                      <a:pt x="562" y="63"/>
                    </a:cubicBezTo>
                    <a:cubicBezTo>
                      <a:pt x="562" y="64"/>
                      <a:pt x="561" y="65"/>
                      <a:pt x="561" y="66"/>
                    </a:cubicBezTo>
                    <a:cubicBezTo>
                      <a:pt x="561" y="66"/>
                      <a:pt x="559" y="64"/>
                      <a:pt x="559" y="64"/>
                    </a:cubicBezTo>
                    <a:cubicBezTo>
                      <a:pt x="558" y="63"/>
                      <a:pt x="560" y="62"/>
                      <a:pt x="560" y="62"/>
                    </a:cubicBezTo>
                    <a:cubicBezTo>
                      <a:pt x="559" y="61"/>
                      <a:pt x="559" y="60"/>
                      <a:pt x="558" y="60"/>
                    </a:cubicBezTo>
                    <a:cubicBezTo>
                      <a:pt x="557" y="60"/>
                      <a:pt x="556" y="58"/>
                      <a:pt x="556" y="58"/>
                    </a:cubicBezTo>
                    <a:cubicBezTo>
                      <a:pt x="555" y="58"/>
                      <a:pt x="555" y="61"/>
                      <a:pt x="554" y="60"/>
                    </a:cubicBezTo>
                    <a:cubicBezTo>
                      <a:pt x="553" y="60"/>
                      <a:pt x="553" y="59"/>
                      <a:pt x="552" y="59"/>
                    </a:cubicBezTo>
                    <a:cubicBezTo>
                      <a:pt x="551" y="59"/>
                      <a:pt x="551" y="61"/>
                      <a:pt x="550" y="61"/>
                    </a:cubicBezTo>
                    <a:cubicBezTo>
                      <a:pt x="550" y="61"/>
                      <a:pt x="548" y="60"/>
                      <a:pt x="548" y="59"/>
                    </a:cubicBezTo>
                    <a:cubicBezTo>
                      <a:pt x="547" y="59"/>
                      <a:pt x="546" y="58"/>
                      <a:pt x="546" y="58"/>
                    </a:cubicBezTo>
                    <a:cubicBezTo>
                      <a:pt x="546" y="58"/>
                      <a:pt x="547" y="56"/>
                      <a:pt x="547" y="55"/>
                    </a:cubicBezTo>
                    <a:cubicBezTo>
                      <a:pt x="548" y="55"/>
                      <a:pt x="549" y="54"/>
                      <a:pt x="549" y="53"/>
                    </a:cubicBezTo>
                    <a:cubicBezTo>
                      <a:pt x="549" y="53"/>
                      <a:pt x="547" y="51"/>
                      <a:pt x="547" y="51"/>
                    </a:cubicBezTo>
                    <a:cubicBezTo>
                      <a:pt x="546" y="51"/>
                      <a:pt x="546" y="54"/>
                      <a:pt x="545" y="54"/>
                    </a:cubicBezTo>
                    <a:cubicBezTo>
                      <a:pt x="544" y="54"/>
                      <a:pt x="544" y="52"/>
                      <a:pt x="543" y="52"/>
                    </a:cubicBezTo>
                    <a:cubicBezTo>
                      <a:pt x="541" y="51"/>
                      <a:pt x="540" y="50"/>
                      <a:pt x="538" y="49"/>
                    </a:cubicBezTo>
                    <a:cubicBezTo>
                      <a:pt x="538" y="49"/>
                      <a:pt x="537" y="50"/>
                      <a:pt x="537" y="51"/>
                    </a:cubicBezTo>
                    <a:cubicBezTo>
                      <a:pt x="537" y="51"/>
                      <a:pt x="539" y="52"/>
                      <a:pt x="539" y="53"/>
                    </a:cubicBezTo>
                    <a:cubicBezTo>
                      <a:pt x="539" y="53"/>
                      <a:pt x="541" y="54"/>
                      <a:pt x="541" y="54"/>
                    </a:cubicBezTo>
                    <a:cubicBezTo>
                      <a:pt x="541" y="55"/>
                      <a:pt x="540" y="56"/>
                      <a:pt x="539" y="56"/>
                    </a:cubicBezTo>
                    <a:cubicBezTo>
                      <a:pt x="540" y="57"/>
                      <a:pt x="541" y="58"/>
                      <a:pt x="542" y="58"/>
                    </a:cubicBezTo>
                    <a:cubicBezTo>
                      <a:pt x="542" y="58"/>
                      <a:pt x="540" y="60"/>
                      <a:pt x="540" y="60"/>
                    </a:cubicBezTo>
                    <a:cubicBezTo>
                      <a:pt x="540" y="60"/>
                      <a:pt x="538" y="59"/>
                      <a:pt x="538" y="59"/>
                    </a:cubicBezTo>
                    <a:cubicBezTo>
                      <a:pt x="537" y="58"/>
                      <a:pt x="536" y="57"/>
                      <a:pt x="536" y="57"/>
                    </a:cubicBezTo>
                    <a:cubicBezTo>
                      <a:pt x="535" y="56"/>
                      <a:pt x="534" y="56"/>
                      <a:pt x="533" y="55"/>
                    </a:cubicBezTo>
                    <a:cubicBezTo>
                      <a:pt x="533" y="55"/>
                      <a:pt x="531" y="53"/>
                      <a:pt x="531" y="54"/>
                    </a:cubicBezTo>
                    <a:cubicBezTo>
                      <a:pt x="531" y="54"/>
                      <a:pt x="529" y="56"/>
                      <a:pt x="529" y="56"/>
                    </a:cubicBezTo>
                    <a:cubicBezTo>
                      <a:pt x="529" y="56"/>
                      <a:pt x="532" y="57"/>
                      <a:pt x="532" y="57"/>
                    </a:cubicBezTo>
                    <a:cubicBezTo>
                      <a:pt x="532" y="58"/>
                      <a:pt x="530" y="59"/>
                      <a:pt x="530" y="60"/>
                    </a:cubicBezTo>
                    <a:cubicBezTo>
                      <a:pt x="530" y="60"/>
                      <a:pt x="529" y="61"/>
                      <a:pt x="528" y="62"/>
                    </a:cubicBezTo>
                    <a:cubicBezTo>
                      <a:pt x="528" y="63"/>
                      <a:pt x="527" y="63"/>
                      <a:pt x="526" y="64"/>
                    </a:cubicBezTo>
                    <a:cubicBezTo>
                      <a:pt x="526" y="64"/>
                      <a:pt x="525" y="66"/>
                      <a:pt x="525" y="66"/>
                    </a:cubicBezTo>
                    <a:cubicBezTo>
                      <a:pt x="525" y="66"/>
                      <a:pt x="523" y="65"/>
                      <a:pt x="523" y="65"/>
                    </a:cubicBezTo>
                    <a:cubicBezTo>
                      <a:pt x="522" y="64"/>
                      <a:pt x="524" y="63"/>
                      <a:pt x="524" y="62"/>
                    </a:cubicBezTo>
                    <a:cubicBezTo>
                      <a:pt x="524" y="62"/>
                      <a:pt x="526" y="61"/>
                      <a:pt x="526" y="60"/>
                    </a:cubicBezTo>
                    <a:cubicBezTo>
                      <a:pt x="526" y="60"/>
                      <a:pt x="524" y="59"/>
                      <a:pt x="524" y="59"/>
                    </a:cubicBezTo>
                    <a:cubicBezTo>
                      <a:pt x="523" y="58"/>
                      <a:pt x="522" y="57"/>
                      <a:pt x="522" y="57"/>
                    </a:cubicBezTo>
                    <a:cubicBezTo>
                      <a:pt x="521" y="57"/>
                      <a:pt x="520" y="59"/>
                      <a:pt x="520" y="59"/>
                    </a:cubicBezTo>
                    <a:cubicBezTo>
                      <a:pt x="519" y="60"/>
                      <a:pt x="519" y="61"/>
                      <a:pt x="518" y="61"/>
                    </a:cubicBezTo>
                    <a:cubicBezTo>
                      <a:pt x="517" y="63"/>
                      <a:pt x="516" y="64"/>
                      <a:pt x="515" y="66"/>
                    </a:cubicBezTo>
                    <a:cubicBezTo>
                      <a:pt x="513" y="65"/>
                      <a:pt x="512" y="64"/>
                      <a:pt x="510" y="62"/>
                    </a:cubicBezTo>
                    <a:cubicBezTo>
                      <a:pt x="511" y="61"/>
                      <a:pt x="512" y="59"/>
                      <a:pt x="514" y="58"/>
                    </a:cubicBezTo>
                    <a:cubicBezTo>
                      <a:pt x="515" y="56"/>
                      <a:pt x="516" y="55"/>
                      <a:pt x="517" y="53"/>
                    </a:cubicBezTo>
                    <a:cubicBezTo>
                      <a:pt x="516" y="53"/>
                      <a:pt x="515" y="52"/>
                      <a:pt x="515" y="52"/>
                    </a:cubicBezTo>
                    <a:cubicBezTo>
                      <a:pt x="514" y="52"/>
                      <a:pt x="514" y="54"/>
                      <a:pt x="513" y="54"/>
                    </a:cubicBezTo>
                    <a:cubicBezTo>
                      <a:pt x="512" y="54"/>
                      <a:pt x="512" y="52"/>
                      <a:pt x="511" y="52"/>
                    </a:cubicBezTo>
                    <a:cubicBezTo>
                      <a:pt x="510" y="52"/>
                      <a:pt x="510" y="54"/>
                      <a:pt x="509" y="54"/>
                    </a:cubicBezTo>
                    <a:cubicBezTo>
                      <a:pt x="509" y="55"/>
                      <a:pt x="508" y="53"/>
                      <a:pt x="507" y="53"/>
                    </a:cubicBezTo>
                    <a:cubicBezTo>
                      <a:pt x="506" y="53"/>
                      <a:pt x="506" y="55"/>
                      <a:pt x="505" y="55"/>
                    </a:cubicBezTo>
                    <a:cubicBezTo>
                      <a:pt x="505" y="55"/>
                      <a:pt x="503" y="53"/>
                      <a:pt x="503" y="53"/>
                    </a:cubicBezTo>
                    <a:cubicBezTo>
                      <a:pt x="502" y="54"/>
                      <a:pt x="502" y="55"/>
                      <a:pt x="501" y="56"/>
                    </a:cubicBezTo>
                    <a:cubicBezTo>
                      <a:pt x="501" y="56"/>
                      <a:pt x="500" y="57"/>
                      <a:pt x="500" y="58"/>
                    </a:cubicBezTo>
                    <a:cubicBezTo>
                      <a:pt x="499" y="57"/>
                      <a:pt x="498" y="57"/>
                      <a:pt x="497" y="56"/>
                    </a:cubicBezTo>
                    <a:cubicBezTo>
                      <a:pt x="497" y="56"/>
                      <a:pt x="495" y="55"/>
                      <a:pt x="495" y="54"/>
                    </a:cubicBezTo>
                    <a:cubicBezTo>
                      <a:pt x="495" y="54"/>
                      <a:pt x="497" y="53"/>
                      <a:pt x="497" y="52"/>
                    </a:cubicBezTo>
                    <a:cubicBezTo>
                      <a:pt x="497" y="52"/>
                      <a:pt x="495" y="51"/>
                      <a:pt x="495" y="50"/>
                    </a:cubicBezTo>
                    <a:cubicBezTo>
                      <a:pt x="495" y="50"/>
                      <a:pt x="496" y="49"/>
                      <a:pt x="496" y="48"/>
                    </a:cubicBezTo>
                    <a:cubicBezTo>
                      <a:pt x="496" y="47"/>
                      <a:pt x="494" y="47"/>
                      <a:pt x="494" y="47"/>
                    </a:cubicBezTo>
                    <a:cubicBezTo>
                      <a:pt x="493" y="48"/>
                      <a:pt x="492" y="49"/>
                      <a:pt x="491" y="51"/>
                    </a:cubicBezTo>
                    <a:cubicBezTo>
                      <a:pt x="491" y="52"/>
                      <a:pt x="492" y="52"/>
                      <a:pt x="493" y="53"/>
                    </a:cubicBezTo>
                    <a:cubicBezTo>
                      <a:pt x="493" y="53"/>
                      <a:pt x="495" y="54"/>
                      <a:pt x="495" y="54"/>
                    </a:cubicBezTo>
                    <a:cubicBezTo>
                      <a:pt x="495" y="55"/>
                      <a:pt x="493" y="56"/>
                      <a:pt x="493" y="57"/>
                    </a:cubicBezTo>
                    <a:cubicBezTo>
                      <a:pt x="493" y="57"/>
                      <a:pt x="496" y="58"/>
                      <a:pt x="496" y="58"/>
                    </a:cubicBezTo>
                    <a:cubicBezTo>
                      <a:pt x="496" y="59"/>
                      <a:pt x="494" y="61"/>
                      <a:pt x="494" y="61"/>
                    </a:cubicBezTo>
                    <a:cubicBezTo>
                      <a:pt x="493" y="61"/>
                      <a:pt x="492" y="59"/>
                      <a:pt x="492" y="59"/>
                    </a:cubicBezTo>
                    <a:cubicBezTo>
                      <a:pt x="492" y="58"/>
                      <a:pt x="490" y="58"/>
                      <a:pt x="489" y="57"/>
                    </a:cubicBezTo>
                    <a:cubicBezTo>
                      <a:pt x="489" y="57"/>
                      <a:pt x="491" y="55"/>
                      <a:pt x="491" y="55"/>
                    </a:cubicBezTo>
                    <a:cubicBezTo>
                      <a:pt x="491" y="54"/>
                      <a:pt x="490" y="54"/>
                      <a:pt x="489" y="53"/>
                    </a:cubicBezTo>
                    <a:cubicBezTo>
                      <a:pt x="489" y="53"/>
                      <a:pt x="487" y="51"/>
                      <a:pt x="487" y="52"/>
                    </a:cubicBezTo>
                    <a:cubicBezTo>
                      <a:pt x="486" y="52"/>
                      <a:pt x="485" y="54"/>
                      <a:pt x="485" y="54"/>
                    </a:cubicBezTo>
                    <a:cubicBezTo>
                      <a:pt x="484" y="54"/>
                      <a:pt x="483" y="52"/>
                      <a:pt x="483" y="52"/>
                    </a:cubicBezTo>
                    <a:cubicBezTo>
                      <a:pt x="482" y="52"/>
                      <a:pt x="481" y="51"/>
                      <a:pt x="481" y="50"/>
                    </a:cubicBezTo>
                    <a:cubicBezTo>
                      <a:pt x="481" y="50"/>
                      <a:pt x="482" y="48"/>
                      <a:pt x="482" y="48"/>
                    </a:cubicBezTo>
                    <a:cubicBezTo>
                      <a:pt x="483" y="47"/>
                      <a:pt x="483" y="47"/>
                      <a:pt x="484" y="46"/>
                    </a:cubicBezTo>
                    <a:cubicBezTo>
                      <a:pt x="484" y="45"/>
                      <a:pt x="486" y="44"/>
                      <a:pt x="486" y="44"/>
                    </a:cubicBezTo>
                    <a:cubicBezTo>
                      <a:pt x="486" y="43"/>
                      <a:pt x="484" y="42"/>
                      <a:pt x="483" y="42"/>
                    </a:cubicBezTo>
                    <a:cubicBezTo>
                      <a:pt x="483" y="43"/>
                      <a:pt x="482" y="43"/>
                      <a:pt x="482" y="44"/>
                    </a:cubicBezTo>
                    <a:cubicBezTo>
                      <a:pt x="481" y="44"/>
                      <a:pt x="480" y="46"/>
                      <a:pt x="480" y="46"/>
                    </a:cubicBezTo>
                    <a:cubicBezTo>
                      <a:pt x="480" y="46"/>
                      <a:pt x="478" y="45"/>
                      <a:pt x="478" y="45"/>
                    </a:cubicBezTo>
                    <a:cubicBezTo>
                      <a:pt x="478" y="45"/>
                      <a:pt x="476" y="43"/>
                      <a:pt x="476" y="43"/>
                    </a:cubicBezTo>
                    <a:cubicBezTo>
                      <a:pt x="475" y="43"/>
                      <a:pt x="474" y="45"/>
                      <a:pt x="474" y="45"/>
                    </a:cubicBezTo>
                    <a:cubicBezTo>
                      <a:pt x="473" y="46"/>
                      <a:pt x="473" y="47"/>
                      <a:pt x="472" y="47"/>
                    </a:cubicBezTo>
                    <a:cubicBezTo>
                      <a:pt x="472" y="48"/>
                      <a:pt x="471" y="49"/>
                      <a:pt x="470" y="50"/>
                    </a:cubicBezTo>
                    <a:cubicBezTo>
                      <a:pt x="470" y="50"/>
                      <a:pt x="473" y="51"/>
                      <a:pt x="473" y="51"/>
                    </a:cubicBezTo>
                    <a:cubicBezTo>
                      <a:pt x="473" y="52"/>
                      <a:pt x="471" y="53"/>
                      <a:pt x="471" y="54"/>
                    </a:cubicBezTo>
                    <a:cubicBezTo>
                      <a:pt x="470" y="54"/>
                      <a:pt x="470" y="55"/>
                      <a:pt x="469" y="56"/>
                    </a:cubicBezTo>
                    <a:cubicBezTo>
                      <a:pt x="469" y="57"/>
                      <a:pt x="468" y="57"/>
                      <a:pt x="468" y="58"/>
                    </a:cubicBezTo>
                    <a:cubicBezTo>
                      <a:pt x="467" y="58"/>
                      <a:pt x="466" y="60"/>
                      <a:pt x="466" y="60"/>
                    </a:cubicBezTo>
                    <a:cubicBezTo>
                      <a:pt x="466" y="60"/>
                      <a:pt x="464" y="59"/>
                      <a:pt x="464" y="59"/>
                    </a:cubicBezTo>
                    <a:cubicBezTo>
                      <a:pt x="464" y="58"/>
                      <a:pt x="466" y="57"/>
                      <a:pt x="465" y="56"/>
                    </a:cubicBezTo>
                    <a:cubicBezTo>
                      <a:pt x="465" y="56"/>
                      <a:pt x="463" y="55"/>
                      <a:pt x="463" y="55"/>
                    </a:cubicBezTo>
                    <a:cubicBezTo>
                      <a:pt x="464" y="54"/>
                      <a:pt x="464" y="53"/>
                      <a:pt x="465" y="52"/>
                    </a:cubicBezTo>
                    <a:cubicBezTo>
                      <a:pt x="465" y="52"/>
                      <a:pt x="466" y="51"/>
                      <a:pt x="467" y="50"/>
                    </a:cubicBezTo>
                    <a:cubicBezTo>
                      <a:pt x="467" y="50"/>
                      <a:pt x="468" y="48"/>
                      <a:pt x="468" y="48"/>
                    </a:cubicBezTo>
                    <a:cubicBezTo>
                      <a:pt x="468" y="48"/>
                      <a:pt x="466" y="47"/>
                      <a:pt x="466" y="46"/>
                    </a:cubicBezTo>
                    <a:cubicBezTo>
                      <a:pt x="465" y="46"/>
                      <a:pt x="464" y="45"/>
                      <a:pt x="464" y="45"/>
                    </a:cubicBezTo>
                    <a:cubicBezTo>
                      <a:pt x="464" y="45"/>
                      <a:pt x="462" y="46"/>
                      <a:pt x="462" y="47"/>
                    </a:cubicBezTo>
                    <a:cubicBezTo>
                      <a:pt x="462" y="47"/>
                      <a:pt x="464" y="48"/>
                      <a:pt x="464" y="49"/>
                    </a:cubicBezTo>
                    <a:cubicBezTo>
                      <a:pt x="464" y="49"/>
                      <a:pt x="463" y="51"/>
                      <a:pt x="463" y="51"/>
                    </a:cubicBezTo>
                    <a:cubicBezTo>
                      <a:pt x="462" y="51"/>
                      <a:pt x="460" y="49"/>
                      <a:pt x="460" y="49"/>
                    </a:cubicBezTo>
                    <a:cubicBezTo>
                      <a:pt x="460" y="49"/>
                      <a:pt x="459" y="51"/>
                      <a:pt x="459" y="51"/>
                    </a:cubicBezTo>
                    <a:cubicBezTo>
                      <a:pt x="459" y="52"/>
                      <a:pt x="461" y="52"/>
                      <a:pt x="461" y="53"/>
                    </a:cubicBezTo>
                    <a:cubicBezTo>
                      <a:pt x="461" y="54"/>
                      <a:pt x="459" y="54"/>
                      <a:pt x="459" y="55"/>
                    </a:cubicBezTo>
                    <a:cubicBezTo>
                      <a:pt x="458" y="57"/>
                      <a:pt x="457" y="58"/>
                      <a:pt x="456" y="60"/>
                    </a:cubicBezTo>
                    <a:cubicBezTo>
                      <a:pt x="455" y="60"/>
                      <a:pt x="454" y="62"/>
                      <a:pt x="454" y="62"/>
                    </a:cubicBezTo>
                    <a:cubicBezTo>
                      <a:pt x="454" y="62"/>
                      <a:pt x="452" y="60"/>
                      <a:pt x="452" y="60"/>
                    </a:cubicBezTo>
                    <a:cubicBezTo>
                      <a:pt x="452" y="60"/>
                      <a:pt x="453" y="58"/>
                      <a:pt x="454" y="58"/>
                    </a:cubicBezTo>
                    <a:cubicBezTo>
                      <a:pt x="454" y="57"/>
                      <a:pt x="455" y="56"/>
                      <a:pt x="455" y="56"/>
                    </a:cubicBezTo>
                    <a:cubicBezTo>
                      <a:pt x="456" y="55"/>
                      <a:pt x="456" y="54"/>
                      <a:pt x="457" y="53"/>
                    </a:cubicBezTo>
                    <a:cubicBezTo>
                      <a:pt x="456" y="53"/>
                      <a:pt x="455" y="52"/>
                      <a:pt x="455" y="52"/>
                    </a:cubicBezTo>
                    <a:cubicBezTo>
                      <a:pt x="454" y="52"/>
                      <a:pt x="453" y="50"/>
                      <a:pt x="452" y="50"/>
                    </a:cubicBezTo>
                    <a:cubicBezTo>
                      <a:pt x="452" y="50"/>
                      <a:pt x="454" y="48"/>
                      <a:pt x="454" y="48"/>
                    </a:cubicBezTo>
                    <a:cubicBezTo>
                      <a:pt x="455" y="47"/>
                      <a:pt x="455" y="46"/>
                      <a:pt x="456" y="46"/>
                    </a:cubicBezTo>
                    <a:cubicBezTo>
                      <a:pt x="456" y="45"/>
                      <a:pt x="457" y="44"/>
                      <a:pt x="458" y="43"/>
                    </a:cubicBezTo>
                    <a:cubicBezTo>
                      <a:pt x="458" y="43"/>
                      <a:pt x="455" y="42"/>
                      <a:pt x="455" y="42"/>
                    </a:cubicBezTo>
                    <a:cubicBezTo>
                      <a:pt x="455" y="41"/>
                      <a:pt x="457" y="40"/>
                      <a:pt x="457" y="39"/>
                    </a:cubicBezTo>
                    <a:cubicBezTo>
                      <a:pt x="457" y="39"/>
                      <a:pt x="455" y="38"/>
                      <a:pt x="455" y="38"/>
                    </a:cubicBezTo>
                    <a:cubicBezTo>
                      <a:pt x="455" y="38"/>
                      <a:pt x="453" y="39"/>
                      <a:pt x="453" y="40"/>
                    </a:cubicBezTo>
                    <a:cubicBezTo>
                      <a:pt x="453" y="41"/>
                      <a:pt x="455" y="41"/>
                      <a:pt x="455" y="42"/>
                    </a:cubicBezTo>
                    <a:cubicBezTo>
                      <a:pt x="455" y="42"/>
                      <a:pt x="454" y="43"/>
                      <a:pt x="454" y="44"/>
                    </a:cubicBezTo>
                    <a:cubicBezTo>
                      <a:pt x="453" y="45"/>
                      <a:pt x="453" y="45"/>
                      <a:pt x="452" y="46"/>
                    </a:cubicBezTo>
                    <a:cubicBezTo>
                      <a:pt x="452" y="46"/>
                      <a:pt x="451" y="48"/>
                      <a:pt x="450" y="48"/>
                    </a:cubicBezTo>
                    <a:cubicBezTo>
                      <a:pt x="450" y="48"/>
                      <a:pt x="448" y="47"/>
                      <a:pt x="448" y="47"/>
                    </a:cubicBezTo>
                    <a:cubicBezTo>
                      <a:pt x="448" y="47"/>
                      <a:pt x="446" y="49"/>
                      <a:pt x="446" y="49"/>
                    </a:cubicBezTo>
                    <a:cubicBezTo>
                      <a:pt x="446" y="49"/>
                      <a:pt x="449" y="50"/>
                      <a:pt x="449" y="51"/>
                    </a:cubicBezTo>
                    <a:cubicBezTo>
                      <a:pt x="448" y="51"/>
                      <a:pt x="447" y="52"/>
                      <a:pt x="447" y="53"/>
                    </a:cubicBezTo>
                    <a:cubicBezTo>
                      <a:pt x="447" y="53"/>
                      <a:pt x="445" y="55"/>
                      <a:pt x="445" y="55"/>
                    </a:cubicBezTo>
                    <a:cubicBezTo>
                      <a:pt x="445" y="55"/>
                      <a:pt x="443" y="53"/>
                      <a:pt x="443" y="53"/>
                    </a:cubicBezTo>
                    <a:cubicBezTo>
                      <a:pt x="443" y="54"/>
                      <a:pt x="441" y="55"/>
                      <a:pt x="441" y="56"/>
                    </a:cubicBezTo>
                    <a:cubicBezTo>
                      <a:pt x="441" y="56"/>
                      <a:pt x="443" y="57"/>
                      <a:pt x="443" y="57"/>
                    </a:cubicBezTo>
                    <a:cubicBezTo>
                      <a:pt x="444" y="58"/>
                      <a:pt x="442" y="59"/>
                      <a:pt x="442" y="60"/>
                    </a:cubicBezTo>
                    <a:cubicBezTo>
                      <a:pt x="442" y="60"/>
                      <a:pt x="444" y="61"/>
                      <a:pt x="444" y="61"/>
                    </a:cubicBezTo>
                    <a:cubicBezTo>
                      <a:pt x="444" y="62"/>
                      <a:pt x="443" y="63"/>
                      <a:pt x="442" y="63"/>
                    </a:cubicBezTo>
                    <a:cubicBezTo>
                      <a:pt x="442" y="64"/>
                      <a:pt x="441" y="62"/>
                      <a:pt x="440" y="62"/>
                    </a:cubicBezTo>
                    <a:cubicBezTo>
                      <a:pt x="439" y="62"/>
                      <a:pt x="439" y="64"/>
                      <a:pt x="438" y="64"/>
                    </a:cubicBezTo>
                    <a:cubicBezTo>
                      <a:pt x="438" y="64"/>
                      <a:pt x="437" y="62"/>
                      <a:pt x="436" y="62"/>
                    </a:cubicBezTo>
                    <a:cubicBezTo>
                      <a:pt x="436" y="62"/>
                      <a:pt x="435" y="64"/>
                      <a:pt x="434" y="65"/>
                    </a:cubicBezTo>
                    <a:cubicBezTo>
                      <a:pt x="434" y="65"/>
                      <a:pt x="432" y="63"/>
                      <a:pt x="432" y="63"/>
                    </a:cubicBezTo>
                    <a:cubicBezTo>
                      <a:pt x="432" y="63"/>
                      <a:pt x="434" y="61"/>
                      <a:pt x="434" y="61"/>
                    </a:cubicBezTo>
                    <a:cubicBezTo>
                      <a:pt x="434" y="60"/>
                      <a:pt x="432" y="59"/>
                      <a:pt x="432" y="59"/>
                    </a:cubicBezTo>
                    <a:cubicBezTo>
                      <a:pt x="432" y="59"/>
                      <a:pt x="430" y="61"/>
                      <a:pt x="430" y="61"/>
                    </a:cubicBezTo>
                    <a:cubicBezTo>
                      <a:pt x="430" y="62"/>
                      <a:pt x="432" y="62"/>
                      <a:pt x="432" y="63"/>
                    </a:cubicBezTo>
                    <a:cubicBezTo>
                      <a:pt x="432" y="63"/>
                      <a:pt x="430" y="64"/>
                      <a:pt x="430" y="65"/>
                    </a:cubicBezTo>
                    <a:cubicBezTo>
                      <a:pt x="430" y="65"/>
                      <a:pt x="433" y="67"/>
                      <a:pt x="433" y="67"/>
                    </a:cubicBezTo>
                    <a:cubicBezTo>
                      <a:pt x="432" y="67"/>
                      <a:pt x="432" y="69"/>
                      <a:pt x="431" y="69"/>
                    </a:cubicBezTo>
                    <a:cubicBezTo>
                      <a:pt x="430" y="69"/>
                      <a:pt x="429" y="67"/>
                      <a:pt x="429" y="67"/>
                    </a:cubicBezTo>
                    <a:cubicBezTo>
                      <a:pt x="429" y="67"/>
                      <a:pt x="427" y="66"/>
                      <a:pt x="427" y="66"/>
                    </a:cubicBezTo>
                    <a:cubicBezTo>
                      <a:pt x="426" y="65"/>
                      <a:pt x="428" y="64"/>
                      <a:pt x="428" y="63"/>
                    </a:cubicBezTo>
                    <a:cubicBezTo>
                      <a:pt x="428" y="63"/>
                      <a:pt x="426" y="62"/>
                      <a:pt x="426" y="62"/>
                    </a:cubicBezTo>
                    <a:cubicBezTo>
                      <a:pt x="426" y="61"/>
                      <a:pt x="428" y="60"/>
                      <a:pt x="428" y="59"/>
                    </a:cubicBezTo>
                    <a:cubicBezTo>
                      <a:pt x="428" y="59"/>
                      <a:pt x="426" y="58"/>
                      <a:pt x="425" y="58"/>
                    </a:cubicBezTo>
                    <a:cubicBezTo>
                      <a:pt x="425" y="58"/>
                      <a:pt x="423" y="56"/>
                      <a:pt x="423" y="56"/>
                    </a:cubicBezTo>
                    <a:cubicBezTo>
                      <a:pt x="423" y="56"/>
                      <a:pt x="425" y="54"/>
                      <a:pt x="425" y="54"/>
                    </a:cubicBezTo>
                    <a:cubicBezTo>
                      <a:pt x="425" y="53"/>
                      <a:pt x="423" y="52"/>
                      <a:pt x="423" y="52"/>
                    </a:cubicBezTo>
                    <a:cubicBezTo>
                      <a:pt x="422" y="52"/>
                      <a:pt x="421" y="51"/>
                      <a:pt x="420" y="50"/>
                    </a:cubicBezTo>
                    <a:cubicBezTo>
                      <a:pt x="420" y="50"/>
                      <a:pt x="418" y="49"/>
                      <a:pt x="418" y="49"/>
                    </a:cubicBezTo>
                    <a:cubicBezTo>
                      <a:pt x="418" y="48"/>
                      <a:pt x="420" y="47"/>
                      <a:pt x="420" y="46"/>
                    </a:cubicBezTo>
                    <a:cubicBezTo>
                      <a:pt x="420" y="46"/>
                      <a:pt x="418" y="45"/>
                      <a:pt x="418" y="45"/>
                    </a:cubicBezTo>
                    <a:cubicBezTo>
                      <a:pt x="417" y="45"/>
                      <a:pt x="416" y="47"/>
                      <a:pt x="416" y="47"/>
                    </a:cubicBezTo>
                    <a:cubicBezTo>
                      <a:pt x="416" y="47"/>
                      <a:pt x="418" y="48"/>
                      <a:pt x="418" y="49"/>
                    </a:cubicBezTo>
                    <a:cubicBezTo>
                      <a:pt x="418" y="49"/>
                      <a:pt x="417" y="50"/>
                      <a:pt x="417" y="51"/>
                    </a:cubicBezTo>
                    <a:cubicBezTo>
                      <a:pt x="416" y="51"/>
                      <a:pt x="415" y="52"/>
                      <a:pt x="415" y="53"/>
                    </a:cubicBezTo>
                    <a:cubicBezTo>
                      <a:pt x="415" y="54"/>
                      <a:pt x="413" y="55"/>
                      <a:pt x="413" y="55"/>
                    </a:cubicBezTo>
                    <a:cubicBezTo>
                      <a:pt x="413" y="56"/>
                      <a:pt x="415" y="57"/>
                      <a:pt x="415" y="57"/>
                    </a:cubicBezTo>
                    <a:cubicBezTo>
                      <a:pt x="415" y="58"/>
                      <a:pt x="414" y="59"/>
                      <a:pt x="414" y="59"/>
                    </a:cubicBezTo>
                    <a:cubicBezTo>
                      <a:pt x="413" y="60"/>
                      <a:pt x="413" y="61"/>
                      <a:pt x="412" y="62"/>
                    </a:cubicBezTo>
                    <a:cubicBezTo>
                      <a:pt x="411" y="63"/>
                      <a:pt x="410" y="65"/>
                      <a:pt x="409" y="66"/>
                    </a:cubicBezTo>
                    <a:cubicBezTo>
                      <a:pt x="407" y="65"/>
                      <a:pt x="406" y="64"/>
                      <a:pt x="404" y="63"/>
                    </a:cubicBezTo>
                    <a:cubicBezTo>
                      <a:pt x="404" y="62"/>
                      <a:pt x="402" y="62"/>
                      <a:pt x="402" y="61"/>
                    </a:cubicBezTo>
                    <a:cubicBezTo>
                      <a:pt x="402" y="60"/>
                      <a:pt x="404" y="59"/>
                      <a:pt x="404" y="59"/>
                    </a:cubicBezTo>
                    <a:cubicBezTo>
                      <a:pt x="403" y="58"/>
                      <a:pt x="401" y="58"/>
                      <a:pt x="401" y="57"/>
                    </a:cubicBezTo>
                    <a:cubicBezTo>
                      <a:pt x="401" y="57"/>
                      <a:pt x="403" y="55"/>
                      <a:pt x="403" y="55"/>
                    </a:cubicBezTo>
                    <a:cubicBezTo>
                      <a:pt x="403" y="54"/>
                      <a:pt x="401" y="53"/>
                      <a:pt x="401" y="53"/>
                    </a:cubicBezTo>
                    <a:cubicBezTo>
                      <a:pt x="400" y="53"/>
                      <a:pt x="399" y="55"/>
                      <a:pt x="399" y="55"/>
                    </a:cubicBezTo>
                    <a:cubicBezTo>
                      <a:pt x="399" y="55"/>
                      <a:pt x="398" y="58"/>
                      <a:pt x="397" y="57"/>
                    </a:cubicBezTo>
                    <a:cubicBezTo>
                      <a:pt x="397" y="57"/>
                      <a:pt x="395" y="56"/>
                      <a:pt x="395" y="56"/>
                    </a:cubicBezTo>
                    <a:cubicBezTo>
                      <a:pt x="395" y="55"/>
                      <a:pt x="397" y="54"/>
                      <a:pt x="397" y="54"/>
                    </a:cubicBezTo>
                    <a:cubicBezTo>
                      <a:pt x="397" y="53"/>
                      <a:pt x="395" y="53"/>
                      <a:pt x="395" y="52"/>
                    </a:cubicBezTo>
                    <a:cubicBezTo>
                      <a:pt x="393" y="53"/>
                      <a:pt x="392" y="55"/>
                      <a:pt x="391" y="56"/>
                    </a:cubicBezTo>
                    <a:cubicBezTo>
                      <a:pt x="391" y="57"/>
                      <a:pt x="390" y="58"/>
                      <a:pt x="390" y="59"/>
                    </a:cubicBezTo>
                    <a:cubicBezTo>
                      <a:pt x="389" y="59"/>
                      <a:pt x="392" y="60"/>
                      <a:pt x="392" y="60"/>
                    </a:cubicBezTo>
                    <a:cubicBezTo>
                      <a:pt x="392" y="61"/>
                      <a:pt x="390" y="62"/>
                      <a:pt x="390" y="62"/>
                    </a:cubicBezTo>
                    <a:cubicBezTo>
                      <a:pt x="390" y="63"/>
                      <a:pt x="389" y="65"/>
                      <a:pt x="388" y="65"/>
                    </a:cubicBezTo>
                    <a:cubicBezTo>
                      <a:pt x="388" y="65"/>
                      <a:pt x="386" y="63"/>
                      <a:pt x="386" y="63"/>
                    </a:cubicBezTo>
                    <a:cubicBezTo>
                      <a:pt x="386" y="62"/>
                      <a:pt x="388" y="61"/>
                      <a:pt x="388" y="61"/>
                    </a:cubicBezTo>
                    <a:cubicBezTo>
                      <a:pt x="387" y="60"/>
                      <a:pt x="386" y="60"/>
                      <a:pt x="386" y="59"/>
                    </a:cubicBezTo>
                    <a:cubicBezTo>
                      <a:pt x="385" y="59"/>
                      <a:pt x="383" y="58"/>
                      <a:pt x="383" y="57"/>
                    </a:cubicBezTo>
                    <a:cubicBezTo>
                      <a:pt x="383" y="57"/>
                      <a:pt x="385" y="55"/>
                      <a:pt x="385" y="55"/>
                    </a:cubicBezTo>
                    <a:cubicBezTo>
                      <a:pt x="385" y="55"/>
                      <a:pt x="383" y="54"/>
                      <a:pt x="383" y="53"/>
                    </a:cubicBezTo>
                    <a:cubicBezTo>
                      <a:pt x="382" y="53"/>
                      <a:pt x="381" y="52"/>
                      <a:pt x="381" y="52"/>
                    </a:cubicBezTo>
                    <a:cubicBezTo>
                      <a:pt x="381" y="51"/>
                      <a:pt x="382" y="50"/>
                      <a:pt x="382" y="49"/>
                    </a:cubicBezTo>
                    <a:cubicBezTo>
                      <a:pt x="383" y="49"/>
                      <a:pt x="384" y="48"/>
                      <a:pt x="384" y="47"/>
                    </a:cubicBezTo>
                    <a:cubicBezTo>
                      <a:pt x="384" y="47"/>
                      <a:pt x="382" y="46"/>
                      <a:pt x="382" y="46"/>
                    </a:cubicBezTo>
                    <a:cubicBezTo>
                      <a:pt x="382" y="45"/>
                      <a:pt x="383" y="44"/>
                      <a:pt x="383" y="43"/>
                    </a:cubicBezTo>
                    <a:cubicBezTo>
                      <a:pt x="384" y="43"/>
                      <a:pt x="381" y="42"/>
                      <a:pt x="381" y="42"/>
                    </a:cubicBezTo>
                    <a:cubicBezTo>
                      <a:pt x="381" y="42"/>
                      <a:pt x="379" y="43"/>
                      <a:pt x="380" y="44"/>
                    </a:cubicBezTo>
                    <a:cubicBezTo>
                      <a:pt x="380" y="44"/>
                      <a:pt x="382" y="45"/>
                      <a:pt x="382" y="46"/>
                    </a:cubicBezTo>
                    <a:cubicBezTo>
                      <a:pt x="382" y="46"/>
                      <a:pt x="380" y="47"/>
                      <a:pt x="380" y="48"/>
                    </a:cubicBezTo>
                    <a:cubicBezTo>
                      <a:pt x="380" y="49"/>
                      <a:pt x="379" y="49"/>
                      <a:pt x="378" y="50"/>
                    </a:cubicBezTo>
                    <a:cubicBezTo>
                      <a:pt x="378" y="51"/>
                      <a:pt x="377" y="52"/>
                      <a:pt x="377" y="52"/>
                    </a:cubicBezTo>
                    <a:cubicBezTo>
                      <a:pt x="376" y="54"/>
                      <a:pt x="374" y="55"/>
                      <a:pt x="373" y="57"/>
                    </a:cubicBezTo>
                    <a:cubicBezTo>
                      <a:pt x="372" y="58"/>
                      <a:pt x="371" y="60"/>
                      <a:pt x="370" y="61"/>
                    </a:cubicBezTo>
                    <a:cubicBezTo>
                      <a:pt x="369" y="62"/>
                      <a:pt x="369" y="63"/>
                      <a:pt x="368" y="63"/>
                    </a:cubicBezTo>
                    <a:cubicBezTo>
                      <a:pt x="368" y="64"/>
                      <a:pt x="367" y="65"/>
                      <a:pt x="366" y="66"/>
                    </a:cubicBezTo>
                    <a:cubicBezTo>
                      <a:pt x="366" y="66"/>
                      <a:pt x="364" y="64"/>
                      <a:pt x="364" y="64"/>
                    </a:cubicBezTo>
                    <a:cubicBezTo>
                      <a:pt x="364" y="64"/>
                      <a:pt x="362" y="62"/>
                      <a:pt x="362" y="62"/>
                    </a:cubicBezTo>
                    <a:cubicBezTo>
                      <a:pt x="361" y="62"/>
                      <a:pt x="361" y="64"/>
                      <a:pt x="360" y="64"/>
                    </a:cubicBezTo>
                    <a:cubicBezTo>
                      <a:pt x="360" y="64"/>
                      <a:pt x="359" y="63"/>
                      <a:pt x="358" y="63"/>
                    </a:cubicBezTo>
                    <a:cubicBezTo>
                      <a:pt x="358" y="63"/>
                      <a:pt x="356" y="65"/>
                      <a:pt x="356" y="65"/>
                    </a:cubicBezTo>
                    <a:cubicBezTo>
                      <a:pt x="356" y="65"/>
                      <a:pt x="354" y="64"/>
                      <a:pt x="354" y="63"/>
                    </a:cubicBezTo>
                    <a:cubicBezTo>
                      <a:pt x="354" y="63"/>
                      <a:pt x="356" y="62"/>
                      <a:pt x="356" y="61"/>
                    </a:cubicBezTo>
                    <a:cubicBezTo>
                      <a:pt x="356" y="60"/>
                      <a:pt x="357" y="59"/>
                      <a:pt x="357" y="59"/>
                    </a:cubicBezTo>
                    <a:cubicBezTo>
                      <a:pt x="358" y="58"/>
                      <a:pt x="359" y="57"/>
                      <a:pt x="359" y="57"/>
                    </a:cubicBezTo>
                    <a:cubicBezTo>
                      <a:pt x="360" y="56"/>
                      <a:pt x="360" y="55"/>
                      <a:pt x="361" y="54"/>
                    </a:cubicBezTo>
                    <a:cubicBezTo>
                      <a:pt x="361" y="54"/>
                      <a:pt x="362" y="52"/>
                      <a:pt x="363" y="52"/>
                    </a:cubicBezTo>
                    <a:cubicBezTo>
                      <a:pt x="363" y="52"/>
                      <a:pt x="365" y="54"/>
                      <a:pt x="365" y="54"/>
                    </a:cubicBezTo>
                    <a:cubicBezTo>
                      <a:pt x="365" y="53"/>
                      <a:pt x="367" y="52"/>
                      <a:pt x="367" y="52"/>
                    </a:cubicBezTo>
                    <a:cubicBezTo>
                      <a:pt x="366" y="51"/>
                      <a:pt x="365" y="51"/>
                      <a:pt x="364" y="50"/>
                    </a:cubicBezTo>
                    <a:cubicBezTo>
                      <a:pt x="364" y="49"/>
                      <a:pt x="362" y="49"/>
                      <a:pt x="362" y="48"/>
                    </a:cubicBezTo>
                    <a:cubicBezTo>
                      <a:pt x="362" y="48"/>
                      <a:pt x="364" y="47"/>
                      <a:pt x="364" y="46"/>
                    </a:cubicBezTo>
                    <a:cubicBezTo>
                      <a:pt x="363" y="46"/>
                      <a:pt x="362" y="44"/>
                      <a:pt x="362" y="44"/>
                    </a:cubicBezTo>
                    <a:cubicBezTo>
                      <a:pt x="361" y="44"/>
                      <a:pt x="360" y="46"/>
                      <a:pt x="360" y="46"/>
                    </a:cubicBezTo>
                    <a:cubicBezTo>
                      <a:pt x="360" y="47"/>
                      <a:pt x="358" y="48"/>
                      <a:pt x="358" y="49"/>
                    </a:cubicBezTo>
                    <a:cubicBezTo>
                      <a:pt x="358" y="49"/>
                      <a:pt x="360" y="50"/>
                      <a:pt x="360" y="50"/>
                    </a:cubicBezTo>
                    <a:cubicBezTo>
                      <a:pt x="360" y="51"/>
                      <a:pt x="359" y="53"/>
                      <a:pt x="359" y="53"/>
                    </a:cubicBezTo>
                    <a:cubicBezTo>
                      <a:pt x="358" y="53"/>
                      <a:pt x="357" y="51"/>
                      <a:pt x="356" y="51"/>
                    </a:cubicBezTo>
                    <a:cubicBezTo>
                      <a:pt x="356" y="51"/>
                      <a:pt x="355" y="53"/>
                      <a:pt x="355" y="53"/>
                    </a:cubicBezTo>
                    <a:cubicBezTo>
                      <a:pt x="354" y="54"/>
                      <a:pt x="354" y="55"/>
                      <a:pt x="353" y="55"/>
                    </a:cubicBezTo>
                    <a:cubicBezTo>
                      <a:pt x="353" y="56"/>
                      <a:pt x="352" y="58"/>
                      <a:pt x="351" y="58"/>
                    </a:cubicBezTo>
                    <a:cubicBezTo>
                      <a:pt x="351" y="58"/>
                      <a:pt x="349" y="56"/>
                      <a:pt x="349" y="56"/>
                    </a:cubicBezTo>
                    <a:cubicBezTo>
                      <a:pt x="348" y="56"/>
                      <a:pt x="348" y="58"/>
                      <a:pt x="347" y="58"/>
                    </a:cubicBezTo>
                    <a:cubicBezTo>
                      <a:pt x="347" y="59"/>
                      <a:pt x="346" y="60"/>
                      <a:pt x="346" y="60"/>
                    </a:cubicBezTo>
                    <a:cubicBezTo>
                      <a:pt x="346" y="60"/>
                      <a:pt x="343" y="59"/>
                      <a:pt x="343" y="59"/>
                    </a:cubicBezTo>
                    <a:cubicBezTo>
                      <a:pt x="343" y="58"/>
                      <a:pt x="345" y="57"/>
                      <a:pt x="345" y="56"/>
                    </a:cubicBezTo>
                    <a:cubicBezTo>
                      <a:pt x="345" y="56"/>
                      <a:pt x="343" y="55"/>
                      <a:pt x="343" y="55"/>
                    </a:cubicBezTo>
                    <a:cubicBezTo>
                      <a:pt x="342" y="55"/>
                      <a:pt x="342" y="57"/>
                      <a:pt x="341" y="57"/>
                    </a:cubicBezTo>
                    <a:cubicBezTo>
                      <a:pt x="341" y="57"/>
                      <a:pt x="340" y="55"/>
                      <a:pt x="339" y="55"/>
                    </a:cubicBezTo>
                    <a:cubicBezTo>
                      <a:pt x="338" y="55"/>
                      <a:pt x="338" y="57"/>
                      <a:pt x="337" y="58"/>
                    </a:cubicBezTo>
                    <a:cubicBezTo>
                      <a:pt x="337" y="58"/>
                      <a:pt x="336" y="56"/>
                      <a:pt x="335" y="56"/>
                    </a:cubicBezTo>
                    <a:cubicBezTo>
                      <a:pt x="334" y="56"/>
                      <a:pt x="334" y="58"/>
                      <a:pt x="333" y="58"/>
                    </a:cubicBezTo>
                    <a:cubicBezTo>
                      <a:pt x="332" y="57"/>
                      <a:pt x="330" y="56"/>
                      <a:pt x="329" y="55"/>
                    </a:cubicBezTo>
                    <a:cubicBezTo>
                      <a:pt x="330" y="53"/>
                      <a:pt x="331" y="52"/>
                      <a:pt x="332" y="50"/>
                    </a:cubicBezTo>
                    <a:cubicBezTo>
                      <a:pt x="333" y="49"/>
                      <a:pt x="333" y="49"/>
                      <a:pt x="334" y="48"/>
                    </a:cubicBezTo>
                    <a:cubicBezTo>
                      <a:pt x="334" y="48"/>
                      <a:pt x="336" y="46"/>
                      <a:pt x="336" y="46"/>
                    </a:cubicBezTo>
                    <a:cubicBezTo>
                      <a:pt x="336" y="46"/>
                      <a:pt x="334" y="44"/>
                      <a:pt x="333" y="44"/>
                    </a:cubicBezTo>
                    <a:cubicBezTo>
                      <a:pt x="333" y="44"/>
                      <a:pt x="332" y="46"/>
                      <a:pt x="332" y="46"/>
                    </a:cubicBezTo>
                    <a:cubicBezTo>
                      <a:pt x="331" y="47"/>
                      <a:pt x="331" y="48"/>
                      <a:pt x="330" y="48"/>
                    </a:cubicBezTo>
                    <a:cubicBezTo>
                      <a:pt x="329" y="49"/>
                      <a:pt x="329" y="50"/>
                      <a:pt x="328" y="51"/>
                    </a:cubicBezTo>
                    <a:cubicBezTo>
                      <a:pt x="328" y="51"/>
                      <a:pt x="327" y="52"/>
                      <a:pt x="327" y="53"/>
                    </a:cubicBezTo>
                    <a:cubicBezTo>
                      <a:pt x="326" y="54"/>
                      <a:pt x="325" y="55"/>
                      <a:pt x="325" y="55"/>
                    </a:cubicBezTo>
                    <a:cubicBezTo>
                      <a:pt x="325" y="56"/>
                      <a:pt x="327" y="57"/>
                      <a:pt x="327" y="57"/>
                    </a:cubicBezTo>
                    <a:cubicBezTo>
                      <a:pt x="328" y="57"/>
                      <a:pt x="329" y="58"/>
                      <a:pt x="329" y="59"/>
                    </a:cubicBezTo>
                    <a:cubicBezTo>
                      <a:pt x="330" y="59"/>
                      <a:pt x="328" y="60"/>
                      <a:pt x="328" y="61"/>
                    </a:cubicBezTo>
                    <a:cubicBezTo>
                      <a:pt x="327" y="60"/>
                      <a:pt x="326" y="60"/>
                      <a:pt x="325" y="59"/>
                    </a:cubicBezTo>
                    <a:cubicBezTo>
                      <a:pt x="325" y="59"/>
                      <a:pt x="324" y="57"/>
                      <a:pt x="323" y="57"/>
                    </a:cubicBezTo>
                    <a:cubicBezTo>
                      <a:pt x="323" y="57"/>
                      <a:pt x="322" y="59"/>
                      <a:pt x="322" y="60"/>
                    </a:cubicBezTo>
                    <a:cubicBezTo>
                      <a:pt x="321" y="60"/>
                      <a:pt x="320" y="61"/>
                      <a:pt x="320" y="62"/>
                    </a:cubicBezTo>
                    <a:cubicBezTo>
                      <a:pt x="320" y="61"/>
                      <a:pt x="318" y="61"/>
                      <a:pt x="318" y="60"/>
                    </a:cubicBezTo>
                    <a:cubicBezTo>
                      <a:pt x="318" y="60"/>
                      <a:pt x="319" y="58"/>
                      <a:pt x="319" y="58"/>
                    </a:cubicBezTo>
                    <a:cubicBezTo>
                      <a:pt x="320" y="57"/>
                      <a:pt x="320" y="56"/>
                      <a:pt x="321" y="56"/>
                    </a:cubicBezTo>
                    <a:cubicBezTo>
                      <a:pt x="322" y="55"/>
                      <a:pt x="322" y="54"/>
                      <a:pt x="323" y="53"/>
                    </a:cubicBezTo>
                    <a:cubicBezTo>
                      <a:pt x="323" y="53"/>
                      <a:pt x="324" y="52"/>
                      <a:pt x="324" y="51"/>
                    </a:cubicBezTo>
                    <a:cubicBezTo>
                      <a:pt x="324" y="51"/>
                      <a:pt x="323" y="49"/>
                      <a:pt x="322" y="50"/>
                    </a:cubicBezTo>
                    <a:cubicBezTo>
                      <a:pt x="322" y="50"/>
                      <a:pt x="321" y="52"/>
                      <a:pt x="320" y="52"/>
                    </a:cubicBezTo>
                    <a:cubicBezTo>
                      <a:pt x="320" y="52"/>
                      <a:pt x="319" y="50"/>
                      <a:pt x="318" y="50"/>
                    </a:cubicBezTo>
                    <a:cubicBezTo>
                      <a:pt x="318" y="50"/>
                      <a:pt x="317" y="52"/>
                      <a:pt x="317" y="52"/>
                    </a:cubicBezTo>
                    <a:cubicBezTo>
                      <a:pt x="316" y="53"/>
                      <a:pt x="315" y="54"/>
                      <a:pt x="315" y="55"/>
                    </a:cubicBezTo>
                    <a:cubicBezTo>
                      <a:pt x="315" y="55"/>
                      <a:pt x="314" y="57"/>
                      <a:pt x="313" y="57"/>
                    </a:cubicBezTo>
                    <a:cubicBezTo>
                      <a:pt x="313" y="57"/>
                      <a:pt x="311" y="55"/>
                      <a:pt x="311" y="55"/>
                    </a:cubicBezTo>
                    <a:cubicBezTo>
                      <a:pt x="310" y="55"/>
                      <a:pt x="310" y="57"/>
                      <a:pt x="309" y="57"/>
                    </a:cubicBezTo>
                    <a:cubicBezTo>
                      <a:pt x="309" y="57"/>
                      <a:pt x="308" y="56"/>
                      <a:pt x="307" y="56"/>
                    </a:cubicBezTo>
                    <a:cubicBezTo>
                      <a:pt x="306" y="56"/>
                      <a:pt x="306" y="58"/>
                      <a:pt x="305" y="58"/>
                    </a:cubicBezTo>
                    <a:cubicBezTo>
                      <a:pt x="305" y="58"/>
                      <a:pt x="304" y="56"/>
                      <a:pt x="303" y="56"/>
                    </a:cubicBezTo>
                    <a:cubicBezTo>
                      <a:pt x="302" y="56"/>
                      <a:pt x="302" y="58"/>
                      <a:pt x="301" y="58"/>
                    </a:cubicBezTo>
                    <a:cubicBezTo>
                      <a:pt x="301" y="58"/>
                      <a:pt x="300" y="57"/>
                      <a:pt x="299" y="57"/>
                    </a:cubicBezTo>
                    <a:cubicBezTo>
                      <a:pt x="299" y="57"/>
                      <a:pt x="298" y="59"/>
                      <a:pt x="297" y="59"/>
                    </a:cubicBezTo>
                    <a:cubicBezTo>
                      <a:pt x="297" y="59"/>
                      <a:pt x="295" y="57"/>
                      <a:pt x="295" y="57"/>
                    </a:cubicBezTo>
                    <a:cubicBezTo>
                      <a:pt x="295" y="57"/>
                      <a:pt x="294" y="59"/>
                      <a:pt x="293" y="59"/>
                    </a:cubicBezTo>
                    <a:cubicBezTo>
                      <a:pt x="293" y="60"/>
                      <a:pt x="292" y="61"/>
                      <a:pt x="292" y="62"/>
                    </a:cubicBezTo>
                    <a:cubicBezTo>
                      <a:pt x="291" y="61"/>
                      <a:pt x="290" y="61"/>
                      <a:pt x="290" y="60"/>
                    </a:cubicBezTo>
                    <a:cubicBezTo>
                      <a:pt x="289" y="60"/>
                      <a:pt x="287" y="59"/>
                      <a:pt x="287" y="58"/>
                    </a:cubicBezTo>
                    <a:cubicBezTo>
                      <a:pt x="287" y="58"/>
                      <a:pt x="289" y="56"/>
                      <a:pt x="289" y="56"/>
                    </a:cubicBezTo>
                    <a:cubicBezTo>
                      <a:pt x="290" y="55"/>
                      <a:pt x="290" y="55"/>
                      <a:pt x="291" y="54"/>
                    </a:cubicBezTo>
                    <a:cubicBezTo>
                      <a:pt x="291" y="54"/>
                      <a:pt x="292" y="55"/>
                      <a:pt x="293" y="55"/>
                    </a:cubicBezTo>
                    <a:cubicBezTo>
                      <a:pt x="293" y="56"/>
                      <a:pt x="295" y="57"/>
                      <a:pt x="295" y="57"/>
                    </a:cubicBezTo>
                    <a:cubicBezTo>
                      <a:pt x="296" y="57"/>
                      <a:pt x="296" y="55"/>
                      <a:pt x="297" y="55"/>
                    </a:cubicBezTo>
                    <a:cubicBezTo>
                      <a:pt x="298" y="55"/>
                      <a:pt x="298" y="57"/>
                      <a:pt x="299" y="57"/>
                    </a:cubicBezTo>
                    <a:cubicBezTo>
                      <a:pt x="300" y="57"/>
                      <a:pt x="300" y="54"/>
                      <a:pt x="301" y="54"/>
                    </a:cubicBezTo>
                    <a:cubicBezTo>
                      <a:pt x="301" y="54"/>
                      <a:pt x="303" y="56"/>
                      <a:pt x="303" y="56"/>
                    </a:cubicBezTo>
                    <a:cubicBezTo>
                      <a:pt x="304" y="56"/>
                      <a:pt x="304" y="54"/>
                      <a:pt x="305" y="54"/>
                    </a:cubicBezTo>
                    <a:cubicBezTo>
                      <a:pt x="304" y="53"/>
                      <a:pt x="303" y="53"/>
                      <a:pt x="303" y="52"/>
                    </a:cubicBezTo>
                    <a:cubicBezTo>
                      <a:pt x="302" y="52"/>
                      <a:pt x="300" y="51"/>
                      <a:pt x="300" y="50"/>
                    </a:cubicBezTo>
                    <a:cubicBezTo>
                      <a:pt x="300" y="50"/>
                      <a:pt x="302" y="49"/>
                      <a:pt x="302" y="48"/>
                    </a:cubicBezTo>
                    <a:cubicBezTo>
                      <a:pt x="303" y="48"/>
                      <a:pt x="303" y="47"/>
                      <a:pt x="304" y="46"/>
                    </a:cubicBezTo>
                    <a:cubicBezTo>
                      <a:pt x="304" y="45"/>
                      <a:pt x="305" y="45"/>
                      <a:pt x="305" y="44"/>
                    </a:cubicBezTo>
                    <a:cubicBezTo>
                      <a:pt x="305" y="44"/>
                      <a:pt x="304" y="42"/>
                      <a:pt x="303" y="42"/>
                    </a:cubicBezTo>
                    <a:cubicBezTo>
                      <a:pt x="303" y="42"/>
                      <a:pt x="302" y="44"/>
                      <a:pt x="301" y="44"/>
                    </a:cubicBezTo>
                    <a:cubicBezTo>
                      <a:pt x="301" y="45"/>
                      <a:pt x="300" y="46"/>
                      <a:pt x="300" y="47"/>
                    </a:cubicBezTo>
                    <a:cubicBezTo>
                      <a:pt x="299" y="47"/>
                      <a:pt x="299" y="48"/>
                      <a:pt x="298" y="49"/>
                    </a:cubicBezTo>
                    <a:cubicBezTo>
                      <a:pt x="298" y="49"/>
                      <a:pt x="297" y="51"/>
                      <a:pt x="296" y="51"/>
                    </a:cubicBezTo>
                    <a:cubicBezTo>
                      <a:pt x="296" y="51"/>
                      <a:pt x="295" y="49"/>
                      <a:pt x="294" y="49"/>
                    </a:cubicBezTo>
                    <a:cubicBezTo>
                      <a:pt x="294" y="49"/>
                      <a:pt x="293" y="52"/>
                      <a:pt x="292" y="52"/>
                    </a:cubicBezTo>
                    <a:cubicBezTo>
                      <a:pt x="292" y="52"/>
                      <a:pt x="290" y="50"/>
                      <a:pt x="290" y="50"/>
                    </a:cubicBezTo>
                    <a:cubicBezTo>
                      <a:pt x="290" y="50"/>
                      <a:pt x="289" y="51"/>
                      <a:pt x="288" y="52"/>
                    </a:cubicBezTo>
                    <a:cubicBezTo>
                      <a:pt x="288" y="53"/>
                      <a:pt x="287" y="54"/>
                      <a:pt x="287" y="54"/>
                    </a:cubicBezTo>
                    <a:cubicBezTo>
                      <a:pt x="286" y="55"/>
                      <a:pt x="286" y="56"/>
                      <a:pt x="285" y="57"/>
                    </a:cubicBezTo>
                    <a:cubicBezTo>
                      <a:pt x="284" y="57"/>
                      <a:pt x="284" y="58"/>
                      <a:pt x="283" y="59"/>
                    </a:cubicBezTo>
                    <a:cubicBezTo>
                      <a:pt x="283" y="60"/>
                      <a:pt x="282" y="60"/>
                      <a:pt x="282" y="61"/>
                    </a:cubicBezTo>
                    <a:cubicBezTo>
                      <a:pt x="281" y="62"/>
                      <a:pt x="280" y="63"/>
                      <a:pt x="280" y="63"/>
                    </a:cubicBezTo>
                    <a:cubicBezTo>
                      <a:pt x="280" y="64"/>
                      <a:pt x="282" y="65"/>
                      <a:pt x="282" y="65"/>
                    </a:cubicBezTo>
                    <a:cubicBezTo>
                      <a:pt x="282" y="65"/>
                      <a:pt x="281" y="67"/>
                      <a:pt x="280" y="67"/>
                    </a:cubicBezTo>
                    <a:cubicBezTo>
                      <a:pt x="280" y="67"/>
                      <a:pt x="279" y="69"/>
                      <a:pt x="279" y="69"/>
                    </a:cubicBezTo>
                    <a:cubicBezTo>
                      <a:pt x="278" y="69"/>
                      <a:pt x="277" y="68"/>
                      <a:pt x="277" y="68"/>
                    </a:cubicBezTo>
                    <a:cubicBezTo>
                      <a:pt x="276" y="68"/>
                      <a:pt x="275" y="70"/>
                      <a:pt x="275" y="70"/>
                    </a:cubicBezTo>
                    <a:cubicBezTo>
                      <a:pt x="275" y="70"/>
                      <a:pt x="273" y="68"/>
                      <a:pt x="273" y="68"/>
                    </a:cubicBezTo>
                    <a:cubicBezTo>
                      <a:pt x="273" y="67"/>
                      <a:pt x="274" y="67"/>
                      <a:pt x="274" y="66"/>
                    </a:cubicBezTo>
                    <a:cubicBezTo>
                      <a:pt x="275" y="65"/>
                      <a:pt x="276" y="64"/>
                      <a:pt x="276" y="64"/>
                    </a:cubicBezTo>
                    <a:cubicBezTo>
                      <a:pt x="276" y="63"/>
                      <a:pt x="274" y="62"/>
                      <a:pt x="274" y="62"/>
                    </a:cubicBezTo>
                    <a:cubicBezTo>
                      <a:pt x="274" y="62"/>
                      <a:pt x="275" y="60"/>
                      <a:pt x="275" y="60"/>
                    </a:cubicBezTo>
                    <a:cubicBezTo>
                      <a:pt x="276" y="59"/>
                      <a:pt x="277" y="58"/>
                      <a:pt x="277" y="58"/>
                    </a:cubicBezTo>
                    <a:cubicBezTo>
                      <a:pt x="278" y="57"/>
                      <a:pt x="278" y="56"/>
                      <a:pt x="279" y="55"/>
                    </a:cubicBezTo>
                    <a:cubicBezTo>
                      <a:pt x="279" y="55"/>
                      <a:pt x="280" y="54"/>
                      <a:pt x="281" y="53"/>
                    </a:cubicBezTo>
                    <a:cubicBezTo>
                      <a:pt x="281" y="54"/>
                      <a:pt x="282" y="54"/>
                      <a:pt x="283" y="55"/>
                    </a:cubicBezTo>
                    <a:cubicBezTo>
                      <a:pt x="283" y="55"/>
                      <a:pt x="285" y="53"/>
                      <a:pt x="285" y="53"/>
                    </a:cubicBezTo>
                    <a:cubicBezTo>
                      <a:pt x="285" y="52"/>
                      <a:pt x="282" y="51"/>
                      <a:pt x="282" y="51"/>
                    </a:cubicBezTo>
                    <a:cubicBezTo>
                      <a:pt x="282" y="51"/>
                      <a:pt x="281" y="53"/>
                      <a:pt x="281" y="53"/>
                    </a:cubicBezTo>
                    <a:cubicBezTo>
                      <a:pt x="280" y="53"/>
                      <a:pt x="279" y="51"/>
                      <a:pt x="278" y="51"/>
                    </a:cubicBezTo>
                    <a:cubicBezTo>
                      <a:pt x="278" y="51"/>
                      <a:pt x="277" y="54"/>
                      <a:pt x="277" y="54"/>
                    </a:cubicBezTo>
                    <a:cubicBezTo>
                      <a:pt x="276" y="54"/>
                      <a:pt x="274" y="52"/>
                      <a:pt x="274" y="52"/>
                    </a:cubicBezTo>
                    <a:cubicBezTo>
                      <a:pt x="274" y="51"/>
                      <a:pt x="276" y="50"/>
                      <a:pt x="276" y="50"/>
                    </a:cubicBezTo>
                    <a:cubicBezTo>
                      <a:pt x="276" y="50"/>
                      <a:pt x="274" y="48"/>
                      <a:pt x="274" y="48"/>
                    </a:cubicBezTo>
                    <a:cubicBezTo>
                      <a:pt x="274" y="48"/>
                      <a:pt x="272" y="50"/>
                      <a:pt x="272" y="50"/>
                    </a:cubicBezTo>
                    <a:cubicBezTo>
                      <a:pt x="272" y="51"/>
                      <a:pt x="275" y="52"/>
                      <a:pt x="274" y="52"/>
                    </a:cubicBezTo>
                    <a:cubicBezTo>
                      <a:pt x="274" y="52"/>
                      <a:pt x="273" y="54"/>
                      <a:pt x="273" y="54"/>
                    </a:cubicBezTo>
                    <a:cubicBezTo>
                      <a:pt x="272" y="54"/>
                      <a:pt x="271" y="52"/>
                      <a:pt x="270" y="52"/>
                    </a:cubicBezTo>
                    <a:cubicBezTo>
                      <a:pt x="270" y="53"/>
                      <a:pt x="269" y="55"/>
                      <a:pt x="269" y="55"/>
                    </a:cubicBezTo>
                    <a:cubicBezTo>
                      <a:pt x="268" y="55"/>
                      <a:pt x="267" y="53"/>
                      <a:pt x="267" y="53"/>
                    </a:cubicBezTo>
                    <a:cubicBezTo>
                      <a:pt x="266" y="54"/>
                      <a:pt x="265" y="54"/>
                      <a:pt x="265" y="55"/>
                    </a:cubicBezTo>
                    <a:cubicBezTo>
                      <a:pt x="265" y="56"/>
                      <a:pt x="263" y="57"/>
                      <a:pt x="263" y="57"/>
                    </a:cubicBezTo>
                    <a:cubicBezTo>
                      <a:pt x="263" y="58"/>
                      <a:pt x="265" y="59"/>
                      <a:pt x="265" y="59"/>
                    </a:cubicBezTo>
                    <a:cubicBezTo>
                      <a:pt x="265" y="60"/>
                      <a:pt x="264" y="61"/>
                      <a:pt x="264" y="61"/>
                    </a:cubicBezTo>
                    <a:cubicBezTo>
                      <a:pt x="264" y="62"/>
                      <a:pt x="266" y="63"/>
                      <a:pt x="266" y="63"/>
                    </a:cubicBezTo>
                    <a:cubicBezTo>
                      <a:pt x="266" y="64"/>
                      <a:pt x="264" y="65"/>
                      <a:pt x="264" y="65"/>
                    </a:cubicBezTo>
                    <a:cubicBezTo>
                      <a:pt x="264" y="66"/>
                      <a:pt x="262" y="67"/>
                      <a:pt x="262" y="68"/>
                    </a:cubicBezTo>
                    <a:cubicBezTo>
                      <a:pt x="262" y="67"/>
                      <a:pt x="260" y="67"/>
                      <a:pt x="260" y="66"/>
                    </a:cubicBezTo>
                    <a:cubicBezTo>
                      <a:pt x="260" y="65"/>
                      <a:pt x="262" y="64"/>
                      <a:pt x="262" y="64"/>
                    </a:cubicBezTo>
                    <a:cubicBezTo>
                      <a:pt x="262" y="63"/>
                      <a:pt x="260" y="63"/>
                      <a:pt x="260" y="62"/>
                    </a:cubicBezTo>
                    <a:cubicBezTo>
                      <a:pt x="260" y="62"/>
                      <a:pt x="262" y="60"/>
                      <a:pt x="261" y="60"/>
                    </a:cubicBezTo>
                    <a:cubicBezTo>
                      <a:pt x="261" y="59"/>
                      <a:pt x="259" y="58"/>
                      <a:pt x="259" y="58"/>
                    </a:cubicBezTo>
                    <a:cubicBezTo>
                      <a:pt x="259" y="58"/>
                      <a:pt x="258" y="60"/>
                      <a:pt x="257" y="60"/>
                    </a:cubicBezTo>
                    <a:cubicBezTo>
                      <a:pt x="257" y="60"/>
                      <a:pt x="256" y="59"/>
                      <a:pt x="255" y="59"/>
                    </a:cubicBezTo>
                    <a:cubicBezTo>
                      <a:pt x="254" y="60"/>
                      <a:pt x="253" y="62"/>
                      <a:pt x="252" y="63"/>
                    </a:cubicBezTo>
                    <a:cubicBezTo>
                      <a:pt x="251" y="64"/>
                      <a:pt x="251" y="64"/>
                      <a:pt x="250" y="65"/>
                    </a:cubicBezTo>
                    <a:cubicBezTo>
                      <a:pt x="249" y="64"/>
                      <a:pt x="247" y="63"/>
                      <a:pt x="246" y="62"/>
                    </a:cubicBezTo>
                    <a:cubicBezTo>
                      <a:pt x="246" y="61"/>
                      <a:pt x="247" y="60"/>
                      <a:pt x="247" y="60"/>
                    </a:cubicBezTo>
                    <a:cubicBezTo>
                      <a:pt x="247" y="59"/>
                      <a:pt x="245" y="58"/>
                      <a:pt x="245" y="58"/>
                    </a:cubicBezTo>
                    <a:cubicBezTo>
                      <a:pt x="245" y="57"/>
                      <a:pt x="247" y="56"/>
                      <a:pt x="247" y="56"/>
                    </a:cubicBezTo>
                    <a:cubicBezTo>
                      <a:pt x="247" y="55"/>
                      <a:pt x="248" y="53"/>
                      <a:pt x="249" y="53"/>
                    </a:cubicBezTo>
                    <a:cubicBezTo>
                      <a:pt x="249" y="53"/>
                      <a:pt x="250" y="55"/>
                      <a:pt x="251" y="55"/>
                    </a:cubicBezTo>
                    <a:cubicBezTo>
                      <a:pt x="251" y="55"/>
                      <a:pt x="253" y="57"/>
                      <a:pt x="253" y="57"/>
                    </a:cubicBezTo>
                    <a:cubicBezTo>
                      <a:pt x="253" y="56"/>
                      <a:pt x="255" y="55"/>
                      <a:pt x="255" y="55"/>
                    </a:cubicBezTo>
                    <a:cubicBezTo>
                      <a:pt x="255" y="54"/>
                      <a:pt x="253" y="54"/>
                      <a:pt x="253" y="53"/>
                    </a:cubicBezTo>
                    <a:cubicBezTo>
                      <a:pt x="252" y="52"/>
                      <a:pt x="254" y="51"/>
                      <a:pt x="254" y="51"/>
                    </a:cubicBezTo>
                    <a:cubicBezTo>
                      <a:pt x="254" y="50"/>
                      <a:pt x="252" y="49"/>
                      <a:pt x="252" y="49"/>
                    </a:cubicBezTo>
                    <a:cubicBezTo>
                      <a:pt x="252" y="49"/>
                      <a:pt x="251" y="51"/>
                      <a:pt x="250" y="51"/>
                    </a:cubicBezTo>
                    <a:cubicBezTo>
                      <a:pt x="250" y="51"/>
                      <a:pt x="249" y="50"/>
                      <a:pt x="248" y="49"/>
                    </a:cubicBezTo>
                    <a:cubicBezTo>
                      <a:pt x="248" y="49"/>
                      <a:pt x="250" y="48"/>
                      <a:pt x="250" y="47"/>
                    </a:cubicBezTo>
                    <a:cubicBezTo>
                      <a:pt x="250" y="47"/>
                      <a:pt x="247" y="46"/>
                      <a:pt x="248" y="46"/>
                    </a:cubicBezTo>
                    <a:cubicBezTo>
                      <a:pt x="247" y="46"/>
                      <a:pt x="246" y="47"/>
                      <a:pt x="246" y="48"/>
                    </a:cubicBezTo>
                    <a:cubicBezTo>
                      <a:pt x="246" y="48"/>
                      <a:pt x="248" y="49"/>
                      <a:pt x="248" y="49"/>
                    </a:cubicBezTo>
                    <a:cubicBezTo>
                      <a:pt x="248" y="50"/>
                      <a:pt x="247" y="51"/>
                      <a:pt x="246" y="52"/>
                    </a:cubicBezTo>
                    <a:cubicBezTo>
                      <a:pt x="246" y="52"/>
                      <a:pt x="245" y="53"/>
                      <a:pt x="245" y="54"/>
                    </a:cubicBezTo>
                    <a:cubicBezTo>
                      <a:pt x="244" y="55"/>
                      <a:pt x="244" y="56"/>
                      <a:pt x="243" y="56"/>
                    </a:cubicBezTo>
                    <a:cubicBezTo>
                      <a:pt x="243" y="56"/>
                      <a:pt x="241" y="54"/>
                      <a:pt x="241" y="54"/>
                    </a:cubicBezTo>
                    <a:cubicBezTo>
                      <a:pt x="240" y="55"/>
                      <a:pt x="240" y="56"/>
                      <a:pt x="239" y="57"/>
                    </a:cubicBezTo>
                    <a:cubicBezTo>
                      <a:pt x="239" y="57"/>
                      <a:pt x="241" y="58"/>
                      <a:pt x="241" y="58"/>
                    </a:cubicBezTo>
                    <a:cubicBezTo>
                      <a:pt x="241" y="59"/>
                      <a:pt x="240" y="61"/>
                      <a:pt x="240" y="61"/>
                    </a:cubicBezTo>
                    <a:cubicBezTo>
                      <a:pt x="239" y="61"/>
                      <a:pt x="237" y="59"/>
                      <a:pt x="237" y="59"/>
                    </a:cubicBezTo>
                    <a:cubicBezTo>
                      <a:pt x="237" y="59"/>
                      <a:pt x="239" y="57"/>
                      <a:pt x="239" y="57"/>
                    </a:cubicBezTo>
                    <a:cubicBezTo>
                      <a:pt x="239" y="56"/>
                      <a:pt x="237" y="55"/>
                      <a:pt x="237" y="55"/>
                    </a:cubicBezTo>
                    <a:cubicBezTo>
                      <a:pt x="236" y="54"/>
                      <a:pt x="235" y="54"/>
                      <a:pt x="235" y="53"/>
                    </a:cubicBezTo>
                    <a:cubicBezTo>
                      <a:pt x="234" y="53"/>
                      <a:pt x="233" y="52"/>
                      <a:pt x="232" y="52"/>
                    </a:cubicBezTo>
                    <a:cubicBezTo>
                      <a:pt x="231" y="53"/>
                      <a:pt x="230" y="55"/>
                      <a:pt x="229" y="56"/>
                    </a:cubicBezTo>
                    <a:cubicBezTo>
                      <a:pt x="228" y="57"/>
                      <a:pt x="228" y="58"/>
                      <a:pt x="227" y="58"/>
                    </a:cubicBezTo>
                    <a:cubicBezTo>
                      <a:pt x="227" y="58"/>
                      <a:pt x="225" y="57"/>
                      <a:pt x="225" y="57"/>
                    </a:cubicBezTo>
                    <a:cubicBezTo>
                      <a:pt x="224" y="57"/>
                      <a:pt x="224" y="59"/>
                      <a:pt x="223" y="59"/>
                    </a:cubicBezTo>
                    <a:cubicBezTo>
                      <a:pt x="222" y="59"/>
                      <a:pt x="222" y="57"/>
                      <a:pt x="221" y="57"/>
                    </a:cubicBezTo>
                    <a:cubicBezTo>
                      <a:pt x="220" y="57"/>
                      <a:pt x="219" y="55"/>
                      <a:pt x="219" y="55"/>
                    </a:cubicBezTo>
                    <a:cubicBezTo>
                      <a:pt x="218" y="55"/>
                      <a:pt x="218" y="57"/>
                      <a:pt x="217" y="58"/>
                    </a:cubicBezTo>
                    <a:cubicBezTo>
                      <a:pt x="216" y="57"/>
                      <a:pt x="216" y="57"/>
                      <a:pt x="215" y="56"/>
                    </a:cubicBezTo>
                    <a:cubicBezTo>
                      <a:pt x="214" y="56"/>
                      <a:pt x="213" y="55"/>
                      <a:pt x="213" y="54"/>
                    </a:cubicBezTo>
                    <a:cubicBezTo>
                      <a:pt x="213" y="54"/>
                      <a:pt x="214" y="52"/>
                      <a:pt x="214" y="52"/>
                    </a:cubicBezTo>
                    <a:cubicBezTo>
                      <a:pt x="215" y="52"/>
                      <a:pt x="216" y="54"/>
                      <a:pt x="217" y="54"/>
                    </a:cubicBezTo>
                    <a:cubicBezTo>
                      <a:pt x="217" y="53"/>
                      <a:pt x="218" y="52"/>
                      <a:pt x="218" y="51"/>
                    </a:cubicBezTo>
                    <a:cubicBezTo>
                      <a:pt x="217" y="50"/>
                      <a:pt x="215" y="49"/>
                      <a:pt x="214" y="48"/>
                    </a:cubicBezTo>
                    <a:cubicBezTo>
                      <a:pt x="213" y="49"/>
                      <a:pt x="213" y="50"/>
                      <a:pt x="212" y="50"/>
                    </a:cubicBezTo>
                    <a:cubicBezTo>
                      <a:pt x="212" y="51"/>
                      <a:pt x="211" y="53"/>
                      <a:pt x="210" y="53"/>
                    </a:cubicBezTo>
                    <a:cubicBezTo>
                      <a:pt x="210" y="53"/>
                      <a:pt x="208" y="51"/>
                      <a:pt x="208" y="51"/>
                    </a:cubicBezTo>
                    <a:cubicBezTo>
                      <a:pt x="208" y="51"/>
                      <a:pt x="207" y="52"/>
                      <a:pt x="206" y="53"/>
                    </a:cubicBezTo>
                    <a:cubicBezTo>
                      <a:pt x="206" y="54"/>
                      <a:pt x="205" y="55"/>
                      <a:pt x="205" y="55"/>
                    </a:cubicBezTo>
                    <a:cubicBezTo>
                      <a:pt x="205" y="56"/>
                      <a:pt x="203" y="57"/>
                      <a:pt x="203" y="58"/>
                    </a:cubicBezTo>
                    <a:cubicBezTo>
                      <a:pt x="203" y="58"/>
                      <a:pt x="205" y="59"/>
                      <a:pt x="205" y="59"/>
                    </a:cubicBezTo>
                    <a:cubicBezTo>
                      <a:pt x="205" y="59"/>
                      <a:pt x="204" y="61"/>
                      <a:pt x="204" y="61"/>
                    </a:cubicBezTo>
                    <a:cubicBezTo>
                      <a:pt x="203" y="62"/>
                      <a:pt x="202" y="60"/>
                      <a:pt x="201" y="60"/>
                    </a:cubicBezTo>
                    <a:cubicBezTo>
                      <a:pt x="201" y="60"/>
                      <a:pt x="199" y="58"/>
                      <a:pt x="199" y="58"/>
                    </a:cubicBezTo>
                    <a:cubicBezTo>
                      <a:pt x="199" y="57"/>
                      <a:pt x="201" y="56"/>
                      <a:pt x="201" y="56"/>
                    </a:cubicBezTo>
                    <a:cubicBezTo>
                      <a:pt x="201" y="55"/>
                      <a:pt x="203" y="54"/>
                      <a:pt x="203" y="54"/>
                    </a:cubicBezTo>
                    <a:cubicBezTo>
                      <a:pt x="202" y="53"/>
                      <a:pt x="200" y="53"/>
                      <a:pt x="200" y="52"/>
                    </a:cubicBezTo>
                    <a:cubicBezTo>
                      <a:pt x="200" y="51"/>
                      <a:pt x="202" y="50"/>
                      <a:pt x="202" y="50"/>
                    </a:cubicBezTo>
                    <a:cubicBezTo>
                      <a:pt x="202" y="49"/>
                      <a:pt x="200" y="49"/>
                      <a:pt x="200" y="48"/>
                    </a:cubicBezTo>
                    <a:cubicBezTo>
                      <a:pt x="199" y="49"/>
                      <a:pt x="197" y="51"/>
                      <a:pt x="196" y="52"/>
                    </a:cubicBezTo>
                    <a:cubicBezTo>
                      <a:pt x="197" y="53"/>
                      <a:pt x="198" y="53"/>
                      <a:pt x="199" y="54"/>
                    </a:cubicBezTo>
                    <a:cubicBezTo>
                      <a:pt x="199" y="54"/>
                      <a:pt x="197" y="56"/>
                      <a:pt x="197" y="56"/>
                    </a:cubicBezTo>
                    <a:cubicBezTo>
                      <a:pt x="196" y="57"/>
                      <a:pt x="196" y="58"/>
                      <a:pt x="195" y="59"/>
                    </a:cubicBezTo>
                    <a:cubicBezTo>
                      <a:pt x="195" y="59"/>
                      <a:pt x="194" y="60"/>
                      <a:pt x="193" y="61"/>
                    </a:cubicBezTo>
                    <a:cubicBezTo>
                      <a:pt x="193" y="61"/>
                      <a:pt x="192" y="63"/>
                      <a:pt x="192" y="63"/>
                    </a:cubicBezTo>
                    <a:cubicBezTo>
                      <a:pt x="192" y="63"/>
                      <a:pt x="190" y="61"/>
                      <a:pt x="190" y="61"/>
                    </a:cubicBezTo>
                    <a:cubicBezTo>
                      <a:pt x="189" y="61"/>
                      <a:pt x="188" y="60"/>
                      <a:pt x="187" y="60"/>
                    </a:cubicBezTo>
                    <a:cubicBezTo>
                      <a:pt x="187" y="60"/>
                      <a:pt x="186" y="62"/>
                      <a:pt x="186" y="62"/>
                    </a:cubicBezTo>
                    <a:cubicBezTo>
                      <a:pt x="185" y="63"/>
                      <a:pt x="184" y="63"/>
                      <a:pt x="184" y="64"/>
                    </a:cubicBezTo>
                    <a:cubicBezTo>
                      <a:pt x="183" y="65"/>
                      <a:pt x="183" y="66"/>
                      <a:pt x="182" y="66"/>
                    </a:cubicBezTo>
                    <a:cubicBezTo>
                      <a:pt x="182" y="67"/>
                      <a:pt x="181" y="68"/>
                      <a:pt x="180" y="69"/>
                    </a:cubicBezTo>
                    <a:cubicBezTo>
                      <a:pt x="180" y="69"/>
                      <a:pt x="179" y="67"/>
                      <a:pt x="178" y="67"/>
                    </a:cubicBezTo>
                    <a:cubicBezTo>
                      <a:pt x="178" y="67"/>
                      <a:pt x="177" y="69"/>
                      <a:pt x="177" y="69"/>
                    </a:cubicBezTo>
                    <a:cubicBezTo>
                      <a:pt x="176" y="69"/>
                      <a:pt x="174" y="68"/>
                      <a:pt x="174" y="67"/>
                    </a:cubicBezTo>
                    <a:cubicBezTo>
                      <a:pt x="174" y="67"/>
                      <a:pt x="176" y="65"/>
                      <a:pt x="176" y="65"/>
                    </a:cubicBezTo>
                    <a:cubicBezTo>
                      <a:pt x="176" y="65"/>
                      <a:pt x="178" y="67"/>
                      <a:pt x="178" y="67"/>
                    </a:cubicBezTo>
                    <a:cubicBezTo>
                      <a:pt x="179" y="66"/>
                      <a:pt x="179" y="65"/>
                      <a:pt x="180" y="65"/>
                    </a:cubicBezTo>
                    <a:cubicBezTo>
                      <a:pt x="181" y="64"/>
                      <a:pt x="181" y="63"/>
                      <a:pt x="182" y="62"/>
                    </a:cubicBezTo>
                    <a:cubicBezTo>
                      <a:pt x="182" y="62"/>
                      <a:pt x="183" y="61"/>
                      <a:pt x="183" y="60"/>
                    </a:cubicBezTo>
                    <a:cubicBezTo>
                      <a:pt x="184" y="59"/>
                      <a:pt x="184" y="59"/>
                      <a:pt x="185" y="58"/>
                    </a:cubicBezTo>
                    <a:cubicBezTo>
                      <a:pt x="185" y="58"/>
                      <a:pt x="187" y="60"/>
                      <a:pt x="187" y="60"/>
                    </a:cubicBezTo>
                    <a:cubicBezTo>
                      <a:pt x="188" y="60"/>
                      <a:pt x="189" y="58"/>
                      <a:pt x="189" y="57"/>
                    </a:cubicBezTo>
                    <a:cubicBezTo>
                      <a:pt x="190" y="57"/>
                      <a:pt x="190" y="56"/>
                      <a:pt x="191" y="55"/>
                    </a:cubicBezTo>
                    <a:cubicBezTo>
                      <a:pt x="191" y="55"/>
                      <a:pt x="192" y="53"/>
                      <a:pt x="192" y="53"/>
                    </a:cubicBezTo>
                    <a:cubicBezTo>
                      <a:pt x="192" y="52"/>
                      <a:pt x="190" y="52"/>
                      <a:pt x="190" y="51"/>
                    </a:cubicBezTo>
                    <a:cubicBezTo>
                      <a:pt x="190" y="51"/>
                      <a:pt x="192" y="50"/>
                      <a:pt x="192" y="49"/>
                    </a:cubicBezTo>
                    <a:cubicBezTo>
                      <a:pt x="192" y="49"/>
                      <a:pt x="190" y="48"/>
                      <a:pt x="190" y="47"/>
                    </a:cubicBezTo>
                    <a:cubicBezTo>
                      <a:pt x="189" y="49"/>
                      <a:pt x="187" y="50"/>
                      <a:pt x="186" y="52"/>
                    </a:cubicBezTo>
                    <a:cubicBezTo>
                      <a:pt x="186" y="52"/>
                      <a:pt x="185" y="54"/>
                      <a:pt x="185" y="54"/>
                    </a:cubicBezTo>
                    <a:cubicBezTo>
                      <a:pt x="184" y="54"/>
                      <a:pt x="183" y="52"/>
                      <a:pt x="182" y="52"/>
                    </a:cubicBezTo>
                    <a:cubicBezTo>
                      <a:pt x="182" y="52"/>
                      <a:pt x="181" y="55"/>
                      <a:pt x="181" y="55"/>
                    </a:cubicBezTo>
                    <a:cubicBezTo>
                      <a:pt x="180" y="55"/>
                      <a:pt x="178" y="53"/>
                      <a:pt x="178" y="53"/>
                    </a:cubicBezTo>
                    <a:cubicBezTo>
                      <a:pt x="178" y="53"/>
                      <a:pt x="177" y="55"/>
                      <a:pt x="177" y="55"/>
                    </a:cubicBezTo>
                    <a:cubicBezTo>
                      <a:pt x="177" y="56"/>
                      <a:pt x="179" y="56"/>
                      <a:pt x="179" y="57"/>
                    </a:cubicBezTo>
                    <a:cubicBezTo>
                      <a:pt x="179" y="57"/>
                      <a:pt x="177" y="58"/>
                      <a:pt x="177" y="59"/>
                    </a:cubicBezTo>
                    <a:cubicBezTo>
                      <a:pt x="177" y="60"/>
                      <a:pt x="176" y="61"/>
                      <a:pt x="175" y="61"/>
                    </a:cubicBezTo>
                    <a:cubicBezTo>
                      <a:pt x="175" y="62"/>
                      <a:pt x="174" y="63"/>
                      <a:pt x="174" y="63"/>
                    </a:cubicBezTo>
                    <a:cubicBezTo>
                      <a:pt x="174" y="64"/>
                      <a:pt x="172" y="62"/>
                      <a:pt x="172" y="62"/>
                    </a:cubicBezTo>
                    <a:cubicBezTo>
                      <a:pt x="171" y="62"/>
                      <a:pt x="171" y="64"/>
                      <a:pt x="170" y="64"/>
                    </a:cubicBezTo>
                    <a:cubicBezTo>
                      <a:pt x="169" y="64"/>
                      <a:pt x="168" y="62"/>
                      <a:pt x="168" y="62"/>
                    </a:cubicBezTo>
                    <a:cubicBezTo>
                      <a:pt x="167" y="62"/>
                      <a:pt x="167" y="64"/>
                      <a:pt x="166" y="65"/>
                    </a:cubicBezTo>
                    <a:cubicBezTo>
                      <a:pt x="164" y="63"/>
                      <a:pt x="163" y="62"/>
                      <a:pt x="161" y="61"/>
                    </a:cubicBezTo>
                    <a:cubicBezTo>
                      <a:pt x="162" y="60"/>
                      <a:pt x="163" y="60"/>
                      <a:pt x="163" y="59"/>
                    </a:cubicBezTo>
                    <a:cubicBezTo>
                      <a:pt x="163" y="59"/>
                      <a:pt x="165" y="57"/>
                      <a:pt x="165" y="57"/>
                    </a:cubicBezTo>
                    <a:cubicBezTo>
                      <a:pt x="165" y="57"/>
                      <a:pt x="167" y="58"/>
                      <a:pt x="167" y="58"/>
                    </a:cubicBezTo>
                    <a:cubicBezTo>
                      <a:pt x="167" y="58"/>
                      <a:pt x="169" y="56"/>
                      <a:pt x="169" y="56"/>
                    </a:cubicBezTo>
                    <a:cubicBezTo>
                      <a:pt x="169" y="56"/>
                      <a:pt x="167" y="55"/>
                      <a:pt x="167" y="54"/>
                    </a:cubicBezTo>
                    <a:cubicBezTo>
                      <a:pt x="167" y="54"/>
                      <a:pt x="168" y="53"/>
                      <a:pt x="168" y="52"/>
                    </a:cubicBezTo>
                    <a:cubicBezTo>
                      <a:pt x="168" y="52"/>
                      <a:pt x="170" y="51"/>
                      <a:pt x="170" y="50"/>
                    </a:cubicBezTo>
                    <a:cubicBezTo>
                      <a:pt x="170" y="49"/>
                      <a:pt x="168" y="49"/>
                      <a:pt x="168" y="48"/>
                    </a:cubicBezTo>
                    <a:cubicBezTo>
                      <a:pt x="168" y="47"/>
                      <a:pt x="169" y="47"/>
                      <a:pt x="169" y="46"/>
                    </a:cubicBezTo>
                    <a:cubicBezTo>
                      <a:pt x="169" y="45"/>
                      <a:pt x="171" y="44"/>
                      <a:pt x="171" y="44"/>
                    </a:cubicBezTo>
                    <a:cubicBezTo>
                      <a:pt x="171" y="43"/>
                      <a:pt x="169" y="43"/>
                      <a:pt x="169" y="42"/>
                    </a:cubicBezTo>
                    <a:cubicBezTo>
                      <a:pt x="169" y="41"/>
                      <a:pt x="167" y="41"/>
                      <a:pt x="167" y="40"/>
                    </a:cubicBezTo>
                    <a:cubicBezTo>
                      <a:pt x="167" y="40"/>
                      <a:pt x="169" y="39"/>
                      <a:pt x="168" y="38"/>
                    </a:cubicBezTo>
                    <a:cubicBezTo>
                      <a:pt x="168" y="38"/>
                      <a:pt x="166" y="37"/>
                      <a:pt x="166" y="36"/>
                    </a:cubicBezTo>
                    <a:cubicBezTo>
                      <a:pt x="166" y="36"/>
                      <a:pt x="168" y="35"/>
                      <a:pt x="168" y="34"/>
                    </a:cubicBezTo>
                    <a:cubicBezTo>
                      <a:pt x="168" y="34"/>
                      <a:pt x="166" y="33"/>
                      <a:pt x="166" y="32"/>
                    </a:cubicBezTo>
                    <a:cubicBezTo>
                      <a:pt x="165" y="32"/>
                      <a:pt x="164" y="31"/>
                      <a:pt x="163" y="31"/>
                    </a:cubicBezTo>
                    <a:cubicBezTo>
                      <a:pt x="163" y="31"/>
                      <a:pt x="162" y="32"/>
                      <a:pt x="162" y="33"/>
                    </a:cubicBezTo>
                    <a:cubicBezTo>
                      <a:pt x="162" y="34"/>
                      <a:pt x="164" y="34"/>
                      <a:pt x="164" y="35"/>
                    </a:cubicBezTo>
                    <a:cubicBezTo>
                      <a:pt x="164" y="35"/>
                      <a:pt x="162" y="36"/>
                      <a:pt x="162" y="37"/>
                    </a:cubicBezTo>
                    <a:cubicBezTo>
                      <a:pt x="162" y="38"/>
                      <a:pt x="164" y="38"/>
                      <a:pt x="164" y="39"/>
                    </a:cubicBezTo>
                    <a:cubicBezTo>
                      <a:pt x="165" y="39"/>
                      <a:pt x="167" y="40"/>
                      <a:pt x="167" y="40"/>
                    </a:cubicBezTo>
                    <a:cubicBezTo>
                      <a:pt x="167" y="41"/>
                      <a:pt x="165" y="42"/>
                      <a:pt x="165" y="43"/>
                    </a:cubicBezTo>
                    <a:cubicBezTo>
                      <a:pt x="165" y="43"/>
                      <a:pt x="167" y="44"/>
                      <a:pt x="167" y="44"/>
                    </a:cubicBezTo>
                    <a:cubicBezTo>
                      <a:pt x="167" y="45"/>
                      <a:pt x="166" y="46"/>
                      <a:pt x="166" y="47"/>
                    </a:cubicBezTo>
                    <a:cubicBezTo>
                      <a:pt x="165" y="47"/>
                      <a:pt x="164" y="48"/>
                      <a:pt x="164" y="49"/>
                    </a:cubicBezTo>
                    <a:cubicBezTo>
                      <a:pt x="164" y="49"/>
                      <a:pt x="166" y="50"/>
                      <a:pt x="166" y="50"/>
                    </a:cubicBezTo>
                    <a:cubicBezTo>
                      <a:pt x="166" y="51"/>
                      <a:pt x="165" y="53"/>
                      <a:pt x="164" y="53"/>
                    </a:cubicBezTo>
                    <a:cubicBezTo>
                      <a:pt x="164" y="53"/>
                      <a:pt x="163" y="51"/>
                      <a:pt x="162" y="51"/>
                    </a:cubicBezTo>
                    <a:cubicBezTo>
                      <a:pt x="162" y="51"/>
                      <a:pt x="161" y="53"/>
                      <a:pt x="160" y="53"/>
                    </a:cubicBezTo>
                    <a:cubicBezTo>
                      <a:pt x="160" y="54"/>
                      <a:pt x="159" y="55"/>
                      <a:pt x="159" y="55"/>
                    </a:cubicBezTo>
                    <a:cubicBezTo>
                      <a:pt x="158" y="56"/>
                      <a:pt x="157" y="57"/>
                      <a:pt x="157" y="58"/>
                    </a:cubicBezTo>
                    <a:cubicBezTo>
                      <a:pt x="157" y="58"/>
                      <a:pt x="159" y="59"/>
                      <a:pt x="159" y="59"/>
                    </a:cubicBezTo>
                    <a:cubicBezTo>
                      <a:pt x="159" y="60"/>
                      <a:pt x="158" y="61"/>
                      <a:pt x="158" y="62"/>
                    </a:cubicBezTo>
                    <a:cubicBezTo>
                      <a:pt x="157" y="62"/>
                      <a:pt x="160" y="63"/>
                      <a:pt x="160" y="63"/>
                    </a:cubicBezTo>
                    <a:cubicBezTo>
                      <a:pt x="160" y="64"/>
                      <a:pt x="158" y="65"/>
                      <a:pt x="158" y="66"/>
                    </a:cubicBezTo>
                    <a:cubicBezTo>
                      <a:pt x="158" y="66"/>
                      <a:pt x="157" y="67"/>
                      <a:pt x="156" y="68"/>
                    </a:cubicBezTo>
                    <a:cubicBezTo>
                      <a:pt x="156" y="68"/>
                      <a:pt x="154" y="66"/>
                      <a:pt x="154" y="66"/>
                    </a:cubicBezTo>
                    <a:cubicBezTo>
                      <a:pt x="154" y="65"/>
                      <a:pt x="156" y="65"/>
                      <a:pt x="156" y="64"/>
                    </a:cubicBezTo>
                    <a:cubicBezTo>
                      <a:pt x="156" y="63"/>
                      <a:pt x="154" y="63"/>
                      <a:pt x="154" y="62"/>
                    </a:cubicBezTo>
                    <a:cubicBezTo>
                      <a:pt x="154" y="62"/>
                      <a:pt x="155" y="60"/>
                      <a:pt x="155" y="60"/>
                    </a:cubicBezTo>
                    <a:cubicBezTo>
                      <a:pt x="155" y="59"/>
                      <a:pt x="154" y="59"/>
                      <a:pt x="153" y="58"/>
                    </a:cubicBezTo>
                    <a:cubicBezTo>
                      <a:pt x="153" y="58"/>
                      <a:pt x="151" y="57"/>
                      <a:pt x="151" y="57"/>
                    </a:cubicBezTo>
                    <a:cubicBezTo>
                      <a:pt x="151" y="56"/>
                      <a:pt x="152" y="55"/>
                      <a:pt x="153" y="54"/>
                    </a:cubicBezTo>
                    <a:cubicBezTo>
                      <a:pt x="153" y="54"/>
                      <a:pt x="154" y="53"/>
                      <a:pt x="154" y="52"/>
                    </a:cubicBezTo>
                    <a:cubicBezTo>
                      <a:pt x="154" y="52"/>
                      <a:pt x="156" y="50"/>
                      <a:pt x="156" y="50"/>
                    </a:cubicBezTo>
                    <a:cubicBezTo>
                      <a:pt x="156" y="49"/>
                      <a:pt x="154" y="49"/>
                      <a:pt x="154" y="48"/>
                    </a:cubicBezTo>
                    <a:cubicBezTo>
                      <a:pt x="154" y="48"/>
                      <a:pt x="152" y="47"/>
                      <a:pt x="151" y="46"/>
                    </a:cubicBezTo>
                    <a:cubicBezTo>
                      <a:pt x="151" y="47"/>
                      <a:pt x="150" y="48"/>
                      <a:pt x="150" y="49"/>
                    </a:cubicBezTo>
                    <a:cubicBezTo>
                      <a:pt x="150" y="49"/>
                      <a:pt x="148" y="51"/>
                      <a:pt x="148" y="51"/>
                    </a:cubicBezTo>
                    <a:cubicBezTo>
                      <a:pt x="148" y="51"/>
                      <a:pt x="150" y="52"/>
                      <a:pt x="150" y="53"/>
                    </a:cubicBezTo>
                    <a:cubicBezTo>
                      <a:pt x="150" y="53"/>
                      <a:pt x="149" y="54"/>
                      <a:pt x="149" y="55"/>
                    </a:cubicBezTo>
                    <a:cubicBezTo>
                      <a:pt x="148" y="56"/>
                      <a:pt x="147" y="56"/>
                      <a:pt x="147" y="57"/>
                    </a:cubicBezTo>
                    <a:cubicBezTo>
                      <a:pt x="146" y="58"/>
                      <a:pt x="146" y="59"/>
                      <a:pt x="145" y="59"/>
                    </a:cubicBezTo>
                    <a:cubicBezTo>
                      <a:pt x="145" y="59"/>
                      <a:pt x="143" y="58"/>
                      <a:pt x="143" y="58"/>
                    </a:cubicBezTo>
                    <a:cubicBezTo>
                      <a:pt x="143" y="57"/>
                      <a:pt x="145" y="56"/>
                      <a:pt x="145" y="55"/>
                    </a:cubicBezTo>
                    <a:cubicBezTo>
                      <a:pt x="144" y="55"/>
                      <a:pt x="143" y="54"/>
                      <a:pt x="142" y="54"/>
                    </a:cubicBezTo>
                    <a:cubicBezTo>
                      <a:pt x="142" y="54"/>
                      <a:pt x="141" y="56"/>
                      <a:pt x="141" y="56"/>
                    </a:cubicBezTo>
                    <a:cubicBezTo>
                      <a:pt x="140" y="56"/>
                      <a:pt x="139" y="54"/>
                      <a:pt x="138" y="54"/>
                    </a:cubicBezTo>
                    <a:cubicBezTo>
                      <a:pt x="138" y="54"/>
                      <a:pt x="137" y="56"/>
                      <a:pt x="137" y="56"/>
                    </a:cubicBezTo>
                    <a:cubicBezTo>
                      <a:pt x="136" y="57"/>
                      <a:pt x="136" y="58"/>
                      <a:pt x="135" y="59"/>
                    </a:cubicBezTo>
                    <a:cubicBezTo>
                      <a:pt x="134" y="60"/>
                      <a:pt x="133" y="62"/>
                      <a:pt x="132" y="63"/>
                    </a:cubicBezTo>
                    <a:cubicBezTo>
                      <a:pt x="130" y="62"/>
                      <a:pt x="129" y="61"/>
                      <a:pt x="127" y="60"/>
                    </a:cubicBezTo>
                    <a:cubicBezTo>
                      <a:pt x="128" y="59"/>
                      <a:pt x="128" y="58"/>
                      <a:pt x="129" y="57"/>
                    </a:cubicBezTo>
                    <a:cubicBezTo>
                      <a:pt x="129" y="57"/>
                      <a:pt x="131" y="56"/>
                      <a:pt x="131" y="55"/>
                    </a:cubicBezTo>
                    <a:cubicBezTo>
                      <a:pt x="131" y="55"/>
                      <a:pt x="128" y="54"/>
                      <a:pt x="128" y="54"/>
                    </a:cubicBezTo>
                    <a:cubicBezTo>
                      <a:pt x="129" y="53"/>
                      <a:pt x="130" y="51"/>
                      <a:pt x="130" y="51"/>
                    </a:cubicBezTo>
                    <a:cubicBezTo>
                      <a:pt x="130" y="51"/>
                      <a:pt x="132" y="53"/>
                      <a:pt x="132" y="53"/>
                    </a:cubicBezTo>
                    <a:cubicBezTo>
                      <a:pt x="133" y="53"/>
                      <a:pt x="134" y="51"/>
                      <a:pt x="134" y="51"/>
                    </a:cubicBezTo>
                    <a:cubicBezTo>
                      <a:pt x="135" y="50"/>
                      <a:pt x="135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8" y="46"/>
                      <a:pt x="139" y="45"/>
                      <a:pt x="139" y="44"/>
                    </a:cubicBezTo>
                    <a:cubicBezTo>
                      <a:pt x="140" y="43"/>
                      <a:pt x="140" y="43"/>
                      <a:pt x="141" y="42"/>
                    </a:cubicBezTo>
                    <a:cubicBezTo>
                      <a:pt x="141" y="42"/>
                      <a:pt x="139" y="40"/>
                      <a:pt x="139" y="40"/>
                    </a:cubicBezTo>
                    <a:cubicBezTo>
                      <a:pt x="138" y="40"/>
                      <a:pt x="138" y="42"/>
                      <a:pt x="137" y="42"/>
                    </a:cubicBezTo>
                    <a:cubicBezTo>
                      <a:pt x="136" y="42"/>
                      <a:pt x="135" y="40"/>
                      <a:pt x="135" y="41"/>
                    </a:cubicBezTo>
                    <a:cubicBezTo>
                      <a:pt x="134" y="41"/>
                      <a:pt x="133" y="42"/>
                      <a:pt x="133" y="43"/>
                    </a:cubicBezTo>
                    <a:cubicBezTo>
                      <a:pt x="133" y="43"/>
                      <a:pt x="135" y="44"/>
                      <a:pt x="135" y="45"/>
                    </a:cubicBezTo>
                    <a:cubicBezTo>
                      <a:pt x="135" y="45"/>
                      <a:pt x="134" y="47"/>
                      <a:pt x="133" y="47"/>
                    </a:cubicBezTo>
                    <a:cubicBezTo>
                      <a:pt x="133" y="47"/>
                      <a:pt x="131" y="45"/>
                      <a:pt x="131" y="45"/>
                    </a:cubicBezTo>
                    <a:cubicBezTo>
                      <a:pt x="131" y="46"/>
                      <a:pt x="130" y="47"/>
                      <a:pt x="130" y="47"/>
                    </a:cubicBezTo>
                    <a:cubicBezTo>
                      <a:pt x="129" y="48"/>
                      <a:pt x="128" y="49"/>
                      <a:pt x="128" y="50"/>
                    </a:cubicBezTo>
                    <a:cubicBezTo>
                      <a:pt x="127" y="50"/>
                      <a:pt x="127" y="51"/>
                      <a:pt x="126" y="52"/>
                    </a:cubicBezTo>
                    <a:cubicBezTo>
                      <a:pt x="126" y="52"/>
                      <a:pt x="125" y="54"/>
                      <a:pt x="124" y="54"/>
                    </a:cubicBezTo>
                    <a:cubicBezTo>
                      <a:pt x="124" y="54"/>
                      <a:pt x="122" y="52"/>
                      <a:pt x="122" y="52"/>
                    </a:cubicBezTo>
                    <a:cubicBezTo>
                      <a:pt x="122" y="52"/>
                      <a:pt x="121" y="54"/>
                      <a:pt x="121" y="55"/>
                    </a:cubicBezTo>
                    <a:cubicBezTo>
                      <a:pt x="120" y="55"/>
                      <a:pt x="119" y="56"/>
                      <a:pt x="119" y="57"/>
                    </a:cubicBezTo>
                    <a:cubicBezTo>
                      <a:pt x="118" y="57"/>
                      <a:pt x="118" y="59"/>
                      <a:pt x="117" y="59"/>
                    </a:cubicBezTo>
                    <a:cubicBezTo>
                      <a:pt x="117" y="59"/>
                      <a:pt x="115" y="57"/>
                      <a:pt x="115" y="57"/>
                    </a:cubicBezTo>
                    <a:cubicBezTo>
                      <a:pt x="114" y="57"/>
                      <a:pt x="114" y="59"/>
                      <a:pt x="113" y="60"/>
                    </a:cubicBezTo>
                    <a:cubicBezTo>
                      <a:pt x="113" y="60"/>
                      <a:pt x="112" y="58"/>
                      <a:pt x="111" y="58"/>
                    </a:cubicBezTo>
                    <a:cubicBezTo>
                      <a:pt x="111" y="58"/>
                      <a:pt x="110" y="60"/>
                      <a:pt x="109" y="60"/>
                    </a:cubicBezTo>
                    <a:cubicBezTo>
                      <a:pt x="109" y="60"/>
                      <a:pt x="108" y="59"/>
                      <a:pt x="107" y="58"/>
                    </a:cubicBezTo>
                    <a:cubicBezTo>
                      <a:pt x="106" y="58"/>
                      <a:pt x="106" y="57"/>
                      <a:pt x="105" y="57"/>
                    </a:cubicBezTo>
                    <a:cubicBezTo>
                      <a:pt x="104" y="56"/>
                      <a:pt x="103" y="55"/>
                      <a:pt x="103" y="55"/>
                    </a:cubicBezTo>
                    <a:cubicBezTo>
                      <a:pt x="102" y="55"/>
                      <a:pt x="101" y="57"/>
                      <a:pt x="101" y="57"/>
                    </a:cubicBezTo>
                    <a:cubicBezTo>
                      <a:pt x="101" y="57"/>
                      <a:pt x="103" y="59"/>
                      <a:pt x="103" y="59"/>
                    </a:cubicBezTo>
                    <a:cubicBezTo>
                      <a:pt x="103" y="59"/>
                      <a:pt x="102" y="61"/>
                      <a:pt x="101" y="61"/>
                    </a:cubicBezTo>
                    <a:cubicBezTo>
                      <a:pt x="101" y="61"/>
                      <a:pt x="99" y="60"/>
                      <a:pt x="99" y="59"/>
                    </a:cubicBezTo>
                    <a:cubicBezTo>
                      <a:pt x="99" y="59"/>
                      <a:pt x="101" y="57"/>
                      <a:pt x="101" y="57"/>
                    </a:cubicBezTo>
                    <a:cubicBezTo>
                      <a:pt x="101" y="57"/>
                      <a:pt x="99" y="56"/>
                      <a:pt x="99" y="56"/>
                    </a:cubicBezTo>
                    <a:cubicBezTo>
                      <a:pt x="98" y="55"/>
                      <a:pt x="97" y="54"/>
                      <a:pt x="96" y="54"/>
                    </a:cubicBezTo>
                    <a:cubicBezTo>
                      <a:pt x="96" y="53"/>
                      <a:pt x="95" y="53"/>
                      <a:pt x="94" y="52"/>
                    </a:cubicBezTo>
                    <a:cubicBezTo>
                      <a:pt x="93" y="52"/>
                      <a:pt x="93" y="51"/>
                      <a:pt x="92" y="50"/>
                    </a:cubicBezTo>
                    <a:cubicBezTo>
                      <a:pt x="91" y="50"/>
                      <a:pt x="90" y="49"/>
                      <a:pt x="90" y="49"/>
                    </a:cubicBezTo>
                    <a:cubicBezTo>
                      <a:pt x="89" y="49"/>
                      <a:pt x="89" y="50"/>
                      <a:pt x="88" y="51"/>
                    </a:cubicBezTo>
                    <a:cubicBezTo>
                      <a:pt x="88" y="51"/>
                      <a:pt x="87" y="53"/>
                      <a:pt x="86" y="53"/>
                    </a:cubicBezTo>
                    <a:cubicBezTo>
                      <a:pt x="86" y="53"/>
                      <a:pt x="84" y="51"/>
                      <a:pt x="84" y="51"/>
                    </a:cubicBezTo>
                    <a:cubicBezTo>
                      <a:pt x="83" y="52"/>
                      <a:pt x="83" y="53"/>
                      <a:pt x="82" y="54"/>
                    </a:cubicBezTo>
                    <a:cubicBezTo>
                      <a:pt x="82" y="54"/>
                      <a:pt x="81" y="55"/>
                      <a:pt x="81" y="56"/>
                    </a:cubicBezTo>
                    <a:cubicBezTo>
                      <a:pt x="80" y="57"/>
                      <a:pt x="79" y="57"/>
                      <a:pt x="79" y="58"/>
                    </a:cubicBezTo>
                    <a:cubicBezTo>
                      <a:pt x="78" y="59"/>
                      <a:pt x="78" y="60"/>
                      <a:pt x="77" y="60"/>
                    </a:cubicBezTo>
                    <a:cubicBezTo>
                      <a:pt x="77" y="61"/>
                      <a:pt x="76" y="63"/>
                      <a:pt x="76" y="63"/>
                    </a:cubicBezTo>
                    <a:cubicBezTo>
                      <a:pt x="75" y="63"/>
                      <a:pt x="73" y="61"/>
                      <a:pt x="73" y="61"/>
                    </a:cubicBezTo>
                    <a:cubicBezTo>
                      <a:pt x="73" y="61"/>
                      <a:pt x="75" y="59"/>
                      <a:pt x="75" y="59"/>
                    </a:cubicBezTo>
                    <a:cubicBezTo>
                      <a:pt x="75" y="58"/>
                      <a:pt x="73" y="57"/>
                      <a:pt x="73" y="57"/>
                    </a:cubicBezTo>
                    <a:cubicBezTo>
                      <a:pt x="72" y="57"/>
                      <a:pt x="71" y="59"/>
                      <a:pt x="71" y="59"/>
                    </a:cubicBezTo>
                    <a:cubicBezTo>
                      <a:pt x="70" y="59"/>
                      <a:pt x="69" y="58"/>
                      <a:pt x="69" y="58"/>
                    </a:cubicBezTo>
                    <a:cubicBezTo>
                      <a:pt x="68" y="57"/>
                      <a:pt x="67" y="56"/>
                      <a:pt x="67" y="56"/>
                    </a:cubicBezTo>
                    <a:cubicBezTo>
                      <a:pt x="66" y="55"/>
                      <a:pt x="65" y="55"/>
                      <a:pt x="64" y="54"/>
                    </a:cubicBezTo>
                    <a:cubicBezTo>
                      <a:pt x="64" y="55"/>
                      <a:pt x="63" y="56"/>
                      <a:pt x="63" y="56"/>
                    </a:cubicBezTo>
                    <a:close/>
                    <a:moveTo>
                      <a:pt x="163" y="13"/>
                    </a:moveTo>
                    <a:cubicBezTo>
                      <a:pt x="163" y="13"/>
                      <a:pt x="162" y="15"/>
                      <a:pt x="161" y="15"/>
                    </a:cubicBezTo>
                    <a:cubicBezTo>
                      <a:pt x="161" y="16"/>
                      <a:pt x="160" y="17"/>
                      <a:pt x="160" y="17"/>
                    </a:cubicBezTo>
                    <a:cubicBezTo>
                      <a:pt x="159" y="18"/>
                      <a:pt x="162" y="19"/>
                      <a:pt x="162" y="19"/>
                    </a:cubicBezTo>
                    <a:cubicBezTo>
                      <a:pt x="162" y="19"/>
                      <a:pt x="160" y="21"/>
                      <a:pt x="160" y="21"/>
                    </a:cubicBezTo>
                    <a:cubicBezTo>
                      <a:pt x="160" y="21"/>
                      <a:pt x="162" y="23"/>
                      <a:pt x="162" y="23"/>
                    </a:cubicBezTo>
                    <a:cubicBezTo>
                      <a:pt x="163" y="23"/>
                      <a:pt x="164" y="21"/>
                      <a:pt x="164" y="21"/>
                    </a:cubicBezTo>
                    <a:cubicBezTo>
                      <a:pt x="165" y="20"/>
                      <a:pt x="165" y="19"/>
                      <a:pt x="166" y="18"/>
                    </a:cubicBezTo>
                    <a:cubicBezTo>
                      <a:pt x="166" y="18"/>
                      <a:pt x="164" y="17"/>
                      <a:pt x="164" y="17"/>
                    </a:cubicBezTo>
                    <a:cubicBezTo>
                      <a:pt x="163" y="16"/>
                      <a:pt x="165" y="15"/>
                      <a:pt x="165" y="15"/>
                    </a:cubicBezTo>
                    <a:cubicBezTo>
                      <a:pt x="165" y="15"/>
                      <a:pt x="163" y="13"/>
                      <a:pt x="163" y="13"/>
                    </a:cubicBezTo>
                    <a:close/>
                    <a:moveTo>
                      <a:pt x="367" y="24"/>
                    </a:moveTo>
                    <a:cubicBezTo>
                      <a:pt x="367" y="24"/>
                      <a:pt x="368" y="21"/>
                      <a:pt x="368" y="21"/>
                    </a:cubicBezTo>
                    <a:cubicBezTo>
                      <a:pt x="368" y="21"/>
                      <a:pt x="367" y="20"/>
                      <a:pt x="366" y="20"/>
                    </a:cubicBezTo>
                    <a:cubicBezTo>
                      <a:pt x="366" y="19"/>
                      <a:pt x="364" y="18"/>
                      <a:pt x="364" y="18"/>
                    </a:cubicBezTo>
                    <a:cubicBezTo>
                      <a:pt x="364" y="18"/>
                      <a:pt x="363" y="20"/>
                      <a:pt x="362" y="20"/>
                    </a:cubicBezTo>
                    <a:cubicBezTo>
                      <a:pt x="362" y="21"/>
                      <a:pt x="361" y="22"/>
                      <a:pt x="361" y="22"/>
                    </a:cubicBezTo>
                    <a:cubicBezTo>
                      <a:pt x="360" y="23"/>
                      <a:pt x="359" y="24"/>
                      <a:pt x="359" y="25"/>
                    </a:cubicBezTo>
                    <a:cubicBezTo>
                      <a:pt x="359" y="25"/>
                      <a:pt x="357" y="26"/>
                      <a:pt x="357" y="27"/>
                    </a:cubicBezTo>
                    <a:cubicBezTo>
                      <a:pt x="357" y="27"/>
                      <a:pt x="359" y="29"/>
                      <a:pt x="359" y="29"/>
                    </a:cubicBezTo>
                    <a:cubicBezTo>
                      <a:pt x="360" y="28"/>
                      <a:pt x="361" y="27"/>
                      <a:pt x="361" y="26"/>
                    </a:cubicBezTo>
                    <a:cubicBezTo>
                      <a:pt x="362" y="25"/>
                      <a:pt x="363" y="23"/>
                      <a:pt x="365" y="22"/>
                    </a:cubicBezTo>
                    <a:cubicBezTo>
                      <a:pt x="365" y="22"/>
                      <a:pt x="366" y="24"/>
                      <a:pt x="367" y="24"/>
                    </a:cubicBezTo>
                    <a:close/>
                    <a:moveTo>
                      <a:pt x="592" y="15"/>
                    </a:moveTo>
                    <a:cubicBezTo>
                      <a:pt x="592" y="16"/>
                      <a:pt x="591" y="17"/>
                      <a:pt x="590" y="18"/>
                    </a:cubicBezTo>
                    <a:cubicBezTo>
                      <a:pt x="590" y="18"/>
                      <a:pt x="593" y="19"/>
                      <a:pt x="593" y="19"/>
                    </a:cubicBezTo>
                    <a:cubicBezTo>
                      <a:pt x="593" y="20"/>
                      <a:pt x="591" y="21"/>
                      <a:pt x="591" y="21"/>
                    </a:cubicBezTo>
                    <a:cubicBezTo>
                      <a:pt x="591" y="22"/>
                      <a:pt x="590" y="23"/>
                      <a:pt x="589" y="24"/>
                    </a:cubicBezTo>
                    <a:cubicBezTo>
                      <a:pt x="589" y="24"/>
                      <a:pt x="588" y="25"/>
                      <a:pt x="587" y="26"/>
                    </a:cubicBezTo>
                    <a:cubicBezTo>
                      <a:pt x="588" y="26"/>
                      <a:pt x="589" y="28"/>
                      <a:pt x="590" y="28"/>
                    </a:cubicBezTo>
                    <a:cubicBezTo>
                      <a:pt x="590" y="27"/>
                      <a:pt x="591" y="26"/>
                      <a:pt x="591" y="25"/>
                    </a:cubicBezTo>
                    <a:cubicBezTo>
                      <a:pt x="592" y="25"/>
                      <a:pt x="593" y="24"/>
                      <a:pt x="593" y="23"/>
                    </a:cubicBezTo>
                    <a:cubicBezTo>
                      <a:pt x="594" y="22"/>
                      <a:pt x="594" y="22"/>
                      <a:pt x="595" y="21"/>
                    </a:cubicBezTo>
                    <a:cubicBezTo>
                      <a:pt x="596" y="19"/>
                      <a:pt x="597" y="18"/>
                      <a:pt x="598" y="16"/>
                    </a:cubicBezTo>
                    <a:cubicBezTo>
                      <a:pt x="597" y="15"/>
                      <a:pt x="595" y="14"/>
                      <a:pt x="594" y="13"/>
                    </a:cubicBezTo>
                    <a:cubicBezTo>
                      <a:pt x="593" y="14"/>
                      <a:pt x="593" y="15"/>
                      <a:pt x="592" y="15"/>
                    </a:cubicBezTo>
                    <a:close/>
                    <a:moveTo>
                      <a:pt x="554" y="57"/>
                    </a:moveTo>
                    <a:cubicBezTo>
                      <a:pt x="554" y="56"/>
                      <a:pt x="555" y="55"/>
                      <a:pt x="555" y="54"/>
                    </a:cubicBezTo>
                    <a:cubicBezTo>
                      <a:pt x="555" y="54"/>
                      <a:pt x="553" y="53"/>
                      <a:pt x="553" y="53"/>
                    </a:cubicBezTo>
                    <a:cubicBezTo>
                      <a:pt x="553" y="52"/>
                      <a:pt x="555" y="51"/>
                      <a:pt x="555" y="50"/>
                    </a:cubicBezTo>
                    <a:cubicBezTo>
                      <a:pt x="555" y="50"/>
                      <a:pt x="553" y="49"/>
                      <a:pt x="552" y="49"/>
                    </a:cubicBezTo>
                    <a:cubicBezTo>
                      <a:pt x="552" y="48"/>
                      <a:pt x="554" y="47"/>
                      <a:pt x="554" y="46"/>
                    </a:cubicBezTo>
                    <a:cubicBezTo>
                      <a:pt x="554" y="46"/>
                      <a:pt x="556" y="45"/>
                      <a:pt x="556" y="44"/>
                    </a:cubicBezTo>
                    <a:cubicBezTo>
                      <a:pt x="556" y="44"/>
                      <a:pt x="554" y="43"/>
                      <a:pt x="554" y="43"/>
                    </a:cubicBezTo>
                    <a:cubicBezTo>
                      <a:pt x="553" y="43"/>
                      <a:pt x="553" y="44"/>
                      <a:pt x="552" y="45"/>
                    </a:cubicBezTo>
                    <a:cubicBezTo>
                      <a:pt x="551" y="45"/>
                      <a:pt x="551" y="46"/>
                      <a:pt x="550" y="47"/>
                    </a:cubicBezTo>
                    <a:cubicBezTo>
                      <a:pt x="550" y="48"/>
                      <a:pt x="549" y="49"/>
                      <a:pt x="549" y="49"/>
                    </a:cubicBezTo>
                    <a:cubicBezTo>
                      <a:pt x="548" y="50"/>
                      <a:pt x="551" y="50"/>
                      <a:pt x="551" y="51"/>
                    </a:cubicBezTo>
                    <a:cubicBezTo>
                      <a:pt x="551" y="52"/>
                      <a:pt x="549" y="52"/>
                      <a:pt x="549" y="53"/>
                    </a:cubicBezTo>
                    <a:cubicBezTo>
                      <a:pt x="549" y="54"/>
                      <a:pt x="551" y="54"/>
                      <a:pt x="551" y="55"/>
                    </a:cubicBezTo>
                    <a:cubicBezTo>
                      <a:pt x="551" y="55"/>
                      <a:pt x="550" y="57"/>
                      <a:pt x="550" y="57"/>
                    </a:cubicBezTo>
                    <a:cubicBezTo>
                      <a:pt x="550" y="58"/>
                      <a:pt x="552" y="58"/>
                      <a:pt x="552" y="59"/>
                    </a:cubicBezTo>
                    <a:cubicBezTo>
                      <a:pt x="552" y="58"/>
                      <a:pt x="553" y="57"/>
                      <a:pt x="554" y="57"/>
                    </a:cubicBezTo>
                    <a:close/>
                    <a:moveTo>
                      <a:pt x="352" y="51"/>
                    </a:moveTo>
                    <a:cubicBezTo>
                      <a:pt x="351" y="50"/>
                      <a:pt x="350" y="49"/>
                      <a:pt x="348" y="48"/>
                    </a:cubicBezTo>
                    <a:cubicBezTo>
                      <a:pt x="347" y="50"/>
                      <a:pt x="346" y="51"/>
                      <a:pt x="345" y="53"/>
                    </a:cubicBezTo>
                    <a:cubicBezTo>
                      <a:pt x="346" y="54"/>
                      <a:pt x="348" y="55"/>
                      <a:pt x="349" y="56"/>
                    </a:cubicBezTo>
                    <a:cubicBezTo>
                      <a:pt x="350" y="54"/>
                      <a:pt x="351" y="53"/>
                      <a:pt x="352" y="51"/>
                    </a:cubicBezTo>
                    <a:close/>
                    <a:moveTo>
                      <a:pt x="11" y="45"/>
                    </a:moveTo>
                    <a:cubicBezTo>
                      <a:pt x="11" y="45"/>
                      <a:pt x="13" y="47"/>
                      <a:pt x="13" y="47"/>
                    </a:cubicBezTo>
                    <a:cubicBezTo>
                      <a:pt x="14" y="47"/>
                      <a:pt x="15" y="45"/>
                      <a:pt x="15" y="45"/>
                    </a:cubicBezTo>
                    <a:cubicBezTo>
                      <a:pt x="15" y="44"/>
                      <a:pt x="13" y="43"/>
                      <a:pt x="13" y="43"/>
                    </a:cubicBezTo>
                    <a:cubicBezTo>
                      <a:pt x="12" y="43"/>
                      <a:pt x="11" y="41"/>
                      <a:pt x="11" y="41"/>
                    </a:cubicBezTo>
                    <a:cubicBezTo>
                      <a:pt x="10" y="41"/>
                      <a:pt x="9" y="43"/>
                      <a:pt x="9" y="44"/>
                    </a:cubicBezTo>
                    <a:cubicBezTo>
                      <a:pt x="9" y="44"/>
                      <a:pt x="7" y="45"/>
                      <a:pt x="7" y="46"/>
                    </a:cubicBezTo>
                    <a:cubicBezTo>
                      <a:pt x="7" y="46"/>
                      <a:pt x="9" y="47"/>
                      <a:pt x="9" y="47"/>
                    </a:cubicBezTo>
                    <a:cubicBezTo>
                      <a:pt x="10" y="47"/>
                      <a:pt x="10" y="45"/>
                      <a:pt x="11" y="45"/>
                    </a:cubicBezTo>
                    <a:close/>
                    <a:moveTo>
                      <a:pt x="51" y="44"/>
                    </a:moveTo>
                    <a:cubicBezTo>
                      <a:pt x="51" y="44"/>
                      <a:pt x="52" y="42"/>
                      <a:pt x="53" y="42"/>
                    </a:cubicBezTo>
                    <a:cubicBezTo>
                      <a:pt x="53" y="42"/>
                      <a:pt x="55" y="44"/>
                      <a:pt x="55" y="43"/>
                    </a:cubicBezTo>
                    <a:cubicBezTo>
                      <a:pt x="55" y="43"/>
                      <a:pt x="56" y="42"/>
                      <a:pt x="57" y="41"/>
                    </a:cubicBezTo>
                    <a:cubicBezTo>
                      <a:pt x="57" y="40"/>
                      <a:pt x="58" y="40"/>
                      <a:pt x="58" y="39"/>
                    </a:cubicBezTo>
                    <a:cubicBezTo>
                      <a:pt x="57" y="39"/>
                      <a:pt x="57" y="37"/>
                      <a:pt x="56" y="37"/>
                    </a:cubicBezTo>
                    <a:cubicBezTo>
                      <a:pt x="56" y="37"/>
                      <a:pt x="55" y="39"/>
                      <a:pt x="54" y="39"/>
                    </a:cubicBezTo>
                    <a:cubicBezTo>
                      <a:pt x="54" y="39"/>
                      <a:pt x="52" y="38"/>
                      <a:pt x="52" y="38"/>
                    </a:cubicBezTo>
                    <a:cubicBezTo>
                      <a:pt x="52" y="38"/>
                      <a:pt x="51" y="39"/>
                      <a:pt x="50" y="40"/>
                    </a:cubicBezTo>
                    <a:cubicBezTo>
                      <a:pt x="50" y="41"/>
                      <a:pt x="49" y="41"/>
                      <a:pt x="49" y="42"/>
                    </a:cubicBezTo>
                    <a:cubicBezTo>
                      <a:pt x="50" y="42"/>
                      <a:pt x="50" y="44"/>
                      <a:pt x="51" y="44"/>
                    </a:cubicBezTo>
                    <a:close/>
                    <a:moveTo>
                      <a:pt x="63" y="28"/>
                    </a:moveTo>
                    <a:cubicBezTo>
                      <a:pt x="63" y="28"/>
                      <a:pt x="61" y="27"/>
                      <a:pt x="61" y="27"/>
                    </a:cubicBezTo>
                    <a:cubicBezTo>
                      <a:pt x="60" y="26"/>
                      <a:pt x="59" y="25"/>
                      <a:pt x="58" y="25"/>
                    </a:cubicBezTo>
                    <a:cubicBezTo>
                      <a:pt x="58" y="25"/>
                      <a:pt x="57" y="27"/>
                      <a:pt x="57" y="27"/>
                    </a:cubicBezTo>
                    <a:cubicBezTo>
                      <a:pt x="56" y="27"/>
                      <a:pt x="55" y="29"/>
                      <a:pt x="55" y="29"/>
                    </a:cubicBezTo>
                    <a:cubicBezTo>
                      <a:pt x="55" y="30"/>
                      <a:pt x="57" y="31"/>
                      <a:pt x="57" y="31"/>
                    </a:cubicBezTo>
                    <a:cubicBezTo>
                      <a:pt x="58" y="31"/>
                      <a:pt x="59" y="33"/>
                      <a:pt x="59" y="33"/>
                    </a:cubicBezTo>
                    <a:cubicBezTo>
                      <a:pt x="60" y="33"/>
                      <a:pt x="61" y="31"/>
                      <a:pt x="61" y="30"/>
                    </a:cubicBezTo>
                    <a:cubicBezTo>
                      <a:pt x="61" y="30"/>
                      <a:pt x="63" y="29"/>
                      <a:pt x="63" y="28"/>
                    </a:cubicBezTo>
                    <a:close/>
                    <a:moveTo>
                      <a:pt x="108" y="48"/>
                    </a:moveTo>
                    <a:cubicBezTo>
                      <a:pt x="108" y="48"/>
                      <a:pt x="106" y="47"/>
                      <a:pt x="105" y="47"/>
                    </a:cubicBezTo>
                    <a:cubicBezTo>
                      <a:pt x="105" y="46"/>
                      <a:pt x="103" y="45"/>
                      <a:pt x="103" y="45"/>
                    </a:cubicBezTo>
                    <a:cubicBezTo>
                      <a:pt x="103" y="45"/>
                      <a:pt x="102" y="47"/>
                      <a:pt x="101" y="47"/>
                    </a:cubicBezTo>
                    <a:cubicBezTo>
                      <a:pt x="101" y="47"/>
                      <a:pt x="100" y="49"/>
                      <a:pt x="100" y="49"/>
                    </a:cubicBezTo>
                    <a:cubicBezTo>
                      <a:pt x="100" y="50"/>
                      <a:pt x="102" y="51"/>
                      <a:pt x="102" y="51"/>
                    </a:cubicBezTo>
                    <a:cubicBezTo>
                      <a:pt x="102" y="51"/>
                      <a:pt x="104" y="53"/>
                      <a:pt x="104" y="53"/>
                    </a:cubicBezTo>
                    <a:cubicBezTo>
                      <a:pt x="105" y="53"/>
                      <a:pt x="106" y="51"/>
                      <a:pt x="106" y="51"/>
                    </a:cubicBezTo>
                    <a:cubicBezTo>
                      <a:pt x="106" y="50"/>
                      <a:pt x="108" y="49"/>
                      <a:pt x="108" y="48"/>
                    </a:cubicBezTo>
                    <a:close/>
                    <a:moveTo>
                      <a:pt x="116" y="51"/>
                    </a:moveTo>
                    <a:cubicBezTo>
                      <a:pt x="116" y="51"/>
                      <a:pt x="117" y="49"/>
                      <a:pt x="118" y="49"/>
                    </a:cubicBezTo>
                    <a:cubicBezTo>
                      <a:pt x="118" y="48"/>
                      <a:pt x="119" y="47"/>
                      <a:pt x="119" y="47"/>
                    </a:cubicBezTo>
                    <a:cubicBezTo>
                      <a:pt x="120" y="46"/>
                      <a:pt x="121" y="45"/>
                      <a:pt x="121" y="44"/>
                    </a:cubicBezTo>
                    <a:cubicBezTo>
                      <a:pt x="121" y="44"/>
                      <a:pt x="119" y="43"/>
                      <a:pt x="119" y="43"/>
                    </a:cubicBezTo>
                    <a:cubicBezTo>
                      <a:pt x="119" y="43"/>
                      <a:pt x="117" y="41"/>
                      <a:pt x="117" y="41"/>
                    </a:cubicBezTo>
                    <a:cubicBezTo>
                      <a:pt x="116" y="41"/>
                      <a:pt x="115" y="43"/>
                      <a:pt x="115" y="43"/>
                    </a:cubicBezTo>
                    <a:cubicBezTo>
                      <a:pt x="114" y="44"/>
                      <a:pt x="114" y="45"/>
                      <a:pt x="113" y="46"/>
                    </a:cubicBezTo>
                    <a:cubicBezTo>
                      <a:pt x="113" y="46"/>
                      <a:pt x="115" y="47"/>
                      <a:pt x="116" y="47"/>
                    </a:cubicBezTo>
                    <a:cubicBezTo>
                      <a:pt x="116" y="48"/>
                      <a:pt x="114" y="49"/>
                      <a:pt x="114" y="49"/>
                    </a:cubicBezTo>
                    <a:cubicBezTo>
                      <a:pt x="114" y="49"/>
                      <a:pt x="116" y="51"/>
                      <a:pt x="116" y="51"/>
                    </a:cubicBezTo>
                    <a:close/>
                    <a:moveTo>
                      <a:pt x="177" y="27"/>
                    </a:moveTo>
                    <a:cubicBezTo>
                      <a:pt x="178" y="27"/>
                      <a:pt x="178" y="29"/>
                      <a:pt x="179" y="29"/>
                    </a:cubicBezTo>
                    <a:cubicBezTo>
                      <a:pt x="180" y="29"/>
                      <a:pt x="180" y="27"/>
                      <a:pt x="181" y="26"/>
                    </a:cubicBezTo>
                    <a:cubicBezTo>
                      <a:pt x="181" y="26"/>
                      <a:pt x="182" y="24"/>
                      <a:pt x="183" y="24"/>
                    </a:cubicBezTo>
                    <a:cubicBezTo>
                      <a:pt x="183" y="24"/>
                      <a:pt x="185" y="26"/>
                      <a:pt x="185" y="26"/>
                    </a:cubicBezTo>
                    <a:cubicBezTo>
                      <a:pt x="185" y="25"/>
                      <a:pt x="186" y="24"/>
                      <a:pt x="186" y="24"/>
                    </a:cubicBezTo>
                    <a:cubicBezTo>
                      <a:pt x="188" y="22"/>
                      <a:pt x="189" y="21"/>
                      <a:pt x="190" y="19"/>
                    </a:cubicBezTo>
                    <a:cubicBezTo>
                      <a:pt x="191" y="19"/>
                      <a:pt x="191" y="21"/>
                      <a:pt x="192" y="21"/>
                    </a:cubicBezTo>
                    <a:cubicBezTo>
                      <a:pt x="192" y="21"/>
                      <a:pt x="194" y="19"/>
                      <a:pt x="194" y="19"/>
                    </a:cubicBezTo>
                    <a:cubicBezTo>
                      <a:pt x="194" y="19"/>
                      <a:pt x="192" y="17"/>
                      <a:pt x="192" y="17"/>
                    </a:cubicBezTo>
                    <a:cubicBezTo>
                      <a:pt x="191" y="17"/>
                      <a:pt x="190" y="19"/>
                      <a:pt x="190" y="19"/>
                    </a:cubicBezTo>
                    <a:cubicBezTo>
                      <a:pt x="189" y="19"/>
                      <a:pt x="188" y="17"/>
                      <a:pt x="188" y="18"/>
                    </a:cubicBezTo>
                    <a:cubicBezTo>
                      <a:pt x="187" y="18"/>
                      <a:pt x="186" y="20"/>
                      <a:pt x="186" y="20"/>
                    </a:cubicBezTo>
                    <a:cubicBezTo>
                      <a:pt x="185" y="20"/>
                      <a:pt x="184" y="18"/>
                      <a:pt x="184" y="18"/>
                    </a:cubicBezTo>
                    <a:cubicBezTo>
                      <a:pt x="183" y="18"/>
                      <a:pt x="182" y="16"/>
                      <a:pt x="181" y="16"/>
                    </a:cubicBezTo>
                    <a:cubicBezTo>
                      <a:pt x="181" y="17"/>
                      <a:pt x="180" y="18"/>
                      <a:pt x="180" y="19"/>
                    </a:cubicBezTo>
                    <a:cubicBezTo>
                      <a:pt x="179" y="19"/>
                      <a:pt x="179" y="20"/>
                      <a:pt x="178" y="21"/>
                    </a:cubicBezTo>
                    <a:cubicBezTo>
                      <a:pt x="178" y="22"/>
                      <a:pt x="177" y="22"/>
                      <a:pt x="176" y="23"/>
                    </a:cubicBezTo>
                    <a:cubicBezTo>
                      <a:pt x="176" y="24"/>
                      <a:pt x="175" y="25"/>
                      <a:pt x="175" y="25"/>
                    </a:cubicBezTo>
                    <a:cubicBezTo>
                      <a:pt x="174" y="26"/>
                      <a:pt x="173" y="27"/>
                      <a:pt x="173" y="27"/>
                    </a:cubicBezTo>
                    <a:cubicBezTo>
                      <a:pt x="173" y="28"/>
                      <a:pt x="175" y="29"/>
                      <a:pt x="175" y="29"/>
                    </a:cubicBezTo>
                    <a:cubicBezTo>
                      <a:pt x="176" y="28"/>
                      <a:pt x="176" y="28"/>
                      <a:pt x="177" y="27"/>
                    </a:cubicBezTo>
                    <a:close/>
                    <a:moveTo>
                      <a:pt x="206" y="49"/>
                    </a:moveTo>
                    <a:cubicBezTo>
                      <a:pt x="206" y="49"/>
                      <a:pt x="207" y="47"/>
                      <a:pt x="208" y="47"/>
                    </a:cubicBezTo>
                    <a:cubicBezTo>
                      <a:pt x="208" y="47"/>
                      <a:pt x="205" y="45"/>
                      <a:pt x="205" y="45"/>
                    </a:cubicBezTo>
                    <a:cubicBezTo>
                      <a:pt x="205" y="45"/>
                      <a:pt x="207" y="44"/>
                      <a:pt x="207" y="43"/>
                    </a:cubicBezTo>
                    <a:cubicBezTo>
                      <a:pt x="207" y="42"/>
                      <a:pt x="208" y="41"/>
                      <a:pt x="209" y="41"/>
                    </a:cubicBezTo>
                    <a:cubicBezTo>
                      <a:pt x="209" y="40"/>
                      <a:pt x="210" y="39"/>
                      <a:pt x="211" y="38"/>
                    </a:cubicBezTo>
                    <a:cubicBezTo>
                      <a:pt x="211" y="38"/>
                      <a:pt x="208" y="37"/>
                      <a:pt x="208" y="37"/>
                    </a:cubicBezTo>
                    <a:cubicBezTo>
                      <a:pt x="208" y="36"/>
                      <a:pt x="210" y="35"/>
                      <a:pt x="210" y="35"/>
                    </a:cubicBezTo>
                    <a:cubicBezTo>
                      <a:pt x="210" y="35"/>
                      <a:pt x="208" y="33"/>
                      <a:pt x="208" y="33"/>
                    </a:cubicBezTo>
                    <a:cubicBezTo>
                      <a:pt x="207" y="33"/>
                      <a:pt x="207" y="34"/>
                      <a:pt x="206" y="35"/>
                    </a:cubicBezTo>
                    <a:cubicBezTo>
                      <a:pt x="206" y="35"/>
                      <a:pt x="204" y="37"/>
                      <a:pt x="204" y="37"/>
                    </a:cubicBezTo>
                    <a:cubicBezTo>
                      <a:pt x="204" y="38"/>
                      <a:pt x="207" y="39"/>
                      <a:pt x="207" y="39"/>
                    </a:cubicBezTo>
                    <a:cubicBezTo>
                      <a:pt x="206" y="40"/>
                      <a:pt x="205" y="41"/>
                      <a:pt x="205" y="41"/>
                    </a:cubicBezTo>
                    <a:cubicBezTo>
                      <a:pt x="204" y="42"/>
                      <a:pt x="203" y="43"/>
                      <a:pt x="203" y="43"/>
                    </a:cubicBezTo>
                    <a:cubicBezTo>
                      <a:pt x="203" y="44"/>
                      <a:pt x="201" y="45"/>
                      <a:pt x="201" y="46"/>
                    </a:cubicBezTo>
                    <a:cubicBezTo>
                      <a:pt x="202" y="46"/>
                      <a:pt x="203" y="47"/>
                      <a:pt x="204" y="47"/>
                    </a:cubicBezTo>
                    <a:cubicBezTo>
                      <a:pt x="204" y="47"/>
                      <a:pt x="205" y="49"/>
                      <a:pt x="206" y="49"/>
                    </a:cubicBezTo>
                    <a:close/>
                    <a:moveTo>
                      <a:pt x="240" y="51"/>
                    </a:moveTo>
                    <a:cubicBezTo>
                      <a:pt x="240" y="50"/>
                      <a:pt x="242" y="52"/>
                      <a:pt x="242" y="52"/>
                    </a:cubicBezTo>
                    <a:cubicBezTo>
                      <a:pt x="243" y="52"/>
                      <a:pt x="244" y="50"/>
                      <a:pt x="244" y="50"/>
                    </a:cubicBezTo>
                    <a:cubicBezTo>
                      <a:pt x="244" y="50"/>
                      <a:pt x="242" y="48"/>
                      <a:pt x="242" y="48"/>
                    </a:cubicBezTo>
                    <a:cubicBezTo>
                      <a:pt x="241" y="48"/>
                      <a:pt x="240" y="47"/>
                      <a:pt x="240" y="47"/>
                    </a:cubicBezTo>
                    <a:cubicBezTo>
                      <a:pt x="239" y="47"/>
                      <a:pt x="238" y="49"/>
                      <a:pt x="238" y="49"/>
                    </a:cubicBezTo>
                    <a:cubicBezTo>
                      <a:pt x="238" y="49"/>
                      <a:pt x="236" y="51"/>
                      <a:pt x="236" y="51"/>
                    </a:cubicBezTo>
                    <a:cubicBezTo>
                      <a:pt x="236" y="52"/>
                      <a:pt x="238" y="52"/>
                      <a:pt x="238" y="53"/>
                    </a:cubicBezTo>
                    <a:cubicBezTo>
                      <a:pt x="239" y="53"/>
                      <a:pt x="240" y="51"/>
                      <a:pt x="240" y="51"/>
                    </a:cubicBezTo>
                    <a:close/>
                    <a:moveTo>
                      <a:pt x="233" y="45"/>
                    </a:moveTo>
                    <a:cubicBezTo>
                      <a:pt x="234" y="46"/>
                      <a:pt x="235" y="43"/>
                      <a:pt x="235" y="43"/>
                    </a:cubicBezTo>
                    <a:cubicBezTo>
                      <a:pt x="236" y="43"/>
                      <a:pt x="237" y="45"/>
                      <a:pt x="237" y="45"/>
                    </a:cubicBezTo>
                    <a:cubicBezTo>
                      <a:pt x="238" y="45"/>
                      <a:pt x="239" y="43"/>
                      <a:pt x="239" y="43"/>
                    </a:cubicBezTo>
                    <a:cubicBezTo>
                      <a:pt x="240" y="42"/>
                      <a:pt x="240" y="41"/>
                      <a:pt x="241" y="40"/>
                    </a:cubicBezTo>
                    <a:cubicBezTo>
                      <a:pt x="240" y="40"/>
                      <a:pt x="239" y="39"/>
                      <a:pt x="239" y="39"/>
                    </a:cubicBezTo>
                    <a:cubicBezTo>
                      <a:pt x="238" y="39"/>
                      <a:pt x="237" y="41"/>
                      <a:pt x="237" y="41"/>
                    </a:cubicBezTo>
                    <a:cubicBezTo>
                      <a:pt x="236" y="41"/>
                      <a:pt x="235" y="39"/>
                      <a:pt x="235" y="39"/>
                    </a:cubicBezTo>
                    <a:cubicBezTo>
                      <a:pt x="234" y="40"/>
                      <a:pt x="233" y="41"/>
                      <a:pt x="233" y="41"/>
                    </a:cubicBezTo>
                    <a:cubicBezTo>
                      <a:pt x="232" y="42"/>
                      <a:pt x="232" y="43"/>
                      <a:pt x="231" y="44"/>
                    </a:cubicBezTo>
                    <a:cubicBezTo>
                      <a:pt x="232" y="44"/>
                      <a:pt x="233" y="45"/>
                      <a:pt x="233" y="45"/>
                    </a:cubicBezTo>
                    <a:close/>
                    <a:moveTo>
                      <a:pt x="241" y="30"/>
                    </a:moveTo>
                    <a:cubicBezTo>
                      <a:pt x="242" y="30"/>
                      <a:pt x="243" y="32"/>
                      <a:pt x="244" y="32"/>
                    </a:cubicBezTo>
                    <a:cubicBezTo>
                      <a:pt x="244" y="32"/>
                      <a:pt x="245" y="30"/>
                      <a:pt x="245" y="30"/>
                    </a:cubicBezTo>
                    <a:cubicBezTo>
                      <a:pt x="246" y="30"/>
                      <a:pt x="247" y="32"/>
                      <a:pt x="248" y="32"/>
                    </a:cubicBezTo>
                    <a:cubicBezTo>
                      <a:pt x="248" y="31"/>
                      <a:pt x="249" y="29"/>
                      <a:pt x="249" y="29"/>
                    </a:cubicBezTo>
                    <a:cubicBezTo>
                      <a:pt x="248" y="28"/>
                      <a:pt x="246" y="27"/>
                      <a:pt x="245" y="26"/>
                    </a:cubicBezTo>
                    <a:cubicBezTo>
                      <a:pt x="244" y="25"/>
                      <a:pt x="243" y="25"/>
                      <a:pt x="243" y="24"/>
                    </a:cubicBezTo>
                    <a:cubicBezTo>
                      <a:pt x="242" y="25"/>
                      <a:pt x="242" y="26"/>
                      <a:pt x="241" y="26"/>
                    </a:cubicBezTo>
                    <a:cubicBezTo>
                      <a:pt x="240" y="27"/>
                      <a:pt x="240" y="28"/>
                      <a:pt x="239" y="29"/>
                    </a:cubicBezTo>
                    <a:cubicBezTo>
                      <a:pt x="239" y="29"/>
                      <a:pt x="237" y="30"/>
                      <a:pt x="238" y="31"/>
                    </a:cubicBezTo>
                    <a:cubicBezTo>
                      <a:pt x="238" y="32"/>
                      <a:pt x="240" y="32"/>
                      <a:pt x="240" y="33"/>
                    </a:cubicBezTo>
                    <a:cubicBezTo>
                      <a:pt x="240" y="32"/>
                      <a:pt x="241" y="30"/>
                      <a:pt x="241" y="30"/>
                    </a:cubicBezTo>
                    <a:close/>
                    <a:moveTo>
                      <a:pt x="283" y="41"/>
                    </a:moveTo>
                    <a:cubicBezTo>
                      <a:pt x="284" y="40"/>
                      <a:pt x="284" y="39"/>
                      <a:pt x="285" y="39"/>
                    </a:cubicBezTo>
                    <a:cubicBezTo>
                      <a:pt x="285" y="38"/>
                      <a:pt x="286" y="37"/>
                      <a:pt x="286" y="36"/>
                    </a:cubicBezTo>
                    <a:cubicBezTo>
                      <a:pt x="286" y="36"/>
                      <a:pt x="284" y="35"/>
                      <a:pt x="284" y="35"/>
                    </a:cubicBezTo>
                    <a:cubicBezTo>
                      <a:pt x="284" y="34"/>
                      <a:pt x="286" y="33"/>
                      <a:pt x="286" y="32"/>
                    </a:cubicBezTo>
                    <a:cubicBezTo>
                      <a:pt x="286" y="32"/>
                      <a:pt x="287" y="31"/>
                      <a:pt x="288" y="30"/>
                    </a:cubicBezTo>
                    <a:cubicBezTo>
                      <a:pt x="288" y="30"/>
                      <a:pt x="285" y="29"/>
                      <a:pt x="285" y="28"/>
                    </a:cubicBezTo>
                    <a:cubicBezTo>
                      <a:pt x="285" y="28"/>
                      <a:pt x="287" y="27"/>
                      <a:pt x="287" y="26"/>
                    </a:cubicBezTo>
                    <a:cubicBezTo>
                      <a:pt x="287" y="26"/>
                      <a:pt x="289" y="25"/>
                      <a:pt x="289" y="24"/>
                    </a:cubicBezTo>
                    <a:cubicBezTo>
                      <a:pt x="289" y="23"/>
                      <a:pt x="287" y="23"/>
                      <a:pt x="286" y="22"/>
                    </a:cubicBezTo>
                    <a:cubicBezTo>
                      <a:pt x="286" y="23"/>
                      <a:pt x="285" y="24"/>
                      <a:pt x="285" y="25"/>
                    </a:cubicBezTo>
                    <a:cubicBezTo>
                      <a:pt x="285" y="25"/>
                      <a:pt x="283" y="26"/>
                      <a:pt x="283" y="27"/>
                    </a:cubicBezTo>
                    <a:cubicBezTo>
                      <a:pt x="283" y="27"/>
                      <a:pt x="285" y="28"/>
                      <a:pt x="285" y="28"/>
                    </a:cubicBezTo>
                    <a:cubicBezTo>
                      <a:pt x="285" y="29"/>
                      <a:pt x="284" y="30"/>
                      <a:pt x="284" y="31"/>
                    </a:cubicBezTo>
                    <a:cubicBezTo>
                      <a:pt x="283" y="31"/>
                      <a:pt x="282" y="32"/>
                      <a:pt x="282" y="33"/>
                    </a:cubicBezTo>
                    <a:cubicBezTo>
                      <a:pt x="282" y="33"/>
                      <a:pt x="284" y="34"/>
                      <a:pt x="284" y="35"/>
                    </a:cubicBezTo>
                    <a:cubicBezTo>
                      <a:pt x="284" y="35"/>
                      <a:pt x="283" y="37"/>
                      <a:pt x="282" y="37"/>
                    </a:cubicBezTo>
                    <a:cubicBezTo>
                      <a:pt x="282" y="37"/>
                      <a:pt x="281" y="38"/>
                      <a:pt x="281" y="39"/>
                    </a:cubicBezTo>
                    <a:cubicBezTo>
                      <a:pt x="281" y="40"/>
                      <a:pt x="279" y="41"/>
                      <a:pt x="279" y="41"/>
                    </a:cubicBezTo>
                    <a:cubicBezTo>
                      <a:pt x="279" y="42"/>
                      <a:pt x="281" y="42"/>
                      <a:pt x="281" y="43"/>
                    </a:cubicBezTo>
                    <a:cubicBezTo>
                      <a:pt x="282" y="42"/>
                      <a:pt x="282" y="42"/>
                      <a:pt x="283" y="41"/>
                    </a:cubicBezTo>
                    <a:close/>
                    <a:moveTo>
                      <a:pt x="270" y="34"/>
                    </a:moveTo>
                    <a:cubicBezTo>
                      <a:pt x="270" y="35"/>
                      <a:pt x="271" y="32"/>
                      <a:pt x="272" y="32"/>
                    </a:cubicBezTo>
                    <a:cubicBezTo>
                      <a:pt x="272" y="32"/>
                      <a:pt x="274" y="34"/>
                      <a:pt x="274" y="34"/>
                    </a:cubicBezTo>
                    <a:cubicBezTo>
                      <a:pt x="275" y="34"/>
                      <a:pt x="275" y="32"/>
                      <a:pt x="276" y="32"/>
                    </a:cubicBezTo>
                    <a:cubicBezTo>
                      <a:pt x="276" y="31"/>
                      <a:pt x="277" y="30"/>
                      <a:pt x="277" y="30"/>
                    </a:cubicBezTo>
                    <a:cubicBezTo>
                      <a:pt x="277" y="29"/>
                      <a:pt x="276" y="28"/>
                      <a:pt x="275" y="28"/>
                    </a:cubicBezTo>
                    <a:cubicBezTo>
                      <a:pt x="275" y="28"/>
                      <a:pt x="273" y="26"/>
                      <a:pt x="273" y="26"/>
                    </a:cubicBezTo>
                    <a:cubicBezTo>
                      <a:pt x="273" y="26"/>
                      <a:pt x="271" y="28"/>
                      <a:pt x="271" y="28"/>
                    </a:cubicBezTo>
                    <a:cubicBezTo>
                      <a:pt x="271" y="29"/>
                      <a:pt x="270" y="30"/>
                      <a:pt x="270" y="31"/>
                    </a:cubicBezTo>
                    <a:cubicBezTo>
                      <a:pt x="269" y="31"/>
                      <a:pt x="268" y="32"/>
                      <a:pt x="268" y="33"/>
                    </a:cubicBezTo>
                    <a:cubicBezTo>
                      <a:pt x="269" y="33"/>
                      <a:pt x="269" y="34"/>
                      <a:pt x="270" y="34"/>
                    </a:cubicBezTo>
                    <a:close/>
                    <a:moveTo>
                      <a:pt x="295" y="25"/>
                    </a:moveTo>
                    <a:cubicBezTo>
                      <a:pt x="295" y="25"/>
                      <a:pt x="293" y="27"/>
                      <a:pt x="293" y="27"/>
                    </a:cubicBezTo>
                    <a:cubicBezTo>
                      <a:pt x="293" y="28"/>
                      <a:pt x="295" y="29"/>
                      <a:pt x="295" y="29"/>
                    </a:cubicBezTo>
                    <a:cubicBezTo>
                      <a:pt x="296" y="29"/>
                      <a:pt x="297" y="31"/>
                      <a:pt x="298" y="31"/>
                    </a:cubicBezTo>
                    <a:cubicBezTo>
                      <a:pt x="298" y="31"/>
                      <a:pt x="299" y="29"/>
                      <a:pt x="299" y="29"/>
                    </a:cubicBezTo>
                    <a:cubicBezTo>
                      <a:pt x="300" y="28"/>
                      <a:pt x="301" y="27"/>
                      <a:pt x="301" y="26"/>
                    </a:cubicBezTo>
                    <a:cubicBezTo>
                      <a:pt x="301" y="26"/>
                      <a:pt x="303" y="25"/>
                      <a:pt x="303" y="24"/>
                    </a:cubicBezTo>
                    <a:cubicBezTo>
                      <a:pt x="303" y="23"/>
                      <a:pt x="301" y="23"/>
                      <a:pt x="301" y="22"/>
                    </a:cubicBezTo>
                    <a:cubicBezTo>
                      <a:pt x="299" y="24"/>
                      <a:pt x="298" y="25"/>
                      <a:pt x="297" y="27"/>
                    </a:cubicBezTo>
                    <a:cubicBezTo>
                      <a:pt x="296" y="27"/>
                      <a:pt x="296" y="25"/>
                      <a:pt x="295" y="25"/>
                    </a:cubicBezTo>
                    <a:close/>
                    <a:moveTo>
                      <a:pt x="373" y="39"/>
                    </a:moveTo>
                    <a:cubicBezTo>
                      <a:pt x="373" y="38"/>
                      <a:pt x="374" y="37"/>
                      <a:pt x="375" y="37"/>
                    </a:cubicBezTo>
                    <a:cubicBezTo>
                      <a:pt x="375" y="36"/>
                      <a:pt x="376" y="38"/>
                      <a:pt x="377" y="38"/>
                    </a:cubicBezTo>
                    <a:cubicBezTo>
                      <a:pt x="377" y="38"/>
                      <a:pt x="378" y="36"/>
                      <a:pt x="378" y="36"/>
                    </a:cubicBezTo>
                    <a:cubicBezTo>
                      <a:pt x="379" y="36"/>
                      <a:pt x="380" y="37"/>
                      <a:pt x="381" y="38"/>
                    </a:cubicBezTo>
                    <a:cubicBezTo>
                      <a:pt x="381" y="38"/>
                      <a:pt x="383" y="39"/>
                      <a:pt x="383" y="39"/>
                    </a:cubicBezTo>
                    <a:cubicBezTo>
                      <a:pt x="384" y="39"/>
                      <a:pt x="384" y="37"/>
                      <a:pt x="385" y="37"/>
                    </a:cubicBezTo>
                    <a:cubicBezTo>
                      <a:pt x="384" y="37"/>
                      <a:pt x="383" y="36"/>
                      <a:pt x="382" y="35"/>
                    </a:cubicBezTo>
                    <a:cubicBezTo>
                      <a:pt x="382" y="35"/>
                      <a:pt x="381" y="34"/>
                      <a:pt x="380" y="34"/>
                    </a:cubicBezTo>
                    <a:cubicBezTo>
                      <a:pt x="380" y="33"/>
                      <a:pt x="379" y="32"/>
                      <a:pt x="378" y="32"/>
                    </a:cubicBezTo>
                    <a:cubicBezTo>
                      <a:pt x="378" y="32"/>
                      <a:pt x="377" y="34"/>
                      <a:pt x="376" y="34"/>
                    </a:cubicBezTo>
                    <a:cubicBezTo>
                      <a:pt x="376" y="34"/>
                      <a:pt x="374" y="32"/>
                      <a:pt x="374" y="33"/>
                    </a:cubicBezTo>
                    <a:cubicBezTo>
                      <a:pt x="373" y="33"/>
                      <a:pt x="373" y="34"/>
                      <a:pt x="372" y="35"/>
                    </a:cubicBezTo>
                    <a:cubicBezTo>
                      <a:pt x="372" y="35"/>
                      <a:pt x="371" y="36"/>
                      <a:pt x="371" y="37"/>
                    </a:cubicBezTo>
                    <a:cubicBezTo>
                      <a:pt x="370" y="38"/>
                      <a:pt x="369" y="39"/>
                      <a:pt x="369" y="39"/>
                    </a:cubicBezTo>
                    <a:cubicBezTo>
                      <a:pt x="369" y="40"/>
                      <a:pt x="371" y="40"/>
                      <a:pt x="371" y="41"/>
                    </a:cubicBezTo>
                    <a:cubicBezTo>
                      <a:pt x="372" y="40"/>
                      <a:pt x="372" y="39"/>
                      <a:pt x="373" y="39"/>
                    </a:cubicBezTo>
                    <a:close/>
                    <a:moveTo>
                      <a:pt x="410" y="50"/>
                    </a:moveTo>
                    <a:cubicBezTo>
                      <a:pt x="411" y="49"/>
                      <a:pt x="412" y="48"/>
                      <a:pt x="412" y="47"/>
                    </a:cubicBezTo>
                    <a:cubicBezTo>
                      <a:pt x="412" y="47"/>
                      <a:pt x="410" y="46"/>
                      <a:pt x="410" y="46"/>
                    </a:cubicBezTo>
                    <a:cubicBezTo>
                      <a:pt x="410" y="46"/>
                      <a:pt x="408" y="44"/>
                      <a:pt x="408" y="44"/>
                    </a:cubicBezTo>
                    <a:cubicBezTo>
                      <a:pt x="407" y="44"/>
                      <a:pt x="406" y="46"/>
                      <a:pt x="406" y="46"/>
                    </a:cubicBezTo>
                    <a:cubicBezTo>
                      <a:pt x="405" y="47"/>
                      <a:pt x="405" y="48"/>
                      <a:pt x="404" y="49"/>
                    </a:cubicBezTo>
                    <a:cubicBezTo>
                      <a:pt x="404" y="49"/>
                      <a:pt x="402" y="50"/>
                      <a:pt x="402" y="51"/>
                    </a:cubicBezTo>
                    <a:cubicBezTo>
                      <a:pt x="402" y="51"/>
                      <a:pt x="404" y="52"/>
                      <a:pt x="405" y="52"/>
                    </a:cubicBezTo>
                    <a:cubicBezTo>
                      <a:pt x="405" y="53"/>
                      <a:pt x="406" y="54"/>
                      <a:pt x="407" y="54"/>
                    </a:cubicBezTo>
                    <a:cubicBezTo>
                      <a:pt x="408" y="53"/>
                      <a:pt x="409" y="51"/>
                      <a:pt x="410" y="50"/>
                    </a:cubicBezTo>
                    <a:close/>
                    <a:moveTo>
                      <a:pt x="399" y="41"/>
                    </a:moveTo>
                    <a:cubicBezTo>
                      <a:pt x="400" y="40"/>
                      <a:pt x="400" y="40"/>
                      <a:pt x="401" y="39"/>
                    </a:cubicBezTo>
                    <a:cubicBezTo>
                      <a:pt x="402" y="37"/>
                      <a:pt x="403" y="36"/>
                      <a:pt x="404" y="35"/>
                    </a:cubicBezTo>
                    <a:cubicBezTo>
                      <a:pt x="403" y="33"/>
                      <a:pt x="401" y="32"/>
                      <a:pt x="400" y="31"/>
                    </a:cubicBezTo>
                    <a:cubicBezTo>
                      <a:pt x="399" y="32"/>
                      <a:pt x="399" y="33"/>
                      <a:pt x="398" y="33"/>
                    </a:cubicBezTo>
                    <a:cubicBezTo>
                      <a:pt x="397" y="35"/>
                      <a:pt x="396" y="36"/>
                      <a:pt x="395" y="38"/>
                    </a:cubicBezTo>
                    <a:cubicBezTo>
                      <a:pt x="394" y="39"/>
                      <a:pt x="392" y="41"/>
                      <a:pt x="391" y="42"/>
                    </a:cubicBezTo>
                    <a:cubicBezTo>
                      <a:pt x="393" y="43"/>
                      <a:pt x="394" y="45"/>
                      <a:pt x="396" y="46"/>
                    </a:cubicBezTo>
                    <a:cubicBezTo>
                      <a:pt x="397" y="44"/>
                      <a:pt x="398" y="43"/>
                      <a:pt x="399" y="41"/>
                    </a:cubicBezTo>
                    <a:close/>
                    <a:moveTo>
                      <a:pt x="433" y="53"/>
                    </a:moveTo>
                    <a:cubicBezTo>
                      <a:pt x="434" y="53"/>
                      <a:pt x="434" y="54"/>
                      <a:pt x="435" y="54"/>
                    </a:cubicBezTo>
                    <a:cubicBezTo>
                      <a:pt x="436" y="55"/>
                      <a:pt x="437" y="56"/>
                      <a:pt x="437" y="56"/>
                    </a:cubicBezTo>
                    <a:cubicBezTo>
                      <a:pt x="438" y="56"/>
                      <a:pt x="439" y="54"/>
                      <a:pt x="439" y="54"/>
                    </a:cubicBezTo>
                    <a:cubicBezTo>
                      <a:pt x="440" y="53"/>
                      <a:pt x="440" y="52"/>
                      <a:pt x="441" y="52"/>
                    </a:cubicBezTo>
                    <a:cubicBezTo>
                      <a:pt x="441" y="51"/>
                      <a:pt x="442" y="50"/>
                      <a:pt x="442" y="49"/>
                    </a:cubicBezTo>
                    <a:cubicBezTo>
                      <a:pt x="442" y="49"/>
                      <a:pt x="440" y="48"/>
                      <a:pt x="440" y="48"/>
                    </a:cubicBezTo>
                    <a:cubicBezTo>
                      <a:pt x="440" y="48"/>
                      <a:pt x="439" y="50"/>
                      <a:pt x="438" y="50"/>
                    </a:cubicBezTo>
                    <a:cubicBezTo>
                      <a:pt x="438" y="50"/>
                      <a:pt x="437" y="48"/>
                      <a:pt x="436" y="48"/>
                    </a:cubicBezTo>
                    <a:cubicBezTo>
                      <a:pt x="436" y="48"/>
                      <a:pt x="435" y="46"/>
                      <a:pt x="434" y="47"/>
                    </a:cubicBezTo>
                    <a:cubicBezTo>
                      <a:pt x="433" y="47"/>
                      <a:pt x="433" y="48"/>
                      <a:pt x="432" y="49"/>
                    </a:cubicBezTo>
                    <a:cubicBezTo>
                      <a:pt x="432" y="49"/>
                      <a:pt x="431" y="50"/>
                      <a:pt x="431" y="51"/>
                    </a:cubicBezTo>
                    <a:cubicBezTo>
                      <a:pt x="430" y="51"/>
                      <a:pt x="429" y="53"/>
                      <a:pt x="429" y="53"/>
                    </a:cubicBezTo>
                    <a:cubicBezTo>
                      <a:pt x="429" y="54"/>
                      <a:pt x="431" y="54"/>
                      <a:pt x="431" y="55"/>
                    </a:cubicBezTo>
                    <a:cubicBezTo>
                      <a:pt x="432" y="54"/>
                      <a:pt x="432" y="53"/>
                      <a:pt x="433" y="53"/>
                    </a:cubicBezTo>
                    <a:close/>
                    <a:moveTo>
                      <a:pt x="464" y="31"/>
                    </a:moveTo>
                    <a:cubicBezTo>
                      <a:pt x="464" y="30"/>
                      <a:pt x="466" y="32"/>
                      <a:pt x="466" y="32"/>
                    </a:cubicBezTo>
                    <a:cubicBezTo>
                      <a:pt x="466" y="32"/>
                      <a:pt x="468" y="30"/>
                      <a:pt x="468" y="30"/>
                    </a:cubicBezTo>
                    <a:cubicBezTo>
                      <a:pt x="468" y="30"/>
                      <a:pt x="466" y="28"/>
                      <a:pt x="466" y="28"/>
                    </a:cubicBezTo>
                    <a:cubicBezTo>
                      <a:pt x="465" y="28"/>
                      <a:pt x="463" y="27"/>
                      <a:pt x="463" y="27"/>
                    </a:cubicBezTo>
                    <a:cubicBezTo>
                      <a:pt x="463" y="26"/>
                      <a:pt x="465" y="25"/>
                      <a:pt x="465" y="24"/>
                    </a:cubicBezTo>
                    <a:cubicBezTo>
                      <a:pt x="465" y="24"/>
                      <a:pt x="466" y="23"/>
                      <a:pt x="467" y="22"/>
                    </a:cubicBezTo>
                    <a:cubicBezTo>
                      <a:pt x="467" y="22"/>
                      <a:pt x="469" y="20"/>
                      <a:pt x="468" y="20"/>
                    </a:cubicBezTo>
                    <a:cubicBezTo>
                      <a:pt x="468" y="19"/>
                      <a:pt x="467" y="19"/>
                      <a:pt x="466" y="18"/>
                    </a:cubicBezTo>
                    <a:cubicBezTo>
                      <a:pt x="466" y="18"/>
                      <a:pt x="465" y="20"/>
                      <a:pt x="465" y="20"/>
                    </a:cubicBezTo>
                    <a:cubicBezTo>
                      <a:pt x="464" y="21"/>
                      <a:pt x="463" y="19"/>
                      <a:pt x="462" y="19"/>
                    </a:cubicBezTo>
                    <a:cubicBezTo>
                      <a:pt x="462" y="19"/>
                      <a:pt x="461" y="20"/>
                      <a:pt x="461" y="21"/>
                    </a:cubicBezTo>
                    <a:cubicBezTo>
                      <a:pt x="461" y="21"/>
                      <a:pt x="463" y="22"/>
                      <a:pt x="463" y="23"/>
                    </a:cubicBezTo>
                    <a:cubicBezTo>
                      <a:pt x="463" y="23"/>
                      <a:pt x="461" y="24"/>
                      <a:pt x="461" y="25"/>
                    </a:cubicBezTo>
                    <a:cubicBezTo>
                      <a:pt x="461" y="25"/>
                      <a:pt x="463" y="26"/>
                      <a:pt x="463" y="27"/>
                    </a:cubicBezTo>
                    <a:cubicBezTo>
                      <a:pt x="463" y="27"/>
                      <a:pt x="462" y="28"/>
                      <a:pt x="462" y="29"/>
                    </a:cubicBezTo>
                    <a:cubicBezTo>
                      <a:pt x="462" y="29"/>
                      <a:pt x="460" y="30"/>
                      <a:pt x="460" y="31"/>
                    </a:cubicBezTo>
                    <a:cubicBezTo>
                      <a:pt x="460" y="32"/>
                      <a:pt x="462" y="32"/>
                      <a:pt x="462" y="33"/>
                    </a:cubicBezTo>
                    <a:cubicBezTo>
                      <a:pt x="463" y="32"/>
                      <a:pt x="463" y="31"/>
                      <a:pt x="464" y="31"/>
                    </a:cubicBezTo>
                    <a:close/>
                    <a:moveTo>
                      <a:pt x="483" y="38"/>
                    </a:moveTo>
                    <a:cubicBezTo>
                      <a:pt x="483" y="38"/>
                      <a:pt x="485" y="40"/>
                      <a:pt x="485" y="40"/>
                    </a:cubicBezTo>
                    <a:cubicBezTo>
                      <a:pt x="485" y="39"/>
                      <a:pt x="487" y="38"/>
                      <a:pt x="487" y="37"/>
                    </a:cubicBezTo>
                    <a:cubicBezTo>
                      <a:pt x="487" y="37"/>
                      <a:pt x="485" y="36"/>
                      <a:pt x="485" y="36"/>
                    </a:cubicBezTo>
                    <a:cubicBezTo>
                      <a:pt x="484" y="36"/>
                      <a:pt x="483" y="34"/>
                      <a:pt x="482" y="34"/>
                    </a:cubicBezTo>
                    <a:cubicBezTo>
                      <a:pt x="482" y="34"/>
                      <a:pt x="481" y="36"/>
                      <a:pt x="481" y="36"/>
                    </a:cubicBezTo>
                    <a:cubicBezTo>
                      <a:pt x="480" y="37"/>
                      <a:pt x="479" y="38"/>
                      <a:pt x="479" y="39"/>
                    </a:cubicBezTo>
                    <a:cubicBezTo>
                      <a:pt x="479" y="39"/>
                      <a:pt x="481" y="40"/>
                      <a:pt x="481" y="40"/>
                    </a:cubicBezTo>
                    <a:cubicBezTo>
                      <a:pt x="482" y="40"/>
                      <a:pt x="482" y="38"/>
                      <a:pt x="483" y="38"/>
                    </a:cubicBezTo>
                    <a:close/>
                    <a:moveTo>
                      <a:pt x="498" y="32"/>
                    </a:moveTo>
                    <a:cubicBezTo>
                      <a:pt x="499" y="32"/>
                      <a:pt x="500" y="34"/>
                      <a:pt x="500" y="34"/>
                    </a:cubicBezTo>
                    <a:cubicBezTo>
                      <a:pt x="501" y="34"/>
                      <a:pt x="502" y="32"/>
                      <a:pt x="502" y="31"/>
                    </a:cubicBezTo>
                    <a:cubicBezTo>
                      <a:pt x="502" y="31"/>
                      <a:pt x="500" y="30"/>
                      <a:pt x="500" y="30"/>
                    </a:cubicBezTo>
                    <a:cubicBezTo>
                      <a:pt x="500" y="29"/>
                      <a:pt x="501" y="28"/>
                      <a:pt x="502" y="27"/>
                    </a:cubicBezTo>
                    <a:cubicBezTo>
                      <a:pt x="501" y="27"/>
                      <a:pt x="500" y="26"/>
                      <a:pt x="499" y="26"/>
                    </a:cubicBezTo>
                    <a:cubicBezTo>
                      <a:pt x="499" y="26"/>
                      <a:pt x="498" y="28"/>
                      <a:pt x="498" y="28"/>
                    </a:cubicBezTo>
                    <a:cubicBezTo>
                      <a:pt x="497" y="29"/>
                      <a:pt x="496" y="29"/>
                      <a:pt x="496" y="30"/>
                    </a:cubicBezTo>
                    <a:cubicBezTo>
                      <a:pt x="496" y="31"/>
                      <a:pt x="494" y="32"/>
                      <a:pt x="494" y="32"/>
                    </a:cubicBezTo>
                    <a:cubicBezTo>
                      <a:pt x="494" y="33"/>
                      <a:pt x="496" y="34"/>
                      <a:pt x="496" y="34"/>
                    </a:cubicBezTo>
                    <a:cubicBezTo>
                      <a:pt x="497" y="34"/>
                      <a:pt x="497" y="32"/>
                      <a:pt x="498" y="32"/>
                    </a:cubicBezTo>
                    <a:close/>
                    <a:moveTo>
                      <a:pt x="527" y="36"/>
                    </a:moveTo>
                    <a:cubicBezTo>
                      <a:pt x="526" y="36"/>
                      <a:pt x="525" y="34"/>
                      <a:pt x="525" y="34"/>
                    </a:cubicBezTo>
                    <a:cubicBezTo>
                      <a:pt x="524" y="34"/>
                      <a:pt x="523" y="36"/>
                      <a:pt x="523" y="37"/>
                    </a:cubicBezTo>
                    <a:cubicBezTo>
                      <a:pt x="523" y="37"/>
                      <a:pt x="525" y="38"/>
                      <a:pt x="525" y="38"/>
                    </a:cubicBezTo>
                    <a:cubicBezTo>
                      <a:pt x="525" y="39"/>
                      <a:pt x="527" y="40"/>
                      <a:pt x="527" y="40"/>
                    </a:cubicBezTo>
                    <a:cubicBezTo>
                      <a:pt x="528" y="40"/>
                      <a:pt x="529" y="38"/>
                      <a:pt x="529" y="38"/>
                    </a:cubicBezTo>
                    <a:cubicBezTo>
                      <a:pt x="530" y="37"/>
                      <a:pt x="530" y="36"/>
                      <a:pt x="531" y="36"/>
                    </a:cubicBezTo>
                    <a:cubicBezTo>
                      <a:pt x="530" y="35"/>
                      <a:pt x="529" y="35"/>
                      <a:pt x="528" y="34"/>
                    </a:cubicBezTo>
                    <a:cubicBezTo>
                      <a:pt x="528" y="34"/>
                      <a:pt x="530" y="32"/>
                      <a:pt x="530" y="32"/>
                    </a:cubicBezTo>
                    <a:cubicBezTo>
                      <a:pt x="530" y="31"/>
                      <a:pt x="528" y="30"/>
                      <a:pt x="528" y="30"/>
                    </a:cubicBezTo>
                    <a:cubicBezTo>
                      <a:pt x="528" y="30"/>
                      <a:pt x="526" y="32"/>
                      <a:pt x="526" y="32"/>
                    </a:cubicBezTo>
                    <a:cubicBezTo>
                      <a:pt x="526" y="33"/>
                      <a:pt x="528" y="33"/>
                      <a:pt x="528" y="34"/>
                    </a:cubicBezTo>
                    <a:cubicBezTo>
                      <a:pt x="528" y="34"/>
                      <a:pt x="527" y="36"/>
                      <a:pt x="527" y="36"/>
                    </a:cubicBezTo>
                    <a:close/>
                    <a:moveTo>
                      <a:pt x="567" y="49"/>
                    </a:moveTo>
                    <a:cubicBezTo>
                      <a:pt x="567" y="49"/>
                      <a:pt x="568" y="47"/>
                      <a:pt x="568" y="47"/>
                    </a:cubicBezTo>
                    <a:cubicBezTo>
                      <a:pt x="569" y="46"/>
                      <a:pt x="569" y="45"/>
                      <a:pt x="570" y="44"/>
                    </a:cubicBezTo>
                    <a:cubicBezTo>
                      <a:pt x="571" y="43"/>
                      <a:pt x="572" y="41"/>
                      <a:pt x="573" y="40"/>
                    </a:cubicBezTo>
                    <a:cubicBezTo>
                      <a:pt x="573" y="40"/>
                      <a:pt x="572" y="38"/>
                      <a:pt x="571" y="38"/>
                    </a:cubicBezTo>
                    <a:cubicBezTo>
                      <a:pt x="571" y="38"/>
                      <a:pt x="570" y="40"/>
                      <a:pt x="569" y="40"/>
                    </a:cubicBezTo>
                    <a:cubicBezTo>
                      <a:pt x="569" y="41"/>
                      <a:pt x="568" y="42"/>
                      <a:pt x="568" y="43"/>
                    </a:cubicBezTo>
                    <a:cubicBezTo>
                      <a:pt x="567" y="44"/>
                      <a:pt x="565" y="46"/>
                      <a:pt x="564" y="47"/>
                    </a:cubicBezTo>
                    <a:cubicBezTo>
                      <a:pt x="565" y="47"/>
                      <a:pt x="566" y="49"/>
                      <a:pt x="567" y="49"/>
                    </a:cubicBezTo>
                    <a:close/>
                    <a:moveTo>
                      <a:pt x="614" y="28"/>
                    </a:moveTo>
                    <a:cubicBezTo>
                      <a:pt x="614" y="28"/>
                      <a:pt x="615" y="26"/>
                      <a:pt x="616" y="26"/>
                    </a:cubicBezTo>
                    <a:cubicBezTo>
                      <a:pt x="616" y="26"/>
                      <a:pt x="618" y="28"/>
                      <a:pt x="618" y="28"/>
                    </a:cubicBezTo>
                    <a:cubicBezTo>
                      <a:pt x="618" y="28"/>
                      <a:pt x="620" y="30"/>
                      <a:pt x="620" y="30"/>
                    </a:cubicBezTo>
                    <a:cubicBezTo>
                      <a:pt x="620" y="30"/>
                      <a:pt x="622" y="28"/>
                      <a:pt x="622" y="27"/>
                    </a:cubicBezTo>
                    <a:cubicBezTo>
                      <a:pt x="622" y="27"/>
                      <a:pt x="620" y="26"/>
                      <a:pt x="619" y="26"/>
                    </a:cubicBezTo>
                    <a:cubicBezTo>
                      <a:pt x="619" y="25"/>
                      <a:pt x="621" y="24"/>
                      <a:pt x="621" y="23"/>
                    </a:cubicBezTo>
                    <a:cubicBezTo>
                      <a:pt x="621" y="23"/>
                      <a:pt x="620" y="22"/>
                      <a:pt x="619" y="22"/>
                    </a:cubicBezTo>
                    <a:cubicBezTo>
                      <a:pt x="618" y="22"/>
                      <a:pt x="618" y="24"/>
                      <a:pt x="617" y="24"/>
                    </a:cubicBezTo>
                    <a:cubicBezTo>
                      <a:pt x="617" y="24"/>
                      <a:pt x="616" y="22"/>
                      <a:pt x="615" y="22"/>
                    </a:cubicBezTo>
                    <a:cubicBezTo>
                      <a:pt x="615" y="22"/>
                      <a:pt x="614" y="24"/>
                      <a:pt x="613" y="24"/>
                    </a:cubicBezTo>
                    <a:cubicBezTo>
                      <a:pt x="613" y="25"/>
                      <a:pt x="612" y="26"/>
                      <a:pt x="612" y="27"/>
                    </a:cubicBezTo>
                    <a:cubicBezTo>
                      <a:pt x="611" y="27"/>
                      <a:pt x="610" y="28"/>
                      <a:pt x="610" y="29"/>
                    </a:cubicBezTo>
                    <a:cubicBezTo>
                      <a:pt x="610" y="30"/>
                      <a:pt x="612" y="30"/>
                      <a:pt x="612" y="31"/>
                    </a:cubicBezTo>
                    <a:cubicBezTo>
                      <a:pt x="613" y="30"/>
                      <a:pt x="613" y="29"/>
                      <a:pt x="614" y="28"/>
                    </a:cubicBezTo>
                    <a:close/>
                    <a:moveTo>
                      <a:pt x="628" y="29"/>
                    </a:moveTo>
                    <a:cubicBezTo>
                      <a:pt x="629" y="27"/>
                      <a:pt x="630" y="26"/>
                      <a:pt x="631" y="24"/>
                    </a:cubicBezTo>
                    <a:cubicBezTo>
                      <a:pt x="631" y="24"/>
                      <a:pt x="630" y="22"/>
                      <a:pt x="629" y="22"/>
                    </a:cubicBezTo>
                    <a:cubicBezTo>
                      <a:pt x="629" y="22"/>
                      <a:pt x="628" y="24"/>
                      <a:pt x="627" y="25"/>
                    </a:cubicBezTo>
                    <a:cubicBezTo>
                      <a:pt x="627" y="25"/>
                      <a:pt x="626" y="26"/>
                      <a:pt x="626" y="27"/>
                    </a:cubicBezTo>
                    <a:cubicBezTo>
                      <a:pt x="625" y="27"/>
                      <a:pt x="624" y="29"/>
                      <a:pt x="624" y="29"/>
                    </a:cubicBezTo>
                    <a:cubicBezTo>
                      <a:pt x="624" y="30"/>
                      <a:pt x="626" y="30"/>
                      <a:pt x="626" y="31"/>
                    </a:cubicBezTo>
                    <a:cubicBezTo>
                      <a:pt x="627" y="30"/>
                      <a:pt x="627" y="29"/>
                      <a:pt x="628" y="29"/>
                    </a:cubicBezTo>
                    <a:close/>
                    <a:moveTo>
                      <a:pt x="650" y="32"/>
                    </a:moveTo>
                    <a:cubicBezTo>
                      <a:pt x="651" y="32"/>
                      <a:pt x="652" y="33"/>
                      <a:pt x="653" y="33"/>
                    </a:cubicBezTo>
                    <a:cubicBezTo>
                      <a:pt x="653" y="33"/>
                      <a:pt x="654" y="31"/>
                      <a:pt x="654" y="31"/>
                    </a:cubicBezTo>
                    <a:cubicBezTo>
                      <a:pt x="655" y="31"/>
                      <a:pt x="655" y="29"/>
                      <a:pt x="656" y="29"/>
                    </a:cubicBezTo>
                    <a:cubicBezTo>
                      <a:pt x="656" y="29"/>
                      <a:pt x="658" y="31"/>
                      <a:pt x="658" y="30"/>
                    </a:cubicBezTo>
                    <a:cubicBezTo>
                      <a:pt x="659" y="30"/>
                      <a:pt x="660" y="29"/>
                      <a:pt x="660" y="28"/>
                    </a:cubicBezTo>
                    <a:cubicBezTo>
                      <a:pt x="660" y="28"/>
                      <a:pt x="662" y="26"/>
                      <a:pt x="662" y="26"/>
                    </a:cubicBezTo>
                    <a:cubicBezTo>
                      <a:pt x="662" y="25"/>
                      <a:pt x="660" y="25"/>
                      <a:pt x="659" y="24"/>
                    </a:cubicBezTo>
                    <a:cubicBezTo>
                      <a:pt x="659" y="25"/>
                      <a:pt x="658" y="26"/>
                      <a:pt x="658" y="27"/>
                    </a:cubicBezTo>
                    <a:cubicBezTo>
                      <a:pt x="657" y="27"/>
                      <a:pt x="656" y="25"/>
                      <a:pt x="655" y="25"/>
                    </a:cubicBezTo>
                    <a:cubicBezTo>
                      <a:pt x="655" y="25"/>
                      <a:pt x="653" y="23"/>
                      <a:pt x="653" y="23"/>
                    </a:cubicBezTo>
                    <a:cubicBezTo>
                      <a:pt x="653" y="23"/>
                      <a:pt x="652" y="25"/>
                      <a:pt x="652" y="25"/>
                    </a:cubicBezTo>
                    <a:cubicBezTo>
                      <a:pt x="651" y="26"/>
                      <a:pt x="650" y="27"/>
                      <a:pt x="650" y="28"/>
                    </a:cubicBezTo>
                    <a:cubicBezTo>
                      <a:pt x="649" y="28"/>
                      <a:pt x="649" y="29"/>
                      <a:pt x="648" y="30"/>
                    </a:cubicBezTo>
                    <a:cubicBezTo>
                      <a:pt x="649" y="30"/>
                      <a:pt x="650" y="31"/>
                      <a:pt x="650" y="32"/>
                    </a:cubicBezTo>
                    <a:close/>
                    <a:moveTo>
                      <a:pt x="695" y="38"/>
                    </a:moveTo>
                    <a:cubicBezTo>
                      <a:pt x="696" y="37"/>
                      <a:pt x="696" y="36"/>
                      <a:pt x="697" y="35"/>
                    </a:cubicBezTo>
                    <a:cubicBezTo>
                      <a:pt x="697" y="35"/>
                      <a:pt x="699" y="34"/>
                      <a:pt x="699" y="33"/>
                    </a:cubicBezTo>
                    <a:cubicBezTo>
                      <a:pt x="699" y="33"/>
                      <a:pt x="697" y="32"/>
                      <a:pt x="696" y="31"/>
                    </a:cubicBezTo>
                    <a:cubicBezTo>
                      <a:pt x="696" y="31"/>
                      <a:pt x="698" y="30"/>
                      <a:pt x="698" y="29"/>
                    </a:cubicBezTo>
                    <a:cubicBezTo>
                      <a:pt x="698" y="29"/>
                      <a:pt x="696" y="27"/>
                      <a:pt x="696" y="27"/>
                    </a:cubicBezTo>
                    <a:cubicBezTo>
                      <a:pt x="695" y="28"/>
                      <a:pt x="694" y="29"/>
                      <a:pt x="694" y="30"/>
                    </a:cubicBezTo>
                    <a:cubicBezTo>
                      <a:pt x="694" y="30"/>
                      <a:pt x="693" y="31"/>
                      <a:pt x="692" y="32"/>
                    </a:cubicBezTo>
                    <a:cubicBezTo>
                      <a:pt x="693" y="33"/>
                      <a:pt x="695" y="33"/>
                      <a:pt x="695" y="34"/>
                    </a:cubicBezTo>
                    <a:cubicBezTo>
                      <a:pt x="695" y="34"/>
                      <a:pt x="693" y="35"/>
                      <a:pt x="693" y="36"/>
                    </a:cubicBezTo>
                    <a:cubicBezTo>
                      <a:pt x="694" y="36"/>
                      <a:pt x="695" y="38"/>
                      <a:pt x="695" y="38"/>
                    </a:cubicBezTo>
                    <a:close/>
                    <a:moveTo>
                      <a:pt x="720" y="28"/>
                    </a:moveTo>
                    <a:cubicBezTo>
                      <a:pt x="721" y="27"/>
                      <a:pt x="721" y="27"/>
                      <a:pt x="722" y="26"/>
                    </a:cubicBezTo>
                    <a:cubicBezTo>
                      <a:pt x="720" y="25"/>
                      <a:pt x="719" y="24"/>
                      <a:pt x="717" y="23"/>
                    </a:cubicBezTo>
                    <a:cubicBezTo>
                      <a:pt x="717" y="23"/>
                      <a:pt x="716" y="24"/>
                      <a:pt x="716" y="25"/>
                    </a:cubicBezTo>
                    <a:cubicBezTo>
                      <a:pt x="715" y="25"/>
                      <a:pt x="718" y="26"/>
                      <a:pt x="718" y="26"/>
                    </a:cubicBezTo>
                    <a:cubicBezTo>
                      <a:pt x="718" y="27"/>
                      <a:pt x="716" y="28"/>
                      <a:pt x="716" y="29"/>
                    </a:cubicBezTo>
                    <a:cubicBezTo>
                      <a:pt x="716" y="29"/>
                      <a:pt x="714" y="30"/>
                      <a:pt x="714" y="31"/>
                    </a:cubicBezTo>
                    <a:cubicBezTo>
                      <a:pt x="714" y="32"/>
                      <a:pt x="716" y="32"/>
                      <a:pt x="717" y="33"/>
                    </a:cubicBezTo>
                    <a:cubicBezTo>
                      <a:pt x="718" y="31"/>
                      <a:pt x="719" y="30"/>
                      <a:pt x="720" y="28"/>
                    </a:cubicBezTo>
                    <a:close/>
                    <a:moveTo>
                      <a:pt x="736" y="44"/>
                    </a:moveTo>
                    <a:cubicBezTo>
                      <a:pt x="737" y="44"/>
                      <a:pt x="738" y="46"/>
                      <a:pt x="738" y="46"/>
                    </a:cubicBezTo>
                    <a:cubicBezTo>
                      <a:pt x="739" y="46"/>
                      <a:pt x="739" y="44"/>
                      <a:pt x="740" y="44"/>
                    </a:cubicBezTo>
                    <a:cubicBezTo>
                      <a:pt x="741" y="43"/>
                      <a:pt x="741" y="42"/>
                      <a:pt x="742" y="41"/>
                    </a:cubicBezTo>
                    <a:cubicBezTo>
                      <a:pt x="742" y="41"/>
                      <a:pt x="743" y="43"/>
                      <a:pt x="744" y="43"/>
                    </a:cubicBezTo>
                    <a:cubicBezTo>
                      <a:pt x="745" y="43"/>
                      <a:pt x="745" y="41"/>
                      <a:pt x="746" y="41"/>
                    </a:cubicBezTo>
                    <a:cubicBezTo>
                      <a:pt x="746" y="40"/>
                      <a:pt x="748" y="39"/>
                      <a:pt x="747" y="39"/>
                    </a:cubicBezTo>
                    <a:cubicBezTo>
                      <a:pt x="747" y="38"/>
                      <a:pt x="745" y="37"/>
                      <a:pt x="745" y="37"/>
                    </a:cubicBezTo>
                    <a:cubicBezTo>
                      <a:pt x="745" y="37"/>
                      <a:pt x="744" y="39"/>
                      <a:pt x="744" y="39"/>
                    </a:cubicBezTo>
                    <a:cubicBezTo>
                      <a:pt x="743" y="39"/>
                      <a:pt x="742" y="37"/>
                      <a:pt x="741" y="37"/>
                    </a:cubicBezTo>
                    <a:cubicBezTo>
                      <a:pt x="741" y="37"/>
                      <a:pt x="740" y="39"/>
                      <a:pt x="740" y="40"/>
                    </a:cubicBezTo>
                    <a:cubicBezTo>
                      <a:pt x="739" y="40"/>
                      <a:pt x="739" y="42"/>
                      <a:pt x="738" y="42"/>
                    </a:cubicBezTo>
                    <a:cubicBezTo>
                      <a:pt x="737" y="42"/>
                      <a:pt x="736" y="40"/>
                      <a:pt x="736" y="40"/>
                    </a:cubicBezTo>
                    <a:cubicBezTo>
                      <a:pt x="735" y="40"/>
                      <a:pt x="735" y="42"/>
                      <a:pt x="734" y="42"/>
                    </a:cubicBezTo>
                    <a:cubicBezTo>
                      <a:pt x="735" y="43"/>
                      <a:pt x="735" y="44"/>
                      <a:pt x="736" y="44"/>
                    </a:cubicBezTo>
                    <a:close/>
                    <a:moveTo>
                      <a:pt x="758" y="43"/>
                    </a:moveTo>
                    <a:cubicBezTo>
                      <a:pt x="758" y="43"/>
                      <a:pt x="760" y="41"/>
                      <a:pt x="760" y="41"/>
                    </a:cubicBezTo>
                    <a:cubicBezTo>
                      <a:pt x="760" y="40"/>
                      <a:pt x="761" y="39"/>
                      <a:pt x="761" y="39"/>
                    </a:cubicBezTo>
                    <a:cubicBezTo>
                      <a:pt x="762" y="38"/>
                      <a:pt x="763" y="37"/>
                      <a:pt x="763" y="36"/>
                    </a:cubicBezTo>
                    <a:cubicBezTo>
                      <a:pt x="763" y="36"/>
                      <a:pt x="761" y="35"/>
                      <a:pt x="761" y="35"/>
                    </a:cubicBezTo>
                    <a:cubicBezTo>
                      <a:pt x="761" y="34"/>
                      <a:pt x="762" y="33"/>
                      <a:pt x="763" y="32"/>
                    </a:cubicBezTo>
                    <a:cubicBezTo>
                      <a:pt x="763" y="32"/>
                      <a:pt x="765" y="34"/>
                      <a:pt x="765" y="34"/>
                    </a:cubicBezTo>
                    <a:cubicBezTo>
                      <a:pt x="765" y="34"/>
                      <a:pt x="766" y="32"/>
                      <a:pt x="767" y="32"/>
                    </a:cubicBezTo>
                    <a:cubicBezTo>
                      <a:pt x="767" y="31"/>
                      <a:pt x="768" y="30"/>
                      <a:pt x="768" y="30"/>
                    </a:cubicBezTo>
                    <a:cubicBezTo>
                      <a:pt x="767" y="29"/>
                      <a:pt x="765" y="27"/>
                      <a:pt x="764" y="26"/>
                    </a:cubicBezTo>
                    <a:cubicBezTo>
                      <a:pt x="763" y="27"/>
                      <a:pt x="763" y="28"/>
                      <a:pt x="762" y="29"/>
                    </a:cubicBezTo>
                    <a:cubicBezTo>
                      <a:pt x="762" y="29"/>
                      <a:pt x="760" y="27"/>
                      <a:pt x="760" y="27"/>
                    </a:cubicBezTo>
                    <a:cubicBezTo>
                      <a:pt x="760" y="27"/>
                      <a:pt x="758" y="29"/>
                      <a:pt x="758" y="29"/>
                    </a:cubicBezTo>
                    <a:cubicBezTo>
                      <a:pt x="758" y="29"/>
                      <a:pt x="761" y="30"/>
                      <a:pt x="760" y="31"/>
                    </a:cubicBezTo>
                    <a:cubicBezTo>
                      <a:pt x="760" y="31"/>
                      <a:pt x="759" y="32"/>
                      <a:pt x="759" y="33"/>
                    </a:cubicBezTo>
                    <a:cubicBezTo>
                      <a:pt x="759" y="33"/>
                      <a:pt x="761" y="34"/>
                      <a:pt x="761" y="35"/>
                    </a:cubicBezTo>
                    <a:cubicBezTo>
                      <a:pt x="761" y="35"/>
                      <a:pt x="760" y="36"/>
                      <a:pt x="759" y="37"/>
                    </a:cubicBezTo>
                    <a:cubicBezTo>
                      <a:pt x="759" y="37"/>
                      <a:pt x="758" y="39"/>
                      <a:pt x="758" y="39"/>
                    </a:cubicBezTo>
                    <a:cubicBezTo>
                      <a:pt x="757" y="40"/>
                      <a:pt x="756" y="41"/>
                      <a:pt x="756" y="41"/>
                    </a:cubicBezTo>
                    <a:cubicBezTo>
                      <a:pt x="757" y="42"/>
                      <a:pt x="757" y="43"/>
                      <a:pt x="758" y="43"/>
                    </a:cubicBezTo>
                    <a:close/>
                    <a:moveTo>
                      <a:pt x="750" y="30"/>
                    </a:moveTo>
                    <a:cubicBezTo>
                      <a:pt x="750" y="30"/>
                      <a:pt x="752" y="28"/>
                      <a:pt x="752" y="28"/>
                    </a:cubicBezTo>
                    <a:cubicBezTo>
                      <a:pt x="752" y="28"/>
                      <a:pt x="750" y="26"/>
                      <a:pt x="750" y="26"/>
                    </a:cubicBezTo>
                    <a:cubicBezTo>
                      <a:pt x="749" y="26"/>
                      <a:pt x="749" y="28"/>
                      <a:pt x="748" y="28"/>
                    </a:cubicBezTo>
                    <a:cubicBezTo>
                      <a:pt x="748" y="29"/>
                      <a:pt x="746" y="30"/>
                      <a:pt x="746" y="31"/>
                    </a:cubicBezTo>
                    <a:cubicBezTo>
                      <a:pt x="746" y="31"/>
                      <a:pt x="748" y="32"/>
                      <a:pt x="749" y="32"/>
                    </a:cubicBezTo>
                    <a:cubicBezTo>
                      <a:pt x="749" y="33"/>
                      <a:pt x="751" y="34"/>
                      <a:pt x="751" y="34"/>
                    </a:cubicBezTo>
                    <a:cubicBezTo>
                      <a:pt x="752" y="34"/>
                      <a:pt x="752" y="32"/>
                      <a:pt x="753" y="32"/>
                    </a:cubicBezTo>
                    <a:cubicBezTo>
                      <a:pt x="752" y="31"/>
                      <a:pt x="750" y="31"/>
                      <a:pt x="750" y="30"/>
                    </a:cubicBezTo>
                    <a:close/>
                    <a:moveTo>
                      <a:pt x="787" y="37"/>
                    </a:moveTo>
                    <a:cubicBezTo>
                      <a:pt x="787" y="37"/>
                      <a:pt x="789" y="36"/>
                      <a:pt x="789" y="35"/>
                    </a:cubicBezTo>
                    <a:cubicBezTo>
                      <a:pt x="789" y="35"/>
                      <a:pt x="787" y="34"/>
                      <a:pt x="787" y="33"/>
                    </a:cubicBezTo>
                    <a:cubicBezTo>
                      <a:pt x="787" y="33"/>
                      <a:pt x="788" y="32"/>
                      <a:pt x="789" y="31"/>
                    </a:cubicBezTo>
                    <a:cubicBezTo>
                      <a:pt x="789" y="31"/>
                      <a:pt x="790" y="29"/>
                      <a:pt x="790" y="29"/>
                    </a:cubicBezTo>
                    <a:cubicBezTo>
                      <a:pt x="790" y="28"/>
                      <a:pt x="788" y="27"/>
                      <a:pt x="788" y="27"/>
                    </a:cubicBezTo>
                    <a:cubicBezTo>
                      <a:pt x="787" y="27"/>
                      <a:pt x="786" y="26"/>
                      <a:pt x="786" y="25"/>
                    </a:cubicBezTo>
                    <a:cubicBezTo>
                      <a:pt x="785" y="25"/>
                      <a:pt x="784" y="27"/>
                      <a:pt x="784" y="28"/>
                    </a:cubicBezTo>
                    <a:cubicBezTo>
                      <a:pt x="784" y="28"/>
                      <a:pt x="782" y="26"/>
                      <a:pt x="782" y="26"/>
                    </a:cubicBezTo>
                    <a:cubicBezTo>
                      <a:pt x="781" y="26"/>
                      <a:pt x="781" y="28"/>
                      <a:pt x="780" y="28"/>
                    </a:cubicBezTo>
                    <a:cubicBezTo>
                      <a:pt x="780" y="29"/>
                      <a:pt x="778" y="30"/>
                      <a:pt x="778" y="30"/>
                    </a:cubicBezTo>
                    <a:cubicBezTo>
                      <a:pt x="778" y="31"/>
                      <a:pt x="780" y="32"/>
                      <a:pt x="781" y="32"/>
                    </a:cubicBezTo>
                    <a:cubicBezTo>
                      <a:pt x="781" y="32"/>
                      <a:pt x="782" y="30"/>
                      <a:pt x="782" y="30"/>
                    </a:cubicBezTo>
                    <a:cubicBezTo>
                      <a:pt x="783" y="30"/>
                      <a:pt x="784" y="31"/>
                      <a:pt x="785" y="32"/>
                    </a:cubicBezTo>
                    <a:cubicBezTo>
                      <a:pt x="785" y="32"/>
                      <a:pt x="786" y="33"/>
                      <a:pt x="787" y="33"/>
                    </a:cubicBezTo>
                    <a:cubicBezTo>
                      <a:pt x="786" y="34"/>
                      <a:pt x="786" y="35"/>
                      <a:pt x="785" y="35"/>
                    </a:cubicBezTo>
                    <a:cubicBezTo>
                      <a:pt x="785" y="36"/>
                      <a:pt x="783" y="37"/>
                      <a:pt x="783" y="38"/>
                    </a:cubicBezTo>
                    <a:cubicBezTo>
                      <a:pt x="783" y="38"/>
                      <a:pt x="785" y="39"/>
                      <a:pt x="786" y="39"/>
                    </a:cubicBezTo>
                    <a:cubicBezTo>
                      <a:pt x="786" y="39"/>
                      <a:pt x="787" y="38"/>
                      <a:pt x="787" y="37"/>
                    </a:cubicBezTo>
                    <a:close/>
                    <a:moveTo>
                      <a:pt x="772" y="25"/>
                    </a:moveTo>
                    <a:cubicBezTo>
                      <a:pt x="772" y="25"/>
                      <a:pt x="773" y="23"/>
                      <a:pt x="773" y="23"/>
                    </a:cubicBezTo>
                    <a:cubicBezTo>
                      <a:pt x="774" y="23"/>
                      <a:pt x="775" y="21"/>
                      <a:pt x="775" y="21"/>
                    </a:cubicBezTo>
                    <a:cubicBezTo>
                      <a:pt x="776" y="19"/>
                      <a:pt x="777" y="18"/>
                      <a:pt x="779" y="16"/>
                    </a:cubicBezTo>
                    <a:cubicBezTo>
                      <a:pt x="778" y="16"/>
                      <a:pt x="777" y="15"/>
                      <a:pt x="776" y="15"/>
                    </a:cubicBezTo>
                    <a:cubicBezTo>
                      <a:pt x="776" y="15"/>
                      <a:pt x="775" y="17"/>
                      <a:pt x="775" y="17"/>
                    </a:cubicBezTo>
                    <a:cubicBezTo>
                      <a:pt x="774" y="17"/>
                      <a:pt x="773" y="18"/>
                      <a:pt x="773" y="19"/>
                    </a:cubicBezTo>
                    <a:cubicBezTo>
                      <a:pt x="772" y="21"/>
                      <a:pt x="771" y="22"/>
                      <a:pt x="769" y="24"/>
                    </a:cubicBezTo>
                    <a:cubicBezTo>
                      <a:pt x="770" y="24"/>
                      <a:pt x="771" y="25"/>
                      <a:pt x="772" y="25"/>
                    </a:cubicBezTo>
                    <a:close/>
                    <a:moveTo>
                      <a:pt x="801" y="37"/>
                    </a:moveTo>
                    <a:cubicBezTo>
                      <a:pt x="801" y="37"/>
                      <a:pt x="804" y="39"/>
                      <a:pt x="804" y="39"/>
                    </a:cubicBezTo>
                    <a:cubicBezTo>
                      <a:pt x="804" y="39"/>
                      <a:pt x="805" y="37"/>
                      <a:pt x="805" y="37"/>
                    </a:cubicBezTo>
                    <a:cubicBezTo>
                      <a:pt x="805" y="36"/>
                      <a:pt x="807" y="35"/>
                      <a:pt x="807" y="35"/>
                    </a:cubicBezTo>
                    <a:cubicBezTo>
                      <a:pt x="807" y="34"/>
                      <a:pt x="805" y="33"/>
                      <a:pt x="805" y="33"/>
                    </a:cubicBezTo>
                    <a:cubicBezTo>
                      <a:pt x="805" y="32"/>
                      <a:pt x="806" y="31"/>
                      <a:pt x="806" y="31"/>
                    </a:cubicBezTo>
                    <a:cubicBezTo>
                      <a:pt x="807" y="30"/>
                      <a:pt x="808" y="29"/>
                      <a:pt x="808" y="28"/>
                    </a:cubicBezTo>
                    <a:cubicBezTo>
                      <a:pt x="809" y="28"/>
                      <a:pt x="809" y="26"/>
                      <a:pt x="810" y="26"/>
                    </a:cubicBezTo>
                    <a:cubicBezTo>
                      <a:pt x="810" y="26"/>
                      <a:pt x="812" y="28"/>
                      <a:pt x="812" y="28"/>
                    </a:cubicBezTo>
                    <a:cubicBezTo>
                      <a:pt x="813" y="28"/>
                      <a:pt x="813" y="26"/>
                      <a:pt x="814" y="26"/>
                    </a:cubicBezTo>
                    <a:cubicBezTo>
                      <a:pt x="814" y="25"/>
                      <a:pt x="816" y="27"/>
                      <a:pt x="816" y="27"/>
                    </a:cubicBezTo>
                    <a:cubicBezTo>
                      <a:pt x="816" y="27"/>
                      <a:pt x="818" y="25"/>
                      <a:pt x="818" y="25"/>
                    </a:cubicBezTo>
                    <a:cubicBezTo>
                      <a:pt x="818" y="25"/>
                      <a:pt x="820" y="23"/>
                      <a:pt x="819" y="23"/>
                    </a:cubicBezTo>
                    <a:cubicBezTo>
                      <a:pt x="819" y="22"/>
                      <a:pt x="817" y="22"/>
                      <a:pt x="817" y="21"/>
                    </a:cubicBezTo>
                    <a:cubicBezTo>
                      <a:pt x="817" y="21"/>
                      <a:pt x="816" y="23"/>
                      <a:pt x="816" y="23"/>
                    </a:cubicBezTo>
                    <a:cubicBezTo>
                      <a:pt x="815" y="23"/>
                      <a:pt x="814" y="22"/>
                      <a:pt x="813" y="22"/>
                    </a:cubicBezTo>
                    <a:cubicBezTo>
                      <a:pt x="813" y="22"/>
                      <a:pt x="812" y="24"/>
                      <a:pt x="812" y="24"/>
                    </a:cubicBezTo>
                    <a:cubicBezTo>
                      <a:pt x="811" y="24"/>
                      <a:pt x="810" y="22"/>
                      <a:pt x="809" y="22"/>
                    </a:cubicBezTo>
                    <a:cubicBezTo>
                      <a:pt x="809" y="22"/>
                      <a:pt x="808" y="24"/>
                      <a:pt x="808" y="24"/>
                    </a:cubicBezTo>
                    <a:cubicBezTo>
                      <a:pt x="807" y="25"/>
                      <a:pt x="806" y="26"/>
                      <a:pt x="806" y="27"/>
                    </a:cubicBezTo>
                    <a:cubicBezTo>
                      <a:pt x="805" y="27"/>
                      <a:pt x="805" y="28"/>
                      <a:pt x="804" y="29"/>
                    </a:cubicBezTo>
                    <a:cubicBezTo>
                      <a:pt x="804" y="29"/>
                      <a:pt x="803" y="31"/>
                      <a:pt x="803" y="31"/>
                    </a:cubicBezTo>
                    <a:cubicBezTo>
                      <a:pt x="802" y="31"/>
                      <a:pt x="801" y="29"/>
                      <a:pt x="800" y="29"/>
                    </a:cubicBezTo>
                    <a:cubicBezTo>
                      <a:pt x="800" y="29"/>
                      <a:pt x="799" y="31"/>
                      <a:pt x="799" y="32"/>
                    </a:cubicBezTo>
                    <a:cubicBezTo>
                      <a:pt x="799" y="32"/>
                      <a:pt x="801" y="33"/>
                      <a:pt x="801" y="33"/>
                    </a:cubicBezTo>
                    <a:cubicBezTo>
                      <a:pt x="802" y="34"/>
                      <a:pt x="802" y="35"/>
                      <a:pt x="803" y="35"/>
                    </a:cubicBezTo>
                    <a:cubicBezTo>
                      <a:pt x="803" y="36"/>
                      <a:pt x="801" y="37"/>
                      <a:pt x="801" y="37"/>
                    </a:cubicBezTo>
                    <a:close/>
                    <a:moveTo>
                      <a:pt x="853" y="52"/>
                    </a:moveTo>
                    <a:cubicBezTo>
                      <a:pt x="853" y="52"/>
                      <a:pt x="852" y="51"/>
                      <a:pt x="851" y="51"/>
                    </a:cubicBezTo>
                    <a:cubicBezTo>
                      <a:pt x="851" y="50"/>
                      <a:pt x="849" y="49"/>
                      <a:pt x="849" y="49"/>
                    </a:cubicBezTo>
                    <a:cubicBezTo>
                      <a:pt x="849" y="49"/>
                      <a:pt x="848" y="51"/>
                      <a:pt x="847" y="51"/>
                    </a:cubicBezTo>
                    <a:cubicBezTo>
                      <a:pt x="847" y="51"/>
                      <a:pt x="846" y="53"/>
                      <a:pt x="846" y="53"/>
                    </a:cubicBezTo>
                    <a:cubicBezTo>
                      <a:pt x="846" y="54"/>
                      <a:pt x="847" y="55"/>
                      <a:pt x="848" y="55"/>
                    </a:cubicBezTo>
                    <a:cubicBezTo>
                      <a:pt x="848" y="55"/>
                      <a:pt x="850" y="57"/>
                      <a:pt x="850" y="57"/>
                    </a:cubicBezTo>
                    <a:cubicBezTo>
                      <a:pt x="850" y="57"/>
                      <a:pt x="852" y="55"/>
                      <a:pt x="852" y="55"/>
                    </a:cubicBezTo>
                    <a:cubicBezTo>
                      <a:pt x="852" y="54"/>
                      <a:pt x="853" y="53"/>
                      <a:pt x="853" y="52"/>
                    </a:cubicBezTo>
                    <a:close/>
                    <a:moveTo>
                      <a:pt x="883" y="46"/>
                    </a:moveTo>
                    <a:cubicBezTo>
                      <a:pt x="883" y="46"/>
                      <a:pt x="884" y="45"/>
                      <a:pt x="884" y="44"/>
                    </a:cubicBezTo>
                    <a:cubicBezTo>
                      <a:pt x="884" y="44"/>
                      <a:pt x="886" y="43"/>
                      <a:pt x="886" y="42"/>
                    </a:cubicBezTo>
                    <a:cubicBezTo>
                      <a:pt x="886" y="41"/>
                      <a:pt x="884" y="41"/>
                      <a:pt x="884" y="40"/>
                    </a:cubicBezTo>
                    <a:cubicBezTo>
                      <a:pt x="883" y="40"/>
                      <a:pt x="883" y="42"/>
                      <a:pt x="882" y="42"/>
                    </a:cubicBezTo>
                    <a:cubicBezTo>
                      <a:pt x="882" y="43"/>
                      <a:pt x="880" y="41"/>
                      <a:pt x="880" y="41"/>
                    </a:cubicBezTo>
                    <a:cubicBezTo>
                      <a:pt x="880" y="41"/>
                      <a:pt x="878" y="43"/>
                      <a:pt x="878" y="43"/>
                    </a:cubicBezTo>
                    <a:cubicBezTo>
                      <a:pt x="878" y="44"/>
                      <a:pt x="880" y="44"/>
                      <a:pt x="881" y="45"/>
                    </a:cubicBezTo>
                    <a:cubicBezTo>
                      <a:pt x="880" y="45"/>
                      <a:pt x="879" y="46"/>
                      <a:pt x="879" y="47"/>
                    </a:cubicBezTo>
                    <a:cubicBezTo>
                      <a:pt x="879" y="47"/>
                      <a:pt x="881" y="48"/>
                      <a:pt x="881" y="49"/>
                    </a:cubicBezTo>
                    <a:cubicBezTo>
                      <a:pt x="881" y="49"/>
                      <a:pt x="883" y="50"/>
                      <a:pt x="883" y="50"/>
                    </a:cubicBezTo>
                    <a:cubicBezTo>
                      <a:pt x="884" y="50"/>
                      <a:pt x="884" y="48"/>
                      <a:pt x="885" y="48"/>
                    </a:cubicBezTo>
                    <a:cubicBezTo>
                      <a:pt x="885" y="47"/>
                      <a:pt x="883" y="47"/>
                      <a:pt x="883" y="46"/>
                    </a:cubicBezTo>
                    <a:close/>
                    <a:moveTo>
                      <a:pt x="883" y="32"/>
                    </a:moveTo>
                    <a:cubicBezTo>
                      <a:pt x="883" y="32"/>
                      <a:pt x="884" y="31"/>
                      <a:pt x="885" y="30"/>
                    </a:cubicBezTo>
                    <a:cubicBezTo>
                      <a:pt x="884" y="30"/>
                      <a:pt x="883" y="29"/>
                      <a:pt x="882" y="28"/>
                    </a:cubicBezTo>
                    <a:cubicBezTo>
                      <a:pt x="882" y="28"/>
                      <a:pt x="880" y="27"/>
                      <a:pt x="880" y="27"/>
                    </a:cubicBezTo>
                    <a:cubicBezTo>
                      <a:pt x="880" y="26"/>
                      <a:pt x="882" y="25"/>
                      <a:pt x="882" y="25"/>
                    </a:cubicBezTo>
                    <a:cubicBezTo>
                      <a:pt x="881" y="24"/>
                      <a:pt x="880" y="23"/>
                      <a:pt x="880" y="23"/>
                    </a:cubicBezTo>
                    <a:cubicBezTo>
                      <a:pt x="879" y="23"/>
                      <a:pt x="878" y="25"/>
                      <a:pt x="878" y="25"/>
                    </a:cubicBezTo>
                    <a:cubicBezTo>
                      <a:pt x="878" y="25"/>
                      <a:pt x="876" y="27"/>
                      <a:pt x="876" y="27"/>
                    </a:cubicBezTo>
                    <a:cubicBezTo>
                      <a:pt x="876" y="28"/>
                      <a:pt x="878" y="28"/>
                      <a:pt x="878" y="29"/>
                    </a:cubicBezTo>
                    <a:cubicBezTo>
                      <a:pt x="878" y="30"/>
                      <a:pt x="877" y="30"/>
                      <a:pt x="877" y="31"/>
                    </a:cubicBezTo>
                    <a:cubicBezTo>
                      <a:pt x="877" y="32"/>
                      <a:pt x="879" y="33"/>
                      <a:pt x="879" y="33"/>
                    </a:cubicBezTo>
                    <a:cubicBezTo>
                      <a:pt x="880" y="33"/>
                      <a:pt x="880" y="34"/>
                      <a:pt x="881" y="35"/>
                    </a:cubicBezTo>
                    <a:cubicBezTo>
                      <a:pt x="882" y="34"/>
                      <a:pt x="882" y="33"/>
                      <a:pt x="883" y="32"/>
                    </a:cubicBezTo>
                    <a:close/>
                    <a:moveTo>
                      <a:pt x="900" y="42"/>
                    </a:moveTo>
                    <a:cubicBezTo>
                      <a:pt x="901" y="42"/>
                      <a:pt x="901" y="40"/>
                      <a:pt x="902" y="40"/>
                    </a:cubicBezTo>
                    <a:cubicBezTo>
                      <a:pt x="902" y="39"/>
                      <a:pt x="904" y="38"/>
                      <a:pt x="904" y="38"/>
                    </a:cubicBezTo>
                    <a:cubicBezTo>
                      <a:pt x="904" y="38"/>
                      <a:pt x="902" y="36"/>
                      <a:pt x="901" y="36"/>
                    </a:cubicBezTo>
                    <a:cubicBezTo>
                      <a:pt x="901" y="36"/>
                      <a:pt x="900" y="38"/>
                      <a:pt x="900" y="38"/>
                    </a:cubicBezTo>
                    <a:cubicBezTo>
                      <a:pt x="899" y="39"/>
                      <a:pt x="899" y="40"/>
                      <a:pt x="898" y="40"/>
                    </a:cubicBezTo>
                    <a:cubicBezTo>
                      <a:pt x="898" y="41"/>
                      <a:pt x="896" y="39"/>
                      <a:pt x="896" y="39"/>
                    </a:cubicBezTo>
                    <a:cubicBezTo>
                      <a:pt x="896" y="39"/>
                      <a:pt x="894" y="41"/>
                      <a:pt x="894" y="41"/>
                    </a:cubicBezTo>
                    <a:cubicBezTo>
                      <a:pt x="894" y="41"/>
                      <a:pt x="896" y="43"/>
                      <a:pt x="896" y="43"/>
                    </a:cubicBezTo>
                    <a:cubicBezTo>
                      <a:pt x="897" y="43"/>
                      <a:pt x="897" y="41"/>
                      <a:pt x="898" y="40"/>
                    </a:cubicBezTo>
                    <a:cubicBezTo>
                      <a:pt x="898" y="40"/>
                      <a:pt x="900" y="42"/>
                      <a:pt x="900" y="42"/>
                    </a:cubicBezTo>
                    <a:close/>
                    <a:moveTo>
                      <a:pt x="899" y="30"/>
                    </a:moveTo>
                    <a:cubicBezTo>
                      <a:pt x="900" y="31"/>
                      <a:pt x="902" y="33"/>
                      <a:pt x="903" y="34"/>
                    </a:cubicBezTo>
                    <a:cubicBezTo>
                      <a:pt x="904" y="33"/>
                      <a:pt x="904" y="32"/>
                      <a:pt x="905" y="31"/>
                    </a:cubicBezTo>
                    <a:cubicBezTo>
                      <a:pt x="905" y="31"/>
                      <a:pt x="906" y="33"/>
                      <a:pt x="907" y="33"/>
                    </a:cubicBezTo>
                    <a:cubicBezTo>
                      <a:pt x="907" y="32"/>
                      <a:pt x="909" y="32"/>
                      <a:pt x="909" y="31"/>
                    </a:cubicBezTo>
                    <a:cubicBezTo>
                      <a:pt x="909" y="30"/>
                      <a:pt x="907" y="30"/>
                      <a:pt x="906" y="29"/>
                    </a:cubicBezTo>
                    <a:cubicBezTo>
                      <a:pt x="906" y="29"/>
                      <a:pt x="908" y="28"/>
                      <a:pt x="908" y="27"/>
                    </a:cubicBezTo>
                    <a:cubicBezTo>
                      <a:pt x="907" y="26"/>
                      <a:pt x="905" y="25"/>
                      <a:pt x="904" y="24"/>
                    </a:cubicBezTo>
                    <a:cubicBezTo>
                      <a:pt x="903" y="25"/>
                      <a:pt x="901" y="27"/>
                      <a:pt x="900" y="28"/>
                    </a:cubicBezTo>
                    <a:cubicBezTo>
                      <a:pt x="900" y="29"/>
                      <a:pt x="899" y="30"/>
                      <a:pt x="899" y="30"/>
                    </a:cubicBezTo>
                    <a:close/>
                    <a:moveTo>
                      <a:pt x="961" y="50"/>
                    </a:moveTo>
                    <a:cubicBezTo>
                      <a:pt x="962" y="48"/>
                      <a:pt x="964" y="47"/>
                      <a:pt x="965" y="45"/>
                    </a:cubicBezTo>
                    <a:cubicBezTo>
                      <a:pt x="964" y="45"/>
                      <a:pt x="963" y="44"/>
                      <a:pt x="963" y="44"/>
                    </a:cubicBezTo>
                    <a:cubicBezTo>
                      <a:pt x="962" y="44"/>
                      <a:pt x="961" y="46"/>
                      <a:pt x="961" y="46"/>
                    </a:cubicBezTo>
                    <a:cubicBezTo>
                      <a:pt x="960" y="46"/>
                      <a:pt x="960" y="48"/>
                      <a:pt x="959" y="48"/>
                    </a:cubicBezTo>
                    <a:cubicBezTo>
                      <a:pt x="959" y="49"/>
                      <a:pt x="957" y="50"/>
                      <a:pt x="957" y="50"/>
                    </a:cubicBezTo>
                    <a:cubicBezTo>
                      <a:pt x="957" y="51"/>
                      <a:pt x="959" y="52"/>
                      <a:pt x="960" y="52"/>
                    </a:cubicBezTo>
                    <a:cubicBezTo>
                      <a:pt x="960" y="51"/>
                      <a:pt x="961" y="51"/>
                      <a:pt x="961" y="50"/>
                    </a:cubicBezTo>
                    <a:close/>
                    <a:moveTo>
                      <a:pt x="971" y="51"/>
                    </a:moveTo>
                    <a:cubicBezTo>
                      <a:pt x="972" y="51"/>
                      <a:pt x="973" y="52"/>
                      <a:pt x="974" y="52"/>
                    </a:cubicBezTo>
                    <a:cubicBezTo>
                      <a:pt x="974" y="52"/>
                      <a:pt x="975" y="51"/>
                      <a:pt x="975" y="50"/>
                    </a:cubicBezTo>
                    <a:cubicBezTo>
                      <a:pt x="976" y="49"/>
                      <a:pt x="976" y="48"/>
                      <a:pt x="977" y="48"/>
                    </a:cubicBezTo>
                    <a:cubicBezTo>
                      <a:pt x="977" y="48"/>
                      <a:pt x="979" y="50"/>
                      <a:pt x="979" y="49"/>
                    </a:cubicBezTo>
                    <a:cubicBezTo>
                      <a:pt x="980" y="49"/>
                      <a:pt x="981" y="48"/>
                      <a:pt x="981" y="47"/>
                    </a:cubicBezTo>
                    <a:cubicBezTo>
                      <a:pt x="981" y="47"/>
                      <a:pt x="979" y="46"/>
                      <a:pt x="979" y="46"/>
                    </a:cubicBezTo>
                    <a:cubicBezTo>
                      <a:pt x="979" y="45"/>
                      <a:pt x="980" y="44"/>
                      <a:pt x="980" y="43"/>
                    </a:cubicBezTo>
                    <a:cubicBezTo>
                      <a:pt x="981" y="43"/>
                      <a:pt x="982" y="42"/>
                      <a:pt x="982" y="41"/>
                    </a:cubicBezTo>
                    <a:cubicBezTo>
                      <a:pt x="982" y="40"/>
                      <a:pt x="980" y="40"/>
                      <a:pt x="980" y="39"/>
                    </a:cubicBezTo>
                    <a:cubicBezTo>
                      <a:pt x="980" y="39"/>
                      <a:pt x="982" y="38"/>
                      <a:pt x="982" y="37"/>
                    </a:cubicBezTo>
                    <a:cubicBezTo>
                      <a:pt x="982" y="37"/>
                      <a:pt x="979" y="35"/>
                      <a:pt x="979" y="35"/>
                    </a:cubicBezTo>
                    <a:cubicBezTo>
                      <a:pt x="979" y="36"/>
                      <a:pt x="978" y="37"/>
                      <a:pt x="978" y="38"/>
                    </a:cubicBezTo>
                    <a:cubicBezTo>
                      <a:pt x="977" y="38"/>
                      <a:pt x="976" y="39"/>
                      <a:pt x="976" y="40"/>
                    </a:cubicBezTo>
                    <a:cubicBezTo>
                      <a:pt x="976" y="40"/>
                      <a:pt x="978" y="41"/>
                      <a:pt x="978" y="42"/>
                    </a:cubicBezTo>
                    <a:cubicBezTo>
                      <a:pt x="978" y="42"/>
                      <a:pt x="977" y="44"/>
                      <a:pt x="977" y="44"/>
                    </a:cubicBezTo>
                    <a:cubicBezTo>
                      <a:pt x="976" y="44"/>
                      <a:pt x="975" y="46"/>
                      <a:pt x="975" y="46"/>
                    </a:cubicBezTo>
                    <a:cubicBezTo>
                      <a:pt x="974" y="46"/>
                      <a:pt x="973" y="44"/>
                      <a:pt x="973" y="44"/>
                    </a:cubicBezTo>
                    <a:cubicBezTo>
                      <a:pt x="972" y="44"/>
                      <a:pt x="971" y="46"/>
                      <a:pt x="971" y="47"/>
                    </a:cubicBezTo>
                    <a:cubicBezTo>
                      <a:pt x="970" y="47"/>
                      <a:pt x="970" y="48"/>
                      <a:pt x="969" y="49"/>
                    </a:cubicBezTo>
                    <a:cubicBezTo>
                      <a:pt x="969" y="49"/>
                      <a:pt x="967" y="51"/>
                      <a:pt x="968" y="51"/>
                    </a:cubicBezTo>
                    <a:cubicBezTo>
                      <a:pt x="968" y="52"/>
                      <a:pt x="970" y="52"/>
                      <a:pt x="970" y="53"/>
                    </a:cubicBezTo>
                    <a:cubicBezTo>
                      <a:pt x="970" y="52"/>
                      <a:pt x="971" y="51"/>
                      <a:pt x="971" y="51"/>
                    </a:cubicBezTo>
                    <a:close/>
                    <a:moveTo>
                      <a:pt x="951" y="31"/>
                    </a:moveTo>
                    <a:cubicBezTo>
                      <a:pt x="952" y="32"/>
                      <a:pt x="952" y="32"/>
                      <a:pt x="953" y="33"/>
                    </a:cubicBezTo>
                    <a:cubicBezTo>
                      <a:pt x="953" y="33"/>
                      <a:pt x="955" y="35"/>
                      <a:pt x="955" y="35"/>
                    </a:cubicBezTo>
                    <a:cubicBezTo>
                      <a:pt x="956" y="35"/>
                      <a:pt x="957" y="33"/>
                      <a:pt x="957" y="32"/>
                    </a:cubicBezTo>
                    <a:cubicBezTo>
                      <a:pt x="957" y="32"/>
                      <a:pt x="955" y="31"/>
                      <a:pt x="955" y="31"/>
                    </a:cubicBezTo>
                    <a:cubicBezTo>
                      <a:pt x="955" y="30"/>
                      <a:pt x="956" y="29"/>
                      <a:pt x="956" y="29"/>
                    </a:cubicBezTo>
                    <a:cubicBezTo>
                      <a:pt x="957" y="28"/>
                      <a:pt x="958" y="27"/>
                      <a:pt x="958" y="26"/>
                    </a:cubicBezTo>
                    <a:cubicBezTo>
                      <a:pt x="958" y="26"/>
                      <a:pt x="960" y="24"/>
                      <a:pt x="960" y="24"/>
                    </a:cubicBezTo>
                    <a:cubicBezTo>
                      <a:pt x="960" y="23"/>
                      <a:pt x="958" y="23"/>
                      <a:pt x="958" y="22"/>
                    </a:cubicBezTo>
                    <a:cubicBezTo>
                      <a:pt x="957" y="23"/>
                      <a:pt x="957" y="24"/>
                      <a:pt x="956" y="25"/>
                    </a:cubicBezTo>
                    <a:cubicBezTo>
                      <a:pt x="955" y="25"/>
                      <a:pt x="955" y="26"/>
                      <a:pt x="954" y="27"/>
                    </a:cubicBezTo>
                    <a:cubicBezTo>
                      <a:pt x="954" y="28"/>
                      <a:pt x="953" y="28"/>
                      <a:pt x="953" y="29"/>
                    </a:cubicBezTo>
                    <a:cubicBezTo>
                      <a:pt x="952" y="29"/>
                      <a:pt x="951" y="27"/>
                      <a:pt x="950" y="27"/>
                    </a:cubicBezTo>
                    <a:cubicBezTo>
                      <a:pt x="950" y="27"/>
                      <a:pt x="949" y="29"/>
                      <a:pt x="949" y="30"/>
                    </a:cubicBezTo>
                    <a:cubicBezTo>
                      <a:pt x="948" y="30"/>
                      <a:pt x="947" y="31"/>
                      <a:pt x="947" y="32"/>
                    </a:cubicBezTo>
                    <a:cubicBezTo>
                      <a:pt x="947" y="32"/>
                      <a:pt x="949" y="33"/>
                      <a:pt x="949" y="34"/>
                    </a:cubicBezTo>
                    <a:cubicBezTo>
                      <a:pt x="950" y="33"/>
                      <a:pt x="950" y="32"/>
                      <a:pt x="951" y="31"/>
                    </a:cubicBezTo>
                    <a:close/>
                    <a:moveTo>
                      <a:pt x="994" y="54"/>
                    </a:moveTo>
                    <a:cubicBezTo>
                      <a:pt x="994" y="54"/>
                      <a:pt x="996" y="55"/>
                      <a:pt x="996" y="55"/>
                    </a:cubicBezTo>
                    <a:cubicBezTo>
                      <a:pt x="997" y="55"/>
                      <a:pt x="997" y="53"/>
                      <a:pt x="998" y="53"/>
                    </a:cubicBezTo>
                    <a:cubicBezTo>
                      <a:pt x="998" y="53"/>
                      <a:pt x="999" y="55"/>
                      <a:pt x="1000" y="55"/>
                    </a:cubicBezTo>
                    <a:cubicBezTo>
                      <a:pt x="1001" y="55"/>
                      <a:pt x="1001" y="53"/>
                      <a:pt x="1002" y="52"/>
                    </a:cubicBezTo>
                    <a:cubicBezTo>
                      <a:pt x="1002" y="52"/>
                      <a:pt x="1003" y="51"/>
                      <a:pt x="1003" y="50"/>
                    </a:cubicBezTo>
                    <a:cubicBezTo>
                      <a:pt x="1004" y="50"/>
                      <a:pt x="1005" y="49"/>
                      <a:pt x="1005" y="48"/>
                    </a:cubicBezTo>
                    <a:cubicBezTo>
                      <a:pt x="1006" y="49"/>
                      <a:pt x="1007" y="49"/>
                      <a:pt x="1007" y="50"/>
                    </a:cubicBezTo>
                    <a:cubicBezTo>
                      <a:pt x="1007" y="49"/>
                      <a:pt x="1009" y="48"/>
                      <a:pt x="1009" y="48"/>
                    </a:cubicBezTo>
                    <a:cubicBezTo>
                      <a:pt x="1009" y="47"/>
                      <a:pt x="1007" y="46"/>
                      <a:pt x="1007" y="46"/>
                    </a:cubicBezTo>
                    <a:cubicBezTo>
                      <a:pt x="1007" y="46"/>
                      <a:pt x="1006" y="48"/>
                      <a:pt x="1005" y="48"/>
                    </a:cubicBezTo>
                    <a:cubicBezTo>
                      <a:pt x="1005" y="48"/>
                      <a:pt x="1003" y="46"/>
                      <a:pt x="1003" y="46"/>
                    </a:cubicBezTo>
                    <a:cubicBezTo>
                      <a:pt x="1002" y="46"/>
                      <a:pt x="1002" y="48"/>
                      <a:pt x="1001" y="49"/>
                    </a:cubicBezTo>
                    <a:cubicBezTo>
                      <a:pt x="1001" y="49"/>
                      <a:pt x="1000" y="51"/>
                      <a:pt x="1000" y="51"/>
                    </a:cubicBezTo>
                    <a:cubicBezTo>
                      <a:pt x="999" y="51"/>
                      <a:pt x="998" y="49"/>
                      <a:pt x="997" y="49"/>
                    </a:cubicBezTo>
                    <a:cubicBezTo>
                      <a:pt x="997" y="49"/>
                      <a:pt x="996" y="51"/>
                      <a:pt x="996" y="51"/>
                    </a:cubicBezTo>
                    <a:cubicBezTo>
                      <a:pt x="996" y="52"/>
                      <a:pt x="994" y="53"/>
                      <a:pt x="994" y="54"/>
                    </a:cubicBezTo>
                    <a:close/>
                    <a:moveTo>
                      <a:pt x="1013" y="43"/>
                    </a:moveTo>
                    <a:cubicBezTo>
                      <a:pt x="1013" y="43"/>
                      <a:pt x="1014" y="41"/>
                      <a:pt x="1014" y="41"/>
                    </a:cubicBezTo>
                    <a:cubicBezTo>
                      <a:pt x="1015" y="41"/>
                      <a:pt x="1016" y="43"/>
                      <a:pt x="1016" y="43"/>
                    </a:cubicBezTo>
                    <a:cubicBezTo>
                      <a:pt x="1017" y="42"/>
                      <a:pt x="1018" y="44"/>
                      <a:pt x="1019" y="44"/>
                    </a:cubicBezTo>
                    <a:cubicBezTo>
                      <a:pt x="1019" y="44"/>
                      <a:pt x="1020" y="42"/>
                      <a:pt x="1020" y="42"/>
                    </a:cubicBezTo>
                    <a:cubicBezTo>
                      <a:pt x="1021" y="41"/>
                      <a:pt x="1022" y="40"/>
                      <a:pt x="1022" y="40"/>
                    </a:cubicBezTo>
                    <a:cubicBezTo>
                      <a:pt x="1021" y="40"/>
                      <a:pt x="1021" y="38"/>
                      <a:pt x="1020" y="38"/>
                    </a:cubicBezTo>
                    <a:cubicBezTo>
                      <a:pt x="1019" y="38"/>
                      <a:pt x="1019" y="40"/>
                      <a:pt x="1018" y="40"/>
                    </a:cubicBezTo>
                    <a:cubicBezTo>
                      <a:pt x="1018" y="40"/>
                      <a:pt x="1017" y="38"/>
                      <a:pt x="1016" y="39"/>
                    </a:cubicBezTo>
                    <a:cubicBezTo>
                      <a:pt x="1015" y="39"/>
                      <a:pt x="1015" y="41"/>
                      <a:pt x="1014" y="41"/>
                    </a:cubicBezTo>
                    <a:cubicBezTo>
                      <a:pt x="1014" y="41"/>
                      <a:pt x="1013" y="39"/>
                      <a:pt x="1012" y="39"/>
                    </a:cubicBezTo>
                    <a:cubicBezTo>
                      <a:pt x="1011" y="39"/>
                      <a:pt x="1011" y="41"/>
                      <a:pt x="1010" y="41"/>
                    </a:cubicBezTo>
                    <a:cubicBezTo>
                      <a:pt x="1011" y="42"/>
                      <a:pt x="1012" y="43"/>
                      <a:pt x="1013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fontAlgn="base"/>
                <a:endParaRPr lang="zh-CN" altLang="en-US" sz="1350" strike="noStrike" noProof="1"/>
              </a:p>
            </p:txBody>
          </p:sp>
        </p:grpSp>
        <p:pic>
          <p:nvPicPr>
            <p:cNvPr id="4" name="图片 479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 rot="-2249058" flipH="1" flipV="1">
              <a:off x="44026" y="-204402"/>
              <a:ext cx="620092" cy="15166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1076960" y="390525"/>
            <a:ext cx="109423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Can you give an appropriate title? 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0" name="矩形 86" descr="KSO_WM_UNIT_INDEX=1_2_3&amp;KSO_WM_UNIT_TYPE=n_h_f&amp;KSO_WM_UNIT_ID=wpsdiag20161034_4*n_h_f*1_2_3&amp;KSO_WM_UNIT_LAYERLEVEL=1_1_1&amp;KSO_WM_UNIT_HIGHLIGHT=0&amp;KSO_WM_UNIT_CLEAR=0&amp;KSO_WM_UNIT_COMPATIBLE=0&amp;KSO_WM_UNIT_PRESET_TEXT=此处编辑文本&amp;KSO_WM_UNIT_VALUE=6&amp;KSO_WM_TAG_VERSION=1.0&amp;KSO_WM_BEAUTIFY_FLAG=#wm#&amp;KSO_WM_TEMPLATE_CATEGORY=wpsdiag&amp;KSO_WM_TEMPLATE_INDEX=20161034&amp;KSO_WM_SLIDE_ITEM_CNT=4&amp;KSO_WM_DIAGRAM_GROUP_CODE=n1_1&amp;KSO_WM_UNIT_TEXT_FILL_FORE_SCHEMECOLOR_INDEX=12&amp;KSO_WM_UNIT_TEXT_FILL_TYPE=1"/>
          <p:cNvSpPr/>
          <p:nvPr/>
        </p:nvSpPr>
        <p:spPr>
          <a:xfrm>
            <a:off x="6708775" y="1844040"/>
            <a:ext cx="549148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kern="1200" dirty="0" smtClean="0">
                <a:gradFill>
                  <a:gsLst>
                    <a:gs pos="0">
                      <a:srgbClr val="EEDFF3"/>
                    </a:gs>
                    <a:gs pos="100000">
                      <a:srgbClr val="D2BFF1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has </a:t>
            </a:r>
            <a:r>
              <a:rPr lang="en-US" altLang="zh-CN" sz="4000" b="1" kern="1200" dirty="0">
                <a:gradFill>
                  <a:gsLst>
                    <a:gs pos="0">
                      <a:srgbClr val="EEDFF3"/>
                    </a:gs>
                    <a:gs pos="100000">
                      <a:srgbClr val="D2BFF1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a gift of touch</a:t>
            </a:r>
          </a:p>
        </p:txBody>
      </p:sp>
      <p:sp>
        <p:nvSpPr>
          <p:cNvPr id="38" name="Freeform 37"/>
          <p:cNvSpPr/>
          <p:nvPr>
            <p:custDataLst>
              <p:tags r:id="rId2"/>
            </p:custDataLst>
          </p:nvPr>
        </p:nvSpPr>
        <p:spPr bwMode="auto">
          <a:xfrm>
            <a:off x="2499172" y="4461087"/>
            <a:ext cx="1931731" cy="2404781"/>
          </a:xfrm>
          <a:custGeom>
            <a:avLst/>
            <a:gdLst>
              <a:gd name="connsiteX0" fmla="*/ 868073 w 1563664"/>
              <a:gd name="connsiteY0" fmla="*/ 17 h 1946074"/>
              <a:gd name="connsiteX1" fmla="*/ 923882 w 1563664"/>
              <a:gd name="connsiteY1" fmla="*/ 354374 h 1946074"/>
              <a:gd name="connsiteX2" fmla="*/ 960791 w 1563664"/>
              <a:gd name="connsiteY2" fmla="*/ 651592 h 1946074"/>
              <a:gd name="connsiteX3" fmla="*/ 1084786 w 1563664"/>
              <a:gd name="connsiteY3" fmla="*/ 466728 h 1946074"/>
              <a:gd name="connsiteX4" fmla="*/ 1261033 w 1563664"/>
              <a:gd name="connsiteY4" fmla="*/ 104382 h 1946074"/>
              <a:gd name="connsiteX5" fmla="*/ 1229089 w 1563664"/>
              <a:gd name="connsiteY5" fmla="*/ 447109 h 1946074"/>
              <a:gd name="connsiteX6" fmla="*/ 1161570 w 1563664"/>
              <a:gd name="connsiteY6" fmla="*/ 741293 h 1946074"/>
              <a:gd name="connsiteX7" fmla="*/ 1337223 w 1563664"/>
              <a:gd name="connsiteY7" fmla="*/ 585858 h 1946074"/>
              <a:gd name="connsiteX8" fmla="*/ 1561349 w 1563664"/>
              <a:gd name="connsiteY8" fmla="*/ 369745 h 1946074"/>
              <a:gd name="connsiteX9" fmla="*/ 1441578 w 1563664"/>
              <a:gd name="connsiteY9" fmla="*/ 631366 h 1946074"/>
              <a:gd name="connsiteX10" fmla="*/ 1297868 w 1563664"/>
              <a:gd name="connsiteY10" fmla="*/ 952552 h 1946074"/>
              <a:gd name="connsiteX11" fmla="*/ 1168907 w 1563664"/>
              <a:gd name="connsiteY11" fmla="*/ 1509470 h 1946074"/>
              <a:gd name="connsiteX12" fmla="*/ 1146145 w 1563664"/>
              <a:gd name="connsiteY12" fmla="*/ 1904580 h 1946074"/>
              <a:gd name="connsiteX13" fmla="*/ 1144216 w 1563664"/>
              <a:gd name="connsiteY13" fmla="*/ 1946074 h 1946074"/>
              <a:gd name="connsiteX14" fmla="*/ 700729 w 1563664"/>
              <a:gd name="connsiteY14" fmla="*/ 1946074 h 1946074"/>
              <a:gd name="connsiteX15" fmla="*/ 701016 w 1563664"/>
              <a:gd name="connsiteY15" fmla="*/ 1876164 h 1946074"/>
              <a:gd name="connsiteX16" fmla="*/ 668480 w 1563664"/>
              <a:gd name="connsiteY16" fmla="*/ 1492885 h 1946074"/>
              <a:gd name="connsiteX17" fmla="*/ 458436 w 1563664"/>
              <a:gd name="connsiteY17" fmla="*/ 1275559 h 1946074"/>
              <a:gd name="connsiteX18" fmla="*/ 190064 w 1563664"/>
              <a:gd name="connsiteY18" fmla="*/ 1044681 h 1946074"/>
              <a:gd name="connsiteX19" fmla="*/ 31680 w 1563664"/>
              <a:gd name="connsiteY19" fmla="*/ 985015 h 1946074"/>
              <a:gd name="connsiteX20" fmla="*/ 29827 w 1563664"/>
              <a:gd name="connsiteY20" fmla="*/ 879436 h 1946074"/>
              <a:gd name="connsiteX21" fmla="*/ 295086 w 1563664"/>
              <a:gd name="connsiteY21" fmla="*/ 893594 h 1946074"/>
              <a:gd name="connsiteX22" fmla="*/ 559159 w 1563664"/>
              <a:gd name="connsiteY22" fmla="*/ 939608 h 1946074"/>
              <a:gd name="connsiteX23" fmla="*/ 532774 w 1563664"/>
              <a:gd name="connsiteY23" fmla="*/ 583431 h 1946074"/>
              <a:gd name="connsiteX24" fmla="*/ 443095 w 1563664"/>
              <a:gd name="connsiteY24" fmla="*/ 95786 h 1946074"/>
              <a:gd name="connsiteX25" fmla="*/ 623640 w 1563664"/>
              <a:gd name="connsiteY25" fmla="*/ 338395 h 1946074"/>
              <a:gd name="connsiteX26" fmla="*/ 775947 w 1563664"/>
              <a:gd name="connsiteY26" fmla="*/ 641782 h 1946074"/>
              <a:gd name="connsiteX27" fmla="*/ 777800 w 1563664"/>
              <a:gd name="connsiteY27" fmla="*/ 329799 h 1946074"/>
              <a:gd name="connsiteX28" fmla="*/ 868073 w 1563664"/>
              <a:gd name="connsiteY28" fmla="*/ 17 h 194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63664" h="1946074">
                <a:moveTo>
                  <a:pt x="868073" y="17"/>
                </a:moveTo>
                <a:cubicBezTo>
                  <a:pt x="912245" y="-1197"/>
                  <a:pt x="918397" y="61402"/>
                  <a:pt x="923882" y="354374"/>
                </a:cubicBezTo>
                <a:cubicBezTo>
                  <a:pt x="927587" y="554609"/>
                  <a:pt x="940483" y="649772"/>
                  <a:pt x="960791" y="651592"/>
                </a:cubicBezTo>
                <a:cubicBezTo>
                  <a:pt x="1009263" y="655334"/>
                  <a:pt x="1038761" y="590813"/>
                  <a:pt x="1084786" y="466728"/>
                </a:cubicBezTo>
                <a:cubicBezTo>
                  <a:pt x="1133925" y="332833"/>
                  <a:pt x="1172020" y="84157"/>
                  <a:pt x="1261033" y="104382"/>
                </a:cubicBezTo>
                <a:cubicBezTo>
                  <a:pt x="1333518" y="120968"/>
                  <a:pt x="1296015" y="219872"/>
                  <a:pt x="1229089" y="447109"/>
                </a:cubicBezTo>
                <a:cubicBezTo>
                  <a:pt x="1188548" y="584644"/>
                  <a:pt x="1136371" y="735731"/>
                  <a:pt x="1161570" y="741293"/>
                </a:cubicBezTo>
                <a:cubicBezTo>
                  <a:pt x="1186769" y="746754"/>
                  <a:pt x="1260440" y="690931"/>
                  <a:pt x="1337223" y="585858"/>
                </a:cubicBezTo>
                <a:cubicBezTo>
                  <a:pt x="1413933" y="480886"/>
                  <a:pt x="1525699" y="284392"/>
                  <a:pt x="1561349" y="369745"/>
                </a:cubicBezTo>
                <a:cubicBezTo>
                  <a:pt x="1579136" y="412118"/>
                  <a:pt x="1490124" y="562598"/>
                  <a:pt x="1441578" y="631366"/>
                </a:cubicBezTo>
                <a:cubicBezTo>
                  <a:pt x="1401704" y="688403"/>
                  <a:pt x="1324327" y="812488"/>
                  <a:pt x="1297868" y="952552"/>
                </a:cubicBezTo>
                <a:cubicBezTo>
                  <a:pt x="1271483" y="1092515"/>
                  <a:pt x="1292384" y="1257760"/>
                  <a:pt x="1168907" y="1509470"/>
                </a:cubicBezTo>
                <a:cubicBezTo>
                  <a:pt x="1168907" y="1509470"/>
                  <a:pt x="1158235" y="1657315"/>
                  <a:pt x="1146145" y="1904580"/>
                </a:cubicBezTo>
                <a:lnTo>
                  <a:pt x="1144216" y="1946074"/>
                </a:lnTo>
                <a:lnTo>
                  <a:pt x="700729" y="1946074"/>
                </a:lnTo>
                <a:lnTo>
                  <a:pt x="701016" y="1876164"/>
                </a:lnTo>
                <a:cubicBezTo>
                  <a:pt x="701016" y="1876164"/>
                  <a:pt x="705315" y="1586227"/>
                  <a:pt x="668480" y="1492885"/>
                </a:cubicBezTo>
                <a:cubicBezTo>
                  <a:pt x="631644" y="1399543"/>
                  <a:pt x="592289" y="1352922"/>
                  <a:pt x="458436" y="1275559"/>
                </a:cubicBezTo>
                <a:cubicBezTo>
                  <a:pt x="323991" y="1198195"/>
                  <a:pt x="279151" y="1102931"/>
                  <a:pt x="190064" y="1044681"/>
                </a:cubicBezTo>
                <a:cubicBezTo>
                  <a:pt x="101645" y="986329"/>
                  <a:pt x="60511" y="973992"/>
                  <a:pt x="31680" y="985015"/>
                </a:cubicBezTo>
                <a:cubicBezTo>
                  <a:pt x="3442" y="996139"/>
                  <a:pt x="-21758" y="937787"/>
                  <a:pt x="29827" y="879436"/>
                </a:cubicBezTo>
                <a:cubicBezTo>
                  <a:pt x="81411" y="821084"/>
                  <a:pt x="185173" y="824826"/>
                  <a:pt x="295086" y="893594"/>
                </a:cubicBezTo>
                <a:cubicBezTo>
                  <a:pt x="404999" y="962362"/>
                  <a:pt x="466441" y="1030523"/>
                  <a:pt x="559159" y="939608"/>
                </a:cubicBezTo>
                <a:cubicBezTo>
                  <a:pt x="626679" y="873267"/>
                  <a:pt x="597848" y="744327"/>
                  <a:pt x="532774" y="583431"/>
                </a:cubicBezTo>
                <a:cubicBezTo>
                  <a:pt x="467627" y="422535"/>
                  <a:pt x="382320" y="160914"/>
                  <a:pt x="443095" y="95786"/>
                </a:cubicBezTo>
                <a:cubicBezTo>
                  <a:pt x="528476" y="4366"/>
                  <a:pt x="567757" y="200253"/>
                  <a:pt x="623640" y="338395"/>
                </a:cubicBezTo>
                <a:cubicBezTo>
                  <a:pt x="679523" y="476537"/>
                  <a:pt x="718804" y="666964"/>
                  <a:pt x="775947" y="641782"/>
                </a:cubicBezTo>
                <a:cubicBezTo>
                  <a:pt x="789436" y="636220"/>
                  <a:pt x="772241" y="480279"/>
                  <a:pt x="777800" y="329799"/>
                </a:cubicBezTo>
                <a:cubicBezTo>
                  <a:pt x="783285" y="178712"/>
                  <a:pt x="763644" y="3759"/>
                  <a:pt x="868073" y="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000" tIns="46800" rIns="90000" bIns="46800">
            <a:normAutofit/>
          </a:bodyPr>
          <a:lstStyle/>
          <a:p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AutoShape 5"/>
          <p:cNvSpPr/>
          <p:nvPr>
            <p:custDataLst>
              <p:tags r:id="rId3"/>
            </p:custDataLst>
          </p:nvPr>
        </p:nvSpPr>
        <p:spPr bwMode="auto">
          <a:xfrm>
            <a:off x="4126586" y="3311402"/>
            <a:ext cx="1870118" cy="1620179"/>
          </a:xfrm>
          <a:custGeom>
            <a:avLst/>
            <a:gdLst/>
            <a:ahLst/>
            <a:cxnLst/>
            <a:rect l="0" t="0" r="r" b="b"/>
            <a:pathLst>
              <a:path w="18559" h="19569">
                <a:moveTo>
                  <a:pt x="12387" y="18456"/>
                </a:moveTo>
                <a:cubicBezTo>
                  <a:pt x="12387" y="18456"/>
                  <a:pt x="16656" y="17192"/>
                  <a:pt x="18101" y="12619"/>
                </a:cubicBezTo>
                <a:cubicBezTo>
                  <a:pt x="19547" y="8046"/>
                  <a:pt x="17891" y="568"/>
                  <a:pt x="8359" y="18"/>
                </a:cubicBezTo>
                <a:cubicBezTo>
                  <a:pt x="-1180" y="-532"/>
                  <a:pt x="-2053" y="11711"/>
                  <a:pt x="3202" y="16138"/>
                </a:cubicBezTo>
                <a:cubicBezTo>
                  <a:pt x="3202" y="16138"/>
                  <a:pt x="2336" y="18053"/>
                  <a:pt x="1011" y="18255"/>
                </a:cubicBezTo>
                <a:cubicBezTo>
                  <a:pt x="1019" y="18264"/>
                  <a:pt x="6454" y="21068"/>
                  <a:pt x="12387" y="18456"/>
                </a:cubicBezTo>
                <a:close/>
                <a:moveTo>
                  <a:pt x="12387" y="18456"/>
                </a:moveTo>
              </a:path>
            </a:pathLst>
          </a:custGeom>
          <a:solidFill>
            <a:srgbClr val="69A35B">
              <a:alpha val="90000"/>
            </a:srgbClr>
          </a:solidFill>
          <a:ln>
            <a:noFill/>
          </a:ln>
        </p:spPr>
        <p:txBody>
          <a:bodyPr vert="horz" wrap="square" lIns="90000" tIns="46800" rIns="90000" bIns="46800">
            <a:normAutofit/>
          </a:bodyPr>
          <a:lstStyle/>
          <a:p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4734045" y="3727291"/>
            <a:ext cx="655200" cy="788400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>
              <a:defRPr sz="5400" b="1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cs typeface="+mn-ea"/>
              </a:rPr>
              <a:t>4</a:t>
            </a:r>
            <a:endParaRPr lang="zh-CN" altLang="en-US" dirty="0"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68" name="AutoShape 4"/>
          <p:cNvSpPr/>
          <p:nvPr>
            <p:custDataLst>
              <p:tags r:id="rId5"/>
            </p:custDataLst>
          </p:nvPr>
        </p:nvSpPr>
        <p:spPr bwMode="auto">
          <a:xfrm>
            <a:off x="3037855" y="2193485"/>
            <a:ext cx="2160308" cy="2266164"/>
          </a:xfrm>
          <a:custGeom>
            <a:avLst/>
            <a:gdLst/>
            <a:ahLst/>
            <a:cxnLst/>
            <a:rect l="0" t="0" r="r" b="b"/>
            <a:pathLst>
              <a:path w="19417" h="20101">
                <a:moveTo>
                  <a:pt x="438" y="10902"/>
                </a:moveTo>
                <a:cubicBezTo>
                  <a:pt x="438" y="10902"/>
                  <a:pt x="-1791" y="4369"/>
                  <a:pt x="3812" y="1435"/>
                </a:cubicBezTo>
                <a:cubicBezTo>
                  <a:pt x="9415" y="-1499"/>
                  <a:pt x="19005" y="-234"/>
                  <a:pt x="19407" y="8036"/>
                </a:cubicBezTo>
                <a:cubicBezTo>
                  <a:pt x="19809" y="16299"/>
                  <a:pt x="8269" y="20101"/>
                  <a:pt x="7254" y="20101"/>
                </a:cubicBezTo>
                <a:cubicBezTo>
                  <a:pt x="7254" y="20101"/>
                  <a:pt x="8535" y="18432"/>
                  <a:pt x="8808" y="17100"/>
                </a:cubicBezTo>
                <a:cubicBezTo>
                  <a:pt x="8815" y="17107"/>
                  <a:pt x="1590" y="17302"/>
                  <a:pt x="438" y="10902"/>
                </a:cubicBezTo>
                <a:close/>
                <a:moveTo>
                  <a:pt x="438" y="10902"/>
                </a:moveTo>
              </a:path>
            </a:pathLst>
          </a:custGeom>
          <a:gradFill>
            <a:gsLst>
              <a:gs pos="44000">
                <a:srgbClr val="FFC5BA"/>
              </a:gs>
              <a:gs pos="0">
                <a:srgbClr val="FFD8D1"/>
              </a:gs>
              <a:gs pos="100000">
                <a:srgbClr val="FFB1A2"/>
              </a:gs>
            </a:gsLst>
            <a:lin scaled="1"/>
          </a:gradFill>
          <a:ln>
            <a:noFill/>
          </a:ln>
        </p:spPr>
        <p:txBody>
          <a:bodyPr vert="horz" wrap="square" lIns="90000" tIns="46800" rIns="90000" bIns="46800">
            <a:normAutofit/>
          </a:bodyPr>
          <a:lstStyle/>
          <a:p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3790409" y="2933002"/>
            <a:ext cx="655200" cy="788400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>
              <a:defRPr sz="5400" b="1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cs typeface="+mn-ea"/>
              </a:rPr>
              <a:t>3</a:t>
            </a:r>
            <a:endParaRPr lang="zh-CN" altLang="en-US" dirty="0"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49" name="AutoShape 3"/>
          <p:cNvSpPr/>
          <p:nvPr>
            <p:custDataLst>
              <p:tags r:id="rId7"/>
            </p:custDataLst>
          </p:nvPr>
        </p:nvSpPr>
        <p:spPr bwMode="auto">
          <a:xfrm>
            <a:off x="1272945" y="1704796"/>
            <a:ext cx="2575680" cy="2754685"/>
          </a:xfrm>
          <a:custGeom>
            <a:avLst/>
            <a:gdLst/>
            <a:ahLst/>
            <a:cxnLst/>
            <a:rect l="0" t="0" r="r" b="b"/>
            <a:pathLst>
              <a:path w="17246" h="19694">
                <a:moveTo>
                  <a:pt x="9293" y="16819"/>
                </a:moveTo>
                <a:cubicBezTo>
                  <a:pt x="9293" y="16819"/>
                  <a:pt x="10944" y="15945"/>
                  <a:pt x="11314" y="19693"/>
                </a:cubicBezTo>
                <a:cubicBezTo>
                  <a:pt x="11314" y="19693"/>
                  <a:pt x="13742" y="16401"/>
                  <a:pt x="13158" y="14665"/>
                </a:cubicBezTo>
                <a:cubicBezTo>
                  <a:pt x="13158" y="14665"/>
                  <a:pt x="18963" y="10439"/>
                  <a:pt x="16738" y="4554"/>
                </a:cubicBezTo>
                <a:cubicBezTo>
                  <a:pt x="14514" y="-1337"/>
                  <a:pt x="8983" y="-469"/>
                  <a:pt x="6007" y="1391"/>
                </a:cubicBezTo>
                <a:cubicBezTo>
                  <a:pt x="3031" y="3252"/>
                  <a:pt x="-2637" y="8389"/>
                  <a:pt x="1406" y="14329"/>
                </a:cubicBezTo>
                <a:cubicBezTo>
                  <a:pt x="5443" y="20263"/>
                  <a:pt x="9293" y="16819"/>
                  <a:pt x="9293" y="16819"/>
                </a:cubicBezTo>
                <a:close/>
                <a:moveTo>
                  <a:pt x="9293" y="16819"/>
                </a:moveTo>
              </a:path>
            </a:pathLst>
          </a:custGeom>
          <a:solidFill>
            <a:srgbClr val="3498DB">
              <a:alpha val="82000"/>
            </a:srgbClr>
          </a:solidFill>
          <a:ln>
            <a:noFill/>
          </a:ln>
        </p:spPr>
        <p:txBody>
          <a:bodyPr vert="horz" wrap="square" lIns="90000" tIns="46800" rIns="90000" bIns="46800">
            <a:normAutofit/>
          </a:bodyPr>
          <a:lstStyle/>
          <a:p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2233185" y="2687938"/>
            <a:ext cx="655200" cy="788400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>
              <a:defRPr sz="5400" b="1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cs typeface="+mn-ea"/>
              </a:rPr>
              <a:t>2</a:t>
            </a:r>
            <a:endParaRPr lang="zh-CN" altLang="en-US" dirty="0"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41" name="AutoShape 2"/>
          <p:cNvSpPr/>
          <p:nvPr>
            <p:custDataLst>
              <p:tags r:id="rId9"/>
            </p:custDataLst>
          </p:nvPr>
        </p:nvSpPr>
        <p:spPr bwMode="auto">
          <a:xfrm>
            <a:off x="745648" y="3808483"/>
            <a:ext cx="1720281" cy="1602156"/>
          </a:xfrm>
          <a:custGeom>
            <a:avLst/>
            <a:gdLst/>
            <a:ahLst/>
            <a:cxnLst/>
            <a:rect l="0" t="0" r="r" b="b"/>
            <a:pathLst>
              <a:path w="18386" h="19236">
                <a:moveTo>
                  <a:pt x="14685" y="14523"/>
                </a:moveTo>
                <a:cubicBezTo>
                  <a:pt x="14685" y="14523"/>
                  <a:pt x="13428" y="15798"/>
                  <a:pt x="18303" y="19150"/>
                </a:cubicBezTo>
                <a:cubicBezTo>
                  <a:pt x="18303" y="19150"/>
                  <a:pt x="12933" y="19943"/>
                  <a:pt x="9851" y="16727"/>
                </a:cubicBezTo>
                <a:cubicBezTo>
                  <a:pt x="9851" y="16727"/>
                  <a:pt x="3719" y="18522"/>
                  <a:pt x="912" y="12527"/>
                </a:cubicBezTo>
                <a:cubicBezTo>
                  <a:pt x="-1894" y="6533"/>
                  <a:pt x="2364" y="2324"/>
                  <a:pt x="5666" y="1021"/>
                </a:cubicBezTo>
                <a:cubicBezTo>
                  <a:pt x="8967" y="-281"/>
                  <a:pt x="16405" y="-1657"/>
                  <a:pt x="18051" y="5941"/>
                </a:cubicBezTo>
                <a:cubicBezTo>
                  <a:pt x="19706" y="13548"/>
                  <a:pt x="14685" y="14523"/>
                  <a:pt x="14685" y="14523"/>
                </a:cubicBezTo>
                <a:close/>
                <a:moveTo>
                  <a:pt x="14685" y="14523"/>
                </a:moveTo>
              </a:path>
            </a:pathLst>
          </a:custGeom>
          <a:gradFill>
            <a:gsLst>
              <a:gs pos="0">
                <a:srgbClr val="EEDFF3"/>
              </a:gs>
              <a:gs pos="100000">
                <a:srgbClr val="D2BFF1"/>
              </a:gs>
            </a:gsLst>
            <a:lin scaled="1"/>
          </a:gradFill>
          <a:ln>
            <a:noFill/>
          </a:ln>
        </p:spPr>
        <p:txBody>
          <a:bodyPr vert="horz" wrap="square" lIns="90000" tIns="46800" rIns="90000" bIns="46800">
            <a:normAutofit/>
          </a:bodyPr>
          <a:lstStyle/>
          <a:p>
            <a:pPr algn="ctr"/>
            <a:endParaRPr lang="en-US" sz="9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>
            <a:off x="1278188" y="4215361"/>
            <a:ext cx="655200" cy="788400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Autofit/>
          </a:bodyPr>
          <a:lstStyle>
            <a:defPPr>
              <a:defRPr lang="zh-CN"/>
            </a:defPPr>
            <a:lvl1pPr algn="ctr">
              <a:defRPr sz="5400" b="1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cs typeface="+mn-ea"/>
              </a:rPr>
              <a:t>1</a:t>
            </a:r>
            <a:endParaRPr lang="zh-CN" altLang="en-US" dirty="0"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42" name="Oval 137"/>
          <p:cNvSpPr/>
          <p:nvPr>
            <p:custDataLst>
              <p:tags r:id="rId11"/>
            </p:custDataLst>
          </p:nvPr>
        </p:nvSpPr>
        <p:spPr>
          <a:xfrm>
            <a:off x="6040755" y="1806575"/>
            <a:ext cx="532130" cy="513080"/>
          </a:xfrm>
          <a:prstGeom prst="ellipse">
            <a:avLst/>
          </a:prstGeom>
          <a:solidFill>
            <a:srgbClr val="EADBF3"/>
          </a:solidFill>
          <a:ln w="127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>
            <a:normAutofit/>
          </a:bodyPr>
          <a:lstStyle/>
          <a:p>
            <a:pPr algn="ctr"/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>
            <p:custDataLst>
              <p:tags r:id="rId12"/>
            </p:custDataLst>
          </p:nvPr>
        </p:nvGrpSpPr>
        <p:grpSpPr>
          <a:xfrm>
            <a:off x="6162258" y="1922752"/>
            <a:ext cx="315972" cy="258060"/>
            <a:chOff x="6262588" y="2661892"/>
            <a:chExt cx="315972" cy="258060"/>
          </a:xfrm>
          <a:solidFill>
            <a:srgbClr val="DECCF2"/>
          </a:solidFill>
        </p:grpSpPr>
        <p:sp>
          <p:nvSpPr>
            <p:cNvPr id="44" name="Freeform 457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6262588" y="2661892"/>
              <a:ext cx="315972" cy="144303"/>
            </a:xfrm>
            <a:custGeom>
              <a:avLst/>
              <a:gdLst>
                <a:gd name="T0" fmla="*/ 664 w 1324"/>
                <a:gd name="T1" fmla="*/ 0 h 603"/>
                <a:gd name="T2" fmla="*/ 0 w 1324"/>
                <a:gd name="T3" fmla="*/ 301 h 603"/>
                <a:gd name="T4" fmla="*/ 664 w 1324"/>
                <a:gd name="T5" fmla="*/ 602 h 603"/>
                <a:gd name="T6" fmla="*/ 1323 w 1324"/>
                <a:gd name="T7" fmla="*/ 301 h 603"/>
                <a:gd name="T8" fmla="*/ 664 w 1324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603">
                  <a:moveTo>
                    <a:pt x="664" y="0"/>
                  </a:moveTo>
                  <a:lnTo>
                    <a:pt x="0" y="301"/>
                  </a:lnTo>
                  <a:lnTo>
                    <a:pt x="664" y="602"/>
                  </a:lnTo>
                  <a:lnTo>
                    <a:pt x="1323" y="301"/>
                  </a:lnTo>
                  <a:lnTo>
                    <a:pt x="664" y="0"/>
                  </a:lnTo>
                </a:path>
              </a:pathLst>
            </a:custGeom>
            <a:grpFill/>
            <a:ln w="9525" cap="flat">
              <a:solidFill>
                <a:sysClr val="window" lastClr="FFFFFF"/>
              </a:solidFill>
              <a:bevel/>
            </a:ln>
            <a:effectLst/>
          </p:spPr>
          <p:txBody>
            <a:bodyPr vert="horz" wrap="square" lIns="90000" tIns="46800" rIns="90000" bIns="46800" anchor="ctr">
              <a:normAutofit fontScale="325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458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262588" y="2819888"/>
              <a:ext cx="315972" cy="100064"/>
            </a:xfrm>
            <a:custGeom>
              <a:avLst/>
              <a:gdLst>
                <a:gd name="T0" fmla="*/ 1054 w 1324"/>
                <a:gd name="T1" fmla="*/ 0 h 421"/>
                <a:gd name="T2" fmla="*/ 1323 w 1324"/>
                <a:gd name="T3" fmla="*/ 121 h 421"/>
                <a:gd name="T4" fmla="*/ 664 w 1324"/>
                <a:gd name="T5" fmla="*/ 420 h 421"/>
                <a:gd name="T6" fmla="*/ 0 w 1324"/>
                <a:gd name="T7" fmla="*/ 121 h 421"/>
                <a:gd name="T8" fmla="*/ 262 w 1324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421">
                  <a:moveTo>
                    <a:pt x="1054" y="0"/>
                  </a:moveTo>
                  <a:lnTo>
                    <a:pt x="1323" y="121"/>
                  </a:lnTo>
                  <a:lnTo>
                    <a:pt x="664" y="420"/>
                  </a:lnTo>
                  <a:lnTo>
                    <a:pt x="0" y="121"/>
                  </a:lnTo>
                  <a:lnTo>
                    <a:pt x="262" y="0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459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6262588" y="2763010"/>
              <a:ext cx="315972" cy="101118"/>
            </a:xfrm>
            <a:custGeom>
              <a:avLst/>
              <a:gdLst>
                <a:gd name="T0" fmla="*/ 1054 w 1324"/>
                <a:gd name="T1" fmla="*/ 0 h 423"/>
                <a:gd name="T2" fmla="*/ 1323 w 1324"/>
                <a:gd name="T3" fmla="*/ 121 h 423"/>
                <a:gd name="T4" fmla="*/ 1054 w 1324"/>
                <a:gd name="T5" fmla="*/ 241 h 423"/>
                <a:gd name="T6" fmla="*/ 664 w 1324"/>
                <a:gd name="T7" fmla="*/ 422 h 423"/>
                <a:gd name="T8" fmla="*/ 262 w 1324"/>
                <a:gd name="T9" fmla="*/ 241 h 423"/>
                <a:gd name="T10" fmla="*/ 0 w 1324"/>
                <a:gd name="T11" fmla="*/ 121 h 423"/>
                <a:gd name="T12" fmla="*/ 262 w 1324"/>
                <a:gd name="T13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4" h="423">
                  <a:moveTo>
                    <a:pt x="1054" y="0"/>
                  </a:moveTo>
                  <a:lnTo>
                    <a:pt x="1323" y="121"/>
                  </a:lnTo>
                  <a:lnTo>
                    <a:pt x="1054" y="241"/>
                  </a:lnTo>
                  <a:lnTo>
                    <a:pt x="664" y="422"/>
                  </a:lnTo>
                  <a:lnTo>
                    <a:pt x="262" y="241"/>
                  </a:lnTo>
                  <a:lnTo>
                    <a:pt x="0" y="121"/>
                  </a:lnTo>
                  <a:lnTo>
                    <a:pt x="262" y="0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" name="Oval 146"/>
          <p:cNvSpPr/>
          <p:nvPr>
            <p:custDataLst>
              <p:tags r:id="rId13"/>
            </p:custDataLst>
          </p:nvPr>
        </p:nvSpPr>
        <p:spPr>
          <a:xfrm>
            <a:off x="6107683" y="2798725"/>
            <a:ext cx="513160" cy="513294"/>
          </a:xfrm>
          <a:prstGeom prst="ellipse">
            <a:avLst/>
          </a:prstGeom>
          <a:solidFill>
            <a:srgbClr val="3498DB"/>
          </a:solidFill>
          <a:ln w="127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>
            <a:normAutofit/>
          </a:bodyPr>
          <a:lstStyle/>
          <a:p>
            <a:pPr algn="ctr"/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>
            <p:custDataLst>
              <p:tags r:id="rId14"/>
            </p:custDataLst>
          </p:nvPr>
        </p:nvGrpSpPr>
        <p:grpSpPr>
          <a:xfrm>
            <a:off x="6190294" y="2886064"/>
            <a:ext cx="345639" cy="346814"/>
            <a:chOff x="6250619" y="3440419"/>
            <a:chExt cx="345639" cy="346814"/>
          </a:xfrm>
          <a:solidFill>
            <a:srgbClr val="3A8DC6"/>
          </a:solidFill>
        </p:grpSpPr>
        <p:sp>
          <p:nvSpPr>
            <p:cNvPr id="52" name="Freeform 82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6297857" y="3487660"/>
              <a:ext cx="252316" cy="251181"/>
            </a:xfrm>
            <a:custGeom>
              <a:avLst/>
              <a:gdLst>
                <a:gd name="T0" fmla="*/ 481 w 964"/>
                <a:gd name="T1" fmla="*/ 0 h 963"/>
                <a:gd name="T2" fmla="*/ 481 w 964"/>
                <a:gd name="T3" fmla="*/ 0 h 963"/>
                <a:gd name="T4" fmla="*/ 0 w 964"/>
                <a:gd name="T5" fmla="*/ 481 h 963"/>
                <a:gd name="T6" fmla="*/ 481 w 964"/>
                <a:gd name="T7" fmla="*/ 962 h 963"/>
                <a:gd name="T8" fmla="*/ 963 w 964"/>
                <a:gd name="T9" fmla="*/ 481 h 963"/>
                <a:gd name="T10" fmla="*/ 481 w 964"/>
                <a:gd name="T11" fmla="*/ 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4" h="963">
                  <a:moveTo>
                    <a:pt x="481" y="0"/>
                  </a:moveTo>
                  <a:lnTo>
                    <a:pt x="481" y="0"/>
                  </a:lnTo>
                  <a:cubicBezTo>
                    <a:pt x="210" y="0"/>
                    <a:pt x="0" y="221"/>
                    <a:pt x="0" y="481"/>
                  </a:cubicBezTo>
                  <a:cubicBezTo>
                    <a:pt x="0" y="752"/>
                    <a:pt x="210" y="962"/>
                    <a:pt x="481" y="962"/>
                  </a:cubicBezTo>
                  <a:cubicBezTo>
                    <a:pt x="741" y="962"/>
                    <a:pt x="963" y="752"/>
                    <a:pt x="963" y="481"/>
                  </a:cubicBezTo>
                  <a:cubicBezTo>
                    <a:pt x="963" y="221"/>
                    <a:pt x="741" y="0"/>
                    <a:pt x="481" y="0"/>
                  </a:cubicBez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 anchor="ctr">
              <a:normAutofit/>
            </a:bodyPr>
            <a:lstStyle/>
            <a:p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82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6376201" y="3566009"/>
              <a:ext cx="94475" cy="94481"/>
            </a:xfrm>
            <a:custGeom>
              <a:avLst/>
              <a:gdLst>
                <a:gd name="T0" fmla="*/ 180 w 361"/>
                <a:gd name="T1" fmla="*/ 360 h 361"/>
                <a:gd name="T2" fmla="*/ 180 w 361"/>
                <a:gd name="T3" fmla="*/ 360 h 361"/>
                <a:gd name="T4" fmla="*/ 0 w 361"/>
                <a:gd name="T5" fmla="*/ 180 h 361"/>
                <a:gd name="T6" fmla="*/ 180 w 361"/>
                <a:gd name="T7" fmla="*/ 0 h 361"/>
                <a:gd name="T8" fmla="*/ 360 w 361"/>
                <a:gd name="T9" fmla="*/ 180 h 361"/>
                <a:gd name="T10" fmla="*/ 180 w 361"/>
                <a:gd name="T11" fmla="*/ 36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1" h="361">
                  <a:moveTo>
                    <a:pt x="180" y="360"/>
                  </a:moveTo>
                  <a:lnTo>
                    <a:pt x="180" y="360"/>
                  </a:lnTo>
                  <a:cubicBezTo>
                    <a:pt x="80" y="360"/>
                    <a:pt x="0" y="280"/>
                    <a:pt x="0" y="180"/>
                  </a:cubicBezTo>
                  <a:cubicBezTo>
                    <a:pt x="0" y="80"/>
                    <a:pt x="80" y="0"/>
                    <a:pt x="180" y="0"/>
                  </a:cubicBezTo>
                  <a:cubicBezTo>
                    <a:pt x="281" y="0"/>
                    <a:pt x="360" y="80"/>
                    <a:pt x="360" y="180"/>
                  </a:cubicBezTo>
                  <a:cubicBezTo>
                    <a:pt x="360" y="280"/>
                    <a:pt x="281" y="360"/>
                    <a:pt x="180" y="360"/>
                  </a:cubicBez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 anchor="ctr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82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6423438" y="3660490"/>
              <a:ext cx="1153" cy="126743"/>
            </a:xfrm>
            <a:custGeom>
              <a:avLst/>
              <a:gdLst>
                <a:gd name="T0" fmla="*/ 0 w 1"/>
                <a:gd name="T1" fmla="*/ 482 h 483"/>
                <a:gd name="T2" fmla="*/ 0 w 1"/>
                <a:gd name="T3" fmla="*/ 301 h 483"/>
                <a:gd name="T4" fmla="*/ 0 w 1"/>
                <a:gd name="T5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83">
                  <a:moveTo>
                    <a:pt x="0" y="482"/>
                  </a:moveTo>
                  <a:lnTo>
                    <a:pt x="0" y="301"/>
                  </a:lnTo>
                  <a:lnTo>
                    <a:pt x="0" y="0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829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6423438" y="3440419"/>
              <a:ext cx="1153" cy="126743"/>
            </a:xfrm>
            <a:custGeom>
              <a:avLst/>
              <a:gdLst>
                <a:gd name="T0" fmla="*/ 0 w 1"/>
                <a:gd name="T1" fmla="*/ 0 h 483"/>
                <a:gd name="T2" fmla="*/ 0 w 1"/>
                <a:gd name="T3" fmla="*/ 181 h 483"/>
                <a:gd name="T4" fmla="*/ 0 w 1"/>
                <a:gd name="T5" fmla="*/ 48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83">
                  <a:moveTo>
                    <a:pt x="0" y="0"/>
                  </a:moveTo>
                  <a:lnTo>
                    <a:pt x="0" y="181"/>
                  </a:lnTo>
                  <a:lnTo>
                    <a:pt x="0" y="482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Freeform 830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6250619" y="3613249"/>
              <a:ext cx="125582" cy="1153"/>
            </a:xfrm>
            <a:custGeom>
              <a:avLst/>
              <a:gdLst>
                <a:gd name="T0" fmla="*/ 0 w 482"/>
                <a:gd name="T1" fmla="*/ 0 h 1"/>
                <a:gd name="T2" fmla="*/ 180 w 482"/>
                <a:gd name="T3" fmla="*/ 0 h 1"/>
                <a:gd name="T4" fmla="*/ 481 w 48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2" h="1">
                  <a:moveTo>
                    <a:pt x="0" y="0"/>
                  </a:moveTo>
                  <a:lnTo>
                    <a:pt x="180" y="0"/>
                  </a:lnTo>
                  <a:lnTo>
                    <a:pt x="481" y="0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Freeform 831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6469524" y="3613249"/>
              <a:ext cx="126734" cy="1153"/>
            </a:xfrm>
            <a:custGeom>
              <a:avLst/>
              <a:gdLst>
                <a:gd name="T0" fmla="*/ 0 w 483"/>
                <a:gd name="T1" fmla="*/ 0 h 1"/>
                <a:gd name="T2" fmla="*/ 302 w 483"/>
                <a:gd name="T3" fmla="*/ 0 h 1"/>
                <a:gd name="T4" fmla="*/ 482 w 48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3" h="1">
                  <a:moveTo>
                    <a:pt x="0" y="0"/>
                  </a:moveTo>
                  <a:lnTo>
                    <a:pt x="302" y="0"/>
                  </a:lnTo>
                  <a:lnTo>
                    <a:pt x="482" y="0"/>
                  </a:lnTo>
                </a:path>
              </a:pathLst>
            </a:custGeom>
            <a:grp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6" name="Oval 149"/>
          <p:cNvSpPr/>
          <p:nvPr>
            <p:custDataLst>
              <p:tags r:id="rId15"/>
            </p:custDataLst>
          </p:nvPr>
        </p:nvSpPr>
        <p:spPr>
          <a:xfrm>
            <a:off x="6197853" y="3935384"/>
            <a:ext cx="513160" cy="513294"/>
          </a:xfrm>
          <a:prstGeom prst="ellipse">
            <a:avLst/>
          </a:prstGeom>
          <a:solidFill>
            <a:srgbClr val="FFBCAF"/>
          </a:solidFill>
          <a:ln w="127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>
            <a:normAutofit/>
          </a:bodyPr>
          <a:lstStyle/>
          <a:p>
            <a:pPr algn="ctr"/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>
            <p:custDataLst>
              <p:tags r:id="rId16"/>
            </p:custDataLst>
          </p:nvPr>
        </p:nvGrpSpPr>
        <p:grpSpPr>
          <a:xfrm>
            <a:off x="6295759" y="4072600"/>
            <a:ext cx="300512" cy="300528"/>
            <a:chOff x="6272899" y="4287865"/>
            <a:chExt cx="300512" cy="300528"/>
          </a:xfrm>
        </p:grpSpPr>
        <p:sp>
          <p:nvSpPr>
            <p:cNvPr id="69" name="Line 287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523901" y="4430644"/>
              <a:ext cx="49510" cy="47210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Line 288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 flipV="1">
              <a:off x="6523901" y="4382284"/>
              <a:ext cx="49510" cy="49513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Line 28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6274051" y="4382284"/>
              <a:ext cx="47207" cy="49513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Line 29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6274051" y="4430644"/>
              <a:ext cx="47207" cy="47210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Line 29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6272899" y="4430645"/>
              <a:ext cx="300512" cy="1152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Line 292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 flipV="1">
              <a:off x="6382281" y="4538880"/>
              <a:ext cx="49509" cy="49513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Line 293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6430639" y="4538880"/>
              <a:ext cx="47207" cy="49513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Line 294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6430639" y="4289017"/>
              <a:ext cx="47207" cy="47209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Line 295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6382281" y="4289017"/>
              <a:ext cx="49509" cy="47209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Line 29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6430639" y="4287865"/>
              <a:ext cx="1151" cy="300528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5" name="Oval 140"/>
          <p:cNvSpPr/>
          <p:nvPr>
            <p:custDataLst>
              <p:tags r:id="rId17"/>
            </p:custDataLst>
          </p:nvPr>
        </p:nvSpPr>
        <p:spPr>
          <a:xfrm>
            <a:off x="6230873" y="5649258"/>
            <a:ext cx="513160" cy="513294"/>
          </a:xfrm>
          <a:prstGeom prst="ellipse">
            <a:avLst/>
          </a:prstGeom>
          <a:solidFill>
            <a:srgbClr val="69A35B"/>
          </a:solidFill>
          <a:ln w="127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>
            <a:normAutofit/>
          </a:bodyPr>
          <a:lstStyle/>
          <a:p>
            <a:pPr algn="ctr"/>
            <a:endParaRPr lang="en-US" sz="9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6" name="组合 125"/>
          <p:cNvGrpSpPr/>
          <p:nvPr>
            <p:custDataLst>
              <p:tags r:id="rId18"/>
            </p:custDataLst>
          </p:nvPr>
        </p:nvGrpSpPr>
        <p:grpSpPr>
          <a:xfrm>
            <a:off x="6355950" y="5828763"/>
            <a:ext cx="247253" cy="202086"/>
            <a:chOff x="6298800" y="5165823"/>
            <a:chExt cx="247253" cy="202086"/>
          </a:xfrm>
        </p:grpSpPr>
        <p:sp>
          <p:nvSpPr>
            <p:cNvPr id="127" name="Freeform 66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320978" y="5322727"/>
              <a:ext cx="45179" cy="45182"/>
            </a:xfrm>
            <a:custGeom>
              <a:avLst/>
              <a:gdLst>
                <a:gd name="T0" fmla="*/ 241 w 242"/>
                <a:gd name="T1" fmla="*/ 121 h 241"/>
                <a:gd name="T2" fmla="*/ 241 w 242"/>
                <a:gd name="T3" fmla="*/ 121 h 241"/>
                <a:gd name="T4" fmla="*/ 120 w 242"/>
                <a:gd name="T5" fmla="*/ 0 h 241"/>
                <a:gd name="T6" fmla="*/ 0 w 242"/>
                <a:gd name="T7" fmla="*/ 121 h 241"/>
                <a:gd name="T8" fmla="*/ 120 w 242"/>
                <a:gd name="T9" fmla="*/ 240 h 241"/>
                <a:gd name="T10" fmla="*/ 241 w 242"/>
                <a:gd name="T11" fmla="*/ 12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41">
                  <a:moveTo>
                    <a:pt x="241" y="121"/>
                  </a:moveTo>
                  <a:lnTo>
                    <a:pt x="241" y="121"/>
                  </a:lnTo>
                  <a:cubicBezTo>
                    <a:pt x="241" y="51"/>
                    <a:pt x="191" y="0"/>
                    <a:pt x="120" y="0"/>
                  </a:cubicBezTo>
                  <a:cubicBezTo>
                    <a:pt x="61" y="0"/>
                    <a:pt x="0" y="51"/>
                    <a:pt x="0" y="121"/>
                  </a:cubicBezTo>
                  <a:cubicBezTo>
                    <a:pt x="0" y="181"/>
                    <a:pt x="61" y="240"/>
                    <a:pt x="120" y="240"/>
                  </a:cubicBezTo>
                  <a:cubicBezTo>
                    <a:pt x="191" y="240"/>
                    <a:pt x="241" y="181"/>
                    <a:pt x="241" y="121"/>
                  </a:cubicBezTo>
                </a:path>
              </a:pathLst>
            </a:cu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 anchor="ctr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66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477052" y="5322727"/>
              <a:ext cx="45179" cy="45182"/>
            </a:xfrm>
            <a:custGeom>
              <a:avLst/>
              <a:gdLst>
                <a:gd name="T0" fmla="*/ 242 w 243"/>
                <a:gd name="T1" fmla="*/ 121 h 241"/>
                <a:gd name="T2" fmla="*/ 242 w 243"/>
                <a:gd name="T3" fmla="*/ 121 h 241"/>
                <a:gd name="T4" fmla="*/ 121 w 243"/>
                <a:gd name="T5" fmla="*/ 0 h 241"/>
                <a:gd name="T6" fmla="*/ 0 w 243"/>
                <a:gd name="T7" fmla="*/ 121 h 241"/>
                <a:gd name="T8" fmla="*/ 121 w 243"/>
                <a:gd name="T9" fmla="*/ 240 h 241"/>
                <a:gd name="T10" fmla="*/ 242 w 243"/>
                <a:gd name="T11" fmla="*/ 12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41">
                  <a:moveTo>
                    <a:pt x="242" y="121"/>
                  </a:moveTo>
                  <a:lnTo>
                    <a:pt x="242" y="121"/>
                  </a:lnTo>
                  <a:cubicBezTo>
                    <a:pt x="242" y="51"/>
                    <a:pt x="192" y="0"/>
                    <a:pt x="121" y="0"/>
                  </a:cubicBezTo>
                  <a:cubicBezTo>
                    <a:pt x="62" y="0"/>
                    <a:pt x="0" y="51"/>
                    <a:pt x="0" y="121"/>
                  </a:cubicBezTo>
                  <a:cubicBezTo>
                    <a:pt x="0" y="181"/>
                    <a:pt x="62" y="240"/>
                    <a:pt x="121" y="240"/>
                  </a:cubicBezTo>
                  <a:cubicBezTo>
                    <a:pt x="192" y="240"/>
                    <a:pt x="242" y="181"/>
                    <a:pt x="242" y="121"/>
                  </a:cubicBezTo>
                </a:path>
              </a:pathLst>
            </a:cu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 anchor="ctr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67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298800" y="5165823"/>
              <a:ext cx="246432" cy="179085"/>
            </a:xfrm>
            <a:custGeom>
              <a:avLst/>
              <a:gdLst>
                <a:gd name="T0" fmla="*/ 119 w 1324"/>
                <a:gd name="T1" fmla="*/ 962 h 963"/>
                <a:gd name="T2" fmla="*/ 0 w 1324"/>
                <a:gd name="T3" fmla="*/ 962 h 963"/>
                <a:gd name="T4" fmla="*/ 0 w 1324"/>
                <a:gd name="T5" fmla="*/ 0 h 963"/>
                <a:gd name="T6" fmla="*/ 901 w 1324"/>
                <a:gd name="T7" fmla="*/ 0 h 963"/>
                <a:gd name="T8" fmla="*/ 901 w 1324"/>
                <a:gd name="T9" fmla="*/ 239 h 963"/>
                <a:gd name="T10" fmla="*/ 1202 w 1324"/>
                <a:gd name="T11" fmla="*/ 239 h 963"/>
                <a:gd name="T12" fmla="*/ 1323 w 1324"/>
                <a:gd name="T13" fmla="*/ 602 h 963"/>
                <a:gd name="T14" fmla="*/ 1323 w 1324"/>
                <a:gd name="T15" fmla="*/ 962 h 963"/>
                <a:gd name="T16" fmla="*/ 1202 w 1324"/>
                <a:gd name="T17" fmla="*/ 962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4" h="963">
                  <a:moveTo>
                    <a:pt x="119" y="962"/>
                  </a:moveTo>
                  <a:lnTo>
                    <a:pt x="0" y="962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39"/>
                  </a:lnTo>
                  <a:lnTo>
                    <a:pt x="1202" y="239"/>
                  </a:lnTo>
                  <a:lnTo>
                    <a:pt x="1323" y="602"/>
                  </a:lnTo>
                  <a:lnTo>
                    <a:pt x="1323" y="962"/>
                  </a:lnTo>
                  <a:lnTo>
                    <a:pt x="1202" y="962"/>
                  </a:lnTo>
                </a:path>
              </a:pathLst>
            </a:cu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5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Line 67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6365336" y="5344907"/>
              <a:ext cx="111716" cy="822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Line 67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6466374" y="5210183"/>
              <a:ext cx="821" cy="134724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Line 67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6465552" y="5278367"/>
              <a:ext cx="80501" cy="821"/>
            </a:xfrm>
            <a:prstGeom prst="line">
              <a:avLst/>
            </a:prstGeom>
            <a:noFill/>
            <a:ln w="4680" cap="flat">
              <a:solidFill>
                <a:sysClr val="window" lastClr="FFFFFF"/>
              </a:solidFill>
              <a:round/>
            </a:ln>
            <a:effectLst/>
          </p:spPr>
          <p:txBody>
            <a:bodyPr vert="horz" wrap="square" lIns="90000" tIns="46800" rIns="90000" bIns="46800">
              <a:normAutofit fontScale="25000" lnSpcReduction="20000"/>
            </a:bodyPr>
            <a:lstStyle/>
            <a:p>
              <a:pPr>
                <a:lnSpc>
                  <a:spcPct val="120000"/>
                </a:lnSpc>
              </a:pP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" name="文本框 132"/>
          <p:cNvSpPr txBox="1"/>
          <p:nvPr/>
        </p:nvSpPr>
        <p:spPr>
          <a:xfrm>
            <a:off x="6708775" y="2508885"/>
            <a:ext cx="558101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 b="1">
                <a:ln>
                  <a:solidFill>
                    <a:srgbClr val="3A8CC5"/>
                  </a:solidFill>
                </a:ln>
                <a:solidFill>
                  <a:srgbClr val="398BC5"/>
                </a:solidFill>
                <a:effectLst/>
                <a:sym typeface="+mn-ea"/>
              </a:rPr>
              <a:t>has a huge influence on my life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6764020" y="3751580"/>
            <a:ext cx="538162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am convinced that she touched </a:t>
            </a:r>
            <a:r>
              <a:rPr lang="zh-CN" altLang="en-US" sz="36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 </a:t>
            </a:r>
            <a:r>
              <a:rPr lang="zh-CN" altLang="en-US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she could </a:t>
            </a:r>
            <a:r>
              <a:rPr lang="en-US" altLang="zh-CN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see</a:t>
            </a:r>
            <a:r>
              <a:rPr lang="en-US" altLang="zh-CN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3200" b="1">
                <a:solidFill>
                  <a:srgbClr val="FFBF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me in the future.</a:t>
            </a:r>
            <a:r>
              <a:rPr lang="zh-CN" altLang="en-US" sz="3200">
                <a:solidFill>
                  <a:srgbClr val="FFBFB3"/>
                </a:solidFill>
                <a:sym typeface="+mn-ea"/>
              </a:rPr>
              <a:t> 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6764020" y="5466080"/>
            <a:ext cx="48933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kern="0">
                <a:solidFill>
                  <a:srgbClr val="679C5C"/>
                </a:solidFill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rPr>
              <a:t>Her touch creates my miracles.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5886768" y="3153410"/>
            <a:ext cx="3770630" cy="153162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non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7200" b="1">
                <a:ln w="10160">
                  <a:solidFill>
                    <a:schemeClr val="tx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charset="0"/>
                <a:sym typeface="+mn-ea"/>
              </a:rPr>
              <a:t>'s touch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480820" y="5410835"/>
            <a:ext cx="4559935" cy="153162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non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7200" b="1">
                <a:ln w="10160">
                  <a:solidFill>
                    <a:schemeClr val="tx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charset="0"/>
                <a:sym typeface="+mn-ea"/>
              </a:rPr>
              <a:t>A teacher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13 -0.079537 L -0.002813 -0.329537 " pathEditMode="relative" rAng="0" ptsTypes="">
                                      <p:cBhvr>
                                        <p:cTn id="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133" grpId="0"/>
      <p:bldP spid="133" grpId="1"/>
      <p:bldP spid="134" grpId="0"/>
      <p:bldP spid="134" grpId="1"/>
      <p:bldP spid="135" grpId="0"/>
      <p:bldP spid="135" grpId="1"/>
      <p:bldP spid="136" grpId="1" animBg="1"/>
      <p:bldP spid="136" grpId="2" animBg="1"/>
      <p:bldP spid="32" grpId="0" bldLvl="0" animBg="1"/>
      <p:bldP spid="32" grpId="1" animBg="1"/>
      <p:bldP spid="32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组合 22"/>
          <p:cNvGrpSpPr/>
          <p:nvPr/>
        </p:nvGrpSpPr>
        <p:grpSpPr>
          <a:xfrm rot="-1823435">
            <a:off x="9785350" y="4341813"/>
            <a:ext cx="2300288" cy="2686050"/>
            <a:chOff x="8907463" y="2051050"/>
            <a:chExt cx="2879724" cy="3363913"/>
          </a:xfrm>
        </p:grpSpPr>
        <p:grpSp>
          <p:nvGrpSpPr>
            <p:cNvPr id="94212" name="Group 205"/>
            <p:cNvGrpSpPr/>
            <p:nvPr/>
          </p:nvGrpSpPr>
          <p:grpSpPr>
            <a:xfrm>
              <a:off x="8907463" y="2051050"/>
              <a:ext cx="2879724" cy="2844800"/>
              <a:chOff x="5611" y="1292"/>
              <a:chExt cx="1814" cy="1792"/>
            </a:xfrm>
          </p:grpSpPr>
          <p:sp>
            <p:nvSpPr>
              <p:cNvPr id="94213" name="Freeform 5"/>
              <p:cNvSpPr/>
              <p:nvPr/>
            </p:nvSpPr>
            <p:spPr>
              <a:xfrm>
                <a:off x="6199" y="2286"/>
                <a:ext cx="1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0" b="0"/>
                <a:pathLst>
                  <a:path w="6" h="1">
                    <a:moveTo>
                      <a:pt x="0" y="0"/>
                    </a:moveTo>
                    <a:cubicBezTo>
                      <a:pt x="1" y="0"/>
                      <a:pt x="3" y="0"/>
                      <a:pt x="6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4" name="Freeform 6"/>
              <p:cNvSpPr/>
              <p:nvPr/>
            </p:nvSpPr>
            <p:spPr>
              <a:xfrm>
                <a:off x="6163" y="205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5" name="Freeform 7"/>
              <p:cNvSpPr/>
              <p:nvPr/>
            </p:nvSpPr>
            <p:spPr>
              <a:xfrm>
                <a:off x="6206" y="2063"/>
                <a:ext cx="0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6" name="Freeform 8"/>
              <p:cNvSpPr/>
              <p:nvPr/>
            </p:nvSpPr>
            <p:spPr>
              <a:xfrm>
                <a:off x="6151" y="2051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7" y="0"/>
                  </a:cxn>
                </a:cxnLst>
                <a:rect l="0" t="0" r="0" b="0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7" name="Freeform 9"/>
              <p:cNvSpPr/>
              <p:nvPr/>
            </p:nvSpPr>
            <p:spPr>
              <a:xfrm>
                <a:off x="6436" y="2511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8" name="Freeform 10"/>
              <p:cNvSpPr/>
              <p:nvPr/>
            </p:nvSpPr>
            <p:spPr>
              <a:xfrm>
                <a:off x="6237" y="2404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19" name="Freeform 11"/>
              <p:cNvSpPr/>
              <p:nvPr/>
            </p:nvSpPr>
            <p:spPr>
              <a:xfrm>
                <a:off x="6132" y="2342"/>
                <a:ext cx="3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0" name="Freeform 12"/>
              <p:cNvSpPr/>
              <p:nvPr/>
            </p:nvSpPr>
            <p:spPr>
              <a:xfrm>
                <a:off x="6201" y="2053"/>
                <a:ext cx="10" cy="10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2" y="2"/>
                  </a:cxn>
                </a:cxnLst>
                <a:rect l="0" t="0" r="0" b="0"/>
                <a:pathLst>
                  <a:path w="4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1" name="Freeform 13"/>
              <p:cNvSpPr/>
              <p:nvPr/>
            </p:nvSpPr>
            <p:spPr>
              <a:xfrm>
                <a:off x="6554" y="207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2" name="Freeform 14"/>
              <p:cNvSpPr/>
              <p:nvPr/>
            </p:nvSpPr>
            <p:spPr>
              <a:xfrm>
                <a:off x="6424" y="191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3" name="Freeform 15"/>
              <p:cNvSpPr/>
              <p:nvPr/>
            </p:nvSpPr>
            <p:spPr>
              <a:xfrm>
                <a:off x="6464" y="2700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4" name="Freeform 16"/>
              <p:cNvSpPr/>
              <p:nvPr/>
            </p:nvSpPr>
            <p:spPr>
              <a:xfrm>
                <a:off x="6573" y="278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5" name="Freeform 17"/>
              <p:cNvSpPr/>
              <p:nvPr/>
            </p:nvSpPr>
            <p:spPr>
              <a:xfrm>
                <a:off x="6464" y="2700"/>
                <a:ext cx="3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6" name="Freeform 18"/>
              <p:cNvSpPr/>
              <p:nvPr/>
            </p:nvSpPr>
            <p:spPr>
              <a:xfrm>
                <a:off x="6811" y="24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7" name="Freeform 19"/>
              <p:cNvSpPr/>
              <p:nvPr/>
            </p:nvSpPr>
            <p:spPr>
              <a:xfrm>
                <a:off x="6699" y="2409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8" name="Freeform 20"/>
              <p:cNvSpPr/>
              <p:nvPr/>
            </p:nvSpPr>
            <p:spPr>
              <a:xfrm>
                <a:off x="6455" y="269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29" name="Freeform 21"/>
              <p:cNvSpPr/>
              <p:nvPr/>
            </p:nvSpPr>
            <p:spPr>
              <a:xfrm>
                <a:off x="6585" y="251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0" name="Freeform 22"/>
              <p:cNvSpPr/>
              <p:nvPr/>
            </p:nvSpPr>
            <p:spPr>
              <a:xfrm>
                <a:off x="6163" y="20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1" name="Freeform 23"/>
              <p:cNvSpPr/>
              <p:nvPr/>
            </p:nvSpPr>
            <p:spPr>
              <a:xfrm>
                <a:off x="5833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2" name="Freeform 24"/>
              <p:cNvSpPr/>
              <p:nvPr/>
            </p:nvSpPr>
            <p:spPr>
              <a:xfrm>
                <a:off x="5926" y="26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0" b="0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3" name="Freeform 25"/>
              <p:cNvSpPr/>
              <p:nvPr/>
            </p:nvSpPr>
            <p:spPr>
              <a:xfrm>
                <a:off x="5921" y="2696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4" name="Freeform 26"/>
              <p:cNvSpPr/>
              <p:nvPr/>
            </p:nvSpPr>
            <p:spPr>
              <a:xfrm>
                <a:off x="5914" y="26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2"/>
                  </a:cxn>
                  <a:cxn ang="0">
                    <a:pos x="2" y="4"/>
                  </a:cxn>
                </a:cxnLst>
                <a:rect l="0" t="0" r="0" b="0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5" name="Freeform 27"/>
              <p:cNvSpPr/>
              <p:nvPr/>
            </p:nvSpPr>
            <p:spPr>
              <a:xfrm>
                <a:off x="5957" y="2710"/>
                <a:ext cx="2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2" y="2"/>
                  </a:cxn>
                  <a:cxn ang="0">
                    <a:pos x="2" y="5"/>
                  </a:cxn>
                </a:cxnLst>
                <a:rect l="0" t="0" r="0" b="0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6" name="Freeform 28"/>
              <p:cNvSpPr/>
              <p:nvPr/>
            </p:nvSpPr>
            <p:spPr>
              <a:xfrm>
                <a:off x="5954" y="2707"/>
                <a:ext cx="3" cy="8"/>
              </a:xfrm>
              <a:custGeom>
                <a:avLst/>
                <a:gdLst/>
                <a:ahLst/>
                <a:cxnLst>
                  <a:cxn ang="0">
                    <a:pos x="3" y="8"/>
                  </a:cxn>
                  <a:cxn ang="0">
                    <a:pos x="0" y="0"/>
                  </a:cxn>
                  <a:cxn ang="0">
                    <a:pos x="3" y="8"/>
                  </a:cxn>
                </a:cxnLst>
                <a:rect l="0" t="0" r="0" b="0"/>
                <a:pathLst>
                  <a:path w="1" h="3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7" name="Freeform 29"/>
              <p:cNvSpPr/>
              <p:nvPr/>
            </p:nvSpPr>
            <p:spPr>
              <a:xfrm>
                <a:off x="5900" y="2700"/>
                <a:ext cx="2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2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8" name="Freeform 30"/>
              <p:cNvSpPr/>
              <p:nvPr/>
            </p:nvSpPr>
            <p:spPr>
              <a:xfrm>
                <a:off x="6438" y="2482"/>
                <a:ext cx="5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0" b="0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39" name="Freeform 31"/>
              <p:cNvSpPr/>
              <p:nvPr/>
            </p:nvSpPr>
            <p:spPr>
              <a:xfrm>
                <a:off x="5845" y="2762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0" b="0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0" name="Freeform 32"/>
              <p:cNvSpPr/>
              <p:nvPr/>
            </p:nvSpPr>
            <p:spPr>
              <a:xfrm>
                <a:off x="6301" y="3061"/>
                <a:ext cx="7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0"/>
                  </a:cxn>
                  <a:cxn ang="0">
                    <a:pos x="4" y="4"/>
                  </a:cxn>
                </a:cxnLst>
                <a:rect l="0" t="0" r="0" b="0"/>
                <a:pathLst>
                  <a:path w="3" h="2">
                    <a:moveTo>
                      <a:pt x="2" y="2"/>
                    </a:moveTo>
                    <a:cubicBezTo>
                      <a:pt x="3" y="1"/>
                      <a:pt x="2" y="0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1" name="Freeform 33"/>
              <p:cNvSpPr/>
              <p:nvPr/>
            </p:nvSpPr>
            <p:spPr>
              <a:xfrm>
                <a:off x="7325" y="2025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2" name="Freeform 34"/>
              <p:cNvSpPr/>
              <p:nvPr/>
            </p:nvSpPr>
            <p:spPr>
              <a:xfrm>
                <a:off x="5812" y="2805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5" h="4">
                    <a:moveTo>
                      <a:pt x="0" y="2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3" name="Freeform 35"/>
              <p:cNvSpPr/>
              <p:nvPr/>
            </p:nvSpPr>
            <p:spPr>
              <a:xfrm>
                <a:off x="6156" y="2051"/>
                <a:ext cx="7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2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7" y="0"/>
                  </a:cxn>
                  <a:cxn ang="0">
                    <a:pos x="2" y="0"/>
                  </a:cxn>
                </a:cxnLst>
                <a:rect l="0" t="0" r="0" b="0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4" name="Freeform 36"/>
              <p:cNvSpPr/>
              <p:nvPr/>
            </p:nvSpPr>
            <p:spPr>
              <a:xfrm>
                <a:off x="5750" y="2691"/>
                <a:ext cx="204" cy="194"/>
              </a:xfrm>
              <a:custGeom>
                <a:avLst/>
                <a:gdLst/>
                <a:ahLst/>
                <a:cxnLst>
                  <a:cxn ang="0">
                    <a:pos x="196" y="11"/>
                  </a:cxn>
                  <a:cxn ang="0">
                    <a:pos x="189" y="9"/>
                  </a:cxn>
                  <a:cxn ang="0">
                    <a:pos x="182" y="18"/>
                  </a:cxn>
                  <a:cxn ang="0">
                    <a:pos x="180" y="14"/>
                  </a:cxn>
                  <a:cxn ang="0">
                    <a:pos x="170" y="16"/>
                  </a:cxn>
                  <a:cxn ang="0">
                    <a:pos x="166" y="9"/>
                  </a:cxn>
                  <a:cxn ang="0">
                    <a:pos x="158" y="2"/>
                  </a:cxn>
                  <a:cxn ang="0">
                    <a:pos x="161" y="14"/>
                  </a:cxn>
                  <a:cxn ang="0">
                    <a:pos x="166" y="23"/>
                  </a:cxn>
                  <a:cxn ang="0">
                    <a:pos x="154" y="14"/>
                  </a:cxn>
                  <a:cxn ang="0">
                    <a:pos x="154" y="18"/>
                  </a:cxn>
                  <a:cxn ang="0">
                    <a:pos x="147" y="14"/>
                  </a:cxn>
                  <a:cxn ang="0">
                    <a:pos x="144" y="18"/>
                  </a:cxn>
                  <a:cxn ang="0">
                    <a:pos x="139" y="21"/>
                  </a:cxn>
                  <a:cxn ang="0">
                    <a:pos x="147" y="35"/>
                  </a:cxn>
                  <a:cxn ang="0">
                    <a:pos x="137" y="23"/>
                  </a:cxn>
                  <a:cxn ang="0">
                    <a:pos x="135" y="28"/>
                  </a:cxn>
                  <a:cxn ang="0">
                    <a:pos x="125" y="40"/>
                  </a:cxn>
                  <a:cxn ang="0">
                    <a:pos x="120" y="44"/>
                  </a:cxn>
                  <a:cxn ang="0">
                    <a:pos x="113" y="52"/>
                  </a:cxn>
                  <a:cxn ang="0">
                    <a:pos x="113" y="56"/>
                  </a:cxn>
                  <a:cxn ang="0">
                    <a:pos x="109" y="56"/>
                  </a:cxn>
                  <a:cxn ang="0">
                    <a:pos x="106" y="59"/>
                  </a:cxn>
                  <a:cxn ang="0">
                    <a:pos x="109" y="63"/>
                  </a:cxn>
                  <a:cxn ang="0">
                    <a:pos x="102" y="66"/>
                  </a:cxn>
                  <a:cxn ang="0">
                    <a:pos x="94" y="70"/>
                  </a:cxn>
                  <a:cxn ang="0">
                    <a:pos x="90" y="75"/>
                  </a:cxn>
                  <a:cxn ang="0">
                    <a:pos x="85" y="80"/>
                  </a:cxn>
                  <a:cxn ang="0">
                    <a:pos x="85" y="87"/>
                  </a:cxn>
                  <a:cxn ang="0">
                    <a:pos x="80" y="85"/>
                  </a:cxn>
                  <a:cxn ang="0">
                    <a:pos x="80" y="87"/>
                  </a:cxn>
                  <a:cxn ang="0">
                    <a:pos x="73" y="97"/>
                  </a:cxn>
                  <a:cxn ang="0">
                    <a:pos x="75" y="106"/>
                  </a:cxn>
                  <a:cxn ang="0">
                    <a:pos x="73" y="113"/>
                  </a:cxn>
                  <a:cxn ang="0">
                    <a:pos x="66" y="111"/>
                  </a:cxn>
                  <a:cxn ang="0">
                    <a:pos x="59" y="125"/>
                  </a:cxn>
                  <a:cxn ang="0">
                    <a:pos x="56" y="130"/>
                  </a:cxn>
                  <a:cxn ang="0">
                    <a:pos x="42" y="139"/>
                  </a:cxn>
                  <a:cxn ang="0">
                    <a:pos x="35" y="139"/>
                  </a:cxn>
                  <a:cxn ang="0">
                    <a:pos x="33" y="141"/>
                  </a:cxn>
                  <a:cxn ang="0">
                    <a:pos x="26" y="163"/>
                  </a:cxn>
                  <a:cxn ang="0">
                    <a:pos x="4" y="177"/>
                  </a:cxn>
                  <a:cxn ang="0">
                    <a:pos x="54" y="170"/>
                  </a:cxn>
                  <a:cxn ang="0">
                    <a:pos x="66" y="160"/>
                  </a:cxn>
                  <a:cxn ang="0">
                    <a:pos x="99" y="113"/>
                  </a:cxn>
                  <a:cxn ang="0">
                    <a:pos x="116" y="106"/>
                  </a:cxn>
                  <a:cxn ang="0">
                    <a:pos x="130" y="101"/>
                  </a:cxn>
                  <a:cxn ang="0">
                    <a:pos x="149" y="82"/>
                  </a:cxn>
                  <a:cxn ang="0">
                    <a:pos x="161" y="73"/>
                  </a:cxn>
                  <a:cxn ang="0">
                    <a:pos x="175" y="54"/>
                  </a:cxn>
                  <a:cxn ang="0">
                    <a:pos x="177" y="37"/>
                  </a:cxn>
                  <a:cxn ang="0">
                    <a:pos x="194" y="33"/>
                  </a:cxn>
                  <a:cxn ang="0">
                    <a:pos x="199" y="30"/>
                  </a:cxn>
                  <a:cxn ang="0">
                    <a:pos x="199" y="16"/>
                  </a:cxn>
                </a:cxnLst>
                <a:rect l="0" t="0" r="0" b="0"/>
                <a:pathLst>
                  <a:path w="86" h="82">
                    <a:moveTo>
                      <a:pt x="84" y="7"/>
                    </a:moveTo>
                    <a:cubicBezTo>
                      <a:pt x="85" y="8"/>
                      <a:pt x="85" y="9"/>
                      <a:pt x="86" y="10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7"/>
                      <a:pt x="85" y="6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2" y="4"/>
                      <a:pt x="82" y="6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7"/>
                      <a:pt x="84" y="9"/>
                      <a:pt x="83" y="8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2" y="7"/>
                      <a:pt x="80" y="5"/>
                      <a:pt x="81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9" y="5"/>
                      <a:pt x="81" y="7"/>
                      <a:pt x="81" y="7"/>
                    </a:cubicBezTo>
                    <a:cubicBezTo>
                      <a:pt x="80" y="7"/>
                      <a:pt x="79" y="5"/>
                      <a:pt x="79" y="4"/>
                    </a:cubicBezTo>
                    <a:cubicBezTo>
                      <a:pt x="78" y="4"/>
                      <a:pt x="79" y="6"/>
                      <a:pt x="77" y="5"/>
                    </a:cubicBezTo>
                    <a:cubicBezTo>
                      <a:pt x="77" y="5"/>
                      <a:pt x="77" y="6"/>
                      <a:pt x="77" y="8"/>
                    </a:cubicBezTo>
                    <a:cubicBezTo>
                      <a:pt x="77" y="8"/>
                      <a:pt x="76" y="5"/>
                      <a:pt x="76" y="6"/>
                    </a:cubicBezTo>
                    <a:cubicBezTo>
                      <a:pt x="75" y="5"/>
                      <a:pt x="74" y="3"/>
                      <a:pt x="74" y="2"/>
                    </a:cubicBezTo>
                    <a:cubicBezTo>
                      <a:pt x="74" y="2"/>
                      <a:pt x="73" y="1"/>
                      <a:pt x="73" y="2"/>
                    </a:cubicBezTo>
                    <a:cubicBezTo>
                      <a:pt x="73" y="1"/>
                      <a:pt x="72" y="0"/>
                      <a:pt x="72" y="0"/>
                    </a:cubicBezTo>
                    <a:cubicBezTo>
                      <a:pt x="73" y="1"/>
                      <a:pt x="74" y="3"/>
                      <a:pt x="74" y="3"/>
                    </a:cubicBezTo>
                    <a:cubicBezTo>
                      <a:pt x="76" y="5"/>
                      <a:pt x="74" y="4"/>
                      <a:pt x="76" y="6"/>
                    </a:cubicBezTo>
                    <a:cubicBezTo>
                      <a:pt x="75" y="6"/>
                      <a:pt x="74" y="6"/>
                      <a:pt x="74" y="7"/>
                    </a:cubicBezTo>
                    <a:cubicBezTo>
                      <a:pt x="74" y="7"/>
                      <a:pt x="73" y="5"/>
                      <a:pt x="73" y="4"/>
                    </a:cubicBezTo>
                    <a:cubicBezTo>
                      <a:pt x="73" y="6"/>
                      <a:pt x="73" y="7"/>
                      <a:pt x="73" y="7"/>
                    </a:cubicBezTo>
                    <a:cubicBezTo>
                      <a:pt x="74" y="8"/>
                      <a:pt x="74" y="8"/>
                      <a:pt x="75" y="10"/>
                    </a:cubicBezTo>
                    <a:cubicBezTo>
                      <a:pt x="75" y="10"/>
                      <a:pt x="75" y="11"/>
                      <a:pt x="75" y="11"/>
                    </a:cubicBezTo>
                    <a:cubicBezTo>
                      <a:pt x="74" y="9"/>
                      <a:pt x="72" y="7"/>
                      <a:pt x="72" y="7"/>
                    </a:cubicBezTo>
                    <a:cubicBezTo>
                      <a:pt x="71" y="5"/>
                      <a:pt x="73" y="7"/>
                      <a:pt x="71" y="5"/>
                    </a:cubicBezTo>
                    <a:cubicBezTo>
                      <a:pt x="70" y="3"/>
                      <a:pt x="71" y="2"/>
                      <a:pt x="72" y="3"/>
                    </a:cubicBezTo>
                    <a:cubicBezTo>
                      <a:pt x="71" y="1"/>
                      <a:pt x="71" y="3"/>
                      <a:pt x="70" y="1"/>
                    </a:cubicBezTo>
                    <a:cubicBezTo>
                      <a:pt x="70" y="1"/>
                      <a:pt x="70" y="3"/>
                      <a:pt x="70" y="3"/>
                    </a:cubicBezTo>
                    <a:cubicBezTo>
                      <a:pt x="71" y="4"/>
                      <a:pt x="71" y="4"/>
                      <a:pt x="71" y="5"/>
                    </a:cubicBezTo>
                    <a:cubicBezTo>
                      <a:pt x="72" y="8"/>
                      <a:pt x="70" y="4"/>
                      <a:pt x="70" y="4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7" y="2"/>
                      <a:pt x="69" y="4"/>
                      <a:pt x="68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8" y="2"/>
                      <a:pt x="67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8" y="3"/>
                      <a:pt x="69" y="4"/>
                      <a:pt x="69" y="4"/>
                    </a:cubicBezTo>
                    <a:cubicBezTo>
                      <a:pt x="70" y="7"/>
                      <a:pt x="69" y="4"/>
                      <a:pt x="69" y="5"/>
                    </a:cubicBezTo>
                    <a:cubicBezTo>
                      <a:pt x="69" y="7"/>
                      <a:pt x="69" y="5"/>
                      <a:pt x="70" y="6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70" y="9"/>
                      <a:pt x="69" y="7"/>
                      <a:pt x="68" y="6"/>
                    </a:cubicBezTo>
                    <a:cubicBezTo>
                      <a:pt x="68" y="6"/>
                      <a:pt x="68" y="5"/>
                      <a:pt x="69" y="6"/>
                    </a:cubicBezTo>
                    <a:cubicBezTo>
                      <a:pt x="68" y="4"/>
                      <a:pt x="67" y="3"/>
                      <a:pt x="66" y="2"/>
                    </a:cubicBezTo>
                    <a:cubicBezTo>
                      <a:pt x="65" y="1"/>
                      <a:pt x="67" y="4"/>
                      <a:pt x="67" y="4"/>
                    </a:cubicBezTo>
                    <a:cubicBezTo>
                      <a:pt x="67" y="3"/>
                      <a:pt x="68" y="5"/>
                      <a:pt x="68" y="6"/>
                    </a:cubicBezTo>
                    <a:cubicBezTo>
                      <a:pt x="70" y="10"/>
                      <a:pt x="66" y="3"/>
                      <a:pt x="66" y="4"/>
                    </a:cubicBezTo>
                    <a:cubicBezTo>
                      <a:pt x="68" y="6"/>
                      <a:pt x="67" y="8"/>
                      <a:pt x="70" y="10"/>
                    </a:cubicBezTo>
                    <a:cubicBezTo>
                      <a:pt x="70" y="11"/>
                      <a:pt x="70" y="12"/>
                      <a:pt x="70" y="12"/>
                    </a:cubicBezTo>
                    <a:cubicBezTo>
                      <a:pt x="69" y="10"/>
                      <a:pt x="69" y="10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5" y="5"/>
                      <a:pt x="65" y="6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5"/>
                      <a:pt x="65" y="7"/>
                      <a:pt x="65" y="7"/>
                    </a:cubicBezTo>
                    <a:cubicBezTo>
                      <a:pt x="65" y="7"/>
                      <a:pt x="64" y="6"/>
                      <a:pt x="63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5"/>
                      <a:pt x="62" y="3"/>
                      <a:pt x="62" y="4"/>
                    </a:cubicBezTo>
                    <a:cubicBezTo>
                      <a:pt x="63" y="5"/>
                      <a:pt x="64" y="6"/>
                      <a:pt x="65" y="8"/>
                    </a:cubicBezTo>
                    <a:cubicBezTo>
                      <a:pt x="65" y="8"/>
                      <a:pt x="64" y="7"/>
                      <a:pt x="64" y="7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7"/>
                      <a:pt x="62" y="4"/>
                      <a:pt x="62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5"/>
                      <a:pt x="61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2" y="6"/>
                      <a:pt x="63" y="8"/>
                      <a:pt x="61" y="6"/>
                    </a:cubicBezTo>
                    <a:cubicBezTo>
                      <a:pt x="63" y="8"/>
                      <a:pt x="61" y="6"/>
                      <a:pt x="62" y="7"/>
                    </a:cubicBezTo>
                    <a:cubicBezTo>
                      <a:pt x="64" y="9"/>
                      <a:pt x="63" y="9"/>
                      <a:pt x="63" y="9"/>
                    </a:cubicBezTo>
                    <a:cubicBezTo>
                      <a:pt x="62" y="7"/>
                      <a:pt x="63" y="9"/>
                      <a:pt x="63" y="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0" y="6"/>
                      <a:pt x="62" y="10"/>
                      <a:pt x="61" y="10"/>
                    </a:cubicBezTo>
                    <a:cubicBezTo>
                      <a:pt x="61" y="9"/>
                      <a:pt x="60" y="7"/>
                      <a:pt x="60" y="7"/>
                    </a:cubicBezTo>
                    <a:cubicBezTo>
                      <a:pt x="61" y="9"/>
                      <a:pt x="61" y="10"/>
                      <a:pt x="62" y="11"/>
                    </a:cubicBezTo>
                    <a:cubicBezTo>
                      <a:pt x="61" y="11"/>
                      <a:pt x="60" y="9"/>
                      <a:pt x="59" y="7"/>
                    </a:cubicBezTo>
                    <a:cubicBezTo>
                      <a:pt x="60" y="9"/>
                      <a:pt x="58" y="7"/>
                      <a:pt x="59" y="9"/>
                    </a:cubicBezTo>
                    <a:cubicBezTo>
                      <a:pt x="60" y="9"/>
                      <a:pt x="60" y="10"/>
                      <a:pt x="61" y="11"/>
                    </a:cubicBezTo>
                    <a:cubicBezTo>
                      <a:pt x="61" y="11"/>
                      <a:pt x="60" y="10"/>
                      <a:pt x="60" y="10"/>
                    </a:cubicBezTo>
                    <a:cubicBezTo>
                      <a:pt x="60" y="10"/>
                      <a:pt x="61" y="12"/>
                      <a:pt x="61" y="12"/>
                    </a:cubicBezTo>
                    <a:cubicBezTo>
                      <a:pt x="61" y="12"/>
                      <a:pt x="62" y="14"/>
                      <a:pt x="61" y="13"/>
                    </a:cubicBezTo>
                    <a:cubicBezTo>
                      <a:pt x="60" y="12"/>
                      <a:pt x="61" y="12"/>
                      <a:pt x="60" y="11"/>
                    </a:cubicBezTo>
                    <a:cubicBezTo>
                      <a:pt x="60" y="11"/>
                      <a:pt x="62" y="15"/>
                      <a:pt x="62" y="15"/>
                    </a:cubicBezTo>
                    <a:cubicBezTo>
                      <a:pt x="63" y="16"/>
                      <a:pt x="65" y="18"/>
                      <a:pt x="65" y="19"/>
                    </a:cubicBezTo>
                    <a:cubicBezTo>
                      <a:pt x="64" y="19"/>
                      <a:pt x="65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1" y="15"/>
                      <a:pt x="61" y="13"/>
                      <a:pt x="59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2"/>
                      <a:pt x="58" y="10"/>
                      <a:pt x="58" y="10"/>
                    </a:cubicBezTo>
                    <a:cubicBezTo>
                      <a:pt x="59" y="12"/>
                      <a:pt x="57" y="11"/>
                      <a:pt x="58" y="11"/>
                    </a:cubicBezTo>
                    <a:cubicBezTo>
                      <a:pt x="59" y="12"/>
                      <a:pt x="58" y="11"/>
                      <a:pt x="58" y="12"/>
                    </a:cubicBezTo>
                    <a:cubicBezTo>
                      <a:pt x="58" y="12"/>
                      <a:pt x="60" y="14"/>
                      <a:pt x="59" y="14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6" y="11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2"/>
                      <a:pt x="55" y="13"/>
                      <a:pt x="57" y="17"/>
                    </a:cubicBezTo>
                    <a:cubicBezTo>
                      <a:pt x="56" y="16"/>
                      <a:pt x="55" y="16"/>
                      <a:pt x="54" y="15"/>
                    </a:cubicBezTo>
                    <a:cubicBezTo>
                      <a:pt x="55" y="16"/>
                      <a:pt x="55" y="17"/>
                      <a:pt x="55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5"/>
                      <a:pt x="54" y="17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6"/>
                      <a:pt x="54" y="18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3" y="19"/>
                      <a:pt x="52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8"/>
                      <a:pt x="51" y="18"/>
                      <a:pt x="51" y="19"/>
                    </a:cubicBezTo>
                    <a:cubicBezTo>
                      <a:pt x="52" y="19"/>
                      <a:pt x="52" y="20"/>
                      <a:pt x="53" y="21"/>
                    </a:cubicBezTo>
                    <a:cubicBezTo>
                      <a:pt x="55" y="22"/>
                      <a:pt x="53" y="20"/>
                      <a:pt x="54" y="22"/>
                    </a:cubicBezTo>
                    <a:cubicBezTo>
                      <a:pt x="53" y="21"/>
                      <a:pt x="52" y="20"/>
                      <a:pt x="52" y="20"/>
                    </a:cubicBezTo>
                    <a:cubicBezTo>
                      <a:pt x="49" y="18"/>
                      <a:pt x="50" y="21"/>
                      <a:pt x="50" y="20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0"/>
                      <a:pt x="50" y="22"/>
                      <a:pt x="48" y="22"/>
                    </a:cubicBezTo>
                    <a:cubicBezTo>
                      <a:pt x="49" y="22"/>
                      <a:pt x="51" y="25"/>
                      <a:pt x="51" y="25"/>
                    </a:cubicBezTo>
                    <a:cubicBezTo>
                      <a:pt x="52" y="26"/>
                      <a:pt x="49" y="23"/>
                      <a:pt x="48" y="22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4"/>
                      <a:pt x="49" y="25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7" y="23"/>
                      <a:pt x="47" y="23"/>
                    </a:cubicBezTo>
                    <a:cubicBezTo>
                      <a:pt x="48" y="25"/>
                      <a:pt x="47" y="24"/>
                      <a:pt x="48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4"/>
                      <a:pt x="47" y="25"/>
                      <a:pt x="47" y="26"/>
                    </a:cubicBezTo>
                    <a:cubicBezTo>
                      <a:pt x="48" y="27"/>
                      <a:pt x="47" y="26"/>
                      <a:pt x="46" y="26"/>
                    </a:cubicBezTo>
                    <a:cubicBezTo>
                      <a:pt x="46" y="25"/>
                      <a:pt x="47" y="26"/>
                      <a:pt x="47" y="25"/>
                    </a:cubicBezTo>
                    <a:cubicBezTo>
                      <a:pt x="46" y="24"/>
                      <a:pt x="46" y="25"/>
                      <a:pt x="46" y="25"/>
                    </a:cubicBezTo>
                    <a:cubicBezTo>
                      <a:pt x="46" y="25"/>
                      <a:pt x="47" y="26"/>
                      <a:pt x="46" y="26"/>
                    </a:cubicBezTo>
                    <a:cubicBezTo>
                      <a:pt x="46" y="26"/>
                      <a:pt x="46" y="26"/>
                      <a:pt x="45" y="25"/>
                    </a:cubicBezTo>
                    <a:cubicBezTo>
                      <a:pt x="46" y="26"/>
                      <a:pt x="45" y="26"/>
                      <a:pt x="46" y="27"/>
                    </a:cubicBezTo>
                    <a:cubicBezTo>
                      <a:pt x="46" y="27"/>
                      <a:pt x="47" y="27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8"/>
                      <a:pt x="46" y="28"/>
                      <a:pt x="47" y="29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8"/>
                      <a:pt x="46" y="28"/>
                      <a:pt x="46" y="29"/>
                    </a:cubicBezTo>
                    <a:cubicBezTo>
                      <a:pt x="45" y="27"/>
                      <a:pt x="44" y="26"/>
                      <a:pt x="44" y="26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8"/>
                      <a:pt x="44" y="27"/>
                      <a:pt x="43" y="27"/>
                    </a:cubicBezTo>
                    <a:cubicBezTo>
                      <a:pt x="42" y="26"/>
                      <a:pt x="46" y="31"/>
                      <a:pt x="45" y="30"/>
                    </a:cubicBezTo>
                    <a:cubicBezTo>
                      <a:pt x="44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29"/>
                      <a:pt x="42" y="28"/>
                      <a:pt x="44" y="28"/>
                    </a:cubicBezTo>
                    <a:cubicBezTo>
                      <a:pt x="44" y="29"/>
                      <a:pt x="44" y="29"/>
                      <a:pt x="44" y="30"/>
                    </a:cubicBezTo>
                    <a:cubicBezTo>
                      <a:pt x="41" y="27"/>
                      <a:pt x="42" y="30"/>
                      <a:pt x="40" y="29"/>
                    </a:cubicBezTo>
                    <a:cubicBezTo>
                      <a:pt x="42" y="30"/>
                      <a:pt x="41" y="29"/>
                      <a:pt x="41" y="30"/>
                    </a:cubicBezTo>
                    <a:cubicBezTo>
                      <a:pt x="39" y="28"/>
                      <a:pt x="41" y="31"/>
                      <a:pt x="40" y="3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1"/>
                      <a:pt x="44" y="35"/>
                      <a:pt x="41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8" y="29"/>
                      <a:pt x="41" y="33"/>
                      <a:pt x="39" y="31"/>
                    </a:cubicBezTo>
                    <a:cubicBezTo>
                      <a:pt x="39" y="32"/>
                      <a:pt x="40" y="33"/>
                      <a:pt x="41" y="34"/>
                    </a:cubicBezTo>
                    <a:cubicBezTo>
                      <a:pt x="40" y="33"/>
                      <a:pt x="39" y="33"/>
                      <a:pt x="38" y="32"/>
                    </a:cubicBezTo>
                    <a:cubicBezTo>
                      <a:pt x="39" y="33"/>
                      <a:pt x="39" y="33"/>
                      <a:pt x="38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8" y="33"/>
                      <a:pt x="38" y="33"/>
                    </a:cubicBezTo>
                    <a:cubicBezTo>
                      <a:pt x="37" y="32"/>
                      <a:pt x="37" y="33"/>
                      <a:pt x="36" y="33"/>
                    </a:cubicBezTo>
                    <a:cubicBezTo>
                      <a:pt x="37" y="35"/>
                      <a:pt x="35" y="32"/>
                      <a:pt x="37" y="35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7" y="35"/>
                      <a:pt x="38" y="36"/>
                      <a:pt x="38" y="3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5" y="33"/>
                      <a:pt x="36" y="35"/>
                      <a:pt x="35" y="34"/>
                    </a:cubicBezTo>
                    <a:cubicBezTo>
                      <a:pt x="36" y="35"/>
                      <a:pt x="35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38"/>
                      <a:pt x="35" y="36"/>
                      <a:pt x="35" y="36"/>
                    </a:cubicBezTo>
                    <a:cubicBezTo>
                      <a:pt x="34" y="35"/>
                      <a:pt x="34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4" y="36"/>
                      <a:pt x="34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5"/>
                      <a:pt x="33" y="36"/>
                      <a:pt x="34" y="37"/>
                    </a:cubicBezTo>
                    <a:cubicBezTo>
                      <a:pt x="32" y="36"/>
                      <a:pt x="33" y="38"/>
                      <a:pt x="33" y="39"/>
                    </a:cubicBezTo>
                    <a:cubicBezTo>
                      <a:pt x="33" y="39"/>
                      <a:pt x="32" y="38"/>
                      <a:pt x="33" y="38"/>
                    </a:cubicBezTo>
                    <a:cubicBezTo>
                      <a:pt x="33" y="39"/>
                      <a:pt x="33" y="40"/>
                      <a:pt x="33" y="39"/>
                    </a:cubicBezTo>
                    <a:cubicBezTo>
                      <a:pt x="33" y="40"/>
                      <a:pt x="32" y="38"/>
                      <a:pt x="32" y="38"/>
                    </a:cubicBezTo>
                    <a:cubicBezTo>
                      <a:pt x="31" y="38"/>
                      <a:pt x="33" y="40"/>
                      <a:pt x="32" y="40"/>
                    </a:cubicBezTo>
                    <a:cubicBezTo>
                      <a:pt x="30" y="38"/>
                      <a:pt x="33" y="42"/>
                      <a:pt x="31" y="41"/>
                    </a:cubicBezTo>
                    <a:cubicBezTo>
                      <a:pt x="31" y="41"/>
                      <a:pt x="31" y="40"/>
                      <a:pt x="30" y="39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2"/>
                      <a:pt x="31" y="43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3"/>
                      <a:pt x="29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6"/>
                      <a:pt x="29" y="44"/>
                      <a:pt x="29" y="44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0" y="47"/>
                      <a:pt x="29" y="46"/>
                    </a:cubicBezTo>
                    <a:cubicBezTo>
                      <a:pt x="29" y="46"/>
                      <a:pt x="31" y="49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30" y="50"/>
                      <a:pt x="31" y="51"/>
                      <a:pt x="31" y="51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28" y="48"/>
                      <a:pt x="28" y="47"/>
                    </a:cubicBezTo>
                    <a:cubicBezTo>
                      <a:pt x="28" y="48"/>
                      <a:pt x="27" y="47"/>
                      <a:pt x="26" y="47"/>
                    </a:cubicBezTo>
                    <a:cubicBezTo>
                      <a:pt x="28" y="49"/>
                      <a:pt x="27" y="49"/>
                      <a:pt x="28" y="51"/>
                    </a:cubicBezTo>
                    <a:cubicBezTo>
                      <a:pt x="28" y="51"/>
                      <a:pt x="27" y="49"/>
                      <a:pt x="26" y="49"/>
                    </a:cubicBezTo>
                    <a:cubicBezTo>
                      <a:pt x="27" y="50"/>
                      <a:pt x="26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1"/>
                      <a:pt x="24" y="51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4" y="51"/>
                      <a:pt x="27" y="54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3" y="52"/>
                      <a:pt x="24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3" y="53"/>
                      <a:pt x="24" y="55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2" y="52"/>
                      <a:pt x="24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3" y="55"/>
                      <a:pt x="22" y="55"/>
                      <a:pt x="23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5"/>
                      <a:pt x="18" y="56"/>
                      <a:pt x="18" y="59"/>
                    </a:cubicBezTo>
                    <a:cubicBezTo>
                      <a:pt x="16" y="57"/>
                      <a:pt x="17" y="57"/>
                      <a:pt x="16" y="56"/>
                    </a:cubicBezTo>
                    <a:cubicBezTo>
                      <a:pt x="18" y="58"/>
                      <a:pt x="16" y="57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8"/>
                      <a:pt x="15" y="57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9"/>
                      <a:pt x="14" y="56"/>
                      <a:pt x="15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60"/>
                      <a:pt x="13" y="57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58"/>
                      <a:pt x="15" y="61"/>
                      <a:pt x="14" y="60"/>
                    </a:cubicBezTo>
                    <a:cubicBezTo>
                      <a:pt x="14" y="60"/>
                      <a:pt x="14" y="61"/>
                      <a:pt x="15" y="63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2"/>
                      <a:pt x="12" y="63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3" y="67"/>
                      <a:pt x="9" y="64"/>
                      <a:pt x="12" y="67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0" y="68"/>
                      <a:pt x="11" y="69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1" y="70"/>
                      <a:pt x="11" y="70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7" y="68"/>
                      <a:pt x="4" y="67"/>
                      <a:pt x="5" y="71"/>
                    </a:cubicBezTo>
                    <a:cubicBezTo>
                      <a:pt x="5" y="72"/>
                      <a:pt x="3" y="70"/>
                      <a:pt x="3" y="70"/>
                    </a:cubicBezTo>
                    <a:cubicBezTo>
                      <a:pt x="5" y="73"/>
                      <a:pt x="0" y="70"/>
                      <a:pt x="2" y="75"/>
                    </a:cubicBezTo>
                    <a:cubicBezTo>
                      <a:pt x="2" y="77"/>
                      <a:pt x="6" y="82"/>
                      <a:pt x="6" y="82"/>
                    </a:cubicBezTo>
                    <a:cubicBezTo>
                      <a:pt x="7" y="78"/>
                      <a:pt x="10" y="79"/>
                      <a:pt x="14" y="80"/>
                    </a:cubicBezTo>
                    <a:cubicBezTo>
                      <a:pt x="14" y="79"/>
                      <a:pt x="14" y="77"/>
                      <a:pt x="15" y="78"/>
                    </a:cubicBezTo>
                    <a:cubicBezTo>
                      <a:pt x="18" y="75"/>
                      <a:pt x="23" y="77"/>
                      <a:pt x="24" y="73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0"/>
                      <a:pt x="24" y="72"/>
                      <a:pt x="24" y="72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5" y="68"/>
                      <a:pt x="27" y="69"/>
                      <a:pt x="25" y="67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8" y="68"/>
                    </a:cubicBezTo>
                    <a:cubicBezTo>
                      <a:pt x="32" y="68"/>
                      <a:pt x="33" y="64"/>
                      <a:pt x="36" y="63"/>
                    </a:cubicBezTo>
                    <a:cubicBezTo>
                      <a:pt x="39" y="60"/>
                      <a:pt x="40" y="57"/>
                      <a:pt x="43" y="54"/>
                    </a:cubicBezTo>
                    <a:cubicBezTo>
                      <a:pt x="41" y="51"/>
                      <a:pt x="42" y="52"/>
                      <a:pt x="41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1" y="48"/>
                      <a:pt x="42" y="49"/>
                      <a:pt x="44" y="50"/>
                    </a:cubicBezTo>
                    <a:cubicBezTo>
                      <a:pt x="43" y="49"/>
                      <a:pt x="44" y="50"/>
                      <a:pt x="42" y="48"/>
                    </a:cubicBezTo>
                    <a:cubicBezTo>
                      <a:pt x="41" y="47"/>
                      <a:pt x="44" y="50"/>
                      <a:pt x="44" y="49"/>
                    </a:cubicBezTo>
                    <a:cubicBezTo>
                      <a:pt x="45" y="50"/>
                      <a:pt x="43" y="48"/>
                      <a:pt x="44" y="49"/>
                    </a:cubicBezTo>
                    <a:cubicBezTo>
                      <a:pt x="43" y="46"/>
                      <a:pt x="44" y="50"/>
                      <a:pt x="47" y="50"/>
                    </a:cubicBezTo>
                    <a:cubicBezTo>
                      <a:pt x="47" y="49"/>
                      <a:pt x="47" y="46"/>
                      <a:pt x="49" y="46"/>
                    </a:cubicBezTo>
                    <a:cubicBezTo>
                      <a:pt x="49" y="46"/>
                      <a:pt x="48" y="45"/>
                      <a:pt x="48" y="45"/>
                    </a:cubicBezTo>
                    <a:cubicBezTo>
                      <a:pt x="50" y="47"/>
                      <a:pt x="48" y="44"/>
                      <a:pt x="49" y="45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1" y="46"/>
                      <a:pt x="50" y="45"/>
                      <a:pt x="52" y="45"/>
                    </a:cubicBezTo>
                    <a:cubicBezTo>
                      <a:pt x="51" y="44"/>
                      <a:pt x="54" y="45"/>
                      <a:pt x="53" y="44"/>
                    </a:cubicBezTo>
                    <a:cubicBezTo>
                      <a:pt x="54" y="45"/>
                      <a:pt x="54" y="44"/>
                      <a:pt x="54" y="45"/>
                    </a:cubicBezTo>
                    <a:cubicBezTo>
                      <a:pt x="52" y="42"/>
                      <a:pt x="56" y="45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6" y="42"/>
                      <a:pt x="58" y="42"/>
                      <a:pt x="58" y="39"/>
                    </a:cubicBezTo>
                    <a:cubicBezTo>
                      <a:pt x="59" y="38"/>
                      <a:pt x="62" y="40"/>
                      <a:pt x="62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6"/>
                      <a:pt x="62" y="37"/>
                      <a:pt x="62" y="38"/>
                    </a:cubicBezTo>
                    <a:cubicBezTo>
                      <a:pt x="61" y="36"/>
                      <a:pt x="63" y="37"/>
                      <a:pt x="64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6" y="36"/>
                      <a:pt x="63" y="33"/>
                      <a:pt x="66" y="34"/>
                    </a:cubicBezTo>
                    <a:cubicBezTo>
                      <a:pt x="63" y="32"/>
                      <a:pt x="65" y="33"/>
                      <a:pt x="64" y="32"/>
                    </a:cubicBezTo>
                    <a:cubicBezTo>
                      <a:pt x="64" y="32"/>
                      <a:pt x="65" y="33"/>
                      <a:pt x="65" y="33"/>
                    </a:cubicBezTo>
                    <a:cubicBezTo>
                      <a:pt x="66" y="33"/>
                      <a:pt x="66" y="32"/>
                      <a:pt x="67" y="33"/>
                    </a:cubicBezTo>
                    <a:cubicBezTo>
                      <a:pt x="67" y="32"/>
                      <a:pt x="66" y="31"/>
                      <a:pt x="66" y="31"/>
                    </a:cubicBezTo>
                    <a:cubicBezTo>
                      <a:pt x="68" y="33"/>
                      <a:pt x="67" y="31"/>
                      <a:pt x="68" y="31"/>
                    </a:cubicBezTo>
                    <a:cubicBezTo>
                      <a:pt x="66" y="29"/>
                      <a:pt x="66" y="28"/>
                      <a:pt x="66" y="28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29"/>
                      <a:pt x="71" y="30"/>
                      <a:pt x="70" y="27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5"/>
                      <a:pt x="73" y="26"/>
                      <a:pt x="72" y="23"/>
                    </a:cubicBezTo>
                    <a:cubicBezTo>
                      <a:pt x="73" y="23"/>
                      <a:pt x="73" y="24"/>
                      <a:pt x="74" y="23"/>
                    </a:cubicBezTo>
                    <a:cubicBezTo>
                      <a:pt x="73" y="22"/>
                      <a:pt x="73" y="22"/>
                      <a:pt x="72" y="20"/>
                    </a:cubicBezTo>
                    <a:cubicBezTo>
                      <a:pt x="72" y="20"/>
                      <a:pt x="73" y="21"/>
                      <a:pt x="74" y="21"/>
                    </a:cubicBezTo>
                    <a:cubicBezTo>
                      <a:pt x="74" y="21"/>
                      <a:pt x="76" y="23"/>
                      <a:pt x="75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0"/>
                      <a:pt x="75" y="18"/>
                      <a:pt x="76" y="19"/>
                    </a:cubicBezTo>
                    <a:cubicBezTo>
                      <a:pt x="76" y="18"/>
                      <a:pt x="76" y="17"/>
                      <a:pt x="75" y="16"/>
                    </a:cubicBezTo>
                    <a:cubicBezTo>
                      <a:pt x="75" y="16"/>
                      <a:pt x="76" y="18"/>
                      <a:pt x="76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7"/>
                      <a:pt x="79" y="15"/>
                    </a:cubicBezTo>
                    <a:cubicBezTo>
                      <a:pt x="80" y="17"/>
                      <a:pt x="80" y="15"/>
                      <a:pt x="81" y="15"/>
                    </a:cubicBezTo>
                    <a:cubicBezTo>
                      <a:pt x="81" y="14"/>
                      <a:pt x="82" y="15"/>
                      <a:pt x="81" y="13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4"/>
                      <a:pt x="83" y="13"/>
                      <a:pt x="84" y="14"/>
                    </a:cubicBezTo>
                    <a:cubicBezTo>
                      <a:pt x="84" y="14"/>
                      <a:pt x="83" y="12"/>
                      <a:pt x="83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1"/>
                      <a:pt x="83" y="10"/>
                      <a:pt x="82" y="8"/>
                    </a:cubicBezTo>
                    <a:cubicBezTo>
                      <a:pt x="83" y="9"/>
                      <a:pt x="82" y="8"/>
                      <a:pt x="83" y="9"/>
                    </a:cubicBezTo>
                    <a:cubicBezTo>
                      <a:pt x="83" y="10"/>
                      <a:pt x="84" y="11"/>
                      <a:pt x="84" y="13"/>
                    </a:cubicBezTo>
                    <a:cubicBezTo>
                      <a:pt x="85" y="13"/>
                      <a:pt x="84" y="10"/>
                      <a:pt x="85" y="11"/>
                    </a:cubicBezTo>
                    <a:cubicBezTo>
                      <a:pt x="86" y="12"/>
                      <a:pt x="86" y="11"/>
                      <a:pt x="85" y="9"/>
                    </a:cubicBezTo>
                    <a:cubicBezTo>
                      <a:pt x="85" y="10"/>
                      <a:pt x="85" y="10"/>
                      <a:pt x="86" y="11"/>
                    </a:cubicBezTo>
                    <a:cubicBezTo>
                      <a:pt x="86" y="11"/>
                      <a:pt x="86" y="11"/>
                      <a:pt x="86" y="10"/>
                    </a:cubicBezTo>
                    <a:cubicBezTo>
                      <a:pt x="86" y="10"/>
                      <a:pt x="85" y="10"/>
                      <a:pt x="85" y="10"/>
                    </a:cubicBezTo>
                    <a:cubicBezTo>
                      <a:pt x="85" y="9"/>
                      <a:pt x="85" y="8"/>
                      <a:pt x="84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3" y="6"/>
                      <a:pt x="84" y="5"/>
                      <a:pt x="84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5" name="Freeform 37"/>
              <p:cNvSpPr/>
              <p:nvPr/>
            </p:nvSpPr>
            <p:spPr>
              <a:xfrm>
                <a:off x="6329" y="2470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6" name="Freeform 38"/>
              <p:cNvSpPr/>
              <p:nvPr/>
            </p:nvSpPr>
            <p:spPr>
              <a:xfrm>
                <a:off x="6049" y="22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7" name="Freeform 39"/>
              <p:cNvSpPr/>
              <p:nvPr/>
            </p:nvSpPr>
            <p:spPr>
              <a:xfrm>
                <a:off x="6412" y="2850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8" name="Freeform 40"/>
              <p:cNvSpPr/>
              <p:nvPr/>
            </p:nvSpPr>
            <p:spPr>
              <a:xfrm>
                <a:off x="6045" y="2259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49" name="Freeform 41"/>
              <p:cNvSpPr/>
              <p:nvPr/>
            </p:nvSpPr>
            <p:spPr>
              <a:xfrm>
                <a:off x="6441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0" name="Freeform 42"/>
              <p:cNvSpPr/>
              <p:nvPr/>
            </p:nvSpPr>
            <p:spPr>
              <a:xfrm>
                <a:off x="6040" y="234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1" name="Freeform 43"/>
              <p:cNvSpPr/>
              <p:nvPr/>
            </p:nvSpPr>
            <p:spPr>
              <a:xfrm>
                <a:off x="6543" y="2821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2" name="Freeform 44"/>
              <p:cNvSpPr/>
              <p:nvPr/>
            </p:nvSpPr>
            <p:spPr>
              <a:xfrm>
                <a:off x="6524" y="30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3" name="Freeform 45"/>
              <p:cNvSpPr/>
              <p:nvPr/>
            </p:nvSpPr>
            <p:spPr>
              <a:xfrm>
                <a:off x="6554" y="2821"/>
                <a:ext cx="3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3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4" name="Freeform 46"/>
              <p:cNvSpPr/>
              <p:nvPr/>
            </p:nvSpPr>
            <p:spPr>
              <a:xfrm>
                <a:off x="6469" y="29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5" name="Freeform 47"/>
              <p:cNvSpPr/>
              <p:nvPr/>
            </p:nvSpPr>
            <p:spPr>
              <a:xfrm>
                <a:off x="6554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6" name="Freeform 48"/>
              <p:cNvSpPr/>
              <p:nvPr/>
            </p:nvSpPr>
            <p:spPr>
              <a:xfrm>
                <a:off x="6424" y="30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7" name="Freeform 49"/>
              <p:cNvSpPr/>
              <p:nvPr/>
            </p:nvSpPr>
            <p:spPr>
              <a:xfrm>
                <a:off x="6443" y="2473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8" name="Freeform 50"/>
              <p:cNvSpPr/>
              <p:nvPr/>
            </p:nvSpPr>
            <p:spPr>
              <a:xfrm>
                <a:off x="6045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59" name="Freeform 51"/>
              <p:cNvSpPr/>
              <p:nvPr/>
            </p:nvSpPr>
            <p:spPr>
              <a:xfrm>
                <a:off x="7192" y="2542"/>
                <a:ext cx="3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0"/>
                      <a:pt x="0" y="1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0" name="Freeform 52"/>
              <p:cNvSpPr/>
              <p:nvPr/>
            </p:nvSpPr>
            <p:spPr>
              <a:xfrm>
                <a:off x="7159" y="2527"/>
                <a:ext cx="3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3"/>
                  </a:cxn>
                </a:cxnLst>
                <a:rect l="0" t="0" r="0" b="0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1" name="Freeform 53"/>
              <p:cNvSpPr/>
              <p:nvPr/>
            </p:nvSpPr>
            <p:spPr>
              <a:xfrm>
                <a:off x="7140" y="2473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2" name="Freeform 54"/>
              <p:cNvSpPr/>
              <p:nvPr/>
            </p:nvSpPr>
            <p:spPr>
              <a:xfrm>
                <a:off x="7067" y="2494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3" name="Freeform 55"/>
              <p:cNvSpPr/>
              <p:nvPr/>
            </p:nvSpPr>
            <p:spPr>
              <a:xfrm>
                <a:off x="7062" y="2480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4" name="Freeform 56"/>
              <p:cNvSpPr/>
              <p:nvPr/>
            </p:nvSpPr>
            <p:spPr>
              <a:xfrm>
                <a:off x="7064" y="2485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5" name="Freeform 57"/>
              <p:cNvSpPr/>
              <p:nvPr/>
            </p:nvSpPr>
            <p:spPr>
              <a:xfrm>
                <a:off x="7199" y="25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6" name="Freeform 58"/>
              <p:cNvSpPr/>
              <p:nvPr/>
            </p:nvSpPr>
            <p:spPr>
              <a:xfrm>
                <a:off x="6192" y="2051"/>
                <a:ext cx="30" cy="2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9" y="2"/>
                  </a:cxn>
                  <a:cxn ang="0">
                    <a:pos x="9" y="2"/>
                  </a:cxn>
                </a:cxnLst>
                <a:rect l="0" t="0" r="0" b="0"/>
                <a:pathLst>
                  <a:path w="13" h="1">
                    <a:moveTo>
                      <a:pt x="4" y="1"/>
                    </a:move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0"/>
                      <a:pt x="1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7" name="Freeform 59"/>
              <p:cNvSpPr/>
              <p:nvPr/>
            </p:nvSpPr>
            <p:spPr>
              <a:xfrm>
                <a:off x="7190" y="254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8" name="Freeform 60"/>
              <p:cNvSpPr/>
              <p:nvPr/>
            </p:nvSpPr>
            <p:spPr>
              <a:xfrm>
                <a:off x="7062" y="2480"/>
                <a:ext cx="5" cy="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0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9"/>
                  </a:cxn>
                  <a:cxn ang="0">
                    <a:pos x="5" y="2"/>
                  </a:cxn>
                </a:cxnLst>
                <a:rect l="0" t="0" r="0" b="0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69" name="Freeform 61"/>
              <p:cNvSpPr/>
              <p:nvPr/>
            </p:nvSpPr>
            <p:spPr>
              <a:xfrm>
                <a:off x="7216" y="2537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0" name="Freeform 62"/>
              <p:cNvSpPr/>
              <p:nvPr/>
            </p:nvSpPr>
            <p:spPr>
              <a:xfrm>
                <a:off x="7199" y="253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1" name="Freeform 63"/>
              <p:cNvSpPr/>
              <p:nvPr/>
            </p:nvSpPr>
            <p:spPr>
              <a:xfrm>
                <a:off x="7074" y="249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0" b="0"/>
                <a:pathLst>
                  <a:path w="2" h="2">
                    <a:moveTo>
                      <a:pt x="1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2" name="Freeform 64"/>
              <p:cNvSpPr/>
              <p:nvPr/>
            </p:nvSpPr>
            <p:spPr>
              <a:xfrm>
                <a:off x="7062" y="248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3" name="Freeform 65"/>
              <p:cNvSpPr/>
              <p:nvPr/>
            </p:nvSpPr>
            <p:spPr>
              <a:xfrm>
                <a:off x="5890" y="2063"/>
                <a:ext cx="3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7"/>
                  </a:cxn>
                  <a:cxn ang="0">
                    <a:pos x="3" y="0"/>
                  </a:cxn>
                  <a:cxn ang="0">
                    <a:pos x="0" y="7"/>
                  </a:cxn>
                </a:cxnLst>
                <a:rect l="0" t="0" r="0" b="0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4" name="Freeform 66"/>
              <p:cNvSpPr/>
              <p:nvPr/>
            </p:nvSpPr>
            <p:spPr>
              <a:xfrm>
                <a:off x="6151" y="258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5" name="Freeform 67"/>
              <p:cNvSpPr/>
              <p:nvPr/>
            </p:nvSpPr>
            <p:spPr>
              <a:xfrm>
                <a:off x="6049" y="2252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6" name="Freeform 68"/>
              <p:cNvSpPr/>
              <p:nvPr/>
            </p:nvSpPr>
            <p:spPr>
              <a:xfrm>
                <a:off x="6704" y="1688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7" name="Freeform 69"/>
              <p:cNvSpPr/>
              <p:nvPr/>
            </p:nvSpPr>
            <p:spPr>
              <a:xfrm>
                <a:off x="6047" y="225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8" name="Freeform 70"/>
              <p:cNvSpPr/>
              <p:nvPr/>
            </p:nvSpPr>
            <p:spPr>
              <a:xfrm>
                <a:off x="6049" y="2252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79" name="Freeform 71"/>
              <p:cNvSpPr/>
              <p:nvPr/>
            </p:nvSpPr>
            <p:spPr>
              <a:xfrm>
                <a:off x="6303" y="1646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0" b="0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0" name="Freeform 72"/>
              <p:cNvSpPr/>
              <p:nvPr/>
            </p:nvSpPr>
            <p:spPr>
              <a:xfrm>
                <a:off x="5990" y="2264"/>
                <a:ext cx="19" cy="17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9" y="4"/>
                  </a:cxn>
                  <a:cxn ang="0">
                    <a:pos x="4" y="12"/>
                  </a:cxn>
                </a:cxnLst>
                <a:rect l="0" t="0" r="0" b="0"/>
                <a:pathLst>
                  <a:path w="8" h="7">
                    <a:moveTo>
                      <a:pt x="2" y="5"/>
                    </a:moveTo>
                    <a:cubicBezTo>
                      <a:pt x="8" y="0"/>
                      <a:pt x="0" y="7"/>
                      <a:pt x="4" y="2"/>
                    </a:cubicBezTo>
                    <a:cubicBezTo>
                      <a:pt x="2" y="3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1" name="Freeform 73"/>
              <p:cNvSpPr/>
              <p:nvPr/>
            </p:nvSpPr>
            <p:spPr>
              <a:xfrm>
                <a:off x="7062" y="2447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2" name="Freeform 74"/>
              <p:cNvSpPr/>
              <p:nvPr/>
            </p:nvSpPr>
            <p:spPr>
              <a:xfrm>
                <a:off x="7062" y="2447"/>
                <a:ext cx="2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7"/>
                  </a:cxn>
                  <a:cxn ang="0">
                    <a:pos x="2" y="0"/>
                  </a:cxn>
                </a:cxnLst>
                <a:rect l="0" t="0" r="0" b="0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3" name="Freeform 75"/>
              <p:cNvSpPr/>
              <p:nvPr/>
            </p:nvSpPr>
            <p:spPr>
              <a:xfrm>
                <a:off x="6540" y="16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4" name="Freeform 76"/>
              <p:cNvSpPr/>
              <p:nvPr/>
            </p:nvSpPr>
            <p:spPr>
              <a:xfrm>
                <a:off x="5874" y="1603"/>
                <a:ext cx="1188" cy="1363"/>
              </a:xfrm>
              <a:custGeom>
                <a:avLst/>
                <a:gdLst/>
                <a:ahLst/>
                <a:cxnLst>
                  <a:cxn ang="0">
                    <a:pos x="727" y="16"/>
                  </a:cxn>
                  <a:cxn ang="0">
                    <a:pos x="483" y="30"/>
                  </a:cxn>
                  <a:cxn ang="0">
                    <a:pos x="308" y="99"/>
                  </a:cxn>
                  <a:cxn ang="0">
                    <a:pos x="54" y="360"/>
                  </a:cxn>
                  <a:cxn ang="0">
                    <a:pos x="0" y="585"/>
                  </a:cxn>
                  <a:cxn ang="0">
                    <a:pos x="118" y="912"/>
                  </a:cxn>
                  <a:cxn ang="0">
                    <a:pos x="263" y="1019"/>
                  </a:cxn>
                  <a:cxn ang="0">
                    <a:pos x="436" y="1161"/>
                  </a:cxn>
                  <a:cxn ang="0">
                    <a:pos x="478" y="1251"/>
                  </a:cxn>
                  <a:cxn ang="0">
                    <a:pos x="505" y="1332"/>
                  </a:cxn>
                  <a:cxn ang="0">
                    <a:pos x="507" y="1344"/>
                  </a:cxn>
                  <a:cxn ang="0">
                    <a:pos x="500" y="1270"/>
                  </a:cxn>
                  <a:cxn ang="0">
                    <a:pos x="471" y="1170"/>
                  </a:cxn>
                  <a:cxn ang="0">
                    <a:pos x="391" y="1076"/>
                  </a:cxn>
                  <a:cxn ang="0">
                    <a:pos x="388" y="1069"/>
                  </a:cxn>
                  <a:cxn ang="0">
                    <a:pos x="320" y="1019"/>
                  </a:cxn>
                  <a:cxn ang="0">
                    <a:pos x="317" y="1014"/>
                  </a:cxn>
                  <a:cxn ang="0">
                    <a:pos x="296" y="993"/>
                  </a:cxn>
                  <a:cxn ang="0">
                    <a:pos x="230" y="964"/>
                  </a:cxn>
                  <a:cxn ang="0">
                    <a:pos x="201" y="933"/>
                  </a:cxn>
                  <a:cxn ang="0">
                    <a:pos x="182" y="910"/>
                  </a:cxn>
                  <a:cxn ang="0">
                    <a:pos x="149" y="872"/>
                  </a:cxn>
                  <a:cxn ang="0">
                    <a:pos x="116" y="836"/>
                  </a:cxn>
                  <a:cxn ang="0">
                    <a:pos x="94" y="801"/>
                  </a:cxn>
                  <a:cxn ang="0">
                    <a:pos x="59" y="765"/>
                  </a:cxn>
                  <a:cxn ang="0">
                    <a:pos x="68" y="746"/>
                  </a:cxn>
                  <a:cxn ang="0">
                    <a:pos x="49" y="585"/>
                  </a:cxn>
                  <a:cxn ang="0">
                    <a:pos x="54" y="523"/>
                  </a:cxn>
                  <a:cxn ang="0">
                    <a:pos x="61" y="452"/>
                  </a:cxn>
                  <a:cxn ang="0">
                    <a:pos x="132" y="315"/>
                  </a:cxn>
                  <a:cxn ang="0">
                    <a:pos x="175" y="253"/>
                  </a:cxn>
                  <a:cxn ang="0">
                    <a:pos x="199" y="234"/>
                  </a:cxn>
                  <a:cxn ang="0">
                    <a:pos x="213" y="215"/>
                  </a:cxn>
                  <a:cxn ang="0">
                    <a:pos x="260" y="189"/>
                  </a:cxn>
                  <a:cxn ang="0">
                    <a:pos x="305" y="154"/>
                  </a:cxn>
                  <a:cxn ang="0">
                    <a:pos x="431" y="85"/>
                  </a:cxn>
                  <a:cxn ang="0">
                    <a:pos x="500" y="68"/>
                  </a:cxn>
                  <a:cxn ang="0">
                    <a:pos x="599" y="45"/>
                  </a:cxn>
                  <a:cxn ang="0">
                    <a:pos x="666" y="45"/>
                  </a:cxn>
                  <a:cxn ang="0">
                    <a:pos x="673" y="45"/>
                  </a:cxn>
                  <a:cxn ang="0">
                    <a:pos x="758" y="56"/>
                  </a:cxn>
                  <a:cxn ang="0">
                    <a:pos x="874" y="99"/>
                  </a:cxn>
                  <a:cxn ang="0">
                    <a:pos x="920" y="125"/>
                  </a:cxn>
                  <a:cxn ang="0">
                    <a:pos x="965" y="168"/>
                  </a:cxn>
                  <a:cxn ang="0">
                    <a:pos x="1031" y="253"/>
                  </a:cxn>
                  <a:cxn ang="0">
                    <a:pos x="1095" y="365"/>
                  </a:cxn>
                  <a:cxn ang="0">
                    <a:pos x="1116" y="436"/>
                  </a:cxn>
                  <a:cxn ang="0">
                    <a:pos x="1100" y="661"/>
                  </a:cxn>
                  <a:cxn ang="0">
                    <a:pos x="1069" y="727"/>
                  </a:cxn>
                  <a:cxn ang="0">
                    <a:pos x="936" y="893"/>
                  </a:cxn>
                  <a:cxn ang="0">
                    <a:pos x="872" y="976"/>
                  </a:cxn>
                  <a:cxn ang="0">
                    <a:pos x="860" y="1358"/>
                  </a:cxn>
                  <a:cxn ang="0">
                    <a:pos x="1057" y="810"/>
                  </a:cxn>
                  <a:cxn ang="0">
                    <a:pos x="1097" y="279"/>
                  </a:cxn>
                </a:cxnLst>
                <a:rect l="0" t="0" r="0" b="0"/>
                <a:pathLst>
                  <a:path w="501" h="575">
                    <a:moveTo>
                      <a:pt x="463" y="118"/>
                    </a:moveTo>
                    <a:cubicBezTo>
                      <a:pt x="439" y="74"/>
                      <a:pt x="402" y="38"/>
                      <a:pt x="355" y="17"/>
                    </a:cubicBezTo>
                    <a:cubicBezTo>
                      <a:pt x="347" y="17"/>
                      <a:pt x="337" y="12"/>
                      <a:pt x="328" y="12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0" y="11"/>
                      <a:pt x="319" y="8"/>
                      <a:pt x="310" y="5"/>
                    </a:cubicBezTo>
                    <a:cubicBezTo>
                      <a:pt x="309" y="7"/>
                      <a:pt x="306" y="5"/>
                      <a:pt x="307" y="7"/>
                    </a:cubicBezTo>
                    <a:cubicBezTo>
                      <a:pt x="303" y="8"/>
                      <a:pt x="301" y="3"/>
                      <a:pt x="296" y="4"/>
                    </a:cubicBezTo>
                    <a:cubicBezTo>
                      <a:pt x="296" y="3"/>
                      <a:pt x="296" y="5"/>
                      <a:pt x="295" y="4"/>
                    </a:cubicBezTo>
                    <a:cubicBezTo>
                      <a:pt x="282" y="5"/>
                      <a:pt x="298" y="3"/>
                      <a:pt x="282" y="0"/>
                    </a:cubicBezTo>
                    <a:cubicBezTo>
                      <a:pt x="259" y="0"/>
                      <a:pt x="236" y="5"/>
                      <a:pt x="215" y="9"/>
                    </a:cubicBezTo>
                    <a:cubicBezTo>
                      <a:pt x="216" y="9"/>
                      <a:pt x="217" y="10"/>
                      <a:pt x="215" y="11"/>
                    </a:cubicBezTo>
                    <a:cubicBezTo>
                      <a:pt x="212" y="8"/>
                      <a:pt x="208" y="13"/>
                      <a:pt x="204" y="13"/>
                    </a:cubicBezTo>
                    <a:cubicBezTo>
                      <a:pt x="204" y="12"/>
                      <a:pt x="206" y="12"/>
                      <a:pt x="207" y="11"/>
                    </a:cubicBezTo>
                    <a:cubicBezTo>
                      <a:pt x="197" y="13"/>
                      <a:pt x="190" y="17"/>
                      <a:pt x="181" y="19"/>
                    </a:cubicBezTo>
                    <a:cubicBezTo>
                      <a:pt x="173" y="24"/>
                      <a:pt x="163" y="25"/>
                      <a:pt x="158" y="29"/>
                    </a:cubicBezTo>
                    <a:cubicBezTo>
                      <a:pt x="159" y="27"/>
                      <a:pt x="154" y="30"/>
                      <a:pt x="152" y="30"/>
                    </a:cubicBezTo>
                    <a:cubicBezTo>
                      <a:pt x="148" y="37"/>
                      <a:pt x="136" y="37"/>
                      <a:pt x="131" y="43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10" y="54"/>
                      <a:pt x="88" y="68"/>
                      <a:pt x="70" y="87"/>
                    </a:cubicBezTo>
                    <a:cubicBezTo>
                      <a:pt x="59" y="96"/>
                      <a:pt x="48" y="108"/>
                      <a:pt x="39" y="121"/>
                    </a:cubicBezTo>
                    <a:cubicBezTo>
                      <a:pt x="38" y="123"/>
                      <a:pt x="40" y="122"/>
                      <a:pt x="39" y="124"/>
                    </a:cubicBezTo>
                    <a:cubicBezTo>
                      <a:pt x="37" y="127"/>
                      <a:pt x="38" y="123"/>
                      <a:pt x="37" y="124"/>
                    </a:cubicBezTo>
                    <a:cubicBezTo>
                      <a:pt x="34" y="132"/>
                      <a:pt x="28" y="140"/>
                      <a:pt x="23" y="148"/>
                    </a:cubicBezTo>
                    <a:cubicBezTo>
                      <a:pt x="23" y="150"/>
                      <a:pt x="22" y="152"/>
                      <a:pt x="23" y="152"/>
                    </a:cubicBezTo>
                    <a:cubicBezTo>
                      <a:pt x="17" y="161"/>
                      <a:pt x="14" y="176"/>
                      <a:pt x="9" y="185"/>
                    </a:cubicBezTo>
                    <a:cubicBezTo>
                      <a:pt x="14" y="183"/>
                      <a:pt x="10" y="192"/>
                      <a:pt x="10" y="196"/>
                    </a:cubicBezTo>
                    <a:cubicBezTo>
                      <a:pt x="9" y="198"/>
                      <a:pt x="8" y="198"/>
                      <a:pt x="8" y="197"/>
                    </a:cubicBezTo>
                    <a:cubicBezTo>
                      <a:pt x="6" y="205"/>
                      <a:pt x="5" y="209"/>
                      <a:pt x="3" y="219"/>
                    </a:cubicBezTo>
                    <a:cubicBezTo>
                      <a:pt x="2" y="223"/>
                      <a:pt x="4" y="225"/>
                      <a:pt x="3" y="230"/>
                    </a:cubicBezTo>
                    <a:cubicBezTo>
                      <a:pt x="0" y="233"/>
                      <a:pt x="1" y="241"/>
                      <a:pt x="0" y="247"/>
                    </a:cubicBezTo>
                    <a:cubicBezTo>
                      <a:pt x="2" y="245"/>
                      <a:pt x="4" y="252"/>
                      <a:pt x="3" y="257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1" y="272"/>
                      <a:pt x="0" y="297"/>
                      <a:pt x="9" y="316"/>
                    </a:cubicBezTo>
                    <a:cubicBezTo>
                      <a:pt x="8" y="318"/>
                      <a:pt x="8" y="318"/>
                      <a:pt x="8" y="318"/>
                    </a:cubicBezTo>
                    <a:cubicBezTo>
                      <a:pt x="17" y="337"/>
                      <a:pt x="25" y="356"/>
                      <a:pt x="39" y="370"/>
                    </a:cubicBezTo>
                    <a:cubicBezTo>
                      <a:pt x="42" y="375"/>
                      <a:pt x="47" y="381"/>
                      <a:pt x="50" y="385"/>
                    </a:cubicBezTo>
                    <a:cubicBezTo>
                      <a:pt x="56" y="390"/>
                      <a:pt x="58" y="391"/>
                      <a:pt x="63" y="393"/>
                    </a:cubicBezTo>
                    <a:cubicBezTo>
                      <a:pt x="65" y="395"/>
                      <a:pt x="65" y="397"/>
                      <a:pt x="65" y="398"/>
                    </a:cubicBezTo>
                    <a:cubicBezTo>
                      <a:pt x="71" y="405"/>
                      <a:pt x="76" y="411"/>
                      <a:pt x="83" y="414"/>
                    </a:cubicBezTo>
                    <a:cubicBezTo>
                      <a:pt x="83" y="415"/>
                      <a:pt x="83" y="415"/>
                      <a:pt x="83" y="415"/>
                    </a:cubicBezTo>
                    <a:cubicBezTo>
                      <a:pt x="89" y="419"/>
                      <a:pt x="98" y="423"/>
                      <a:pt x="104" y="429"/>
                    </a:cubicBezTo>
                    <a:cubicBezTo>
                      <a:pt x="106" y="429"/>
                      <a:pt x="113" y="433"/>
                      <a:pt x="111" y="430"/>
                    </a:cubicBezTo>
                    <a:cubicBezTo>
                      <a:pt x="114" y="431"/>
                      <a:pt x="111" y="433"/>
                      <a:pt x="115" y="433"/>
                    </a:cubicBezTo>
                    <a:cubicBezTo>
                      <a:pt x="111" y="433"/>
                      <a:pt x="111" y="433"/>
                      <a:pt x="111" y="433"/>
                    </a:cubicBezTo>
                    <a:cubicBezTo>
                      <a:pt x="125" y="443"/>
                      <a:pt x="138" y="450"/>
                      <a:pt x="152" y="459"/>
                    </a:cubicBezTo>
                    <a:cubicBezTo>
                      <a:pt x="154" y="464"/>
                      <a:pt x="165" y="469"/>
                      <a:pt x="170" y="476"/>
                    </a:cubicBezTo>
                    <a:cubicBezTo>
                      <a:pt x="175" y="479"/>
                      <a:pt x="180" y="487"/>
                      <a:pt x="185" y="489"/>
                    </a:cubicBezTo>
                    <a:cubicBezTo>
                      <a:pt x="184" y="490"/>
                      <a:pt x="184" y="490"/>
                      <a:pt x="184" y="490"/>
                    </a:cubicBezTo>
                    <a:cubicBezTo>
                      <a:pt x="188" y="495"/>
                      <a:pt x="194" y="503"/>
                      <a:pt x="196" y="512"/>
                    </a:cubicBezTo>
                    <a:cubicBezTo>
                      <a:pt x="198" y="518"/>
                      <a:pt x="200" y="517"/>
                      <a:pt x="202" y="521"/>
                    </a:cubicBezTo>
                    <a:cubicBezTo>
                      <a:pt x="201" y="521"/>
                      <a:pt x="201" y="521"/>
                      <a:pt x="201" y="521"/>
                    </a:cubicBezTo>
                    <a:cubicBezTo>
                      <a:pt x="203" y="525"/>
                      <a:pt x="206" y="526"/>
                      <a:pt x="207" y="528"/>
                    </a:cubicBezTo>
                    <a:cubicBezTo>
                      <a:pt x="207" y="532"/>
                      <a:pt x="208" y="532"/>
                      <a:pt x="208" y="536"/>
                    </a:cubicBezTo>
                    <a:cubicBezTo>
                      <a:pt x="207" y="532"/>
                      <a:pt x="205" y="530"/>
                      <a:pt x="202" y="528"/>
                    </a:cubicBezTo>
                    <a:cubicBezTo>
                      <a:pt x="203" y="534"/>
                      <a:pt x="207" y="539"/>
                      <a:pt x="206" y="543"/>
                    </a:cubicBezTo>
                    <a:cubicBezTo>
                      <a:pt x="207" y="547"/>
                      <a:pt x="207" y="551"/>
                      <a:pt x="209" y="551"/>
                    </a:cubicBezTo>
                    <a:cubicBezTo>
                      <a:pt x="209" y="552"/>
                      <a:pt x="208" y="555"/>
                      <a:pt x="207" y="552"/>
                    </a:cubicBezTo>
                    <a:cubicBezTo>
                      <a:pt x="208" y="556"/>
                      <a:pt x="208" y="558"/>
                      <a:pt x="209" y="560"/>
                    </a:cubicBezTo>
                    <a:cubicBezTo>
                      <a:pt x="209" y="560"/>
                      <a:pt x="209" y="559"/>
                      <a:pt x="209" y="558"/>
                    </a:cubicBezTo>
                    <a:cubicBezTo>
                      <a:pt x="211" y="560"/>
                      <a:pt x="211" y="563"/>
                      <a:pt x="213" y="562"/>
                    </a:cubicBezTo>
                    <a:cubicBezTo>
                      <a:pt x="212" y="561"/>
                      <a:pt x="212" y="560"/>
                      <a:pt x="212" y="558"/>
                    </a:cubicBezTo>
                    <a:cubicBezTo>
                      <a:pt x="213" y="559"/>
                      <a:pt x="214" y="565"/>
                      <a:pt x="213" y="567"/>
                    </a:cubicBezTo>
                    <a:cubicBezTo>
                      <a:pt x="212" y="569"/>
                      <a:pt x="210" y="563"/>
                      <a:pt x="210" y="566"/>
                    </a:cubicBezTo>
                    <a:cubicBezTo>
                      <a:pt x="213" y="575"/>
                      <a:pt x="213" y="575"/>
                      <a:pt x="213" y="575"/>
                    </a:cubicBezTo>
                    <a:cubicBezTo>
                      <a:pt x="213" y="573"/>
                      <a:pt x="214" y="570"/>
                      <a:pt x="215" y="571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0"/>
                      <a:pt x="215" y="555"/>
                      <a:pt x="214" y="548"/>
                    </a:cubicBezTo>
                    <a:cubicBezTo>
                      <a:pt x="212" y="551"/>
                      <a:pt x="212" y="551"/>
                      <a:pt x="212" y="551"/>
                    </a:cubicBezTo>
                    <a:cubicBezTo>
                      <a:pt x="212" y="547"/>
                      <a:pt x="209" y="543"/>
                      <a:pt x="210" y="539"/>
                    </a:cubicBezTo>
                    <a:cubicBezTo>
                      <a:pt x="211" y="541"/>
                      <a:pt x="211" y="539"/>
                      <a:pt x="212" y="539"/>
                    </a:cubicBezTo>
                    <a:cubicBezTo>
                      <a:pt x="212" y="538"/>
                      <a:pt x="211" y="537"/>
                      <a:pt x="211" y="536"/>
                    </a:cubicBezTo>
                    <a:cubicBezTo>
                      <a:pt x="214" y="538"/>
                      <a:pt x="214" y="538"/>
                      <a:pt x="214" y="538"/>
                    </a:cubicBezTo>
                    <a:cubicBezTo>
                      <a:pt x="210" y="536"/>
                      <a:pt x="210" y="526"/>
                      <a:pt x="210" y="525"/>
                    </a:cubicBezTo>
                    <a:cubicBezTo>
                      <a:pt x="210" y="525"/>
                      <a:pt x="210" y="525"/>
                      <a:pt x="210" y="525"/>
                    </a:cubicBezTo>
                    <a:cubicBezTo>
                      <a:pt x="209" y="519"/>
                      <a:pt x="209" y="527"/>
                      <a:pt x="208" y="523"/>
                    </a:cubicBezTo>
                    <a:cubicBezTo>
                      <a:pt x="207" y="519"/>
                      <a:pt x="210" y="520"/>
                      <a:pt x="210" y="517"/>
                    </a:cubicBezTo>
                    <a:cubicBezTo>
                      <a:pt x="207" y="511"/>
                      <a:pt x="202" y="501"/>
                      <a:pt x="199" y="494"/>
                    </a:cubicBezTo>
                    <a:cubicBezTo>
                      <a:pt x="196" y="489"/>
                      <a:pt x="191" y="484"/>
                      <a:pt x="186" y="481"/>
                    </a:cubicBezTo>
                    <a:cubicBezTo>
                      <a:pt x="183" y="477"/>
                      <a:pt x="189" y="480"/>
                      <a:pt x="184" y="476"/>
                    </a:cubicBezTo>
                    <a:cubicBezTo>
                      <a:pt x="186" y="476"/>
                      <a:pt x="186" y="475"/>
                      <a:pt x="186" y="474"/>
                    </a:cubicBezTo>
                    <a:cubicBezTo>
                      <a:pt x="185" y="474"/>
                      <a:pt x="179" y="467"/>
                      <a:pt x="181" y="471"/>
                    </a:cubicBezTo>
                    <a:cubicBezTo>
                      <a:pt x="176" y="466"/>
                      <a:pt x="169" y="460"/>
                      <a:pt x="163" y="455"/>
                    </a:cubicBezTo>
                    <a:cubicBezTo>
                      <a:pt x="165" y="457"/>
                      <a:pt x="167" y="456"/>
                      <a:pt x="165" y="454"/>
                    </a:cubicBezTo>
                    <a:cubicBezTo>
                      <a:pt x="162" y="453"/>
                      <a:pt x="156" y="450"/>
                      <a:pt x="151" y="445"/>
                    </a:cubicBezTo>
                    <a:cubicBezTo>
                      <a:pt x="150" y="447"/>
                      <a:pt x="152" y="448"/>
                      <a:pt x="150" y="449"/>
                    </a:cubicBezTo>
                    <a:cubicBezTo>
                      <a:pt x="149" y="449"/>
                      <a:pt x="147" y="449"/>
                      <a:pt x="146" y="447"/>
                    </a:cubicBezTo>
                    <a:cubicBezTo>
                      <a:pt x="147" y="445"/>
                      <a:pt x="148" y="443"/>
                      <a:pt x="144" y="440"/>
                    </a:cubicBezTo>
                    <a:cubicBezTo>
                      <a:pt x="146" y="438"/>
                      <a:pt x="152" y="446"/>
                      <a:pt x="151" y="442"/>
                    </a:cubicBezTo>
                    <a:cubicBezTo>
                      <a:pt x="154" y="442"/>
                      <a:pt x="163" y="448"/>
                      <a:pt x="164" y="451"/>
                    </a:cubicBezTo>
                    <a:cubicBezTo>
                      <a:pt x="170" y="452"/>
                      <a:pt x="161" y="448"/>
                      <a:pt x="163" y="447"/>
                    </a:cubicBezTo>
                    <a:cubicBezTo>
                      <a:pt x="159" y="444"/>
                      <a:pt x="157" y="444"/>
                      <a:pt x="151" y="440"/>
                    </a:cubicBezTo>
                    <a:cubicBezTo>
                      <a:pt x="150" y="440"/>
                      <a:pt x="152" y="442"/>
                      <a:pt x="148" y="441"/>
                    </a:cubicBezTo>
                    <a:cubicBezTo>
                      <a:pt x="142" y="439"/>
                      <a:pt x="143" y="435"/>
                      <a:pt x="141" y="434"/>
                    </a:cubicBezTo>
                    <a:cubicBezTo>
                      <a:pt x="144" y="435"/>
                      <a:pt x="144" y="435"/>
                      <a:pt x="144" y="435"/>
                    </a:cubicBezTo>
                    <a:cubicBezTo>
                      <a:pt x="141" y="432"/>
                      <a:pt x="139" y="432"/>
                      <a:pt x="135" y="430"/>
                    </a:cubicBezTo>
                    <a:cubicBezTo>
                      <a:pt x="136" y="426"/>
                      <a:pt x="142" y="434"/>
                      <a:pt x="144" y="433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37" y="425"/>
                      <a:pt x="140" y="430"/>
                      <a:pt x="134" y="425"/>
                    </a:cubicBezTo>
                    <a:cubicBezTo>
                      <a:pt x="135" y="425"/>
                      <a:pt x="135" y="425"/>
                      <a:pt x="135" y="425"/>
                    </a:cubicBezTo>
                    <a:cubicBezTo>
                      <a:pt x="131" y="423"/>
                      <a:pt x="131" y="423"/>
                      <a:pt x="131" y="423"/>
                    </a:cubicBezTo>
                    <a:cubicBezTo>
                      <a:pt x="131" y="424"/>
                      <a:pt x="130" y="426"/>
                      <a:pt x="134" y="428"/>
                    </a:cubicBezTo>
                    <a:cubicBezTo>
                      <a:pt x="130" y="429"/>
                      <a:pt x="131" y="427"/>
                      <a:pt x="125" y="424"/>
                    </a:cubicBezTo>
                    <a:cubicBezTo>
                      <a:pt x="122" y="424"/>
                      <a:pt x="127" y="425"/>
                      <a:pt x="126" y="427"/>
                    </a:cubicBezTo>
                    <a:cubicBezTo>
                      <a:pt x="126" y="428"/>
                      <a:pt x="123" y="426"/>
                      <a:pt x="120" y="425"/>
                    </a:cubicBezTo>
                    <a:cubicBezTo>
                      <a:pt x="116" y="422"/>
                      <a:pt x="119" y="421"/>
                      <a:pt x="118" y="419"/>
                    </a:cubicBezTo>
                    <a:cubicBezTo>
                      <a:pt x="119" y="420"/>
                      <a:pt x="122" y="422"/>
                      <a:pt x="121" y="422"/>
                    </a:cubicBezTo>
                    <a:cubicBezTo>
                      <a:pt x="127" y="424"/>
                      <a:pt x="121" y="418"/>
                      <a:pt x="125" y="419"/>
                    </a:cubicBezTo>
                    <a:cubicBezTo>
                      <a:pt x="122" y="415"/>
                      <a:pt x="121" y="417"/>
                      <a:pt x="118" y="416"/>
                    </a:cubicBezTo>
                    <a:cubicBezTo>
                      <a:pt x="119" y="417"/>
                      <a:pt x="117" y="418"/>
                      <a:pt x="117" y="419"/>
                    </a:cubicBezTo>
                    <a:cubicBezTo>
                      <a:pt x="108" y="418"/>
                      <a:pt x="115" y="413"/>
                      <a:pt x="108" y="409"/>
                    </a:cubicBezTo>
                    <a:cubicBezTo>
                      <a:pt x="108" y="413"/>
                      <a:pt x="98" y="407"/>
                      <a:pt x="100" y="413"/>
                    </a:cubicBezTo>
                    <a:cubicBezTo>
                      <a:pt x="98" y="412"/>
                      <a:pt x="96" y="411"/>
                      <a:pt x="95" y="410"/>
                    </a:cubicBezTo>
                    <a:cubicBezTo>
                      <a:pt x="98" y="409"/>
                      <a:pt x="93" y="407"/>
                      <a:pt x="97" y="407"/>
                    </a:cubicBezTo>
                    <a:cubicBezTo>
                      <a:pt x="95" y="405"/>
                      <a:pt x="95" y="405"/>
                      <a:pt x="95" y="405"/>
                    </a:cubicBezTo>
                    <a:cubicBezTo>
                      <a:pt x="100" y="406"/>
                      <a:pt x="100" y="406"/>
                      <a:pt x="100" y="406"/>
                    </a:cubicBezTo>
                    <a:cubicBezTo>
                      <a:pt x="98" y="403"/>
                      <a:pt x="95" y="399"/>
                      <a:pt x="94" y="397"/>
                    </a:cubicBezTo>
                    <a:cubicBezTo>
                      <a:pt x="91" y="395"/>
                      <a:pt x="94" y="399"/>
                      <a:pt x="90" y="397"/>
                    </a:cubicBezTo>
                    <a:cubicBezTo>
                      <a:pt x="92" y="397"/>
                      <a:pt x="91" y="394"/>
                      <a:pt x="89" y="393"/>
                    </a:cubicBezTo>
                    <a:cubicBezTo>
                      <a:pt x="92" y="396"/>
                      <a:pt x="87" y="395"/>
                      <a:pt x="85" y="394"/>
                    </a:cubicBezTo>
                    <a:cubicBezTo>
                      <a:pt x="82" y="392"/>
                      <a:pt x="81" y="388"/>
                      <a:pt x="81" y="388"/>
                    </a:cubicBezTo>
                    <a:cubicBezTo>
                      <a:pt x="86" y="389"/>
                      <a:pt x="86" y="389"/>
                      <a:pt x="86" y="389"/>
                    </a:cubicBezTo>
                    <a:cubicBezTo>
                      <a:pt x="82" y="388"/>
                      <a:pt x="85" y="388"/>
                      <a:pt x="82" y="386"/>
                    </a:cubicBezTo>
                    <a:cubicBezTo>
                      <a:pt x="81" y="386"/>
                      <a:pt x="78" y="386"/>
                      <a:pt x="77" y="387"/>
                    </a:cubicBezTo>
                    <a:cubicBezTo>
                      <a:pt x="75" y="385"/>
                      <a:pt x="74" y="383"/>
                      <a:pt x="73" y="383"/>
                    </a:cubicBezTo>
                    <a:cubicBezTo>
                      <a:pt x="77" y="384"/>
                      <a:pt x="77" y="384"/>
                      <a:pt x="77" y="384"/>
                    </a:cubicBezTo>
                    <a:cubicBezTo>
                      <a:pt x="73" y="381"/>
                      <a:pt x="79" y="381"/>
                      <a:pt x="74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7"/>
                      <a:pt x="72" y="376"/>
                      <a:pt x="73" y="377"/>
                    </a:cubicBezTo>
                    <a:cubicBezTo>
                      <a:pt x="71" y="377"/>
                      <a:pt x="69" y="375"/>
                      <a:pt x="68" y="374"/>
                    </a:cubicBezTo>
                    <a:cubicBezTo>
                      <a:pt x="69" y="373"/>
                      <a:pt x="69" y="373"/>
                      <a:pt x="69" y="373"/>
                    </a:cubicBezTo>
                    <a:cubicBezTo>
                      <a:pt x="67" y="372"/>
                      <a:pt x="63" y="371"/>
                      <a:pt x="63" y="368"/>
                    </a:cubicBezTo>
                    <a:cubicBezTo>
                      <a:pt x="62" y="371"/>
                      <a:pt x="65" y="370"/>
                      <a:pt x="66" y="373"/>
                    </a:cubicBezTo>
                    <a:cubicBezTo>
                      <a:pt x="66" y="377"/>
                      <a:pt x="62" y="372"/>
                      <a:pt x="62" y="371"/>
                    </a:cubicBezTo>
                    <a:cubicBezTo>
                      <a:pt x="64" y="370"/>
                      <a:pt x="58" y="367"/>
                      <a:pt x="56" y="364"/>
                    </a:cubicBezTo>
                    <a:cubicBezTo>
                      <a:pt x="56" y="363"/>
                      <a:pt x="55" y="361"/>
                      <a:pt x="55" y="360"/>
                    </a:cubicBezTo>
                    <a:cubicBezTo>
                      <a:pt x="53" y="360"/>
                      <a:pt x="53" y="360"/>
                      <a:pt x="53" y="360"/>
                    </a:cubicBezTo>
                    <a:cubicBezTo>
                      <a:pt x="56" y="357"/>
                      <a:pt x="49" y="356"/>
                      <a:pt x="49" y="353"/>
                    </a:cubicBezTo>
                    <a:cubicBezTo>
                      <a:pt x="50" y="354"/>
                      <a:pt x="51" y="353"/>
                      <a:pt x="51" y="351"/>
                    </a:cubicBezTo>
                    <a:cubicBezTo>
                      <a:pt x="50" y="355"/>
                      <a:pt x="45" y="349"/>
                      <a:pt x="44" y="350"/>
                    </a:cubicBezTo>
                    <a:cubicBezTo>
                      <a:pt x="42" y="345"/>
                      <a:pt x="48" y="349"/>
                      <a:pt x="48" y="347"/>
                    </a:cubicBezTo>
                    <a:cubicBezTo>
                      <a:pt x="45" y="346"/>
                      <a:pt x="46" y="341"/>
                      <a:pt x="43" y="341"/>
                    </a:cubicBezTo>
                    <a:cubicBezTo>
                      <a:pt x="44" y="345"/>
                      <a:pt x="41" y="341"/>
                      <a:pt x="40" y="341"/>
                    </a:cubicBezTo>
                    <a:cubicBezTo>
                      <a:pt x="38" y="337"/>
                      <a:pt x="41" y="341"/>
                      <a:pt x="40" y="338"/>
                    </a:cubicBezTo>
                    <a:cubicBezTo>
                      <a:pt x="39" y="336"/>
                      <a:pt x="36" y="335"/>
                      <a:pt x="37" y="338"/>
                    </a:cubicBezTo>
                    <a:cubicBezTo>
                      <a:pt x="36" y="335"/>
                      <a:pt x="32" y="333"/>
                      <a:pt x="32" y="330"/>
                    </a:cubicBezTo>
                    <a:cubicBezTo>
                      <a:pt x="33" y="328"/>
                      <a:pt x="36" y="335"/>
                      <a:pt x="36" y="333"/>
                    </a:cubicBezTo>
                    <a:cubicBezTo>
                      <a:pt x="32" y="326"/>
                      <a:pt x="30" y="331"/>
                      <a:pt x="27" y="325"/>
                    </a:cubicBezTo>
                    <a:cubicBezTo>
                      <a:pt x="27" y="328"/>
                      <a:pt x="24" y="327"/>
                      <a:pt x="22" y="324"/>
                    </a:cubicBezTo>
                    <a:cubicBezTo>
                      <a:pt x="19" y="317"/>
                      <a:pt x="24" y="327"/>
                      <a:pt x="25" y="323"/>
                    </a:cubicBezTo>
                    <a:cubicBezTo>
                      <a:pt x="23" y="321"/>
                      <a:pt x="23" y="321"/>
                      <a:pt x="23" y="321"/>
                    </a:cubicBezTo>
                    <a:cubicBezTo>
                      <a:pt x="25" y="316"/>
                      <a:pt x="31" y="327"/>
                      <a:pt x="32" y="322"/>
                    </a:cubicBezTo>
                    <a:cubicBezTo>
                      <a:pt x="30" y="320"/>
                      <a:pt x="30" y="320"/>
                      <a:pt x="30" y="320"/>
                    </a:cubicBezTo>
                    <a:cubicBezTo>
                      <a:pt x="31" y="320"/>
                      <a:pt x="32" y="321"/>
                      <a:pt x="33" y="319"/>
                    </a:cubicBezTo>
                    <a:cubicBezTo>
                      <a:pt x="30" y="319"/>
                      <a:pt x="30" y="313"/>
                      <a:pt x="29" y="312"/>
                    </a:cubicBezTo>
                    <a:cubicBezTo>
                      <a:pt x="27" y="312"/>
                      <a:pt x="30" y="315"/>
                      <a:pt x="29" y="315"/>
                    </a:cubicBezTo>
                    <a:cubicBezTo>
                      <a:pt x="27" y="312"/>
                      <a:pt x="24" y="311"/>
                      <a:pt x="24" y="306"/>
                    </a:cubicBezTo>
                    <a:cubicBezTo>
                      <a:pt x="26" y="308"/>
                      <a:pt x="26" y="304"/>
                      <a:pt x="27" y="305"/>
                    </a:cubicBezTo>
                    <a:cubicBezTo>
                      <a:pt x="27" y="303"/>
                      <a:pt x="25" y="305"/>
                      <a:pt x="25" y="301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23" y="289"/>
                      <a:pt x="22" y="272"/>
                      <a:pt x="18" y="260"/>
                    </a:cubicBezTo>
                    <a:cubicBezTo>
                      <a:pt x="20" y="258"/>
                      <a:pt x="20" y="254"/>
                      <a:pt x="21" y="247"/>
                    </a:cubicBezTo>
                    <a:cubicBezTo>
                      <a:pt x="21" y="250"/>
                      <a:pt x="19" y="247"/>
                      <a:pt x="19" y="246"/>
                    </a:cubicBezTo>
                    <a:cubicBezTo>
                      <a:pt x="21" y="242"/>
                      <a:pt x="21" y="242"/>
                      <a:pt x="21" y="242"/>
                    </a:cubicBezTo>
                    <a:cubicBezTo>
                      <a:pt x="23" y="239"/>
                      <a:pt x="22" y="233"/>
                      <a:pt x="21" y="230"/>
                    </a:cubicBezTo>
                    <a:cubicBezTo>
                      <a:pt x="22" y="229"/>
                      <a:pt x="22" y="229"/>
                      <a:pt x="23" y="229"/>
                    </a:cubicBezTo>
                    <a:cubicBezTo>
                      <a:pt x="24" y="225"/>
                      <a:pt x="22" y="225"/>
                      <a:pt x="22" y="224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2" y="217"/>
                      <a:pt x="23" y="213"/>
                      <a:pt x="25" y="213"/>
                    </a:cubicBezTo>
                    <a:cubicBezTo>
                      <a:pt x="25" y="212"/>
                      <a:pt x="25" y="211"/>
                      <a:pt x="24" y="212"/>
                    </a:cubicBezTo>
                    <a:cubicBezTo>
                      <a:pt x="26" y="209"/>
                      <a:pt x="28" y="200"/>
                      <a:pt x="29" y="193"/>
                    </a:cubicBezTo>
                    <a:cubicBezTo>
                      <a:pt x="28" y="196"/>
                      <a:pt x="27" y="196"/>
                      <a:pt x="26" y="196"/>
                    </a:cubicBezTo>
                    <a:cubicBezTo>
                      <a:pt x="24" y="194"/>
                      <a:pt x="27" y="194"/>
                      <a:pt x="26" y="191"/>
                    </a:cubicBezTo>
                    <a:cubicBezTo>
                      <a:pt x="27" y="192"/>
                      <a:pt x="28" y="189"/>
                      <a:pt x="28" y="192"/>
                    </a:cubicBezTo>
                    <a:cubicBezTo>
                      <a:pt x="33" y="185"/>
                      <a:pt x="36" y="173"/>
                      <a:pt x="40" y="164"/>
                    </a:cubicBezTo>
                    <a:cubicBezTo>
                      <a:pt x="40" y="162"/>
                      <a:pt x="40" y="162"/>
                      <a:pt x="39" y="161"/>
                    </a:cubicBezTo>
                    <a:cubicBezTo>
                      <a:pt x="45" y="156"/>
                      <a:pt x="47" y="148"/>
                      <a:pt x="51" y="142"/>
                    </a:cubicBezTo>
                    <a:cubicBezTo>
                      <a:pt x="49" y="143"/>
                      <a:pt x="48" y="139"/>
                      <a:pt x="50" y="136"/>
                    </a:cubicBezTo>
                    <a:cubicBezTo>
                      <a:pt x="51" y="131"/>
                      <a:pt x="53" y="136"/>
                      <a:pt x="56" y="133"/>
                    </a:cubicBezTo>
                    <a:cubicBezTo>
                      <a:pt x="57" y="131"/>
                      <a:pt x="59" y="128"/>
                      <a:pt x="60" y="127"/>
                    </a:cubicBezTo>
                    <a:cubicBezTo>
                      <a:pt x="60" y="127"/>
                      <a:pt x="60" y="127"/>
                      <a:pt x="60" y="127"/>
                    </a:cubicBezTo>
                    <a:cubicBezTo>
                      <a:pt x="61" y="125"/>
                      <a:pt x="63" y="121"/>
                      <a:pt x="65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7" y="118"/>
                      <a:pt x="69" y="117"/>
                      <a:pt x="71" y="115"/>
                    </a:cubicBezTo>
                    <a:cubicBezTo>
                      <a:pt x="70" y="113"/>
                      <a:pt x="75" y="109"/>
                      <a:pt x="74" y="107"/>
                    </a:cubicBezTo>
                    <a:cubicBezTo>
                      <a:pt x="75" y="107"/>
                      <a:pt x="74" y="107"/>
                      <a:pt x="75" y="107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4"/>
                      <a:pt x="78" y="105"/>
                      <a:pt x="78" y="106"/>
                    </a:cubicBezTo>
                    <a:cubicBezTo>
                      <a:pt x="82" y="103"/>
                      <a:pt x="78" y="104"/>
                      <a:pt x="79" y="101"/>
                    </a:cubicBezTo>
                    <a:cubicBezTo>
                      <a:pt x="81" y="98"/>
                      <a:pt x="82" y="99"/>
                      <a:pt x="84" y="99"/>
                    </a:cubicBezTo>
                    <a:cubicBezTo>
                      <a:pt x="84" y="100"/>
                      <a:pt x="82" y="100"/>
                      <a:pt x="81" y="101"/>
                    </a:cubicBezTo>
                    <a:cubicBezTo>
                      <a:pt x="81" y="103"/>
                      <a:pt x="83" y="100"/>
                      <a:pt x="84" y="101"/>
                    </a:cubicBezTo>
                    <a:cubicBezTo>
                      <a:pt x="85" y="100"/>
                      <a:pt x="84" y="98"/>
                      <a:pt x="86" y="97"/>
                    </a:cubicBezTo>
                    <a:cubicBezTo>
                      <a:pt x="88" y="96"/>
                      <a:pt x="92" y="92"/>
                      <a:pt x="92" y="93"/>
                    </a:cubicBezTo>
                    <a:cubicBezTo>
                      <a:pt x="93" y="91"/>
                      <a:pt x="95" y="90"/>
                      <a:pt x="96" y="88"/>
                    </a:cubicBezTo>
                    <a:cubicBezTo>
                      <a:pt x="94" y="89"/>
                      <a:pt x="91" y="91"/>
                      <a:pt x="90" y="91"/>
                    </a:cubicBezTo>
                    <a:cubicBezTo>
                      <a:pt x="91" y="90"/>
                      <a:pt x="94" y="87"/>
                      <a:pt x="94" y="87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7"/>
                      <a:pt x="99" y="84"/>
                      <a:pt x="96" y="85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100" y="82"/>
                      <a:pt x="103" y="80"/>
                      <a:pt x="105" y="78"/>
                    </a:cubicBezTo>
                    <a:cubicBezTo>
                      <a:pt x="106" y="80"/>
                      <a:pt x="106" y="82"/>
                      <a:pt x="110" y="80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5" y="74"/>
                      <a:pt x="116" y="74"/>
                      <a:pt x="116" y="75"/>
                    </a:cubicBezTo>
                    <a:cubicBezTo>
                      <a:pt x="124" y="71"/>
                      <a:pt x="121" y="66"/>
                      <a:pt x="128" y="64"/>
                    </a:cubicBezTo>
                    <a:cubicBezTo>
                      <a:pt x="126" y="67"/>
                      <a:pt x="129" y="66"/>
                      <a:pt x="132" y="65"/>
                    </a:cubicBezTo>
                    <a:cubicBezTo>
                      <a:pt x="131" y="65"/>
                      <a:pt x="131" y="64"/>
                      <a:pt x="132" y="63"/>
                    </a:cubicBezTo>
                    <a:cubicBezTo>
                      <a:pt x="131" y="63"/>
                      <a:pt x="132" y="65"/>
                      <a:pt x="129" y="65"/>
                    </a:cubicBezTo>
                    <a:cubicBezTo>
                      <a:pt x="128" y="65"/>
                      <a:pt x="131" y="63"/>
                      <a:pt x="132" y="62"/>
                    </a:cubicBezTo>
                    <a:cubicBezTo>
                      <a:pt x="139" y="63"/>
                      <a:pt x="150" y="53"/>
                      <a:pt x="160" y="50"/>
                    </a:cubicBezTo>
                    <a:cubicBezTo>
                      <a:pt x="158" y="48"/>
                      <a:pt x="163" y="48"/>
                      <a:pt x="164" y="46"/>
                    </a:cubicBezTo>
                    <a:cubicBezTo>
                      <a:pt x="165" y="49"/>
                      <a:pt x="169" y="43"/>
                      <a:pt x="172" y="44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6" y="41"/>
                      <a:pt x="177" y="34"/>
                      <a:pt x="182" y="36"/>
                    </a:cubicBezTo>
                    <a:cubicBezTo>
                      <a:pt x="185" y="35"/>
                      <a:pt x="182" y="38"/>
                      <a:pt x="181" y="39"/>
                    </a:cubicBezTo>
                    <a:cubicBezTo>
                      <a:pt x="186" y="40"/>
                      <a:pt x="191" y="32"/>
                      <a:pt x="196" y="34"/>
                    </a:cubicBezTo>
                    <a:cubicBezTo>
                      <a:pt x="196" y="33"/>
                      <a:pt x="194" y="32"/>
                      <a:pt x="197" y="30"/>
                    </a:cubicBezTo>
                    <a:cubicBezTo>
                      <a:pt x="201" y="30"/>
                      <a:pt x="207" y="29"/>
                      <a:pt x="207" y="29"/>
                    </a:cubicBezTo>
                    <a:cubicBezTo>
                      <a:pt x="209" y="28"/>
                      <a:pt x="210" y="27"/>
                      <a:pt x="213" y="27"/>
                    </a:cubicBezTo>
                    <a:cubicBezTo>
                      <a:pt x="213" y="28"/>
                      <a:pt x="212" y="28"/>
                      <a:pt x="211" y="29"/>
                    </a:cubicBezTo>
                    <a:cubicBezTo>
                      <a:pt x="215" y="28"/>
                      <a:pt x="219" y="26"/>
                      <a:pt x="222" y="24"/>
                    </a:cubicBezTo>
                    <a:cubicBezTo>
                      <a:pt x="225" y="26"/>
                      <a:pt x="233" y="23"/>
                      <a:pt x="238" y="23"/>
                    </a:cubicBezTo>
                    <a:cubicBezTo>
                      <a:pt x="241" y="20"/>
                      <a:pt x="247" y="23"/>
                      <a:pt x="247" y="20"/>
                    </a:cubicBezTo>
                    <a:cubicBezTo>
                      <a:pt x="247" y="20"/>
                      <a:pt x="247" y="20"/>
                      <a:pt x="248" y="21"/>
                    </a:cubicBezTo>
                    <a:cubicBezTo>
                      <a:pt x="249" y="19"/>
                      <a:pt x="251" y="17"/>
                      <a:pt x="253" y="17"/>
                    </a:cubicBezTo>
                    <a:cubicBezTo>
                      <a:pt x="253" y="19"/>
                      <a:pt x="253" y="19"/>
                      <a:pt x="253" y="19"/>
                    </a:cubicBezTo>
                    <a:cubicBezTo>
                      <a:pt x="252" y="22"/>
                      <a:pt x="260" y="19"/>
                      <a:pt x="261" y="20"/>
                    </a:cubicBezTo>
                    <a:cubicBezTo>
                      <a:pt x="258" y="19"/>
                      <a:pt x="263" y="20"/>
                      <a:pt x="263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71" y="17"/>
                      <a:pt x="267" y="17"/>
                      <a:pt x="273" y="16"/>
                    </a:cubicBezTo>
                    <a:cubicBezTo>
                      <a:pt x="276" y="16"/>
                      <a:pt x="274" y="19"/>
                      <a:pt x="273" y="19"/>
                    </a:cubicBezTo>
                    <a:cubicBezTo>
                      <a:pt x="275" y="20"/>
                      <a:pt x="278" y="19"/>
                      <a:pt x="281" y="19"/>
                    </a:cubicBezTo>
                    <a:cubicBezTo>
                      <a:pt x="280" y="18"/>
                      <a:pt x="280" y="18"/>
                      <a:pt x="281" y="18"/>
                    </a:cubicBezTo>
                    <a:cubicBezTo>
                      <a:pt x="281" y="18"/>
                      <a:pt x="281" y="18"/>
                      <a:pt x="281" y="19"/>
                    </a:cubicBezTo>
                    <a:cubicBezTo>
                      <a:pt x="282" y="18"/>
                      <a:pt x="283" y="18"/>
                      <a:pt x="285" y="18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3" y="19"/>
                      <a:pt x="282" y="19"/>
                      <a:pt x="281" y="19"/>
                    </a:cubicBezTo>
                    <a:cubicBezTo>
                      <a:pt x="282" y="19"/>
                      <a:pt x="283" y="19"/>
                      <a:pt x="284" y="19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6" y="19"/>
                      <a:pt x="287" y="19"/>
                      <a:pt x="288" y="20"/>
                    </a:cubicBezTo>
                    <a:cubicBezTo>
                      <a:pt x="287" y="21"/>
                      <a:pt x="287" y="21"/>
                      <a:pt x="287" y="21"/>
                    </a:cubicBezTo>
                    <a:cubicBezTo>
                      <a:pt x="289" y="22"/>
                      <a:pt x="294" y="20"/>
                      <a:pt x="294" y="20"/>
                    </a:cubicBezTo>
                    <a:cubicBezTo>
                      <a:pt x="303" y="22"/>
                      <a:pt x="318" y="23"/>
                      <a:pt x="322" y="24"/>
                    </a:cubicBezTo>
                    <a:cubicBezTo>
                      <a:pt x="319" y="23"/>
                      <a:pt x="318" y="24"/>
                      <a:pt x="320" y="24"/>
                    </a:cubicBezTo>
                    <a:cubicBezTo>
                      <a:pt x="323" y="25"/>
                      <a:pt x="326" y="24"/>
                      <a:pt x="326" y="25"/>
                    </a:cubicBezTo>
                    <a:cubicBezTo>
                      <a:pt x="329" y="25"/>
                      <a:pt x="328" y="27"/>
                      <a:pt x="332" y="28"/>
                    </a:cubicBezTo>
                    <a:cubicBezTo>
                      <a:pt x="332" y="29"/>
                      <a:pt x="333" y="27"/>
                      <a:pt x="332" y="27"/>
                    </a:cubicBezTo>
                    <a:cubicBezTo>
                      <a:pt x="337" y="31"/>
                      <a:pt x="347" y="31"/>
                      <a:pt x="354" y="36"/>
                    </a:cubicBezTo>
                    <a:cubicBezTo>
                      <a:pt x="353" y="36"/>
                      <a:pt x="352" y="36"/>
                      <a:pt x="351" y="37"/>
                    </a:cubicBezTo>
                    <a:cubicBezTo>
                      <a:pt x="357" y="38"/>
                      <a:pt x="363" y="41"/>
                      <a:pt x="369" y="42"/>
                    </a:cubicBezTo>
                    <a:cubicBezTo>
                      <a:pt x="368" y="42"/>
                      <a:pt x="368" y="43"/>
                      <a:pt x="366" y="43"/>
                    </a:cubicBezTo>
                    <a:cubicBezTo>
                      <a:pt x="369" y="44"/>
                      <a:pt x="372" y="46"/>
                      <a:pt x="375" y="47"/>
                    </a:cubicBezTo>
                    <a:cubicBezTo>
                      <a:pt x="375" y="47"/>
                      <a:pt x="375" y="47"/>
                      <a:pt x="375" y="47"/>
                    </a:cubicBezTo>
                    <a:cubicBezTo>
                      <a:pt x="373" y="44"/>
                      <a:pt x="378" y="46"/>
                      <a:pt x="381" y="48"/>
                    </a:cubicBezTo>
                    <a:cubicBezTo>
                      <a:pt x="380" y="48"/>
                      <a:pt x="380" y="48"/>
                      <a:pt x="380" y="48"/>
                    </a:cubicBezTo>
                    <a:cubicBezTo>
                      <a:pt x="384" y="51"/>
                      <a:pt x="385" y="50"/>
                      <a:pt x="388" y="53"/>
                    </a:cubicBezTo>
                    <a:cubicBezTo>
                      <a:pt x="390" y="55"/>
                      <a:pt x="386" y="52"/>
                      <a:pt x="386" y="53"/>
                    </a:cubicBezTo>
                    <a:cubicBezTo>
                      <a:pt x="386" y="56"/>
                      <a:pt x="393" y="61"/>
                      <a:pt x="394" y="62"/>
                    </a:cubicBezTo>
                    <a:cubicBezTo>
                      <a:pt x="395" y="62"/>
                      <a:pt x="396" y="63"/>
                      <a:pt x="397" y="62"/>
                    </a:cubicBezTo>
                    <a:cubicBezTo>
                      <a:pt x="400" y="64"/>
                      <a:pt x="397" y="64"/>
                      <a:pt x="399" y="66"/>
                    </a:cubicBezTo>
                    <a:cubicBezTo>
                      <a:pt x="409" y="69"/>
                      <a:pt x="409" y="69"/>
                      <a:pt x="409" y="69"/>
                    </a:cubicBezTo>
                    <a:cubicBezTo>
                      <a:pt x="408" y="69"/>
                      <a:pt x="410" y="73"/>
                      <a:pt x="407" y="71"/>
                    </a:cubicBezTo>
                    <a:cubicBezTo>
                      <a:pt x="412" y="76"/>
                      <a:pt x="417" y="77"/>
                      <a:pt x="422" y="80"/>
                    </a:cubicBezTo>
                    <a:cubicBezTo>
                      <a:pt x="423" y="82"/>
                      <a:pt x="428" y="87"/>
                      <a:pt x="430" y="89"/>
                    </a:cubicBezTo>
                    <a:cubicBezTo>
                      <a:pt x="429" y="90"/>
                      <a:pt x="428" y="87"/>
                      <a:pt x="427" y="87"/>
                    </a:cubicBezTo>
                    <a:cubicBezTo>
                      <a:pt x="428" y="91"/>
                      <a:pt x="428" y="91"/>
                      <a:pt x="428" y="91"/>
                    </a:cubicBezTo>
                    <a:cubicBezTo>
                      <a:pt x="425" y="87"/>
                      <a:pt x="427" y="93"/>
                      <a:pt x="424" y="91"/>
                    </a:cubicBezTo>
                    <a:cubicBezTo>
                      <a:pt x="428" y="94"/>
                      <a:pt x="432" y="102"/>
                      <a:pt x="435" y="107"/>
                    </a:cubicBezTo>
                    <a:cubicBezTo>
                      <a:pt x="435" y="102"/>
                      <a:pt x="440" y="113"/>
                      <a:pt x="443" y="111"/>
                    </a:cubicBezTo>
                    <a:cubicBezTo>
                      <a:pt x="447" y="117"/>
                      <a:pt x="443" y="115"/>
                      <a:pt x="443" y="118"/>
                    </a:cubicBezTo>
                    <a:cubicBezTo>
                      <a:pt x="448" y="124"/>
                      <a:pt x="451" y="130"/>
                      <a:pt x="453" y="136"/>
                    </a:cubicBezTo>
                    <a:cubicBezTo>
                      <a:pt x="453" y="136"/>
                      <a:pt x="453" y="136"/>
                      <a:pt x="453" y="136"/>
                    </a:cubicBezTo>
                    <a:cubicBezTo>
                      <a:pt x="456" y="141"/>
                      <a:pt x="459" y="150"/>
                      <a:pt x="464" y="155"/>
                    </a:cubicBezTo>
                    <a:cubicBezTo>
                      <a:pt x="463" y="154"/>
                      <a:pt x="463" y="155"/>
                      <a:pt x="462" y="154"/>
                    </a:cubicBezTo>
                    <a:cubicBezTo>
                      <a:pt x="463" y="160"/>
                      <a:pt x="465" y="154"/>
                      <a:pt x="466" y="161"/>
                    </a:cubicBezTo>
                    <a:cubicBezTo>
                      <a:pt x="465" y="160"/>
                      <a:pt x="465" y="160"/>
                      <a:pt x="465" y="160"/>
                    </a:cubicBezTo>
                    <a:cubicBezTo>
                      <a:pt x="467" y="164"/>
                      <a:pt x="467" y="169"/>
                      <a:pt x="470" y="173"/>
                    </a:cubicBezTo>
                    <a:cubicBezTo>
                      <a:pt x="469" y="174"/>
                      <a:pt x="469" y="173"/>
                      <a:pt x="468" y="172"/>
                    </a:cubicBezTo>
                    <a:cubicBezTo>
                      <a:pt x="470" y="177"/>
                      <a:pt x="471" y="182"/>
                      <a:pt x="474" y="186"/>
                    </a:cubicBezTo>
                    <a:cubicBezTo>
                      <a:pt x="473" y="186"/>
                      <a:pt x="472" y="186"/>
                      <a:pt x="471" y="184"/>
                    </a:cubicBezTo>
                    <a:cubicBezTo>
                      <a:pt x="471" y="189"/>
                      <a:pt x="474" y="189"/>
                      <a:pt x="474" y="193"/>
                    </a:cubicBezTo>
                    <a:cubicBezTo>
                      <a:pt x="475" y="194"/>
                      <a:pt x="474" y="197"/>
                      <a:pt x="474" y="196"/>
                    </a:cubicBezTo>
                    <a:cubicBezTo>
                      <a:pt x="475" y="198"/>
                      <a:pt x="476" y="205"/>
                      <a:pt x="477" y="207"/>
                    </a:cubicBezTo>
                    <a:cubicBezTo>
                      <a:pt x="476" y="208"/>
                      <a:pt x="476" y="209"/>
                      <a:pt x="475" y="212"/>
                    </a:cubicBezTo>
                    <a:cubicBezTo>
                      <a:pt x="478" y="236"/>
                      <a:pt x="473" y="260"/>
                      <a:pt x="467" y="283"/>
                    </a:cubicBezTo>
                    <a:cubicBezTo>
                      <a:pt x="463" y="286"/>
                      <a:pt x="467" y="277"/>
                      <a:pt x="464" y="279"/>
                    </a:cubicBezTo>
                    <a:cubicBezTo>
                      <a:pt x="467" y="280"/>
                      <a:pt x="464" y="283"/>
                      <a:pt x="461" y="290"/>
                    </a:cubicBezTo>
                    <a:cubicBezTo>
                      <a:pt x="461" y="290"/>
                      <a:pt x="461" y="290"/>
                      <a:pt x="461" y="290"/>
                    </a:cubicBezTo>
                    <a:cubicBezTo>
                      <a:pt x="460" y="293"/>
                      <a:pt x="458" y="294"/>
                      <a:pt x="457" y="297"/>
                    </a:cubicBezTo>
                    <a:cubicBezTo>
                      <a:pt x="458" y="297"/>
                      <a:pt x="458" y="297"/>
                      <a:pt x="458" y="297"/>
                    </a:cubicBezTo>
                    <a:cubicBezTo>
                      <a:pt x="458" y="301"/>
                      <a:pt x="452" y="303"/>
                      <a:pt x="453" y="306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12"/>
                      <a:pt x="447" y="312"/>
                      <a:pt x="447" y="316"/>
                    </a:cubicBezTo>
                    <a:cubicBezTo>
                      <a:pt x="447" y="316"/>
                      <a:pt x="447" y="316"/>
                      <a:pt x="447" y="316"/>
                    </a:cubicBezTo>
                    <a:cubicBezTo>
                      <a:pt x="443" y="320"/>
                      <a:pt x="442" y="327"/>
                      <a:pt x="439" y="328"/>
                    </a:cubicBezTo>
                    <a:cubicBezTo>
                      <a:pt x="437" y="332"/>
                      <a:pt x="434" y="337"/>
                      <a:pt x="435" y="339"/>
                    </a:cubicBezTo>
                    <a:cubicBezTo>
                      <a:pt x="433" y="339"/>
                      <a:pt x="433" y="338"/>
                      <a:pt x="433" y="337"/>
                    </a:cubicBezTo>
                    <a:cubicBezTo>
                      <a:pt x="422" y="352"/>
                      <a:pt x="406" y="365"/>
                      <a:pt x="395" y="377"/>
                    </a:cubicBezTo>
                    <a:cubicBezTo>
                      <a:pt x="394" y="378"/>
                      <a:pt x="395" y="377"/>
                      <a:pt x="395" y="376"/>
                    </a:cubicBezTo>
                    <a:cubicBezTo>
                      <a:pt x="389" y="385"/>
                      <a:pt x="378" y="390"/>
                      <a:pt x="378" y="398"/>
                    </a:cubicBezTo>
                    <a:cubicBezTo>
                      <a:pt x="377" y="402"/>
                      <a:pt x="377" y="402"/>
                      <a:pt x="377" y="402"/>
                    </a:cubicBezTo>
                    <a:cubicBezTo>
                      <a:pt x="375" y="403"/>
                      <a:pt x="375" y="402"/>
                      <a:pt x="373" y="403"/>
                    </a:cubicBezTo>
                    <a:cubicBezTo>
                      <a:pt x="373" y="406"/>
                      <a:pt x="368" y="411"/>
                      <a:pt x="369" y="413"/>
                    </a:cubicBezTo>
                    <a:cubicBezTo>
                      <a:pt x="368" y="414"/>
                      <a:pt x="369" y="412"/>
                      <a:pt x="368" y="412"/>
                    </a:cubicBezTo>
                    <a:cubicBezTo>
                      <a:pt x="365" y="416"/>
                      <a:pt x="365" y="422"/>
                      <a:pt x="363" y="426"/>
                    </a:cubicBezTo>
                    <a:cubicBezTo>
                      <a:pt x="363" y="424"/>
                      <a:pt x="363" y="424"/>
                      <a:pt x="363" y="424"/>
                    </a:cubicBezTo>
                    <a:cubicBezTo>
                      <a:pt x="349" y="443"/>
                      <a:pt x="340" y="473"/>
                      <a:pt x="342" y="493"/>
                    </a:cubicBezTo>
                    <a:cubicBezTo>
                      <a:pt x="343" y="498"/>
                      <a:pt x="340" y="495"/>
                      <a:pt x="340" y="497"/>
                    </a:cubicBezTo>
                    <a:cubicBezTo>
                      <a:pt x="342" y="517"/>
                      <a:pt x="338" y="542"/>
                      <a:pt x="349" y="558"/>
                    </a:cubicBezTo>
                    <a:cubicBezTo>
                      <a:pt x="355" y="570"/>
                      <a:pt x="363" y="573"/>
                      <a:pt x="363" y="573"/>
                    </a:cubicBezTo>
                    <a:cubicBezTo>
                      <a:pt x="346" y="542"/>
                      <a:pt x="349" y="513"/>
                      <a:pt x="356" y="481"/>
                    </a:cubicBezTo>
                    <a:cubicBezTo>
                      <a:pt x="356" y="470"/>
                      <a:pt x="359" y="457"/>
                      <a:pt x="363" y="448"/>
                    </a:cubicBezTo>
                    <a:cubicBezTo>
                      <a:pt x="376" y="404"/>
                      <a:pt x="410" y="388"/>
                      <a:pt x="444" y="349"/>
                    </a:cubicBezTo>
                    <a:cubicBezTo>
                      <a:pt x="442" y="350"/>
                      <a:pt x="443" y="348"/>
                      <a:pt x="444" y="346"/>
                    </a:cubicBezTo>
                    <a:cubicBezTo>
                      <a:pt x="445" y="345"/>
                      <a:pt x="445" y="345"/>
                      <a:pt x="445" y="345"/>
                    </a:cubicBezTo>
                    <a:cubicBezTo>
                      <a:pt x="446" y="342"/>
                      <a:pt x="446" y="342"/>
                      <a:pt x="446" y="342"/>
                    </a:cubicBezTo>
                    <a:cubicBezTo>
                      <a:pt x="448" y="339"/>
                      <a:pt x="449" y="341"/>
                      <a:pt x="447" y="344"/>
                    </a:cubicBezTo>
                    <a:cubicBezTo>
                      <a:pt x="459" y="329"/>
                      <a:pt x="467" y="314"/>
                      <a:pt x="475" y="297"/>
                    </a:cubicBezTo>
                    <a:cubicBezTo>
                      <a:pt x="474" y="295"/>
                      <a:pt x="479" y="288"/>
                      <a:pt x="477" y="286"/>
                    </a:cubicBezTo>
                    <a:cubicBezTo>
                      <a:pt x="478" y="286"/>
                      <a:pt x="478" y="286"/>
                      <a:pt x="478" y="287"/>
                    </a:cubicBezTo>
                    <a:cubicBezTo>
                      <a:pt x="481" y="274"/>
                      <a:pt x="482" y="274"/>
                      <a:pt x="487" y="263"/>
                    </a:cubicBezTo>
                    <a:cubicBezTo>
                      <a:pt x="501" y="211"/>
                      <a:pt x="485" y="161"/>
                      <a:pt x="463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5" name="Rectangle 77"/>
              <p:cNvSpPr/>
              <p:nvPr/>
            </p:nvSpPr>
            <p:spPr>
              <a:xfrm>
                <a:off x="7292" y="2051"/>
                <a:ext cx="1" cy="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286" name="Freeform 78"/>
              <p:cNvSpPr/>
              <p:nvPr/>
            </p:nvSpPr>
            <p:spPr>
              <a:xfrm>
                <a:off x="6566" y="3084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7" name="Freeform 79"/>
              <p:cNvSpPr/>
              <p:nvPr/>
            </p:nvSpPr>
            <p:spPr>
              <a:xfrm>
                <a:off x="7339" y="2013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0" b="0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8" name="Freeform 80"/>
              <p:cNvSpPr/>
              <p:nvPr/>
            </p:nvSpPr>
            <p:spPr>
              <a:xfrm>
                <a:off x="6599" y="30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89" name="Freeform 81"/>
              <p:cNvSpPr/>
              <p:nvPr/>
            </p:nvSpPr>
            <p:spPr>
              <a:xfrm>
                <a:off x="7328" y="2034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5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0" name="Freeform 82"/>
              <p:cNvSpPr/>
              <p:nvPr/>
            </p:nvSpPr>
            <p:spPr>
              <a:xfrm>
                <a:off x="6429" y="24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1" name="Freeform 83"/>
              <p:cNvSpPr/>
              <p:nvPr/>
            </p:nvSpPr>
            <p:spPr>
              <a:xfrm>
                <a:off x="6497" y="266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2" name="Freeform 84"/>
              <p:cNvSpPr/>
              <p:nvPr/>
            </p:nvSpPr>
            <p:spPr>
              <a:xfrm>
                <a:off x="7328" y="2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3" name="Freeform 85"/>
              <p:cNvSpPr/>
              <p:nvPr/>
            </p:nvSpPr>
            <p:spPr>
              <a:xfrm>
                <a:off x="6414" y="247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4" name="Freeform 86"/>
              <p:cNvSpPr/>
              <p:nvPr/>
            </p:nvSpPr>
            <p:spPr>
              <a:xfrm>
                <a:off x="6422" y="246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5" name="Freeform 87"/>
              <p:cNvSpPr/>
              <p:nvPr/>
            </p:nvSpPr>
            <p:spPr>
              <a:xfrm>
                <a:off x="6500" y="261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6" name="Freeform 88"/>
              <p:cNvSpPr/>
              <p:nvPr/>
            </p:nvSpPr>
            <p:spPr>
              <a:xfrm>
                <a:off x="6424" y="2468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7" name="Freeform 89"/>
              <p:cNvSpPr/>
              <p:nvPr/>
            </p:nvSpPr>
            <p:spPr>
              <a:xfrm>
                <a:off x="6564" y="2447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8" name="Freeform 90"/>
              <p:cNvSpPr/>
              <p:nvPr/>
            </p:nvSpPr>
            <p:spPr>
              <a:xfrm>
                <a:off x="6497" y="2409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299" name="Oval 91"/>
              <p:cNvSpPr/>
              <p:nvPr/>
            </p:nvSpPr>
            <p:spPr>
              <a:xfrm>
                <a:off x="6429" y="2468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300" name="Freeform 92"/>
              <p:cNvSpPr/>
              <p:nvPr/>
            </p:nvSpPr>
            <p:spPr>
              <a:xfrm>
                <a:off x="6414" y="2179"/>
                <a:ext cx="5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7"/>
                  </a:cxn>
                  <a:cxn ang="0">
                    <a:pos x="2" y="4"/>
                  </a:cxn>
                  <a:cxn ang="0">
                    <a:pos x="2" y="0"/>
                  </a:cxn>
                </a:cxnLst>
                <a:rect l="0" t="0" r="0" b="0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1" name="Freeform 93"/>
              <p:cNvSpPr/>
              <p:nvPr/>
            </p:nvSpPr>
            <p:spPr>
              <a:xfrm>
                <a:off x="6455" y="26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2" name="Freeform 94"/>
              <p:cNvSpPr/>
              <p:nvPr/>
            </p:nvSpPr>
            <p:spPr>
              <a:xfrm>
                <a:off x="7081" y="2501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3" name="Freeform 95"/>
              <p:cNvSpPr/>
              <p:nvPr/>
            </p:nvSpPr>
            <p:spPr>
              <a:xfrm>
                <a:off x="7057" y="2449"/>
                <a:ext cx="254" cy="133"/>
              </a:xfrm>
              <a:custGeom>
                <a:avLst/>
                <a:gdLst/>
                <a:ahLst/>
                <a:cxnLst>
                  <a:cxn ang="0">
                    <a:pos x="213" y="80"/>
                  </a:cxn>
                  <a:cxn ang="0">
                    <a:pos x="178" y="54"/>
                  </a:cxn>
                  <a:cxn ang="0">
                    <a:pos x="140" y="52"/>
                  </a:cxn>
                  <a:cxn ang="0">
                    <a:pos x="128" y="42"/>
                  </a:cxn>
                  <a:cxn ang="0">
                    <a:pos x="104" y="30"/>
                  </a:cxn>
                  <a:cxn ang="0">
                    <a:pos x="87" y="21"/>
                  </a:cxn>
                  <a:cxn ang="0">
                    <a:pos x="71" y="26"/>
                  </a:cxn>
                  <a:cxn ang="0">
                    <a:pos x="47" y="19"/>
                  </a:cxn>
                  <a:cxn ang="0">
                    <a:pos x="35" y="14"/>
                  </a:cxn>
                  <a:cxn ang="0">
                    <a:pos x="21" y="2"/>
                  </a:cxn>
                  <a:cxn ang="0">
                    <a:pos x="14" y="2"/>
                  </a:cxn>
                  <a:cxn ang="0">
                    <a:pos x="7" y="7"/>
                  </a:cxn>
                  <a:cxn ang="0">
                    <a:pos x="0" y="11"/>
                  </a:cxn>
                  <a:cxn ang="0">
                    <a:pos x="2" y="19"/>
                  </a:cxn>
                  <a:cxn ang="0">
                    <a:pos x="14" y="21"/>
                  </a:cxn>
                  <a:cxn ang="0">
                    <a:pos x="18" y="33"/>
                  </a:cxn>
                  <a:cxn ang="0">
                    <a:pos x="7" y="45"/>
                  </a:cxn>
                  <a:cxn ang="0">
                    <a:pos x="11" y="47"/>
                  </a:cxn>
                  <a:cxn ang="0">
                    <a:pos x="18" y="42"/>
                  </a:cxn>
                  <a:cxn ang="0">
                    <a:pos x="18" y="47"/>
                  </a:cxn>
                  <a:cxn ang="0">
                    <a:pos x="28" y="40"/>
                  </a:cxn>
                  <a:cxn ang="0">
                    <a:pos x="26" y="52"/>
                  </a:cxn>
                  <a:cxn ang="0">
                    <a:pos x="26" y="59"/>
                  </a:cxn>
                  <a:cxn ang="0">
                    <a:pos x="30" y="54"/>
                  </a:cxn>
                  <a:cxn ang="0">
                    <a:pos x="33" y="59"/>
                  </a:cxn>
                  <a:cxn ang="0">
                    <a:pos x="40" y="52"/>
                  </a:cxn>
                  <a:cxn ang="0">
                    <a:pos x="49" y="42"/>
                  </a:cxn>
                  <a:cxn ang="0">
                    <a:pos x="47" y="54"/>
                  </a:cxn>
                  <a:cxn ang="0">
                    <a:pos x="56" y="61"/>
                  </a:cxn>
                  <a:cxn ang="0">
                    <a:pos x="61" y="64"/>
                  </a:cxn>
                  <a:cxn ang="0">
                    <a:pos x="66" y="64"/>
                  </a:cxn>
                  <a:cxn ang="0">
                    <a:pos x="78" y="68"/>
                  </a:cxn>
                  <a:cxn ang="0">
                    <a:pos x="83" y="71"/>
                  </a:cxn>
                  <a:cxn ang="0">
                    <a:pos x="85" y="71"/>
                  </a:cxn>
                  <a:cxn ang="0">
                    <a:pos x="90" y="66"/>
                  </a:cxn>
                  <a:cxn ang="0">
                    <a:pos x="92" y="73"/>
                  </a:cxn>
                  <a:cxn ang="0">
                    <a:pos x="97" y="71"/>
                  </a:cxn>
                  <a:cxn ang="0">
                    <a:pos x="104" y="78"/>
                  </a:cxn>
                  <a:cxn ang="0">
                    <a:pos x="113" y="80"/>
                  </a:cxn>
                  <a:cxn ang="0">
                    <a:pos x="118" y="87"/>
                  </a:cxn>
                  <a:cxn ang="0">
                    <a:pos x="123" y="85"/>
                  </a:cxn>
                  <a:cxn ang="0">
                    <a:pos x="123" y="87"/>
                  </a:cxn>
                  <a:cxn ang="0">
                    <a:pos x="130" y="87"/>
                  </a:cxn>
                  <a:cxn ang="0">
                    <a:pos x="137" y="90"/>
                  </a:cxn>
                  <a:cxn ang="0">
                    <a:pos x="144" y="90"/>
                  </a:cxn>
                  <a:cxn ang="0">
                    <a:pos x="159" y="78"/>
                  </a:cxn>
                  <a:cxn ang="0">
                    <a:pos x="159" y="90"/>
                  </a:cxn>
                  <a:cxn ang="0">
                    <a:pos x="168" y="92"/>
                  </a:cxn>
                  <a:cxn ang="0">
                    <a:pos x="173" y="95"/>
                  </a:cxn>
                  <a:cxn ang="0">
                    <a:pos x="187" y="104"/>
                  </a:cxn>
                  <a:cxn ang="0">
                    <a:pos x="192" y="109"/>
                  </a:cxn>
                  <a:cxn ang="0">
                    <a:pos x="213" y="109"/>
                  </a:cxn>
                  <a:cxn ang="0">
                    <a:pos x="220" y="111"/>
                  </a:cxn>
                </a:cxnLst>
                <a:rect l="0" t="0" r="0" b="0"/>
                <a:pathLst>
                  <a:path w="107" h="56">
                    <a:moveTo>
                      <a:pt x="102" y="41"/>
                    </a:moveTo>
                    <a:cubicBezTo>
                      <a:pt x="101" y="41"/>
                      <a:pt x="100" y="41"/>
                      <a:pt x="100" y="40"/>
                    </a:cubicBezTo>
                    <a:cubicBezTo>
                      <a:pt x="96" y="38"/>
                      <a:pt x="96" y="32"/>
                      <a:pt x="92" y="32"/>
                    </a:cubicBezTo>
                    <a:cubicBezTo>
                      <a:pt x="91" y="33"/>
                      <a:pt x="91" y="34"/>
                      <a:pt x="90" y="34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4"/>
                      <a:pt x="90" y="33"/>
                      <a:pt x="91" y="33"/>
                    </a:cubicBezTo>
                    <a:cubicBezTo>
                      <a:pt x="89" y="32"/>
                      <a:pt x="88" y="32"/>
                      <a:pt x="87" y="31"/>
                    </a:cubicBezTo>
                    <a:cubicBezTo>
                      <a:pt x="86" y="32"/>
                      <a:pt x="86" y="30"/>
                      <a:pt x="85" y="32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4" y="32"/>
                      <a:pt x="84" y="32"/>
                      <a:pt x="85" y="29"/>
                    </a:cubicBezTo>
                    <a:cubicBezTo>
                      <a:pt x="82" y="25"/>
                      <a:pt x="78" y="26"/>
                      <a:pt x="75" y="23"/>
                    </a:cubicBezTo>
                    <a:cubicBezTo>
                      <a:pt x="72" y="22"/>
                      <a:pt x="68" y="22"/>
                      <a:pt x="64" y="21"/>
                    </a:cubicBezTo>
                    <a:cubicBezTo>
                      <a:pt x="62" y="24"/>
                      <a:pt x="62" y="23"/>
                      <a:pt x="60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0" y="23"/>
                      <a:pt x="60" y="22"/>
                      <a:pt x="59" y="24"/>
                    </a:cubicBezTo>
                    <a:cubicBezTo>
                      <a:pt x="58" y="26"/>
                      <a:pt x="60" y="21"/>
                      <a:pt x="59" y="22"/>
                    </a:cubicBezTo>
                    <a:cubicBezTo>
                      <a:pt x="60" y="21"/>
                      <a:pt x="59" y="23"/>
                      <a:pt x="59" y="22"/>
                    </a:cubicBezTo>
                    <a:cubicBezTo>
                      <a:pt x="57" y="24"/>
                      <a:pt x="60" y="22"/>
                      <a:pt x="59" y="19"/>
                    </a:cubicBezTo>
                    <a:cubicBezTo>
                      <a:pt x="57" y="19"/>
                      <a:pt x="55" y="20"/>
                      <a:pt x="54" y="19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5" y="17"/>
                      <a:pt x="53" y="21"/>
                      <a:pt x="53" y="19"/>
                    </a:cubicBezTo>
                    <a:cubicBezTo>
                      <a:pt x="53" y="19"/>
                      <a:pt x="53" y="19"/>
                      <a:pt x="54" y="18"/>
                    </a:cubicBezTo>
                    <a:cubicBezTo>
                      <a:pt x="54" y="17"/>
                      <a:pt x="52" y="18"/>
                      <a:pt x="52" y="17"/>
                    </a:cubicBezTo>
                    <a:cubicBezTo>
                      <a:pt x="51" y="18"/>
                      <a:pt x="52" y="15"/>
                      <a:pt x="51" y="16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8"/>
                      <a:pt x="50" y="13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4"/>
                      <a:pt x="46" y="12"/>
                      <a:pt x="44" y="13"/>
                    </a:cubicBezTo>
                    <a:cubicBezTo>
                      <a:pt x="43" y="13"/>
                      <a:pt x="43" y="10"/>
                      <a:pt x="41" y="11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1" y="11"/>
                      <a:pt x="41" y="11"/>
                    </a:cubicBezTo>
                    <a:cubicBezTo>
                      <a:pt x="40" y="12"/>
                      <a:pt x="40" y="10"/>
                      <a:pt x="39" y="10"/>
                    </a:cubicBezTo>
                    <a:cubicBezTo>
                      <a:pt x="39" y="10"/>
                      <a:pt x="39" y="10"/>
                      <a:pt x="39" y="11"/>
                    </a:cubicBezTo>
                    <a:cubicBezTo>
                      <a:pt x="39" y="9"/>
                      <a:pt x="37" y="11"/>
                      <a:pt x="37" y="9"/>
                    </a:cubicBezTo>
                    <a:cubicBezTo>
                      <a:pt x="35" y="12"/>
                      <a:pt x="35" y="11"/>
                      <a:pt x="35" y="11"/>
                    </a:cubicBezTo>
                    <a:cubicBezTo>
                      <a:pt x="35" y="11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4" y="9"/>
                      <a:pt x="33" y="11"/>
                      <a:pt x="33" y="10"/>
                    </a:cubicBezTo>
                    <a:cubicBezTo>
                      <a:pt x="34" y="8"/>
                      <a:pt x="32" y="10"/>
                      <a:pt x="32" y="9"/>
                    </a:cubicBezTo>
                    <a:cubicBezTo>
                      <a:pt x="31" y="10"/>
                      <a:pt x="30" y="12"/>
                      <a:pt x="30" y="1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0" y="9"/>
                      <a:pt x="30" y="6"/>
                      <a:pt x="27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8"/>
                      <a:pt x="25" y="5"/>
                      <a:pt x="23" y="7"/>
                    </a:cubicBezTo>
                    <a:cubicBezTo>
                      <a:pt x="23" y="6"/>
                      <a:pt x="23" y="6"/>
                      <a:pt x="22" y="5"/>
                    </a:cubicBezTo>
                    <a:cubicBezTo>
                      <a:pt x="21" y="7"/>
                      <a:pt x="21" y="6"/>
                      <a:pt x="20" y="8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20" y="6"/>
                      <a:pt x="21" y="3"/>
                      <a:pt x="19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5"/>
                      <a:pt x="17" y="6"/>
                      <a:pt x="17" y="5"/>
                    </a:cubicBezTo>
                    <a:cubicBezTo>
                      <a:pt x="16" y="6"/>
                      <a:pt x="16" y="6"/>
                      <a:pt x="15" y="7"/>
                    </a:cubicBezTo>
                    <a:cubicBezTo>
                      <a:pt x="15" y="7"/>
                      <a:pt x="16" y="5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4" y="4"/>
                      <a:pt x="13" y="4"/>
                    </a:cubicBezTo>
                    <a:cubicBezTo>
                      <a:pt x="14" y="2"/>
                      <a:pt x="11" y="4"/>
                      <a:pt x="12" y="2"/>
                    </a:cubicBezTo>
                    <a:cubicBezTo>
                      <a:pt x="11" y="3"/>
                      <a:pt x="11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5" y="4"/>
                      <a:pt x="4" y="5"/>
                    </a:cubicBezTo>
                    <a:cubicBezTo>
                      <a:pt x="5" y="4"/>
                      <a:pt x="4" y="5"/>
                      <a:pt x="4" y="4"/>
                    </a:cubicBezTo>
                    <a:cubicBezTo>
                      <a:pt x="5" y="3"/>
                      <a:pt x="6" y="2"/>
                      <a:pt x="7" y="1"/>
                    </a:cubicBezTo>
                    <a:cubicBezTo>
                      <a:pt x="7" y="0"/>
                      <a:pt x="5" y="3"/>
                      <a:pt x="6" y="1"/>
                    </a:cubicBezTo>
                    <a:cubicBezTo>
                      <a:pt x="6" y="0"/>
                      <a:pt x="5" y="0"/>
                      <a:pt x="4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4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0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5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9"/>
                      <a:pt x="3" y="6"/>
                      <a:pt x="4" y="6"/>
                    </a:cubicBezTo>
                    <a:cubicBezTo>
                      <a:pt x="4" y="7"/>
                      <a:pt x="2" y="9"/>
                      <a:pt x="2" y="10"/>
                    </a:cubicBezTo>
                    <a:cubicBezTo>
                      <a:pt x="2" y="10"/>
                      <a:pt x="4" y="9"/>
                      <a:pt x="3" y="11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1"/>
                      <a:pt x="5" y="11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5" y="12"/>
                      <a:pt x="4" y="13"/>
                      <a:pt x="5" y="11"/>
                    </a:cubicBezTo>
                    <a:cubicBezTo>
                      <a:pt x="6" y="12"/>
                      <a:pt x="6" y="13"/>
                      <a:pt x="7" y="12"/>
                    </a:cubicBezTo>
                    <a:cubicBezTo>
                      <a:pt x="7" y="12"/>
                      <a:pt x="6" y="14"/>
                      <a:pt x="5" y="15"/>
                    </a:cubicBezTo>
                    <a:cubicBezTo>
                      <a:pt x="6" y="13"/>
                      <a:pt x="7" y="13"/>
                      <a:pt x="8" y="14"/>
                    </a:cubicBezTo>
                    <a:cubicBezTo>
                      <a:pt x="9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8" y="14"/>
                      <a:pt x="8" y="14"/>
                    </a:cubicBezTo>
                    <a:cubicBezTo>
                      <a:pt x="6" y="16"/>
                      <a:pt x="8" y="13"/>
                      <a:pt x="6" y="16"/>
                    </a:cubicBezTo>
                    <a:cubicBezTo>
                      <a:pt x="5" y="18"/>
                      <a:pt x="4" y="17"/>
                      <a:pt x="5" y="16"/>
                    </a:cubicBezTo>
                    <a:cubicBezTo>
                      <a:pt x="3" y="18"/>
                      <a:pt x="5" y="17"/>
                      <a:pt x="3" y="19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6" y="17"/>
                      <a:pt x="6" y="16"/>
                      <a:pt x="7" y="16"/>
                    </a:cubicBezTo>
                    <a:cubicBezTo>
                      <a:pt x="8" y="14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5" y="21"/>
                      <a:pt x="6" y="18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19"/>
                      <a:pt x="6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7" y="18"/>
                      <a:pt x="7" y="18"/>
                    </a:cubicBezTo>
                    <a:cubicBezTo>
                      <a:pt x="9" y="16"/>
                      <a:pt x="7" y="18"/>
                      <a:pt x="8" y="18"/>
                    </a:cubicBezTo>
                    <a:cubicBezTo>
                      <a:pt x="9" y="16"/>
                      <a:pt x="8" y="18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9" y="17"/>
                      <a:pt x="9" y="18"/>
                    </a:cubicBezTo>
                    <a:cubicBezTo>
                      <a:pt x="9" y="18"/>
                      <a:pt x="8" y="18"/>
                      <a:pt x="9" y="17"/>
                    </a:cubicBezTo>
                    <a:cubicBezTo>
                      <a:pt x="7" y="19"/>
                      <a:pt x="7" y="21"/>
                      <a:pt x="6" y="21"/>
                    </a:cubicBezTo>
                    <a:cubicBezTo>
                      <a:pt x="6" y="23"/>
                      <a:pt x="7" y="20"/>
                      <a:pt x="8" y="20"/>
                    </a:cubicBezTo>
                    <a:cubicBezTo>
                      <a:pt x="7" y="21"/>
                      <a:pt x="8" y="19"/>
                      <a:pt x="9" y="18"/>
                    </a:cubicBezTo>
                    <a:cubicBezTo>
                      <a:pt x="12" y="14"/>
                      <a:pt x="7" y="21"/>
                      <a:pt x="8" y="21"/>
                    </a:cubicBezTo>
                    <a:cubicBezTo>
                      <a:pt x="10" y="18"/>
                      <a:pt x="11" y="18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3" y="16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2"/>
                      <a:pt x="9" y="23"/>
                      <a:pt x="10" y="23"/>
                    </a:cubicBezTo>
                    <a:cubicBezTo>
                      <a:pt x="10" y="22"/>
                      <a:pt x="11" y="20"/>
                      <a:pt x="11" y="20"/>
                    </a:cubicBezTo>
                    <a:cubicBezTo>
                      <a:pt x="12" y="20"/>
                      <a:pt x="11" y="22"/>
                      <a:pt x="11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9" y="24"/>
                      <a:pt x="10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2" y="21"/>
                      <a:pt x="12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0" y="25"/>
                      <a:pt x="11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2" y="24"/>
                      <a:pt x="12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3" y="22"/>
                      <a:pt x="12" y="24"/>
                    </a:cubicBezTo>
                    <a:cubicBezTo>
                      <a:pt x="14" y="22"/>
                      <a:pt x="12" y="24"/>
                      <a:pt x="13" y="23"/>
                    </a:cubicBezTo>
                    <a:cubicBezTo>
                      <a:pt x="13" y="21"/>
                      <a:pt x="14" y="21"/>
                      <a:pt x="14" y="21"/>
                    </a:cubicBezTo>
                    <a:cubicBezTo>
                      <a:pt x="13" y="24"/>
                      <a:pt x="14" y="22"/>
                      <a:pt x="14" y="22"/>
                    </a:cubicBezTo>
                    <a:cubicBezTo>
                      <a:pt x="14" y="23"/>
                      <a:pt x="14" y="23"/>
                      <a:pt x="14" y="24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5"/>
                      <a:pt x="15" y="22"/>
                      <a:pt x="15" y="23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5" y="23"/>
                      <a:pt x="16" y="23"/>
                      <a:pt x="16" y="21"/>
                    </a:cubicBezTo>
                    <a:cubicBezTo>
                      <a:pt x="16" y="22"/>
                      <a:pt x="15" y="24"/>
                      <a:pt x="14" y="26"/>
                    </a:cubicBezTo>
                    <a:cubicBezTo>
                      <a:pt x="15" y="24"/>
                      <a:pt x="14" y="27"/>
                      <a:pt x="15" y="25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3"/>
                      <a:pt x="16" y="23"/>
                      <a:pt x="16" y="24"/>
                    </a:cubicBezTo>
                    <a:cubicBezTo>
                      <a:pt x="16" y="24"/>
                      <a:pt x="17" y="23"/>
                      <a:pt x="17" y="22"/>
                    </a:cubicBezTo>
                    <a:cubicBezTo>
                      <a:pt x="17" y="22"/>
                      <a:pt x="19" y="20"/>
                      <a:pt x="18" y="22"/>
                    </a:cubicBezTo>
                    <a:cubicBezTo>
                      <a:pt x="18" y="23"/>
                      <a:pt x="17" y="22"/>
                      <a:pt x="17" y="23"/>
                    </a:cubicBezTo>
                    <a:cubicBezTo>
                      <a:pt x="17" y="24"/>
                      <a:pt x="19" y="20"/>
                      <a:pt x="20" y="20"/>
                    </a:cubicBezTo>
                    <a:cubicBezTo>
                      <a:pt x="20" y="19"/>
                      <a:pt x="22" y="16"/>
                      <a:pt x="22" y="15"/>
                    </a:cubicBezTo>
                    <a:cubicBezTo>
                      <a:pt x="23" y="16"/>
                      <a:pt x="22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21"/>
                      <a:pt x="18" y="22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4"/>
                      <a:pt x="18" y="26"/>
                      <a:pt x="18" y="26"/>
                    </a:cubicBezTo>
                    <a:cubicBezTo>
                      <a:pt x="19" y="24"/>
                      <a:pt x="17" y="26"/>
                      <a:pt x="18" y="25"/>
                    </a:cubicBezTo>
                    <a:cubicBezTo>
                      <a:pt x="19" y="25"/>
                      <a:pt x="20" y="22"/>
                      <a:pt x="20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9" y="24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7"/>
                      <a:pt x="21" y="28"/>
                      <a:pt x="23" y="24"/>
                    </a:cubicBezTo>
                    <a:cubicBezTo>
                      <a:pt x="23" y="26"/>
                      <a:pt x="23" y="26"/>
                      <a:pt x="23" y="27"/>
                    </a:cubicBezTo>
                    <a:cubicBezTo>
                      <a:pt x="23" y="27"/>
                      <a:pt x="24" y="26"/>
                      <a:pt x="24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9"/>
                      <a:pt x="24" y="27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5" y="27"/>
                      <a:pt x="26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7" y="26"/>
                      <a:pt x="26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8"/>
                      <a:pt x="27" y="29"/>
                      <a:pt x="27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9" y="24"/>
                      <a:pt x="28" y="26"/>
                      <a:pt x="29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30"/>
                      <a:pt x="29" y="28"/>
                      <a:pt x="30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0"/>
                      <a:pt x="32" y="28"/>
                      <a:pt x="32" y="30"/>
                    </a:cubicBezTo>
                    <a:cubicBezTo>
                      <a:pt x="32" y="29"/>
                      <a:pt x="33" y="26"/>
                      <a:pt x="34" y="26"/>
                    </a:cubicBezTo>
                    <a:cubicBezTo>
                      <a:pt x="35" y="25"/>
                      <a:pt x="33" y="29"/>
                      <a:pt x="32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5" y="29"/>
                      <a:pt x="35" y="30"/>
                      <a:pt x="36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6" y="29"/>
                      <a:pt x="36" y="29"/>
                    </a:cubicBezTo>
                    <a:cubicBezTo>
                      <a:pt x="37" y="28"/>
                      <a:pt x="37" y="29"/>
                      <a:pt x="36" y="30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5" y="31"/>
                      <a:pt x="36" y="30"/>
                      <a:pt x="36" y="31"/>
                    </a:cubicBezTo>
                    <a:cubicBezTo>
                      <a:pt x="36" y="31"/>
                      <a:pt x="37" y="29"/>
                      <a:pt x="37" y="30"/>
                    </a:cubicBezTo>
                    <a:cubicBezTo>
                      <a:pt x="37" y="30"/>
                      <a:pt x="37" y="30"/>
                      <a:pt x="37" y="31"/>
                    </a:cubicBezTo>
                    <a:cubicBezTo>
                      <a:pt x="37" y="30"/>
                      <a:pt x="37" y="31"/>
                      <a:pt x="38" y="30"/>
                    </a:cubicBezTo>
                    <a:cubicBezTo>
                      <a:pt x="38" y="30"/>
                      <a:pt x="38" y="29"/>
                      <a:pt x="38" y="28"/>
                    </a:cubicBezTo>
                    <a:cubicBezTo>
                      <a:pt x="38" y="28"/>
                      <a:pt x="39" y="28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9"/>
                      <a:pt x="39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30"/>
                      <a:pt x="38" y="32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3"/>
                      <a:pt x="41" y="28"/>
                      <a:pt x="41" y="30"/>
                    </a:cubicBezTo>
                    <a:cubicBezTo>
                      <a:pt x="40" y="31"/>
                      <a:pt x="40" y="32"/>
                      <a:pt x="40" y="32"/>
                    </a:cubicBezTo>
                    <a:cubicBezTo>
                      <a:pt x="40" y="32"/>
                      <a:pt x="41" y="31"/>
                      <a:pt x="41" y="31"/>
                    </a:cubicBezTo>
                    <a:cubicBezTo>
                      <a:pt x="41" y="31"/>
                      <a:pt x="40" y="33"/>
                      <a:pt x="40" y="31"/>
                    </a:cubicBezTo>
                    <a:cubicBezTo>
                      <a:pt x="41" y="30"/>
                      <a:pt x="41" y="31"/>
                      <a:pt x="41" y="30"/>
                    </a:cubicBezTo>
                    <a:cubicBezTo>
                      <a:pt x="40" y="35"/>
                      <a:pt x="42" y="32"/>
                      <a:pt x="42" y="34"/>
                    </a:cubicBezTo>
                    <a:cubicBezTo>
                      <a:pt x="43" y="32"/>
                      <a:pt x="43" y="34"/>
                      <a:pt x="43" y="33"/>
                    </a:cubicBezTo>
                    <a:cubicBezTo>
                      <a:pt x="42" y="35"/>
                      <a:pt x="44" y="33"/>
                      <a:pt x="43" y="3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3"/>
                      <a:pt x="46" y="29"/>
                      <a:pt x="45" y="31"/>
                    </a:cubicBezTo>
                    <a:cubicBezTo>
                      <a:pt x="45" y="32"/>
                      <a:pt x="45" y="33"/>
                      <a:pt x="44" y="33"/>
                    </a:cubicBezTo>
                    <a:cubicBezTo>
                      <a:pt x="44" y="36"/>
                      <a:pt x="46" y="32"/>
                      <a:pt x="45" y="35"/>
                    </a:cubicBezTo>
                    <a:cubicBezTo>
                      <a:pt x="46" y="34"/>
                      <a:pt x="46" y="32"/>
                      <a:pt x="47" y="31"/>
                    </a:cubicBezTo>
                    <a:cubicBezTo>
                      <a:pt x="47" y="33"/>
                      <a:pt x="47" y="34"/>
                      <a:pt x="46" y="34"/>
                    </a:cubicBezTo>
                    <a:cubicBezTo>
                      <a:pt x="47" y="34"/>
                      <a:pt x="47" y="33"/>
                      <a:pt x="47" y="34"/>
                    </a:cubicBezTo>
                    <a:cubicBezTo>
                      <a:pt x="47" y="35"/>
                      <a:pt x="47" y="35"/>
                      <a:pt x="46" y="35"/>
                    </a:cubicBezTo>
                    <a:cubicBezTo>
                      <a:pt x="46" y="36"/>
                      <a:pt x="47" y="35"/>
                      <a:pt x="48" y="34"/>
                    </a:cubicBezTo>
                    <a:cubicBezTo>
                      <a:pt x="47" y="36"/>
                      <a:pt x="48" y="35"/>
                      <a:pt x="48" y="37"/>
                    </a:cubicBezTo>
                    <a:cubicBezTo>
                      <a:pt x="49" y="35"/>
                      <a:pt x="48" y="38"/>
                      <a:pt x="49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0" y="35"/>
                      <a:pt x="51" y="33"/>
                      <a:pt x="51" y="33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7"/>
                      <a:pt x="50" y="36"/>
                      <a:pt x="50" y="37"/>
                    </a:cubicBezTo>
                    <a:cubicBezTo>
                      <a:pt x="50" y="35"/>
                      <a:pt x="50" y="37"/>
                      <a:pt x="51" y="3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2" y="35"/>
                      <a:pt x="52" y="34"/>
                      <a:pt x="52" y="34"/>
                    </a:cubicBezTo>
                    <a:cubicBezTo>
                      <a:pt x="52" y="34"/>
                      <a:pt x="51" y="36"/>
                      <a:pt x="51" y="36"/>
                    </a:cubicBezTo>
                    <a:cubicBezTo>
                      <a:pt x="51" y="37"/>
                      <a:pt x="51" y="37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1" y="39"/>
                      <a:pt x="52" y="37"/>
                      <a:pt x="53" y="37"/>
                    </a:cubicBezTo>
                    <a:cubicBezTo>
                      <a:pt x="53" y="38"/>
                      <a:pt x="54" y="37"/>
                      <a:pt x="55" y="37"/>
                    </a:cubicBezTo>
                    <a:cubicBezTo>
                      <a:pt x="55" y="37"/>
                      <a:pt x="54" y="38"/>
                      <a:pt x="55" y="37"/>
                    </a:cubicBezTo>
                    <a:cubicBezTo>
                      <a:pt x="55" y="37"/>
                      <a:pt x="56" y="36"/>
                      <a:pt x="55" y="37"/>
                    </a:cubicBezTo>
                    <a:cubicBezTo>
                      <a:pt x="56" y="36"/>
                      <a:pt x="55" y="38"/>
                      <a:pt x="55" y="38"/>
                    </a:cubicBezTo>
                    <a:cubicBezTo>
                      <a:pt x="55" y="38"/>
                      <a:pt x="56" y="37"/>
                      <a:pt x="56" y="37"/>
                    </a:cubicBezTo>
                    <a:cubicBezTo>
                      <a:pt x="55" y="39"/>
                      <a:pt x="58" y="36"/>
                      <a:pt x="57" y="38"/>
                    </a:cubicBezTo>
                    <a:cubicBezTo>
                      <a:pt x="58" y="37"/>
                      <a:pt x="57" y="38"/>
                      <a:pt x="57" y="39"/>
                    </a:cubicBezTo>
                    <a:cubicBezTo>
                      <a:pt x="57" y="38"/>
                      <a:pt x="58" y="38"/>
                      <a:pt x="59" y="36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8"/>
                      <a:pt x="59" y="38"/>
                      <a:pt x="60" y="37"/>
                    </a:cubicBezTo>
                    <a:cubicBezTo>
                      <a:pt x="60" y="36"/>
                      <a:pt x="61" y="35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6"/>
                      <a:pt x="62" y="35"/>
                      <a:pt x="62" y="35"/>
                    </a:cubicBezTo>
                    <a:cubicBezTo>
                      <a:pt x="62" y="36"/>
                      <a:pt x="62" y="35"/>
                      <a:pt x="61" y="36"/>
                    </a:cubicBezTo>
                    <a:cubicBezTo>
                      <a:pt x="60" y="39"/>
                      <a:pt x="61" y="38"/>
                      <a:pt x="61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6"/>
                      <a:pt x="61" y="38"/>
                      <a:pt x="62" y="38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4"/>
                      <a:pt x="64" y="36"/>
                      <a:pt x="63" y="37"/>
                    </a:cubicBezTo>
                    <a:cubicBezTo>
                      <a:pt x="64" y="37"/>
                      <a:pt x="65" y="34"/>
                      <a:pt x="66" y="33"/>
                    </a:cubicBezTo>
                    <a:cubicBezTo>
                      <a:pt x="66" y="34"/>
                      <a:pt x="67" y="33"/>
                      <a:pt x="67" y="33"/>
                    </a:cubicBezTo>
                    <a:cubicBezTo>
                      <a:pt x="67" y="34"/>
                      <a:pt x="67" y="33"/>
                      <a:pt x="67" y="34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5" y="37"/>
                      <a:pt x="65" y="38"/>
                    </a:cubicBezTo>
                    <a:cubicBezTo>
                      <a:pt x="65" y="37"/>
                      <a:pt x="66" y="39"/>
                      <a:pt x="66" y="39"/>
                    </a:cubicBezTo>
                    <a:cubicBezTo>
                      <a:pt x="67" y="36"/>
                      <a:pt x="67" y="38"/>
                      <a:pt x="68" y="36"/>
                    </a:cubicBezTo>
                    <a:cubicBezTo>
                      <a:pt x="69" y="36"/>
                      <a:pt x="67" y="38"/>
                      <a:pt x="67" y="38"/>
                    </a:cubicBezTo>
                    <a:cubicBezTo>
                      <a:pt x="68" y="38"/>
                      <a:pt x="68" y="39"/>
                      <a:pt x="69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70" y="39"/>
                      <a:pt x="71" y="38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40"/>
                      <a:pt x="72" y="36"/>
                      <a:pt x="72" y="37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8"/>
                      <a:pt x="71" y="40"/>
                      <a:pt x="72" y="38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9"/>
                      <a:pt x="73" y="39"/>
                      <a:pt x="74" y="38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72" y="41"/>
                      <a:pt x="74" y="38"/>
                      <a:pt x="74" y="39"/>
                    </a:cubicBezTo>
                    <a:cubicBezTo>
                      <a:pt x="74" y="39"/>
                      <a:pt x="74" y="40"/>
                      <a:pt x="73" y="40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6" y="42"/>
                      <a:pt x="77" y="43"/>
                      <a:pt x="80" y="42"/>
                    </a:cubicBezTo>
                    <a:cubicBezTo>
                      <a:pt x="79" y="44"/>
                      <a:pt x="79" y="43"/>
                      <a:pt x="78" y="45"/>
                    </a:cubicBezTo>
                    <a:cubicBezTo>
                      <a:pt x="79" y="43"/>
                      <a:pt x="79" y="44"/>
                      <a:pt x="79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80" y="44"/>
                      <a:pt x="79" y="45"/>
                      <a:pt x="80" y="45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43"/>
                      <a:pt x="79" y="47"/>
                      <a:pt x="81" y="4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1" y="44"/>
                      <a:pt x="80" y="47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7"/>
                      <a:pt x="83" y="44"/>
                      <a:pt x="82" y="46"/>
                    </a:cubicBezTo>
                    <a:cubicBezTo>
                      <a:pt x="83" y="46"/>
                      <a:pt x="83" y="46"/>
                      <a:pt x="84" y="44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5" y="46"/>
                      <a:pt x="86" y="47"/>
                      <a:pt x="88" y="46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9" y="45"/>
                      <a:pt x="87" y="49"/>
                      <a:pt x="90" y="46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1" y="46"/>
                      <a:pt x="91" y="47"/>
                      <a:pt x="92" y="46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3" y="45"/>
                      <a:pt x="93" y="46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50"/>
                      <a:pt x="93" y="54"/>
                      <a:pt x="96" y="51"/>
                    </a:cubicBezTo>
                    <a:cubicBezTo>
                      <a:pt x="97" y="51"/>
                      <a:pt x="95" y="53"/>
                      <a:pt x="95" y="53"/>
                    </a:cubicBezTo>
                    <a:cubicBezTo>
                      <a:pt x="99" y="51"/>
                      <a:pt x="97" y="56"/>
                      <a:pt x="101" y="53"/>
                    </a:cubicBezTo>
                    <a:cubicBezTo>
                      <a:pt x="103" y="52"/>
                      <a:pt x="107" y="48"/>
                      <a:pt x="107" y="48"/>
                    </a:cubicBezTo>
                    <a:cubicBezTo>
                      <a:pt x="103" y="48"/>
                      <a:pt x="103" y="45"/>
                      <a:pt x="102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4" name="Freeform 96"/>
              <p:cNvSpPr/>
              <p:nvPr/>
            </p:nvSpPr>
            <p:spPr>
              <a:xfrm>
                <a:off x="6768" y="2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5" name="Freeform 97"/>
              <p:cNvSpPr/>
              <p:nvPr/>
            </p:nvSpPr>
            <p:spPr>
              <a:xfrm>
                <a:off x="7180" y="25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6" name="Freeform 98"/>
              <p:cNvSpPr/>
              <p:nvPr/>
            </p:nvSpPr>
            <p:spPr>
              <a:xfrm>
                <a:off x="7069" y="2489"/>
                <a:ext cx="2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7" name="Freeform 99"/>
              <p:cNvSpPr/>
              <p:nvPr/>
            </p:nvSpPr>
            <p:spPr>
              <a:xfrm>
                <a:off x="7204" y="2096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8" name="Freeform 100"/>
              <p:cNvSpPr/>
              <p:nvPr/>
            </p:nvSpPr>
            <p:spPr>
              <a:xfrm>
                <a:off x="7180" y="2489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09" name="Freeform 101"/>
              <p:cNvSpPr/>
              <p:nvPr/>
            </p:nvSpPr>
            <p:spPr>
              <a:xfrm>
                <a:off x="7211" y="2091"/>
                <a:ext cx="0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0" name="Freeform 102"/>
              <p:cNvSpPr/>
              <p:nvPr/>
            </p:nvSpPr>
            <p:spPr>
              <a:xfrm>
                <a:off x="7202" y="2089"/>
                <a:ext cx="0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1" name="Freeform 103"/>
              <p:cNvSpPr/>
              <p:nvPr/>
            </p:nvSpPr>
            <p:spPr>
              <a:xfrm>
                <a:off x="7214" y="208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2" name="Freeform 104"/>
              <p:cNvSpPr/>
              <p:nvPr/>
            </p:nvSpPr>
            <p:spPr>
              <a:xfrm>
                <a:off x="7190" y="2086"/>
                <a:ext cx="2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3" name="Freeform 105"/>
              <p:cNvSpPr/>
              <p:nvPr/>
            </p:nvSpPr>
            <p:spPr>
              <a:xfrm>
                <a:off x="5743" y="2352"/>
                <a:ext cx="0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4" name="Freeform 106"/>
              <p:cNvSpPr/>
              <p:nvPr/>
            </p:nvSpPr>
            <p:spPr>
              <a:xfrm>
                <a:off x="6128" y="166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5" name="Freeform 107"/>
              <p:cNvSpPr/>
              <p:nvPr/>
            </p:nvSpPr>
            <p:spPr>
              <a:xfrm>
                <a:off x="6540" y="1520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6" name="Freeform 108"/>
              <p:cNvSpPr/>
              <p:nvPr/>
            </p:nvSpPr>
            <p:spPr>
              <a:xfrm>
                <a:off x="6543" y="1511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0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7" name="Freeform 109"/>
              <p:cNvSpPr/>
              <p:nvPr/>
            </p:nvSpPr>
            <p:spPr>
              <a:xfrm>
                <a:off x="6516" y="1546"/>
                <a:ext cx="5" cy="5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2" y="2"/>
                  </a:cxn>
                  <a:cxn ang="0">
                    <a:pos x="5" y="2"/>
                  </a:cxn>
                </a:cxnLst>
                <a:rect l="0" t="0" r="0" b="0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8" name="Freeform 110"/>
              <p:cNvSpPr/>
              <p:nvPr/>
            </p:nvSpPr>
            <p:spPr>
              <a:xfrm>
                <a:off x="6516" y="1541"/>
                <a:ext cx="8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0"/>
                  </a:cxn>
                  <a:cxn ang="0">
                    <a:pos x="0" y="7"/>
                  </a:cxn>
                </a:cxnLst>
                <a:rect l="0" t="0" r="0" b="0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19" name="Freeform 111"/>
              <p:cNvSpPr/>
              <p:nvPr/>
            </p:nvSpPr>
            <p:spPr>
              <a:xfrm>
                <a:off x="6535" y="15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0" name="Freeform 112"/>
              <p:cNvSpPr/>
              <p:nvPr/>
            </p:nvSpPr>
            <p:spPr>
              <a:xfrm>
                <a:off x="6538" y="1518"/>
                <a:ext cx="5" cy="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1" name="Freeform 113"/>
              <p:cNvSpPr/>
              <p:nvPr/>
            </p:nvSpPr>
            <p:spPr>
              <a:xfrm>
                <a:off x="7164" y="1951"/>
                <a:ext cx="261" cy="150"/>
              </a:xfrm>
              <a:custGeom>
                <a:avLst/>
                <a:gdLst/>
                <a:ahLst/>
                <a:cxnLst>
                  <a:cxn ang="0">
                    <a:pos x="204" y="11"/>
                  </a:cxn>
                  <a:cxn ang="0">
                    <a:pos x="187" y="16"/>
                  </a:cxn>
                  <a:cxn ang="0">
                    <a:pos x="137" y="57"/>
                  </a:cxn>
                  <a:cxn ang="0">
                    <a:pos x="118" y="61"/>
                  </a:cxn>
                  <a:cxn ang="0">
                    <a:pos x="104" y="61"/>
                  </a:cxn>
                  <a:cxn ang="0">
                    <a:pos x="80" y="73"/>
                  </a:cxn>
                  <a:cxn ang="0">
                    <a:pos x="66" y="78"/>
                  </a:cxn>
                  <a:cxn ang="0">
                    <a:pos x="40" y="90"/>
                  </a:cxn>
                  <a:cxn ang="0">
                    <a:pos x="30" y="107"/>
                  </a:cxn>
                  <a:cxn ang="0">
                    <a:pos x="11" y="111"/>
                  </a:cxn>
                  <a:cxn ang="0">
                    <a:pos x="2" y="119"/>
                  </a:cxn>
                  <a:cxn ang="0">
                    <a:pos x="7" y="130"/>
                  </a:cxn>
                  <a:cxn ang="0">
                    <a:pos x="7" y="133"/>
                  </a:cxn>
                  <a:cxn ang="0">
                    <a:pos x="11" y="130"/>
                  </a:cxn>
                  <a:cxn ang="0">
                    <a:pos x="21" y="133"/>
                  </a:cxn>
                  <a:cxn ang="0">
                    <a:pos x="28" y="138"/>
                  </a:cxn>
                  <a:cxn ang="0">
                    <a:pos x="28" y="121"/>
                  </a:cxn>
                  <a:cxn ang="0">
                    <a:pos x="35" y="135"/>
                  </a:cxn>
                  <a:cxn ang="0">
                    <a:pos x="42" y="145"/>
                  </a:cxn>
                  <a:cxn ang="0">
                    <a:pos x="37" y="128"/>
                  </a:cxn>
                  <a:cxn ang="0">
                    <a:pos x="45" y="140"/>
                  </a:cxn>
                  <a:cxn ang="0">
                    <a:pos x="49" y="142"/>
                  </a:cxn>
                  <a:cxn ang="0">
                    <a:pos x="52" y="142"/>
                  </a:cxn>
                  <a:cxn ang="0">
                    <a:pos x="54" y="142"/>
                  </a:cxn>
                  <a:cxn ang="0">
                    <a:pos x="54" y="130"/>
                  </a:cxn>
                  <a:cxn ang="0">
                    <a:pos x="61" y="138"/>
                  </a:cxn>
                  <a:cxn ang="0">
                    <a:pos x="61" y="128"/>
                  </a:cxn>
                  <a:cxn ang="0">
                    <a:pos x="64" y="128"/>
                  </a:cxn>
                  <a:cxn ang="0">
                    <a:pos x="68" y="128"/>
                  </a:cxn>
                  <a:cxn ang="0">
                    <a:pos x="80" y="121"/>
                  </a:cxn>
                  <a:cxn ang="0">
                    <a:pos x="85" y="121"/>
                  </a:cxn>
                  <a:cxn ang="0">
                    <a:pos x="94" y="116"/>
                  </a:cxn>
                  <a:cxn ang="0">
                    <a:pos x="104" y="111"/>
                  </a:cxn>
                  <a:cxn ang="0">
                    <a:pos x="106" y="107"/>
                  </a:cxn>
                  <a:cxn ang="0">
                    <a:pos x="109" y="107"/>
                  </a:cxn>
                  <a:cxn ang="0">
                    <a:pos x="109" y="100"/>
                  </a:cxn>
                  <a:cxn ang="0">
                    <a:pos x="116" y="100"/>
                  </a:cxn>
                  <a:cxn ang="0">
                    <a:pos x="125" y="100"/>
                  </a:cxn>
                  <a:cxn ang="0">
                    <a:pos x="130" y="92"/>
                  </a:cxn>
                  <a:cxn ang="0">
                    <a:pos x="142" y="92"/>
                  </a:cxn>
                  <a:cxn ang="0">
                    <a:pos x="144" y="90"/>
                  </a:cxn>
                  <a:cxn ang="0">
                    <a:pos x="147" y="90"/>
                  </a:cxn>
                  <a:cxn ang="0">
                    <a:pos x="151" y="95"/>
                  </a:cxn>
                  <a:cxn ang="0">
                    <a:pos x="156" y="83"/>
                  </a:cxn>
                  <a:cxn ang="0">
                    <a:pos x="161" y="71"/>
                  </a:cxn>
                  <a:cxn ang="0">
                    <a:pos x="168" y="73"/>
                  </a:cxn>
                  <a:cxn ang="0">
                    <a:pos x="170" y="61"/>
                  </a:cxn>
                  <a:cxn ang="0">
                    <a:pos x="180" y="61"/>
                  </a:cxn>
                  <a:cxn ang="0">
                    <a:pos x="187" y="57"/>
                  </a:cxn>
                  <a:cxn ang="0">
                    <a:pos x="194" y="54"/>
                  </a:cxn>
                  <a:cxn ang="0">
                    <a:pos x="208" y="47"/>
                  </a:cxn>
                  <a:cxn ang="0">
                    <a:pos x="215" y="38"/>
                  </a:cxn>
                  <a:cxn ang="0">
                    <a:pos x="230" y="30"/>
                  </a:cxn>
                  <a:cxn ang="0">
                    <a:pos x="249" y="30"/>
                  </a:cxn>
                </a:cxnLst>
                <a:rect l="0" t="0" r="0" b="0"/>
                <a:pathLst>
                  <a:path w="110" h="63">
                    <a:moveTo>
                      <a:pt x="108" y="1"/>
                    </a:moveTo>
                    <a:cubicBezTo>
                      <a:pt x="106" y="4"/>
                      <a:pt x="103" y="2"/>
                      <a:pt x="100" y="0"/>
                    </a:cubicBezTo>
                    <a:cubicBezTo>
                      <a:pt x="99" y="1"/>
                      <a:pt x="98" y="2"/>
                      <a:pt x="97" y="1"/>
                    </a:cubicBezTo>
                    <a:cubicBezTo>
                      <a:pt x="94" y="3"/>
                      <a:pt x="88" y="0"/>
                      <a:pt x="85" y="3"/>
                    </a:cubicBezTo>
                    <a:cubicBezTo>
                      <a:pt x="86" y="4"/>
                      <a:pt x="86" y="5"/>
                      <a:pt x="86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7"/>
                      <a:pt x="85" y="5"/>
                      <a:pt x="85" y="5"/>
                    </a:cubicBezTo>
                    <a:cubicBezTo>
                      <a:pt x="84" y="5"/>
                      <a:pt x="83" y="6"/>
                      <a:pt x="82" y="6"/>
                    </a:cubicBezTo>
                    <a:cubicBezTo>
                      <a:pt x="82" y="8"/>
                      <a:pt x="81" y="7"/>
                      <a:pt x="82" y="9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10"/>
                      <a:pt x="81" y="10"/>
                      <a:pt x="79" y="7"/>
                    </a:cubicBezTo>
                    <a:cubicBezTo>
                      <a:pt x="75" y="7"/>
                      <a:pt x="72" y="10"/>
                      <a:pt x="68" y="11"/>
                    </a:cubicBezTo>
                    <a:cubicBezTo>
                      <a:pt x="65" y="13"/>
                      <a:pt x="63" y="16"/>
                      <a:pt x="60" y="19"/>
                    </a:cubicBezTo>
                    <a:cubicBezTo>
                      <a:pt x="60" y="22"/>
                      <a:pt x="59" y="21"/>
                      <a:pt x="60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4"/>
                      <a:pt x="59" y="23"/>
                      <a:pt x="57" y="22"/>
                    </a:cubicBezTo>
                    <a:cubicBezTo>
                      <a:pt x="58" y="23"/>
                      <a:pt x="57" y="22"/>
                      <a:pt x="58" y="24"/>
                    </a:cubicBezTo>
                    <a:cubicBezTo>
                      <a:pt x="59" y="26"/>
                      <a:pt x="57" y="22"/>
                      <a:pt x="57" y="23"/>
                    </a:cubicBezTo>
                    <a:cubicBezTo>
                      <a:pt x="56" y="22"/>
                      <a:pt x="57" y="24"/>
                      <a:pt x="57" y="23"/>
                    </a:cubicBezTo>
                    <a:cubicBezTo>
                      <a:pt x="57" y="26"/>
                      <a:pt x="56" y="22"/>
                      <a:pt x="55" y="21"/>
                    </a:cubicBezTo>
                    <a:cubicBezTo>
                      <a:pt x="53" y="22"/>
                      <a:pt x="53" y="25"/>
                      <a:pt x="51" y="25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0" y="23"/>
                      <a:pt x="51" y="27"/>
                      <a:pt x="50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4"/>
                      <a:pt x="49" y="26"/>
                      <a:pt x="48" y="25"/>
                    </a:cubicBezTo>
                    <a:cubicBezTo>
                      <a:pt x="48" y="26"/>
                      <a:pt x="46" y="24"/>
                      <a:pt x="46" y="26"/>
                    </a:cubicBezTo>
                    <a:cubicBezTo>
                      <a:pt x="46" y="24"/>
                      <a:pt x="46" y="25"/>
                      <a:pt x="45" y="24"/>
                    </a:cubicBezTo>
                    <a:cubicBezTo>
                      <a:pt x="46" y="28"/>
                      <a:pt x="44" y="24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6"/>
                      <a:pt x="40" y="26"/>
                      <a:pt x="39" y="29"/>
                    </a:cubicBezTo>
                    <a:cubicBezTo>
                      <a:pt x="39" y="29"/>
                      <a:pt x="36" y="27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29"/>
                      <a:pt x="36" y="29"/>
                    </a:cubicBezTo>
                    <a:cubicBezTo>
                      <a:pt x="36" y="30"/>
                      <a:pt x="34" y="29"/>
                      <a:pt x="34" y="29"/>
                    </a:cubicBezTo>
                    <a:cubicBezTo>
                      <a:pt x="34" y="30"/>
                      <a:pt x="34" y="30"/>
                      <a:pt x="34" y="31"/>
                    </a:cubicBezTo>
                    <a:cubicBezTo>
                      <a:pt x="32" y="29"/>
                      <a:pt x="33" y="33"/>
                      <a:pt x="31" y="31"/>
                    </a:cubicBezTo>
                    <a:cubicBezTo>
                      <a:pt x="32" y="34"/>
                      <a:pt x="32" y="33"/>
                      <a:pt x="32" y="34"/>
                    </a:cubicBezTo>
                    <a:cubicBezTo>
                      <a:pt x="32" y="33"/>
                      <a:pt x="31" y="33"/>
                      <a:pt x="31" y="32"/>
                    </a:cubicBezTo>
                    <a:cubicBezTo>
                      <a:pt x="31" y="32"/>
                      <a:pt x="30" y="33"/>
                      <a:pt x="30" y="32"/>
                    </a:cubicBezTo>
                    <a:cubicBezTo>
                      <a:pt x="29" y="32"/>
                      <a:pt x="30" y="34"/>
                      <a:pt x="29" y="34"/>
                    </a:cubicBezTo>
                    <a:cubicBezTo>
                      <a:pt x="28" y="32"/>
                      <a:pt x="28" y="34"/>
                      <a:pt x="28" y="33"/>
                    </a:cubicBezTo>
                    <a:cubicBezTo>
                      <a:pt x="28" y="35"/>
                      <a:pt x="28" y="37"/>
                      <a:pt x="28" y="36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5"/>
                      <a:pt x="24" y="32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6"/>
                      <a:pt x="19" y="39"/>
                    </a:cubicBezTo>
                    <a:cubicBezTo>
                      <a:pt x="18" y="38"/>
                      <a:pt x="18" y="38"/>
                      <a:pt x="17" y="38"/>
                    </a:cubicBezTo>
                    <a:cubicBezTo>
                      <a:pt x="17" y="40"/>
                      <a:pt x="17" y="40"/>
                      <a:pt x="17" y="42"/>
                    </a:cubicBezTo>
                    <a:cubicBezTo>
                      <a:pt x="17" y="42"/>
                      <a:pt x="16" y="41"/>
                      <a:pt x="16" y="40"/>
                    </a:cubicBezTo>
                    <a:cubicBezTo>
                      <a:pt x="15" y="40"/>
                      <a:pt x="14" y="38"/>
                      <a:pt x="14" y="41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3" y="43"/>
                      <a:pt x="12" y="42"/>
                    </a:cubicBezTo>
                    <a:cubicBezTo>
                      <a:pt x="13" y="43"/>
                      <a:pt x="12" y="44"/>
                      <a:pt x="13" y="45"/>
                    </a:cubicBezTo>
                    <a:cubicBezTo>
                      <a:pt x="13" y="45"/>
                      <a:pt x="12" y="43"/>
                      <a:pt x="12" y="44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4"/>
                      <a:pt x="7" y="46"/>
                      <a:pt x="6" y="45"/>
                    </a:cubicBezTo>
                    <a:cubicBezTo>
                      <a:pt x="6" y="47"/>
                      <a:pt x="4" y="46"/>
                      <a:pt x="6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7"/>
                      <a:pt x="4" y="48"/>
                      <a:pt x="2" y="48"/>
                    </a:cubicBezTo>
                    <a:cubicBezTo>
                      <a:pt x="2" y="48"/>
                      <a:pt x="3" y="50"/>
                      <a:pt x="3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1"/>
                      <a:pt x="4" y="52"/>
                      <a:pt x="5" y="53"/>
                    </a:cubicBezTo>
                    <a:cubicBezTo>
                      <a:pt x="4" y="53"/>
                      <a:pt x="4" y="54"/>
                      <a:pt x="4" y="53"/>
                    </a:cubicBezTo>
                    <a:cubicBezTo>
                      <a:pt x="3" y="52"/>
                      <a:pt x="2" y="51"/>
                      <a:pt x="1" y="50"/>
                    </a:cubicBezTo>
                    <a:cubicBezTo>
                      <a:pt x="0" y="50"/>
                      <a:pt x="2" y="53"/>
                      <a:pt x="1" y="51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3"/>
                      <a:pt x="0" y="53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4"/>
                      <a:pt x="3" y="55"/>
                    </a:cubicBezTo>
                    <a:cubicBezTo>
                      <a:pt x="3" y="55"/>
                      <a:pt x="2" y="55"/>
                      <a:pt x="3" y="55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1" y="55"/>
                      <a:pt x="1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6"/>
                      <a:pt x="3" y="56"/>
                      <a:pt x="4" y="5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6"/>
                      <a:pt x="6" y="57"/>
                      <a:pt x="5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3" y="53"/>
                      <a:pt x="4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5" y="55"/>
                      <a:pt x="7" y="56"/>
                      <a:pt x="7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6" y="55"/>
                      <a:pt x="6" y="54"/>
                    </a:cubicBezTo>
                    <a:cubicBezTo>
                      <a:pt x="6" y="55"/>
                      <a:pt x="8" y="56"/>
                      <a:pt x="9" y="57"/>
                    </a:cubicBezTo>
                    <a:cubicBezTo>
                      <a:pt x="9" y="57"/>
                      <a:pt x="8" y="55"/>
                      <a:pt x="9" y="56"/>
                    </a:cubicBezTo>
                    <a:cubicBezTo>
                      <a:pt x="9" y="56"/>
                      <a:pt x="9" y="55"/>
                      <a:pt x="9" y="53"/>
                    </a:cubicBezTo>
                    <a:cubicBezTo>
                      <a:pt x="9" y="53"/>
                      <a:pt x="10" y="56"/>
                      <a:pt x="10" y="55"/>
                    </a:cubicBezTo>
                    <a:cubicBezTo>
                      <a:pt x="11" y="56"/>
                      <a:pt x="12" y="58"/>
                      <a:pt x="12" y="59"/>
                    </a:cubicBezTo>
                    <a:cubicBezTo>
                      <a:pt x="13" y="59"/>
                      <a:pt x="14" y="60"/>
                      <a:pt x="13" y="60"/>
                    </a:cubicBezTo>
                    <a:cubicBezTo>
                      <a:pt x="13" y="60"/>
                      <a:pt x="14" y="61"/>
                      <a:pt x="14" y="61"/>
                    </a:cubicBezTo>
                    <a:cubicBezTo>
                      <a:pt x="14" y="60"/>
                      <a:pt x="12" y="58"/>
                      <a:pt x="12" y="58"/>
                    </a:cubicBezTo>
                    <a:cubicBezTo>
                      <a:pt x="11" y="56"/>
                      <a:pt x="12" y="57"/>
                      <a:pt x="11" y="55"/>
                    </a:cubicBezTo>
                    <a:cubicBezTo>
                      <a:pt x="11" y="55"/>
                      <a:pt x="12" y="55"/>
                      <a:pt x="12" y="55"/>
                    </a:cubicBezTo>
                    <a:cubicBezTo>
                      <a:pt x="12" y="55"/>
                      <a:pt x="13" y="56"/>
                      <a:pt x="14" y="57"/>
                    </a:cubicBezTo>
                    <a:cubicBezTo>
                      <a:pt x="13" y="56"/>
                      <a:pt x="13" y="55"/>
                      <a:pt x="14" y="55"/>
                    </a:cubicBezTo>
                    <a:cubicBezTo>
                      <a:pt x="13" y="53"/>
                      <a:pt x="13" y="53"/>
                      <a:pt x="12" y="52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2"/>
                      <a:pt x="14" y="55"/>
                      <a:pt x="14" y="55"/>
                    </a:cubicBezTo>
                    <a:cubicBezTo>
                      <a:pt x="15" y="57"/>
                      <a:pt x="14" y="55"/>
                      <a:pt x="15" y="57"/>
                    </a:cubicBezTo>
                    <a:cubicBezTo>
                      <a:pt x="16" y="59"/>
                      <a:pt x="15" y="60"/>
                      <a:pt x="14" y="58"/>
                    </a:cubicBezTo>
                    <a:cubicBezTo>
                      <a:pt x="15" y="61"/>
                      <a:pt x="15" y="59"/>
                      <a:pt x="16" y="61"/>
                    </a:cubicBezTo>
                    <a:cubicBezTo>
                      <a:pt x="16" y="61"/>
                      <a:pt x="15" y="59"/>
                      <a:pt x="16" y="59"/>
                    </a:cubicBezTo>
                    <a:cubicBezTo>
                      <a:pt x="15" y="58"/>
                      <a:pt x="15" y="58"/>
                      <a:pt x="15" y="57"/>
                    </a:cubicBezTo>
                    <a:cubicBezTo>
                      <a:pt x="14" y="54"/>
                      <a:pt x="16" y="58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0"/>
                      <a:pt x="16" y="58"/>
                      <a:pt x="17" y="58"/>
                    </a:cubicBezTo>
                    <a:cubicBezTo>
                      <a:pt x="18" y="61"/>
                      <a:pt x="16" y="58"/>
                      <a:pt x="17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7" y="60"/>
                      <a:pt x="18" y="6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0"/>
                      <a:pt x="17" y="58"/>
                      <a:pt x="17" y="58"/>
                    </a:cubicBezTo>
                    <a:cubicBezTo>
                      <a:pt x="16" y="55"/>
                      <a:pt x="17" y="58"/>
                      <a:pt x="17" y="57"/>
                    </a:cubicBezTo>
                    <a:cubicBezTo>
                      <a:pt x="16" y="55"/>
                      <a:pt x="17" y="57"/>
                      <a:pt x="16" y="56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7" y="55"/>
                      <a:pt x="17" y="57"/>
                    </a:cubicBezTo>
                    <a:cubicBezTo>
                      <a:pt x="17" y="57"/>
                      <a:pt x="17" y="57"/>
                      <a:pt x="17" y="56"/>
                    </a:cubicBezTo>
                    <a:cubicBezTo>
                      <a:pt x="17" y="58"/>
                      <a:pt x="18" y="60"/>
                      <a:pt x="19" y="61"/>
                    </a:cubicBezTo>
                    <a:cubicBezTo>
                      <a:pt x="19" y="62"/>
                      <a:pt x="18" y="60"/>
                      <a:pt x="18" y="59"/>
                    </a:cubicBezTo>
                    <a:cubicBezTo>
                      <a:pt x="18" y="59"/>
                      <a:pt x="18" y="57"/>
                      <a:pt x="18" y="57"/>
                    </a:cubicBezTo>
                    <a:cubicBezTo>
                      <a:pt x="16" y="52"/>
                      <a:pt x="19" y="60"/>
                      <a:pt x="19" y="59"/>
                    </a:cubicBezTo>
                    <a:cubicBezTo>
                      <a:pt x="18" y="56"/>
                      <a:pt x="18" y="55"/>
                      <a:pt x="17" y="52"/>
                    </a:cubicBezTo>
                    <a:cubicBezTo>
                      <a:pt x="17" y="51"/>
                      <a:pt x="17" y="50"/>
                      <a:pt x="17" y="51"/>
                    </a:cubicBezTo>
                    <a:cubicBezTo>
                      <a:pt x="18" y="53"/>
                      <a:pt x="18" y="52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9"/>
                      <a:pt x="20" y="58"/>
                      <a:pt x="20" y="57"/>
                    </a:cubicBezTo>
                    <a:cubicBezTo>
                      <a:pt x="20" y="58"/>
                      <a:pt x="21" y="59"/>
                      <a:pt x="21" y="59"/>
                    </a:cubicBezTo>
                    <a:cubicBezTo>
                      <a:pt x="20" y="59"/>
                      <a:pt x="20" y="56"/>
                      <a:pt x="20" y="56"/>
                    </a:cubicBezTo>
                    <a:cubicBezTo>
                      <a:pt x="20" y="56"/>
                      <a:pt x="21" y="58"/>
                      <a:pt x="21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8"/>
                      <a:pt x="22" y="61"/>
                      <a:pt x="22" y="60"/>
                    </a:cubicBezTo>
                    <a:cubicBezTo>
                      <a:pt x="22" y="59"/>
                      <a:pt x="21" y="57"/>
                      <a:pt x="21" y="56"/>
                    </a:cubicBezTo>
                    <a:cubicBezTo>
                      <a:pt x="21" y="55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7"/>
                      <a:pt x="23" y="61"/>
                      <a:pt x="23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3" y="58"/>
                      <a:pt x="23" y="59"/>
                      <a:pt x="23" y="60"/>
                    </a:cubicBezTo>
                    <a:cubicBezTo>
                      <a:pt x="23" y="58"/>
                      <a:pt x="23" y="59"/>
                      <a:pt x="23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8"/>
                      <a:pt x="23" y="56"/>
                      <a:pt x="24" y="58"/>
                    </a:cubicBezTo>
                    <a:cubicBezTo>
                      <a:pt x="23" y="56"/>
                      <a:pt x="23" y="58"/>
                      <a:pt x="23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58"/>
                      <a:pt x="23" y="55"/>
                      <a:pt x="23" y="55"/>
                    </a:cubicBezTo>
                    <a:cubicBezTo>
                      <a:pt x="24" y="56"/>
                      <a:pt x="24" y="56"/>
                      <a:pt x="24" y="57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5" y="59"/>
                      <a:pt x="24" y="54"/>
                      <a:pt x="24" y="55"/>
                    </a:cubicBezTo>
                    <a:cubicBezTo>
                      <a:pt x="25" y="56"/>
                      <a:pt x="25" y="58"/>
                      <a:pt x="25" y="58"/>
                    </a:cubicBezTo>
                    <a:cubicBezTo>
                      <a:pt x="24" y="56"/>
                      <a:pt x="25" y="55"/>
                      <a:pt x="24" y="53"/>
                    </a:cubicBezTo>
                    <a:cubicBezTo>
                      <a:pt x="25" y="54"/>
                      <a:pt x="25" y="56"/>
                      <a:pt x="26" y="58"/>
                    </a:cubicBezTo>
                    <a:cubicBezTo>
                      <a:pt x="25" y="56"/>
                      <a:pt x="26" y="59"/>
                      <a:pt x="26" y="57"/>
                    </a:cubicBezTo>
                    <a:cubicBezTo>
                      <a:pt x="25" y="56"/>
                      <a:pt x="25" y="55"/>
                      <a:pt x="25" y="54"/>
                    </a:cubicBezTo>
                    <a:cubicBezTo>
                      <a:pt x="26" y="54"/>
                      <a:pt x="25" y="55"/>
                      <a:pt x="26" y="56"/>
                    </a:cubicBezTo>
                    <a:cubicBezTo>
                      <a:pt x="26" y="56"/>
                      <a:pt x="26" y="54"/>
                      <a:pt x="25" y="53"/>
                    </a:cubicBezTo>
                    <a:cubicBezTo>
                      <a:pt x="26" y="53"/>
                      <a:pt x="25" y="51"/>
                      <a:pt x="26" y="52"/>
                    </a:cubicBezTo>
                    <a:cubicBezTo>
                      <a:pt x="26" y="54"/>
                      <a:pt x="26" y="53"/>
                      <a:pt x="26" y="54"/>
                    </a:cubicBezTo>
                    <a:cubicBezTo>
                      <a:pt x="27" y="54"/>
                      <a:pt x="25" y="50"/>
                      <a:pt x="26" y="50"/>
                    </a:cubicBezTo>
                    <a:cubicBezTo>
                      <a:pt x="25" y="49"/>
                      <a:pt x="25" y="46"/>
                      <a:pt x="25" y="45"/>
                    </a:cubicBezTo>
                    <a:cubicBezTo>
                      <a:pt x="25" y="45"/>
                      <a:pt x="25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0"/>
                      <a:pt x="26" y="52"/>
                      <a:pt x="27" y="55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5"/>
                      <a:pt x="28" y="56"/>
                      <a:pt x="28" y="55"/>
                    </a:cubicBezTo>
                    <a:cubicBezTo>
                      <a:pt x="28" y="54"/>
                      <a:pt x="28" y="56"/>
                      <a:pt x="28" y="55"/>
                    </a:cubicBezTo>
                    <a:cubicBezTo>
                      <a:pt x="28" y="54"/>
                      <a:pt x="27" y="51"/>
                      <a:pt x="28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6"/>
                      <a:pt x="28" y="53"/>
                      <a:pt x="29" y="5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2" y="55"/>
                      <a:pt x="31" y="51"/>
                    </a:cubicBezTo>
                    <a:cubicBezTo>
                      <a:pt x="32" y="52"/>
                      <a:pt x="32" y="52"/>
                      <a:pt x="33" y="53"/>
                    </a:cubicBezTo>
                    <a:cubicBezTo>
                      <a:pt x="33" y="53"/>
                      <a:pt x="33" y="51"/>
                      <a:pt x="33" y="51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4"/>
                      <a:pt x="34" y="52"/>
                      <a:pt x="34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4"/>
                      <a:pt x="35" y="51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6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7" y="52"/>
                      <a:pt x="37" y="52"/>
                      <a:pt x="38" y="51"/>
                    </a:cubicBezTo>
                    <a:cubicBezTo>
                      <a:pt x="37" y="51"/>
                      <a:pt x="37" y="50"/>
                      <a:pt x="37" y="49"/>
                    </a:cubicBezTo>
                    <a:cubicBezTo>
                      <a:pt x="36" y="46"/>
                      <a:pt x="37" y="49"/>
                      <a:pt x="37" y="47"/>
                    </a:cubicBezTo>
                    <a:cubicBezTo>
                      <a:pt x="37" y="48"/>
                      <a:pt x="38" y="49"/>
                      <a:pt x="38" y="50"/>
                    </a:cubicBezTo>
                    <a:cubicBezTo>
                      <a:pt x="39" y="52"/>
                      <a:pt x="39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51"/>
                      <a:pt x="41" y="48"/>
                      <a:pt x="42" y="49"/>
                    </a:cubicBezTo>
                    <a:cubicBezTo>
                      <a:pt x="42" y="48"/>
                      <a:pt x="41" y="45"/>
                      <a:pt x="41" y="45"/>
                    </a:cubicBezTo>
                    <a:cubicBezTo>
                      <a:pt x="41" y="43"/>
                      <a:pt x="42" y="47"/>
                      <a:pt x="43" y="48"/>
                    </a:cubicBezTo>
                    <a:cubicBezTo>
                      <a:pt x="43" y="48"/>
                      <a:pt x="43" y="47"/>
                      <a:pt x="43" y="4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6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8"/>
                      <a:pt x="45" y="48"/>
                    </a:cubicBezTo>
                    <a:cubicBezTo>
                      <a:pt x="44" y="46"/>
                      <a:pt x="45" y="47"/>
                      <a:pt x="45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5"/>
                      <a:pt x="45" y="45"/>
                    </a:cubicBezTo>
                    <a:cubicBezTo>
                      <a:pt x="45" y="43"/>
                      <a:pt x="46" y="45"/>
                      <a:pt x="46" y="45"/>
                    </a:cubicBezTo>
                    <a:cubicBezTo>
                      <a:pt x="46" y="46"/>
                      <a:pt x="46" y="45"/>
                      <a:pt x="46" y="45"/>
                    </a:cubicBezTo>
                    <a:cubicBezTo>
                      <a:pt x="46" y="47"/>
                      <a:pt x="46" y="46"/>
                      <a:pt x="46" y="47"/>
                    </a:cubicBezTo>
                    <a:cubicBezTo>
                      <a:pt x="46" y="47"/>
                      <a:pt x="46" y="45"/>
                      <a:pt x="46" y="45"/>
                    </a:cubicBezTo>
                    <a:cubicBezTo>
                      <a:pt x="46" y="45"/>
                      <a:pt x="47" y="45"/>
                      <a:pt x="47" y="46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6" y="44"/>
                      <a:pt x="46" y="43"/>
                    </a:cubicBezTo>
                    <a:cubicBezTo>
                      <a:pt x="46" y="43"/>
                      <a:pt x="46" y="42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7" y="43"/>
                      <a:pt x="46" y="42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3"/>
                      <a:pt x="47" y="43"/>
                      <a:pt x="47" y="42"/>
                    </a:cubicBezTo>
                    <a:cubicBezTo>
                      <a:pt x="48" y="44"/>
                      <a:pt x="49" y="46"/>
                      <a:pt x="49" y="46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50" y="45"/>
                    </a:cubicBezTo>
                    <a:cubicBezTo>
                      <a:pt x="51" y="46"/>
                      <a:pt x="48" y="40"/>
                      <a:pt x="49" y="42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0" y="42"/>
                      <a:pt x="51" y="45"/>
                      <a:pt x="50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2" y="46"/>
                      <a:pt x="52" y="42"/>
                      <a:pt x="54" y="44"/>
                    </a:cubicBezTo>
                    <a:cubicBezTo>
                      <a:pt x="52" y="42"/>
                      <a:pt x="54" y="43"/>
                      <a:pt x="53" y="42"/>
                    </a:cubicBezTo>
                    <a:cubicBezTo>
                      <a:pt x="54" y="45"/>
                      <a:pt x="54" y="42"/>
                      <a:pt x="54" y="43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2"/>
                      <a:pt x="53" y="37"/>
                      <a:pt x="54" y="40"/>
                    </a:cubicBezTo>
                    <a:cubicBezTo>
                      <a:pt x="55" y="40"/>
                      <a:pt x="55" y="41"/>
                      <a:pt x="55" y="42"/>
                    </a:cubicBezTo>
                    <a:cubicBezTo>
                      <a:pt x="56" y="44"/>
                      <a:pt x="55" y="39"/>
                      <a:pt x="56" y="42"/>
                    </a:cubicBezTo>
                    <a:cubicBezTo>
                      <a:pt x="56" y="41"/>
                      <a:pt x="55" y="40"/>
                      <a:pt x="55" y="39"/>
                    </a:cubicBezTo>
                    <a:cubicBezTo>
                      <a:pt x="56" y="40"/>
                      <a:pt x="57" y="41"/>
                      <a:pt x="57" y="41"/>
                    </a:cubicBezTo>
                    <a:cubicBezTo>
                      <a:pt x="57" y="41"/>
                      <a:pt x="57" y="40"/>
                      <a:pt x="57" y="40"/>
                    </a:cubicBezTo>
                    <a:cubicBezTo>
                      <a:pt x="57" y="41"/>
                      <a:pt x="57" y="41"/>
                      <a:pt x="57" y="42"/>
                    </a:cubicBezTo>
                    <a:cubicBezTo>
                      <a:pt x="58" y="42"/>
                      <a:pt x="58" y="41"/>
                      <a:pt x="58" y="40"/>
                    </a:cubicBezTo>
                    <a:cubicBezTo>
                      <a:pt x="59" y="41"/>
                      <a:pt x="59" y="40"/>
                      <a:pt x="60" y="41"/>
                    </a:cubicBezTo>
                    <a:cubicBezTo>
                      <a:pt x="59" y="39"/>
                      <a:pt x="61" y="42"/>
                      <a:pt x="60" y="39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39"/>
                      <a:pt x="59" y="37"/>
                      <a:pt x="59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1" y="41"/>
                      <a:pt x="61" y="39"/>
                      <a:pt x="61" y="40"/>
                    </a:cubicBezTo>
                    <a:cubicBezTo>
                      <a:pt x="60" y="38"/>
                      <a:pt x="62" y="40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0" y="37"/>
                      <a:pt x="61" y="36"/>
                    </a:cubicBezTo>
                    <a:cubicBezTo>
                      <a:pt x="61" y="36"/>
                      <a:pt x="62" y="38"/>
                      <a:pt x="62" y="38"/>
                    </a:cubicBezTo>
                    <a:cubicBezTo>
                      <a:pt x="62" y="39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7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38"/>
                      <a:pt x="63" y="37"/>
                    </a:cubicBezTo>
                    <a:cubicBezTo>
                      <a:pt x="64" y="38"/>
                      <a:pt x="65" y="36"/>
                      <a:pt x="65" y="36"/>
                    </a:cubicBezTo>
                    <a:cubicBezTo>
                      <a:pt x="65" y="36"/>
                      <a:pt x="65" y="37"/>
                      <a:pt x="65" y="36"/>
                    </a:cubicBezTo>
                    <a:cubicBezTo>
                      <a:pt x="65" y="36"/>
                      <a:pt x="65" y="34"/>
                      <a:pt x="65" y="35"/>
                    </a:cubicBezTo>
                    <a:cubicBezTo>
                      <a:pt x="65" y="35"/>
                      <a:pt x="66" y="36"/>
                      <a:pt x="66" y="36"/>
                    </a:cubicBezTo>
                    <a:cubicBezTo>
                      <a:pt x="66" y="37"/>
                      <a:pt x="66" y="35"/>
                      <a:pt x="66" y="35"/>
                    </a:cubicBezTo>
                    <a:cubicBezTo>
                      <a:pt x="67" y="37"/>
                      <a:pt x="66" y="33"/>
                      <a:pt x="67" y="34"/>
                    </a:cubicBezTo>
                    <a:cubicBezTo>
                      <a:pt x="67" y="34"/>
                      <a:pt x="68" y="35"/>
                      <a:pt x="68" y="36"/>
                    </a:cubicBezTo>
                    <a:cubicBezTo>
                      <a:pt x="68" y="35"/>
                      <a:pt x="68" y="34"/>
                      <a:pt x="68" y="32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9" y="34"/>
                      <a:pt x="69" y="33"/>
                      <a:pt x="69" y="32"/>
                    </a:cubicBezTo>
                    <a:cubicBezTo>
                      <a:pt x="68" y="31"/>
                      <a:pt x="68" y="30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9" y="30"/>
                      <a:pt x="68" y="30"/>
                      <a:pt x="69" y="30"/>
                    </a:cubicBezTo>
                    <a:cubicBezTo>
                      <a:pt x="70" y="33"/>
                      <a:pt x="70" y="31"/>
                      <a:pt x="70" y="32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29"/>
                      <a:pt x="71" y="31"/>
                      <a:pt x="71" y="31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7"/>
                      <a:pt x="71" y="28"/>
                      <a:pt x="71" y="29"/>
                    </a:cubicBezTo>
                    <a:cubicBezTo>
                      <a:pt x="71" y="29"/>
                      <a:pt x="70" y="26"/>
                      <a:pt x="70" y="24"/>
                    </a:cubicBezTo>
                    <a:cubicBezTo>
                      <a:pt x="70" y="25"/>
                      <a:pt x="70" y="24"/>
                      <a:pt x="70" y="23"/>
                    </a:cubicBezTo>
                    <a:cubicBezTo>
                      <a:pt x="71" y="25"/>
                      <a:pt x="70" y="23"/>
                      <a:pt x="71" y="24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1" y="26"/>
                      <a:pt x="73" y="28"/>
                      <a:pt x="73" y="29"/>
                    </a:cubicBezTo>
                    <a:cubicBezTo>
                      <a:pt x="73" y="28"/>
                      <a:pt x="74" y="28"/>
                      <a:pt x="75" y="29"/>
                    </a:cubicBezTo>
                    <a:cubicBezTo>
                      <a:pt x="73" y="26"/>
                      <a:pt x="74" y="27"/>
                      <a:pt x="73" y="25"/>
                    </a:cubicBezTo>
                    <a:cubicBezTo>
                      <a:pt x="74" y="24"/>
                      <a:pt x="74" y="27"/>
                      <a:pt x="75" y="27"/>
                    </a:cubicBezTo>
                    <a:cubicBezTo>
                      <a:pt x="75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5"/>
                      <a:pt x="77" y="26"/>
                      <a:pt x="77" y="23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6" y="22"/>
                      <a:pt x="77" y="23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9" y="25"/>
                      <a:pt x="78" y="23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3"/>
                      <a:pt x="79" y="24"/>
                      <a:pt x="79" y="22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5"/>
                      <a:pt x="79" y="22"/>
                      <a:pt x="80" y="22"/>
                    </a:cubicBezTo>
                    <a:cubicBezTo>
                      <a:pt x="80" y="22"/>
                      <a:pt x="81" y="23"/>
                      <a:pt x="81" y="23"/>
                    </a:cubicBezTo>
                    <a:cubicBezTo>
                      <a:pt x="80" y="22"/>
                      <a:pt x="81" y="22"/>
                      <a:pt x="81" y="21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4" y="22"/>
                      <a:pt x="86" y="22"/>
                      <a:pt x="86" y="19"/>
                    </a:cubicBezTo>
                    <a:cubicBezTo>
                      <a:pt x="88" y="21"/>
                      <a:pt x="87" y="21"/>
                      <a:pt x="87" y="22"/>
                    </a:cubicBezTo>
                    <a:cubicBezTo>
                      <a:pt x="87" y="20"/>
                      <a:pt x="87" y="22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0"/>
                      <a:pt x="89" y="22"/>
                      <a:pt x="89" y="21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19"/>
                      <a:pt x="90" y="23"/>
                      <a:pt x="89" y="20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19"/>
                      <a:pt x="91" y="22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1" y="21"/>
                      <a:pt x="90" y="17"/>
                      <a:pt x="91" y="19"/>
                    </a:cubicBezTo>
                    <a:cubicBezTo>
                      <a:pt x="91" y="19"/>
                      <a:pt x="91" y="18"/>
                      <a:pt x="91" y="16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3" y="17"/>
                      <a:pt x="94" y="17"/>
                      <a:pt x="94" y="14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5" y="13"/>
                      <a:pt x="97" y="17"/>
                      <a:pt x="96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7" y="12"/>
                      <a:pt x="98" y="13"/>
                      <a:pt x="97" y="11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8" y="13"/>
                      <a:pt x="98" y="10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101" y="14"/>
                      <a:pt x="104" y="15"/>
                      <a:pt x="104" y="11"/>
                    </a:cubicBezTo>
                    <a:cubicBezTo>
                      <a:pt x="104" y="10"/>
                      <a:pt x="105" y="13"/>
                      <a:pt x="105" y="13"/>
                    </a:cubicBezTo>
                    <a:cubicBezTo>
                      <a:pt x="106" y="9"/>
                      <a:pt x="109" y="14"/>
                      <a:pt x="109" y="8"/>
                    </a:cubicBezTo>
                    <a:cubicBezTo>
                      <a:pt x="110" y="6"/>
                      <a:pt x="108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2" name="Freeform 114"/>
              <p:cNvSpPr/>
              <p:nvPr/>
            </p:nvSpPr>
            <p:spPr>
              <a:xfrm>
                <a:off x="6521" y="1354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</a:cxnLst>
                <a:rect l="0" t="0" r="0" b="0"/>
                <a:pathLst>
                  <a:path w="7" h="2">
                    <a:moveTo>
                      <a:pt x="7" y="0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3" name="Freeform 115"/>
              <p:cNvSpPr/>
              <p:nvPr/>
            </p:nvSpPr>
            <p:spPr>
              <a:xfrm>
                <a:off x="6564" y="1292"/>
                <a:ext cx="88" cy="283"/>
              </a:xfrm>
              <a:custGeom>
                <a:avLst/>
                <a:gdLst/>
                <a:ahLst/>
                <a:cxnLst>
                  <a:cxn ang="0">
                    <a:pos x="35" y="128"/>
                  </a:cxn>
                  <a:cxn ang="0">
                    <a:pos x="28" y="147"/>
                  </a:cxn>
                  <a:cxn ang="0">
                    <a:pos x="19" y="159"/>
                  </a:cxn>
                  <a:cxn ang="0">
                    <a:pos x="14" y="185"/>
                  </a:cxn>
                  <a:cxn ang="0">
                    <a:pos x="9" y="199"/>
                  </a:cxn>
                  <a:cxn ang="0">
                    <a:pos x="4" y="228"/>
                  </a:cxn>
                  <a:cxn ang="0">
                    <a:pos x="11" y="244"/>
                  </a:cxn>
                  <a:cxn ang="0">
                    <a:pos x="4" y="263"/>
                  </a:cxn>
                  <a:cxn ang="0">
                    <a:pos x="4" y="273"/>
                  </a:cxn>
                  <a:cxn ang="0">
                    <a:pos x="16" y="278"/>
                  </a:cxn>
                  <a:cxn ang="0">
                    <a:pos x="19" y="278"/>
                  </a:cxn>
                  <a:cxn ang="0">
                    <a:pos x="21" y="273"/>
                  </a:cxn>
                  <a:cxn ang="0">
                    <a:pos x="28" y="268"/>
                  </a:cxn>
                  <a:cxn ang="0">
                    <a:pos x="35" y="261"/>
                  </a:cxn>
                  <a:cxn ang="0">
                    <a:pos x="40" y="261"/>
                  </a:cxn>
                  <a:cxn ang="0">
                    <a:pos x="40" y="256"/>
                  </a:cxn>
                  <a:cxn ang="0">
                    <a:pos x="42" y="256"/>
                  </a:cxn>
                  <a:cxn ang="0">
                    <a:pos x="49" y="256"/>
                  </a:cxn>
                  <a:cxn ang="0">
                    <a:pos x="35" y="247"/>
                  </a:cxn>
                  <a:cxn ang="0">
                    <a:pos x="42" y="247"/>
                  </a:cxn>
                  <a:cxn ang="0">
                    <a:pos x="47" y="247"/>
                  </a:cxn>
                  <a:cxn ang="0">
                    <a:pos x="52" y="242"/>
                  </a:cxn>
                  <a:cxn ang="0">
                    <a:pos x="47" y="237"/>
                  </a:cxn>
                  <a:cxn ang="0">
                    <a:pos x="52" y="235"/>
                  </a:cxn>
                  <a:cxn ang="0">
                    <a:pos x="35" y="225"/>
                  </a:cxn>
                  <a:cxn ang="0">
                    <a:pos x="49" y="230"/>
                  </a:cxn>
                  <a:cxn ang="0">
                    <a:pos x="57" y="218"/>
                  </a:cxn>
                  <a:cxn ang="0">
                    <a:pos x="57" y="211"/>
                  </a:cxn>
                  <a:cxn ang="0">
                    <a:pos x="49" y="202"/>
                  </a:cxn>
                  <a:cxn ang="0">
                    <a:pos x="61" y="192"/>
                  </a:cxn>
                  <a:cxn ang="0">
                    <a:pos x="57" y="185"/>
                  </a:cxn>
                  <a:cxn ang="0">
                    <a:pos x="59" y="183"/>
                  </a:cxn>
                  <a:cxn ang="0">
                    <a:pos x="54" y="178"/>
                  </a:cxn>
                  <a:cxn ang="0">
                    <a:pos x="64" y="178"/>
                  </a:cxn>
                  <a:cxn ang="0">
                    <a:pos x="61" y="171"/>
                  </a:cxn>
                  <a:cxn ang="0">
                    <a:pos x="59" y="159"/>
                  </a:cxn>
                  <a:cxn ang="0">
                    <a:pos x="68" y="154"/>
                  </a:cxn>
                  <a:cxn ang="0">
                    <a:pos x="66" y="145"/>
                  </a:cxn>
                  <a:cxn ang="0">
                    <a:pos x="68" y="140"/>
                  </a:cxn>
                  <a:cxn ang="0">
                    <a:pos x="68" y="140"/>
                  </a:cxn>
                  <a:cxn ang="0">
                    <a:pos x="68" y="133"/>
                  </a:cxn>
                  <a:cxn ang="0">
                    <a:pos x="64" y="121"/>
                  </a:cxn>
                  <a:cxn ang="0">
                    <a:pos x="59" y="116"/>
                  </a:cxn>
                  <a:cxn ang="0">
                    <a:pos x="64" y="111"/>
                  </a:cxn>
                  <a:cxn ang="0">
                    <a:pos x="68" y="104"/>
                  </a:cxn>
                  <a:cxn ang="0">
                    <a:pos x="64" y="92"/>
                  </a:cxn>
                  <a:cxn ang="0">
                    <a:pos x="66" y="87"/>
                  </a:cxn>
                  <a:cxn ang="0">
                    <a:pos x="73" y="71"/>
                  </a:cxn>
                  <a:cxn ang="0">
                    <a:pos x="76" y="64"/>
                  </a:cxn>
                  <a:cxn ang="0">
                    <a:pos x="68" y="45"/>
                  </a:cxn>
                  <a:cxn ang="0">
                    <a:pos x="71" y="38"/>
                  </a:cxn>
                  <a:cxn ang="0">
                    <a:pos x="61" y="0"/>
                  </a:cxn>
                  <a:cxn ang="0">
                    <a:pos x="42" y="49"/>
                  </a:cxn>
                  <a:cxn ang="0">
                    <a:pos x="26" y="90"/>
                  </a:cxn>
                </a:cxnLst>
                <a:rect l="0" t="0" r="0" b="0"/>
                <a:pathLst>
                  <a:path w="37" h="119">
                    <a:moveTo>
                      <a:pt x="11" y="38"/>
                    </a:moveTo>
                    <a:cubicBezTo>
                      <a:pt x="11" y="42"/>
                      <a:pt x="12" y="46"/>
                      <a:pt x="12" y="50"/>
                    </a:cubicBezTo>
                    <a:cubicBezTo>
                      <a:pt x="15" y="51"/>
                      <a:pt x="13" y="52"/>
                      <a:pt x="16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4" y="54"/>
                      <a:pt x="13" y="54"/>
                      <a:pt x="15" y="54"/>
                    </a:cubicBezTo>
                    <a:cubicBezTo>
                      <a:pt x="17" y="55"/>
                      <a:pt x="12" y="54"/>
                      <a:pt x="13" y="55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6" y="56"/>
                      <a:pt x="13" y="55"/>
                      <a:pt x="11" y="55"/>
                    </a:cubicBezTo>
                    <a:cubicBezTo>
                      <a:pt x="11" y="57"/>
                      <a:pt x="13" y="59"/>
                      <a:pt x="11" y="61"/>
                    </a:cubicBezTo>
                    <a:cubicBezTo>
                      <a:pt x="11" y="60"/>
                      <a:pt x="13" y="61"/>
                      <a:pt x="13" y="61"/>
                    </a:cubicBezTo>
                    <a:cubicBezTo>
                      <a:pt x="9" y="60"/>
                      <a:pt x="13" y="62"/>
                      <a:pt x="12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11" y="63"/>
                      <a:pt x="10" y="63"/>
                    </a:cubicBezTo>
                    <a:cubicBezTo>
                      <a:pt x="11" y="64"/>
                      <a:pt x="8" y="64"/>
                      <a:pt x="9" y="65"/>
                    </a:cubicBezTo>
                    <a:cubicBezTo>
                      <a:pt x="8" y="64"/>
                      <a:pt x="8" y="65"/>
                      <a:pt x="8" y="65"/>
                    </a:cubicBezTo>
                    <a:cubicBezTo>
                      <a:pt x="11" y="66"/>
                      <a:pt x="6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68"/>
                      <a:pt x="6" y="70"/>
                      <a:pt x="8" y="72"/>
                    </a:cubicBezTo>
                    <a:cubicBezTo>
                      <a:pt x="8" y="73"/>
                      <a:pt x="4" y="73"/>
                      <a:pt x="5" y="75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76"/>
                      <a:pt x="6" y="75"/>
                      <a:pt x="5" y="75"/>
                    </a:cubicBezTo>
                    <a:cubicBezTo>
                      <a:pt x="7" y="76"/>
                      <a:pt x="5" y="76"/>
                      <a:pt x="5" y="77"/>
                    </a:cubicBezTo>
                    <a:cubicBezTo>
                      <a:pt x="5" y="77"/>
                      <a:pt x="5" y="78"/>
                      <a:pt x="6" y="78"/>
                    </a:cubicBezTo>
                    <a:cubicBezTo>
                      <a:pt x="4" y="78"/>
                      <a:pt x="7" y="80"/>
                      <a:pt x="5" y="80"/>
                    </a:cubicBezTo>
                    <a:cubicBezTo>
                      <a:pt x="8" y="81"/>
                      <a:pt x="6" y="80"/>
                      <a:pt x="7" y="81"/>
                    </a:cubicBezTo>
                    <a:cubicBezTo>
                      <a:pt x="7" y="81"/>
                      <a:pt x="6" y="81"/>
                      <a:pt x="5" y="81"/>
                    </a:cubicBezTo>
                    <a:cubicBezTo>
                      <a:pt x="6" y="81"/>
                      <a:pt x="6" y="82"/>
                      <a:pt x="4" y="82"/>
                    </a:cubicBezTo>
                    <a:cubicBezTo>
                      <a:pt x="5" y="82"/>
                      <a:pt x="6" y="83"/>
                      <a:pt x="6" y="83"/>
                    </a:cubicBezTo>
                    <a:cubicBezTo>
                      <a:pt x="3" y="83"/>
                      <a:pt x="5" y="84"/>
                      <a:pt x="4" y="84"/>
                    </a:cubicBezTo>
                    <a:cubicBezTo>
                      <a:pt x="6" y="85"/>
                      <a:pt x="8" y="86"/>
                      <a:pt x="7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5" y="86"/>
                      <a:pt x="2" y="87"/>
                      <a:pt x="4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1"/>
                      <a:pt x="1" y="92"/>
                      <a:pt x="4" y="95"/>
                    </a:cubicBezTo>
                    <a:cubicBezTo>
                      <a:pt x="3" y="95"/>
                      <a:pt x="2" y="95"/>
                      <a:pt x="2" y="96"/>
                    </a:cubicBezTo>
                    <a:cubicBezTo>
                      <a:pt x="3" y="97"/>
                      <a:pt x="3" y="97"/>
                      <a:pt x="5" y="98"/>
                    </a:cubicBezTo>
                    <a:cubicBezTo>
                      <a:pt x="5" y="98"/>
                      <a:pt x="4" y="98"/>
                      <a:pt x="3" y="98"/>
                    </a:cubicBezTo>
                    <a:cubicBezTo>
                      <a:pt x="2" y="98"/>
                      <a:pt x="0" y="98"/>
                      <a:pt x="2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2" y="100"/>
                      <a:pt x="4" y="101"/>
                      <a:pt x="2" y="102"/>
                    </a:cubicBezTo>
                    <a:cubicBezTo>
                      <a:pt x="3" y="102"/>
                      <a:pt x="3" y="103"/>
                      <a:pt x="5" y="103"/>
                    </a:cubicBezTo>
                    <a:cubicBezTo>
                      <a:pt x="5" y="103"/>
                      <a:pt x="3" y="103"/>
                      <a:pt x="4" y="103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4"/>
                      <a:pt x="2" y="105"/>
                      <a:pt x="3" y="107"/>
                    </a:cubicBezTo>
                    <a:cubicBezTo>
                      <a:pt x="0" y="107"/>
                      <a:pt x="3" y="108"/>
                      <a:pt x="1" y="109"/>
                    </a:cubicBezTo>
                    <a:cubicBezTo>
                      <a:pt x="2" y="110"/>
                      <a:pt x="0" y="110"/>
                      <a:pt x="3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1" y="111"/>
                      <a:pt x="2" y="112"/>
                      <a:pt x="1" y="113"/>
                    </a:cubicBezTo>
                    <a:cubicBezTo>
                      <a:pt x="1" y="114"/>
                      <a:pt x="3" y="114"/>
                      <a:pt x="4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" y="115"/>
                      <a:pt x="5" y="115"/>
                      <a:pt x="7" y="115"/>
                    </a:cubicBezTo>
                    <a:cubicBezTo>
                      <a:pt x="6" y="115"/>
                      <a:pt x="7" y="115"/>
                      <a:pt x="6" y="115"/>
                    </a:cubicBezTo>
                    <a:cubicBezTo>
                      <a:pt x="5" y="115"/>
                      <a:pt x="4" y="115"/>
                      <a:pt x="2" y="115"/>
                    </a:cubicBezTo>
                    <a:cubicBezTo>
                      <a:pt x="1" y="116"/>
                      <a:pt x="5" y="116"/>
                      <a:pt x="3" y="117"/>
                    </a:cubicBezTo>
                    <a:cubicBezTo>
                      <a:pt x="2" y="117"/>
                      <a:pt x="3" y="118"/>
                      <a:pt x="5" y="117"/>
                    </a:cubicBezTo>
                    <a:cubicBezTo>
                      <a:pt x="4" y="117"/>
                      <a:pt x="4" y="118"/>
                      <a:pt x="3" y="118"/>
                    </a:cubicBezTo>
                    <a:cubicBezTo>
                      <a:pt x="3" y="118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5" y="118"/>
                      <a:pt x="5" y="118"/>
                      <a:pt x="7" y="117"/>
                    </a:cubicBezTo>
                    <a:cubicBezTo>
                      <a:pt x="7" y="117"/>
                      <a:pt x="6" y="117"/>
                      <a:pt x="7" y="117"/>
                    </a:cubicBezTo>
                    <a:cubicBezTo>
                      <a:pt x="8" y="117"/>
                      <a:pt x="8" y="117"/>
                      <a:pt x="7" y="118"/>
                    </a:cubicBezTo>
                    <a:cubicBezTo>
                      <a:pt x="6" y="118"/>
                      <a:pt x="5" y="118"/>
                      <a:pt x="4" y="119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8" y="118"/>
                      <a:pt x="9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6"/>
                      <a:pt x="9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5" y="116"/>
                      <a:pt x="7" y="116"/>
                    </a:cubicBez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15"/>
                      <a:pt x="8" y="115"/>
                      <a:pt x="9" y="115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5"/>
                      <a:pt x="10" y="114"/>
                      <a:pt x="9" y="114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1" y="114"/>
                      <a:pt x="8" y="114"/>
                      <a:pt x="8" y="114"/>
                    </a:cubicBezTo>
                    <a:cubicBezTo>
                      <a:pt x="9" y="114"/>
                      <a:pt x="11" y="114"/>
                      <a:pt x="12" y="114"/>
                    </a:cubicBezTo>
                    <a:cubicBezTo>
                      <a:pt x="12" y="113"/>
                      <a:pt x="10" y="113"/>
                      <a:pt x="12" y="113"/>
                    </a:cubicBezTo>
                    <a:cubicBezTo>
                      <a:pt x="11" y="112"/>
                      <a:pt x="10" y="112"/>
                      <a:pt x="9" y="111"/>
                    </a:cubicBezTo>
                    <a:cubicBezTo>
                      <a:pt x="9" y="111"/>
                      <a:pt x="12" y="112"/>
                      <a:pt x="11" y="111"/>
                    </a:cubicBezTo>
                    <a:cubicBezTo>
                      <a:pt x="12" y="111"/>
                      <a:pt x="13" y="111"/>
                      <a:pt x="14" y="111"/>
                    </a:cubicBezTo>
                    <a:cubicBezTo>
                      <a:pt x="13" y="111"/>
                      <a:pt x="14" y="111"/>
                      <a:pt x="12" y="111"/>
                    </a:cubicBezTo>
                    <a:cubicBezTo>
                      <a:pt x="12" y="110"/>
                      <a:pt x="13" y="110"/>
                      <a:pt x="12" y="109"/>
                    </a:cubicBezTo>
                    <a:cubicBezTo>
                      <a:pt x="12" y="109"/>
                      <a:pt x="14" y="110"/>
                      <a:pt x="15" y="110"/>
                    </a:cubicBezTo>
                    <a:cubicBezTo>
                      <a:pt x="13" y="109"/>
                      <a:pt x="13" y="109"/>
                      <a:pt x="13" y="108"/>
                    </a:cubicBezTo>
                    <a:cubicBezTo>
                      <a:pt x="11" y="108"/>
                      <a:pt x="11" y="108"/>
                      <a:pt x="10" y="108"/>
                    </a:cubicBezTo>
                    <a:cubicBezTo>
                      <a:pt x="9" y="108"/>
                      <a:pt x="9" y="107"/>
                      <a:pt x="9" y="107"/>
                    </a:cubicBezTo>
                    <a:cubicBezTo>
                      <a:pt x="11" y="108"/>
                      <a:pt x="13" y="108"/>
                      <a:pt x="14" y="108"/>
                    </a:cubicBezTo>
                    <a:cubicBezTo>
                      <a:pt x="16" y="108"/>
                      <a:pt x="13" y="108"/>
                      <a:pt x="16" y="109"/>
                    </a:cubicBezTo>
                    <a:cubicBezTo>
                      <a:pt x="18" y="109"/>
                      <a:pt x="18" y="110"/>
                      <a:pt x="17" y="110"/>
                    </a:cubicBezTo>
                    <a:cubicBezTo>
                      <a:pt x="19" y="111"/>
                      <a:pt x="17" y="110"/>
                      <a:pt x="19" y="110"/>
                    </a:cubicBezTo>
                    <a:cubicBezTo>
                      <a:pt x="19" y="110"/>
                      <a:pt x="18" y="110"/>
                      <a:pt x="18" y="109"/>
                    </a:cubicBezTo>
                    <a:cubicBezTo>
                      <a:pt x="17" y="109"/>
                      <a:pt x="16" y="109"/>
                      <a:pt x="15" y="108"/>
                    </a:cubicBezTo>
                    <a:cubicBezTo>
                      <a:pt x="13" y="108"/>
                      <a:pt x="17" y="108"/>
                      <a:pt x="17" y="108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9" y="109"/>
                      <a:pt x="17" y="108"/>
                      <a:pt x="17" y="108"/>
                    </a:cubicBezTo>
                    <a:cubicBezTo>
                      <a:pt x="21" y="109"/>
                      <a:pt x="18" y="108"/>
                      <a:pt x="20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19" y="109"/>
                      <a:pt x="20" y="108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8"/>
                      <a:pt x="18" y="108"/>
                      <a:pt x="18" y="108"/>
                    </a:cubicBezTo>
                    <a:cubicBezTo>
                      <a:pt x="15" y="107"/>
                      <a:pt x="18" y="108"/>
                      <a:pt x="17" y="107"/>
                    </a:cubicBezTo>
                    <a:cubicBezTo>
                      <a:pt x="15" y="106"/>
                      <a:pt x="17" y="107"/>
                      <a:pt x="16" y="107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5"/>
                      <a:pt x="16" y="106"/>
                      <a:pt x="17" y="106"/>
                    </a:cubicBezTo>
                    <a:cubicBezTo>
                      <a:pt x="17" y="106"/>
                      <a:pt x="17" y="107"/>
                      <a:pt x="16" y="106"/>
                    </a:cubicBezTo>
                    <a:cubicBezTo>
                      <a:pt x="18" y="107"/>
                      <a:pt x="20" y="107"/>
                      <a:pt x="21" y="108"/>
                    </a:cubicBezTo>
                    <a:cubicBezTo>
                      <a:pt x="22" y="108"/>
                      <a:pt x="20" y="107"/>
                      <a:pt x="20" y="107"/>
                    </a:cubicBezTo>
                    <a:cubicBezTo>
                      <a:pt x="19" y="107"/>
                      <a:pt x="18" y="107"/>
                      <a:pt x="17" y="106"/>
                    </a:cubicBezTo>
                    <a:cubicBezTo>
                      <a:pt x="13" y="105"/>
                      <a:pt x="21" y="107"/>
                      <a:pt x="20" y="106"/>
                    </a:cubicBezTo>
                    <a:cubicBezTo>
                      <a:pt x="17" y="106"/>
                      <a:pt x="16" y="104"/>
                      <a:pt x="13" y="104"/>
                    </a:cubicBezTo>
                    <a:cubicBezTo>
                      <a:pt x="12" y="104"/>
                      <a:pt x="12" y="103"/>
                      <a:pt x="12" y="103"/>
                    </a:cubicBezTo>
                    <a:cubicBezTo>
                      <a:pt x="14" y="104"/>
                      <a:pt x="13" y="103"/>
                      <a:pt x="15" y="104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5"/>
                      <a:pt x="20" y="105"/>
                      <a:pt x="19" y="105"/>
                    </a:cubicBezTo>
                    <a:cubicBezTo>
                      <a:pt x="20" y="105"/>
                      <a:pt x="21" y="105"/>
                      <a:pt x="21" y="105"/>
                    </a:cubicBezTo>
                    <a:cubicBezTo>
                      <a:pt x="20" y="105"/>
                      <a:pt x="18" y="104"/>
                      <a:pt x="18" y="104"/>
                    </a:cubicBezTo>
                    <a:cubicBezTo>
                      <a:pt x="18" y="103"/>
                      <a:pt x="20" y="104"/>
                      <a:pt x="20" y="104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23" y="105"/>
                      <a:pt x="22" y="105"/>
                    </a:cubicBezTo>
                    <a:cubicBezTo>
                      <a:pt x="21" y="104"/>
                      <a:pt x="20" y="104"/>
                      <a:pt x="18" y="103"/>
                    </a:cubicBezTo>
                    <a:cubicBezTo>
                      <a:pt x="18" y="103"/>
                      <a:pt x="19" y="103"/>
                      <a:pt x="19" y="103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3" y="104"/>
                      <a:pt x="23" y="104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2" y="103"/>
                      <a:pt x="22" y="103"/>
                      <a:pt x="21" y="103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2" y="103"/>
                      <a:pt x="20" y="102"/>
                      <a:pt x="22" y="102"/>
                    </a:cubicBezTo>
                    <a:cubicBezTo>
                      <a:pt x="19" y="102"/>
                      <a:pt x="22" y="103"/>
                      <a:pt x="20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21" y="102"/>
                      <a:pt x="19" y="101"/>
                      <a:pt x="19" y="101"/>
                    </a:cubicBezTo>
                    <a:cubicBezTo>
                      <a:pt x="20" y="101"/>
                      <a:pt x="21" y="101"/>
                      <a:pt x="21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23" y="102"/>
                      <a:pt x="19" y="100"/>
                      <a:pt x="20" y="100"/>
                    </a:cubicBezTo>
                    <a:cubicBezTo>
                      <a:pt x="21" y="101"/>
                      <a:pt x="22" y="101"/>
                      <a:pt x="23" y="101"/>
                    </a:cubicBezTo>
                    <a:cubicBezTo>
                      <a:pt x="20" y="100"/>
                      <a:pt x="20" y="99"/>
                      <a:pt x="18" y="99"/>
                    </a:cubicBezTo>
                    <a:cubicBezTo>
                      <a:pt x="19" y="99"/>
                      <a:pt x="21" y="100"/>
                      <a:pt x="23" y="101"/>
                    </a:cubicBezTo>
                    <a:cubicBezTo>
                      <a:pt x="21" y="100"/>
                      <a:pt x="25" y="101"/>
                      <a:pt x="22" y="100"/>
                    </a:cubicBezTo>
                    <a:cubicBezTo>
                      <a:pt x="21" y="100"/>
                      <a:pt x="21" y="99"/>
                      <a:pt x="19" y="99"/>
                    </a:cubicBezTo>
                    <a:cubicBezTo>
                      <a:pt x="20" y="98"/>
                      <a:pt x="21" y="99"/>
                      <a:pt x="22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9" y="98"/>
                      <a:pt x="17" y="97"/>
                      <a:pt x="19" y="97"/>
                    </a:cubicBezTo>
                    <a:cubicBezTo>
                      <a:pt x="20" y="98"/>
                      <a:pt x="19" y="98"/>
                      <a:pt x="20" y="98"/>
                    </a:cubicBezTo>
                    <a:cubicBezTo>
                      <a:pt x="21" y="98"/>
                      <a:pt x="17" y="96"/>
                      <a:pt x="16" y="96"/>
                    </a:cubicBezTo>
                    <a:cubicBezTo>
                      <a:pt x="15" y="95"/>
                      <a:pt x="13" y="94"/>
                      <a:pt x="12" y="94"/>
                    </a:cubicBezTo>
                    <a:cubicBezTo>
                      <a:pt x="13" y="93"/>
                      <a:pt x="13" y="94"/>
                      <a:pt x="15" y="95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7" y="95"/>
                      <a:pt x="19" y="97"/>
                      <a:pt x="21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1" y="97"/>
                      <a:pt x="23" y="97"/>
                      <a:pt x="22" y="97"/>
                    </a:cubicBezTo>
                    <a:cubicBezTo>
                      <a:pt x="21" y="96"/>
                      <a:pt x="23" y="97"/>
                      <a:pt x="21" y="97"/>
                    </a:cubicBezTo>
                    <a:cubicBezTo>
                      <a:pt x="21" y="97"/>
                      <a:pt x="19" y="95"/>
                      <a:pt x="20" y="95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23" y="97"/>
                      <a:pt x="21" y="96"/>
                      <a:pt x="22" y="96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3" y="96"/>
                      <a:pt x="24" y="94"/>
                      <a:pt x="20" y="92"/>
                    </a:cubicBezTo>
                    <a:cubicBezTo>
                      <a:pt x="22" y="92"/>
                      <a:pt x="22" y="92"/>
                      <a:pt x="24" y="92"/>
                    </a:cubicBezTo>
                    <a:cubicBezTo>
                      <a:pt x="23" y="92"/>
                      <a:pt x="22" y="91"/>
                      <a:pt x="22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5" y="91"/>
                      <a:pt x="23" y="90"/>
                      <a:pt x="23" y="9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5" y="90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88"/>
                      <a:pt x="23" y="88"/>
                      <a:pt x="25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5" y="88"/>
                      <a:pt x="25" y="88"/>
                      <a:pt x="25" y="86"/>
                    </a:cubicBezTo>
                    <a:cubicBezTo>
                      <a:pt x="24" y="87"/>
                      <a:pt x="23" y="86"/>
                      <a:pt x="22" y="86"/>
                    </a:cubicBezTo>
                    <a:cubicBezTo>
                      <a:pt x="20" y="86"/>
                      <a:pt x="22" y="86"/>
                      <a:pt x="21" y="85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7" y="86"/>
                      <a:pt x="25" y="85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7" y="83"/>
                      <a:pt x="24" y="82"/>
                      <a:pt x="25" y="82"/>
                    </a:cubicBezTo>
                    <a:cubicBezTo>
                      <a:pt x="24" y="82"/>
                      <a:pt x="22" y="81"/>
                      <a:pt x="22" y="80"/>
                    </a:cubicBezTo>
                    <a:cubicBezTo>
                      <a:pt x="20" y="79"/>
                      <a:pt x="25" y="81"/>
                      <a:pt x="26" y="81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4" y="80"/>
                      <a:pt x="24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5" y="79"/>
                      <a:pt x="26" y="79"/>
                      <a:pt x="26" y="79"/>
                    </a:cubicBezTo>
                    <a:cubicBezTo>
                      <a:pt x="24" y="78"/>
                      <a:pt x="26" y="78"/>
                      <a:pt x="24" y="78"/>
                    </a:cubicBezTo>
                    <a:cubicBezTo>
                      <a:pt x="25" y="78"/>
                      <a:pt x="25" y="78"/>
                      <a:pt x="25" y="78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7" y="78"/>
                      <a:pt x="25" y="77"/>
                      <a:pt x="24" y="77"/>
                    </a:cubicBezTo>
                    <a:cubicBezTo>
                      <a:pt x="23" y="76"/>
                      <a:pt x="24" y="77"/>
                      <a:pt x="25" y="77"/>
                    </a:cubicBezTo>
                    <a:cubicBezTo>
                      <a:pt x="26" y="77"/>
                      <a:pt x="25" y="77"/>
                      <a:pt x="25" y="77"/>
                    </a:cubicBezTo>
                    <a:cubicBezTo>
                      <a:pt x="26" y="78"/>
                      <a:pt x="25" y="77"/>
                      <a:pt x="26" y="77"/>
                    </a:cubicBezTo>
                    <a:cubicBezTo>
                      <a:pt x="26" y="77"/>
                      <a:pt x="24" y="77"/>
                      <a:pt x="25" y="77"/>
                    </a:cubicBezTo>
                    <a:cubicBezTo>
                      <a:pt x="25" y="76"/>
                      <a:pt x="25" y="76"/>
                      <a:pt x="26" y="76"/>
                    </a:cubicBezTo>
                    <a:cubicBezTo>
                      <a:pt x="26" y="76"/>
                      <a:pt x="26" y="76"/>
                      <a:pt x="25" y="75"/>
                    </a:cubicBezTo>
                    <a:cubicBezTo>
                      <a:pt x="25" y="76"/>
                      <a:pt x="24" y="76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4" y="75"/>
                      <a:pt x="22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5" y="74"/>
                      <a:pt x="27" y="75"/>
                      <a:pt x="27" y="7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3"/>
                      <a:pt x="26" y="74"/>
                      <a:pt x="27" y="74"/>
                    </a:cubicBezTo>
                    <a:cubicBezTo>
                      <a:pt x="28" y="73"/>
                      <a:pt x="22" y="72"/>
                      <a:pt x="24" y="72"/>
                    </a:cubicBezTo>
                    <a:cubicBezTo>
                      <a:pt x="26" y="72"/>
                      <a:pt x="26" y="72"/>
                      <a:pt x="27" y="72"/>
                    </a:cubicBezTo>
                    <a:cubicBezTo>
                      <a:pt x="27" y="72"/>
                      <a:pt x="26" y="72"/>
                      <a:pt x="26" y="72"/>
                    </a:cubicBezTo>
                    <a:cubicBezTo>
                      <a:pt x="25" y="72"/>
                      <a:pt x="27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9" y="72"/>
                      <a:pt x="26" y="70"/>
                      <a:pt x="28" y="70"/>
                    </a:cubicBezTo>
                    <a:cubicBezTo>
                      <a:pt x="26" y="69"/>
                      <a:pt x="28" y="69"/>
                      <a:pt x="27" y="69"/>
                    </a:cubicBezTo>
                    <a:cubicBezTo>
                      <a:pt x="29" y="70"/>
                      <a:pt x="27" y="68"/>
                      <a:pt x="28" y="69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7" y="68"/>
                      <a:pt x="22" y="66"/>
                      <a:pt x="25" y="67"/>
                    </a:cubicBezTo>
                    <a:cubicBezTo>
                      <a:pt x="26" y="67"/>
                      <a:pt x="27" y="67"/>
                      <a:pt x="27" y="68"/>
                    </a:cubicBezTo>
                    <a:cubicBezTo>
                      <a:pt x="30" y="68"/>
                      <a:pt x="25" y="66"/>
                      <a:pt x="29" y="67"/>
                    </a:cubicBezTo>
                    <a:cubicBezTo>
                      <a:pt x="28" y="66"/>
                      <a:pt x="26" y="66"/>
                      <a:pt x="25" y="65"/>
                    </a:cubicBezTo>
                    <a:cubicBezTo>
                      <a:pt x="26" y="65"/>
                      <a:pt x="28" y="65"/>
                      <a:pt x="28" y="65"/>
                    </a:cubicBezTo>
                    <a:cubicBezTo>
                      <a:pt x="28" y="65"/>
                      <a:pt x="27" y="65"/>
                      <a:pt x="28" y="65"/>
                    </a:cubicBezTo>
                    <a:cubicBezTo>
                      <a:pt x="28" y="65"/>
                      <a:pt x="28" y="65"/>
                      <a:pt x="29" y="65"/>
                    </a:cubicBezTo>
                    <a:cubicBezTo>
                      <a:pt x="30" y="65"/>
                      <a:pt x="28" y="64"/>
                      <a:pt x="28" y="64"/>
                    </a:cubicBezTo>
                    <a:cubicBezTo>
                      <a:pt x="30" y="64"/>
                      <a:pt x="29" y="63"/>
                      <a:pt x="30" y="63"/>
                    </a:cubicBezTo>
                    <a:cubicBezTo>
                      <a:pt x="28" y="62"/>
                      <a:pt x="31" y="63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2"/>
                      <a:pt x="26" y="61"/>
                      <a:pt x="26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30" y="62"/>
                      <a:pt x="29" y="61"/>
                      <a:pt x="30" y="61"/>
                    </a:cubicBezTo>
                    <a:cubicBezTo>
                      <a:pt x="28" y="61"/>
                      <a:pt x="30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7" y="60"/>
                      <a:pt x="27" y="60"/>
                      <a:pt x="27" y="59"/>
                    </a:cubicBezTo>
                    <a:cubicBezTo>
                      <a:pt x="27" y="59"/>
                      <a:pt x="29" y="60"/>
                      <a:pt x="29" y="60"/>
                    </a:cubicBezTo>
                    <a:cubicBezTo>
                      <a:pt x="30" y="60"/>
                      <a:pt x="29" y="60"/>
                      <a:pt x="29" y="59"/>
                    </a:cubicBezTo>
                    <a:cubicBezTo>
                      <a:pt x="29" y="59"/>
                      <a:pt x="29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30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0" y="58"/>
                      <a:pt x="29" y="58"/>
                    </a:cubicBezTo>
                    <a:cubicBezTo>
                      <a:pt x="30" y="58"/>
                      <a:pt x="29" y="56"/>
                      <a:pt x="28" y="56"/>
                    </a:cubicBezTo>
                    <a:cubicBezTo>
                      <a:pt x="28" y="56"/>
                      <a:pt x="30" y="56"/>
                      <a:pt x="29" y="56"/>
                    </a:cubicBezTo>
                    <a:cubicBezTo>
                      <a:pt x="29" y="56"/>
                      <a:pt x="27" y="55"/>
                      <a:pt x="28" y="55"/>
                    </a:cubicBezTo>
                    <a:cubicBezTo>
                      <a:pt x="28" y="55"/>
                      <a:pt x="30" y="55"/>
                      <a:pt x="30" y="55"/>
                    </a:cubicBezTo>
                    <a:cubicBezTo>
                      <a:pt x="30" y="55"/>
                      <a:pt x="28" y="55"/>
                      <a:pt x="28" y="55"/>
                    </a:cubicBezTo>
                    <a:cubicBezTo>
                      <a:pt x="31" y="55"/>
                      <a:pt x="27" y="53"/>
                      <a:pt x="29" y="53"/>
                    </a:cubicBezTo>
                    <a:cubicBezTo>
                      <a:pt x="29" y="53"/>
                      <a:pt x="30" y="53"/>
                      <a:pt x="30" y="53"/>
                    </a:cubicBezTo>
                    <a:cubicBezTo>
                      <a:pt x="30" y="53"/>
                      <a:pt x="29" y="52"/>
                      <a:pt x="27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1"/>
                      <a:pt x="29" y="51"/>
                      <a:pt x="27" y="50"/>
                    </a:cubicBezTo>
                    <a:cubicBezTo>
                      <a:pt x="27" y="51"/>
                      <a:pt x="28" y="51"/>
                      <a:pt x="28" y="51"/>
                    </a:cubicBezTo>
                    <a:cubicBezTo>
                      <a:pt x="27" y="51"/>
                      <a:pt x="25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5" y="49"/>
                      <a:pt x="25" y="49"/>
                    </a:cubicBezTo>
                    <a:cubicBezTo>
                      <a:pt x="26" y="49"/>
                      <a:pt x="26" y="49"/>
                      <a:pt x="27" y="49"/>
                    </a:cubicBezTo>
                    <a:cubicBezTo>
                      <a:pt x="29" y="50"/>
                      <a:pt x="28" y="49"/>
                      <a:pt x="29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9" y="49"/>
                      <a:pt x="29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6" y="47"/>
                      <a:pt x="27" y="47"/>
                    </a:cubicBezTo>
                    <a:cubicBezTo>
                      <a:pt x="27" y="47"/>
                      <a:pt x="24" y="46"/>
                      <a:pt x="22" y="45"/>
                    </a:cubicBezTo>
                    <a:cubicBezTo>
                      <a:pt x="23" y="45"/>
                      <a:pt x="22" y="44"/>
                      <a:pt x="22" y="44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5"/>
                      <a:pt x="27" y="45"/>
                      <a:pt x="28" y="45"/>
                    </a:cubicBezTo>
                    <a:cubicBezTo>
                      <a:pt x="27" y="45"/>
                      <a:pt x="28" y="44"/>
                      <a:pt x="29" y="44"/>
                    </a:cubicBezTo>
                    <a:cubicBezTo>
                      <a:pt x="26" y="44"/>
                      <a:pt x="27" y="43"/>
                      <a:pt x="25" y="42"/>
                    </a:cubicBezTo>
                    <a:cubicBezTo>
                      <a:pt x="24" y="42"/>
                      <a:pt x="27" y="43"/>
                      <a:pt x="28" y="43"/>
                    </a:cubicBezTo>
                    <a:cubicBezTo>
                      <a:pt x="27" y="42"/>
                      <a:pt x="27" y="41"/>
                      <a:pt x="27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8" y="40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4" y="38"/>
                      <a:pt x="26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8"/>
                      <a:pt x="28" y="38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7" y="37"/>
                      <a:pt x="27" y="37"/>
                      <a:pt x="26" y="3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6" y="36"/>
                      <a:pt x="27" y="36"/>
                    </a:cubicBezTo>
                    <a:cubicBezTo>
                      <a:pt x="27" y="36"/>
                      <a:pt x="28" y="36"/>
                      <a:pt x="28" y="36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3"/>
                      <a:pt x="30" y="31"/>
                      <a:pt x="28" y="29"/>
                    </a:cubicBezTo>
                    <a:cubicBezTo>
                      <a:pt x="31" y="29"/>
                      <a:pt x="30" y="30"/>
                      <a:pt x="31" y="30"/>
                    </a:cubicBezTo>
                    <a:cubicBezTo>
                      <a:pt x="29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7"/>
                      <a:pt x="33" y="28"/>
                      <a:pt x="30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0" y="26"/>
                      <a:pt x="33" y="27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3" y="26"/>
                      <a:pt x="29" y="25"/>
                      <a:pt x="31" y="25"/>
                    </a:cubicBezTo>
                    <a:cubicBezTo>
                      <a:pt x="31" y="25"/>
                      <a:pt x="30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3"/>
                      <a:pt x="31" y="21"/>
                      <a:pt x="29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33" y="19"/>
                      <a:pt x="29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6"/>
                      <a:pt x="30" y="16"/>
                      <a:pt x="28" y="15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5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3" y="14"/>
                      <a:pt x="36" y="12"/>
                      <a:pt x="32" y="9"/>
                    </a:cubicBezTo>
                    <a:cubicBezTo>
                      <a:pt x="32" y="9"/>
                      <a:pt x="35" y="10"/>
                      <a:pt x="34" y="10"/>
                    </a:cubicBezTo>
                    <a:cubicBezTo>
                      <a:pt x="32" y="7"/>
                      <a:pt x="37" y="7"/>
                      <a:pt x="33" y="4"/>
                    </a:cubicBezTo>
                    <a:cubicBezTo>
                      <a:pt x="32" y="2"/>
                      <a:pt x="26" y="0"/>
                      <a:pt x="26" y="0"/>
                    </a:cubicBezTo>
                    <a:cubicBezTo>
                      <a:pt x="28" y="3"/>
                      <a:pt x="24" y="5"/>
                      <a:pt x="21" y="7"/>
                    </a:cubicBezTo>
                    <a:cubicBezTo>
                      <a:pt x="21" y="8"/>
                      <a:pt x="21" y="9"/>
                      <a:pt x="20" y="10"/>
                    </a:cubicBezTo>
                    <a:cubicBezTo>
                      <a:pt x="20" y="13"/>
                      <a:pt x="14" y="16"/>
                      <a:pt x="15" y="20"/>
                    </a:cubicBezTo>
                    <a:cubicBezTo>
                      <a:pt x="16" y="20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6" y="21"/>
                      <a:pt x="16" y="21"/>
                    </a:cubicBezTo>
                    <a:cubicBezTo>
                      <a:pt x="15" y="22"/>
                      <a:pt x="16" y="24"/>
                      <a:pt x="15" y="25"/>
                    </a:cubicBezTo>
                    <a:cubicBezTo>
                      <a:pt x="17" y="25"/>
                      <a:pt x="15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7" y="27"/>
                      <a:pt x="14" y="28"/>
                    </a:cubicBezTo>
                    <a:cubicBezTo>
                      <a:pt x="12" y="31"/>
                      <a:pt x="12" y="35"/>
                      <a:pt x="1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4" name="Freeform 116"/>
              <p:cNvSpPr/>
              <p:nvPr/>
            </p:nvSpPr>
            <p:spPr>
              <a:xfrm>
                <a:off x="6540" y="1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5" name="Freeform 117"/>
              <p:cNvSpPr/>
              <p:nvPr/>
            </p:nvSpPr>
            <p:spPr>
              <a:xfrm>
                <a:off x="5926" y="26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6" name="Freeform 118"/>
              <p:cNvSpPr/>
              <p:nvPr/>
            </p:nvSpPr>
            <p:spPr>
              <a:xfrm>
                <a:off x="6547" y="1503"/>
                <a:ext cx="5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0"/>
                  </a:cxn>
                  <a:cxn ang="0">
                    <a:pos x="2" y="3"/>
                  </a:cxn>
                </a:cxnLst>
                <a:rect l="0" t="0" r="0" b="0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7" name="Freeform 119"/>
              <p:cNvSpPr/>
              <p:nvPr/>
            </p:nvSpPr>
            <p:spPr>
              <a:xfrm>
                <a:off x="6545" y="150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8" name="Freeform 120"/>
              <p:cNvSpPr/>
              <p:nvPr/>
            </p:nvSpPr>
            <p:spPr>
              <a:xfrm>
                <a:off x="6547" y="1513"/>
                <a:ext cx="5" cy="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29" name="Freeform 121"/>
              <p:cNvSpPr/>
              <p:nvPr/>
            </p:nvSpPr>
            <p:spPr>
              <a:xfrm>
                <a:off x="6052" y="16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0" name="Freeform 122"/>
              <p:cNvSpPr/>
              <p:nvPr/>
            </p:nvSpPr>
            <p:spPr>
              <a:xfrm>
                <a:off x="6026" y="156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1" name="Freeform 123"/>
              <p:cNvSpPr/>
              <p:nvPr/>
            </p:nvSpPr>
            <p:spPr>
              <a:xfrm>
                <a:off x="6052" y="152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2" name="Freeform 124"/>
              <p:cNvSpPr/>
              <p:nvPr/>
            </p:nvSpPr>
            <p:spPr>
              <a:xfrm>
                <a:off x="7311" y="20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3" name="Freeform 125"/>
              <p:cNvSpPr/>
              <p:nvPr/>
            </p:nvSpPr>
            <p:spPr>
              <a:xfrm>
                <a:off x="6123" y="1646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4" name="Rectangle 126"/>
              <p:cNvSpPr/>
              <p:nvPr/>
            </p:nvSpPr>
            <p:spPr>
              <a:xfrm>
                <a:off x="6066" y="1546"/>
                <a:ext cx="2" cy="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335" name="Freeform 127"/>
              <p:cNvSpPr/>
              <p:nvPr/>
            </p:nvSpPr>
            <p:spPr>
              <a:xfrm>
                <a:off x="5938" y="1399"/>
                <a:ext cx="194" cy="301"/>
              </a:xfrm>
              <a:custGeom>
                <a:avLst/>
                <a:gdLst/>
                <a:ahLst/>
                <a:cxnLst>
                  <a:cxn ang="0">
                    <a:pos x="26" y="63"/>
                  </a:cxn>
                  <a:cxn ang="0">
                    <a:pos x="47" y="111"/>
                  </a:cxn>
                  <a:cxn ang="0">
                    <a:pos x="80" y="142"/>
                  </a:cxn>
                  <a:cxn ang="0">
                    <a:pos x="87" y="161"/>
                  </a:cxn>
                  <a:cxn ang="0">
                    <a:pos x="101" y="189"/>
                  </a:cxn>
                  <a:cxn ang="0">
                    <a:pos x="111" y="210"/>
                  </a:cxn>
                  <a:cxn ang="0">
                    <a:pos x="125" y="222"/>
                  </a:cxn>
                  <a:cxn ang="0">
                    <a:pos x="141" y="248"/>
                  </a:cxn>
                  <a:cxn ang="0">
                    <a:pos x="149" y="263"/>
                  </a:cxn>
                  <a:cxn ang="0">
                    <a:pos x="149" y="286"/>
                  </a:cxn>
                  <a:cxn ang="0">
                    <a:pos x="153" y="293"/>
                  </a:cxn>
                  <a:cxn ang="0">
                    <a:pos x="163" y="298"/>
                  </a:cxn>
                  <a:cxn ang="0">
                    <a:pos x="170" y="298"/>
                  </a:cxn>
                  <a:cxn ang="0">
                    <a:pos x="172" y="291"/>
                  </a:cxn>
                  <a:cxn ang="0">
                    <a:pos x="167" y="279"/>
                  </a:cxn>
                  <a:cxn ang="0">
                    <a:pos x="172" y="265"/>
                  </a:cxn>
                  <a:cxn ang="0">
                    <a:pos x="189" y="265"/>
                  </a:cxn>
                  <a:cxn ang="0">
                    <a:pos x="189" y="258"/>
                  </a:cxn>
                  <a:cxn ang="0">
                    <a:pos x="179" y="255"/>
                  </a:cxn>
                  <a:cxn ang="0">
                    <a:pos x="184" y="253"/>
                  </a:cxn>
                  <a:cxn ang="0">
                    <a:pos x="172" y="248"/>
                  </a:cxn>
                  <a:cxn ang="0">
                    <a:pos x="182" y="241"/>
                  </a:cxn>
                  <a:cxn ang="0">
                    <a:pos x="184" y="237"/>
                  </a:cxn>
                  <a:cxn ang="0">
                    <a:pos x="179" y="237"/>
                  </a:cxn>
                  <a:cxn ang="0">
                    <a:pos x="179" y="227"/>
                  </a:cxn>
                  <a:cxn ang="0">
                    <a:pos x="167" y="227"/>
                  </a:cxn>
                  <a:cxn ang="0">
                    <a:pos x="153" y="225"/>
                  </a:cxn>
                  <a:cxn ang="0">
                    <a:pos x="165" y="218"/>
                  </a:cxn>
                  <a:cxn ang="0">
                    <a:pos x="160" y="203"/>
                  </a:cxn>
                  <a:cxn ang="0">
                    <a:pos x="158" y="199"/>
                  </a:cxn>
                  <a:cxn ang="0">
                    <a:pos x="153" y="191"/>
                  </a:cxn>
                  <a:cxn ang="0">
                    <a:pos x="146" y="177"/>
                  </a:cxn>
                  <a:cxn ang="0">
                    <a:pos x="141" y="173"/>
                  </a:cxn>
                  <a:cxn ang="0">
                    <a:pos x="139" y="170"/>
                  </a:cxn>
                  <a:cxn ang="0">
                    <a:pos x="134" y="168"/>
                  </a:cxn>
                  <a:cxn ang="0">
                    <a:pos x="137" y="161"/>
                  </a:cxn>
                  <a:cxn ang="0">
                    <a:pos x="130" y="158"/>
                  </a:cxn>
                  <a:cxn ang="0">
                    <a:pos x="127" y="146"/>
                  </a:cxn>
                  <a:cxn ang="0">
                    <a:pos x="120" y="137"/>
                  </a:cxn>
                  <a:cxn ang="0">
                    <a:pos x="120" y="127"/>
                  </a:cxn>
                  <a:cxn ang="0">
                    <a:pos x="113" y="125"/>
                  </a:cxn>
                  <a:cxn ang="0">
                    <a:pos x="115" y="125"/>
                  </a:cxn>
                  <a:cxn ang="0">
                    <a:pos x="106" y="118"/>
                  </a:cxn>
                  <a:cxn ang="0">
                    <a:pos x="101" y="109"/>
                  </a:cxn>
                  <a:cxn ang="0">
                    <a:pos x="97" y="104"/>
                  </a:cxn>
                  <a:cxn ang="0">
                    <a:pos x="75" y="104"/>
                  </a:cxn>
                  <a:cxn ang="0">
                    <a:pos x="82" y="92"/>
                  </a:cxn>
                  <a:cxn ang="0">
                    <a:pos x="73" y="85"/>
                  </a:cxn>
                  <a:cxn ang="0">
                    <a:pos x="70" y="75"/>
                  </a:cxn>
                  <a:cxn ang="0">
                    <a:pos x="61" y="56"/>
                  </a:cxn>
                  <a:cxn ang="0">
                    <a:pos x="59" y="49"/>
                  </a:cxn>
                  <a:cxn ang="0">
                    <a:pos x="35" y="35"/>
                  </a:cxn>
                  <a:cxn ang="0">
                    <a:pos x="30" y="30"/>
                  </a:cxn>
                </a:cxnLst>
                <a:rect l="0" t="0" r="0" b="0"/>
                <a:pathLst>
                  <a:path w="82" h="127">
                    <a:moveTo>
                      <a:pt x="1" y="12"/>
                    </a:moveTo>
                    <a:cubicBezTo>
                      <a:pt x="2" y="13"/>
                      <a:pt x="4" y="14"/>
                      <a:pt x="3" y="15"/>
                    </a:cubicBezTo>
                    <a:cubicBezTo>
                      <a:pt x="6" y="19"/>
                      <a:pt x="4" y="25"/>
                      <a:pt x="8" y="28"/>
                    </a:cubicBezTo>
                    <a:cubicBezTo>
                      <a:pt x="9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8"/>
                      <a:pt x="9" y="28"/>
                    </a:cubicBezTo>
                    <a:cubicBezTo>
                      <a:pt x="10" y="29"/>
                      <a:pt x="12" y="30"/>
                      <a:pt x="12" y="32"/>
                    </a:cubicBezTo>
                    <a:cubicBezTo>
                      <a:pt x="14" y="31"/>
                      <a:pt x="13" y="33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3" y="35"/>
                    </a:cubicBezTo>
                    <a:cubicBezTo>
                      <a:pt x="14" y="40"/>
                      <a:pt x="18" y="43"/>
                      <a:pt x="20" y="47"/>
                    </a:cubicBezTo>
                    <a:cubicBezTo>
                      <a:pt x="22" y="50"/>
                      <a:pt x="26" y="53"/>
                      <a:pt x="29" y="57"/>
                    </a:cubicBezTo>
                    <a:cubicBezTo>
                      <a:pt x="32" y="56"/>
                      <a:pt x="31" y="57"/>
                      <a:pt x="34" y="56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5" y="57"/>
                      <a:pt x="34" y="58"/>
                      <a:pt x="33" y="59"/>
                    </a:cubicBezTo>
                    <a:cubicBezTo>
                      <a:pt x="34" y="59"/>
                      <a:pt x="33" y="59"/>
                      <a:pt x="35" y="58"/>
                    </a:cubicBezTo>
                    <a:cubicBezTo>
                      <a:pt x="37" y="58"/>
                      <a:pt x="33" y="60"/>
                      <a:pt x="34" y="60"/>
                    </a:cubicBezTo>
                    <a:cubicBezTo>
                      <a:pt x="33" y="60"/>
                      <a:pt x="35" y="59"/>
                      <a:pt x="35" y="60"/>
                    </a:cubicBezTo>
                    <a:cubicBezTo>
                      <a:pt x="37" y="60"/>
                      <a:pt x="33" y="60"/>
                      <a:pt x="32" y="62"/>
                    </a:cubicBezTo>
                    <a:cubicBezTo>
                      <a:pt x="34" y="64"/>
                      <a:pt x="37" y="65"/>
                      <a:pt x="37" y="67"/>
                    </a:cubicBezTo>
                    <a:cubicBezTo>
                      <a:pt x="37" y="67"/>
                      <a:pt x="38" y="66"/>
                      <a:pt x="38" y="66"/>
                    </a:cubicBezTo>
                    <a:cubicBezTo>
                      <a:pt x="35" y="68"/>
                      <a:pt x="39" y="66"/>
                      <a:pt x="38" y="67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6" y="69"/>
                      <a:pt x="39" y="69"/>
                      <a:pt x="38" y="70"/>
                    </a:cubicBezTo>
                    <a:cubicBezTo>
                      <a:pt x="39" y="70"/>
                      <a:pt x="37" y="72"/>
                      <a:pt x="39" y="72"/>
                    </a:cubicBezTo>
                    <a:cubicBezTo>
                      <a:pt x="38" y="72"/>
                      <a:pt x="38" y="73"/>
                      <a:pt x="38" y="73"/>
                    </a:cubicBezTo>
                    <a:cubicBezTo>
                      <a:pt x="41" y="72"/>
                      <a:pt x="37" y="75"/>
                      <a:pt x="40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1" y="76"/>
                      <a:pt x="41" y="79"/>
                      <a:pt x="43" y="80"/>
                    </a:cubicBezTo>
                    <a:cubicBezTo>
                      <a:pt x="44" y="81"/>
                      <a:pt x="42" y="84"/>
                      <a:pt x="44" y="84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6" y="84"/>
                      <a:pt x="45" y="84"/>
                      <a:pt x="44" y="84"/>
                    </a:cubicBezTo>
                    <a:cubicBezTo>
                      <a:pt x="46" y="84"/>
                      <a:pt x="45" y="86"/>
                      <a:pt x="45" y="87"/>
                    </a:cubicBezTo>
                    <a:cubicBezTo>
                      <a:pt x="46" y="87"/>
                      <a:pt x="46" y="87"/>
                      <a:pt x="47" y="86"/>
                    </a:cubicBezTo>
                    <a:cubicBezTo>
                      <a:pt x="45" y="88"/>
                      <a:pt x="48" y="88"/>
                      <a:pt x="47" y="89"/>
                    </a:cubicBezTo>
                    <a:cubicBezTo>
                      <a:pt x="50" y="88"/>
                      <a:pt x="49" y="89"/>
                      <a:pt x="50" y="89"/>
                    </a:cubicBezTo>
                    <a:cubicBezTo>
                      <a:pt x="50" y="89"/>
                      <a:pt x="49" y="90"/>
                      <a:pt x="48" y="90"/>
                    </a:cubicBezTo>
                    <a:cubicBezTo>
                      <a:pt x="49" y="91"/>
                      <a:pt x="49" y="91"/>
                      <a:pt x="49" y="92"/>
                    </a:cubicBezTo>
                    <a:cubicBezTo>
                      <a:pt x="49" y="92"/>
                      <a:pt x="51" y="92"/>
                      <a:pt x="51" y="92"/>
                    </a:cubicBezTo>
                    <a:cubicBezTo>
                      <a:pt x="49" y="93"/>
                      <a:pt x="51" y="93"/>
                      <a:pt x="50" y="94"/>
                    </a:cubicBezTo>
                    <a:cubicBezTo>
                      <a:pt x="52" y="93"/>
                      <a:pt x="54" y="93"/>
                      <a:pt x="53" y="94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5"/>
                      <a:pt x="51" y="98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6" y="100"/>
                      <a:pt x="54" y="103"/>
                      <a:pt x="58" y="103"/>
                    </a:cubicBezTo>
                    <a:cubicBezTo>
                      <a:pt x="57" y="104"/>
                      <a:pt x="56" y="105"/>
                      <a:pt x="57" y="105"/>
                    </a:cubicBezTo>
                    <a:cubicBezTo>
                      <a:pt x="58" y="105"/>
                      <a:pt x="58" y="106"/>
                      <a:pt x="60" y="105"/>
                    </a:cubicBezTo>
                    <a:cubicBezTo>
                      <a:pt x="61" y="106"/>
                      <a:pt x="59" y="106"/>
                      <a:pt x="59" y="106"/>
                    </a:cubicBezTo>
                    <a:cubicBezTo>
                      <a:pt x="59" y="107"/>
                      <a:pt x="57" y="108"/>
                      <a:pt x="59" y="108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9" y="109"/>
                      <a:pt x="61" y="109"/>
                      <a:pt x="60" y="110"/>
                    </a:cubicBezTo>
                    <a:cubicBezTo>
                      <a:pt x="61" y="110"/>
                      <a:pt x="62" y="111"/>
                      <a:pt x="64" y="110"/>
                    </a:cubicBezTo>
                    <a:cubicBezTo>
                      <a:pt x="64" y="110"/>
                      <a:pt x="61" y="111"/>
                      <a:pt x="63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3"/>
                      <a:pt x="62" y="114"/>
                      <a:pt x="63" y="115"/>
                    </a:cubicBezTo>
                    <a:cubicBezTo>
                      <a:pt x="61" y="116"/>
                      <a:pt x="64" y="116"/>
                      <a:pt x="62" y="117"/>
                    </a:cubicBezTo>
                    <a:cubicBezTo>
                      <a:pt x="64" y="118"/>
                      <a:pt x="62" y="119"/>
                      <a:pt x="65" y="119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64" y="120"/>
                      <a:pt x="64" y="121"/>
                      <a:pt x="63" y="121"/>
                    </a:cubicBezTo>
                    <a:cubicBezTo>
                      <a:pt x="63" y="122"/>
                      <a:pt x="65" y="122"/>
                      <a:pt x="66" y="122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5" y="123"/>
                      <a:pt x="67" y="123"/>
                      <a:pt x="69" y="123"/>
                    </a:cubicBezTo>
                    <a:cubicBezTo>
                      <a:pt x="68" y="123"/>
                      <a:pt x="69" y="123"/>
                      <a:pt x="68" y="124"/>
                    </a:cubicBezTo>
                    <a:cubicBezTo>
                      <a:pt x="67" y="123"/>
                      <a:pt x="66" y="123"/>
                      <a:pt x="64" y="123"/>
                    </a:cubicBezTo>
                    <a:cubicBezTo>
                      <a:pt x="63" y="123"/>
                      <a:pt x="67" y="124"/>
                      <a:pt x="65" y="124"/>
                    </a:cubicBezTo>
                    <a:cubicBezTo>
                      <a:pt x="64" y="125"/>
                      <a:pt x="65" y="125"/>
                      <a:pt x="67" y="125"/>
                    </a:cubicBezTo>
                    <a:cubicBezTo>
                      <a:pt x="66" y="125"/>
                      <a:pt x="66" y="125"/>
                      <a:pt x="65" y="125"/>
                    </a:cubicBezTo>
                    <a:cubicBezTo>
                      <a:pt x="65" y="126"/>
                      <a:pt x="65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7" y="126"/>
                      <a:pt x="67" y="126"/>
                      <a:pt x="69" y="126"/>
                    </a:cubicBezTo>
                    <a:cubicBezTo>
                      <a:pt x="69" y="126"/>
                      <a:pt x="68" y="126"/>
                      <a:pt x="69" y="126"/>
                    </a:cubicBezTo>
                    <a:cubicBezTo>
                      <a:pt x="70" y="126"/>
                      <a:pt x="71" y="126"/>
                      <a:pt x="69" y="126"/>
                    </a:cubicBezTo>
                    <a:cubicBezTo>
                      <a:pt x="68" y="127"/>
                      <a:pt x="67" y="126"/>
                      <a:pt x="66" y="126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69" y="127"/>
                      <a:pt x="69" y="127"/>
                      <a:pt x="71" y="127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1" y="126"/>
                      <a:pt x="72" y="125"/>
                      <a:pt x="71" y="125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69" y="125"/>
                      <a:pt x="67" y="124"/>
                      <a:pt x="69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4"/>
                      <a:pt x="70" y="124"/>
                      <a:pt x="71" y="123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4"/>
                      <a:pt x="72" y="122"/>
                      <a:pt x="71" y="122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3" y="122"/>
                      <a:pt x="70" y="123"/>
                      <a:pt x="70" y="122"/>
                    </a:cubicBezTo>
                    <a:cubicBezTo>
                      <a:pt x="71" y="122"/>
                      <a:pt x="73" y="122"/>
                      <a:pt x="74" y="121"/>
                    </a:cubicBezTo>
                    <a:cubicBezTo>
                      <a:pt x="74" y="121"/>
                      <a:pt x="72" y="120"/>
                      <a:pt x="74" y="119"/>
                    </a:cubicBezTo>
                    <a:cubicBezTo>
                      <a:pt x="73" y="118"/>
                      <a:pt x="72" y="118"/>
                      <a:pt x="71" y="118"/>
                    </a:cubicBezTo>
                    <a:cubicBezTo>
                      <a:pt x="71" y="117"/>
                      <a:pt x="74" y="117"/>
                      <a:pt x="73" y="117"/>
                    </a:cubicBezTo>
                    <a:cubicBezTo>
                      <a:pt x="74" y="117"/>
                      <a:pt x="75" y="117"/>
                      <a:pt x="75" y="116"/>
                    </a:cubicBezTo>
                    <a:cubicBezTo>
                      <a:pt x="74" y="116"/>
                      <a:pt x="75" y="115"/>
                      <a:pt x="73" y="116"/>
                    </a:cubicBezTo>
                    <a:cubicBezTo>
                      <a:pt x="74" y="115"/>
                      <a:pt x="74" y="114"/>
                      <a:pt x="73" y="114"/>
                    </a:cubicBezTo>
                    <a:cubicBezTo>
                      <a:pt x="73" y="114"/>
                      <a:pt x="75" y="114"/>
                      <a:pt x="76" y="113"/>
                    </a:cubicBezTo>
                    <a:cubicBezTo>
                      <a:pt x="74" y="113"/>
                      <a:pt x="73" y="113"/>
                      <a:pt x="73" y="112"/>
                    </a:cubicBezTo>
                    <a:cubicBezTo>
                      <a:pt x="72" y="112"/>
                      <a:pt x="72" y="113"/>
                      <a:pt x="70" y="113"/>
                    </a:cubicBezTo>
                    <a:cubicBezTo>
                      <a:pt x="70" y="113"/>
                      <a:pt x="69" y="113"/>
                      <a:pt x="69" y="113"/>
                    </a:cubicBezTo>
                    <a:cubicBezTo>
                      <a:pt x="71" y="112"/>
                      <a:pt x="74" y="112"/>
                      <a:pt x="74" y="111"/>
                    </a:cubicBezTo>
                    <a:cubicBezTo>
                      <a:pt x="77" y="111"/>
                      <a:pt x="73" y="112"/>
                      <a:pt x="76" y="111"/>
                    </a:cubicBezTo>
                    <a:cubicBezTo>
                      <a:pt x="78" y="111"/>
                      <a:pt x="79" y="112"/>
                      <a:pt x="77" y="113"/>
                    </a:cubicBezTo>
                    <a:cubicBezTo>
                      <a:pt x="80" y="113"/>
                      <a:pt x="78" y="112"/>
                      <a:pt x="80" y="112"/>
                    </a:cubicBezTo>
                    <a:cubicBezTo>
                      <a:pt x="80" y="111"/>
                      <a:pt x="78" y="111"/>
                      <a:pt x="78" y="111"/>
                    </a:cubicBezTo>
                    <a:cubicBezTo>
                      <a:pt x="77" y="111"/>
                      <a:pt x="77" y="111"/>
                      <a:pt x="76" y="111"/>
                    </a:cubicBezTo>
                    <a:cubicBezTo>
                      <a:pt x="73" y="111"/>
                      <a:pt x="77" y="110"/>
                      <a:pt x="77" y="110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9" y="109"/>
                      <a:pt x="77" y="110"/>
                      <a:pt x="77" y="109"/>
                    </a:cubicBezTo>
                    <a:cubicBezTo>
                      <a:pt x="80" y="108"/>
                      <a:pt x="78" y="110"/>
                      <a:pt x="80" y="109"/>
                    </a:cubicBezTo>
                    <a:cubicBezTo>
                      <a:pt x="82" y="109"/>
                      <a:pt x="82" y="109"/>
                      <a:pt x="82" y="109"/>
                    </a:cubicBezTo>
                    <a:cubicBezTo>
                      <a:pt x="82" y="108"/>
                      <a:pt x="79" y="109"/>
                      <a:pt x="80" y="108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79" y="108"/>
                      <a:pt x="77" y="108"/>
                      <a:pt x="77" y="109"/>
                    </a:cubicBezTo>
                    <a:cubicBezTo>
                      <a:pt x="74" y="109"/>
                      <a:pt x="77" y="109"/>
                      <a:pt x="76" y="108"/>
                    </a:cubicBezTo>
                    <a:cubicBezTo>
                      <a:pt x="74" y="108"/>
                      <a:pt x="76" y="108"/>
                      <a:pt x="75" y="109"/>
                    </a:cubicBezTo>
                    <a:cubicBezTo>
                      <a:pt x="73" y="109"/>
                      <a:pt x="73" y="109"/>
                      <a:pt x="73" y="108"/>
                    </a:cubicBezTo>
                    <a:cubicBezTo>
                      <a:pt x="72" y="108"/>
                      <a:pt x="74" y="108"/>
                      <a:pt x="75" y="107"/>
                    </a:cubicBezTo>
                    <a:cubicBezTo>
                      <a:pt x="76" y="107"/>
                      <a:pt x="76" y="108"/>
                      <a:pt x="75" y="108"/>
                    </a:cubicBezTo>
                    <a:cubicBezTo>
                      <a:pt x="77" y="108"/>
                      <a:pt x="79" y="107"/>
                      <a:pt x="80" y="107"/>
                    </a:cubicBezTo>
                    <a:cubicBezTo>
                      <a:pt x="81" y="106"/>
                      <a:pt x="79" y="107"/>
                      <a:pt x="78" y="107"/>
                    </a:cubicBezTo>
                    <a:cubicBezTo>
                      <a:pt x="78" y="107"/>
                      <a:pt x="76" y="107"/>
                      <a:pt x="76" y="107"/>
                    </a:cubicBezTo>
                    <a:cubicBezTo>
                      <a:pt x="71" y="107"/>
                      <a:pt x="79" y="106"/>
                      <a:pt x="78" y="105"/>
                    </a:cubicBezTo>
                    <a:cubicBezTo>
                      <a:pt x="75" y="106"/>
                      <a:pt x="74" y="105"/>
                      <a:pt x="70" y="107"/>
                    </a:cubicBezTo>
                    <a:cubicBezTo>
                      <a:pt x="70" y="107"/>
                      <a:pt x="69" y="107"/>
                      <a:pt x="69" y="106"/>
                    </a:cubicBezTo>
                    <a:cubicBezTo>
                      <a:pt x="71" y="106"/>
                      <a:pt x="71" y="106"/>
                      <a:pt x="73" y="10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8" y="103"/>
                      <a:pt x="77" y="104"/>
                      <a:pt x="76" y="103"/>
                    </a:cubicBezTo>
                    <a:cubicBezTo>
                      <a:pt x="77" y="103"/>
                      <a:pt x="78" y="103"/>
                      <a:pt x="78" y="102"/>
                    </a:cubicBezTo>
                    <a:cubicBezTo>
                      <a:pt x="77" y="103"/>
                      <a:pt x="75" y="103"/>
                      <a:pt x="75" y="103"/>
                    </a:cubicBezTo>
                    <a:cubicBezTo>
                      <a:pt x="74" y="103"/>
                      <a:pt x="76" y="102"/>
                      <a:pt x="77" y="102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7" y="102"/>
                      <a:pt x="79" y="101"/>
                      <a:pt x="79" y="101"/>
                    </a:cubicBezTo>
                    <a:cubicBezTo>
                      <a:pt x="77" y="101"/>
                      <a:pt x="76" y="102"/>
                      <a:pt x="74" y="102"/>
                    </a:cubicBezTo>
                    <a:cubicBezTo>
                      <a:pt x="74" y="102"/>
                      <a:pt x="75" y="101"/>
                      <a:pt x="75" y="101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101"/>
                      <a:pt x="79" y="100"/>
                      <a:pt x="78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7" y="100"/>
                      <a:pt x="78" y="100"/>
                      <a:pt x="78" y="100"/>
                    </a:cubicBezTo>
                    <a:cubicBezTo>
                      <a:pt x="77" y="100"/>
                      <a:pt x="77" y="99"/>
                      <a:pt x="77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9"/>
                      <a:pt x="75" y="99"/>
                      <a:pt x="76" y="99"/>
                    </a:cubicBezTo>
                    <a:cubicBezTo>
                      <a:pt x="74" y="100"/>
                      <a:pt x="77" y="99"/>
                      <a:pt x="76" y="100"/>
                    </a:cubicBezTo>
                    <a:cubicBezTo>
                      <a:pt x="74" y="100"/>
                      <a:pt x="74" y="100"/>
                      <a:pt x="73" y="100"/>
                    </a:cubicBezTo>
                    <a:cubicBezTo>
                      <a:pt x="76" y="99"/>
                      <a:pt x="73" y="99"/>
                      <a:pt x="73" y="99"/>
                    </a:cubicBezTo>
                    <a:cubicBezTo>
                      <a:pt x="74" y="98"/>
                      <a:pt x="75" y="98"/>
                      <a:pt x="75" y="98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7" y="97"/>
                      <a:pt x="73" y="98"/>
                      <a:pt x="73" y="97"/>
                    </a:cubicBezTo>
                    <a:cubicBezTo>
                      <a:pt x="75" y="97"/>
                      <a:pt x="76" y="96"/>
                      <a:pt x="76" y="96"/>
                    </a:cubicBezTo>
                    <a:cubicBezTo>
                      <a:pt x="74" y="97"/>
                      <a:pt x="73" y="97"/>
                      <a:pt x="71" y="97"/>
                    </a:cubicBezTo>
                    <a:cubicBezTo>
                      <a:pt x="72" y="96"/>
                      <a:pt x="75" y="96"/>
                      <a:pt x="76" y="96"/>
                    </a:cubicBezTo>
                    <a:cubicBezTo>
                      <a:pt x="74" y="96"/>
                      <a:pt x="77" y="94"/>
                      <a:pt x="75" y="95"/>
                    </a:cubicBezTo>
                    <a:cubicBezTo>
                      <a:pt x="74" y="96"/>
                      <a:pt x="73" y="96"/>
                      <a:pt x="72" y="96"/>
                    </a:cubicBezTo>
                    <a:cubicBezTo>
                      <a:pt x="72" y="95"/>
                      <a:pt x="73" y="96"/>
                      <a:pt x="74" y="95"/>
                    </a:cubicBezTo>
                    <a:cubicBezTo>
                      <a:pt x="74" y="95"/>
                      <a:pt x="72" y="95"/>
                      <a:pt x="71" y="96"/>
                    </a:cubicBezTo>
                    <a:cubicBezTo>
                      <a:pt x="71" y="95"/>
                      <a:pt x="69" y="96"/>
                      <a:pt x="70" y="95"/>
                    </a:cubicBezTo>
                    <a:cubicBezTo>
                      <a:pt x="72" y="94"/>
                      <a:pt x="71" y="95"/>
                      <a:pt x="72" y="95"/>
                    </a:cubicBezTo>
                    <a:cubicBezTo>
                      <a:pt x="72" y="94"/>
                      <a:pt x="68" y="96"/>
                      <a:pt x="68" y="95"/>
                    </a:cubicBezTo>
                    <a:cubicBezTo>
                      <a:pt x="67" y="96"/>
                      <a:pt x="64" y="97"/>
                      <a:pt x="63" y="97"/>
                    </a:cubicBezTo>
                    <a:cubicBezTo>
                      <a:pt x="63" y="96"/>
                      <a:pt x="64" y="97"/>
                      <a:pt x="66" y="96"/>
                    </a:cubicBezTo>
                    <a:cubicBezTo>
                      <a:pt x="65" y="95"/>
                      <a:pt x="65" y="95"/>
                      <a:pt x="65" y="95"/>
                    </a:cubicBezTo>
                    <a:cubicBezTo>
                      <a:pt x="68" y="94"/>
                      <a:pt x="70" y="95"/>
                      <a:pt x="72" y="93"/>
                    </a:cubicBezTo>
                    <a:cubicBezTo>
                      <a:pt x="71" y="93"/>
                      <a:pt x="71" y="93"/>
                      <a:pt x="71" y="93"/>
                    </a:cubicBezTo>
                    <a:cubicBezTo>
                      <a:pt x="72" y="93"/>
                      <a:pt x="74" y="93"/>
                      <a:pt x="74" y="92"/>
                    </a:cubicBezTo>
                    <a:cubicBezTo>
                      <a:pt x="72" y="93"/>
                      <a:pt x="74" y="92"/>
                      <a:pt x="73" y="92"/>
                    </a:cubicBezTo>
                    <a:cubicBezTo>
                      <a:pt x="71" y="92"/>
                      <a:pt x="74" y="92"/>
                      <a:pt x="72" y="92"/>
                    </a:cubicBezTo>
                    <a:cubicBezTo>
                      <a:pt x="72" y="92"/>
                      <a:pt x="69" y="93"/>
                      <a:pt x="70" y="92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1" y="92"/>
                      <a:pt x="72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89"/>
                      <a:pt x="72" y="88"/>
                      <a:pt x="67" y="88"/>
                    </a:cubicBezTo>
                    <a:cubicBezTo>
                      <a:pt x="69" y="87"/>
                      <a:pt x="69" y="87"/>
                      <a:pt x="70" y="86"/>
                    </a:cubicBezTo>
                    <a:cubicBezTo>
                      <a:pt x="69" y="86"/>
                      <a:pt x="68" y="86"/>
                      <a:pt x="68" y="86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0" y="84"/>
                      <a:pt x="68" y="85"/>
                      <a:pt x="67" y="85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9" y="83"/>
                      <a:pt x="67" y="84"/>
                      <a:pt x="67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6" y="84"/>
                      <a:pt x="66" y="83"/>
                      <a:pt x="68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2"/>
                      <a:pt x="67" y="81"/>
                      <a:pt x="66" y="81"/>
                    </a:cubicBezTo>
                    <a:cubicBezTo>
                      <a:pt x="66" y="82"/>
                      <a:pt x="65" y="82"/>
                      <a:pt x="64" y="82"/>
                    </a:cubicBezTo>
                    <a:cubicBezTo>
                      <a:pt x="62" y="83"/>
                      <a:pt x="64" y="82"/>
                      <a:pt x="63" y="82"/>
                    </a:cubicBezTo>
                    <a:cubicBezTo>
                      <a:pt x="64" y="82"/>
                      <a:pt x="64" y="81"/>
                      <a:pt x="65" y="81"/>
                    </a:cubicBezTo>
                    <a:cubicBezTo>
                      <a:pt x="68" y="79"/>
                      <a:pt x="65" y="79"/>
                      <a:pt x="65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6" y="77"/>
                      <a:pt x="63" y="77"/>
                      <a:pt x="64" y="76"/>
                    </a:cubicBezTo>
                    <a:cubicBezTo>
                      <a:pt x="63" y="76"/>
                      <a:pt x="60" y="77"/>
                      <a:pt x="60" y="77"/>
                    </a:cubicBezTo>
                    <a:cubicBezTo>
                      <a:pt x="58" y="78"/>
                      <a:pt x="62" y="76"/>
                      <a:pt x="63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1" y="75"/>
                      <a:pt x="60" y="75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4"/>
                      <a:pt x="62" y="73"/>
                      <a:pt x="62" y="73"/>
                    </a:cubicBezTo>
                    <a:cubicBezTo>
                      <a:pt x="60" y="74"/>
                      <a:pt x="61" y="72"/>
                      <a:pt x="59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2" y="71"/>
                      <a:pt x="60" y="72"/>
                      <a:pt x="59" y="73"/>
                    </a:cubicBezTo>
                    <a:cubicBezTo>
                      <a:pt x="57" y="73"/>
                      <a:pt x="59" y="72"/>
                      <a:pt x="59" y="72"/>
                    </a:cubicBezTo>
                    <a:cubicBezTo>
                      <a:pt x="60" y="71"/>
                      <a:pt x="59" y="72"/>
                      <a:pt x="59" y="72"/>
                    </a:cubicBezTo>
                    <a:cubicBezTo>
                      <a:pt x="61" y="72"/>
                      <a:pt x="60" y="72"/>
                      <a:pt x="61" y="71"/>
                    </a:cubicBezTo>
                    <a:cubicBezTo>
                      <a:pt x="61" y="71"/>
                      <a:pt x="59" y="72"/>
                      <a:pt x="59" y="72"/>
                    </a:cubicBezTo>
                    <a:cubicBezTo>
                      <a:pt x="59" y="71"/>
                      <a:pt x="58" y="71"/>
                      <a:pt x="60" y="70"/>
                    </a:cubicBezTo>
                    <a:cubicBezTo>
                      <a:pt x="59" y="71"/>
                      <a:pt x="59" y="70"/>
                      <a:pt x="58" y="70"/>
                    </a:cubicBezTo>
                    <a:cubicBezTo>
                      <a:pt x="58" y="71"/>
                      <a:pt x="58" y="71"/>
                      <a:pt x="57" y="72"/>
                    </a:cubicBezTo>
                    <a:cubicBezTo>
                      <a:pt x="57" y="72"/>
                      <a:pt x="56" y="72"/>
                      <a:pt x="57" y="71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1"/>
                      <a:pt x="57" y="71"/>
                      <a:pt x="56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6" y="71"/>
                      <a:pt x="56" y="70"/>
                      <a:pt x="56" y="70"/>
                    </a:cubicBezTo>
                    <a:cubicBezTo>
                      <a:pt x="57" y="69"/>
                      <a:pt x="59" y="69"/>
                      <a:pt x="59" y="68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6"/>
                      <a:pt x="54" y="69"/>
                      <a:pt x="55" y="68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5" y="67"/>
                      <a:pt x="58" y="66"/>
                      <a:pt x="56" y="67"/>
                    </a:cubicBezTo>
                    <a:cubicBezTo>
                      <a:pt x="55" y="68"/>
                      <a:pt x="56" y="67"/>
                      <a:pt x="55" y="67"/>
                    </a:cubicBezTo>
                    <a:cubicBezTo>
                      <a:pt x="59" y="65"/>
                      <a:pt x="55" y="65"/>
                      <a:pt x="57" y="63"/>
                    </a:cubicBezTo>
                    <a:cubicBezTo>
                      <a:pt x="54" y="64"/>
                      <a:pt x="56" y="63"/>
                      <a:pt x="55" y="63"/>
                    </a:cubicBezTo>
                    <a:cubicBezTo>
                      <a:pt x="57" y="62"/>
                      <a:pt x="54" y="63"/>
                      <a:pt x="55" y="62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2"/>
                      <a:pt x="49" y="64"/>
                      <a:pt x="52" y="63"/>
                    </a:cubicBezTo>
                    <a:cubicBezTo>
                      <a:pt x="52" y="62"/>
                      <a:pt x="54" y="62"/>
                      <a:pt x="54" y="62"/>
                    </a:cubicBezTo>
                    <a:cubicBezTo>
                      <a:pt x="56" y="60"/>
                      <a:pt x="51" y="62"/>
                      <a:pt x="54" y="60"/>
                    </a:cubicBezTo>
                    <a:cubicBezTo>
                      <a:pt x="53" y="60"/>
                      <a:pt x="52" y="61"/>
                      <a:pt x="51" y="61"/>
                    </a:cubicBezTo>
                    <a:cubicBezTo>
                      <a:pt x="52" y="61"/>
                      <a:pt x="52" y="59"/>
                      <a:pt x="53" y="59"/>
                    </a:cubicBezTo>
                    <a:cubicBezTo>
                      <a:pt x="52" y="59"/>
                      <a:pt x="52" y="60"/>
                      <a:pt x="52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2" y="58"/>
                      <a:pt x="51" y="58"/>
                    </a:cubicBezTo>
                    <a:cubicBezTo>
                      <a:pt x="53" y="57"/>
                      <a:pt x="52" y="57"/>
                      <a:pt x="52" y="56"/>
                    </a:cubicBezTo>
                    <a:cubicBezTo>
                      <a:pt x="50" y="57"/>
                      <a:pt x="53" y="55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0" y="56"/>
                      <a:pt x="48" y="57"/>
                      <a:pt x="48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2" y="54"/>
                      <a:pt x="50" y="55"/>
                      <a:pt x="51" y="54"/>
                    </a:cubicBezTo>
                    <a:cubicBezTo>
                      <a:pt x="49" y="55"/>
                      <a:pt x="51" y="54"/>
                      <a:pt x="49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8" y="55"/>
                      <a:pt x="48" y="55"/>
                      <a:pt x="47" y="55"/>
                    </a:cubicBezTo>
                    <a:cubicBezTo>
                      <a:pt x="47" y="55"/>
                      <a:pt x="49" y="54"/>
                      <a:pt x="49" y="54"/>
                    </a:cubicBezTo>
                    <a:cubicBezTo>
                      <a:pt x="50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8" y="52"/>
                      <a:pt x="48" y="52"/>
                    </a:cubicBezTo>
                    <a:cubicBezTo>
                      <a:pt x="49" y="50"/>
                      <a:pt x="46" y="50"/>
                      <a:pt x="46" y="50"/>
                    </a:cubicBezTo>
                    <a:cubicBezTo>
                      <a:pt x="46" y="50"/>
                      <a:pt x="47" y="50"/>
                      <a:pt x="46" y="50"/>
                    </a:cubicBezTo>
                    <a:cubicBezTo>
                      <a:pt x="46" y="50"/>
                      <a:pt x="44" y="50"/>
                      <a:pt x="45" y="50"/>
                    </a:cubicBezTo>
                    <a:cubicBezTo>
                      <a:pt x="45" y="50"/>
                      <a:pt x="46" y="49"/>
                      <a:pt x="46" y="49"/>
                    </a:cubicBezTo>
                    <a:cubicBezTo>
                      <a:pt x="46" y="48"/>
                      <a:pt x="45" y="49"/>
                      <a:pt x="45" y="49"/>
                    </a:cubicBezTo>
                    <a:cubicBezTo>
                      <a:pt x="47" y="47"/>
                      <a:pt x="43" y="49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4" y="47"/>
                      <a:pt x="43" y="46"/>
                      <a:pt x="41" y="47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6"/>
                      <a:pt x="42" y="46"/>
                      <a:pt x="41" y="46"/>
                    </a:cubicBezTo>
                    <a:cubicBezTo>
                      <a:pt x="40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2" y="44"/>
                      <a:pt x="40" y="44"/>
                      <a:pt x="41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4"/>
                      <a:pt x="40" y="43"/>
                      <a:pt x="40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3"/>
                      <a:pt x="35" y="44"/>
                      <a:pt x="33" y="45"/>
                    </a:cubicBezTo>
                    <a:cubicBezTo>
                      <a:pt x="33" y="44"/>
                      <a:pt x="32" y="44"/>
                      <a:pt x="32" y="44"/>
                    </a:cubicBezTo>
                    <a:cubicBezTo>
                      <a:pt x="33" y="43"/>
                      <a:pt x="32" y="44"/>
                      <a:pt x="33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6" y="41"/>
                      <a:pt x="37" y="41"/>
                    </a:cubicBezTo>
                    <a:cubicBezTo>
                      <a:pt x="36" y="41"/>
                      <a:pt x="36" y="40"/>
                      <a:pt x="36" y="39"/>
                    </a:cubicBezTo>
                    <a:cubicBezTo>
                      <a:pt x="34" y="41"/>
                      <a:pt x="35" y="39"/>
                      <a:pt x="33" y="41"/>
                    </a:cubicBezTo>
                    <a:cubicBezTo>
                      <a:pt x="32" y="40"/>
                      <a:pt x="34" y="39"/>
                      <a:pt x="35" y="39"/>
                    </a:cubicBezTo>
                    <a:cubicBezTo>
                      <a:pt x="33" y="39"/>
                      <a:pt x="34" y="38"/>
                      <a:pt x="33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6"/>
                      <a:pt x="31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29" y="38"/>
                      <a:pt x="30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0" y="36"/>
                      <a:pt x="32" y="34"/>
                      <a:pt x="30" y="35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0" y="34"/>
                      <a:pt x="30" y="34"/>
                      <a:pt x="28" y="34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28" y="34"/>
                      <a:pt x="29" y="33"/>
                    </a:cubicBezTo>
                    <a:cubicBezTo>
                      <a:pt x="29" y="33"/>
                      <a:pt x="29" y="32"/>
                      <a:pt x="30" y="32"/>
                    </a:cubicBezTo>
                    <a:cubicBezTo>
                      <a:pt x="28" y="33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7" y="27"/>
                      <a:pt x="24" y="26"/>
                    </a:cubicBezTo>
                    <a:cubicBezTo>
                      <a:pt x="26" y="24"/>
                      <a:pt x="26" y="26"/>
                      <a:pt x="27" y="24"/>
                    </a:cubicBezTo>
                    <a:cubicBezTo>
                      <a:pt x="25" y="26"/>
                      <a:pt x="26" y="24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6" y="23"/>
                      <a:pt x="25" y="23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7" y="21"/>
                      <a:pt x="25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3" y="23"/>
                      <a:pt x="26" y="21"/>
                      <a:pt x="24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0"/>
                      <a:pt x="22" y="22"/>
                      <a:pt x="23" y="21"/>
                    </a:cubicBezTo>
                    <a:cubicBezTo>
                      <a:pt x="23" y="20"/>
                      <a:pt x="22" y="20"/>
                      <a:pt x="20" y="2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1" y="19"/>
                      <a:pt x="20" y="17"/>
                      <a:pt x="17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7"/>
                      <a:pt x="19" y="13"/>
                      <a:pt x="15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5" y="13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2" y="14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5" y="9"/>
                      <a:pt x="16" y="6"/>
                      <a:pt x="11" y="6"/>
                    </a:cubicBezTo>
                    <a:cubicBezTo>
                      <a:pt x="11" y="6"/>
                      <a:pt x="13" y="4"/>
                      <a:pt x="13" y="4"/>
                    </a:cubicBezTo>
                    <a:cubicBezTo>
                      <a:pt x="9" y="4"/>
                      <a:pt x="13" y="0"/>
                      <a:pt x="7" y="1"/>
                    </a:cubicBezTo>
                    <a:cubicBezTo>
                      <a:pt x="6" y="0"/>
                      <a:pt x="0" y="2"/>
                      <a:pt x="0" y="2"/>
                    </a:cubicBezTo>
                    <a:cubicBezTo>
                      <a:pt x="3" y="4"/>
                      <a:pt x="3" y="8"/>
                      <a:pt x="1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6" name="Freeform 128"/>
              <p:cNvSpPr/>
              <p:nvPr/>
            </p:nvSpPr>
            <p:spPr>
              <a:xfrm>
                <a:off x="6120" y="1641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7" name="Freeform 129"/>
              <p:cNvSpPr/>
              <p:nvPr/>
            </p:nvSpPr>
            <p:spPr>
              <a:xfrm>
                <a:off x="6033" y="1508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8" name="Freeform 130"/>
              <p:cNvSpPr/>
              <p:nvPr/>
            </p:nvSpPr>
            <p:spPr>
              <a:xfrm>
                <a:off x="6016" y="1492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0" b="0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39" name="Freeform 131"/>
              <p:cNvSpPr/>
              <p:nvPr/>
            </p:nvSpPr>
            <p:spPr>
              <a:xfrm>
                <a:off x="6042" y="1506"/>
                <a:ext cx="5" cy="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0" name="Freeform 132"/>
              <p:cNvSpPr/>
              <p:nvPr/>
            </p:nvSpPr>
            <p:spPr>
              <a:xfrm>
                <a:off x="6094" y="16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1" name="Freeform 133"/>
              <p:cNvSpPr/>
              <p:nvPr/>
            </p:nvSpPr>
            <p:spPr>
              <a:xfrm>
                <a:off x="6045" y="1508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2" name="Freeform 134"/>
              <p:cNvSpPr/>
              <p:nvPr/>
            </p:nvSpPr>
            <p:spPr>
              <a:xfrm>
                <a:off x="6035" y="15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3" name="Freeform 135"/>
              <p:cNvSpPr/>
              <p:nvPr/>
            </p:nvSpPr>
            <p:spPr>
              <a:xfrm>
                <a:off x="6535" y="1518"/>
                <a:ext cx="1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2" y="2"/>
                  </a:cxn>
                </a:cxnLst>
                <a:rect l="0" t="0" r="0" b="0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4" name="Freeform 136"/>
              <p:cNvSpPr/>
              <p:nvPr/>
            </p:nvSpPr>
            <p:spPr>
              <a:xfrm>
                <a:off x="7185" y="1480"/>
                <a:ext cx="3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5" name="Freeform 137"/>
              <p:cNvSpPr/>
              <p:nvPr/>
            </p:nvSpPr>
            <p:spPr>
              <a:xfrm>
                <a:off x="7048" y="159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6" name="Freeform 138"/>
              <p:cNvSpPr/>
              <p:nvPr/>
            </p:nvSpPr>
            <p:spPr>
              <a:xfrm>
                <a:off x="7199" y="1475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7" name="Freeform 139"/>
              <p:cNvSpPr/>
              <p:nvPr/>
            </p:nvSpPr>
            <p:spPr>
              <a:xfrm>
                <a:off x="7202" y="14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8" name="Freeform 140"/>
              <p:cNvSpPr/>
              <p:nvPr/>
            </p:nvSpPr>
            <p:spPr>
              <a:xfrm>
                <a:off x="7048" y="16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49" name="Freeform 141"/>
              <p:cNvSpPr/>
              <p:nvPr/>
            </p:nvSpPr>
            <p:spPr>
              <a:xfrm>
                <a:off x="7043" y="1593"/>
                <a:ext cx="2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0" name="Freeform 142"/>
              <p:cNvSpPr/>
              <p:nvPr/>
            </p:nvSpPr>
            <p:spPr>
              <a:xfrm>
                <a:off x="7048" y="1603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1" name="Freeform 143"/>
              <p:cNvSpPr/>
              <p:nvPr/>
            </p:nvSpPr>
            <p:spPr>
              <a:xfrm>
                <a:off x="7180" y="148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2" name="Freeform 144"/>
              <p:cNvSpPr/>
              <p:nvPr/>
            </p:nvSpPr>
            <p:spPr>
              <a:xfrm>
                <a:off x="7211" y="1480"/>
                <a:ext cx="3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3" name="Freeform 145"/>
              <p:cNvSpPr/>
              <p:nvPr/>
            </p:nvSpPr>
            <p:spPr>
              <a:xfrm>
                <a:off x="7249" y="1496"/>
                <a:ext cx="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0" b="0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4" name="Freeform 146"/>
              <p:cNvSpPr/>
              <p:nvPr/>
            </p:nvSpPr>
            <p:spPr>
              <a:xfrm>
                <a:off x="7252" y="1499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0" b="0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5" name="Freeform 147"/>
              <p:cNvSpPr/>
              <p:nvPr/>
            </p:nvSpPr>
            <p:spPr>
              <a:xfrm>
                <a:off x="7218" y="1480"/>
                <a:ext cx="0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6" name="Freeform 148"/>
              <p:cNvSpPr/>
              <p:nvPr/>
            </p:nvSpPr>
            <p:spPr>
              <a:xfrm>
                <a:off x="7214" y="1475"/>
                <a:ext cx="4" cy="9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9"/>
                  </a:cxn>
                  <a:cxn ang="0">
                    <a:pos x="4" y="9"/>
                  </a:cxn>
                </a:cxnLst>
                <a:rect l="0" t="0" r="0" b="0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7" name="Freeform 149"/>
              <p:cNvSpPr/>
              <p:nvPr/>
            </p:nvSpPr>
            <p:spPr>
              <a:xfrm>
                <a:off x="7216" y="1477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8" name="Freeform 150"/>
              <p:cNvSpPr/>
              <p:nvPr/>
            </p:nvSpPr>
            <p:spPr>
              <a:xfrm>
                <a:off x="6497" y="14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59" name="Freeform 151"/>
              <p:cNvSpPr/>
              <p:nvPr/>
            </p:nvSpPr>
            <p:spPr>
              <a:xfrm>
                <a:off x="7157" y="2082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0" name="Freeform 152"/>
              <p:cNvSpPr/>
              <p:nvPr/>
            </p:nvSpPr>
            <p:spPr>
              <a:xfrm>
                <a:off x="7159" y="2079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5"/>
                  </a:cxn>
                  <a:cxn ang="0">
                    <a:pos x="0" y="0"/>
                  </a:cxn>
                </a:cxnLst>
                <a:rect l="0" t="0" r="0" b="0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1" name="Freeform 153"/>
              <p:cNvSpPr/>
              <p:nvPr/>
            </p:nvSpPr>
            <p:spPr>
              <a:xfrm>
                <a:off x="6538" y="1373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2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2" name="Freeform 154"/>
              <p:cNvSpPr/>
              <p:nvPr/>
            </p:nvSpPr>
            <p:spPr>
              <a:xfrm>
                <a:off x="6497" y="14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3" name="Rectangle 155"/>
              <p:cNvSpPr/>
              <p:nvPr/>
            </p:nvSpPr>
            <p:spPr>
              <a:xfrm>
                <a:off x="7086" y="1560"/>
                <a:ext cx="1" cy="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364" name="Freeform 156"/>
              <p:cNvSpPr/>
              <p:nvPr/>
            </p:nvSpPr>
            <p:spPr>
              <a:xfrm>
                <a:off x="7247" y="15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5" name="Freeform 157"/>
              <p:cNvSpPr/>
              <p:nvPr/>
            </p:nvSpPr>
            <p:spPr>
              <a:xfrm>
                <a:off x="6540" y="13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6" name="Freeform 158"/>
              <p:cNvSpPr/>
              <p:nvPr/>
            </p:nvSpPr>
            <p:spPr>
              <a:xfrm>
                <a:off x="7109" y="1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7" name="Freeform 159"/>
              <p:cNvSpPr/>
              <p:nvPr/>
            </p:nvSpPr>
            <p:spPr>
              <a:xfrm>
                <a:off x="7157" y="156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8" name="Freeform 160"/>
              <p:cNvSpPr/>
              <p:nvPr/>
            </p:nvSpPr>
            <p:spPr>
              <a:xfrm>
                <a:off x="7033" y="1622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0" b="0"/>
                <a:pathLst>
                  <a:path w="5" h="5">
                    <a:moveTo>
                      <a:pt x="0" y="0"/>
                    </a:moveTo>
                    <a:lnTo>
                      <a:pt x="0" y="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69" name="Freeform 161"/>
              <p:cNvSpPr/>
              <p:nvPr/>
            </p:nvSpPr>
            <p:spPr>
              <a:xfrm>
                <a:off x="7064" y="15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0" name="Freeform 162"/>
              <p:cNvSpPr/>
              <p:nvPr/>
            </p:nvSpPr>
            <p:spPr>
              <a:xfrm>
                <a:off x="6958" y="1475"/>
                <a:ext cx="291" cy="265"/>
              </a:xfrm>
              <a:custGeom>
                <a:avLst/>
                <a:gdLst/>
                <a:ahLst/>
                <a:cxnLst>
                  <a:cxn ang="0">
                    <a:pos x="63" y="217"/>
                  </a:cxn>
                  <a:cxn ang="0">
                    <a:pos x="78" y="201"/>
                  </a:cxn>
                  <a:cxn ang="0">
                    <a:pos x="123" y="134"/>
                  </a:cxn>
                  <a:cxn ang="0">
                    <a:pos x="144" y="123"/>
                  </a:cxn>
                  <a:cxn ang="0">
                    <a:pos x="163" y="115"/>
                  </a:cxn>
                  <a:cxn ang="0">
                    <a:pos x="191" y="92"/>
                  </a:cxn>
                  <a:cxn ang="0">
                    <a:pos x="210" y="80"/>
                  </a:cxn>
                  <a:cxn ang="0">
                    <a:pos x="236" y="59"/>
                  </a:cxn>
                  <a:cxn ang="0">
                    <a:pos x="248" y="40"/>
                  </a:cxn>
                  <a:cxn ang="0">
                    <a:pos x="272" y="35"/>
                  </a:cxn>
                  <a:cxn ang="0">
                    <a:pos x="281" y="33"/>
                  </a:cxn>
                  <a:cxn ang="0">
                    <a:pos x="286" y="18"/>
                  </a:cxn>
                  <a:cxn ang="0">
                    <a:pos x="288" y="16"/>
                  </a:cxn>
                  <a:cxn ang="0">
                    <a:pos x="279" y="16"/>
                  </a:cxn>
                  <a:cxn ang="0">
                    <a:pos x="267" y="11"/>
                  </a:cxn>
                  <a:cxn ang="0">
                    <a:pos x="253" y="9"/>
                  </a:cxn>
                  <a:cxn ang="0">
                    <a:pos x="250" y="7"/>
                  </a:cxn>
                  <a:cxn ang="0">
                    <a:pos x="241" y="9"/>
                  </a:cxn>
                  <a:cxn ang="0">
                    <a:pos x="238" y="9"/>
                  </a:cxn>
                  <a:cxn ang="0">
                    <a:pos x="234" y="4"/>
                  </a:cxn>
                  <a:cxn ang="0">
                    <a:pos x="231" y="21"/>
                  </a:cxn>
                  <a:cxn ang="0">
                    <a:pos x="227" y="18"/>
                  </a:cxn>
                  <a:cxn ang="0">
                    <a:pos x="220" y="16"/>
                  </a:cxn>
                  <a:cxn ang="0">
                    <a:pos x="215" y="16"/>
                  </a:cxn>
                  <a:cxn ang="0">
                    <a:pos x="210" y="23"/>
                  </a:cxn>
                  <a:cxn ang="0">
                    <a:pos x="205" y="23"/>
                  </a:cxn>
                  <a:cxn ang="0">
                    <a:pos x="210" y="42"/>
                  </a:cxn>
                  <a:cxn ang="0">
                    <a:pos x="201" y="28"/>
                  </a:cxn>
                  <a:cxn ang="0">
                    <a:pos x="184" y="37"/>
                  </a:cxn>
                  <a:cxn ang="0">
                    <a:pos x="177" y="42"/>
                  </a:cxn>
                  <a:cxn ang="0">
                    <a:pos x="177" y="56"/>
                  </a:cxn>
                  <a:cxn ang="0">
                    <a:pos x="158" y="59"/>
                  </a:cxn>
                  <a:cxn ang="0">
                    <a:pos x="153" y="68"/>
                  </a:cxn>
                  <a:cxn ang="0">
                    <a:pos x="151" y="68"/>
                  </a:cxn>
                  <a:cxn ang="0">
                    <a:pos x="151" y="75"/>
                  </a:cxn>
                  <a:cxn ang="0">
                    <a:pos x="141" y="70"/>
                  </a:cxn>
                  <a:cxn ang="0">
                    <a:pos x="139" y="80"/>
                  </a:cxn>
                  <a:cxn ang="0">
                    <a:pos x="130" y="92"/>
                  </a:cxn>
                  <a:cxn ang="0">
                    <a:pos x="118" y="92"/>
                  </a:cxn>
                  <a:cxn ang="0">
                    <a:pos x="111" y="101"/>
                  </a:cxn>
                  <a:cxn ang="0">
                    <a:pos x="106" y="106"/>
                  </a:cxn>
                  <a:cxn ang="0">
                    <a:pos x="104" y="106"/>
                  </a:cxn>
                  <a:cxn ang="0">
                    <a:pos x="99" y="113"/>
                  </a:cxn>
                  <a:cxn ang="0">
                    <a:pos x="92" y="127"/>
                  </a:cxn>
                  <a:cxn ang="0">
                    <a:pos x="89" y="132"/>
                  </a:cxn>
                  <a:cxn ang="0">
                    <a:pos x="89" y="149"/>
                  </a:cxn>
                  <a:cxn ang="0">
                    <a:pos x="80" y="153"/>
                  </a:cxn>
                  <a:cxn ang="0">
                    <a:pos x="70" y="163"/>
                  </a:cxn>
                  <a:cxn ang="0">
                    <a:pos x="63" y="167"/>
                  </a:cxn>
                  <a:cxn ang="0">
                    <a:pos x="44" y="184"/>
                  </a:cxn>
                  <a:cxn ang="0">
                    <a:pos x="40" y="189"/>
                  </a:cxn>
                  <a:cxn ang="0">
                    <a:pos x="30" y="208"/>
                  </a:cxn>
                  <a:cxn ang="0">
                    <a:pos x="28" y="224"/>
                  </a:cxn>
                </a:cxnLst>
                <a:rect l="0" t="0" r="0" b="0"/>
                <a:pathLst>
                  <a:path w="123" h="112">
                    <a:moveTo>
                      <a:pt x="9" y="112"/>
                    </a:moveTo>
                    <a:cubicBezTo>
                      <a:pt x="9" y="108"/>
                      <a:pt x="13" y="106"/>
                      <a:pt x="17" y="105"/>
                    </a:cubicBezTo>
                    <a:cubicBezTo>
                      <a:pt x="17" y="104"/>
                      <a:pt x="17" y="102"/>
                      <a:pt x="18" y="102"/>
                    </a:cubicBezTo>
                    <a:cubicBezTo>
                      <a:pt x="20" y="98"/>
                      <a:pt x="27" y="98"/>
                      <a:pt x="28" y="93"/>
                    </a:cubicBezTo>
                    <a:cubicBezTo>
                      <a:pt x="27" y="93"/>
                      <a:pt x="27" y="92"/>
                      <a:pt x="26" y="91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90"/>
                      <a:pt x="28" y="92"/>
                      <a:pt x="28" y="92"/>
                    </a:cubicBezTo>
                    <a:cubicBezTo>
                      <a:pt x="29" y="91"/>
                      <a:pt x="29" y="89"/>
                      <a:pt x="31" y="88"/>
                    </a:cubicBezTo>
                    <a:cubicBezTo>
                      <a:pt x="29" y="86"/>
                      <a:pt x="31" y="87"/>
                      <a:pt x="29" y="8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4"/>
                      <a:pt x="30" y="84"/>
                      <a:pt x="33" y="85"/>
                    </a:cubicBezTo>
                    <a:cubicBezTo>
                      <a:pt x="38" y="83"/>
                      <a:pt x="40" y="79"/>
                      <a:pt x="43" y="76"/>
                    </a:cubicBezTo>
                    <a:cubicBezTo>
                      <a:pt x="46" y="72"/>
                      <a:pt x="48" y="68"/>
                      <a:pt x="52" y="64"/>
                    </a:cubicBezTo>
                    <a:cubicBezTo>
                      <a:pt x="50" y="61"/>
                      <a:pt x="52" y="61"/>
                      <a:pt x="5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8"/>
                      <a:pt x="52" y="59"/>
                      <a:pt x="54" y="59"/>
                    </a:cubicBezTo>
                    <a:cubicBezTo>
                      <a:pt x="53" y="58"/>
                      <a:pt x="54" y="59"/>
                      <a:pt x="52" y="57"/>
                    </a:cubicBezTo>
                    <a:cubicBezTo>
                      <a:pt x="51" y="56"/>
                      <a:pt x="55" y="59"/>
                      <a:pt x="54" y="58"/>
                    </a:cubicBezTo>
                    <a:cubicBezTo>
                      <a:pt x="55" y="59"/>
                      <a:pt x="53" y="57"/>
                      <a:pt x="54" y="58"/>
                    </a:cubicBezTo>
                    <a:cubicBezTo>
                      <a:pt x="53" y="55"/>
                      <a:pt x="55" y="59"/>
                      <a:pt x="57" y="59"/>
                    </a:cubicBezTo>
                    <a:cubicBezTo>
                      <a:pt x="58" y="57"/>
                      <a:pt x="58" y="54"/>
                      <a:pt x="61" y="54"/>
                    </a:cubicBezTo>
                    <a:cubicBezTo>
                      <a:pt x="61" y="54"/>
                      <a:pt x="60" y="52"/>
                      <a:pt x="60" y="52"/>
                    </a:cubicBezTo>
                    <a:cubicBezTo>
                      <a:pt x="62" y="55"/>
                      <a:pt x="60" y="51"/>
                      <a:pt x="61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4"/>
                      <a:pt x="63" y="51"/>
                      <a:pt x="64" y="52"/>
                    </a:cubicBezTo>
                    <a:cubicBezTo>
                      <a:pt x="64" y="50"/>
                      <a:pt x="67" y="52"/>
                      <a:pt x="66" y="50"/>
                    </a:cubicBezTo>
                    <a:cubicBezTo>
                      <a:pt x="67" y="52"/>
                      <a:pt x="67" y="51"/>
                      <a:pt x="68" y="51"/>
                    </a:cubicBezTo>
                    <a:cubicBezTo>
                      <a:pt x="66" y="48"/>
                      <a:pt x="70" y="51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71" y="48"/>
                      <a:pt x="73" y="47"/>
                      <a:pt x="74" y="44"/>
                    </a:cubicBezTo>
                    <a:cubicBezTo>
                      <a:pt x="75" y="43"/>
                      <a:pt x="78" y="45"/>
                      <a:pt x="79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9" y="42"/>
                      <a:pt x="79" y="42"/>
                    </a:cubicBezTo>
                    <a:cubicBezTo>
                      <a:pt x="79" y="40"/>
                      <a:pt x="81" y="41"/>
                      <a:pt x="81" y="41"/>
                    </a:cubicBezTo>
                    <a:cubicBezTo>
                      <a:pt x="81" y="40"/>
                      <a:pt x="81" y="40"/>
                      <a:pt x="81" y="39"/>
                    </a:cubicBezTo>
                    <a:cubicBezTo>
                      <a:pt x="83" y="41"/>
                      <a:pt x="82" y="37"/>
                      <a:pt x="84" y="38"/>
                    </a:cubicBezTo>
                    <a:cubicBezTo>
                      <a:pt x="82" y="36"/>
                      <a:pt x="84" y="37"/>
                      <a:pt x="84" y="36"/>
                    </a:cubicBezTo>
                    <a:cubicBezTo>
                      <a:pt x="84" y="36"/>
                      <a:pt x="84" y="36"/>
                      <a:pt x="85" y="37"/>
                    </a:cubicBezTo>
                    <a:cubicBezTo>
                      <a:pt x="85" y="36"/>
                      <a:pt x="85" y="36"/>
                      <a:pt x="87" y="36"/>
                    </a:cubicBezTo>
                    <a:cubicBezTo>
                      <a:pt x="87" y="36"/>
                      <a:pt x="86" y="34"/>
                      <a:pt x="87" y="34"/>
                    </a:cubicBezTo>
                    <a:cubicBezTo>
                      <a:pt x="88" y="36"/>
                      <a:pt x="88" y="34"/>
                      <a:pt x="89" y="34"/>
                    </a:cubicBezTo>
                    <a:cubicBezTo>
                      <a:pt x="87" y="32"/>
                      <a:pt x="87" y="31"/>
                      <a:pt x="88" y="31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1"/>
                      <a:pt x="93" y="33"/>
                      <a:pt x="93" y="29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5" y="28"/>
                      <a:pt x="98" y="29"/>
                      <a:pt x="98" y="25"/>
                    </a:cubicBezTo>
                    <a:cubicBezTo>
                      <a:pt x="99" y="25"/>
                      <a:pt x="100" y="26"/>
                      <a:pt x="100" y="25"/>
                    </a:cubicBezTo>
                    <a:cubicBezTo>
                      <a:pt x="100" y="24"/>
                      <a:pt x="101" y="24"/>
                      <a:pt x="100" y="22"/>
                    </a:cubicBezTo>
                    <a:cubicBezTo>
                      <a:pt x="100" y="21"/>
                      <a:pt x="101" y="22"/>
                      <a:pt x="101" y="23"/>
                    </a:cubicBezTo>
                    <a:cubicBezTo>
                      <a:pt x="102" y="23"/>
                      <a:pt x="104" y="25"/>
                      <a:pt x="103" y="22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4" y="22"/>
                      <a:pt x="104" y="20"/>
                      <a:pt x="106" y="21"/>
                    </a:cubicBezTo>
                    <a:cubicBezTo>
                      <a:pt x="105" y="19"/>
                      <a:pt x="106" y="19"/>
                      <a:pt x="105" y="17"/>
                    </a:cubicBezTo>
                    <a:cubicBezTo>
                      <a:pt x="105" y="17"/>
                      <a:pt x="106" y="19"/>
                      <a:pt x="106" y="18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8" y="20"/>
                      <a:pt x="109" y="18"/>
                      <a:pt x="110" y="16"/>
                    </a:cubicBezTo>
                    <a:cubicBezTo>
                      <a:pt x="112" y="19"/>
                      <a:pt x="112" y="16"/>
                      <a:pt x="113" y="17"/>
                    </a:cubicBezTo>
                    <a:cubicBezTo>
                      <a:pt x="113" y="15"/>
                      <a:pt x="115" y="17"/>
                      <a:pt x="114" y="14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5"/>
                      <a:pt x="116" y="15"/>
                      <a:pt x="117" y="15"/>
                    </a:cubicBezTo>
                    <a:cubicBezTo>
                      <a:pt x="118" y="16"/>
                      <a:pt x="118" y="14"/>
                      <a:pt x="118" y="13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3"/>
                      <a:pt x="118" y="11"/>
                      <a:pt x="118" y="9"/>
                    </a:cubicBezTo>
                    <a:cubicBezTo>
                      <a:pt x="119" y="10"/>
                      <a:pt x="118" y="9"/>
                      <a:pt x="119" y="10"/>
                    </a:cubicBezTo>
                    <a:cubicBezTo>
                      <a:pt x="119" y="11"/>
                      <a:pt x="119" y="13"/>
                      <a:pt x="119" y="14"/>
                    </a:cubicBezTo>
                    <a:cubicBezTo>
                      <a:pt x="120" y="15"/>
                      <a:pt x="119" y="11"/>
                      <a:pt x="120" y="13"/>
                    </a:cubicBezTo>
                    <a:cubicBezTo>
                      <a:pt x="121" y="14"/>
                      <a:pt x="121" y="13"/>
                      <a:pt x="121" y="11"/>
                    </a:cubicBezTo>
                    <a:cubicBezTo>
                      <a:pt x="121" y="12"/>
                      <a:pt x="121" y="12"/>
                      <a:pt x="121" y="13"/>
                    </a:cubicBezTo>
                    <a:cubicBezTo>
                      <a:pt x="122" y="13"/>
                      <a:pt x="122" y="13"/>
                      <a:pt x="122" y="12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2" y="10"/>
                      <a:pt x="122" y="10"/>
                      <a:pt x="121" y="8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7"/>
                      <a:pt x="121" y="7"/>
                      <a:pt x="122" y="8"/>
                    </a:cubicBezTo>
                    <a:cubicBezTo>
                      <a:pt x="122" y="10"/>
                      <a:pt x="122" y="11"/>
                      <a:pt x="122" y="11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9"/>
                      <a:pt x="122" y="8"/>
                      <a:pt x="122" y="6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2" y="6"/>
                      <a:pt x="122" y="6"/>
                      <a:pt x="122" y="6"/>
                    </a:cubicBezTo>
                    <a:cubicBezTo>
                      <a:pt x="121" y="7"/>
                      <a:pt x="120" y="5"/>
                      <a:pt x="120" y="7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11"/>
                      <a:pt x="119" y="9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8"/>
                      <a:pt x="118" y="7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9" y="8"/>
                      <a:pt x="117" y="6"/>
                      <a:pt x="117" y="7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6" y="6"/>
                      <a:pt x="117" y="8"/>
                      <a:pt x="117" y="8"/>
                    </a:cubicBezTo>
                    <a:cubicBezTo>
                      <a:pt x="117" y="8"/>
                      <a:pt x="116" y="5"/>
                      <a:pt x="115" y="4"/>
                    </a:cubicBezTo>
                    <a:cubicBezTo>
                      <a:pt x="115" y="5"/>
                      <a:pt x="114" y="7"/>
                      <a:pt x="113" y="5"/>
                    </a:cubicBezTo>
                    <a:cubicBezTo>
                      <a:pt x="112" y="6"/>
                      <a:pt x="112" y="7"/>
                      <a:pt x="112" y="8"/>
                    </a:cubicBezTo>
                    <a:cubicBezTo>
                      <a:pt x="111" y="8"/>
                      <a:pt x="111" y="6"/>
                      <a:pt x="111" y="7"/>
                    </a:cubicBezTo>
                    <a:cubicBezTo>
                      <a:pt x="111" y="6"/>
                      <a:pt x="110" y="5"/>
                      <a:pt x="110" y="4"/>
                    </a:cubicBezTo>
                    <a:cubicBezTo>
                      <a:pt x="110" y="5"/>
                      <a:pt x="109" y="4"/>
                      <a:pt x="110" y="7"/>
                    </a:cubicBezTo>
                    <a:cubicBezTo>
                      <a:pt x="109" y="6"/>
                      <a:pt x="108" y="6"/>
                      <a:pt x="107" y="7"/>
                    </a:cubicBezTo>
                    <a:cubicBezTo>
                      <a:pt x="108" y="7"/>
                      <a:pt x="107" y="5"/>
                      <a:pt x="107" y="4"/>
                    </a:cubicBezTo>
                    <a:cubicBezTo>
                      <a:pt x="107" y="6"/>
                      <a:pt x="106" y="7"/>
                      <a:pt x="106" y="7"/>
                    </a:cubicBezTo>
                    <a:cubicBezTo>
                      <a:pt x="106" y="9"/>
                      <a:pt x="106" y="9"/>
                      <a:pt x="107" y="10"/>
                    </a:cubicBezTo>
                    <a:cubicBezTo>
                      <a:pt x="107" y="10"/>
                      <a:pt x="107" y="11"/>
                      <a:pt x="107" y="11"/>
                    </a:cubicBezTo>
                    <a:cubicBezTo>
                      <a:pt x="106" y="9"/>
                      <a:pt x="105" y="7"/>
                      <a:pt x="104" y="7"/>
                    </a:cubicBezTo>
                    <a:cubicBezTo>
                      <a:pt x="104" y="4"/>
                      <a:pt x="106" y="7"/>
                      <a:pt x="104" y="4"/>
                    </a:cubicBezTo>
                    <a:cubicBezTo>
                      <a:pt x="104" y="2"/>
                      <a:pt x="105" y="2"/>
                      <a:pt x="106" y="3"/>
                    </a:cubicBezTo>
                    <a:cubicBezTo>
                      <a:pt x="105" y="1"/>
                      <a:pt x="105" y="3"/>
                      <a:pt x="104" y="1"/>
                    </a:cubicBezTo>
                    <a:cubicBezTo>
                      <a:pt x="104" y="1"/>
                      <a:pt x="104" y="2"/>
                      <a:pt x="103" y="3"/>
                    </a:cubicBezTo>
                    <a:cubicBezTo>
                      <a:pt x="104" y="4"/>
                      <a:pt x="104" y="4"/>
                      <a:pt x="104" y="5"/>
                    </a:cubicBezTo>
                    <a:cubicBezTo>
                      <a:pt x="105" y="8"/>
                      <a:pt x="103" y="4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2"/>
                      <a:pt x="102" y="4"/>
                      <a:pt x="102" y="4"/>
                    </a:cubicBezTo>
                    <a:cubicBezTo>
                      <a:pt x="100" y="1"/>
                      <a:pt x="102" y="3"/>
                      <a:pt x="102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101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3"/>
                      <a:pt x="101" y="4"/>
                      <a:pt x="101" y="4"/>
                    </a:cubicBezTo>
                    <a:cubicBezTo>
                      <a:pt x="102" y="7"/>
                      <a:pt x="101" y="4"/>
                      <a:pt x="101" y="5"/>
                    </a:cubicBezTo>
                    <a:cubicBezTo>
                      <a:pt x="101" y="7"/>
                      <a:pt x="101" y="5"/>
                      <a:pt x="102" y="7"/>
                    </a:cubicBezTo>
                    <a:cubicBezTo>
                      <a:pt x="102" y="8"/>
                      <a:pt x="102" y="8"/>
                      <a:pt x="102" y="9"/>
                    </a:cubicBezTo>
                    <a:cubicBezTo>
                      <a:pt x="101" y="9"/>
                      <a:pt x="101" y="7"/>
                      <a:pt x="100" y="6"/>
                    </a:cubicBezTo>
                    <a:cubicBezTo>
                      <a:pt x="100" y="6"/>
                      <a:pt x="100" y="5"/>
                      <a:pt x="101" y="6"/>
                    </a:cubicBezTo>
                    <a:cubicBezTo>
                      <a:pt x="101" y="4"/>
                      <a:pt x="99" y="3"/>
                      <a:pt x="99" y="2"/>
                    </a:cubicBezTo>
                    <a:cubicBezTo>
                      <a:pt x="98" y="1"/>
                      <a:pt x="99" y="4"/>
                      <a:pt x="99" y="4"/>
                    </a:cubicBezTo>
                    <a:cubicBezTo>
                      <a:pt x="99" y="3"/>
                      <a:pt x="99" y="5"/>
                      <a:pt x="100" y="6"/>
                    </a:cubicBezTo>
                    <a:cubicBezTo>
                      <a:pt x="101" y="11"/>
                      <a:pt x="98" y="3"/>
                      <a:pt x="97" y="4"/>
                    </a:cubicBezTo>
                    <a:cubicBezTo>
                      <a:pt x="99" y="7"/>
                      <a:pt x="98" y="8"/>
                      <a:pt x="100" y="11"/>
                    </a:cubicBezTo>
                    <a:cubicBezTo>
                      <a:pt x="100" y="12"/>
                      <a:pt x="100" y="13"/>
                      <a:pt x="100" y="12"/>
                    </a:cubicBezTo>
                    <a:cubicBezTo>
                      <a:pt x="99" y="10"/>
                      <a:pt x="99" y="11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7" y="5"/>
                      <a:pt x="95" y="4"/>
                      <a:pt x="95" y="4"/>
                    </a:cubicBezTo>
                    <a:cubicBezTo>
                      <a:pt x="95" y="5"/>
                      <a:pt x="96" y="5"/>
                      <a:pt x="96" y="6"/>
                    </a:cubicBezTo>
                    <a:cubicBezTo>
                      <a:pt x="95" y="5"/>
                      <a:pt x="95" y="4"/>
                      <a:pt x="94" y="4"/>
                    </a:cubicBezTo>
                    <a:cubicBezTo>
                      <a:pt x="95" y="5"/>
                      <a:pt x="96" y="7"/>
                      <a:pt x="96" y="8"/>
                    </a:cubicBezTo>
                    <a:cubicBezTo>
                      <a:pt x="95" y="8"/>
                      <a:pt x="94" y="6"/>
                      <a:pt x="94" y="6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4" y="6"/>
                      <a:pt x="93" y="3"/>
                      <a:pt x="93" y="4"/>
                    </a:cubicBezTo>
                    <a:cubicBezTo>
                      <a:pt x="93" y="5"/>
                      <a:pt x="94" y="7"/>
                      <a:pt x="94" y="8"/>
                    </a:cubicBezTo>
                    <a:cubicBezTo>
                      <a:pt x="94" y="9"/>
                      <a:pt x="94" y="8"/>
                      <a:pt x="94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2" y="4"/>
                      <a:pt x="92" y="5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1" y="5"/>
                    </a:cubicBezTo>
                    <a:cubicBezTo>
                      <a:pt x="92" y="6"/>
                      <a:pt x="91" y="6"/>
                      <a:pt x="92" y="6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6"/>
                      <a:pt x="92" y="9"/>
                      <a:pt x="91" y="7"/>
                    </a:cubicBezTo>
                    <a:cubicBezTo>
                      <a:pt x="92" y="9"/>
                      <a:pt x="91" y="7"/>
                      <a:pt x="92" y="8"/>
                    </a:cubicBezTo>
                    <a:cubicBezTo>
                      <a:pt x="93" y="9"/>
                      <a:pt x="92" y="9"/>
                      <a:pt x="92" y="10"/>
                    </a:cubicBezTo>
                    <a:cubicBezTo>
                      <a:pt x="91" y="7"/>
                      <a:pt x="91" y="10"/>
                      <a:pt x="91" y="10"/>
                    </a:cubicBezTo>
                    <a:cubicBezTo>
                      <a:pt x="91" y="9"/>
                      <a:pt x="90" y="9"/>
                      <a:pt x="90" y="8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7"/>
                      <a:pt x="90" y="11"/>
                      <a:pt x="89" y="10"/>
                    </a:cubicBezTo>
                    <a:cubicBezTo>
                      <a:pt x="89" y="9"/>
                      <a:pt x="88" y="8"/>
                      <a:pt x="88" y="7"/>
                    </a:cubicBezTo>
                    <a:cubicBezTo>
                      <a:pt x="90" y="10"/>
                      <a:pt x="89" y="11"/>
                      <a:pt x="90" y="12"/>
                    </a:cubicBezTo>
                    <a:cubicBezTo>
                      <a:pt x="89" y="12"/>
                      <a:pt x="88" y="9"/>
                      <a:pt x="87" y="8"/>
                    </a:cubicBezTo>
                    <a:cubicBezTo>
                      <a:pt x="88" y="10"/>
                      <a:pt x="86" y="7"/>
                      <a:pt x="87" y="9"/>
                    </a:cubicBezTo>
                    <a:cubicBezTo>
                      <a:pt x="88" y="10"/>
                      <a:pt x="88" y="11"/>
                      <a:pt x="88" y="12"/>
                    </a:cubicBezTo>
                    <a:cubicBezTo>
                      <a:pt x="88" y="12"/>
                      <a:pt x="88" y="11"/>
                      <a:pt x="87" y="10"/>
                    </a:cubicBezTo>
                    <a:cubicBezTo>
                      <a:pt x="87" y="10"/>
                      <a:pt x="88" y="12"/>
                      <a:pt x="88" y="13"/>
                    </a:cubicBezTo>
                    <a:cubicBezTo>
                      <a:pt x="88" y="13"/>
                      <a:pt x="89" y="15"/>
                      <a:pt x="88" y="14"/>
                    </a:cubicBezTo>
                    <a:cubicBezTo>
                      <a:pt x="87" y="12"/>
                      <a:pt x="88" y="13"/>
                      <a:pt x="87" y="12"/>
                    </a:cubicBezTo>
                    <a:cubicBezTo>
                      <a:pt x="86" y="12"/>
                      <a:pt x="89" y="16"/>
                      <a:pt x="88" y="16"/>
                    </a:cubicBezTo>
                    <a:cubicBezTo>
                      <a:pt x="89" y="17"/>
                      <a:pt x="90" y="20"/>
                      <a:pt x="90" y="21"/>
                    </a:cubicBezTo>
                    <a:cubicBezTo>
                      <a:pt x="89" y="21"/>
                      <a:pt x="90" y="20"/>
                      <a:pt x="89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7" y="16"/>
                      <a:pt x="87" y="14"/>
                      <a:pt x="86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5" y="11"/>
                      <a:pt x="84" y="10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5" y="13"/>
                      <a:pt x="84" y="11"/>
                      <a:pt x="85" y="12"/>
                    </a:cubicBezTo>
                    <a:cubicBezTo>
                      <a:pt x="84" y="13"/>
                      <a:pt x="86" y="15"/>
                      <a:pt x="85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2" y="11"/>
                      <a:pt x="84" y="14"/>
                      <a:pt x="83" y="13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3"/>
                      <a:pt x="80" y="14"/>
                      <a:pt x="81" y="18"/>
                    </a:cubicBezTo>
                    <a:cubicBezTo>
                      <a:pt x="80" y="17"/>
                      <a:pt x="79" y="17"/>
                      <a:pt x="78" y="16"/>
                    </a:cubicBezTo>
                    <a:cubicBezTo>
                      <a:pt x="78" y="17"/>
                      <a:pt x="79" y="18"/>
                      <a:pt x="79" y="18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7" y="18"/>
                      <a:pt x="77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17"/>
                      <a:pt x="76" y="19"/>
                      <a:pt x="76" y="19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20"/>
                      <a:pt x="76" y="20"/>
                      <a:pt x="74" y="19"/>
                    </a:cubicBezTo>
                    <a:cubicBezTo>
                      <a:pt x="75" y="19"/>
                      <a:pt x="75" y="19"/>
                      <a:pt x="75" y="20"/>
                    </a:cubicBezTo>
                    <a:cubicBezTo>
                      <a:pt x="74" y="19"/>
                      <a:pt x="73" y="20"/>
                      <a:pt x="73" y="21"/>
                    </a:cubicBezTo>
                    <a:cubicBezTo>
                      <a:pt x="74" y="21"/>
                      <a:pt x="74" y="21"/>
                      <a:pt x="75" y="23"/>
                    </a:cubicBezTo>
                    <a:cubicBezTo>
                      <a:pt x="76" y="25"/>
                      <a:pt x="74" y="22"/>
                      <a:pt x="75" y="24"/>
                    </a:cubicBezTo>
                    <a:cubicBezTo>
                      <a:pt x="74" y="23"/>
                      <a:pt x="74" y="22"/>
                      <a:pt x="73" y="22"/>
                    </a:cubicBezTo>
                    <a:cubicBezTo>
                      <a:pt x="71" y="20"/>
                      <a:pt x="71" y="22"/>
                      <a:pt x="70" y="23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9" y="25"/>
                      <a:pt x="68" y="24"/>
                    </a:cubicBezTo>
                    <a:cubicBezTo>
                      <a:pt x="68" y="25"/>
                      <a:pt x="70" y="28"/>
                      <a:pt x="69" y="28"/>
                    </a:cubicBezTo>
                    <a:cubicBezTo>
                      <a:pt x="70" y="30"/>
                      <a:pt x="68" y="26"/>
                      <a:pt x="67" y="25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7" y="27"/>
                      <a:pt x="67" y="28"/>
                      <a:pt x="66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65" y="26"/>
                      <a:pt x="64" y="27"/>
                    </a:cubicBezTo>
                    <a:cubicBezTo>
                      <a:pt x="65" y="28"/>
                      <a:pt x="64" y="28"/>
                      <a:pt x="65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7"/>
                      <a:pt x="64" y="29"/>
                      <a:pt x="65" y="30"/>
                    </a:cubicBezTo>
                    <a:cubicBezTo>
                      <a:pt x="65" y="31"/>
                      <a:pt x="64" y="30"/>
                      <a:pt x="64" y="29"/>
                    </a:cubicBezTo>
                    <a:cubicBezTo>
                      <a:pt x="63" y="29"/>
                      <a:pt x="64" y="30"/>
                      <a:pt x="64" y="29"/>
                    </a:cubicBezTo>
                    <a:cubicBezTo>
                      <a:pt x="63" y="28"/>
                      <a:pt x="63" y="29"/>
                      <a:pt x="63" y="28"/>
                    </a:cubicBezTo>
                    <a:cubicBezTo>
                      <a:pt x="63" y="28"/>
                      <a:pt x="64" y="30"/>
                      <a:pt x="63" y="30"/>
                    </a:cubicBezTo>
                    <a:cubicBezTo>
                      <a:pt x="63" y="30"/>
                      <a:pt x="63" y="31"/>
                      <a:pt x="62" y="29"/>
                    </a:cubicBezTo>
                    <a:cubicBezTo>
                      <a:pt x="62" y="30"/>
                      <a:pt x="62" y="30"/>
                      <a:pt x="62" y="31"/>
                    </a:cubicBezTo>
                    <a:cubicBezTo>
                      <a:pt x="63" y="31"/>
                      <a:pt x="63" y="31"/>
                      <a:pt x="64" y="32"/>
                    </a:cubicBezTo>
                    <a:cubicBezTo>
                      <a:pt x="64" y="32"/>
                      <a:pt x="64" y="33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64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3" y="33"/>
                      <a:pt x="62" y="33"/>
                      <a:pt x="62" y="33"/>
                    </a:cubicBezTo>
                    <a:cubicBezTo>
                      <a:pt x="61" y="32"/>
                      <a:pt x="60" y="30"/>
                      <a:pt x="60" y="3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2"/>
                      <a:pt x="60" y="32"/>
                      <a:pt x="59" y="31"/>
                    </a:cubicBezTo>
                    <a:cubicBezTo>
                      <a:pt x="58" y="31"/>
                      <a:pt x="61" y="36"/>
                      <a:pt x="60" y="35"/>
                    </a:cubicBezTo>
                    <a:cubicBezTo>
                      <a:pt x="59" y="33"/>
                      <a:pt x="59" y="33"/>
                      <a:pt x="58" y="33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58" y="33"/>
                      <a:pt x="59" y="34"/>
                    </a:cubicBezTo>
                    <a:cubicBezTo>
                      <a:pt x="60" y="34"/>
                      <a:pt x="59" y="34"/>
                      <a:pt x="59" y="35"/>
                    </a:cubicBezTo>
                    <a:cubicBezTo>
                      <a:pt x="56" y="32"/>
                      <a:pt x="57" y="35"/>
                      <a:pt x="55" y="34"/>
                    </a:cubicBezTo>
                    <a:cubicBezTo>
                      <a:pt x="56" y="36"/>
                      <a:pt x="55" y="35"/>
                      <a:pt x="55" y="36"/>
                    </a:cubicBezTo>
                    <a:cubicBezTo>
                      <a:pt x="54" y="34"/>
                      <a:pt x="55" y="37"/>
                      <a:pt x="54" y="36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4" y="37"/>
                      <a:pt x="57" y="41"/>
                      <a:pt x="55" y="39"/>
                    </a:cubicBezTo>
                    <a:cubicBezTo>
                      <a:pt x="54" y="39"/>
                      <a:pt x="54" y="38"/>
                      <a:pt x="53" y="37"/>
                    </a:cubicBezTo>
                    <a:cubicBezTo>
                      <a:pt x="51" y="35"/>
                      <a:pt x="54" y="40"/>
                      <a:pt x="52" y="38"/>
                    </a:cubicBezTo>
                    <a:cubicBezTo>
                      <a:pt x="52" y="38"/>
                      <a:pt x="53" y="40"/>
                      <a:pt x="54" y="41"/>
                    </a:cubicBezTo>
                    <a:cubicBezTo>
                      <a:pt x="53" y="40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49" y="39"/>
                      <a:pt x="50" y="40"/>
                      <a:pt x="50" y="41"/>
                    </a:cubicBezTo>
                    <a:cubicBezTo>
                      <a:pt x="49" y="39"/>
                      <a:pt x="48" y="41"/>
                      <a:pt x="47" y="40"/>
                    </a:cubicBezTo>
                    <a:cubicBezTo>
                      <a:pt x="49" y="42"/>
                      <a:pt x="46" y="40"/>
                      <a:pt x="48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8" y="43"/>
                      <a:pt x="49" y="44"/>
                      <a:pt x="49" y="45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6" y="41"/>
                      <a:pt x="47" y="43"/>
                      <a:pt x="46" y="42"/>
                    </a:cubicBezTo>
                    <a:cubicBezTo>
                      <a:pt x="47" y="43"/>
                      <a:pt x="45" y="42"/>
                      <a:pt x="46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5"/>
                      <a:pt x="47" y="45"/>
                      <a:pt x="47" y="46"/>
                    </a:cubicBezTo>
                    <a:cubicBezTo>
                      <a:pt x="47" y="46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3" y="45"/>
                      <a:pt x="44" y="46"/>
                    </a:cubicBezTo>
                    <a:cubicBezTo>
                      <a:pt x="42" y="46"/>
                      <a:pt x="42" y="48"/>
                      <a:pt x="42" y="49"/>
                    </a:cubicBezTo>
                    <a:cubicBezTo>
                      <a:pt x="42" y="49"/>
                      <a:pt x="41" y="48"/>
                      <a:pt x="42" y="48"/>
                    </a:cubicBezTo>
                    <a:cubicBezTo>
                      <a:pt x="42" y="49"/>
                      <a:pt x="42" y="50"/>
                      <a:pt x="42" y="49"/>
                    </a:cubicBezTo>
                    <a:cubicBezTo>
                      <a:pt x="42" y="50"/>
                      <a:pt x="41" y="48"/>
                      <a:pt x="40" y="49"/>
                    </a:cubicBezTo>
                    <a:cubicBezTo>
                      <a:pt x="40" y="48"/>
                      <a:pt x="41" y="50"/>
                      <a:pt x="41" y="50"/>
                    </a:cubicBezTo>
                    <a:cubicBezTo>
                      <a:pt x="39" y="48"/>
                      <a:pt x="41" y="52"/>
                      <a:pt x="39" y="51"/>
                    </a:cubicBezTo>
                    <a:cubicBezTo>
                      <a:pt x="40" y="52"/>
                      <a:pt x="39" y="51"/>
                      <a:pt x="39" y="50"/>
                    </a:cubicBezTo>
                    <a:cubicBezTo>
                      <a:pt x="39" y="51"/>
                      <a:pt x="38" y="52"/>
                      <a:pt x="39" y="5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4"/>
                    </a:cubicBezTo>
                    <a:cubicBezTo>
                      <a:pt x="39" y="55"/>
                      <a:pt x="40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7"/>
                      <a:pt x="39" y="57"/>
                    </a:cubicBezTo>
                    <a:cubicBezTo>
                      <a:pt x="38" y="57"/>
                      <a:pt x="39" y="57"/>
                      <a:pt x="38" y="56"/>
                    </a:cubicBezTo>
                    <a:cubicBezTo>
                      <a:pt x="36" y="54"/>
                      <a:pt x="36" y="56"/>
                      <a:pt x="36" y="56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8"/>
                      <a:pt x="36" y="56"/>
                      <a:pt x="36" y="56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7" y="59"/>
                      <a:pt x="36" y="58"/>
                    </a:cubicBezTo>
                    <a:cubicBezTo>
                      <a:pt x="36" y="59"/>
                      <a:pt x="37" y="61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7" y="63"/>
                      <a:pt x="38" y="64"/>
                      <a:pt x="37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2"/>
                      <a:pt x="34" y="61"/>
                      <a:pt x="34" y="60"/>
                    </a:cubicBezTo>
                    <a:cubicBezTo>
                      <a:pt x="34" y="61"/>
                      <a:pt x="33" y="61"/>
                      <a:pt x="32" y="61"/>
                    </a:cubicBezTo>
                    <a:cubicBezTo>
                      <a:pt x="34" y="63"/>
                      <a:pt x="32" y="63"/>
                      <a:pt x="34" y="65"/>
                    </a:cubicBezTo>
                    <a:cubicBezTo>
                      <a:pt x="34" y="65"/>
                      <a:pt x="32" y="63"/>
                      <a:pt x="32" y="63"/>
                    </a:cubicBezTo>
                    <a:cubicBezTo>
                      <a:pt x="32" y="64"/>
                      <a:pt x="31" y="64"/>
                      <a:pt x="31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6"/>
                      <a:pt x="29" y="66"/>
                      <a:pt x="30" y="68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8" y="67"/>
                      <a:pt x="32" y="69"/>
                      <a:pt x="30" y="69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28" y="68"/>
                      <a:pt x="29" y="70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9"/>
                      <a:pt x="28" y="69"/>
                      <a:pt x="28" y="71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69"/>
                      <a:pt x="28" y="71"/>
                      <a:pt x="27" y="71"/>
                    </a:cubicBezTo>
                    <a:cubicBezTo>
                      <a:pt x="27" y="71"/>
                      <a:pt x="26" y="71"/>
                      <a:pt x="26" y="70"/>
                    </a:cubicBezTo>
                    <a:cubicBezTo>
                      <a:pt x="27" y="71"/>
                      <a:pt x="26" y="72"/>
                      <a:pt x="27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3" y="73"/>
                      <a:pt x="21" y="75"/>
                      <a:pt x="21" y="78"/>
                    </a:cubicBezTo>
                    <a:cubicBezTo>
                      <a:pt x="19" y="77"/>
                      <a:pt x="20" y="77"/>
                      <a:pt x="19" y="76"/>
                    </a:cubicBezTo>
                    <a:cubicBezTo>
                      <a:pt x="20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78"/>
                      <a:pt x="18" y="77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80"/>
                      <a:pt x="16" y="77"/>
                      <a:pt x="18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8" y="80"/>
                      <a:pt x="15" y="78"/>
                      <a:pt x="17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5" y="79"/>
                      <a:pt x="18" y="82"/>
                      <a:pt x="16" y="81"/>
                    </a:cubicBezTo>
                    <a:cubicBezTo>
                      <a:pt x="16" y="82"/>
                      <a:pt x="16" y="83"/>
                      <a:pt x="17" y="84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5"/>
                      <a:pt x="13" y="86"/>
                      <a:pt x="14" y="89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4" y="90"/>
                      <a:pt x="10" y="89"/>
                      <a:pt x="13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3" y="93"/>
                      <a:pt x="11" y="93"/>
                      <a:pt x="13" y="94"/>
                    </a:cubicBezTo>
                    <a:cubicBezTo>
                      <a:pt x="12" y="94"/>
                      <a:pt x="12" y="93"/>
                      <a:pt x="12" y="93"/>
                    </a:cubicBezTo>
                    <a:cubicBezTo>
                      <a:pt x="11" y="93"/>
                      <a:pt x="13" y="95"/>
                      <a:pt x="12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8" y="95"/>
                      <a:pt x="4" y="96"/>
                      <a:pt x="6" y="100"/>
                    </a:cubicBezTo>
                    <a:cubicBezTo>
                      <a:pt x="6" y="101"/>
                      <a:pt x="4" y="99"/>
                      <a:pt x="4" y="99"/>
                    </a:cubicBezTo>
                    <a:cubicBezTo>
                      <a:pt x="6" y="103"/>
                      <a:pt x="0" y="102"/>
                      <a:pt x="3" y="107"/>
                    </a:cubicBezTo>
                    <a:cubicBezTo>
                      <a:pt x="4" y="109"/>
                      <a:pt x="9" y="112"/>
                      <a:pt x="9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1" name="Freeform 163"/>
              <p:cNvSpPr/>
              <p:nvPr/>
            </p:nvSpPr>
            <p:spPr>
              <a:xfrm>
                <a:off x="7195" y="2086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2" name="Freeform 164"/>
              <p:cNvSpPr/>
              <p:nvPr/>
            </p:nvSpPr>
            <p:spPr>
              <a:xfrm>
                <a:off x="6540" y="1413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3" h="1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3" name="Freeform 165"/>
              <p:cNvSpPr/>
              <p:nvPr/>
            </p:nvSpPr>
            <p:spPr>
              <a:xfrm>
                <a:off x="5656" y="2392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0" b="0"/>
                <a:pathLst>
                  <a:path w="2" h="5">
                    <a:moveTo>
                      <a:pt x="0" y="0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4" name="Freeform 166"/>
              <p:cNvSpPr/>
              <p:nvPr/>
            </p:nvSpPr>
            <p:spPr>
              <a:xfrm>
                <a:off x="5660" y="2376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5" name="Freeform 167"/>
              <p:cNvSpPr/>
              <p:nvPr/>
            </p:nvSpPr>
            <p:spPr>
              <a:xfrm>
                <a:off x="6123" y="166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6" name="Freeform 168"/>
              <p:cNvSpPr/>
              <p:nvPr/>
            </p:nvSpPr>
            <p:spPr>
              <a:xfrm>
                <a:off x="5694" y="24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7" name="Freeform 169"/>
              <p:cNvSpPr/>
              <p:nvPr/>
            </p:nvSpPr>
            <p:spPr>
              <a:xfrm>
                <a:off x="5663" y="237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8" name="Freeform 170"/>
              <p:cNvSpPr/>
              <p:nvPr/>
            </p:nvSpPr>
            <p:spPr>
              <a:xfrm>
                <a:off x="5663" y="23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79" name="Freeform 171"/>
              <p:cNvSpPr/>
              <p:nvPr/>
            </p:nvSpPr>
            <p:spPr>
              <a:xfrm>
                <a:off x="5663" y="238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0" name="Freeform 172"/>
              <p:cNvSpPr/>
              <p:nvPr/>
            </p:nvSpPr>
            <p:spPr>
              <a:xfrm>
                <a:off x="5748" y="2352"/>
                <a:ext cx="2" cy="9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0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2" y="6"/>
                  </a:cxn>
                  <a:cxn ang="0">
                    <a:pos x="2" y="4"/>
                  </a:cxn>
                </a:cxnLst>
                <a:rect l="0" t="0" r="0" b="0"/>
                <a:pathLst>
                  <a:path w="1" h="4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1" name="Freeform 173"/>
              <p:cNvSpPr/>
              <p:nvPr/>
            </p:nvSpPr>
            <p:spPr>
              <a:xfrm>
                <a:off x="5750" y="235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2" name="Freeform 174"/>
              <p:cNvSpPr/>
              <p:nvPr/>
            </p:nvSpPr>
            <p:spPr>
              <a:xfrm>
                <a:off x="5750" y="2359"/>
                <a:ext cx="0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3" name="Freeform 175"/>
              <p:cNvSpPr/>
              <p:nvPr/>
            </p:nvSpPr>
            <p:spPr>
              <a:xfrm>
                <a:off x="5736" y="2345"/>
                <a:ext cx="0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0" b="0"/>
                <a:pathLst>
                  <a:path w="1" h="3">
                    <a:moveTo>
                      <a:pt x="0" y="2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4" name="Freeform 176"/>
              <p:cNvSpPr/>
              <p:nvPr/>
            </p:nvSpPr>
            <p:spPr>
              <a:xfrm>
                <a:off x="5753" y="23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5" name="Freeform 177"/>
              <p:cNvSpPr/>
              <p:nvPr/>
            </p:nvSpPr>
            <p:spPr>
              <a:xfrm>
                <a:off x="6047" y="22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6" name="Freeform 178"/>
              <p:cNvSpPr/>
              <p:nvPr/>
            </p:nvSpPr>
            <p:spPr>
              <a:xfrm>
                <a:off x="5743" y="2347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7" name="Freeform 179"/>
              <p:cNvSpPr/>
              <p:nvPr/>
            </p:nvSpPr>
            <p:spPr>
              <a:xfrm>
                <a:off x="5755" y="2387"/>
                <a:ext cx="3" cy="5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5"/>
                  </a:cxn>
                  <a:cxn ang="0">
                    <a:pos x="3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8" name="Freeform 180"/>
              <p:cNvSpPr/>
              <p:nvPr/>
            </p:nvSpPr>
            <p:spPr>
              <a:xfrm>
                <a:off x="5874" y="2798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89" name="Freeform 181"/>
              <p:cNvSpPr/>
              <p:nvPr/>
            </p:nvSpPr>
            <p:spPr>
              <a:xfrm>
                <a:off x="5905" y="276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0" name="Freeform 182"/>
              <p:cNvSpPr/>
              <p:nvPr/>
            </p:nvSpPr>
            <p:spPr>
              <a:xfrm>
                <a:off x="5755" y="2385"/>
                <a:ext cx="3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0"/>
                  </a:cxn>
                  <a:cxn ang="0">
                    <a:pos x="0" y="7"/>
                  </a:cxn>
                </a:cxnLst>
                <a:rect l="0" t="0" r="0" b="0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1" name="Freeform 183"/>
              <p:cNvSpPr/>
              <p:nvPr/>
            </p:nvSpPr>
            <p:spPr>
              <a:xfrm>
                <a:off x="5817" y="2783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2" name="Freeform 184"/>
              <p:cNvSpPr/>
              <p:nvPr/>
            </p:nvSpPr>
            <p:spPr>
              <a:xfrm>
                <a:off x="5822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3" name="Freeform 185"/>
              <p:cNvSpPr/>
              <p:nvPr/>
            </p:nvSpPr>
            <p:spPr>
              <a:xfrm>
                <a:off x="5824" y="279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4" name="Freeform 186"/>
              <p:cNvSpPr/>
              <p:nvPr/>
            </p:nvSpPr>
            <p:spPr>
              <a:xfrm>
                <a:off x="5822" y="279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5" name="Freeform 187"/>
              <p:cNvSpPr/>
              <p:nvPr/>
            </p:nvSpPr>
            <p:spPr>
              <a:xfrm>
                <a:off x="7325" y="20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6" name="Freeform 188"/>
              <p:cNvSpPr/>
              <p:nvPr/>
            </p:nvSpPr>
            <p:spPr>
              <a:xfrm>
                <a:off x="5715" y="240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7" name="Freeform 189"/>
              <p:cNvSpPr/>
              <p:nvPr/>
            </p:nvSpPr>
            <p:spPr>
              <a:xfrm>
                <a:off x="5672" y="23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8" name="Freeform 190"/>
              <p:cNvSpPr/>
              <p:nvPr/>
            </p:nvSpPr>
            <p:spPr>
              <a:xfrm>
                <a:off x="5746" y="2357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399" name="Freeform 191"/>
              <p:cNvSpPr/>
              <p:nvPr/>
            </p:nvSpPr>
            <p:spPr>
              <a:xfrm>
                <a:off x="7192" y="2091"/>
                <a:ext cx="3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0"/>
                  </a:cxn>
                  <a:cxn ang="0">
                    <a:pos x="3" y="3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0" name="Freeform 192"/>
              <p:cNvSpPr/>
              <p:nvPr/>
            </p:nvSpPr>
            <p:spPr>
              <a:xfrm>
                <a:off x="5611" y="2345"/>
                <a:ext cx="147" cy="102"/>
              </a:xfrm>
              <a:custGeom>
                <a:avLst/>
                <a:gdLst/>
                <a:ahLst/>
                <a:cxnLst>
                  <a:cxn ang="0">
                    <a:pos x="109" y="54"/>
                  </a:cxn>
                  <a:cxn ang="0">
                    <a:pos x="120" y="47"/>
                  </a:cxn>
                  <a:cxn ang="0">
                    <a:pos x="128" y="45"/>
                  </a:cxn>
                  <a:cxn ang="0">
                    <a:pos x="137" y="49"/>
                  </a:cxn>
                  <a:cxn ang="0">
                    <a:pos x="142" y="47"/>
                  </a:cxn>
                  <a:cxn ang="0">
                    <a:pos x="144" y="37"/>
                  </a:cxn>
                  <a:cxn ang="0">
                    <a:pos x="147" y="30"/>
                  </a:cxn>
                  <a:cxn ang="0">
                    <a:pos x="147" y="26"/>
                  </a:cxn>
                  <a:cxn ang="0">
                    <a:pos x="137" y="28"/>
                  </a:cxn>
                  <a:cxn ang="0">
                    <a:pos x="132" y="21"/>
                  </a:cxn>
                  <a:cxn ang="0">
                    <a:pos x="135" y="4"/>
                  </a:cxn>
                  <a:cxn ang="0">
                    <a:pos x="132" y="4"/>
                  </a:cxn>
                  <a:cxn ang="0">
                    <a:pos x="130" y="11"/>
                  </a:cxn>
                  <a:cxn ang="0">
                    <a:pos x="128" y="7"/>
                  </a:cxn>
                  <a:cxn ang="0">
                    <a:pos x="125" y="18"/>
                  </a:cxn>
                  <a:cxn ang="0">
                    <a:pos x="120" y="7"/>
                  </a:cxn>
                  <a:cxn ang="0">
                    <a:pos x="120" y="2"/>
                  </a:cxn>
                  <a:cxn ang="0">
                    <a:pos x="118" y="9"/>
                  </a:cxn>
                  <a:cxn ang="0">
                    <a:pos x="116" y="4"/>
                  </a:cxn>
                  <a:cxn ang="0">
                    <a:pos x="113" y="16"/>
                  </a:cxn>
                  <a:cxn ang="0">
                    <a:pos x="111" y="28"/>
                  </a:cxn>
                  <a:cxn ang="0">
                    <a:pos x="109" y="16"/>
                  </a:cxn>
                  <a:cxn ang="0">
                    <a:pos x="101" y="16"/>
                  </a:cxn>
                  <a:cxn ang="0">
                    <a:pos x="99" y="16"/>
                  </a:cxn>
                  <a:cxn ang="0">
                    <a:pos x="94" y="18"/>
                  </a:cxn>
                  <a:cxn ang="0">
                    <a:pos x="87" y="21"/>
                  </a:cxn>
                  <a:cxn ang="0">
                    <a:pos x="85" y="23"/>
                  </a:cxn>
                  <a:cxn ang="0">
                    <a:pos x="85" y="23"/>
                  </a:cxn>
                  <a:cxn ang="0">
                    <a:pos x="82" y="28"/>
                  </a:cxn>
                  <a:cxn ang="0">
                    <a:pos x="80" y="23"/>
                  </a:cxn>
                  <a:cxn ang="0">
                    <a:pos x="78" y="28"/>
                  </a:cxn>
                  <a:cxn ang="0">
                    <a:pos x="71" y="26"/>
                  </a:cxn>
                  <a:cxn ang="0">
                    <a:pos x="66" y="28"/>
                  </a:cxn>
                  <a:cxn ang="0">
                    <a:pos x="61" y="28"/>
                  </a:cxn>
                  <a:cxn ang="0">
                    <a:pos x="61" y="33"/>
                  </a:cxn>
                  <a:cxn ang="0">
                    <a:pos x="59" y="30"/>
                  </a:cxn>
                  <a:cxn ang="0">
                    <a:pos x="56" y="35"/>
                  </a:cxn>
                  <a:cxn ang="0">
                    <a:pos x="52" y="37"/>
                  </a:cxn>
                  <a:cxn ang="0">
                    <a:pos x="49" y="40"/>
                  </a:cxn>
                  <a:cxn ang="0">
                    <a:pos x="52" y="59"/>
                  </a:cxn>
                  <a:cxn ang="0">
                    <a:pos x="45" y="49"/>
                  </a:cxn>
                  <a:cxn ang="0">
                    <a:pos x="40" y="54"/>
                  </a:cxn>
                  <a:cxn ang="0">
                    <a:pos x="37" y="54"/>
                  </a:cxn>
                  <a:cxn ang="0">
                    <a:pos x="26" y="56"/>
                  </a:cxn>
                  <a:cxn ang="0">
                    <a:pos x="23" y="56"/>
                  </a:cxn>
                  <a:cxn ang="0">
                    <a:pos x="18" y="73"/>
                  </a:cxn>
                  <a:cxn ang="0">
                    <a:pos x="16" y="75"/>
                  </a:cxn>
                  <a:cxn ang="0">
                    <a:pos x="28" y="97"/>
                  </a:cxn>
                  <a:cxn ang="0">
                    <a:pos x="42" y="90"/>
                  </a:cxn>
                  <a:cxn ang="0">
                    <a:pos x="66" y="64"/>
                  </a:cxn>
                  <a:cxn ang="0">
                    <a:pos x="73" y="73"/>
                  </a:cxn>
                  <a:cxn ang="0">
                    <a:pos x="85" y="68"/>
                  </a:cxn>
                  <a:cxn ang="0">
                    <a:pos x="97" y="64"/>
                  </a:cxn>
                </a:cxnLst>
                <a:rect l="0" t="0" r="0" b="0"/>
                <a:pathLst>
                  <a:path w="62" h="43">
                    <a:moveTo>
                      <a:pt x="44" y="25"/>
                    </a:moveTo>
                    <a:cubicBezTo>
                      <a:pt x="44" y="25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5" y="27"/>
                    </a:cubicBezTo>
                    <a:cubicBezTo>
                      <a:pt x="45" y="26"/>
                      <a:pt x="45" y="25"/>
                      <a:pt x="45" y="25"/>
                    </a:cubicBezTo>
                    <a:cubicBezTo>
                      <a:pt x="46" y="27"/>
                      <a:pt x="46" y="25"/>
                      <a:pt x="46" y="26"/>
                    </a:cubicBezTo>
                    <a:cubicBezTo>
                      <a:pt x="46" y="24"/>
                      <a:pt x="46" y="22"/>
                      <a:pt x="46" y="2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4"/>
                      <a:pt x="48" y="27"/>
                      <a:pt x="48" y="23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9" y="23"/>
                      <a:pt x="50" y="25"/>
                      <a:pt x="50" y="22"/>
                    </a:cubicBezTo>
                    <a:cubicBezTo>
                      <a:pt x="50" y="23"/>
                      <a:pt x="51" y="23"/>
                      <a:pt x="51" y="23"/>
                    </a:cubicBezTo>
                    <a:cubicBezTo>
                      <a:pt x="51" y="22"/>
                      <a:pt x="51" y="22"/>
                      <a:pt x="51" y="20"/>
                    </a:cubicBezTo>
                    <a:cubicBezTo>
                      <a:pt x="51" y="20"/>
                      <a:pt x="52" y="21"/>
                      <a:pt x="52" y="21"/>
                    </a:cubicBezTo>
                    <a:cubicBezTo>
                      <a:pt x="52" y="22"/>
                      <a:pt x="52" y="24"/>
                      <a:pt x="52" y="22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2"/>
                      <a:pt x="53" y="20"/>
                      <a:pt x="53" y="21"/>
                    </a:cubicBezTo>
                    <a:cubicBezTo>
                      <a:pt x="54" y="20"/>
                      <a:pt x="54" y="20"/>
                      <a:pt x="54" y="18"/>
                    </a:cubicBezTo>
                    <a:cubicBezTo>
                      <a:pt x="54" y="18"/>
                      <a:pt x="54" y="20"/>
                      <a:pt x="54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5" y="20"/>
                      <a:pt x="56" y="19"/>
                    </a:cubicBezTo>
                    <a:cubicBezTo>
                      <a:pt x="56" y="22"/>
                      <a:pt x="56" y="19"/>
                      <a:pt x="57" y="21"/>
                    </a:cubicBezTo>
                    <a:cubicBezTo>
                      <a:pt x="57" y="19"/>
                      <a:pt x="57" y="21"/>
                      <a:pt x="58" y="18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0"/>
                      <a:pt x="58" y="20"/>
                      <a:pt x="58" y="21"/>
                    </a:cubicBezTo>
                    <a:cubicBezTo>
                      <a:pt x="58" y="21"/>
                      <a:pt x="59" y="19"/>
                      <a:pt x="59" y="18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19"/>
                      <a:pt x="60" y="17"/>
                      <a:pt x="60" y="15"/>
                    </a:cubicBezTo>
                    <a:cubicBezTo>
                      <a:pt x="60" y="16"/>
                      <a:pt x="60" y="15"/>
                      <a:pt x="60" y="16"/>
                    </a:cubicBezTo>
                    <a:cubicBezTo>
                      <a:pt x="60" y="17"/>
                      <a:pt x="59" y="19"/>
                      <a:pt x="59" y="20"/>
                    </a:cubicBezTo>
                    <a:cubicBezTo>
                      <a:pt x="59" y="21"/>
                      <a:pt x="60" y="18"/>
                      <a:pt x="60" y="20"/>
                    </a:cubicBezTo>
                    <a:cubicBezTo>
                      <a:pt x="60" y="20"/>
                      <a:pt x="60" y="20"/>
                      <a:pt x="60" y="1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2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5"/>
                      <a:pt x="62" y="14"/>
                      <a:pt x="62" y="16"/>
                    </a:cubicBezTo>
                    <a:cubicBezTo>
                      <a:pt x="61" y="17"/>
                      <a:pt x="61" y="18"/>
                      <a:pt x="61" y="19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6"/>
                      <a:pt x="62" y="16"/>
                      <a:pt x="62" y="14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4"/>
                      <a:pt x="62" y="12"/>
                      <a:pt x="61" y="14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0" y="17"/>
                      <a:pt x="61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4"/>
                      <a:pt x="61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1" y="15"/>
                      <a:pt x="61" y="12"/>
                      <a:pt x="60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1"/>
                      <a:pt x="60" y="14"/>
                      <a:pt x="60" y="14"/>
                    </a:cubicBezTo>
                    <a:cubicBezTo>
                      <a:pt x="60" y="13"/>
                      <a:pt x="61" y="11"/>
                      <a:pt x="61" y="10"/>
                    </a:cubicBezTo>
                    <a:cubicBezTo>
                      <a:pt x="60" y="10"/>
                      <a:pt x="59" y="12"/>
                      <a:pt x="59" y="10"/>
                    </a:cubicBezTo>
                    <a:cubicBezTo>
                      <a:pt x="59" y="10"/>
                      <a:pt x="59" y="11"/>
                      <a:pt x="58" y="12"/>
                    </a:cubicBezTo>
                    <a:cubicBezTo>
                      <a:pt x="58" y="12"/>
                      <a:pt x="59" y="9"/>
                      <a:pt x="58" y="11"/>
                    </a:cubicBezTo>
                    <a:cubicBezTo>
                      <a:pt x="58" y="10"/>
                      <a:pt x="58" y="9"/>
                      <a:pt x="59" y="8"/>
                    </a:cubicBezTo>
                    <a:cubicBezTo>
                      <a:pt x="58" y="9"/>
                      <a:pt x="58" y="8"/>
                      <a:pt x="58" y="10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7" y="9"/>
                      <a:pt x="57" y="8"/>
                      <a:pt x="57" y="7"/>
                    </a:cubicBezTo>
                    <a:cubicBezTo>
                      <a:pt x="57" y="8"/>
                      <a:pt x="56" y="9"/>
                      <a:pt x="56" y="9"/>
                    </a:cubicBezTo>
                    <a:cubicBezTo>
                      <a:pt x="56" y="11"/>
                      <a:pt x="56" y="11"/>
                      <a:pt x="56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9"/>
                      <a:pt x="56" y="9"/>
                    </a:cubicBezTo>
                    <a:cubicBezTo>
                      <a:pt x="56" y="6"/>
                      <a:pt x="56" y="9"/>
                      <a:pt x="56" y="6"/>
                    </a:cubicBezTo>
                    <a:cubicBezTo>
                      <a:pt x="56" y="4"/>
                      <a:pt x="57" y="4"/>
                      <a:pt x="57" y="5"/>
                    </a:cubicBezTo>
                    <a:cubicBezTo>
                      <a:pt x="58" y="3"/>
                      <a:pt x="57" y="5"/>
                      <a:pt x="57" y="2"/>
                    </a:cubicBezTo>
                    <a:cubicBezTo>
                      <a:pt x="57" y="3"/>
                      <a:pt x="57" y="4"/>
                      <a:pt x="56" y="4"/>
                    </a:cubicBezTo>
                    <a:cubicBezTo>
                      <a:pt x="56" y="5"/>
                      <a:pt x="56" y="6"/>
                      <a:pt x="56" y="7"/>
                    </a:cubicBezTo>
                    <a:cubicBezTo>
                      <a:pt x="56" y="9"/>
                      <a:pt x="56" y="5"/>
                      <a:pt x="56" y="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3"/>
                      <a:pt x="55" y="5"/>
                      <a:pt x="55" y="5"/>
                    </a:cubicBezTo>
                    <a:cubicBezTo>
                      <a:pt x="55" y="1"/>
                      <a:pt x="56" y="4"/>
                      <a:pt x="56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6" y="3"/>
                      <a:pt x="55" y="2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7"/>
                      <a:pt x="55" y="5"/>
                      <a:pt x="55" y="5"/>
                    </a:cubicBezTo>
                    <a:cubicBezTo>
                      <a:pt x="54" y="7"/>
                      <a:pt x="55" y="5"/>
                      <a:pt x="55" y="7"/>
                    </a:cubicBezTo>
                    <a:cubicBezTo>
                      <a:pt x="55" y="8"/>
                      <a:pt x="54" y="9"/>
                      <a:pt x="54" y="9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5"/>
                      <a:pt x="54" y="5"/>
                      <a:pt x="54" y="6"/>
                    </a:cubicBezTo>
                    <a:cubicBezTo>
                      <a:pt x="55" y="4"/>
                      <a:pt x="54" y="3"/>
                      <a:pt x="55" y="1"/>
                    </a:cubicBezTo>
                    <a:cubicBezTo>
                      <a:pt x="54" y="0"/>
                      <a:pt x="54" y="2"/>
                      <a:pt x="54" y="3"/>
                    </a:cubicBezTo>
                    <a:cubicBezTo>
                      <a:pt x="54" y="3"/>
                      <a:pt x="54" y="5"/>
                      <a:pt x="54" y="5"/>
                    </a:cubicBezTo>
                    <a:cubicBezTo>
                      <a:pt x="54" y="10"/>
                      <a:pt x="54" y="2"/>
                      <a:pt x="53" y="3"/>
                    </a:cubicBezTo>
                    <a:cubicBezTo>
                      <a:pt x="53" y="6"/>
                      <a:pt x="53" y="7"/>
                      <a:pt x="53" y="10"/>
                    </a:cubicBezTo>
                    <a:cubicBezTo>
                      <a:pt x="53" y="11"/>
                      <a:pt x="53" y="12"/>
                      <a:pt x="53" y="11"/>
                    </a:cubicBezTo>
                    <a:cubicBezTo>
                      <a:pt x="53" y="9"/>
                      <a:pt x="53" y="10"/>
                      <a:pt x="53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4"/>
                      <a:pt x="52" y="2"/>
                      <a:pt x="52" y="1"/>
                    </a:cubicBezTo>
                    <a:cubicBezTo>
                      <a:pt x="52" y="2"/>
                      <a:pt x="52" y="3"/>
                      <a:pt x="52" y="4"/>
                    </a:cubicBezTo>
                    <a:cubicBezTo>
                      <a:pt x="52" y="3"/>
                      <a:pt x="52" y="2"/>
                      <a:pt x="52" y="2"/>
                    </a:cubicBezTo>
                    <a:cubicBezTo>
                      <a:pt x="52" y="3"/>
                      <a:pt x="52" y="5"/>
                      <a:pt x="52" y="5"/>
                    </a:cubicBezTo>
                    <a:cubicBezTo>
                      <a:pt x="52" y="5"/>
                      <a:pt x="51" y="3"/>
                      <a:pt x="51" y="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2" y="0"/>
                      <a:pt x="51" y="1"/>
                    </a:cubicBezTo>
                    <a:cubicBezTo>
                      <a:pt x="51" y="2"/>
                      <a:pt x="51" y="4"/>
                      <a:pt x="51" y="5"/>
                    </a:cubicBezTo>
                    <a:cubicBezTo>
                      <a:pt x="51" y="6"/>
                      <a:pt x="51" y="4"/>
                      <a:pt x="51" y="5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4"/>
                      <a:pt x="51" y="0"/>
                      <a:pt x="51" y="1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1" y="2"/>
                      <a:pt x="51" y="1"/>
                    </a:cubicBezTo>
                    <a:cubicBezTo>
                      <a:pt x="51" y="2"/>
                      <a:pt x="50" y="2"/>
                      <a:pt x="50" y="2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2"/>
                      <a:pt x="50" y="4"/>
                      <a:pt x="50" y="2"/>
                    </a:cubicBezTo>
                    <a:cubicBezTo>
                      <a:pt x="50" y="5"/>
                      <a:pt x="50" y="2"/>
                      <a:pt x="50" y="4"/>
                    </a:cubicBezTo>
                    <a:cubicBezTo>
                      <a:pt x="51" y="5"/>
                      <a:pt x="50" y="5"/>
                      <a:pt x="50" y="6"/>
                    </a:cubicBezTo>
                    <a:cubicBezTo>
                      <a:pt x="50" y="3"/>
                      <a:pt x="50" y="5"/>
                      <a:pt x="50" y="5"/>
                    </a:cubicBezTo>
                    <a:cubicBezTo>
                      <a:pt x="50" y="4"/>
                      <a:pt x="49" y="4"/>
                      <a:pt x="49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2"/>
                      <a:pt x="49" y="6"/>
                      <a:pt x="49" y="5"/>
                    </a:cubicBezTo>
                    <a:cubicBezTo>
                      <a:pt x="49" y="4"/>
                      <a:pt x="49" y="2"/>
                      <a:pt x="49" y="2"/>
                    </a:cubicBezTo>
                    <a:cubicBezTo>
                      <a:pt x="49" y="4"/>
                      <a:pt x="49" y="5"/>
                      <a:pt x="49" y="7"/>
                    </a:cubicBezTo>
                    <a:cubicBezTo>
                      <a:pt x="48" y="6"/>
                      <a:pt x="49" y="4"/>
                      <a:pt x="48" y="2"/>
                    </a:cubicBezTo>
                    <a:cubicBezTo>
                      <a:pt x="48" y="4"/>
                      <a:pt x="48" y="0"/>
                      <a:pt x="48" y="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5"/>
                      <a:pt x="48" y="4"/>
                    </a:cubicBezTo>
                    <a:cubicBezTo>
                      <a:pt x="48" y="4"/>
                      <a:pt x="48" y="6"/>
                      <a:pt x="48" y="7"/>
                    </a:cubicBezTo>
                    <a:cubicBezTo>
                      <a:pt x="48" y="6"/>
                      <a:pt x="48" y="9"/>
                      <a:pt x="47" y="7"/>
                    </a:cubicBezTo>
                    <a:cubicBezTo>
                      <a:pt x="47" y="6"/>
                      <a:pt x="48" y="7"/>
                      <a:pt x="48" y="5"/>
                    </a:cubicBezTo>
                    <a:cubicBezTo>
                      <a:pt x="47" y="5"/>
                      <a:pt x="48" y="9"/>
                      <a:pt x="47" y="10"/>
                    </a:cubicBezTo>
                    <a:cubicBezTo>
                      <a:pt x="48" y="11"/>
                      <a:pt x="48" y="14"/>
                      <a:pt x="48" y="15"/>
                    </a:cubicBezTo>
                    <a:cubicBezTo>
                      <a:pt x="47" y="14"/>
                      <a:pt x="48" y="14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9"/>
                      <a:pt x="47" y="7"/>
                      <a:pt x="47" y="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5"/>
                      <a:pt x="46" y="3"/>
                      <a:pt x="46" y="4"/>
                    </a:cubicBezTo>
                    <a:cubicBezTo>
                      <a:pt x="46" y="6"/>
                      <a:pt x="46" y="3"/>
                      <a:pt x="46" y="5"/>
                    </a:cubicBezTo>
                    <a:cubicBezTo>
                      <a:pt x="46" y="5"/>
                      <a:pt x="47" y="8"/>
                      <a:pt x="46" y="7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3"/>
                      <a:pt x="46" y="6"/>
                      <a:pt x="46" y="5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4" y="4"/>
                      <a:pt x="44" y="8"/>
                    </a:cubicBezTo>
                    <a:cubicBezTo>
                      <a:pt x="44" y="6"/>
                      <a:pt x="43" y="6"/>
                      <a:pt x="43" y="5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2" y="4"/>
                      <a:pt x="42" y="6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4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8"/>
                      <a:pt x="42" y="8"/>
                      <a:pt x="41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1" y="6"/>
                      <a:pt x="40" y="7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2"/>
                      <a:pt x="41" y="9"/>
                      <a:pt x="41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5"/>
                      <a:pt x="39" y="7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6"/>
                      <a:pt x="38" y="8"/>
                      <a:pt x="38" y="8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13"/>
                      <a:pt x="38" y="9"/>
                      <a:pt x="37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7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9"/>
                      <a:pt x="36" y="8"/>
                      <a:pt x="36" y="8"/>
                    </a:cubicBezTo>
                    <a:cubicBezTo>
                      <a:pt x="36" y="10"/>
                      <a:pt x="36" y="9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6" y="10"/>
                      <a:pt x="36" y="11"/>
                    </a:cubicBezTo>
                    <a:cubicBezTo>
                      <a:pt x="36" y="12"/>
                      <a:pt x="36" y="11"/>
                      <a:pt x="35" y="10"/>
                    </a:cubicBezTo>
                    <a:cubicBezTo>
                      <a:pt x="35" y="9"/>
                      <a:pt x="36" y="10"/>
                      <a:pt x="36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1"/>
                      <a:pt x="35" y="11"/>
                      <a:pt x="35" y="12"/>
                    </a:cubicBezTo>
                    <a:cubicBezTo>
                      <a:pt x="35" y="12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4" y="11"/>
                      <a:pt x="34" y="9"/>
                      <a:pt x="33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3" y="10"/>
                      <a:pt x="33" y="9"/>
                    </a:cubicBezTo>
                    <a:cubicBezTo>
                      <a:pt x="33" y="8"/>
                      <a:pt x="34" y="14"/>
                      <a:pt x="33" y="13"/>
                    </a:cubicBezTo>
                    <a:cubicBezTo>
                      <a:pt x="33" y="11"/>
                      <a:pt x="33" y="10"/>
                      <a:pt x="32" y="10"/>
                    </a:cubicBezTo>
                    <a:cubicBezTo>
                      <a:pt x="33" y="10"/>
                      <a:pt x="33" y="11"/>
                      <a:pt x="33" y="11"/>
                    </a:cubicBezTo>
                    <a:cubicBezTo>
                      <a:pt x="33" y="12"/>
                      <a:pt x="32" y="10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8"/>
                      <a:pt x="32" y="11"/>
                      <a:pt x="31" y="9"/>
                    </a:cubicBezTo>
                    <a:cubicBezTo>
                      <a:pt x="31" y="12"/>
                      <a:pt x="31" y="10"/>
                      <a:pt x="31" y="11"/>
                    </a:cubicBezTo>
                    <a:cubicBezTo>
                      <a:pt x="30" y="9"/>
                      <a:pt x="31" y="12"/>
                      <a:pt x="30" y="10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2" y="16"/>
                      <a:pt x="31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29" y="9"/>
                      <a:pt x="30" y="14"/>
                      <a:pt x="29" y="11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29" y="12"/>
                      <a:pt x="29" y="11"/>
                    </a:cubicBezTo>
                    <a:cubicBezTo>
                      <a:pt x="29" y="12"/>
                      <a:pt x="29" y="13"/>
                      <a:pt x="29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0"/>
                      <a:pt x="28" y="11"/>
                      <a:pt x="28" y="12"/>
                    </a:cubicBezTo>
                    <a:cubicBezTo>
                      <a:pt x="28" y="11"/>
                      <a:pt x="28" y="12"/>
                      <a:pt x="27" y="11"/>
                    </a:cubicBezTo>
                    <a:cubicBezTo>
                      <a:pt x="28" y="13"/>
                      <a:pt x="26" y="10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8" y="15"/>
                      <a:pt x="28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7" y="13"/>
                      <a:pt x="26" y="12"/>
                    </a:cubicBezTo>
                    <a:cubicBezTo>
                      <a:pt x="27" y="13"/>
                      <a:pt x="26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5"/>
                      <a:pt x="26" y="13"/>
                      <a:pt x="26" y="13"/>
                    </a:cubicBezTo>
                    <a:cubicBezTo>
                      <a:pt x="25" y="12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5" y="13"/>
                      <a:pt x="25" y="13"/>
                    </a:cubicBezTo>
                    <a:cubicBezTo>
                      <a:pt x="24" y="12"/>
                      <a:pt x="24" y="14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3" y="14"/>
                      <a:pt x="23" y="14"/>
                    </a:cubicBezTo>
                    <a:cubicBezTo>
                      <a:pt x="23" y="14"/>
                      <a:pt x="24" y="15"/>
                      <a:pt x="24" y="15"/>
                    </a:cubicBezTo>
                    <a:cubicBezTo>
                      <a:pt x="23" y="13"/>
                      <a:pt x="23" y="17"/>
                      <a:pt x="23" y="15"/>
                    </a:cubicBezTo>
                    <a:cubicBezTo>
                      <a:pt x="23" y="15"/>
                      <a:pt x="22" y="14"/>
                      <a:pt x="22" y="14"/>
                    </a:cubicBezTo>
                    <a:cubicBezTo>
                      <a:pt x="22" y="15"/>
                      <a:pt x="22" y="16"/>
                      <a:pt x="23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ubicBezTo>
                      <a:pt x="23" y="18"/>
                      <a:pt x="23" y="20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20"/>
                      <a:pt x="22" y="19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7"/>
                      <a:pt x="21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1" y="20"/>
                      <a:pt x="21" y="19"/>
                    </a:cubicBezTo>
                    <a:cubicBezTo>
                      <a:pt x="21" y="20"/>
                      <a:pt x="22" y="22"/>
                      <a:pt x="22" y="24"/>
                    </a:cubicBezTo>
                    <a:cubicBezTo>
                      <a:pt x="22" y="24"/>
                      <a:pt x="22" y="25"/>
                      <a:pt x="22" y="25"/>
                    </a:cubicBezTo>
                    <a:cubicBezTo>
                      <a:pt x="21" y="24"/>
                      <a:pt x="22" y="25"/>
                      <a:pt x="22" y="2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0"/>
                      <a:pt x="20" y="19"/>
                    </a:cubicBezTo>
                    <a:cubicBezTo>
                      <a:pt x="20" y="20"/>
                      <a:pt x="19" y="19"/>
                      <a:pt x="19" y="19"/>
                    </a:cubicBezTo>
                    <a:cubicBezTo>
                      <a:pt x="20" y="22"/>
                      <a:pt x="19" y="21"/>
                      <a:pt x="20" y="23"/>
                    </a:cubicBezTo>
                    <a:cubicBezTo>
                      <a:pt x="20" y="24"/>
                      <a:pt x="19" y="21"/>
                      <a:pt x="19" y="21"/>
                    </a:cubicBezTo>
                    <a:cubicBezTo>
                      <a:pt x="19" y="22"/>
                      <a:pt x="18" y="21"/>
                      <a:pt x="18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7" y="21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9" y="25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6" y="22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6" y="23"/>
                      <a:pt x="17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7" y="25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3" y="23"/>
                      <a:pt x="13" y="26"/>
                    </a:cubicBezTo>
                    <a:cubicBezTo>
                      <a:pt x="11" y="24"/>
                      <a:pt x="12" y="24"/>
                      <a:pt x="11" y="23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3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0" y="22"/>
                      <a:pt x="11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9" y="23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11" y="27"/>
                      <a:pt x="10" y="25"/>
                    </a:cubicBezTo>
                    <a:cubicBezTo>
                      <a:pt x="10" y="26"/>
                      <a:pt x="10" y="26"/>
                      <a:pt x="11" y="2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8" y="27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1"/>
                      <a:pt x="6" y="27"/>
                      <a:pt x="8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2"/>
                      <a:pt x="7" y="31"/>
                      <a:pt x="8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8" y="33"/>
                      <a:pt x="8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5" y="30"/>
                      <a:pt x="2" y="29"/>
                      <a:pt x="4" y="33"/>
                    </a:cubicBezTo>
                    <a:cubicBezTo>
                      <a:pt x="4" y="33"/>
                      <a:pt x="3" y="31"/>
                      <a:pt x="3" y="31"/>
                    </a:cubicBezTo>
                    <a:cubicBezTo>
                      <a:pt x="4" y="34"/>
                      <a:pt x="0" y="30"/>
                      <a:pt x="2" y="35"/>
                    </a:cubicBezTo>
                    <a:cubicBezTo>
                      <a:pt x="3" y="36"/>
                      <a:pt x="6" y="41"/>
                      <a:pt x="6" y="41"/>
                    </a:cubicBezTo>
                    <a:cubicBezTo>
                      <a:pt x="6" y="39"/>
                      <a:pt x="9" y="40"/>
                      <a:pt x="11" y="42"/>
                    </a:cubicBezTo>
                    <a:cubicBezTo>
                      <a:pt x="11" y="41"/>
                      <a:pt x="11" y="40"/>
                      <a:pt x="12" y="41"/>
                    </a:cubicBezTo>
                    <a:cubicBezTo>
                      <a:pt x="13" y="40"/>
                      <a:pt x="17" y="43"/>
                      <a:pt x="17" y="40"/>
                    </a:cubicBezTo>
                    <a:cubicBezTo>
                      <a:pt x="17" y="40"/>
                      <a:pt x="16" y="39"/>
                      <a:pt x="16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9"/>
                      <a:pt x="17" y="39"/>
                    </a:cubicBezTo>
                    <a:cubicBezTo>
                      <a:pt x="17" y="39"/>
                      <a:pt x="18" y="38"/>
                      <a:pt x="18" y="38"/>
                    </a:cubicBezTo>
                    <a:cubicBezTo>
                      <a:pt x="18" y="36"/>
                      <a:pt x="19" y="38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5"/>
                      <a:pt x="20" y="38"/>
                    </a:cubicBezTo>
                    <a:cubicBezTo>
                      <a:pt x="22" y="39"/>
                      <a:pt x="23" y="37"/>
                      <a:pt x="25" y="37"/>
                    </a:cubicBezTo>
                    <a:cubicBezTo>
                      <a:pt x="26" y="35"/>
                      <a:pt x="27" y="33"/>
                      <a:pt x="29" y="32"/>
                    </a:cubicBezTo>
                    <a:cubicBezTo>
                      <a:pt x="28" y="28"/>
                      <a:pt x="29" y="30"/>
                      <a:pt x="28" y="27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6"/>
                      <a:pt x="29" y="28"/>
                      <a:pt x="30" y="29"/>
                    </a:cubicBezTo>
                    <a:cubicBezTo>
                      <a:pt x="29" y="28"/>
                      <a:pt x="30" y="29"/>
                      <a:pt x="29" y="27"/>
                    </a:cubicBezTo>
                    <a:cubicBezTo>
                      <a:pt x="29" y="25"/>
                      <a:pt x="30" y="30"/>
                      <a:pt x="30" y="29"/>
                    </a:cubicBezTo>
                    <a:cubicBezTo>
                      <a:pt x="30" y="29"/>
                      <a:pt x="30" y="27"/>
                      <a:pt x="30" y="28"/>
                    </a:cubicBezTo>
                    <a:cubicBezTo>
                      <a:pt x="30" y="26"/>
                      <a:pt x="30" y="29"/>
                      <a:pt x="31" y="31"/>
                    </a:cubicBezTo>
                    <a:cubicBezTo>
                      <a:pt x="32" y="30"/>
                      <a:pt x="32" y="28"/>
                      <a:pt x="33" y="29"/>
                    </a:cubicBezTo>
                    <a:cubicBezTo>
                      <a:pt x="33" y="29"/>
                      <a:pt x="33" y="27"/>
                      <a:pt x="33" y="27"/>
                    </a:cubicBezTo>
                    <a:cubicBezTo>
                      <a:pt x="34" y="30"/>
                      <a:pt x="33" y="26"/>
                      <a:pt x="33" y="27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30"/>
                      <a:pt x="34" y="28"/>
                      <a:pt x="35" y="29"/>
                    </a:cubicBezTo>
                    <a:cubicBezTo>
                      <a:pt x="35" y="28"/>
                      <a:pt x="36" y="30"/>
                      <a:pt x="36" y="29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6" y="26"/>
                      <a:pt x="37" y="31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40" y="27"/>
                    </a:cubicBezTo>
                    <a:cubicBezTo>
                      <a:pt x="40" y="27"/>
                      <a:pt x="41" y="30"/>
                      <a:pt x="41" y="28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8"/>
                      <a:pt x="42" y="28"/>
                    </a:cubicBezTo>
                    <a:cubicBezTo>
                      <a:pt x="42" y="27"/>
                      <a:pt x="42" y="28"/>
                      <a:pt x="43" y="28"/>
                    </a:cubicBezTo>
                    <a:cubicBezTo>
                      <a:pt x="43" y="28"/>
                      <a:pt x="43" y="27"/>
                      <a:pt x="42" y="27"/>
                    </a:cubicBezTo>
                    <a:cubicBezTo>
                      <a:pt x="43" y="29"/>
                      <a:pt x="43" y="26"/>
                      <a:pt x="44" y="27"/>
                    </a:cubicBezTo>
                    <a:cubicBezTo>
                      <a:pt x="43" y="24"/>
                      <a:pt x="44" y="26"/>
                      <a:pt x="44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1" name="Freeform 193"/>
              <p:cNvSpPr/>
              <p:nvPr/>
            </p:nvSpPr>
            <p:spPr>
              <a:xfrm>
                <a:off x="5734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2" name="Freeform 194"/>
              <p:cNvSpPr/>
              <p:nvPr/>
            </p:nvSpPr>
            <p:spPr>
              <a:xfrm>
                <a:off x="5682" y="236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0" b="0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3" name="Freeform 195"/>
              <p:cNvSpPr/>
              <p:nvPr/>
            </p:nvSpPr>
            <p:spPr>
              <a:xfrm>
                <a:off x="5814" y="2006"/>
                <a:ext cx="3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0" y="1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4" name="Freeform 196"/>
              <p:cNvSpPr/>
              <p:nvPr/>
            </p:nvSpPr>
            <p:spPr>
              <a:xfrm>
                <a:off x="5753" y="1987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0" b="0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5" name="Freeform 197"/>
              <p:cNvSpPr/>
              <p:nvPr/>
            </p:nvSpPr>
            <p:spPr>
              <a:xfrm>
                <a:off x="5902" y="2696"/>
                <a:ext cx="3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6" name="Freeform 198"/>
              <p:cNvSpPr/>
              <p:nvPr/>
            </p:nvSpPr>
            <p:spPr>
              <a:xfrm>
                <a:off x="5727" y="19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7" name="Freeform 199"/>
              <p:cNvSpPr/>
              <p:nvPr/>
            </p:nvSpPr>
            <p:spPr>
              <a:xfrm>
                <a:off x="5729" y="1975"/>
                <a:ext cx="2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8" name="Freeform 200"/>
              <p:cNvSpPr/>
              <p:nvPr/>
            </p:nvSpPr>
            <p:spPr>
              <a:xfrm>
                <a:off x="5724" y="1985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09" name="Freeform 201"/>
              <p:cNvSpPr/>
              <p:nvPr/>
            </p:nvSpPr>
            <p:spPr>
              <a:xfrm>
                <a:off x="5912" y="2691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0" name="Freeform 202"/>
              <p:cNvSpPr/>
              <p:nvPr/>
            </p:nvSpPr>
            <p:spPr>
              <a:xfrm>
                <a:off x="5712" y="1982"/>
                <a:ext cx="3" cy="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0"/>
                  </a:cxn>
                </a:cxnLst>
                <a:rect l="0" t="0" r="0" b="0"/>
                <a:pathLst>
                  <a:path w="3" h="5">
                    <a:moveTo>
                      <a:pt x="3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1" name="Freeform 203"/>
              <p:cNvSpPr/>
              <p:nvPr/>
            </p:nvSpPr>
            <p:spPr>
              <a:xfrm>
                <a:off x="6118" y="1672"/>
                <a:ext cx="1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0" b="0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2" name="Freeform 204"/>
              <p:cNvSpPr/>
              <p:nvPr/>
            </p:nvSpPr>
            <p:spPr>
              <a:xfrm>
                <a:off x="6120" y="1674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94413" name="Group 406"/>
            <p:cNvGrpSpPr/>
            <p:nvPr/>
          </p:nvGrpSpPr>
          <p:grpSpPr>
            <a:xfrm>
              <a:off x="8959850" y="2649538"/>
              <a:ext cx="2593975" cy="2765425"/>
              <a:chOff x="5644" y="1669"/>
              <a:chExt cx="1634" cy="1742"/>
            </a:xfrm>
          </p:grpSpPr>
          <p:sp>
            <p:nvSpPr>
              <p:cNvPr id="94414" name="Freeform 206"/>
              <p:cNvSpPr/>
              <p:nvPr/>
            </p:nvSpPr>
            <p:spPr>
              <a:xfrm>
                <a:off x="6116" y="1676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5" name="Freeform 207"/>
              <p:cNvSpPr/>
              <p:nvPr/>
            </p:nvSpPr>
            <p:spPr>
              <a:xfrm>
                <a:off x="6092" y="1703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0" b="0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6" name="Freeform 208"/>
              <p:cNvSpPr/>
              <p:nvPr/>
            </p:nvSpPr>
            <p:spPr>
              <a:xfrm>
                <a:off x="6092" y="1700"/>
                <a:ext cx="7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3"/>
                  </a:cxn>
                  <a:cxn ang="0">
                    <a:pos x="0" y="3"/>
                  </a:cxn>
                </a:cxnLst>
                <a:rect l="0" t="0" r="0" b="0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7" name="Freeform 209"/>
              <p:cNvSpPr/>
              <p:nvPr/>
            </p:nvSpPr>
            <p:spPr>
              <a:xfrm>
                <a:off x="6118" y="1669"/>
                <a:ext cx="5" cy="3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0" y="0"/>
                  </a:cxn>
                  <a:cxn ang="0">
                    <a:pos x="5" y="3"/>
                  </a:cxn>
                </a:cxnLst>
                <a:rect l="0" t="0" r="0" b="0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8" name="Freeform 210"/>
              <p:cNvSpPr/>
              <p:nvPr/>
            </p:nvSpPr>
            <p:spPr>
              <a:xfrm>
                <a:off x="5644" y="1958"/>
                <a:ext cx="180" cy="98"/>
              </a:xfrm>
              <a:custGeom>
                <a:avLst/>
                <a:gdLst/>
                <a:ahLst/>
                <a:cxnLst>
                  <a:cxn ang="0">
                    <a:pos x="28" y="43"/>
                  </a:cxn>
                  <a:cxn ang="0">
                    <a:pos x="52" y="62"/>
                  </a:cxn>
                  <a:cxn ang="0">
                    <a:pos x="78" y="59"/>
                  </a:cxn>
                  <a:cxn ang="0">
                    <a:pos x="87" y="66"/>
                  </a:cxn>
                  <a:cxn ang="0">
                    <a:pos x="101" y="76"/>
                  </a:cxn>
                  <a:cxn ang="0">
                    <a:pos x="113" y="83"/>
                  </a:cxn>
                  <a:cxn ang="0">
                    <a:pos x="125" y="78"/>
                  </a:cxn>
                  <a:cxn ang="0">
                    <a:pos x="142" y="83"/>
                  </a:cxn>
                  <a:cxn ang="0">
                    <a:pos x="149" y="86"/>
                  </a:cxn>
                  <a:cxn ang="0">
                    <a:pos x="158" y="95"/>
                  </a:cxn>
                  <a:cxn ang="0">
                    <a:pos x="163" y="95"/>
                  </a:cxn>
                  <a:cxn ang="0">
                    <a:pos x="170" y="90"/>
                  </a:cxn>
                  <a:cxn ang="0">
                    <a:pos x="175" y="86"/>
                  </a:cxn>
                  <a:cxn ang="0">
                    <a:pos x="177" y="81"/>
                  </a:cxn>
                  <a:cxn ang="0">
                    <a:pos x="168" y="78"/>
                  </a:cxn>
                  <a:cxn ang="0">
                    <a:pos x="170" y="74"/>
                  </a:cxn>
                  <a:cxn ang="0">
                    <a:pos x="168" y="69"/>
                  </a:cxn>
                  <a:cxn ang="0">
                    <a:pos x="172" y="59"/>
                  </a:cxn>
                  <a:cxn ang="0">
                    <a:pos x="177" y="52"/>
                  </a:cxn>
                  <a:cxn ang="0">
                    <a:pos x="168" y="59"/>
                  </a:cxn>
                  <a:cxn ang="0">
                    <a:pos x="158" y="66"/>
                  </a:cxn>
                  <a:cxn ang="0">
                    <a:pos x="165" y="52"/>
                  </a:cxn>
                  <a:cxn ang="0">
                    <a:pos x="163" y="54"/>
                  </a:cxn>
                  <a:cxn ang="0">
                    <a:pos x="165" y="47"/>
                  </a:cxn>
                  <a:cxn ang="0">
                    <a:pos x="161" y="47"/>
                  </a:cxn>
                  <a:cxn ang="0">
                    <a:pos x="158" y="45"/>
                  </a:cxn>
                  <a:cxn ang="0">
                    <a:pos x="146" y="57"/>
                  </a:cxn>
                  <a:cxn ang="0">
                    <a:pos x="156" y="43"/>
                  </a:cxn>
                  <a:cxn ang="0">
                    <a:pos x="153" y="43"/>
                  </a:cxn>
                  <a:cxn ang="0">
                    <a:pos x="142" y="40"/>
                  </a:cxn>
                  <a:cxn ang="0">
                    <a:pos x="137" y="40"/>
                  </a:cxn>
                  <a:cxn ang="0">
                    <a:pos x="130" y="35"/>
                  </a:cxn>
                  <a:cxn ang="0">
                    <a:pos x="125" y="38"/>
                  </a:cxn>
                  <a:cxn ang="0">
                    <a:pos x="125" y="35"/>
                  </a:cxn>
                  <a:cxn ang="0">
                    <a:pos x="123" y="33"/>
                  </a:cxn>
                  <a:cxn ang="0">
                    <a:pos x="118" y="38"/>
                  </a:cxn>
                  <a:cxn ang="0">
                    <a:pos x="116" y="31"/>
                  </a:cxn>
                  <a:cxn ang="0">
                    <a:pos x="111" y="28"/>
                  </a:cxn>
                  <a:cxn ang="0">
                    <a:pos x="106" y="28"/>
                  </a:cxn>
                  <a:cxn ang="0">
                    <a:pos x="101" y="26"/>
                  </a:cxn>
                  <a:cxn ang="0">
                    <a:pos x="94" y="31"/>
                  </a:cxn>
                  <a:cxn ang="0">
                    <a:pos x="94" y="26"/>
                  </a:cxn>
                  <a:cxn ang="0">
                    <a:pos x="94" y="26"/>
                  </a:cxn>
                  <a:cxn ang="0">
                    <a:pos x="87" y="23"/>
                  </a:cxn>
                  <a:cxn ang="0">
                    <a:pos x="80" y="31"/>
                  </a:cxn>
                  <a:cxn ang="0">
                    <a:pos x="73" y="33"/>
                  </a:cxn>
                  <a:cxn ang="0">
                    <a:pos x="73" y="23"/>
                  </a:cxn>
                  <a:cxn ang="0">
                    <a:pos x="61" y="28"/>
                  </a:cxn>
                  <a:cxn ang="0">
                    <a:pos x="56" y="28"/>
                  </a:cxn>
                  <a:cxn ang="0">
                    <a:pos x="47" y="21"/>
                  </a:cxn>
                  <a:cxn ang="0">
                    <a:pos x="47" y="16"/>
                  </a:cxn>
                  <a:cxn ang="0">
                    <a:pos x="42" y="14"/>
                  </a:cxn>
                  <a:cxn ang="0">
                    <a:pos x="26" y="19"/>
                  </a:cxn>
                  <a:cxn ang="0">
                    <a:pos x="9" y="9"/>
                  </a:cxn>
                </a:cxnLst>
                <a:rect l="0" t="0" r="0" b="0"/>
                <a:pathLst>
                  <a:path w="76" h="41">
                    <a:moveTo>
                      <a:pt x="3" y="15"/>
                    </a:moveTo>
                    <a:cubicBezTo>
                      <a:pt x="4" y="15"/>
                      <a:pt x="5" y="15"/>
                      <a:pt x="5" y="16"/>
                    </a:cubicBezTo>
                    <a:cubicBezTo>
                      <a:pt x="7" y="16"/>
                      <a:pt x="8" y="22"/>
                      <a:pt x="11" y="21"/>
                    </a:cubicBezTo>
                    <a:cubicBezTo>
                      <a:pt x="11" y="20"/>
                      <a:pt x="11" y="19"/>
                      <a:pt x="12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2" y="20"/>
                      <a:pt x="11" y="20"/>
                    </a:cubicBezTo>
                    <a:cubicBezTo>
                      <a:pt x="12" y="21"/>
                      <a:pt x="13" y="20"/>
                      <a:pt x="14" y="21"/>
                    </a:cubicBezTo>
                    <a:cubicBezTo>
                      <a:pt x="15" y="19"/>
                      <a:pt x="15" y="21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9"/>
                      <a:pt x="16" y="19"/>
                      <a:pt x="16" y="22"/>
                    </a:cubicBezTo>
                    <a:cubicBezTo>
                      <a:pt x="17" y="25"/>
                      <a:pt x="20" y="24"/>
                      <a:pt x="22" y="26"/>
                    </a:cubicBezTo>
                    <a:cubicBezTo>
                      <a:pt x="24" y="27"/>
                      <a:pt x="27" y="26"/>
                      <a:pt x="30" y="26"/>
                    </a:cubicBezTo>
                    <a:cubicBezTo>
                      <a:pt x="31" y="23"/>
                      <a:pt x="31" y="25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22"/>
                      <a:pt x="33" y="24"/>
                      <a:pt x="33" y="25"/>
                    </a:cubicBezTo>
                    <a:cubicBezTo>
                      <a:pt x="33" y="24"/>
                      <a:pt x="33" y="25"/>
                      <a:pt x="34" y="23"/>
                    </a:cubicBezTo>
                    <a:cubicBezTo>
                      <a:pt x="34" y="22"/>
                      <a:pt x="33" y="26"/>
                      <a:pt x="33" y="25"/>
                    </a:cubicBezTo>
                    <a:cubicBezTo>
                      <a:pt x="33" y="26"/>
                      <a:pt x="34" y="24"/>
                      <a:pt x="34" y="24"/>
                    </a:cubicBezTo>
                    <a:cubicBezTo>
                      <a:pt x="35" y="23"/>
                      <a:pt x="33" y="25"/>
                      <a:pt x="33" y="28"/>
                    </a:cubicBezTo>
                    <a:cubicBezTo>
                      <a:pt x="34" y="27"/>
                      <a:pt x="36" y="26"/>
                      <a:pt x="37" y="27"/>
                    </a:cubicBezTo>
                    <a:cubicBezTo>
                      <a:pt x="36" y="28"/>
                      <a:pt x="37" y="26"/>
                      <a:pt x="37" y="26"/>
                    </a:cubicBezTo>
                    <a:cubicBezTo>
                      <a:pt x="36" y="29"/>
                      <a:pt x="38" y="25"/>
                      <a:pt x="37" y="27"/>
                    </a:cubicBezTo>
                    <a:cubicBezTo>
                      <a:pt x="37" y="27"/>
                      <a:pt x="37" y="27"/>
                      <a:pt x="37" y="28"/>
                    </a:cubicBezTo>
                    <a:cubicBezTo>
                      <a:pt x="37" y="29"/>
                      <a:pt x="38" y="27"/>
                      <a:pt x="38" y="29"/>
                    </a:cubicBezTo>
                    <a:cubicBezTo>
                      <a:pt x="39" y="28"/>
                      <a:pt x="38" y="31"/>
                      <a:pt x="39" y="29"/>
                    </a:cubicBezTo>
                    <a:cubicBezTo>
                      <a:pt x="38" y="31"/>
                      <a:pt x="39" y="30"/>
                      <a:pt x="38" y="31"/>
                    </a:cubicBezTo>
                    <a:cubicBezTo>
                      <a:pt x="40" y="28"/>
                      <a:pt x="38" y="33"/>
                      <a:pt x="40" y="3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1"/>
                      <a:pt x="41" y="33"/>
                      <a:pt x="43" y="32"/>
                    </a:cubicBezTo>
                    <a:cubicBezTo>
                      <a:pt x="44" y="31"/>
                      <a:pt x="43" y="35"/>
                      <a:pt x="44" y="34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3"/>
                      <a:pt x="45" y="34"/>
                    </a:cubicBezTo>
                    <a:cubicBezTo>
                      <a:pt x="46" y="33"/>
                      <a:pt x="45" y="34"/>
                      <a:pt x="46" y="35"/>
                    </a:cubicBezTo>
                    <a:cubicBezTo>
                      <a:pt x="46" y="34"/>
                      <a:pt x="46" y="34"/>
                      <a:pt x="47" y="33"/>
                    </a:cubicBezTo>
                    <a:cubicBezTo>
                      <a:pt x="46" y="36"/>
                      <a:pt x="48" y="33"/>
                      <a:pt x="48" y="35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3"/>
                      <a:pt x="49" y="34"/>
                      <a:pt x="48" y="34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0" y="35"/>
                      <a:pt x="51" y="33"/>
                      <a:pt x="50" y="34"/>
                    </a:cubicBezTo>
                    <a:cubicBezTo>
                      <a:pt x="49" y="36"/>
                      <a:pt x="51" y="34"/>
                      <a:pt x="51" y="35"/>
                    </a:cubicBezTo>
                    <a:cubicBezTo>
                      <a:pt x="52" y="33"/>
                      <a:pt x="53" y="32"/>
                      <a:pt x="53" y="33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3" y="34"/>
                      <a:pt x="52" y="37"/>
                      <a:pt x="55" y="3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6" y="35"/>
                      <a:pt x="55" y="38"/>
                      <a:pt x="58" y="35"/>
                    </a:cubicBezTo>
                    <a:cubicBezTo>
                      <a:pt x="57" y="36"/>
                      <a:pt x="57" y="37"/>
                      <a:pt x="57" y="37"/>
                    </a:cubicBezTo>
                    <a:cubicBezTo>
                      <a:pt x="58" y="36"/>
                      <a:pt x="58" y="36"/>
                      <a:pt x="60" y="35"/>
                    </a:cubicBezTo>
                    <a:cubicBezTo>
                      <a:pt x="60" y="35"/>
                      <a:pt x="59" y="36"/>
                      <a:pt x="59" y="36"/>
                    </a:cubicBezTo>
                    <a:cubicBezTo>
                      <a:pt x="59" y="37"/>
                      <a:pt x="58" y="39"/>
                      <a:pt x="60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0" y="37"/>
                      <a:pt x="62" y="36"/>
                      <a:pt x="61" y="38"/>
                    </a:cubicBezTo>
                    <a:cubicBezTo>
                      <a:pt x="62" y="37"/>
                      <a:pt x="62" y="36"/>
                      <a:pt x="63" y="35"/>
                    </a:cubicBezTo>
                    <a:cubicBezTo>
                      <a:pt x="64" y="35"/>
                      <a:pt x="62" y="37"/>
                      <a:pt x="63" y="36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8"/>
                      <a:pt x="63" y="38"/>
                      <a:pt x="64" y="38"/>
                    </a:cubicBezTo>
                    <a:cubicBezTo>
                      <a:pt x="63" y="40"/>
                      <a:pt x="65" y="38"/>
                      <a:pt x="65" y="39"/>
                    </a:cubicBezTo>
                    <a:cubicBezTo>
                      <a:pt x="66" y="38"/>
                      <a:pt x="65" y="40"/>
                      <a:pt x="67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9"/>
                      <a:pt x="67" y="40"/>
                      <a:pt x="67" y="40"/>
                    </a:cubicBezTo>
                    <a:cubicBezTo>
                      <a:pt x="67" y="41"/>
                      <a:pt x="68" y="39"/>
                      <a:pt x="69" y="39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8" y="39"/>
                      <a:pt x="70" y="38"/>
                      <a:pt x="71" y="37"/>
                    </a:cubicBezTo>
                    <a:cubicBezTo>
                      <a:pt x="71" y="38"/>
                      <a:pt x="71" y="37"/>
                      <a:pt x="71" y="38"/>
                    </a:cubicBezTo>
                    <a:cubicBezTo>
                      <a:pt x="70" y="38"/>
                      <a:pt x="69" y="39"/>
                      <a:pt x="68" y="41"/>
                    </a:cubicBezTo>
                    <a:cubicBezTo>
                      <a:pt x="67" y="41"/>
                      <a:pt x="70" y="39"/>
                      <a:pt x="69" y="40"/>
                    </a:cubicBezTo>
                    <a:cubicBezTo>
                      <a:pt x="69" y="41"/>
                      <a:pt x="69" y="41"/>
                      <a:pt x="70" y="39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70" y="40"/>
                    </a:cubicBezTo>
                    <a:cubicBezTo>
                      <a:pt x="70" y="41"/>
                      <a:pt x="70" y="40"/>
                      <a:pt x="70" y="40"/>
                    </a:cubicBezTo>
                    <a:cubicBezTo>
                      <a:pt x="71" y="39"/>
                      <a:pt x="71" y="39"/>
                      <a:pt x="73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7"/>
                      <a:pt x="74" y="37"/>
                      <a:pt x="73" y="38"/>
                    </a:cubicBezTo>
                    <a:cubicBezTo>
                      <a:pt x="72" y="39"/>
                      <a:pt x="71" y="40"/>
                      <a:pt x="70" y="40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3" y="39"/>
                      <a:pt x="73" y="38"/>
                      <a:pt x="74" y="37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7"/>
                      <a:pt x="75" y="35"/>
                      <a:pt x="73" y="36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1" y="39"/>
                      <a:pt x="72" y="37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2" y="37"/>
                      <a:pt x="73" y="35"/>
                      <a:pt x="73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4"/>
                      <a:pt x="72" y="36"/>
                      <a:pt x="72" y="36"/>
                    </a:cubicBezTo>
                    <a:cubicBezTo>
                      <a:pt x="72" y="35"/>
                      <a:pt x="74" y="33"/>
                      <a:pt x="75" y="33"/>
                    </a:cubicBezTo>
                    <a:cubicBezTo>
                      <a:pt x="74" y="32"/>
                      <a:pt x="72" y="33"/>
                      <a:pt x="73" y="32"/>
                    </a:cubicBezTo>
                    <a:cubicBezTo>
                      <a:pt x="73" y="32"/>
                      <a:pt x="72" y="32"/>
                      <a:pt x="71" y="33"/>
                    </a:cubicBezTo>
                    <a:cubicBezTo>
                      <a:pt x="71" y="33"/>
                      <a:pt x="73" y="31"/>
                      <a:pt x="72" y="32"/>
                    </a:cubicBezTo>
                    <a:cubicBezTo>
                      <a:pt x="73" y="30"/>
                      <a:pt x="74" y="29"/>
                      <a:pt x="75" y="28"/>
                    </a:cubicBezTo>
                    <a:cubicBezTo>
                      <a:pt x="75" y="28"/>
                      <a:pt x="76" y="27"/>
                      <a:pt x="75" y="27"/>
                    </a:cubicBezTo>
                    <a:cubicBezTo>
                      <a:pt x="76" y="27"/>
                      <a:pt x="76" y="26"/>
                      <a:pt x="76" y="26"/>
                    </a:cubicBezTo>
                    <a:cubicBezTo>
                      <a:pt x="75" y="27"/>
                      <a:pt x="74" y="28"/>
                      <a:pt x="74" y="29"/>
                    </a:cubicBezTo>
                    <a:cubicBezTo>
                      <a:pt x="73" y="31"/>
                      <a:pt x="74" y="29"/>
                      <a:pt x="72" y="31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71" y="30"/>
                      <a:pt x="72" y="29"/>
                      <a:pt x="73" y="28"/>
                    </a:cubicBezTo>
                    <a:cubicBezTo>
                      <a:pt x="72" y="29"/>
                      <a:pt x="71" y="30"/>
                      <a:pt x="71" y="29"/>
                    </a:cubicBezTo>
                    <a:cubicBezTo>
                      <a:pt x="70" y="31"/>
                      <a:pt x="70" y="31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9" y="31"/>
                      <a:pt x="71" y="29"/>
                      <a:pt x="71" y="29"/>
                    </a:cubicBezTo>
                    <a:cubicBezTo>
                      <a:pt x="72" y="27"/>
                      <a:pt x="71" y="29"/>
                      <a:pt x="72" y="27"/>
                    </a:cubicBezTo>
                    <a:cubicBezTo>
                      <a:pt x="74" y="25"/>
                      <a:pt x="75" y="26"/>
                      <a:pt x="74" y="27"/>
                    </a:cubicBezTo>
                    <a:cubicBezTo>
                      <a:pt x="76" y="25"/>
                      <a:pt x="74" y="26"/>
                      <a:pt x="75" y="25"/>
                    </a:cubicBezTo>
                    <a:cubicBezTo>
                      <a:pt x="75" y="25"/>
                      <a:pt x="74" y="25"/>
                      <a:pt x="73" y="26"/>
                    </a:cubicBezTo>
                    <a:cubicBezTo>
                      <a:pt x="73" y="26"/>
                      <a:pt x="73" y="27"/>
                      <a:pt x="72" y="27"/>
                    </a:cubicBezTo>
                    <a:cubicBezTo>
                      <a:pt x="70" y="29"/>
                      <a:pt x="73" y="26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4"/>
                      <a:pt x="72" y="26"/>
                      <a:pt x="72" y="25"/>
                    </a:cubicBezTo>
                    <a:cubicBezTo>
                      <a:pt x="74" y="23"/>
                      <a:pt x="73" y="25"/>
                      <a:pt x="74" y="24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75" y="21"/>
                      <a:pt x="74" y="24"/>
                      <a:pt x="74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3" y="23"/>
                      <a:pt x="72" y="25"/>
                      <a:pt x="73" y="25"/>
                    </a:cubicBezTo>
                    <a:cubicBezTo>
                      <a:pt x="70" y="27"/>
                      <a:pt x="72" y="25"/>
                      <a:pt x="71" y="25"/>
                    </a:cubicBezTo>
                    <a:cubicBezTo>
                      <a:pt x="70" y="27"/>
                      <a:pt x="72" y="25"/>
                      <a:pt x="71" y="27"/>
                    </a:cubicBezTo>
                    <a:cubicBezTo>
                      <a:pt x="70" y="28"/>
                      <a:pt x="69" y="28"/>
                      <a:pt x="69" y="28"/>
                    </a:cubicBezTo>
                    <a:cubicBezTo>
                      <a:pt x="69" y="28"/>
                      <a:pt x="70" y="26"/>
                      <a:pt x="71" y="25"/>
                    </a:cubicBezTo>
                    <a:cubicBezTo>
                      <a:pt x="71" y="25"/>
                      <a:pt x="71" y="25"/>
                      <a:pt x="71" y="26"/>
                    </a:cubicBezTo>
                    <a:cubicBezTo>
                      <a:pt x="72" y="25"/>
                      <a:pt x="73" y="23"/>
                      <a:pt x="74" y="22"/>
                    </a:cubicBezTo>
                    <a:cubicBezTo>
                      <a:pt x="74" y="21"/>
                      <a:pt x="72" y="24"/>
                      <a:pt x="72" y="23"/>
                    </a:cubicBezTo>
                    <a:cubicBezTo>
                      <a:pt x="73" y="23"/>
                      <a:pt x="71" y="24"/>
                      <a:pt x="71" y="25"/>
                    </a:cubicBezTo>
                    <a:cubicBezTo>
                      <a:pt x="68" y="29"/>
                      <a:pt x="73" y="22"/>
                      <a:pt x="72" y="22"/>
                    </a:cubicBezTo>
                    <a:cubicBezTo>
                      <a:pt x="70" y="25"/>
                      <a:pt x="69" y="25"/>
                      <a:pt x="67" y="28"/>
                    </a:cubicBezTo>
                    <a:cubicBezTo>
                      <a:pt x="67" y="29"/>
                      <a:pt x="66" y="29"/>
                      <a:pt x="66" y="29"/>
                    </a:cubicBezTo>
                    <a:cubicBezTo>
                      <a:pt x="68" y="27"/>
                      <a:pt x="67" y="27"/>
                      <a:pt x="69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23"/>
                      <a:pt x="71" y="21"/>
                      <a:pt x="72" y="21"/>
                    </a:cubicBezTo>
                    <a:cubicBezTo>
                      <a:pt x="71" y="21"/>
                      <a:pt x="71" y="22"/>
                      <a:pt x="70" y="22"/>
                    </a:cubicBezTo>
                    <a:cubicBezTo>
                      <a:pt x="71" y="22"/>
                      <a:pt x="71" y="21"/>
                      <a:pt x="71" y="21"/>
                    </a:cubicBezTo>
                    <a:cubicBezTo>
                      <a:pt x="71" y="22"/>
                      <a:pt x="69" y="23"/>
                      <a:pt x="69" y="23"/>
                    </a:cubicBezTo>
                    <a:cubicBezTo>
                      <a:pt x="69" y="23"/>
                      <a:pt x="70" y="22"/>
                      <a:pt x="70" y="21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0" y="21"/>
                      <a:pt x="72" y="19"/>
                      <a:pt x="71" y="20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8" y="23"/>
                      <a:pt x="69" y="22"/>
                      <a:pt x="69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2"/>
                      <a:pt x="71" y="19"/>
                      <a:pt x="71" y="19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0"/>
                      <a:pt x="68" y="22"/>
                      <a:pt x="69" y="20"/>
                    </a:cubicBezTo>
                    <a:cubicBezTo>
                      <a:pt x="68" y="22"/>
                      <a:pt x="69" y="20"/>
                      <a:pt x="69" y="21"/>
                    </a:cubicBezTo>
                    <a:cubicBezTo>
                      <a:pt x="68" y="23"/>
                      <a:pt x="68" y="22"/>
                      <a:pt x="67" y="22"/>
                    </a:cubicBezTo>
                    <a:cubicBezTo>
                      <a:pt x="69" y="20"/>
                      <a:pt x="67" y="22"/>
                      <a:pt x="67" y="22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9" y="19"/>
                      <a:pt x="66" y="22"/>
                      <a:pt x="67" y="21"/>
                    </a:cubicBezTo>
                    <a:cubicBezTo>
                      <a:pt x="67" y="20"/>
                      <a:pt x="68" y="19"/>
                      <a:pt x="68" y="18"/>
                    </a:cubicBezTo>
                    <a:cubicBezTo>
                      <a:pt x="67" y="21"/>
                      <a:pt x="66" y="21"/>
                      <a:pt x="65" y="23"/>
                    </a:cubicBezTo>
                    <a:cubicBezTo>
                      <a:pt x="66" y="22"/>
                      <a:pt x="67" y="20"/>
                      <a:pt x="68" y="18"/>
                    </a:cubicBezTo>
                    <a:cubicBezTo>
                      <a:pt x="67" y="20"/>
                      <a:pt x="69" y="17"/>
                      <a:pt x="67" y="19"/>
                    </a:cubicBezTo>
                    <a:cubicBezTo>
                      <a:pt x="67" y="20"/>
                      <a:pt x="66" y="20"/>
                      <a:pt x="65" y="21"/>
                    </a:cubicBezTo>
                    <a:cubicBezTo>
                      <a:pt x="65" y="21"/>
                      <a:pt x="66" y="20"/>
                      <a:pt x="66" y="19"/>
                    </a:cubicBezTo>
                    <a:cubicBezTo>
                      <a:pt x="66" y="20"/>
                      <a:pt x="65" y="21"/>
                      <a:pt x="65" y="22"/>
                    </a:cubicBezTo>
                    <a:cubicBezTo>
                      <a:pt x="65" y="21"/>
                      <a:pt x="63" y="23"/>
                      <a:pt x="64" y="22"/>
                    </a:cubicBezTo>
                    <a:cubicBezTo>
                      <a:pt x="65" y="21"/>
                      <a:pt x="65" y="22"/>
                      <a:pt x="65" y="20"/>
                    </a:cubicBezTo>
                    <a:cubicBezTo>
                      <a:pt x="65" y="20"/>
                      <a:pt x="63" y="24"/>
                      <a:pt x="62" y="24"/>
                    </a:cubicBezTo>
                    <a:cubicBezTo>
                      <a:pt x="62" y="25"/>
                      <a:pt x="60" y="27"/>
                      <a:pt x="60" y="28"/>
                    </a:cubicBezTo>
                    <a:cubicBezTo>
                      <a:pt x="60" y="27"/>
                      <a:pt x="60" y="27"/>
                      <a:pt x="61" y="25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3"/>
                      <a:pt x="64" y="22"/>
                      <a:pt x="65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9"/>
                      <a:pt x="65" y="18"/>
                      <a:pt x="65" y="18"/>
                    </a:cubicBezTo>
                    <a:cubicBezTo>
                      <a:pt x="64" y="20"/>
                      <a:pt x="65" y="18"/>
                      <a:pt x="65" y="19"/>
                    </a:cubicBezTo>
                    <a:cubicBezTo>
                      <a:pt x="64" y="19"/>
                      <a:pt x="63" y="22"/>
                      <a:pt x="63" y="21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7"/>
                      <a:pt x="64" y="20"/>
                      <a:pt x="64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7"/>
                      <a:pt x="63" y="17"/>
                      <a:pt x="60" y="20"/>
                    </a:cubicBezTo>
                    <a:cubicBezTo>
                      <a:pt x="61" y="19"/>
                      <a:pt x="61" y="18"/>
                      <a:pt x="61" y="17"/>
                    </a:cubicBezTo>
                    <a:cubicBezTo>
                      <a:pt x="61" y="18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0" y="17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6"/>
                      <a:pt x="59" y="18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8" y="19"/>
                      <a:pt x="58" y="18"/>
                      <a:pt x="60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6"/>
                      <a:pt x="59" y="16"/>
                      <a:pt x="58" y="17"/>
                    </a:cubicBezTo>
                    <a:cubicBezTo>
                      <a:pt x="58" y="17"/>
                      <a:pt x="58" y="18"/>
                      <a:pt x="57" y="19"/>
                    </a:cubicBezTo>
                    <a:cubicBezTo>
                      <a:pt x="56" y="21"/>
                      <a:pt x="57" y="19"/>
                      <a:pt x="56" y="2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9" y="15"/>
                      <a:pt x="57" y="17"/>
                      <a:pt x="56" y="16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7" y="15"/>
                      <a:pt x="55" y="17"/>
                      <a:pt x="55" y="15"/>
                    </a:cubicBezTo>
                    <a:cubicBezTo>
                      <a:pt x="55" y="16"/>
                      <a:pt x="53" y="19"/>
                      <a:pt x="53" y="19"/>
                    </a:cubicBezTo>
                    <a:cubicBezTo>
                      <a:pt x="52" y="20"/>
                      <a:pt x="54" y="16"/>
                      <a:pt x="55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7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4" y="14"/>
                      <a:pt x="53" y="15"/>
                    </a:cubicBezTo>
                    <a:cubicBezTo>
                      <a:pt x="52" y="16"/>
                      <a:pt x="53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4"/>
                      <a:pt x="52" y="16"/>
                      <a:pt x="51" y="17"/>
                    </a:cubicBezTo>
                    <a:cubicBezTo>
                      <a:pt x="51" y="18"/>
                      <a:pt x="51" y="16"/>
                      <a:pt x="51" y="16"/>
                    </a:cubicBezTo>
                    <a:cubicBezTo>
                      <a:pt x="52" y="15"/>
                      <a:pt x="51" y="16"/>
                      <a:pt x="52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2" y="14"/>
                      <a:pt x="51" y="16"/>
                      <a:pt x="51" y="16"/>
                    </a:cubicBezTo>
                    <a:cubicBezTo>
                      <a:pt x="51" y="15"/>
                      <a:pt x="51" y="16"/>
                      <a:pt x="52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6"/>
                      <a:pt x="51" y="16"/>
                      <a:pt x="50" y="17"/>
                    </a:cubicBezTo>
                    <a:cubicBezTo>
                      <a:pt x="50" y="17"/>
                      <a:pt x="49" y="18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7"/>
                      <a:pt x="50" y="16"/>
                      <a:pt x="49" y="1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0" y="15"/>
                      <a:pt x="51" y="14"/>
                      <a:pt x="51" y="1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50" y="14"/>
                      <a:pt x="50" y="14"/>
                    </a:cubicBezTo>
                    <a:cubicBezTo>
                      <a:pt x="50" y="12"/>
                      <a:pt x="47" y="18"/>
                      <a:pt x="48" y="16"/>
                    </a:cubicBezTo>
                    <a:cubicBezTo>
                      <a:pt x="49" y="14"/>
                      <a:pt x="49" y="14"/>
                      <a:pt x="49" y="13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5"/>
                      <a:pt x="49" y="13"/>
                      <a:pt x="49" y="14"/>
                    </a:cubicBezTo>
                    <a:cubicBezTo>
                      <a:pt x="48" y="16"/>
                      <a:pt x="48" y="15"/>
                      <a:pt x="48" y="15"/>
                    </a:cubicBezTo>
                    <a:cubicBezTo>
                      <a:pt x="50" y="11"/>
                      <a:pt x="47" y="14"/>
                      <a:pt x="48" y="12"/>
                    </a:cubicBezTo>
                    <a:cubicBezTo>
                      <a:pt x="47" y="14"/>
                      <a:pt x="47" y="12"/>
                      <a:pt x="47" y="13"/>
                    </a:cubicBezTo>
                    <a:cubicBezTo>
                      <a:pt x="48" y="11"/>
                      <a:pt x="46" y="13"/>
                      <a:pt x="47" y="12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4" y="18"/>
                      <a:pt x="45" y="15"/>
                    </a:cubicBezTo>
                    <a:cubicBezTo>
                      <a:pt x="45" y="14"/>
                      <a:pt x="46" y="13"/>
                      <a:pt x="46" y="13"/>
                    </a:cubicBezTo>
                    <a:cubicBezTo>
                      <a:pt x="47" y="10"/>
                      <a:pt x="44" y="14"/>
                      <a:pt x="46" y="12"/>
                    </a:cubicBezTo>
                    <a:cubicBezTo>
                      <a:pt x="45" y="12"/>
                      <a:pt x="44" y="14"/>
                      <a:pt x="44" y="15"/>
                    </a:cubicBezTo>
                    <a:cubicBezTo>
                      <a:pt x="44" y="14"/>
                      <a:pt x="44" y="12"/>
                      <a:pt x="45" y="12"/>
                    </a:cubicBezTo>
                    <a:cubicBezTo>
                      <a:pt x="44" y="12"/>
                      <a:pt x="44" y="13"/>
                      <a:pt x="44" y="12"/>
                    </a:cubicBezTo>
                    <a:cubicBezTo>
                      <a:pt x="44" y="11"/>
                      <a:pt x="45" y="11"/>
                      <a:pt x="45" y="11"/>
                    </a:cubicBezTo>
                    <a:cubicBezTo>
                      <a:pt x="45" y="10"/>
                      <a:pt x="44" y="11"/>
                      <a:pt x="44" y="12"/>
                    </a:cubicBezTo>
                    <a:cubicBezTo>
                      <a:pt x="44" y="10"/>
                      <a:pt x="43" y="11"/>
                      <a:pt x="44" y="10"/>
                    </a:cubicBezTo>
                    <a:cubicBezTo>
                      <a:pt x="42" y="12"/>
                      <a:pt x="44" y="9"/>
                      <a:pt x="42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1" y="13"/>
                      <a:pt x="41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9"/>
                      <a:pt x="42" y="11"/>
                      <a:pt x="42" y="10"/>
                    </a:cubicBezTo>
                    <a:cubicBezTo>
                      <a:pt x="42" y="11"/>
                      <a:pt x="42" y="10"/>
                      <a:pt x="42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0" y="13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0" y="10"/>
                      <a:pt x="40" y="11"/>
                    </a:cubicBezTo>
                    <a:cubicBezTo>
                      <a:pt x="40" y="9"/>
                      <a:pt x="39" y="10"/>
                      <a:pt x="38" y="11"/>
                    </a:cubicBezTo>
                    <a:cubicBezTo>
                      <a:pt x="38" y="11"/>
                      <a:pt x="39" y="10"/>
                      <a:pt x="39" y="10"/>
                    </a:cubicBezTo>
                    <a:cubicBezTo>
                      <a:pt x="38" y="10"/>
                      <a:pt x="38" y="12"/>
                      <a:pt x="38" y="11"/>
                    </a:cubicBezTo>
                    <a:cubicBezTo>
                      <a:pt x="38" y="11"/>
                      <a:pt x="38" y="10"/>
                      <a:pt x="38" y="9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8"/>
                      <a:pt x="36" y="12"/>
                      <a:pt x="37" y="10"/>
                    </a:cubicBezTo>
                    <a:cubicBezTo>
                      <a:pt x="36" y="10"/>
                      <a:pt x="37" y="9"/>
                      <a:pt x="37" y="9"/>
                    </a:cubicBezTo>
                    <a:cubicBezTo>
                      <a:pt x="37" y="9"/>
                      <a:pt x="36" y="10"/>
                      <a:pt x="3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1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3"/>
                      <a:pt x="33" y="13"/>
                    </a:cubicBezTo>
                    <a:cubicBezTo>
                      <a:pt x="33" y="12"/>
                      <a:pt x="33" y="13"/>
                      <a:pt x="34" y="12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4" y="10"/>
                      <a:pt x="33" y="1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2" y="12"/>
                      <a:pt x="32" y="11"/>
                    </a:cubicBezTo>
                    <a:cubicBezTo>
                      <a:pt x="32" y="12"/>
                      <a:pt x="30" y="14"/>
                      <a:pt x="29" y="15"/>
                    </a:cubicBezTo>
                    <a:cubicBezTo>
                      <a:pt x="30" y="15"/>
                      <a:pt x="29" y="16"/>
                      <a:pt x="29" y="16"/>
                    </a:cubicBezTo>
                    <a:cubicBezTo>
                      <a:pt x="29" y="15"/>
                      <a:pt x="29" y="16"/>
                      <a:pt x="29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31" y="11"/>
                      <a:pt x="31" y="10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29" y="12"/>
                      <a:pt x="29" y="11"/>
                      <a:pt x="28" y="13"/>
                    </a:cubicBezTo>
                    <a:cubicBezTo>
                      <a:pt x="28" y="13"/>
                      <a:pt x="29" y="11"/>
                      <a:pt x="29" y="11"/>
                    </a:cubicBezTo>
                    <a:cubicBezTo>
                      <a:pt x="28" y="11"/>
                      <a:pt x="28" y="10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7" y="10"/>
                      <a:pt x="26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5" y="14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2"/>
                      <a:pt x="26" y="10"/>
                      <a:pt x="25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5" y="10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4" y="12"/>
                      <a:pt x="24" y="11"/>
                    </a:cubicBezTo>
                    <a:cubicBezTo>
                      <a:pt x="24" y="11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8"/>
                      <a:pt x="22" y="8"/>
                      <a:pt x="20" y="9"/>
                    </a:cubicBezTo>
                    <a:cubicBezTo>
                      <a:pt x="21" y="7"/>
                      <a:pt x="21" y="8"/>
                      <a:pt x="22" y="6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1" y="6"/>
                      <a:pt x="20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8"/>
                      <a:pt x="21" y="4"/>
                      <a:pt x="20" y="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7"/>
                      <a:pt x="20" y="4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18" y="8"/>
                      <a:pt x="18" y="6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6" y="6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8"/>
                      <a:pt x="15" y="4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2" y="7"/>
                      <a:pt x="11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0" y="9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4"/>
                      <a:pt x="11" y="1"/>
                      <a:pt x="8" y="5"/>
                    </a:cubicBezTo>
                    <a:cubicBezTo>
                      <a:pt x="7" y="5"/>
                      <a:pt x="9" y="2"/>
                      <a:pt x="9" y="3"/>
                    </a:cubicBezTo>
                    <a:cubicBezTo>
                      <a:pt x="6" y="5"/>
                      <a:pt x="8" y="0"/>
                      <a:pt x="4" y="4"/>
                    </a:cubicBezTo>
                    <a:cubicBezTo>
                      <a:pt x="3" y="5"/>
                      <a:pt x="0" y="10"/>
                      <a:pt x="0" y="10"/>
                    </a:cubicBezTo>
                    <a:cubicBezTo>
                      <a:pt x="3" y="9"/>
                      <a:pt x="3" y="12"/>
                      <a:pt x="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19" name="Freeform 211"/>
              <p:cNvSpPr/>
              <p:nvPr/>
            </p:nvSpPr>
            <p:spPr>
              <a:xfrm>
                <a:off x="5817" y="2022"/>
                <a:ext cx="5" cy="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0" name="Freeform 212"/>
              <p:cNvSpPr/>
              <p:nvPr/>
            </p:nvSpPr>
            <p:spPr>
              <a:xfrm>
                <a:off x="5817" y="2015"/>
                <a:ext cx="2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1" name="Freeform 213"/>
              <p:cNvSpPr/>
              <p:nvPr/>
            </p:nvSpPr>
            <p:spPr>
              <a:xfrm>
                <a:off x="5810" y="2008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2" name="Freeform 214"/>
              <p:cNvSpPr/>
              <p:nvPr/>
            </p:nvSpPr>
            <p:spPr>
              <a:xfrm>
                <a:off x="5810" y="2051"/>
                <a:ext cx="4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0" b="0"/>
                <a:pathLst>
                  <a:path w="2" h="3">
                    <a:moveTo>
                      <a:pt x="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3" name="Freeform 215"/>
              <p:cNvSpPr/>
              <p:nvPr/>
            </p:nvSpPr>
            <p:spPr>
              <a:xfrm>
                <a:off x="5819" y="2025"/>
                <a:ext cx="3" cy="5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3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4" name="Freeform 216"/>
              <p:cNvSpPr/>
              <p:nvPr/>
            </p:nvSpPr>
            <p:spPr>
              <a:xfrm>
                <a:off x="5810" y="2053"/>
                <a:ext cx="4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5"/>
                  </a:cxn>
                  <a:cxn ang="0">
                    <a:pos x="2" y="2"/>
                  </a:cxn>
                </a:cxnLst>
                <a:rect l="0" t="0" r="0" b="0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1" y="2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5" name="Freeform 217"/>
              <p:cNvSpPr/>
              <p:nvPr/>
            </p:nvSpPr>
            <p:spPr>
              <a:xfrm>
                <a:off x="7237" y="2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6" name="Freeform 218"/>
              <p:cNvSpPr/>
              <p:nvPr/>
            </p:nvSpPr>
            <p:spPr>
              <a:xfrm>
                <a:off x="5758" y="203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7" name="Freeform 219"/>
              <p:cNvSpPr/>
              <p:nvPr/>
            </p:nvSpPr>
            <p:spPr>
              <a:xfrm>
                <a:off x="5731" y="1977"/>
                <a:ext cx="3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8" name="Freeform 220"/>
              <p:cNvSpPr/>
              <p:nvPr/>
            </p:nvSpPr>
            <p:spPr>
              <a:xfrm>
                <a:off x="5822" y="202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29" name="Freeform 221"/>
              <p:cNvSpPr/>
              <p:nvPr/>
            </p:nvSpPr>
            <p:spPr>
              <a:xfrm>
                <a:off x="5731" y="2027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0" name="Freeform 222"/>
              <p:cNvSpPr/>
              <p:nvPr/>
            </p:nvSpPr>
            <p:spPr>
              <a:xfrm>
                <a:off x="7278" y="2008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1" name="Freeform 223"/>
              <p:cNvSpPr/>
              <p:nvPr/>
            </p:nvSpPr>
            <p:spPr>
              <a:xfrm>
                <a:off x="5741" y="19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2" name="Freeform 224"/>
              <p:cNvSpPr/>
              <p:nvPr/>
            </p:nvSpPr>
            <p:spPr>
              <a:xfrm>
                <a:off x="5822" y="2013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3" name="Freeform 225"/>
              <p:cNvSpPr/>
              <p:nvPr/>
            </p:nvSpPr>
            <p:spPr>
              <a:xfrm>
                <a:off x="6348" y="3295"/>
                <a:ext cx="7" cy="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0" y="10"/>
                  </a:cxn>
                  <a:cxn ang="0">
                    <a:pos x="4" y="2"/>
                  </a:cxn>
                  <a:cxn ang="0">
                    <a:pos x="7" y="0"/>
                  </a:cxn>
                </a:cxnLst>
                <a:rect l="0" t="0" r="0" b="0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3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4" name="Freeform 226"/>
              <p:cNvSpPr/>
              <p:nvPr/>
            </p:nvSpPr>
            <p:spPr>
              <a:xfrm>
                <a:off x="6623" y="33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5" name="Freeform 227"/>
              <p:cNvSpPr/>
              <p:nvPr/>
            </p:nvSpPr>
            <p:spPr>
              <a:xfrm>
                <a:off x="6348" y="329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6" name="Rectangle 228"/>
              <p:cNvSpPr/>
              <p:nvPr/>
            </p:nvSpPr>
            <p:spPr>
              <a:xfrm>
                <a:off x="6355" y="3305"/>
                <a:ext cx="5" cy="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437" name="Freeform 229"/>
              <p:cNvSpPr/>
              <p:nvPr/>
            </p:nvSpPr>
            <p:spPr>
              <a:xfrm>
                <a:off x="6350" y="3170"/>
                <a:ext cx="3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6"/>
                  </a:cxn>
                  <a:cxn ang="0">
                    <a:pos x="0" y="11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0" b="0"/>
                <a:pathLst>
                  <a:path w="1" h="5">
                    <a:moveTo>
                      <a:pt x="0" y="2"/>
                    </a:moveTo>
                    <a:cubicBezTo>
                      <a:pt x="0" y="2"/>
                      <a:pt x="0" y="4"/>
                      <a:pt x="1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4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8" name="Freeform 230"/>
              <p:cNvSpPr/>
              <p:nvPr/>
            </p:nvSpPr>
            <p:spPr>
              <a:xfrm>
                <a:off x="6350" y="3293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39" name="Freeform 231"/>
              <p:cNvSpPr/>
              <p:nvPr/>
            </p:nvSpPr>
            <p:spPr>
              <a:xfrm>
                <a:off x="6348" y="3167"/>
                <a:ext cx="2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5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0" name="Freeform 232"/>
              <p:cNvSpPr/>
              <p:nvPr/>
            </p:nvSpPr>
            <p:spPr>
              <a:xfrm>
                <a:off x="6381" y="3331"/>
                <a:ext cx="5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2"/>
                  </a:cxn>
                  <a:cxn ang="0">
                    <a:pos x="2" y="0"/>
                  </a:cxn>
                </a:cxnLst>
                <a:rect l="0" t="0" r="0" b="0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0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1" name="Freeform 233"/>
              <p:cNvSpPr/>
              <p:nvPr/>
            </p:nvSpPr>
            <p:spPr>
              <a:xfrm>
                <a:off x="6519" y="338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2" name="Freeform 234"/>
              <p:cNvSpPr/>
              <p:nvPr/>
            </p:nvSpPr>
            <p:spPr>
              <a:xfrm>
                <a:off x="6192" y="1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3" name="Freeform 235"/>
              <p:cNvSpPr/>
              <p:nvPr/>
            </p:nvSpPr>
            <p:spPr>
              <a:xfrm>
                <a:off x="6348" y="31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4" name="Freeform 236"/>
              <p:cNvSpPr/>
              <p:nvPr/>
            </p:nvSpPr>
            <p:spPr>
              <a:xfrm>
                <a:off x="6192" y="1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5" name="Freeform 237"/>
              <p:cNvSpPr/>
              <p:nvPr/>
            </p:nvSpPr>
            <p:spPr>
              <a:xfrm>
                <a:off x="6362" y="331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6" name="Oval 238"/>
              <p:cNvSpPr/>
              <p:nvPr/>
            </p:nvSpPr>
            <p:spPr>
              <a:xfrm>
                <a:off x="6192" y="1973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447" name="Freeform 239"/>
              <p:cNvSpPr/>
              <p:nvPr/>
            </p:nvSpPr>
            <p:spPr>
              <a:xfrm>
                <a:off x="6550" y="3165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8" name="Freeform 240"/>
              <p:cNvSpPr/>
              <p:nvPr/>
            </p:nvSpPr>
            <p:spPr>
              <a:xfrm>
                <a:off x="6609" y="31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49" name="Freeform 241"/>
              <p:cNvSpPr/>
              <p:nvPr/>
            </p:nvSpPr>
            <p:spPr>
              <a:xfrm>
                <a:off x="6585" y="3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0" name="Freeform 242"/>
              <p:cNvSpPr/>
              <p:nvPr/>
            </p:nvSpPr>
            <p:spPr>
              <a:xfrm>
                <a:off x="6329" y="3020"/>
                <a:ext cx="446" cy="178"/>
              </a:xfrm>
              <a:custGeom>
                <a:avLst/>
                <a:gdLst/>
                <a:ahLst/>
                <a:cxnLst>
                  <a:cxn ang="0">
                    <a:pos x="26" y="140"/>
                  </a:cxn>
                  <a:cxn ang="0">
                    <a:pos x="40" y="151"/>
                  </a:cxn>
                  <a:cxn ang="0">
                    <a:pos x="33" y="166"/>
                  </a:cxn>
                  <a:cxn ang="0">
                    <a:pos x="40" y="168"/>
                  </a:cxn>
                  <a:cxn ang="0">
                    <a:pos x="49" y="163"/>
                  </a:cxn>
                  <a:cxn ang="0">
                    <a:pos x="52" y="168"/>
                  </a:cxn>
                  <a:cxn ang="0">
                    <a:pos x="64" y="159"/>
                  </a:cxn>
                  <a:cxn ang="0">
                    <a:pos x="71" y="170"/>
                  </a:cxn>
                  <a:cxn ang="0">
                    <a:pos x="73" y="175"/>
                  </a:cxn>
                  <a:cxn ang="0">
                    <a:pos x="78" y="170"/>
                  </a:cxn>
                  <a:cxn ang="0">
                    <a:pos x="87" y="175"/>
                  </a:cxn>
                  <a:cxn ang="0">
                    <a:pos x="94" y="163"/>
                  </a:cxn>
                  <a:cxn ang="0">
                    <a:pos x="102" y="151"/>
                  </a:cxn>
                  <a:cxn ang="0">
                    <a:pos x="106" y="163"/>
                  </a:cxn>
                  <a:cxn ang="0">
                    <a:pos x="128" y="163"/>
                  </a:cxn>
                  <a:cxn ang="0">
                    <a:pos x="137" y="163"/>
                  </a:cxn>
                  <a:cxn ang="0">
                    <a:pos x="147" y="161"/>
                  </a:cxn>
                  <a:cxn ang="0">
                    <a:pos x="173" y="156"/>
                  </a:cxn>
                  <a:cxn ang="0">
                    <a:pos x="180" y="154"/>
                  </a:cxn>
                  <a:cxn ang="0">
                    <a:pos x="182" y="151"/>
                  </a:cxn>
                  <a:cxn ang="0">
                    <a:pos x="189" y="147"/>
                  </a:cxn>
                  <a:cxn ang="0">
                    <a:pos x="196" y="149"/>
                  </a:cxn>
                  <a:cxn ang="0">
                    <a:pos x="204" y="144"/>
                  </a:cxn>
                  <a:cxn ang="0">
                    <a:pos x="223" y="144"/>
                  </a:cxn>
                  <a:cxn ang="0">
                    <a:pos x="237" y="140"/>
                  </a:cxn>
                  <a:cxn ang="0">
                    <a:pos x="249" y="140"/>
                  </a:cxn>
                  <a:cxn ang="0">
                    <a:pos x="256" y="135"/>
                  </a:cxn>
                  <a:cxn ang="0">
                    <a:pos x="258" y="135"/>
                  </a:cxn>
                  <a:cxn ang="0">
                    <a:pos x="270" y="128"/>
                  </a:cxn>
                  <a:cxn ang="0">
                    <a:pos x="284" y="125"/>
                  </a:cxn>
                  <a:cxn ang="0">
                    <a:pos x="294" y="118"/>
                  </a:cxn>
                  <a:cxn ang="0">
                    <a:pos x="301" y="97"/>
                  </a:cxn>
                  <a:cxn ang="0">
                    <a:pos x="315" y="104"/>
                  </a:cxn>
                  <a:cxn ang="0">
                    <a:pos x="329" y="97"/>
                  </a:cxn>
                  <a:cxn ang="0">
                    <a:pos x="341" y="92"/>
                  </a:cxn>
                  <a:cxn ang="0">
                    <a:pos x="370" y="80"/>
                  </a:cxn>
                  <a:cxn ang="0">
                    <a:pos x="379" y="78"/>
                  </a:cxn>
                  <a:cxn ang="0">
                    <a:pos x="403" y="49"/>
                  </a:cxn>
                  <a:cxn ang="0">
                    <a:pos x="410" y="42"/>
                  </a:cxn>
                  <a:cxn ang="0">
                    <a:pos x="400" y="21"/>
                  </a:cxn>
                  <a:cxn ang="0">
                    <a:pos x="353" y="47"/>
                  </a:cxn>
                  <a:cxn ang="0">
                    <a:pos x="260" y="99"/>
                  </a:cxn>
                  <a:cxn ang="0">
                    <a:pos x="244" y="92"/>
                  </a:cxn>
                  <a:cxn ang="0">
                    <a:pos x="208" y="104"/>
                  </a:cxn>
                  <a:cxn ang="0">
                    <a:pos x="163" y="113"/>
                  </a:cxn>
                  <a:cxn ang="0">
                    <a:pos x="139" y="116"/>
                  </a:cxn>
                  <a:cxn ang="0">
                    <a:pos x="104" y="123"/>
                  </a:cxn>
                  <a:cxn ang="0">
                    <a:pos x="68" y="125"/>
                  </a:cxn>
                  <a:cxn ang="0">
                    <a:pos x="45" y="125"/>
                  </a:cxn>
                  <a:cxn ang="0">
                    <a:pos x="23" y="116"/>
                  </a:cxn>
                  <a:cxn ang="0">
                    <a:pos x="16" y="111"/>
                  </a:cxn>
                  <a:cxn ang="0">
                    <a:pos x="11" y="111"/>
                  </a:cxn>
                  <a:cxn ang="0">
                    <a:pos x="7" y="121"/>
                  </a:cxn>
                </a:cxnLst>
                <a:rect l="0" t="0" r="0" b="0"/>
                <a:pathLst>
                  <a:path w="188" h="75">
                    <a:moveTo>
                      <a:pt x="5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57"/>
                      <a:pt x="5" y="54"/>
                      <a:pt x="6" y="54"/>
                    </a:cubicBezTo>
                    <a:cubicBezTo>
                      <a:pt x="6" y="55"/>
                      <a:pt x="4" y="57"/>
                      <a:pt x="4" y="58"/>
                    </a:cubicBezTo>
                    <a:cubicBezTo>
                      <a:pt x="5" y="58"/>
                      <a:pt x="7" y="58"/>
                      <a:pt x="7" y="60"/>
                    </a:cubicBezTo>
                    <a:cubicBezTo>
                      <a:pt x="8" y="60"/>
                      <a:pt x="10" y="59"/>
                      <a:pt x="11" y="59"/>
                    </a:cubicBezTo>
                    <a:cubicBezTo>
                      <a:pt x="12" y="59"/>
                      <a:pt x="10" y="61"/>
                      <a:pt x="11" y="60"/>
                    </a:cubicBezTo>
                    <a:cubicBezTo>
                      <a:pt x="11" y="61"/>
                      <a:pt x="10" y="62"/>
                      <a:pt x="10" y="63"/>
                    </a:cubicBezTo>
                    <a:cubicBezTo>
                      <a:pt x="10" y="62"/>
                      <a:pt x="11" y="64"/>
                      <a:pt x="12" y="61"/>
                    </a:cubicBezTo>
                    <a:cubicBezTo>
                      <a:pt x="12" y="62"/>
                      <a:pt x="14" y="63"/>
                      <a:pt x="15" y="63"/>
                    </a:cubicBezTo>
                    <a:cubicBezTo>
                      <a:pt x="14" y="63"/>
                      <a:pt x="14" y="64"/>
                      <a:pt x="14" y="65"/>
                    </a:cubicBezTo>
                    <a:cubicBezTo>
                      <a:pt x="15" y="64"/>
                      <a:pt x="16" y="63"/>
                      <a:pt x="17" y="64"/>
                    </a:cubicBezTo>
                    <a:cubicBezTo>
                      <a:pt x="17" y="62"/>
                      <a:pt x="17" y="62"/>
                      <a:pt x="18" y="60"/>
                    </a:cubicBezTo>
                    <a:cubicBezTo>
                      <a:pt x="18" y="60"/>
                      <a:pt x="18" y="59"/>
                      <a:pt x="18" y="60"/>
                    </a:cubicBezTo>
                    <a:cubicBezTo>
                      <a:pt x="18" y="61"/>
                      <a:pt x="17" y="64"/>
                      <a:pt x="18" y="64"/>
                    </a:cubicBezTo>
                    <a:cubicBezTo>
                      <a:pt x="17" y="67"/>
                      <a:pt x="17" y="64"/>
                      <a:pt x="16" y="67"/>
                    </a:cubicBezTo>
                    <a:cubicBezTo>
                      <a:pt x="15" y="69"/>
                      <a:pt x="14" y="68"/>
                      <a:pt x="14" y="67"/>
                    </a:cubicBezTo>
                    <a:cubicBezTo>
                      <a:pt x="12" y="69"/>
                      <a:pt x="14" y="67"/>
                      <a:pt x="14" y="70"/>
                    </a:cubicBezTo>
                    <a:cubicBezTo>
                      <a:pt x="14" y="70"/>
                      <a:pt x="15" y="68"/>
                      <a:pt x="16" y="68"/>
                    </a:cubicBezTo>
                    <a:cubicBezTo>
                      <a:pt x="17" y="67"/>
                      <a:pt x="16" y="67"/>
                      <a:pt x="17" y="66"/>
                    </a:cubicBezTo>
                    <a:cubicBezTo>
                      <a:pt x="19" y="64"/>
                      <a:pt x="18" y="68"/>
                      <a:pt x="18" y="68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8" y="70"/>
                      <a:pt x="18" y="68"/>
                      <a:pt x="19" y="69"/>
                    </a:cubicBezTo>
                    <a:cubicBezTo>
                      <a:pt x="19" y="72"/>
                      <a:pt x="18" y="69"/>
                      <a:pt x="17" y="71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4"/>
                      <a:pt x="18" y="70"/>
                      <a:pt x="19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1"/>
                      <a:pt x="20" y="69"/>
                      <a:pt x="19" y="69"/>
                    </a:cubicBezTo>
                    <a:cubicBezTo>
                      <a:pt x="20" y="66"/>
                      <a:pt x="20" y="69"/>
                      <a:pt x="21" y="69"/>
                    </a:cubicBezTo>
                    <a:cubicBezTo>
                      <a:pt x="22" y="67"/>
                      <a:pt x="21" y="69"/>
                      <a:pt x="21" y="67"/>
                    </a:cubicBezTo>
                    <a:cubicBezTo>
                      <a:pt x="21" y="65"/>
                      <a:pt x="22" y="65"/>
                      <a:pt x="22" y="65"/>
                    </a:cubicBezTo>
                    <a:cubicBezTo>
                      <a:pt x="23" y="65"/>
                      <a:pt x="22" y="67"/>
                      <a:pt x="22" y="68"/>
                    </a:cubicBezTo>
                    <a:cubicBezTo>
                      <a:pt x="22" y="69"/>
                      <a:pt x="22" y="69"/>
                      <a:pt x="22" y="68"/>
                    </a:cubicBezTo>
                    <a:cubicBezTo>
                      <a:pt x="21" y="69"/>
                      <a:pt x="22" y="71"/>
                      <a:pt x="21" y="73"/>
                    </a:cubicBezTo>
                    <a:cubicBezTo>
                      <a:pt x="21" y="74"/>
                      <a:pt x="22" y="72"/>
                      <a:pt x="22" y="71"/>
                    </a:cubicBezTo>
                    <a:cubicBezTo>
                      <a:pt x="22" y="71"/>
                      <a:pt x="23" y="69"/>
                      <a:pt x="22" y="69"/>
                    </a:cubicBezTo>
                    <a:cubicBezTo>
                      <a:pt x="25" y="64"/>
                      <a:pt x="23" y="72"/>
                      <a:pt x="24" y="72"/>
                    </a:cubicBezTo>
                    <a:cubicBezTo>
                      <a:pt x="24" y="69"/>
                      <a:pt x="26" y="68"/>
                      <a:pt x="26" y="64"/>
                    </a:cubicBezTo>
                    <a:cubicBezTo>
                      <a:pt x="26" y="64"/>
                      <a:pt x="27" y="63"/>
                      <a:pt x="27" y="63"/>
                    </a:cubicBezTo>
                    <a:cubicBezTo>
                      <a:pt x="26" y="65"/>
                      <a:pt x="27" y="65"/>
                      <a:pt x="26" y="67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1"/>
                      <a:pt x="27" y="72"/>
                      <a:pt x="27" y="73"/>
                    </a:cubicBezTo>
                    <a:cubicBezTo>
                      <a:pt x="28" y="73"/>
                      <a:pt x="27" y="71"/>
                      <a:pt x="28" y="71"/>
                    </a:cubicBezTo>
                    <a:cubicBezTo>
                      <a:pt x="27" y="72"/>
                      <a:pt x="28" y="73"/>
                      <a:pt x="28" y="73"/>
                    </a:cubicBezTo>
                    <a:cubicBezTo>
                      <a:pt x="27" y="72"/>
                      <a:pt x="28" y="70"/>
                      <a:pt x="29" y="70"/>
                    </a:cubicBezTo>
                    <a:cubicBezTo>
                      <a:pt x="29" y="70"/>
                      <a:pt x="30" y="72"/>
                      <a:pt x="30" y="7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9" y="72"/>
                      <a:pt x="29" y="75"/>
                      <a:pt x="29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1" y="69"/>
                      <a:pt x="31" y="71"/>
                      <a:pt x="31" y="70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1"/>
                      <a:pt x="30" y="75"/>
                      <a:pt x="31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73"/>
                      <a:pt x="32" y="73"/>
                      <a:pt x="33" y="73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4" y="71"/>
                      <a:pt x="34" y="73"/>
                    </a:cubicBezTo>
                    <a:cubicBezTo>
                      <a:pt x="34" y="70"/>
                      <a:pt x="33" y="73"/>
                      <a:pt x="33" y="72"/>
                    </a:cubicBezTo>
                    <a:cubicBezTo>
                      <a:pt x="33" y="70"/>
                      <a:pt x="34" y="70"/>
                      <a:pt x="34" y="70"/>
                    </a:cubicBezTo>
                    <a:cubicBezTo>
                      <a:pt x="34" y="72"/>
                      <a:pt x="35" y="70"/>
                      <a:pt x="35" y="70"/>
                    </a:cubicBezTo>
                    <a:cubicBezTo>
                      <a:pt x="35" y="71"/>
                      <a:pt x="35" y="72"/>
                      <a:pt x="36" y="72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4"/>
                      <a:pt x="37" y="70"/>
                      <a:pt x="37" y="71"/>
                    </a:cubicBezTo>
                    <a:cubicBezTo>
                      <a:pt x="37" y="72"/>
                      <a:pt x="37" y="73"/>
                      <a:pt x="37" y="74"/>
                    </a:cubicBezTo>
                    <a:cubicBezTo>
                      <a:pt x="37" y="71"/>
                      <a:pt x="38" y="70"/>
                      <a:pt x="38" y="69"/>
                    </a:cubicBezTo>
                    <a:cubicBezTo>
                      <a:pt x="39" y="70"/>
                      <a:pt x="38" y="72"/>
                      <a:pt x="38" y="74"/>
                    </a:cubicBezTo>
                    <a:cubicBezTo>
                      <a:pt x="38" y="72"/>
                      <a:pt x="39" y="75"/>
                      <a:pt x="39" y="73"/>
                    </a:cubicBezTo>
                    <a:cubicBezTo>
                      <a:pt x="39" y="72"/>
                      <a:pt x="39" y="71"/>
                      <a:pt x="39" y="70"/>
                    </a:cubicBezTo>
                    <a:cubicBezTo>
                      <a:pt x="40" y="70"/>
                      <a:pt x="39" y="71"/>
                      <a:pt x="40" y="72"/>
                    </a:cubicBezTo>
                    <a:cubicBezTo>
                      <a:pt x="40" y="72"/>
                      <a:pt x="41" y="69"/>
                      <a:pt x="40" y="69"/>
                    </a:cubicBezTo>
                    <a:cubicBezTo>
                      <a:pt x="41" y="69"/>
                      <a:pt x="41" y="67"/>
                      <a:pt x="42" y="68"/>
                    </a:cubicBezTo>
                    <a:cubicBezTo>
                      <a:pt x="42" y="70"/>
                      <a:pt x="41" y="69"/>
                      <a:pt x="41" y="70"/>
                    </a:cubicBezTo>
                    <a:cubicBezTo>
                      <a:pt x="42" y="70"/>
                      <a:pt x="41" y="66"/>
                      <a:pt x="42" y="66"/>
                    </a:cubicBezTo>
                    <a:cubicBezTo>
                      <a:pt x="42" y="65"/>
                      <a:pt x="42" y="62"/>
                      <a:pt x="43" y="61"/>
                    </a:cubicBezTo>
                    <a:cubicBezTo>
                      <a:pt x="44" y="62"/>
                      <a:pt x="42" y="62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7"/>
                      <a:pt x="42" y="68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1"/>
                      <a:pt x="44" y="72"/>
                      <a:pt x="44" y="72"/>
                    </a:cubicBezTo>
                    <a:cubicBezTo>
                      <a:pt x="44" y="70"/>
                      <a:pt x="44" y="72"/>
                      <a:pt x="44" y="71"/>
                    </a:cubicBezTo>
                    <a:cubicBezTo>
                      <a:pt x="44" y="71"/>
                      <a:pt x="45" y="68"/>
                      <a:pt x="45" y="69"/>
                    </a:cubicBezTo>
                    <a:cubicBezTo>
                      <a:pt x="45" y="70"/>
                      <a:pt x="46" y="71"/>
                      <a:pt x="45" y="72"/>
                    </a:cubicBezTo>
                    <a:cubicBezTo>
                      <a:pt x="46" y="73"/>
                      <a:pt x="45" y="70"/>
                      <a:pt x="46" y="71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8" y="72"/>
                      <a:pt x="50" y="72"/>
                      <a:pt x="52" y="68"/>
                    </a:cubicBezTo>
                    <a:cubicBezTo>
                      <a:pt x="52" y="70"/>
                      <a:pt x="53" y="70"/>
                      <a:pt x="54" y="71"/>
                    </a:cubicBezTo>
                    <a:cubicBezTo>
                      <a:pt x="53" y="70"/>
                      <a:pt x="54" y="69"/>
                      <a:pt x="54" y="69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6" y="72"/>
                      <a:pt x="56" y="70"/>
                      <a:pt x="57" y="69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8" y="71"/>
                      <a:pt x="57" y="69"/>
                      <a:pt x="58" y="69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8"/>
                      <a:pt x="59" y="68"/>
                      <a:pt x="59" y="70"/>
                    </a:cubicBezTo>
                    <a:cubicBezTo>
                      <a:pt x="60" y="70"/>
                      <a:pt x="60" y="69"/>
                      <a:pt x="59" y="69"/>
                    </a:cubicBezTo>
                    <a:cubicBezTo>
                      <a:pt x="60" y="70"/>
                      <a:pt x="61" y="70"/>
                      <a:pt x="62" y="69"/>
                    </a:cubicBezTo>
                    <a:cubicBezTo>
                      <a:pt x="62" y="68"/>
                      <a:pt x="62" y="68"/>
                      <a:pt x="62" y="66"/>
                    </a:cubicBezTo>
                    <a:cubicBezTo>
                      <a:pt x="61" y="64"/>
                      <a:pt x="62" y="67"/>
                      <a:pt x="62" y="65"/>
                    </a:cubicBezTo>
                    <a:cubicBezTo>
                      <a:pt x="62" y="66"/>
                      <a:pt x="63" y="67"/>
                      <a:pt x="62" y="68"/>
                    </a:cubicBezTo>
                    <a:cubicBezTo>
                      <a:pt x="64" y="71"/>
                      <a:pt x="65" y="68"/>
                      <a:pt x="67" y="6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8" y="69"/>
                      <a:pt x="69" y="67"/>
                      <a:pt x="70" y="67"/>
                    </a:cubicBezTo>
                    <a:cubicBezTo>
                      <a:pt x="70" y="66"/>
                      <a:pt x="70" y="64"/>
                      <a:pt x="71" y="64"/>
                    </a:cubicBezTo>
                    <a:cubicBezTo>
                      <a:pt x="71" y="61"/>
                      <a:pt x="71" y="66"/>
                      <a:pt x="72" y="67"/>
                    </a:cubicBezTo>
                    <a:cubicBezTo>
                      <a:pt x="72" y="66"/>
                      <a:pt x="73" y="66"/>
                      <a:pt x="73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5"/>
                      <a:pt x="73" y="65"/>
                      <a:pt x="74" y="65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5" y="67"/>
                      <a:pt x="75" y="67"/>
                    </a:cubicBezTo>
                    <a:cubicBezTo>
                      <a:pt x="75" y="65"/>
                      <a:pt x="76" y="66"/>
                      <a:pt x="76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8" y="67"/>
                      <a:pt x="77" y="64"/>
                      <a:pt x="77" y="63"/>
                    </a:cubicBezTo>
                    <a:cubicBezTo>
                      <a:pt x="77" y="62"/>
                      <a:pt x="78" y="64"/>
                      <a:pt x="78" y="64"/>
                    </a:cubicBezTo>
                    <a:cubicBezTo>
                      <a:pt x="78" y="65"/>
                      <a:pt x="78" y="64"/>
                      <a:pt x="77" y="64"/>
                    </a:cubicBezTo>
                    <a:cubicBezTo>
                      <a:pt x="77" y="66"/>
                      <a:pt x="78" y="65"/>
                      <a:pt x="78" y="66"/>
                    </a:cubicBezTo>
                    <a:cubicBezTo>
                      <a:pt x="78" y="66"/>
                      <a:pt x="78" y="64"/>
                      <a:pt x="78" y="64"/>
                    </a:cubicBezTo>
                    <a:cubicBezTo>
                      <a:pt x="79" y="64"/>
                      <a:pt x="79" y="64"/>
                      <a:pt x="80" y="65"/>
                    </a:cubicBezTo>
                    <a:cubicBezTo>
                      <a:pt x="80" y="64"/>
                      <a:pt x="80" y="65"/>
                      <a:pt x="80" y="64"/>
                    </a:cubicBezTo>
                    <a:cubicBezTo>
                      <a:pt x="80" y="64"/>
                      <a:pt x="79" y="63"/>
                      <a:pt x="79" y="62"/>
                    </a:cubicBezTo>
                    <a:cubicBezTo>
                      <a:pt x="79" y="62"/>
                      <a:pt x="80" y="61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1" y="62"/>
                      <a:pt x="80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2"/>
                      <a:pt x="81" y="62"/>
                      <a:pt x="82" y="61"/>
                    </a:cubicBezTo>
                    <a:cubicBezTo>
                      <a:pt x="82" y="63"/>
                      <a:pt x="82" y="65"/>
                      <a:pt x="83" y="65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4" y="64"/>
                      <a:pt x="84" y="65"/>
                    </a:cubicBezTo>
                    <a:cubicBezTo>
                      <a:pt x="85" y="65"/>
                      <a:pt x="84" y="60"/>
                      <a:pt x="85" y="61"/>
                    </a:cubicBezTo>
                    <a:cubicBezTo>
                      <a:pt x="85" y="63"/>
                      <a:pt x="86" y="63"/>
                      <a:pt x="86" y="64"/>
                    </a:cubicBezTo>
                    <a:cubicBezTo>
                      <a:pt x="86" y="63"/>
                      <a:pt x="86" y="63"/>
                      <a:pt x="86" y="62"/>
                    </a:cubicBezTo>
                    <a:cubicBezTo>
                      <a:pt x="86" y="62"/>
                      <a:pt x="86" y="64"/>
                      <a:pt x="86" y="63"/>
                    </a:cubicBezTo>
                    <a:cubicBezTo>
                      <a:pt x="85" y="61"/>
                      <a:pt x="86" y="62"/>
                      <a:pt x="86" y="61"/>
                    </a:cubicBezTo>
                    <a:cubicBezTo>
                      <a:pt x="88" y="65"/>
                      <a:pt x="89" y="62"/>
                      <a:pt x="91" y="64"/>
                    </a:cubicBezTo>
                    <a:cubicBezTo>
                      <a:pt x="90" y="61"/>
                      <a:pt x="91" y="63"/>
                      <a:pt x="91" y="62"/>
                    </a:cubicBezTo>
                    <a:cubicBezTo>
                      <a:pt x="92" y="64"/>
                      <a:pt x="92" y="61"/>
                      <a:pt x="93" y="63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3" y="61"/>
                      <a:pt x="92" y="56"/>
                      <a:pt x="94" y="59"/>
                    </a:cubicBezTo>
                    <a:cubicBezTo>
                      <a:pt x="94" y="60"/>
                      <a:pt x="94" y="61"/>
                      <a:pt x="94" y="61"/>
                    </a:cubicBezTo>
                    <a:cubicBezTo>
                      <a:pt x="95" y="64"/>
                      <a:pt x="95" y="59"/>
                      <a:pt x="96" y="62"/>
                    </a:cubicBezTo>
                    <a:cubicBezTo>
                      <a:pt x="96" y="61"/>
                      <a:pt x="95" y="59"/>
                      <a:pt x="96" y="58"/>
                    </a:cubicBezTo>
                    <a:cubicBezTo>
                      <a:pt x="96" y="59"/>
                      <a:pt x="98" y="60"/>
                      <a:pt x="98" y="60"/>
                    </a:cubicBezTo>
                    <a:cubicBezTo>
                      <a:pt x="98" y="60"/>
                      <a:pt x="98" y="59"/>
                      <a:pt x="98" y="60"/>
                    </a:cubicBezTo>
                    <a:cubicBezTo>
                      <a:pt x="99" y="61"/>
                      <a:pt x="98" y="61"/>
                      <a:pt x="98" y="61"/>
                    </a:cubicBezTo>
                    <a:cubicBezTo>
                      <a:pt x="99" y="62"/>
                      <a:pt x="99" y="60"/>
                      <a:pt x="100" y="59"/>
                    </a:cubicBezTo>
                    <a:cubicBezTo>
                      <a:pt x="101" y="61"/>
                      <a:pt x="101" y="60"/>
                      <a:pt x="102" y="61"/>
                    </a:cubicBezTo>
                    <a:cubicBezTo>
                      <a:pt x="102" y="58"/>
                      <a:pt x="104" y="61"/>
                      <a:pt x="103" y="58"/>
                    </a:cubicBez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3" y="56"/>
                      <a:pt x="104" y="56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61"/>
                      <a:pt x="105" y="58"/>
                      <a:pt x="105" y="59"/>
                    </a:cubicBezTo>
                    <a:cubicBezTo>
                      <a:pt x="105" y="58"/>
                      <a:pt x="106" y="59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5"/>
                      <a:pt x="107" y="58"/>
                      <a:pt x="107" y="58"/>
                    </a:cubicBezTo>
                    <a:cubicBezTo>
                      <a:pt x="107" y="59"/>
                      <a:pt x="108" y="58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9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7"/>
                      <a:pt x="109" y="57"/>
                      <a:pt x="109" y="58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10" y="59"/>
                      <a:pt x="110" y="57"/>
                      <a:pt x="110" y="57"/>
                    </a:cubicBezTo>
                    <a:cubicBezTo>
                      <a:pt x="111" y="58"/>
                      <a:pt x="113" y="56"/>
                      <a:pt x="113" y="55"/>
                    </a:cubicBezTo>
                    <a:cubicBezTo>
                      <a:pt x="113" y="55"/>
                      <a:pt x="113" y="56"/>
                      <a:pt x="113" y="55"/>
                    </a:cubicBezTo>
                    <a:cubicBezTo>
                      <a:pt x="114" y="55"/>
                      <a:pt x="114" y="53"/>
                      <a:pt x="114" y="54"/>
                    </a:cubicBezTo>
                    <a:cubicBezTo>
                      <a:pt x="114" y="54"/>
                      <a:pt x="115" y="55"/>
                      <a:pt x="115" y="55"/>
                    </a:cubicBezTo>
                    <a:cubicBezTo>
                      <a:pt x="115" y="56"/>
                      <a:pt x="115" y="54"/>
                      <a:pt x="115" y="54"/>
                    </a:cubicBezTo>
                    <a:cubicBezTo>
                      <a:pt x="116" y="56"/>
                      <a:pt x="116" y="52"/>
                      <a:pt x="118" y="53"/>
                    </a:cubicBezTo>
                    <a:cubicBezTo>
                      <a:pt x="118" y="53"/>
                      <a:pt x="118" y="54"/>
                      <a:pt x="118" y="55"/>
                    </a:cubicBezTo>
                    <a:cubicBezTo>
                      <a:pt x="119" y="54"/>
                      <a:pt x="119" y="53"/>
                      <a:pt x="120" y="51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2"/>
                      <a:pt x="121" y="52"/>
                      <a:pt x="121" y="51"/>
                    </a:cubicBezTo>
                    <a:cubicBezTo>
                      <a:pt x="120" y="50"/>
                      <a:pt x="120" y="48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48"/>
                      <a:pt x="122" y="48"/>
                      <a:pt x="122" y="49"/>
                    </a:cubicBezTo>
                    <a:cubicBezTo>
                      <a:pt x="123" y="51"/>
                      <a:pt x="124" y="50"/>
                      <a:pt x="124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8"/>
                      <a:pt x="125" y="50"/>
                      <a:pt x="125" y="50"/>
                    </a:cubicBezTo>
                    <a:cubicBezTo>
                      <a:pt x="125" y="45"/>
                      <a:pt x="125" y="45"/>
                      <a:pt x="125" y="45"/>
                    </a:cubicBezTo>
                    <a:cubicBezTo>
                      <a:pt x="125" y="45"/>
                      <a:pt x="126" y="47"/>
                      <a:pt x="126" y="48"/>
                    </a:cubicBezTo>
                    <a:cubicBezTo>
                      <a:pt x="127" y="47"/>
                      <a:pt x="126" y="44"/>
                      <a:pt x="126" y="42"/>
                    </a:cubicBezTo>
                    <a:cubicBezTo>
                      <a:pt x="127" y="43"/>
                      <a:pt x="127" y="41"/>
                      <a:pt x="127" y="41"/>
                    </a:cubicBezTo>
                    <a:cubicBezTo>
                      <a:pt x="128" y="42"/>
                      <a:pt x="127" y="41"/>
                      <a:pt x="127" y="42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4"/>
                      <a:pt x="129" y="46"/>
                      <a:pt x="129" y="47"/>
                    </a:cubicBezTo>
                    <a:cubicBezTo>
                      <a:pt x="129" y="46"/>
                      <a:pt x="131" y="46"/>
                      <a:pt x="132" y="46"/>
                    </a:cubicBezTo>
                    <a:cubicBezTo>
                      <a:pt x="130" y="44"/>
                      <a:pt x="132" y="45"/>
                      <a:pt x="132" y="42"/>
                    </a:cubicBezTo>
                    <a:cubicBezTo>
                      <a:pt x="132" y="41"/>
                      <a:pt x="133" y="44"/>
                      <a:pt x="133" y="44"/>
                    </a:cubicBezTo>
                    <a:cubicBezTo>
                      <a:pt x="134" y="43"/>
                      <a:pt x="135" y="44"/>
                      <a:pt x="136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6" y="42"/>
                      <a:pt x="138" y="43"/>
                      <a:pt x="138" y="40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9" y="42"/>
                      <a:pt x="137" y="39"/>
                      <a:pt x="139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9" y="40"/>
                      <a:pt x="140" y="42"/>
                      <a:pt x="140" y="39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40"/>
                      <a:pt x="142" y="40"/>
                      <a:pt x="142" y="38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3" y="41"/>
                      <a:pt x="142" y="38"/>
                      <a:pt x="143" y="38"/>
                    </a:cubicBezTo>
                    <a:cubicBezTo>
                      <a:pt x="143" y="38"/>
                      <a:pt x="144" y="39"/>
                      <a:pt x="144" y="39"/>
                    </a:cubicBezTo>
                    <a:cubicBezTo>
                      <a:pt x="143" y="38"/>
                      <a:pt x="144" y="38"/>
                      <a:pt x="144" y="37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9" y="37"/>
                      <a:pt x="152" y="36"/>
                      <a:pt x="154" y="33"/>
                    </a:cubicBezTo>
                    <a:cubicBezTo>
                      <a:pt x="156" y="35"/>
                      <a:pt x="154" y="35"/>
                      <a:pt x="155" y="36"/>
                    </a:cubicBezTo>
                    <a:cubicBezTo>
                      <a:pt x="154" y="34"/>
                      <a:pt x="155" y="35"/>
                      <a:pt x="156" y="34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4"/>
                      <a:pt x="157" y="35"/>
                      <a:pt x="157" y="34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2"/>
                      <a:pt x="159" y="36"/>
                      <a:pt x="158" y="33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8" y="32"/>
                      <a:pt x="160" y="35"/>
                      <a:pt x="160" y="33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61" y="34"/>
                      <a:pt x="160" y="30"/>
                      <a:pt x="161" y="32"/>
                    </a:cubicBezTo>
                    <a:cubicBezTo>
                      <a:pt x="162" y="31"/>
                      <a:pt x="162" y="30"/>
                      <a:pt x="161" y="28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4" y="28"/>
                      <a:pt x="167" y="27"/>
                      <a:pt x="167" y="24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7" y="22"/>
                      <a:pt x="171" y="25"/>
                      <a:pt x="170" y="21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0" y="20"/>
                      <a:pt x="172" y="20"/>
                      <a:pt x="171" y="19"/>
                    </a:cubicBezTo>
                    <a:cubicBezTo>
                      <a:pt x="171" y="19"/>
                      <a:pt x="171" y="19"/>
                      <a:pt x="172" y="20"/>
                    </a:cubicBezTo>
                    <a:cubicBezTo>
                      <a:pt x="172" y="20"/>
                      <a:pt x="171" y="17"/>
                      <a:pt x="172" y="17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7" y="19"/>
                      <a:pt x="182" y="18"/>
                      <a:pt x="181" y="13"/>
                    </a:cubicBezTo>
                    <a:cubicBezTo>
                      <a:pt x="181" y="12"/>
                      <a:pt x="183" y="14"/>
                      <a:pt x="183" y="14"/>
                    </a:cubicBezTo>
                    <a:cubicBezTo>
                      <a:pt x="182" y="10"/>
                      <a:pt x="188" y="11"/>
                      <a:pt x="186" y="6"/>
                    </a:cubicBezTo>
                    <a:cubicBezTo>
                      <a:pt x="186" y="4"/>
                      <a:pt x="182" y="0"/>
                      <a:pt x="182" y="0"/>
                    </a:cubicBezTo>
                    <a:cubicBezTo>
                      <a:pt x="180" y="4"/>
                      <a:pt x="176" y="5"/>
                      <a:pt x="171" y="6"/>
                    </a:cubicBezTo>
                    <a:cubicBezTo>
                      <a:pt x="171" y="7"/>
                      <a:pt x="170" y="9"/>
                      <a:pt x="169" y="9"/>
                    </a:cubicBezTo>
                    <a:cubicBezTo>
                      <a:pt x="165" y="12"/>
                      <a:pt x="158" y="11"/>
                      <a:pt x="154" y="16"/>
                    </a:cubicBezTo>
                    <a:cubicBezTo>
                      <a:pt x="155" y="16"/>
                      <a:pt x="155" y="18"/>
                      <a:pt x="155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5" y="19"/>
                      <a:pt x="154" y="18"/>
                      <a:pt x="154" y="17"/>
                    </a:cubicBezTo>
                    <a:cubicBezTo>
                      <a:pt x="153" y="19"/>
                      <a:pt x="151" y="20"/>
                      <a:pt x="149" y="20"/>
                    </a:cubicBezTo>
                    <a:cubicBezTo>
                      <a:pt x="150" y="22"/>
                      <a:pt x="148" y="21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4"/>
                      <a:pt x="147" y="24"/>
                      <a:pt x="145" y="22"/>
                    </a:cubicBezTo>
                    <a:cubicBezTo>
                      <a:pt x="139" y="23"/>
                      <a:pt x="134" y="27"/>
                      <a:pt x="128" y="28"/>
                    </a:cubicBezTo>
                    <a:cubicBezTo>
                      <a:pt x="123" y="30"/>
                      <a:pt x="118" y="35"/>
                      <a:pt x="112" y="37"/>
                    </a:cubicBezTo>
                    <a:cubicBezTo>
                      <a:pt x="112" y="40"/>
                      <a:pt x="110" y="39"/>
                      <a:pt x="110" y="42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3"/>
                      <a:pt x="109" y="41"/>
                      <a:pt x="107" y="40"/>
                    </a:cubicBezTo>
                    <a:cubicBezTo>
                      <a:pt x="107" y="42"/>
                      <a:pt x="107" y="41"/>
                      <a:pt x="107" y="43"/>
                    </a:cubicBezTo>
                    <a:cubicBezTo>
                      <a:pt x="107" y="45"/>
                      <a:pt x="106" y="40"/>
                      <a:pt x="106" y="41"/>
                    </a:cubicBezTo>
                    <a:cubicBezTo>
                      <a:pt x="105" y="41"/>
                      <a:pt x="106" y="42"/>
                      <a:pt x="106" y="42"/>
                    </a:cubicBezTo>
                    <a:cubicBezTo>
                      <a:pt x="105" y="45"/>
                      <a:pt x="106" y="41"/>
                      <a:pt x="103" y="39"/>
                    </a:cubicBezTo>
                    <a:cubicBezTo>
                      <a:pt x="101" y="41"/>
                      <a:pt x="98" y="44"/>
                      <a:pt x="95" y="43"/>
                    </a:cubicBezTo>
                    <a:cubicBezTo>
                      <a:pt x="95" y="43"/>
                      <a:pt x="96" y="44"/>
                      <a:pt x="96" y="44"/>
                    </a:cubicBezTo>
                    <a:cubicBezTo>
                      <a:pt x="95" y="41"/>
                      <a:pt x="95" y="46"/>
                      <a:pt x="94" y="44"/>
                    </a:cubicBezTo>
                    <a:cubicBezTo>
                      <a:pt x="94" y="44"/>
                      <a:pt x="94" y="43"/>
                      <a:pt x="94" y="43"/>
                    </a:cubicBezTo>
                    <a:cubicBezTo>
                      <a:pt x="93" y="42"/>
                      <a:pt x="92" y="44"/>
                      <a:pt x="91" y="43"/>
                    </a:cubicBezTo>
                    <a:cubicBezTo>
                      <a:pt x="90" y="45"/>
                      <a:pt x="88" y="42"/>
                      <a:pt x="88" y="44"/>
                    </a:cubicBezTo>
                    <a:cubicBezTo>
                      <a:pt x="88" y="43"/>
                      <a:pt x="87" y="43"/>
                      <a:pt x="87" y="43"/>
                    </a:cubicBezTo>
                    <a:cubicBezTo>
                      <a:pt x="87" y="47"/>
                      <a:pt x="84" y="42"/>
                      <a:pt x="84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1" y="45"/>
                      <a:pt x="77" y="45"/>
                      <a:pt x="75" y="47"/>
                    </a:cubicBezTo>
                    <a:cubicBezTo>
                      <a:pt x="73" y="47"/>
                      <a:pt x="70" y="44"/>
                      <a:pt x="69" y="46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8" y="48"/>
                      <a:pt x="69" y="47"/>
                      <a:pt x="68" y="46"/>
                    </a:cubicBezTo>
                    <a:cubicBezTo>
                      <a:pt x="68" y="48"/>
                      <a:pt x="66" y="47"/>
                      <a:pt x="65" y="47"/>
                    </a:cubicBezTo>
                    <a:cubicBezTo>
                      <a:pt x="65" y="47"/>
                      <a:pt x="65" y="48"/>
                      <a:pt x="65" y="49"/>
                    </a:cubicBezTo>
                    <a:cubicBezTo>
                      <a:pt x="63" y="46"/>
                      <a:pt x="62" y="50"/>
                      <a:pt x="60" y="48"/>
                    </a:cubicBezTo>
                    <a:cubicBezTo>
                      <a:pt x="61" y="51"/>
                      <a:pt x="60" y="50"/>
                      <a:pt x="59" y="51"/>
                    </a:cubicBezTo>
                    <a:cubicBezTo>
                      <a:pt x="59" y="51"/>
                      <a:pt x="59" y="50"/>
                      <a:pt x="59" y="49"/>
                    </a:cubicBezTo>
                    <a:cubicBezTo>
                      <a:pt x="58" y="50"/>
                      <a:pt x="57" y="50"/>
                      <a:pt x="56" y="49"/>
                    </a:cubicBezTo>
                    <a:cubicBezTo>
                      <a:pt x="56" y="49"/>
                      <a:pt x="56" y="51"/>
                      <a:pt x="55" y="51"/>
                    </a:cubicBezTo>
                    <a:cubicBezTo>
                      <a:pt x="54" y="49"/>
                      <a:pt x="54" y="51"/>
                      <a:pt x="53" y="50"/>
                    </a:cubicBezTo>
                    <a:cubicBezTo>
                      <a:pt x="54" y="52"/>
                      <a:pt x="52" y="54"/>
                      <a:pt x="52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2"/>
                      <a:pt x="47" y="49"/>
                      <a:pt x="44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2" y="53"/>
                      <a:pt x="39" y="51"/>
                      <a:pt x="37" y="54"/>
                    </a:cubicBezTo>
                    <a:cubicBezTo>
                      <a:pt x="36" y="53"/>
                      <a:pt x="35" y="52"/>
                      <a:pt x="35" y="52"/>
                    </a:cubicBezTo>
                    <a:cubicBezTo>
                      <a:pt x="34" y="53"/>
                      <a:pt x="33" y="53"/>
                      <a:pt x="32" y="55"/>
                    </a:cubicBezTo>
                    <a:cubicBezTo>
                      <a:pt x="32" y="56"/>
                      <a:pt x="32" y="54"/>
                      <a:pt x="32" y="54"/>
                    </a:cubicBezTo>
                    <a:cubicBezTo>
                      <a:pt x="31" y="53"/>
                      <a:pt x="30" y="51"/>
                      <a:pt x="29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3"/>
                      <a:pt x="27" y="55"/>
                      <a:pt x="26" y="53"/>
                    </a:cubicBezTo>
                    <a:cubicBezTo>
                      <a:pt x="25" y="54"/>
                      <a:pt x="24" y="55"/>
                      <a:pt x="25" y="56"/>
                    </a:cubicBezTo>
                    <a:cubicBezTo>
                      <a:pt x="24" y="56"/>
                      <a:pt x="25" y="54"/>
                      <a:pt x="24" y="55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2"/>
                      <a:pt x="21" y="53"/>
                      <a:pt x="19" y="53"/>
                    </a:cubicBezTo>
                    <a:cubicBezTo>
                      <a:pt x="19" y="51"/>
                      <a:pt x="17" y="53"/>
                      <a:pt x="16" y="51"/>
                    </a:cubicBezTo>
                    <a:cubicBezTo>
                      <a:pt x="15" y="52"/>
                      <a:pt x="15" y="50"/>
                      <a:pt x="13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3" y="51"/>
                      <a:pt x="12" y="51"/>
                      <a:pt x="11" y="49"/>
                    </a:cubicBezTo>
                    <a:cubicBezTo>
                      <a:pt x="11" y="49"/>
                      <a:pt x="10" y="50"/>
                      <a:pt x="9" y="51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9" y="50"/>
                      <a:pt x="7" y="51"/>
                      <a:pt x="6" y="52"/>
                    </a:cubicBezTo>
                    <a:cubicBezTo>
                      <a:pt x="6" y="51"/>
                      <a:pt x="6" y="52"/>
                      <a:pt x="6" y="51"/>
                    </a:cubicBezTo>
                    <a:cubicBezTo>
                      <a:pt x="7" y="51"/>
                      <a:pt x="8" y="50"/>
                      <a:pt x="9" y="48"/>
                    </a:cubicBezTo>
                    <a:cubicBezTo>
                      <a:pt x="9" y="48"/>
                      <a:pt x="6" y="50"/>
                      <a:pt x="7" y="48"/>
                    </a:cubicBezTo>
                    <a:cubicBezTo>
                      <a:pt x="7" y="47"/>
                      <a:pt x="7" y="47"/>
                      <a:pt x="5" y="49"/>
                    </a:cubicBezTo>
                    <a:cubicBezTo>
                      <a:pt x="6" y="48"/>
                      <a:pt x="6" y="48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6" y="47"/>
                      <a:pt x="5" y="47"/>
                      <a:pt x="5" y="48"/>
                    </a:cubicBezTo>
                    <a:cubicBezTo>
                      <a:pt x="4" y="48"/>
                      <a:pt x="4" y="48"/>
                      <a:pt x="2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0"/>
                      <a:pt x="1" y="50"/>
                      <a:pt x="2" y="49"/>
                    </a:cubicBezTo>
                    <a:cubicBezTo>
                      <a:pt x="3" y="48"/>
                      <a:pt x="4" y="48"/>
                      <a:pt x="5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9"/>
                      <a:pt x="1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1"/>
                      <a:pt x="1" y="52"/>
                      <a:pt x="2" y="52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1"/>
                      <a:pt x="5" y="50"/>
                      <a:pt x="5" y="52"/>
                    </a:cubicBezTo>
                    <a:cubicBezTo>
                      <a:pt x="4" y="52"/>
                      <a:pt x="4" y="53"/>
                      <a:pt x="3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5" y="52"/>
                      <a:pt x="4" y="55"/>
                      <a:pt x="5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1" name="Freeform 243"/>
              <p:cNvSpPr/>
              <p:nvPr/>
            </p:nvSpPr>
            <p:spPr>
              <a:xfrm>
                <a:off x="6642" y="3122"/>
                <a:ext cx="3" cy="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3" y="5"/>
                  </a:cxn>
                </a:cxnLst>
                <a:rect l="0" t="0" r="0" b="0"/>
                <a:pathLst>
                  <a:path w="3" h="5">
                    <a:moveTo>
                      <a:pt x="3" y="5"/>
                    </a:moveTo>
                    <a:lnTo>
                      <a:pt x="3" y="5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2" name="Freeform 244"/>
              <p:cNvSpPr/>
              <p:nvPr/>
            </p:nvSpPr>
            <p:spPr>
              <a:xfrm>
                <a:off x="6614" y="3139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3" name="Freeform 245"/>
              <p:cNvSpPr/>
              <p:nvPr/>
            </p:nvSpPr>
            <p:spPr>
              <a:xfrm>
                <a:off x="6616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4" name="Freeform 246"/>
              <p:cNvSpPr/>
              <p:nvPr/>
            </p:nvSpPr>
            <p:spPr>
              <a:xfrm>
                <a:off x="6355" y="3174"/>
                <a:ext cx="5" cy="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5" name="Freeform 247"/>
              <p:cNvSpPr/>
              <p:nvPr/>
            </p:nvSpPr>
            <p:spPr>
              <a:xfrm>
                <a:off x="6614" y="3148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5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6" name="Freeform 248"/>
              <p:cNvSpPr/>
              <p:nvPr/>
            </p:nvSpPr>
            <p:spPr>
              <a:xfrm>
                <a:off x="6365" y="3186"/>
                <a:ext cx="2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7" name="Freeform 249"/>
              <p:cNvSpPr/>
              <p:nvPr/>
            </p:nvSpPr>
            <p:spPr>
              <a:xfrm>
                <a:off x="6386" y="3191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8" name="Freeform 250"/>
              <p:cNvSpPr/>
              <p:nvPr/>
            </p:nvSpPr>
            <p:spPr>
              <a:xfrm>
                <a:off x="6367" y="3181"/>
                <a:ext cx="2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59" name="Freeform 251"/>
              <p:cNvSpPr/>
              <p:nvPr/>
            </p:nvSpPr>
            <p:spPr>
              <a:xfrm>
                <a:off x="6516" y="3378"/>
                <a:ext cx="5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0" y="10"/>
                  </a:cxn>
                  <a:cxn ang="0">
                    <a:pos x="5" y="2"/>
                  </a:cxn>
                  <a:cxn ang="0">
                    <a:pos x="5" y="0"/>
                  </a:cxn>
                </a:cxnLst>
                <a:rect l="0" t="0" r="0" b="0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0" name="Freeform 252"/>
              <p:cNvSpPr/>
              <p:nvPr/>
            </p:nvSpPr>
            <p:spPr>
              <a:xfrm>
                <a:off x="6398" y="319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1" name="Freeform 253"/>
              <p:cNvSpPr/>
              <p:nvPr/>
            </p:nvSpPr>
            <p:spPr>
              <a:xfrm>
                <a:off x="6583" y="33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2" name="Freeform 254"/>
              <p:cNvSpPr>
                <a:spLocks noEditPoints="1"/>
              </p:cNvSpPr>
              <p:nvPr/>
            </p:nvSpPr>
            <p:spPr>
              <a:xfrm>
                <a:off x="6519" y="3305"/>
                <a:ext cx="171" cy="106"/>
              </a:xfrm>
              <a:custGeom>
                <a:avLst/>
                <a:gdLst/>
                <a:ahLst/>
                <a:cxnLst>
                  <a:cxn ang="0">
                    <a:pos x="128" y="9"/>
                  </a:cxn>
                  <a:cxn ang="0">
                    <a:pos x="130" y="18"/>
                  </a:cxn>
                  <a:cxn ang="0">
                    <a:pos x="104" y="47"/>
                  </a:cxn>
                  <a:cxn ang="0">
                    <a:pos x="90" y="49"/>
                  </a:cxn>
                  <a:cxn ang="0">
                    <a:pos x="83" y="49"/>
                  </a:cxn>
                  <a:cxn ang="0">
                    <a:pos x="71" y="51"/>
                  </a:cxn>
                  <a:cxn ang="0">
                    <a:pos x="64" y="51"/>
                  </a:cxn>
                  <a:cxn ang="0">
                    <a:pos x="49" y="54"/>
                  </a:cxn>
                  <a:cxn ang="0">
                    <a:pos x="38" y="54"/>
                  </a:cxn>
                  <a:cxn ang="0">
                    <a:pos x="26" y="54"/>
                  </a:cxn>
                  <a:cxn ang="0">
                    <a:pos x="21" y="49"/>
                  </a:cxn>
                  <a:cxn ang="0">
                    <a:pos x="19" y="47"/>
                  </a:cxn>
                  <a:cxn ang="0">
                    <a:pos x="16" y="47"/>
                  </a:cxn>
                  <a:cxn ang="0">
                    <a:pos x="9" y="51"/>
                  </a:cxn>
                  <a:cxn ang="0">
                    <a:pos x="4" y="58"/>
                  </a:cxn>
                  <a:cxn ang="0">
                    <a:pos x="4" y="73"/>
                  </a:cxn>
                  <a:cxn ang="0">
                    <a:pos x="19" y="68"/>
                  </a:cxn>
                  <a:cxn ang="0">
                    <a:pos x="9" y="80"/>
                  </a:cxn>
                  <a:cxn ang="0">
                    <a:pos x="7" y="91"/>
                  </a:cxn>
                  <a:cxn ang="0">
                    <a:pos x="19" y="77"/>
                  </a:cxn>
                  <a:cxn ang="0">
                    <a:pos x="14" y="91"/>
                  </a:cxn>
                  <a:cxn ang="0">
                    <a:pos x="16" y="96"/>
                  </a:cxn>
                  <a:cxn ang="0">
                    <a:pos x="19" y="98"/>
                  </a:cxn>
                  <a:cxn ang="0">
                    <a:pos x="21" y="101"/>
                  </a:cxn>
                  <a:cxn ang="0">
                    <a:pos x="28" y="94"/>
                  </a:cxn>
                  <a:cxn ang="0">
                    <a:pos x="30" y="103"/>
                  </a:cxn>
                  <a:cxn ang="0">
                    <a:pos x="35" y="94"/>
                  </a:cxn>
                  <a:cxn ang="0">
                    <a:pos x="38" y="94"/>
                  </a:cxn>
                  <a:cxn ang="0">
                    <a:pos x="40" y="98"/>
                  </a:cxn>
                  <a:cxn ang="0">
                    <a:pos x="54" y="96"/>
                  </a:cxn>
                  <a:cxn ang="0">
                    <a:pos x="57" y="96"/>
                  </a:cxn>
                  <a:cxn ang="0">
                    <a:pos x="66" y="96"/>
                  </a:cxn>
                  <a:cxn ang="0">
                    <a:pos x="73" y="94"/>
                  </a:cxn>
                  <a:cxn ang="0">
                    <a:pos x="78" y="91"/>
                  </a:cxn>
                  <a:cxn ang="0">
                    <a:pos x="80" y="94"/>
                  </a:cxn>
                  <a:cxn ang="0">
                    <a:pos x="80" y="87"/>
                  </a:cxn>
                  <a:cxn ang="0">
                    <a:pos x="87" y="89"/>
                  </a:cxn>
                  <a:cxn ang="0">
                    <a:pos x="97" y="91"/>
                  </a:cxn>
                  <a:cxn ang="0">
                    <a:pos x="102" y="82"/>
                  </a:cxn>
                  <a:cxn ang="0">
                    <a:pos x="109" y="82"/>
                  </a:cxn>
                  <a:cxn ang="0">
                    <a:pos x="111" y="80"/>
                  </a:cxn>
                  <a:cxn ang="0">
                    <a:pos x="116" y="80"/>
                  </a:cxn>
                  <a:cxn ang="0">
                    <a:pos x="118" y="84"/>
                  </a:cxn>
                  <a:cxn ang="0">
                    <a:pos x="121" y="75"/>
                  </a:cxn>
                  <a:cxn ang="0">
                    <a:pos x="123" y="63"/>
                  </a:cxn>
                  <a:cxn ang="0">
                    <a:pos x="128" y="65"/>
                  </a:cxn>
                  <a:cxn ang="0">
                    <a:pos x="128" y="54"/>
                  </a:cxn>
                  <a:cxn ang="0">
                    <a:pos x="137" y="54"/>
                  </a:cxn>
                  <a:cxn ang="0">
                    <a:pos x="140" y="49"/>
                  </a:cxn>
                  <a:cxn ang="0">
                    <a:pos x="144" y="47"/>
                  </a:cxn>
                  <a:cxn ang="0">
                    <a:pos x="154" y="40"/>
                  </a:cxn>
                  <a:cxn ang="0">
                    <a:pos x="154" y="30"/>
                  </a:cxn>
                  <a:cxn ang="0">
                    <a:pos x="159" y="18"/>
                  </a:cxn>
                  <a:cxn ang="0">
                    <a:pos x="144" y="21"/>
                  </a:cxn>
                </a:cxnLst>
                <a:rect l="0" t="0" r="0" b="0"/>
                <a:pathLst>
                  <a:path w="72" h="45">
                    <a:moveTo>
                      <a:pt x="68" y="4"/>
                    </a:moveTo>
                    <a:cubicBezTo>
                      <a:pt x="67" y="4"/>
                      <a:pt x="70" y="3"/>
                      <a:pt x="70" y="3"/>
                    </a:cubicBezTo>
                    <a:cubicBezTo>
                      <a:pt x="66" y="4"/>
                      <a:pt x="69" y="0"/>
                      <a:pt x="65" y="3"/>
                    </a:cubicBezTo>
                    <a:cubicBezTo>
                      <a:pt x="64" y="3"/>
                      <a:pt x="63" y="5"/>
                      <a:pt x="63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59" y="4"/>
                      <a:pt x="51" y="2"/>
                      <a:pt x="54" y="4"/>
                    </a:cubicBezTo>
                    <a:cubicBezTo>
                      <a:pt x="55" y="4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5" y="5"/>
                      <a:pt x="55" y="4"/>
                    </a:cubicBezTo>
                    <a:cubicBezTo>
                      <a:pt x="55" y="5"/>
                      <a:pt x="55" y="6"/>
                      <a:pt x="54" y="6"/>
                    </a:cubicBezTo>
                    <a:cubicBezTo>
                      <a:pt x="55" y="7"/>
                      <a:pt x="54" y="6"/>
                      <a:pt x="55" y="8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8"/>
                      <a:pt x="55" y="8"/>
                      <a:pt x="53" y="7"/>
                    </a:cubicBezTo>
                    <a:cubicBezTo>
                      <a:pt x="50" y="7"/>
                      <a:pt x="49" y="9"/>
                      <a:pt x="47" y="10"/>
                    </a:cubicBezTo>
                    <a:cubicBezTo>
                      <a:pt x="46" y="12"/>
                      <a:pt x="45" y="14"/>
                      <a:pt x="43" y="16"/>
                    </a:cubicBezTo>
                    <a:cubicBezTo>
                      <a:pt x="44" y="19"/>
                      <a:pt x="43" y="18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22"/>
                      <a:pt x="43" y="20"/>
                      <a:pt x="42" y="19"/>
                    </a:cubicBezTo>
                    <a:cubicBezTo>
                      <a:pt x="43" y="21"/>
                      <a:pt x="42" y="20"/>
                      <a:pt x="43" y="22"/>
                    </a:cubicBezTo>
                    <a:cubicBezTo>
                      <a:pt x="44" y="23"/>
                      <a:pt x="41" y="19"/>
                      <a:pt x="42" y="20"/>
                    </a:cubicBezTo>
                    <a:cubicBezTo>
                      <a:pt x="41" y="20"/>
                      <a:pt x="42" y="21"/>
                      <a:pt x="42" y="21"/>
                    </a:cubicBezTo>
                    <a:cubicBezTo>
                      <a:pt x="42" y="23"/>
                      <a:pt x="41" y="20"/>
                      <a:pt x="40" y="18"/>
                    </a:cubicBezTo>
                    <a:cubicBezTo>
                      <a:pt x="39" y="19"/>
                      <a:pt x="39" y="22"/>
                      <a:pt x="38" y="21"/>
                    </a:cubicBezTo>
                    <a:cubicBezTo>
                      <a:pt x="38" y="21"/>
                      <a:pt x="38" y="22"/>
                      <a:pt x="38" y="22"/>
                    </a:cubicBezTo>
                    <a:cubicBezTo>
                      <a:pt x="37" y="19"/>
                      <a:pt x="38" y="23"/>
                      <a:pt x="38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7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3"/>
                      <a:pt x="35" y="20"/>
                      <a:pt x="35" y="21"/>
                    </a:cubicBezTo>
                    <a:cubicBezTo>
                      <a:pt x="35" y="20"/>
                      <a:pt x="35" y="21"/>
                      <a:pt x="35" y="20"/>
                    </a:cubicBezTo>
                    <a:cubicBezTo>
                      <a:pt x="36" y="24"/>
                      <a:pt x="34" y="19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2" y="22"/>
                    </a:cubicBezTo>
                    <a:cubicBezTo>
                      <a:pt x="32" y="22"/>
                      <a:pt x="31" y="19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2"/>
                      <a:pt x="30" y="20"/>
                      <a:pt x="29" y="20"/>
                    </a:cubicBezTo>
                    <a:cubicBezTo>
                      <a:pt x="29" y="21"/>
                      <a:pt x="29" y="21"/>
                      <a:pt x="29" y="22"/>
                    </a:cubicBezTo>
                    <a:cubicBezTo>
                      <a:pt x="29" y="20"/>
                      <a:pt x="28" y="23"/>
                      <a:pt x="27" y="21"/>
                    </a:cubicBezTo>
                    <a:cubicBezTo>
                      <a:pt x="27" y="25"/>
                      <a:pt x="27" y="23"/>
                      <a:pt x="27" y="24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2"/>
                      <a:pt x="25" y="24"/>
                      <a:pt x="25" y="23"/>
                    </a:cubicBezTo>
                    <a:cubicBezTo>
                      <a:pt x="25" y="21"/>
                      <a:pt x="25" y="23"/>
                      <a:pt x="25" y="22"/>
                    </a:cubicBezTo>
                    <a:cubicBezTo>
                      <a:pt x="24" y="24"/>
                      <a:pt x="24" y="25"/>
                      <a:pt x="24" y="2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3"/>
                      <a:pt x="23" y="20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3"/>
                      <a:pt x="20" y="21"/>
                      <a:pt x="18" y="24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7" y="24"/>
                      <a:pt x="17" y="23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3"/>
                      <a:pt x="17" y="21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3"/>
                      <a:pt x="14" y="24"/>
                      <a:pt x="15" y="23"/>
                    </a:cubicBezTo>
                    <a:cubicBezTo>
                      <a:pt x="14" y="24"/>
                      <a:pt x="13" y="24"/>
                      <a:pt x="13" y="26"/>
                    </a:cubicBezTo>
                    <a:cubicBezTo>
                      <a:pt x="12" y="26"/>
                      <a:pt x="14" y="23"/>
                      <a:pt x="13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2"/>
                      <a:pt x="12" y="23"/>
                      <a:pt x="11" y="23"/>
                    </a:cubicBezTo>
                    <a:cubicBezTo>
                      <a:pt x="12" y="21"/>
                      <a:pt x="10" y="23"/>
                      <a:pt x="11" y="22"/>
                    </a:cubicBezTo>
                    <a:cubicBezTo>
                      <a:pt x="10" y="23"/>
                      <a:pt x="11" y="21"/>
                      <a:pt x="9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0"/>
                      <a:pt x="8" y="21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6" y="22"/>
                      <a:pt x="5" y="23"/>
                    </a:cubicBezTo>
                    <a:cubicBezTo>
                      <a:pt x="6" y="22"/>
                      <a:pt x="5" y="23"/>
                      <a:pt x="5" y="22"/>
                    </a:cubicBezTo>
                    <a:cubicBezTo>
                      <a:pt x="6" y="22"/>
                      <a:pt x="8" y="21"/>
                      <a:pt x="9" y="20"/>
                    </a:cubicBezTo>
                    <a:cubicBezTo>
                      <a:pt x="10" y="20"/>
                      <a:pt x="6" y="21"/>
                      <a:pt x="8" y="20"/>
                    </a:cubicBezTo>
                    <a:cubicBezTo>
                      <a:pt x="9" y="20"/>
                      <a:pt x="8" y="20"/>
                      <a:pt x="6" y="2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1"/>
                      <a:pt x="5" y="20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2" y="22"/>
                      <a:pt x="3" y="21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3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1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21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4" y="23"/>
                      <a:pt x="2" y="25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4" y="24"/>
                      <a:pt x="4" y="24"/>
                    </a:cubicBezTo>
                    <a:cubicBezTo>
                      <a:pt x="4" y="24"/>
                      <a:pt x="1" y="26"/>
                      <a:pt x="1" y="27"/>
                    </a:cubicBezTo>
                    <a:cubicBezTo>
                      <a:pt x="1" y="27"/>
                      <a:pt x="3" y="26"/>
                      <a:pt x="2" y="28"/>
                    </a:cubicBezTo>
                    <a:cubicBezTo>
                      <a:pt x="2" y="28"/>
                      <a:pt x="4" y="28"/>
                      <a:pt x="5" y="27"/>
                    </a:cubicBezTo>
                    <a:cubicBezTo>
                      <a:pt x="5" y="28"/>
                      <a:pt x="3" y="29"/>
                      <a:pt x="4" y="29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0"/>
                      <a:pt x="2" y="32"/>
                      <a:pt x="4" y="30"/>
                    </a:cubicBezTo>
                    <a:cubicBezTo>
                      <a:pt x="4" y="30"/>
                      <a:pt x="4" y="31"/>
                      <a:pt x="5" y="31"/>
                    </a:cubicBezTo>
                    <a:cubicBezTo>
                      <a:pt x="4" y="31"/>
                      <a:pt x="3" y="33"/>
                      <a:pt x="3" y="33"/>
                    </a:cubicBezTo>
                    <a:cubicBezTo>
                      <a:pt x="4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7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7" y="30"/>
                      <a:pt x="5" y="32"/>
                      <a:pt x="6" y="33"/>
                    </a:cubicBezTo>
                    <a:cubicBezTo>
                      <a:pt x="4" y="35"/>
                      <a:pt x="5" y="32"/>
                      <a:pt x="4" y="34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0" y="36"/>
                      <a:pt x="2" y="35"/>
                      <a:pt x="1" y="37"/>
                    </a:cubicBezTo>
                    <a:cubicBezTo>
                      <a:pt x="1" y="37"/>
                      <a:pt x="2" y="36"/>
                      <a:pt x="3" y="36"/>
                    </a:cubicBezTo>
                    <a:cubicBezTo>
                      <a:pt x="4" y="35"/>
                      <a:pt x="4" y="35"/>
                      <a:pt x="4" y="34"/>
                    </a:cubicBezTo>
                    <a:cubicBezTo>
                      <a:pt x="6" y="32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4" y="36"/>
                      <a:pt x="4" y="36"/>
                    </a:cubicBezTo>
                    <a:cubicBezTo>
                      <a:pt x="3" y="39"/>
                      <a:pt x="4" y="36"/>
                      <a:pt x="3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3" y="38"/>
                      <a:pt x="3" y="39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5" y="37"/>
                      <a:pt x="4" y="37"/>
                    </a:cubicBezTo>
                    <a:cubicBezTo>
                      <a:pt x="6" y="34"/>
                      <a:pt x="5" y="37"/>
                      <a:pt x="6" y="36"/>
                    </a:cubicBezTo>
                    <a:cubicBezTo>
                      <a:pt x="7" y="35"/>
                      <a:pt x="5" y="36"/>
                      <a:pt x="6" y="35"/>
                    </a:cubicBezTo>
                    <a:cubicBezTo>
                      <a:pt x="7" y="33"/>
                      <a:pt x="7" y="34"/>
                      <a:pt x="8" y="33"/>
                    </a:cubicBezTo>
                    <a:cubicBezTo>
                      <a:pt x="8" y="34"/>
                      <a:pt x="7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7"/>
                      <a:pt x="5" y="39"/>
                      <a:pt x="4" y="40"/>
                    </a:cubicBezTo>
                    <a:cubicBezTo>
                      <a:pt x="4" y="41"/>
                      <a:pt x="5" y="38"/>
                      <a:pt x="5" y="39"/>
                    </a:cubicBezTo>
                    <a:cubicBezTo>
                      <a:pt x="5" y="39"/>
                      <a:pt x="6" y="37"/>
                      <a:pt x="6" y="37"/>
                    </a:cubicBezTo>
                    <a:cubicBezTo>
                      <a:pt x="9" y="33"/>
                      <a:pt x="5" y="40"/>
                      <a:pt x="6" y="39"/>
                    </a:cubicBezTo>
                    <a:cubicBezTo>
                      <a:pt x="7" y="37"/>
                      <a:pt x="9" y="36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0" y="34"/>
                      <a:pt x="10" y="34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8" y="41"/>
                      <a:pt x="8" y="40"/>
                      <a:pt x="8" y="39"/>
                    </a:cubicBezTo>
                    <a:cubicBezTo>
                      <a:pt x="8" y="40"/>
                      <a:pt x="7" y="41"/>
                      <a:pt x="8" y="41"/>
                    </a:cubicBezTo>
                    <a:cubicBezTo>
                      <a:pt x="8" y="40"/>
                      <a:pt x="9" y="38"/>
                      <a:pt x="9" y="38"/>
                    </a:cubicBezTo>
                    <a:cubicBezTo>
                      <a:pt x="10" y="38"/>
                      <a:pt x="9" y="40"/>
                      <a:pt x="9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8" y="43"/>
                      <a:pt x="8" y="42"/>
                    </a:cubicBezTo>
                    <a:cubicBezTo>
                      <a:pt x="9" y="41"/>
                      <a:pt x="9" y="40"/>
                      <a:pt x="10" y="38"/>
                    </a:cubicBezTo>
                    <a:cubicBezTo>
                      <a:pt x="11" y="38"/>
                      <a:pt x="10" y="40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8" y="43"/>
                      <a:pt x="9" y="43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2"/>
                      <a:pt x="11" y="40"/>
                      <a:pt x="11" y="42"/>
                    </a:cubicBezTo>
                    <a:cubicBezTo>
                      <a:pt x="12" y="40"/>
                      <a:pt x="11" y="42"/>
                      <a:pt x="11" y="41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1" y="42"/>
                      <a:pt x="12" y="39"/>
                      <a:pt x="12" y="40"/>
                    </a:cubicBezTo>
                    <a:cubicBezTo>
                      <a:pt x="12" y="41"/>
                      <a:pt x="12" y="41"/>
                      <a:pt x="12" y="42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43"/>
                      <a:pt x="13" y="39"/>
                      <a:pt x="13" y="41"/>
                    </a:cubicBezTo>
                    <a:cubicBezTo>
                      <a:pt x="13" y="42"/>
                      <a:pt x="12" y="43"/>
                      <a:pt x="12" y="43"/>
                    </a:cubicBezTo>
                    <a:cubicBezTo>
                      <a:pt x="13" y="41"/>
                      <a:pt x="14" y="40"/>
                      <a:pt x="14" y="39"/>
                    </a:cubicBezTo>
                    <a:cubicBezTo>
                      <a:pt x="14" y="40"/>
                      <a:pt x="13" y="42"/>
                      <a:pt x="13" y="44"/>
                    </a:cubicBezTo>
                    <a:cubicBezTo>
                      <a:pt x="14" y="42"/>
                      <a:pt x="13" y="45"/>
                      <a:pt x="14" y="43"/>
                    </a:cubicBezTo>
                    <a:cubicBezTo>
                      <a:pt x="14" y="42"/>
                      <a:pt x="14" y="41"/>
                      <a:pt x="15" y="40"/>
                    </a:cubicBezTo>
                    <a:cubicBezTo>
                      <a:pt x="15" y="40"/>
                      <a:pt x="14" y="41"/>
                      <a:pt x="14" y="42"/>
                    </a:cubicBezTo>
                    <a:cubicBezTo>
                      <a:pt x="14" y="42"/>
                      <a:pt x="15" y="40"/>
                      <a:pt x="15" y="39"/>
                    </a:cubicBezTo>
                    <a:cubicBezTo>
                      <a:pt x="15" y="39"/>
                      <a:pt x="16" y="37"/>
                      <a:pt x="16" y="39"/>
                    </a:cubicBezTo>
                    <a:cubicBezTo>
                      <a:pt x="16" y="40"/>
                      <a:pt x="15" y="39"/>
                      <a:pt x="15" y="40"/>
                    </a:cubicBezTo>
                    <a:cubicBezTo>
                      <a:pt x="16" y="41"/>
                      <a:pt x="17" y="37"/>
                      <a:pt x="17" y="36"/>
                    </a:cubicBezTo>
                    <a:cubicBezTo>
                      <a:pt x="17" y="35"/>
                      <a:pt x="18" y="32"/>
                      <a:pt x="19" y="31"/>
                    </a:cubicBezTo>
                    <a:cubicBezTo>
                      <a:pt x="19" y="32"/>
                      <a:pt x="18" y="32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7"/>
                      <a:pt x="16" y="39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1"/>
                      <a:pt x="16" y="43"/>
                      <a:pt x="16" y="42"/>
                    </a:cubicBezTo>
                    <a:cubicBezTo>
                      <a:pt x="17" y="41"/>
                      <a:pt x="16" y="43"/>
                      <a:pt x="16" y="41"/>
                    </a:cubicBezTo>
                    <a:cubicBezTo>
                      <a:pt x="17" y="41"/>
                      <a:pt x="18" y="38"/>
                      <a:pt x="18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7" y="43"/>
                      <a:pt x="17" y="41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8" y="43"/>
                      <a:pt x="19" y="43"/>
                      <a:pt x="21" y="39"/>
                    </a:cubicBezTo>
                    <a:cubicBezTo>
                      <a:pt x="21" y="41"/>
                      <a:pt x="21" y="41"/>
                      <a:pt x="21" y="42"/>
                    </a:cubicBezTo>
                    <a:cubicBezTo>
                      <a:pt x="21" y="42"/>
                      <a:pt x="22" y="41"/>
                      <a:pt x="22" y="4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4"/>
                      <a:pt x="23" y="42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0"/>
                      <a:pt x="24" y="41"/>
                      <a:pt x="24" y="4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3"/>
                      <a:pt x="25" y="43"/>
                      <a:pt x="26" y="42"/>
                    </a:cubicBezTo>
                    <a:cubicBezTo>
                      <a:pt x="25" y="42"/>
                      <a:pt x="25" y="41"/>
                      <a:pt x="26" y="39"/>
                    </a:cubicBezTo>
                    <a:cubicBezTo>
                      <a:pt x="26" y="37"/>
                      <a:pt x="26" y="40"/>
                      <a:pt x="26" y="39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4"/>
                      <a:pt x="27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3"/>
                      <a:pt x="29" y="41"/>
                      <a:pt x="30" y="42"/>
                    </a:cubicBezTo>
                    <a:cubicBezTo>
                      <a:pt x="30" y="41"/>
                      <a:pt x="30" y="38"/>
                      <a:pt x="30" y="38"/>
                    </a:cubicBezTo>
                    <a:cubicBezTo>
                      <a:pt x="30" y="36"/>
                      <a:pt x="30" y="41"/>
                      <a:pt x="30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0"/>
                      <a:pt x="31" y="39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2"/>
                      <a:pt x="32" y="42"/>
                    </a:cubicBezTo>
                    <a:cubicBezTo>
                      <a:pt x="32" y="40"/>
                      <a:pt x="33" y="41"/>
                      <a:pt x="33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2"/>
                      <a:pt x="33" y="40"/>
                      <a:pt x="33" y="39"/>
                    </a:cubicBezTo>
                    <a:cubicBezTo>
                      <a:pt x="33" y="38"/>
                      <a:pt x="33" y="39"/>
                      <a:pt x="33" y="40"/>
                    </a:cubicBezTo>
                    <a:cubicBezTo>
                      <a:pt x="33" y="41"/>
                      <a:pt x="33" y="40"/>
                      <a:pt x="33" y="40"/>
                    </a:cubicBezTo>
                    <a:cubicBezTo>
                      <a:pt x="33" y="41"/>
                      <a:pt x="33" y="40"/>
                      <a:pt x="33" y="41"/>
                    </a:cubicBezTo>
                    <a:cubicBezTo>
                      <a:pt x="33" y="41"/>
                      <a:pt x="33" y="39"/>
                      <a:pt x="34" y="40"/>
                    </a:cubicBezTo>
                    <a:cubicBezTo>
                      <a:pt x="34" y="40"/>
                      <a:pt x="34" y="40"/>
                      <a:pt x="34" y="41"/>
                    </a:cubicBezTo>
                    <a:cubicBezTo>
                      <a:pt x="34" y="40"/>
                      <a:pt x="34" y="40"/>
                      <a:pt x="35" y="40"/>
                    </a:cubicBezTo>
                    <a:cubicBezTo>
                      <a:pt x="34" y="39"/>
                      <a:pt x="34" y="39"/>
                      <a:pt x="34" y="38"/>
                    </a:cubicBezTo>
                    <a:cubicBezTo>
                      <a:pt x="34" y="38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5" y="39"/>
                      <a:pt x="34" y="37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5" y="41"/>
                      <a:pt x="36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7" y="40"/>
                      <a:pt x="37" y="41"/>
                    </a:cubicBezTo>
                    <a:cubicBezTo>
                      <a:pt x="38" y="42"/>
                      <a:pt x="37" y="36"/>
                      <a:pt x="37" y="3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39"/>
                      <a:pt x="38" y="39"/>
                    </a:cubicBezTo>
                    <a:cubicBezTo>
                      <a:pt x="38" y="38"/>
                      <a:pt x="38" y="41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42"/>
                      <a:pt x="40" y="38"/>
                      <a:pt x="41" y="40"/>
                    </a:cubicBezTo>
                    <a:cubicBezTo>
                      <a:pt x="40" y="38"/>
                      <a:pt x="41" y="39"/>
                      <a:pt x="41" y="39"/>
                    </a:cubicBezTo>
                    <a:cubicBezTo>
                      <a:pt x="42" y="41"/>
                      <a:pt x="41" y="38"/>
                      <a:pt x="42" y="39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2" y="38"/>
                      <a:pt x="40" y="33"/>
                      <a:pt x="42" y="36"/>
                    </a:cubicBezTo>
                    <a:cubicBezTo>
                      <a:pt x="42" y="37"/>
                      <a:pt x="42" y="38"/>
                      <a:pt x="42" y="38"/>
                    </a:cubicBezTo>
                    <a:cubicBezTo>
                      <a:pt x="44" y="41"/>
                      <a:pt x="42" y="36"/>
                      <a:pt x="44" y="38"/>
                    </a:cubicBezTo>
                    <a:cubicBezTo>
                      <a:pt x="43" y="37"/>
                      <a:pt x="43" y="36"/>
                      <a:pt x="43" y="35"/>
                    </a:cubicBezTo>
                    <a:cubicBezTo>
                      <a:pt x="43" y="36"/>
                      <a:pt x="44" y="37"/>
                      <a:pt x="44" y="37"/>
                    </a:cubicBezTo>
                    <a:cubicBezTo>
                      <a:pt x="44" y="37"/>
                      <a:pt x="44" y="36"/>
                      <a:pt x="44" y="37"/>
                    </a:cubicBezTo>
                    <a:cubicBezTo>
                      <a:pt x="45" y="37"/>
                      <a:pt x="45" y="38"/>
                      <a:pt x="45" y="38"/>
                    </a:cubicBezTo>
                    <a:cubicBezTo>
                      <a:pt x="45" y="38"/>
                      <a:pt x="45" y="37"/>
                      <a:pt x="45" y="36"/>
                    </a:cubicBezTo>
                    <a:cubicBezTo>
                      <a:pt x="46" y="38"/>
                      <a:pt x="46" y="37"/>
                      <a:pt x="47" y="38"/>
                    </a:cubicBezTo>
                    <a:cubicBezTo>
                      <a:pt x="46" y="35"/>
                      <a:pt x="48" y="38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6" y="34"/>
                      <a:pt x="46" y="33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7"/>
                      <a:pt x="47" y="35"/>
                      <a:pt x="48" y="37"/>
                    </a:cubicBezTo>
                    <a:cubicBezTo>
                      <a:pt x="47" y="35"/>
                      <a:pt x="48" y="36"/>
                      <a:pt x="47" y="35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7" y="33"/>
                      <a:pt x="48" y="35"/>
                      <a:pt x="48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8" y="35"/>
                      <a:pt x="48" y="35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4"/>
                      <a:pt x="48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0" y="36"/>
                      <a:pt x="50" y="35"/>
                      <a:pt x="49" y="34"/>
                    </a:cubicBezTo>
                    <a:cubicBezTo>
                      <a:pt x="50" y="35"/>
                      <a:pt x="50" y="33"/>
                      <a:pt x="50" y="32"/>
                    </a:cubicBezTo>
                    <a:cubicBezTo>
                      <a:pt x="50" y="33"/>
                      <a:pt x="51" y="34"/>
                      <a:pt x="50" y="33"/>
                    </a:cubicBezTo>
                    <a:cubicBezTo>
                      <a:pt x="50" y="33"/>
                      <a:pt x="50" y="31"/>
                      <a:pt x="50" y="32"/>
                    </a:cubicBezTo>
                    <a:cubicBezTo>
                      <a:pt x="50" y="32"/>
                      <a:pt x="51" y="33"/>
                      <a:pt x="51" y="33"/>
                    </a:cubicBezTo>
                    <a:cubicBezTo>
                      <a:pt x="52" y="33"/>
                      <a:pt x="51" y="32"/>
                      <a:pt x="51" y="32"/>
                    </a:cubicBezTo>
                    <a:cubicBezTo>
                      <a:pt x="52" y="34"/>
                      <a:pt x="51" y="30"/>
                      <a:pt x="52" y="31"/>
                    </a:cubicBezTo>
                    <a:cubicBezTo>
                      <a:pt x="52" y="31"/>
                      <a:pt x="53" y="32"/>
                      <a:pt x="53" y="33"/>
                    </a:cubicBezTo>
                    <a:cubicBezTo>
                      <a:pt x="53" y="32"/>
                      <a:pt x="53" y="31"/>
                      <a:pt x="52" y="29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0"/>
                      <a:pt x="53" y="29"/>
                    </a:cubicBezTo>
                    <a:cubicBezTo>
                      <a:pt x="52" y="28"/>
                      <a:pt x="51" y="27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7"/>
                      <a:pt x="52" y="27"/>
                      <a:pt x="53" y="28"/>
                    </a:cubicBezTo>
                    <a:cubicBezTo>
                      <a:pt x="54" y="30"/>
                      <a:pt x="54" y="29"/>
                      <a:pt x="54" y="29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7"/>
                      <a:pt x="54" y="29"/>
                      <a:pt x="54" y="28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26"/>
                      <a:pt x="54" y="27"/>
                    </a:cubicBezTo>
                    <a:cubicBezTo>
                      <a:pt x="54" y="26"/>
                      <a:pt x="53" y="24"/>
                      <a:pt x="52" y="22"/>
                    </a:cubicBezTo>
                    <a:cubicBezTo>
                      <a:pt x="52" y="22"/>
                      <a:pt x="52" y="21"/>
                      <a:pt x="52" y="21"/>
                    </a:cubicBezTo>
                    <a:cubicBezTo>
                      <a:pt x="53" y="22"/>
                      <a:pt x="52" y="21"/>
                      <a:pt x="53" y="22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3"/>
                      <a:pt x="55" y="25"/>
                      <a:pt x="55" y="26"/>
                    </a:cubicBezTo>
                    <a:cubicBezTo>
                      <a:pt x="55" y="25"/>
                      <a:pt x="56" y="26"/>
                      <a:pt x="57" y="26"/>
                    </a:cubicBezTo>
                    <a:cubicBezTo>
                      <a:pt x="55" y="23"/>
                      <a:pt x="56" y="24"/>
                      <a:pt x="55" y="22"/>
                    </a:cubicBezTo>
                    <a:cubicBezTo>
                      <a:pt x="55" y="22"/>
                      <a:pt x="56" y="24"/>
                      <a:pt x="57" y="24"/>
                    </a:cubicBezTo>
                    <a:cubicBezTo>
                      <a:pt x="56" y="23"/>
                      <a:pt x="57" y="23"/>
                      <a:pt x="57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7" y="23"/>
                      <a:pt x="58" y="23"/>
                      <a:pt x="57" y="21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6" y="19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0"/>
                      <a:pt x="59" y="22"/>
                      <a:pt x="58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8" y="19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58" y="19"/>
                      <a:pt x="59" y="19"/>
                    </a:cubicBezTo>
                    <a:cubicBezTo>
                      <a:pt x="59" y="19"/>
                      <a:pt x="60" y="20"/>
                      <a:pt x="60" y="20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4" y="18"/>
                      <a:pt x="63" y="16"/>
                    </a:cubicBezTo>
                    <a:cubicBezTo>
                      <a:pt x="65" y="17"/>
                      <a:pt x="64" y="17"/>
                      <a:pt x="65" y="18"/>
                    </a:cubicBezTo>
                    <a:cubicBezTo>
                      <a:pt x="64" y="17"/>
                      <a:pt x="65" y="18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6" y="18"/>
                      <a:pt x="66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5"/>
                      <a:pt x="68" y="18"/>
                      <a:pt x="66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5" y="15"/>
                      <a:pt x="68" y="17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17"/>
                      <a:pt x="65" y="14"/>
                      <a:pt x="67" y="15"/>
                    </a:cubicBezTo>
                    <a:cubicBezTo>
                      <a:pt x="67" y="15"/>
                      <a:pt x="66" y="14"/>
                      <a:pt x="65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3"/>
                      <a:pt x="68" y="12"/>
                      <a:pt x="66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5" y="9"/>
                      <a:pt x="70" y="11"/>
                      <a:pt x="66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8"/>
                      <a:pt x="67" y="8"/>
                      <a:pt x="66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5" y="6"/>
                      <a:pt x="65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9" y="7"/>
                      <a:pt x="72" y="3"/>
                      <a:pt x="68" y="4"/>
                    </a:cubicBezTo>
                    <a:close/>
                    <a:moveTo>
                      <a:pt x="61" y="9"/>
                    </a:moveTo>
                    <a:cubicBezTo>
                      <a:pt x="60" y="9"/>
                      <a:pt x="61" y="7"/>
                      <a:pt x="62" y="6"/>
                    </a:cubicBezTo>
                    <a:cubicBezTo>
                      <a:pt x="62" y="8"/>
                      <a:pt x="61" y="9"/>
                      <a:pt x="6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3" name="Freeform 255"/>
              <p:cNvSpPr/>
              <p:nvPr/>
            </p:nvSpPr>
            <p:spPr>
              <a:xfrm>
                <a:off x="6649" y="3359"/>
                <a:ext cx="5" cy="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0"/>
                  </a:cxn>
                  <a:cxn ang="0">
                    <a:pos x="3" y="5"/>
                  </a:cxn>
                  <a:cxn ang="0">
                    <a:pos x="5" y="5"/>
                  </a:cxn>
                </a:cxnLst>
                <a:rect l="0" t="0" r="0" b="0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4" name="Freeform 256"/>
              <p:cNvSpPr/>
              <p:nvPr/>
            </p:nvSpPr>
            <p:spPr>
              <a:xfrm>
                <a:off x="6538" y="340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5" name="Freeform 257"/>
              <p:cNvSpPr/>
              <p:nvPr/>
            </p:nvSpPr>
            <p:spPr>
              <a:xfrm>
                <a:off x="6633" y="338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6" name="Oval 258"/>
              <p:cNvSpPr/>
              <p:nvPr/>
            </p:nvSpPr>
            <p:spPr>
              <a:xfrm>
                <a:off x="6184" y="1975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467" name="Freeform 259"/>
              <p:cNvSpPr/>
              <p:nvPr/>
            </p:nvSpPr>
            <p:spPr>
              <a:xfrm>
                <a:off x="6187" y="197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8" name="Freeform 260"/>
              <p:cNvSpPr/>
              <p:nvPr/>
            </p:nvSpPr>
            <p:spPr>
              <a:xfrm>
                <a:off x="6545" y="31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69" name="Freeform 261"/>
              <p:cNvSpPr/>
              <p:nvPr/>
            </p:nvSpPr>
            <p:spPr>
              <a:xfrm>
                <a:off x="6552" y="333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0" name="Freeform 262"/>
              <p:cNvSpPr/>
              <p:nvPr/>
            </p:nvSpPr>
            <p:spPr>
              <a:xfrm>
                <a:off x="6621" y="3319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1" name="Freeform 263"/>
              <p:cNvSpPr/>
              <p:nvPr/>
            </p:nvSpPr>
            <p:spPr>
              <a:xfrm>
                <a:off x="6524" y="339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2" name="Rectangle 264"/>
              <p:cNvSpPr/>
              <p:nvPr/>
            </p:nvSpPr>
            <p:spPr>
              <a:xfrm>
                <a:off x="6652" y="3293"/>
                <a:ext cx="1" cy="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473" name="Freeform 265"/>
              <p:cNvSpPr/>
              <p:nvPr/>
            </p:nvSpPr>
            <p:spPr>
              <a:xfrm>
                <a:off x="6528" y="3350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</a:cxnLst>
                <a:rect l="0" t="0" r="0" b="0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4" name="Freeform 266"/>
              <p:cNvSpPr/>
              <p:nvPr/>
            </p:nvSpPr>
            <p:spPr>
              <a:xfrm>
                <a:off x="6531" y="3350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5" name="Freeform 267"/>
              <p:cNvSpPr/>
              <p:nvPr/>
            </p:nvSpPr>
            <p:spPr>
              <a:xfrm>
                <a:off x="6521" y="3383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0" b="0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6" name="Freeform 268"/>
              <p:cNvSpPr/>
              <p:nvPr/>
            </p:nvSpPr>
            <p:spPr>
              <a:xfrm>
                <a:off x="6521" y="3395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7" name="Freeform 269"/>
              <p:cNvSpPr/>
              <p:nvPr/>
            </p:nvSpPr>
            <p:spPr>
              <a:xfrm>
                <a:off x="6618" y="3395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8" name="Freeform 270"/>
              <p:cNvSpPr/>
              <p:nvPr/>
            </p:nvSpPr>
            <p:spPr>
              <a:xfrm>
                <a:off x="6189" y="1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79" name="Freeform 271"/>
              <p:cNvSpPr/>
              <p:nvPr/>
            </p:nvSpPr>
            <p:spPr>
              <a:xfrm>
                <a:off x="6531" y="3400"/>
                <a:ext cx="4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0" name="Freeform 272"/>
              <p:cNvSpPr/>
              <p:nvPr/>
            </p:nvSpPr>
            <p:spPr>
              <a:xfrm>
                <a:off x="6894" y="2707"/>
                <a:ext cx="4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4" y="3"/>
                  </a:cxn>
                  <a:cxn ang="0">
                    <a:pos x="2" y="3"/>
                  </a:cxn>
                </a:cxnLst>
                <a:rect l="0" t="0" r="0" b="0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1" name="Freeform 273"/>
              <p:cNvSpPr/>
              <p:nvPr/>
            </p:nvSpPr>
            <p:spPr>
              <a:xfrm>
                <a:off x="6519" y="3378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2" name="Freeform 274"/>
              <p:cNvSpPr/>
              <p:nvPr/>
            </p:nvSpPr>
            <p:spPr>
              <a:xfrm>
                <a:off x="6645" y="33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3" name="Freeform 275"/>
              <p:cNvSpPr/>
              <p:nvPr/>
            </p:nvSpPr>
            <p:spPr>
              <a:xfrm>
                <a:off x="6187" y="1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4" name="Freeform 276"/>
              <p:cNvSpPr/>
              <p:nvPr/>
            </p:nvSpPr>
            <p:spPr>
              <a:xfrm>
                <a:off x="6642" y="3371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5" name="Freeform 277"/>
              <p:cNvSpPr/>
              <p:nvPr/>
            </p:nvSpPr>
            <p:spPr>
              <a:xfrm>
                <a:off x="6645" y="3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6" name="Freeform 278"/>
              <p:cNvSpPr/>
              <p:nvPr/>
            </p:nvSpPr>
            <p:spPr>
              <a:xfrm>
                <a:off x="6187" y="197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7" name="Freeform 279"/>
              <p:cNvSpPr/>
              <p:nvPr/>
            </p:nvSpPr>
            <p:spPr>
              <a:xfrm>
                <a:off x="6187" y="197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8" name="Freeform 280"/>
              <p:cNvSpPr/>
              <p:nvPr/>
            </p:nvSpPr>
            <p:spPr>
              <a:xfrm>
                <a:off x="6647" y="3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89" name="Freeform 281"/>
              <p:cNvSpPr/>
              <p:nvPr/>
            </p:nvSpPr>
            <p:spPr>
              <a:xfrm>
                <a:off x="6192" y="1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0" name="Freeform 282"/>
              <p:cNvSpPr/>
              <p:nvPr/>
            </p:nvSpPr>
            <p:spPr>
              <a:xfrm>
                <a:off x="6557" y="2025"/>
                <a:ext cx="5" cy="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2" y="9"/>
                  </a:cxn>
                  <a:cxn ang="0">
                    <a:pos x="5" y="2"/>
                  </a:cxn>
                </a:cxnLst>
                <a:rect l="0" t="0" r="0" b="0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0" y="1"/>
                      <a:pt x="1" y="4"/>
                    </a:cubicBezTo>
                    <a:cubicBezTo>
                      <a:pt x="1" y="0"/>
                      <a:pt x="2" y="4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1" name="Freeform 283"/>
              <p:cNvSpPr/>
              <p:nvPr/>
            </p:nvSpPr>
            <p:spPr>
              <a:xfrm>
                <a:off x="6286" y="1700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0" y="5"/>
                  </a:cxn>
                </a:cxnLst>
                <a:rect l="0" t="0" r="0" b="0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2" name="Freeform 284"/>
              <p:cNvSpPr/>
              <p:nvPr/>
            </p:nvSpPr>
            <p:spPr>
              <a:xfrm>
                <a:off x="6732" y="1705"/>
                <a:ext cx="10" cy="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2" y="0"/>
                  </a:cxn>
                  <a:cxn ang="0">
                    <a:pos x="5" y="5"/>
                  </a:cxn>
                </a:cxnLst>
                <a:rect l="0" t="0" r="0" b="0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1"/>
                      <a:pt x="1" y="0"/>
                    </a:cubicBezTo>
                    <a:cubicBezTo>
                      <a:pt x="4" y="2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3" name="Freeform 285"/>
              <p:cNvSpPr/>
              <p:nvPr/>
            </p:nvSpPr>
            <p:spPr>
              <a:xfrm>
                <a:off x="6161" y="2072"/>
                <a:ext cx="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4"/>
                  </a:cxn>
                  <a:cxn ang="0">
                    <a:pos x="0" y="0"/>
                  </a:cxn>
                </a:cxnLst>
                <a:rect l="0" t="0" r="0" b="0"/>
                <a:pathLst>
                  <a:path w="1" h="10">
                    <a:moveTo>
                      <a:pt x="0" y="0"/>
                    </a:moveTo>
                    <a:cubicBezTo>
                      <a:pt x="0" y="4"/>
                      <a:pt x="0" y="10"/>
                      <a:pt x="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4" name="Freeform 286"/>
              <p:cNvSpPr>
                <a:spLocks noEditPoints="1"/>
              </p:cNvSpPr>
              <p:nvPr/>
            </p:nvSpPr>
            <p:spPr>
              <a:xfrm>
                <a:off x="6144" y="1918"/>
                <a:ext cx="85" cy="102"/>
              </a:xfrm>
              <a:custGeom>
                <a:avLst/>
                <a:gdLst/>
                <a:ahLst/>
                <a:cxnLst>
                  <a:cxn ang="0">
                    <a:pos x="75" y="45"/>
                  </a:cxn>
                  <a:cxn ang="0">
                    <a:pos x="63" y="4"/>
                  </a:cxn>
                  <a:cxn ang="0">
                    <a:pos x="18" y="33"/>
                  </a:cxn>
                  <a:cxn ang="0">
                    <a:pos x="37" y="59"/>
                  </a:cxn>
                  <a:cxn ang="0">
                    <a:pos x="37" y="56"/>
                  </a:cxn>
                  <a:cxn ang="0">
                    <a:pos x="40" y="56"/>
                  </a:cxn>
                  <a:cxn ang="0">
                    <a:pos x="40" y="54"/>
                  </a:cxn>
                  <a:cxn ang="0">
                    <a:pos x="40" y="56"/>
                  </a:cxn>
                  <a:cxn ang="0">
                    <a:pos x="44" y="54"/>
                  </a:cxn>
                  <a:cxn ang="0">
                    <a:pos x="42" y="56"/>
                  </a:cxn>
                  <a:cxn ang="0">
                    <a:pos x="40" y="56"/>
                  </a:cxn>
                  <a:cxn ang="0">
                    <a:pos x="44" y="54"/>
                  </a:cxn>
                  <a:cxn ang="0">
                    <a:pos x="47" y="54"/>
                  </a:cxn>
                  <a:cxn ang="0">
                    <a:pos x="49" y="56"/>
                  </a:cxn>
                  <a:cxn ang="0">
                    <a:pos x="49" y="54"/>
                  </a:cxn>
                  <a:cxn ang="0">
                    <a:pos x="49" y="54"/>
                  </a:cxn>
                  <a:cxn ang="0">
                    <a:pos x="49" y="54"/>
                  </a:cxn>
                  <a:cxn ang="0">
                    <a:pos x="49" y="56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51" y="45"/>
                  </a:cxn>
                  <a:cxn ang="0">
                    <a:pos x="51" y="45"/>
                  </a:cxn>
                  <a:cxn ang="0">
                    <a:pos x="54" y="54"/>
                  </a:cxn>
                  <a:cxn ang="0">
                    <a:pos x="63" y="56"/>
                  </a:cxn>
                  <a:cxn ang="0">
                    <a:pos x="59" y="56"/>
                  </a:cxn>
                  <a:cxn ang="0">
                    <a:pos x="59" y="56"/>
                  </a:cxn>
                  <a:cxn ang="0">
                    <a:pos x="61" y="54"/>
                  </a:cxn>
                  <a:cxn ang="0">
                    <a:pos x="59" y="56"/>
                  </a:cxn>
                  <a:cxn ang="0">
                    <a:pos x="56" y="56"/>
                  </a:cxn>
                  <a:cxn ang="0">
                    <a:pos x="56" y="52"/>
                  </a:cxn>
                  <a:cxn ang="0">
                    <a:pos x="56" y="56"/>
                  </a:cxn>
                  <a:cxn ang="0">
                    <a:pos x="54" y="56"/>
                  </a:cxn>
                  <a:cxn ang="0">
                    <a:pos x="54" y="56"/>
                  </a:cxn>
                  <a:cxn ang="0">
                    <a:pos x="56" y="56"/>
                  </a:cxn>
                  <a:cxn ang="0">
                    <a:pos x="56" y="56"/>
                  </a:cxn>
                  <a:cxn ang="0">
                    <a:pos x="59" y="56"/>
                  </a:cxn>
                  <a:cxn ang="0">
                    <a:pos x="68" y="56"/>
                  </a:cxn>
                  <a:cxn ang="0">
                    <a:pos x="61" y="56"/>
                  </a:cxn>
                  <a:cxn ang="0">
                    <a:pos x="56" y="52"/>
                  </a:cxn>
                  <a:cxn ang="0">
                    <a:pos x="54" y="49"/>
                  </a:cxn>
                  <a:cxn ang="0">
                    <a:pos x="56" y="49"/>
                  </a:cxn>
                  <a:cxn ang="0">
                    <a:pos x="56" y="49"/>
                  </a:cxn>
                  <a:cxn ang="0">
                    <a:pos x="54" y="47"/>
                  </a:cxn>
                  <a:cxn ang="0">
                    <a:pos x="51" y="45"/>
                  </a:cxn>
                  <a:cxn ang="0">
                    <a:pos x="51" y="47"/>
                  </a:cxn>
                  <a:cxn ang="0">
                    <a:pos x="49" y="45"/>
                  </a:cxn>
                  <a:cxn ang="0">
                    <a:pos x="51" y="49"/>
                  </a:cxn>
                  <a:cxn ang="0">
                    <a:pos x="47" y="49"/>
                  </a:cxn>
                  <a:cxn ang="0">
                    <a:pos x="40" y="47"/>
                  </a:cxn>
                  <a:cxn ang="0">
                    <a:pos x="47" y="45"/>
                  </a:cxn>
                  <a:cxn ang="0">
                    <a:pos x="42" y="42"/>
                  </a:cxn>
                  <a:cxn ang="0">
                    <a:pos x="44" y="42"/>
                  </a:cxn>
                  <a:cxn ang="0">
                    <a:pos x="47" y="42"/>
                  </a:cxn>
                  <a:cxn ang="0">
                    <a:pos x="49" y="45"/>
                  </a:cxn>
                  <a:cxn ang="0">
                    <a:pos x="47" y="42"/>
                  </a:cxn>
                  <a:cxn ang="0">
                    <a:pos x="42" y="42"/>
                  </a:cxn>
                  <a:cxn ang="0">
                    <a:pos x="42" y="42"/>
                  </a:cxn>
                  <a:cxn ang="0">
                    <a:pos x="35" y="42"/>
                  </a:cxn>
                  <a:cxn ang="0">
                    <a:pos x="42" y="42"/>
                  </a:cxn>
                  <a:cxn ang="0">
                    <a:pos x="42" y="42"/>
                  </a:cxn>
                  <a:cxn ang="0">
                    <a:pos x="40" y="45"/>
                  </a:cxn>
                  <a:cxn ang="0">
                    <a:pos x="37" y="59"/>
                  </a:cxn>
                  <a:cxn ang="0">
                    <a:pos x="33" y="68"/>
                  </a:cxn>
                </a:cxnLst>
                <a:rect l="0" t="0" r="0" b="0"/>
                <a:pathLst>
                  <a:path w="36" h="43">
                    <a:moveTo>
                      <a:pt x="5" y="16"/>
                    </a:moveTo>
                    <a:cubicBezTo>
                      <a:pt x="6" y="19"/>
                      <a:pt x="3" y="20"/>
                      <a:pt x="0" y="23"/>
                    </a:cubicBezTo>
                    <a:cubicBezTo>
                      <a:pt x="0" y="23"/>
                      <a:pt x="1" y="25"/>
                      <a:pt x="1" y="28"/>
                    </a:cubicBezTo>
                    <a:cubicBezTo>
                      <a:pt x="5" y="39"/>
                      <a:pt x="13" y="43"/>
                      <a:pt x="19" y="41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9"/>
                      <a:pt x="19" y="40"/>
                    </a:cubicBezTo>
                    <a:cubicBezTo>
                      <a:pt x="20" y="39"/>
                      <a:pt x="21" y="39"/>
                      <a:pt x="23" y="39"/>
                    </a:cubicBezTo>
                    <a:cubicBezTo>
                      <a:pt x="22" y="36"/>
                      <a:pt x="23" y="38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5" y="38"/>
                    </a:cubicBezTo>
                    <a:cubicBezTo>
                      <a:pt x="29" y="38"/>
                      <a:pt x="31" y="35"/>
                      <a:pt x="33" y="33"/>
                    </a:cubicBezTo>
                    <a:cubicBezTo>
                      <a:pt x="36" y="30"/>
                      <a:pt x="36" y="26"/>
                      <a:pt x="36" y="21"/>
                    </a:cubicBezTo>
                    <a:cubicBezTo>
                      <a:pt x="33" y="20"/>
                      <a:pt x="35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8"/>
                      <a:pt x="33" y="18"/>
                      <a:pt x="34" y="17"/>
                    </a:cubicBezTo>
                    <a:cubicBezTo>
                      <a:pt x="33" y="17"/>
                      <a:pt x="34" y="17"/>
                      <a:pt x="32" y="17"/>
                    </a:cubicBezTo>
                    <a:cubicBezTo>
                      <a:pt x="30" y="17"/>
                      <a:pt x="35" y="17"/>
                      <a:pt x="34" y="16"/>
                    </a:cubicBezTo>
                    <a:cubicBezTo>
                      <a:pt x="34" y="16"/>
                      <a:pt x="33" y="17"/>
                      <a:pt x="33" y="16"/>
                    </a:cubicBezTo>
                    <a:cubicBezTo>
                      <a:pt x="31" y="16"/>
                      <a:pt x="34" y="17"/>
                      <a:pt x="36" y="15"/>
                    </a:cubicBezTo>
                    <a:cubicBezTo>
                      <a:pt x="35" y="13"/>
                      <a:pt x="32" y="12"/>
                      <a:pt x="33" y="10"/>
                    </a:cubicBezTo>
                    <a:cubicBezTo>
                      <a:pt x="33" y="11"/>
                      <a:pt x="32" y="11"/>
                      <a:pt x="32" y="11"/>
                    </a:cubicBezTo>
                    <a:cubicBezTo>
                      <a:pt x="35" y="9"/>
                      <a:pt x="31" y="11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2" y="9"/>
                      <a:pt x="32" y="7"/>
                    </a:cubicBezTo>
                    <a:cubicBezTo>
                      <a:pt x="30" y="7"/>
                      <a:pt x="32" y="5"/>
                      <a:pt x="30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7" y="6"/>
                      <a:pt x="29" y="1"/>
                      <a:pt x="27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1"/>
                      <a:pt x="21" y="0"/>
                      <a:pt x="18" y="3"/>
                    </a:cubicBezTo>
                    <a:cubicBezTo>
                      <a:pt x="16" y="3"/>
                      <a:pt x="12" y="1"/>
                      <a:pt x="13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4"/>
                      <a:pt x="12" y="3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4"/>
                      <a:pt x="11" y="8"/>
                      <a:pt x="9" y="7"/>
                    </a:cubicBezTo>
                    <a:cubicBezTo>
                      <a:pt x="12" y="9"/>
                      <a:pt x="10" y="8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10" y="10"/>
                      <a:pt x="9" y="10"/>
                    </a:cubicBezTo>
                    <a:cubicBezTo>
                      <a:pt x="7" y="9"/>
                      <a:pt x="9" y="11"/>
                      <a:pt x="8" y="10"/>
                    </a:cubicBezTo>
                    <a:cubicBezTo>
                      <a:pt x="10" y="11"/>
                      <a:pt x="11" y="13"/>
                      <a:pt x="10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5" y="12"/>
                      <a:pt x="8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5"/>
                      <a:pt x="6" y="15"/>
                      <a:pt x="8" y="17"/>
                    </a:cubicBezTo>
                    <a:cubicBezTo>
                      <a:pt x="8" y="17"/>
                      <a:pt x="7" y="17"/>
                      <a:pt x="7" y="17"/>
                    </a:cubicBezTo>
                    <a:cubicBezTo>
                      <a:pt x="6" y="17"/>
                      <a:pt x="5" y="16"/>
                      <a:pt x="5" y="16"/>
                    </a:cubicBezTo>
                    <a:close/>
                    <a:moveTo>
                      <a:pt x="16" y="26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6" y="27"/>
                      <a:pt x="16" y="26"/>
                    </a:cubicBezTo>
                    <a:close/>
                    <a:moveTo>
                      <a:pt x="17" y="24"/>
                    </a:moveTo>
                    <a:cubicBezTo>
                      <a:pt x="17" y="25"/>
                      <a:pt x="16" y="25"/>
                      <a:pt x="17" y="2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5"/>
                      <a:pt x="17" y="25"/>
                      <a:pt x="17" y="24"/>
                    </a:cubicBezTo>
                    <a:close/>
                    <a:moveTo>
                      <a:pt x="16" y="25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5"/>
                      <a:pt x="17" y="23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7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5"/>
                      <a:pt x="17" y="24"/>
                      <a:pt x="17" y="24"/>
                    </a:cubicBezTo>
                    <a:close/>
                    <a:moveTo>
                      <a:pt x="18" y="24"/>
                    </a:move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lose/>
                    <a:moveTo>
                      <a:pt x="20" y="23"/>
                    </a:move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19" y="23"/>
                      <a:pt x="19" y="23"/>
                    </a:cubicBezTo>
                    <a:cubicBezTo>
                      <a:pt x="19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25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8" y="22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1" y="25"/>
                    </a:cubicBezTo>
                    <a:lnTo>
                      <a:pt x="20" y="24"/>
                    </a:ln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2" y="25"/>
                    </a:cubicBezTo>
                    <a:lnTo>
                      <a:pt x="21" y="24"/>
                    </a:lnTo>
                    <a:close/>
                    <a:moveTo>
                      <a:pt x="22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22" y="23"/>
                    </a:ln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3" y="24"/>
                      <a:pt x="22" y="24"/>
                    </a:cubicBezTo>
                    <a:close/>
                    <a:moveTo>
                      <a:pt x="22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2" y="22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3" y="23"/>
                    </a:moveTo>
                    <a:cubicBezTo>
                      <a:pt x="23" y="23"/>
                      <a:pt x="23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2"/>
                    </a:cubicBezTo>
                    <a:close/>
                    <a:moveTo>
                      <a:pt x="27" y="24"/>
                    </a:moveTo>
                    <a:cubicBezTo>
                      <a:pt x="26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5" y="24"/>
                    </a:cubicBezTo>
                    <a:cubicBezTo>
                      <a:pt x="26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3"/>
                    </a:move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6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5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lnTo>
                      <a:pt x="24" y="22"/>
                    </a:ln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3"/>
                      <a:pt x="23" y="23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4"/>
                    </a:move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5"/>
                      <a:pt x="27" y="25"/>
                    </a:cubicBezTo>
                    <a:cubicBezTo>
                      <a:pt x="26" y="24"/>
                      <a:pt x="25" y="24"/>
                      <a:pt x="24" y="24"/>
                    </a:cubicBezTo>
                    <a:close/>
                    <a:moveTo>
                      <a:pt x="27" y="25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8" y="24"/>
                      <a:pt x="27" y="24"/>
                    </a:cubicBezTo>
                    <a:close/>
                    <a:moveTo>
                      <a:pt x="29" y="24"/>
                    </a:moveTo>
                    <a:cubicBezTo>
                      <a:pt x="29" y="24"/>
                      <a:pt x="26" y="24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6" y="24"/>
                    </a:cubicBezTo>
                    <a:lnTo>
                      <a:pt x="29" y="24"/>
                    </a:lnTo>
                    <a:close/>
                    <a:moveTo>
                      <a:pt x="27" y="24"/>
                    </a:move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2"/>
                    </a:moveTo>
                    <a:cubicBezTo>
                      <a:pt x="26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6" y="22"/>
                      <a:pt x="26" y="22"/>
                    </a:cubicBezTo>
                    <a:close/>
                    <a:moveTo>
                      <a:pt x="25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5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4" y="22"/>
                      <a:pt x="24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4" y="21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3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19"/>
                      <a:pt x="22" y="18"/>
                      <a:pt x="22" y="18"/>
                    </a:cubicBezTo>
                    <a:cubicBezTo>
                      <a:pt x="21" y="17"/>
                      <a:pt x="22" y="18"/>
                      <a:pt x="23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2" y="21"/>
                    </a:cubicBezTo>
                    <a:close/>
                    <a:moveTo>
                      <a:pt x="22" y="21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2" y="21"/>
                      <a:pt x="22" y="21"/>
                    </a:cubicBezTo>
                    <a:close/>
                    <a:moveTo>
                      <a:pt x="20" y="21"/>
                    </a:moveTo>
                    <a:cubicBezTo>
                      <a:pt x="20" y="21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0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7" y="20"/>
                      <a:pt x="17" y="2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9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8"/>
                      <a:pt x="19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20" y="20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8" y="18"/>
                    </a:cubicBezTo>
                    <a:cubicBezTo>
                      <a:pt x="19" y="18"/>
                      <a:pt x="19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9"/>
                      <a:pt x="20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1" y="19"/>
                    </a:cubicBezTo>
                    <a:lnTo>
                      <a:pt x="20" y="18"/>
                    </a:lnTo>
                    <a:close/>
                    <a:moveTo>
                      <a:pt x="19" y="18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8" y="18"/>
                      <a:pt x="16" y="18"/>
                    </a:cubicBezTo>
                    <a:cubicBezTo>
                      <a:pt x="18" y="18"/>
                      <a:pt x="16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8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7" y="18"/>
                      <a:pt x="18" y="18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6" y="19"/>
                      <a:pt x="17" y="18"/>
                      <a:pt x="18" y="18"/>
                    </a:cubicBezTo>
                    <a:cubicBezTo>
                      <a:pt x="16" y="19"/>
                      <a:pt x="17" y="18"/>
                      <a:pt x="16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7" y="19"/>
                      <a:pt x="19" y="18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8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8" y="18"/>
                      <a:pt x="15" y="19"/>
                      <a:pt x="18" y="18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3"/>
                    </a:cubicBezTo>
                    <a:cubicBezTo>
                      <a:pt x="16" y="23"/>
                      <a:pt x="16" y="24"/>
                      <a:pt x="17" y="24"/>
                    </a:cubicBezTo>
                    <a:close/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lose/>
                    <a:moveTo>
                      <a:pt x="15" y="26"/>
                    </a:moveTo>
                    <a:cubicBezTo>
                      <a:pt x="14" y="27"/>
                      <a:pt x="15" y="26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lose/>
                    <a:moveTo>
                      <a:pt x="15" y="29"/>
                    </a:move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9"/>
                      <a:pt x="14" y="29"/>
                      <a:pt x="15" y="29"/>
                    </a:cubicBezTo>
                    <a:close/>
                    <a:moveTo>
                      <a:pt x="13" y="28"/>
                    </a:moveTo>
                    <a:cubicBezTo>
                      <a:pt x="13" y="28"/>
                      <a:pt x="13" y="27"/>
                      <a:pt x="13" y="27"/>
                    </a:cubicBezTo>
                    <a:cubicBezTo>
                      <a:pt x="13" y="27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9"/>
                    </a:cubicBez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5" name="Freeform 287"/>
              <p:cNvSpPr/>
              <p:nvPr/>
            </p:nvSpPr>
            <p:spPr>
              <a:xfrm>
                <a:off x="6199" y="2068"/>
                <a:ext cx="4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2" y="7"/>
                  </a:cxn>
                  <a:cxn ang="0">
                    <a:pos x="2" y="0"/>
                  </a:cxn>
                </a:cxnLst>
                <a:rect l="0" t="0" r="0" b="0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6" name="Freeform 288"/>
              <p:cNvSpPr/>
              <p:nvPr/>
            </p:nvSpPr>
            <p:spPr>
              <a:xfrm>
                <a:off x="6763" y="1710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4"/>
                  </a:cxn>
                  <a:cxn ang="0">
                    <a:pos x="0" y="4"/>
                  </a:cxn>
                </a:cxnLst>
                <a:rect l="0" t="0" r="0" b="0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0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7" name="Freeform 289"/>
              <p:cNvSpPr/>
              <p:nvPr/>
            </p:nvSpPr>
            <p:spPr>
              <a:xfrm>
                <a:off x="6182" y="19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8" name="Freeform 290"/>
              <p:cNvSpPr/>
              <p:nvPr/>
            </p:nvSpPr>
            <p:spPr>
              <a:xfrm>
                <a:off x="6917" y="1868"/>
                <a:ext cx="5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5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0" b="0"/>
                <a:pathLst>
                  <a:path w="5" h="5">
                    <a:moveTo>
                      <a:pt x="0" y="3"/>
                    </a:moveTo>
                    <a:lnTo>
                      <a:pt x="3" y="5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499" name="Freeform 291"/>
              <p:cNvSpPr/>
              <p:nvPr/>
            </p:nvSpPr>
            <p:spPr>
              <a:xfrm>
                <a:off x="6614" y="26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0" name="Freeform 292"/>
              <p:cNvSpPr/>
              <p:nvPr/>
            </p:nvSpPr>
            <p:spPr>
              <a:xfrm>
                <a:off x="6614" y="2670"/>
                <a:ext cx="4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0" b="0"/>
                <a:pathLst>
                  <a:path w="2" h="2">
                    <a:moveTo>
                      <a:pt x="1" y="1"/>
                    </a:moveTo>
                    <a:cubicBezTo>
                      <a:pt x="2" y="2"/>
                      <a:pt x="0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1" name="Freeform 293"/>
              <p:cNvSpPr/>
              <p:nvPr/>
            </p:nvSpPr>
            <p:spPr>
              <a:xfrm>
                <a:off x="6706" y="245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2" name="Freeform 294"/>
              <p:cNvSpPr/>
              <p:nvPr/>
            </p:nvSpPr>
            <p:spPr>
              <a:xfrm>
                <a:off x="6818" y="2395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3" name="Freeform 295"/>
              <p:cNvSpPr/>
              <p:nvPr/>
            </p:nvSpPr>
            <p:spPr>
              <a:xfrm>
                <a:off x="6820" y="232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5" y="2"/>
                  </a:cxn>
                </a:cxnLst>
                <a:rect l="0" t="0" r="0" b="0"/>
                <a:pathLst>
                  <a:path w="5" h="2">
                    <a:moveTo>
                      <a:pt x="5" y="2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4" name="Freeform 296"/>
              <p:cNvSpPr/>
              <p:nvPr/>
            </p:nvSpPr>
            <p:spPr>
              <a:xfrm>
                <a:off x="6196" y="196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5" name="Oval 297"/>
              <p:cNvSpPr/>
              <p:nvPr/>
            </p:nvSpPr>
            <p:spPr>
              <a:xfrm>
                <a:off x="6187" y="1966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06" name="Oval 298"/>
              <p:cNvSpPr/>
              <p:nvPr/>
            </p:nvSpPr>
            <p:spPr>
              <a:xfrm>
                <a:off x="6189" y="1966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07" name="Freeform 299"/>
              <p:cNvSpPr/>
              <p:nvPr/>
            </p:nvSpPr>
            <p:spPr>
              <a:xfrm>
                <a:off x="6187" y="19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08" name="Oval 300"/>
              <p:cNvSpPr/>
              <p:nvPr/>
            </p:nvSpPr>
            <p:spPr>
              <a:xfrm>
                <a:off x="6192" y="1968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09" name="Freeform 301"/>
              <p:cNvSpPr/>
              <p:nvPr/>
            </p:nvSpPr>
            <p:spPr>
              <a:xfrm>
                <a:off x="6192" y="1966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0" name="Freeform 302"/>
              <p:cNvSpPr/>
              <p:nvPr/>
            </p:nvSpPr>
            <p:spPr>
              <a:xfrm>
                <a:off x="6192" y="1966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1" name="Oval 303"/>
              <p:cNvSpPr/>
              <p:nvPr/>
            </p:nvSpPr>
            <p:spPr>
              <a:xfrm>
                <a:off x="6182" y="1963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12" name="Freeform 304"/>
              <p:cNvSpPr/>
              <p:nvPr/>
            </p:nvSpPr>
            <p:spPr>
              <a:xfrm>
                <a:off x="6187" y="1963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3" name="Freeform 305"/>
              <p:cNvSpPr/>
              <p:nvPr/>
            </p:nvSpPr>
            <p:spPr>
              <a:xfrm>
                <a:off x="6187" y="19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4" name="Oval 306"/>
              <p:cNvSpPr/>
              <p:nvPr/>
            </p:nvSpPr>
            <p:spPr>
              <a:xfrm>
                <a:off x="6203" y="1970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15" name="Freeform 307"/>
              <p:cNvSpPr/>
              <p:nvPr/>
            </p:nvSpPr>
            <p:spPr>
              <a:xfrm>
                <a:off x="6611" y="270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6" name="Freeform 308"/>
              <p:cNvSpPr/>
              <p:nvPr/>
            </p:nvSpPr>
            <p:spPr>
              <a:xfrm>
                <a:off x="6184" y="1961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7" name="Freeform 309"/>
              <p:cNvSpPr/>
              <p:nvPr/>
            </p:nvSpPr>
            <p:spPr>
              <a:xfrm>
                <a:off x="6187" y="1963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8" name="Freeform 310"/>
              <p:cNvSpPr/>
              <p:nvPr/>
            </p:nvSpPr>
            <p:spPr>
              <a:xfrm>
                <a:off x="6599" y="2719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0" b="0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19" name="Freeform 311"/>
              <p:cNvSpPr/>
              <p:nvPr/>
            </p:nvSpPr>
            <p:spPr>
              <a:xfrm>
                <a:off x="6441" y="2470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0" name="Freeform 312"/>
              <p:cNvSpPr/>
              <p:nvPr/>
            </p:nvSpPr>
            <p:spPr>
              <a:xfrm>
                <a:off x="6424" y="2470"/>
                <a:ext cx="9" cy="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9" y="0"/>
                  </a:cxn>
                </a:cxnLst>
                <a:rect l="0" t="0" r="0" b="0"/>
                <a:pathLst>
                  <a:path w="4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1" name="Freeform 313"/>
              <p:cNvSpPr/>
              <p:nvPr/>
            </p:nvSpPr>
            <p:spPr>
              <a:xfrm>
                <a:off x="6452" y="247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2" name="Freeform 314"/>
              <p:cNvSpPr/>
              <p:nvPr/>
            </p:nvSpPr>
            <p:spPr>
              <a:xfrm>
                <a:off x="6450" y="2470"/>
                <a:ext cx="2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0" b="0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1" y="2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3" name="Freeform 315"/>
              <p:cNvSpPr/>
              <p:nvPr/>
            </p:nvSpPr>
            <p:spPr>
              <a:xfrm>
                <a:off x="6450" y="2537"/>
                <a:ext cx="1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0" b="0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2" y="0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4" name="Freeform 316"/>
              <p:cNvSpPr/>
              <p:nvPr/>
            </p:nvSpPr>
            <p:spPr>
              <a:xfrm>
                <a:off x="6455" y="253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5" name="Freeform 317"/>
              <p:cNvSpPr/>
              <p:nvPr/>
            </p:nvSpPr>
            <p:spPr>
              <a:xfrm>
                <a:off x="6457" y="2537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6" name="Freeform 318"/>
              <p:cNvSpPr/>
              <p:nvPr/>
            </p:nvSpPr>
            <p:spPr>
              <a:xfrm>
                <a:off x="6443" y="2470"/>
                <a:ext cx="2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0"/>
                  </a:cxn>
                  <a:cxn ang="0">
                    <a:pos x="2" y="5"/>
                  </a:cxn>
                </a:cxnLst>
                <a:rect l="0" t="0" r="0" b="0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7" name="Freeform 319"/>
              <p:cNvSpPr/>
              <p:nvPr/>
            </p:nvSpPr>
            <p:spPr>
              <a:xfrm>
                <a:off x="6334" y="3127"/>
                <a:ext cx="7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5"/>
                  </a:cxn>
                  <a:cxn ang="0">
                    <a:pos x="7" y="0"/>
                  </a:cxn>
                </a:cxnLst>
                <a:rect l="0" t="0" r="0" b="0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8" name="Freeform 320"/>
              <p:cNvSpPr/>
              <p:nvPr/>
            </p:nvSpPr>
            <p:spPr>
              <a:xfrm>
                <a:off x="6336" y="3125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29" name="Freeform 321"/>
              <p:cNvSpPr/>
              <p:nvPr/>
            </p:nvSpPr>
            <p:spPr>
              <a:xfrm>
                <a:off x="6521" y="308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0" name="Freeform 322"/>
              <p:cNvSpPr/>
              <p:nvPr/>
            </p:nvSpPr>
            <p:spPr>
              <a:xfrm>
                <a:off x="6645" y="3053"/>
                <a:ext cx="2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2" y="5"/>
                  </a:cxn>
                </a:cxnLst>
                <a:rect l="0" t="0" r="0" b="0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1" name="Freeform 323"/>
              <p:cNvSpPr/>
              <p:nvPr/>
            </p:nvSpPr>
            <p:spPr>
              <a:xfrm>
                <a:off x="6604" y="3080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2" name="Freeform 324"/>
              <p:cNvSpPr/>
              <p:nvPr/>
            </p:nvSpPr>
            <p:spPr>
              <a:xfrm>
                <a:off x="6602" y="2731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3" name="Freeform 325"/>
              <p:cNvSpPr/>
              <p:nvPr/>
            </p:nvSpPr>
            <p:spPr>
              <a:xfrm>
                <a:off x="6469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4" name="Freeform 326"/>
              <p:cNvSpPr/>
              <p:nvPr/>
            </p:nvSpPr>
            <p:spPr>
              <a:xfrm>
                <a:off x="6265" y="2238"/>
                <a:ext cx="10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4"/>
                  </a:cxn>
                  <a:cxn ang="0">
                    <a:pos x="10" y="0"/>
                  </a:cxn>
                </a:cxnLst>
                <a:rect l="0" t="0" r="0" b="0"/>
                <a:pathLst>
                  <a:path w="4" h="8">
                    <a:moveTo>
                      <a:pt x="4" y="0"/>
                    </a:moveTo>
                    <a:cubicBezTo>
                      <a:pt x="2" y="1"/>
                      <a:pt x="1" y="5"/>
                      <a:pt x="0" y="6"/>
                    </a:cubicBezTo>
                    <a:cubicBezTo>
                      <a:pt x="1" y="8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5" name="Freeform 327"/>
              <p:cNvSpPr/>
              <p:nvPr/>
            </p:nvSpPr>
            <p:spPr>
              <a:xfrm>
                <a:off x="6455" y="2537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6" name="Freeform 328"/>
              <p:cNvSpPr/>
              <p:nvPr/>
            </p:nvSpPr>
            <p:spPr>
              <a:xfrm>
                <a:off x="6597" y="2734"/>
                <a:ext cx="5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7" name="Freeform 329"/>
              <p:cNvSpPr/>
              <p:nvPr/>
            </p:nvSpPr>
            <p:spPr>
              <a:xfrm>
                <a:off x="6607" y="2703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8" name="Freeform 330"/>
              <p:cNvSpPr/>
              <p:nvPr/>
            </p:nvSpPr>
            <p:spPr>
              <a:xfrm>
                <a:off x="6597" y="2726"/>
                <a:ext cx="12" cy="5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2" y="2"/>
                  </a:cxn>
                </a:cxnLst>
                <a:rect l="0" t="0" r="0" b="0"/>
                <a:pathLst>
                  <a:path w="5" h="2">
                    <a:moveTo>
                      <a:pt x="5" y="1"/>
                    </a:moveTo>
                    <a:cubicBezTo>
                      <a:pt x="4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ubicBezTo>
                      <a:pt x="4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39" name="Freeform 331"/>
              <p:cNvSpPr/>
              <p:nvPr/>
            </p:nvSpPr>
            <p:spPr>
              <a:xfrm>
                <a:off x="6452" y="270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0" name="Freeform 332"/>
              <p:cNvSpPr/>
              <p:nvPr/>
            </p:nvSpPr>
            <p:spPr>
              <a:xfrm>
                <a:off x="6445" y="2556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1" name="Freeform 333"/>
              <p:cNvSpPr/>
              <p:nvPr/>
            </p:nvSpPr>
            <p:spPr>
              <a:xfrm>
                <a:off x="6448" y="25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2" name="Freeform 334"/>
              <p:cNvSpPr/>
              <p:nvPr/>
            </p:nvSpPr>
            <p:spPr>
              <a:xfrm>
                <a:off x="6469" y="2719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0" b="0"/>
                <a:pathLst>
                  <a:path w="5" h="3">
                    <a:moveTo>
                      <a:pt x="0" y="3"/>
                    </a:moveTo>
                    <a:lnTo>
                      <a:pt x="0" y="3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3" name="Freeform 335"/>
              <p:cNvSpPr/>
              <p:nvPr/>
            </p:nvSpPr>
            <p:spPr>
              <a:xfrm>
                <a:off x="6452" y="25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4" name="Rectangle 336"/>
              <p:cNvSpPr/>
              <p:nvPr/>
            </p:nvSpPr>
            <p:spPr>
              <a:xfrm>
                <a:off x="6452" y="2655"/>
                <a:ext cx="3" cy="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45" name="Freeform 337"/>
              <p:cNvSpPr/>
              <p:nvPr/>
            </p:nvSpPr>
            <p:spPr>
              <a:xfrm>
                <a:off x="6448" y="256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6" name="Freeform 338"/>
              <p:cNvSpPr/>
              <p:nvPr/>
            </p:nvSpPr>
            <p:spPr>
              <a:xfrm>
                <a:off x="6192" y="197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7" name="Freeform 339"/>
              <p:cNvSpPr/>
              <p:nvPr/>
            </p:nvSpPr>
            <p:spPr>
              <a:xfrm>
                <a:off x="6531" y="24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8" name="Freeform 340"/>
              <p:cNvSpPr/>
              <p:nvPr/>
            </p:nvSpPr>
            <p:spPr>
              <a:xfrm>
                <a:off x="6388" y="3264"/>
                <a:ext cx="3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0"/>
                  </a:cxn>
                  <a:cxn ang="0">
                    <a:pos x="3" y="3"/>
                  </a:cxn>
                </a:cxnLst>
                <a:rect l="0" t="0" r="0" b="0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49" name="Freeform 341"/>
              <p:cNvSpPr/>
              <p:nvPr/>
            </p:nvSpPr>
            <p:spPr>
              <a:xfrm>
                <a:off x="6353" y="3094"/>
                <a:ext cx="446" cy="187"/>
              </a:xfrm>
              <a:custGeom>
                <a:avLst/>
                <a:gdLst/>
                <a:ahLst/>
                <a:cxnLst>
                  <a:cxn ang="0">
                    <a:pos x="365" y="47"/>
                  </a:cxn>
                  <a:cxn ang="0">
                    <a:pos x="343" y="59"/>
                  </a:cxn>
                  <a:cxn ang="0">
                    <a:pos x="256" y="111"/>
                  </a:cxn>
                  <a:cxn ang="0">
                    <a:pos x="223" y="115"/>
                  </a:cxn>
                  <a:cxn ang="0">
                    <a:pos x="199" y="113"/>
                  </a:cxn>
                  <a:cxn ang="0">
                    <a:pos x="151" y="123"/>
                  </a:cxn>
                  <a:cxn ang="0">
                    <a:pos x="123" y="127"/>
                  </a:cxn>
                  <a:cxn ang="0">
                    <a:pos x="78" y="132"/>
                  </a:cxn>
                  <a:cxn ang="0">
                    <a:pos x="54" y="142"/>
                  </a:cxn>
                  <a:cxn ang="0">
                    <a:pos x="28" y="130"/>
                  </a:cxn>
                  <a:cxn ang="0">
                    <a:pos x="11" y="130"/>
                  </a:cxn>
                  <a:cxn ang="0">
                    <a:pos x="11" y="125"/>
                  </a:cxn>
                  <a:cxn ang="0">
                    <a:pos x="9" y="120"/>
                  </a:cxn>
                  <a:cxn ang="0">
                    <a:pos x="7" y="125"/>
                  </a:cxn>
                  <a:cxn ang="0">
                    <a:pos x="7" y="132"/>
                  </a:cxn>
                  <a:cxn ang="0">
                    <a:pos x="0" y="137"/>
                  </a:cxn>
                  <a:cxn ang="0">
                    <a:pos x="4" y="144"/>
                  </a:cxn>
                  <a:cxn ang="0">
                    <a:pos x="30" y="156"/>
                  </a:cxn>
                  <a:cxn ang="0">
                    <a:pos x="35" y="165"/>
                  </a:cxn>
                  <a:cxn ang="0">
                    <a:pos x="37" y="170"/>
                  </a:cxn>
                  <a:cxn ang="0">
                    <a:pos x="42" y="179"/>
                  </a:cxn>
                  <a:cxn ang="0">
                    <a:pos x="49" y="168"/>
                  </a:cxn>
                  <a:cxn ang="0">
                    <a:pos x="61" y="158"/>
                  </a:cxn>
                  <a:cxn ang="0">
                    <a:pos x="64" y="179"/>
                  </a:cxn>
                  <a:cxn ang="0">
                    <a:pos x="71" y="175"/>
                  </a:cxn>
                  <a:cxn ang="0">
                    <a:pos x="73" y="184"/>
                  </a:cxn>
                  <a:cxn ang="0">
                    <a:pos x="83" y="175"/>
                  </a:cxn>
                  <a:cxn ang="0">
                    <a:pos x="90" y="172"/>
                  </a:cxn>
                  <a:cxn ang="0">
                    <a:pos x="99" y="151"/>
                  </a:cxn>
                  <a:cxn ang="0">
                    <a:pos x="102" y="179"/>
                  </a:cxn>
                  <a:cxn ang="0">
                    <a:pos x="120" y="170"/>
                  </a:cxn>
                  <a:cxn ang="0">
                    <a:pos x="135" y="170"/>
                  </a:cxn>
                  <a:cxn ang="0">
                    <a:pos x="144" y="165"/>
                  </a:cxn>
                  <a:cxn ang="0">
                    <a:pos x="166" y="160"/>
                  </a:cxn>
                  <a:cxn ang="0">
                    <a:pos x="177" y="168"/>
                  </a:cxn>
                  <a:cxn ang="0">
                    <a:pos x="182" y="160"/>
                  </a:cxn>
                  <a:cxn ang="0">
                    <a:pos x="189" y="160"/>
                  </a:cxn>
                  <a:cxn ang="0">
                    <a:pos x="192" y="156"/>
                  </a:cxn>
                  <a:cxn ang="0">
                    <a:pos x="204" y="158"/>
                  </a:cxn>
                  <a:cxn ang="0">
                    <a:pos x="218" y="153"/>
                  </a:cxn>
                  <a:cxn ang="0">
                    <a:pos x="232" y="151"/>
                  </a:cxn>
                  <a:cxn ang="0">
                    <a:pos x="246" y="142"/>
                  </a:cxn>
                  <a:cxn ang="0">
                    <a:pos x="253" y="146"/>
                  </a:cxn>
                  <a:cxn ang="0">
                    <a:pos x="256" y="146"/>
                  </a:cxn>
                  <a:cxn ang="0">
                    <a:pos x="270" y="139"/>
                  </a:cxn>
                  <a:cxn ang="0">
                    <a:pos x="282" y="139"/>
                  </a:cxn>
                  <a:cxn ang="0">
                    <a:pos x="289" y="123"/>
                  </a:cxn>
                  <a:cxn ang="0">
                    <a:pos x="298" y="123"/>
                  </a:cxn>
                  <a:cxn ang="0">
                    <a:pos x="313" y="118"/>
                  </a:cxn>
                  <a:cxn ang="0">
                    <a:pos x="329" y="106"/>
                  </a:cxn>
                  <a:cxn ang="0">
                    <a:pos x="339" y="101"/>
                  </a:cxn>
                  <a:cxn ang="0">
                    <a:pos x="370" y="92"/>
                  </a:cxn>
                  <a:cxn ang="0">
                    <a:pos x="379" y="87"/>
                  </a:cxn>
                  <a:cxn ang="0">
                    <a:pos x="396" y="61"/>
                  </a:cxn>
                  <a:cxn ang="0">
                    <a:pos x="408" y="49"/>
                  </a:cxn>
                  <a:cxn ang="0">
                    <a:pos x="427" y="0"/>
                  </a:cxn>
                </a:cxnLst>
                <a:rect l="0" t="0" r="0" b="0"/>
                <a:pathLst>
                  <a:path w="188" h="79">
                    <a:moveTo>
                      <a:pt x="180" y="0"/>
                    </a:moveTo>
                    <a:cubicBezTo>
                      <a:pt x="179" y="5"/>
                      <a:pt x="175" y="6"/>
                      <a:pt x="171" y="7"/>
                    </a:cubicBezTo>
                    <a:cubicBezTo>
                      <a:pt x="170" y="8"/>
                      <a:pt x="169" y="10"/>
                      <a:pt x="168" y="10"/>
                    </a:cubicBezTo>
                    <a:cubicBezTo>
                      <a:pt x="164" y="15"/>
                      <a:pt x="157" y="14"/>
                      <a:pt x="154" y="19"/>
                    </a:cubicBezTo>
                    <a:cubicBezTo>
                      <a:pt x="155" y="19"/>
                      <a:pt x="155" y="20"/>
                      <a:pt x="155" y="21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5" y="22"/>
                      <a:pt x="154" y="20"/>
                      <a:pt x="154" y="20"/>
                    </a:cubicBezTo>
                    <a:cubicBezTo>
                      <a:pt x="152" y="21"/>
                      <a:pt x="151" y="23"/>
                      <a:pt x="149" y="23"/>
                    </a:cubicBezTo>
                    <a:cubicBezTo>
                      <a:pt x="149" y="25"/>
                      <a:pt x="148" y="24"/>
                      <a:pt x="149" y="26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47" y="27"/>
                      <a:pt x="147" y="27"/>
                      <a:pt x="145" y="25"/>
                    </a:cubicBezTo>
                    <a:cubicBezTo>
                      <a:pt x="139" y="27"/>
                      <a:pt x="134" y="30"/>
                      <a:pt x="128" y="32"/>
                    </a:cubicBezTo>
                    <a:cubicBezTo>
                      <a:pt x="123" y="34"/>
                      <a:pt x="118" y="39"/>
                      <a:pt x="112" y="41"/>
                    </a:cubicBezTo>
                    <a:cubicBezTo>
                      <a:pt x="112" y="45"/>
                      <a:pt x="111" y="43"/>
                      <a:pt x="110" y="47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0" y="47"/>
                      <a:pt x="109" y="46"/>
                      <a:pt x="107" y="45"/>
                    </a:cubicBezTo>
                    <a:cubicBezTo>
                      <a:pt x="108" y="46"/>
                      <a:pt x="107" y="45"/>
                      <a:pt x="108" y="47"/>
                    </a:cubicBezTo>
                    <a:cubicBezTo>
                      <a:pt x="108" y="49"/>
                      <a:pt x="106" y="45"/>
                      <a:pt x="106" y="46"/>
                    </a:cubicBezTo>
                    <a:cubicBezTo>
                      <a:pt x="105" y="45"/>
                      <a:pt x="106" y="47"/>
                      <a:pt x="106" y="46"/>
                    </a:cubicBezTo>
                    <a:cubicBezTo>
                      <a:pt x="105" y="49"/>
                      <a:pt x="106" y="45"/>
                      <a:pt x="103" y="44"/>
                    </a:cubicBezTo>
                    <a:cubicBezTo>
                      <a:pt x="101" y="45"/>
                      <a:pt x="98" y="48"/>
                      <a:pt x="95" y="47"/>
                    </a:cubicBezTo>
                    <a:cubicBezTo>
                      <a:pt x="95" y="47"/>
                      <a:pt x="96" y="49"/>
                      <a:pt x="96" y="49"/>
                    </a:cubicBezTo>
                    <a:cubicBezTo>
                      <a:pt x="95" y="46"/>
                      <a:pt x="95" y="50"/>
                      <a:pt x="94" y="49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3" y="47"/>
                      <a:pt x="92" y="49"/>
                      <a:pt x="91" y="48"/>
                    </a:cubicBezTo>
                    <a:cubicBezTo>
                      <a:pt x="90" y="49"/>
                      <a:pt x="88" y="47"/>
                      <a:pt x="88" y="49"/>
                    </a:cubicBezTo>
                    <a:cubicBezTo>
                      <a:pt x="88" y="47"/>
                      <a:pt x="87" y="48"/>
                      <a:pt x="87" y="47"/>
                    </a:cubicBezTo>
                    <a:cubicBezTo>
                      <a:pt x="87" y="51"/>
                      <a:pt x="84" y="46"/>
                      <a:pt x="84" y="49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9"/>
                      <a:pt x="77" y="49"/>
                      <a:pt x="74" y="51"/>
                    </a:cubicBezTo>
                    <a:cubicBezTo>
                      <a:pt x="73" y="52"/>
                      <a:pt x="70" y="48"/>
                      <a:pt x="69" y="5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8" y="51"/>
                      <a:pt x="68" y="51"/>
                    </a:cubicBezTo>
                    <a:cubicBezTo>
                      <a:pt x="67" y="52"/>
                      <a:pt x="66" y="51"/>
                      <a:pt x="65" y="51"/>
                    </a:cubicBezTo>
                    <a:cubicBezTo>
                      <a:pt x="65" y="51"/>
                      <a:pt x="64" y="52"/>
                      <a:pt x="64" y="52"/>
                    </a:cubicBezTo>
                    <a:cubicBezTo>
                      <a:pt x="63" y="50"/>
                      <a:pt x="61" y="54"/>
                      <a:pt x="60" y="52"/>
                    </a:cubicBezTo>
                    <a:cubicBezTo>
                      <a:pt x="61" y="55"/>
                      <a:pt x="59" y="54"/>
                      <a:pt x="59" y="55"/>
                    </a:cubicBezTo>
                    <a:cubicBezTo>
                      <a:pt x="58" y="55"/>
                      <a:pt x="58" y="54"/>
                      <a:pt x="58" y="53"/>
                    </a:cubicBezTo>
                    <a:cubicBezTo>
                      <a:pt x="57" y="53"/>
                      <a:pt x="57" y="54"/>
                      <a:pt x="56" y="53"/>
                    </a:cubicBezTo>
                    <a:cubicBezTo>
                      <a:pt x="55" y="53"/>
                      <a:pt x="55" y="55"/>
                      <a:pt x="54" y="55"/>
                    </a:cubicBezTo>
                    <a:cubicBezTo>
                      <a:pt x="54" y="52"/>
                      <a:pt x="53" y="54"/>
                      <a:pt x="52" y="54"/>
                    </a:cubicBezTo>
                    <a:cubicBezTo>
                      <a:pt x="52" y="56"/>
                      <a:pt x="52" y="57"/>
                      <a:pt x="51" y="5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9" y="56"/>
                      <a:pt x="46" y="53"/>
                      <a:pt x="43" y="56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1" y="56"/>
                      <a:pt x="38" y="54"/>
                      <a:pt x="36" y="57"/>
                    </a:cubicBezTo>
                    <a:cubicBezTo>
                      <a:pt x="35" y="56"/>
                      <a:pt x="34" y="56"/>
                      <a:pt x="33" y="56"/>
                    </a:cubicBezTo>
                    <a:cubicBezTo>
                      <a:pt x="32" y="57"/>
                      <a:pt x="32" y="57"/>
                      <a:pt x="31" y="59"/>
                    </a:cubicBezTo>
                    <a:cubicBezTo>
                      <a:pt x="31" y="59"/>
                      <a:pt x="31" y="58"/>
                      <a:pt x="31" y="57"/>
                    </a:cubicBezTo>
                    <a:cubicBezTo>
                      <a:pt x="30" y="57"/>
                      <a:pt x="29" y="54"/>
                      <a:pt x="28" y="57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7" y="57"/>
                      <a:pt x="25" y="58"/>
                      <a:pt x="25" y="57"/>
                    </a:cubicBezTo>
                    <a:cubicBezTo>
                      <a:pt x="24" y="58"/>
                      <a:pt x="23" y="58"/>
                      <a:pt x="23" y="60"/>
                    </a:cubicBezTo>
                    <a:cubicBezTo>
                      <a:pt x="23" y="60"/>
                      <a:pt x="23" y="57"/>
                      <a:pt x="23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1" y="56"/>
                      <a:pt x="19" y="56"/>
                      <a:pt x="17" y="57"/>
                    </a:cubicBezTo>
                    <a:cubicBezTo>
                      <a:pt x="17" y="55"/>
                      <a:pt x="15" y="57"/>
                      <a:pt x="14" y="55"/>
                    </a:cubicBezTo>
                    <a:cubicBezTo>
                      <a:pt x="13" y="56"/>
                      <a:pt x="13" y="54"/>
                      <a:pt x="11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4"/>
                      <a:pt x="10" y="54"/>
                      <a:pt x="9" y="53"/>
                    </a:cubicBezTo>
                    <a:cubicBezTo>
                      <a:pt x="9" y="52"/>
                      <a:pt x="8" y="54"/>
                      <a:pt x="7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7" y="54"/>
                      <a:pt x="6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6"/>
                      <a:pt x="5" y="56"/>
                    </a:cubicBezTo>
                    <a:cubicBezTo>
                      <a:pt x="5" y="55"/>
                      <a:pt x="4" y="56"/>
                      <a:pt x="4" y="54"/>
                    </a:cubicBezTo>
                    <a:cubicBezTo>
                      <a:pt x="5" y="54"/>
                      <a:pt x="7" y="53"/>
                      <a:pt x="8" y="52"/>
                    </a:cubicBezTo>
                    <a:cubicBezTo>
                      <a:pt x="8" y="51"/>
                      <a:pt x="5" y="53"/>
                      <a:pt x="6" y="52"/>
                    </a:cubicBezTo>
                    <a:cubicBezTo>
                      <a:pt x="6" y="51"/>
                      <a:pt x="6" y="51"/>
                      <a:pt x="5" y="51"/>
                    </a:cubicBezTo>
                    <a:cubicBezTo>
                      <a:pt x="5" y="52"/>
                      <a:pt x="5" y="52"/>
                      <a:pt x="5" y="53"/>
                    </a:cubicBezTo>
                    <a:cubicBezTo>
                      <a:pt x="5" y="53"/>
                      <a:pt x="5" y="52"/>
                      <a:pt x="5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5" y="52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1"/>
                      <a:pt x="3" y="51"/>
                      <a:pt x="2" y="50"/>
                    </a:cubicBezTo>
                    <a:cubicBezTo>
                      <a:pt x="1" y="52"/>
                      <a:pt x="4" y="46"/>
                      <a:pt x="0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3" y="53"/>
                      <a:pt x="3" y="53"/>
                    </a:cubicBezTo>
                    <a:cubicBezTo>
                      <a:pt x="3" y="53"/>
                      <a:pt x="3" y="54"/>
                      <a:pt x="3" y="53"/>
                    </a:cubicBezTo>
                    <a:cubicBezTo>
                      <a:pt x="3" y="52"/>
                      <a:pt x="4" y="51"/>
                      <a:pt x="4" y="53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5"/>
                      <a:pt x="3" y="55"/>
                    </a:cubicBezTo>
                    <a:cubicBezTo>
                      <a:pt x="2" y="55"/>
                      <a:pt x="2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7"/>
                      <a:pt x="2" y="57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57"/>
                      <a:pt x="4" y="58"/>
                    </a:cubicBezTo>
                    <a:cubicBezTo>
                      <a:pt x="4" y="58"/>
                      <a:pt x="2" y="60"/>
                      <a:pt x="2" y="61"/>
                    </a:cubicBezTo>
                    <a:cubicBezTo>
                      <a:pt x="3" y="62"/>
                      <a:pt x="6" y="61"/>
                      <a:pt x="6" y="63"/>
                    </a:cubicBezTo>
                    <a:cubicBezTo>
                      <a:pt x="7" y="63"/>
                      <a:pt x="8" y="63"/>
                      <a:pt x="9" y="62"/>
                    </a:cubicBezTo>
                    <a:cubicBezTo>
                      <a:pt x="10" y="62"/>
                      <a:pt x="8" y="65"/>
                      <a:pt x="9" y="64"/>
                    </a:cubicBezTo>
                    <a:cubicBezTo>
                      <a:pt x="9" y="65"/>
                      <a:pt x="9" y="66"/>
                      <a:pt x="8" y="66"/>
                    </a:cubicBezTo>
                    <a:cubicBezTo>
                      <a:pt x="9" y="66"/>
                      <a:pt x="10" y="67"/>
                      <a:pt x="10" y="65"/>
                    </a:cubicBezTo>
                    <a:cubicBezTo>
                      <a:pt x="11" y="66"/>
                      <a:pt x="12" y="67"/>
                      <a:pt x="13" y="66"/>
                    </a:cubicBezTo>
                    <a:cubicBezTo>
                      <a:pt x="13" y="66"/>
                      <a:pt x="12" y="68"/>
                      <a:pt x="12" y="69"/>
                    </a:cubicBezTo>
                    <a:cubicBezTo>
                      <a:pt x="13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6" y="64"/>
                    </a:cubicBezTo>
                    <a:cubicBezTo>
                      <a:pt x="16" y="64"/>
                      <a:pt x="17" y="63"/>
                      <a:pt x="17" y="63"/>
                    </a:cubicBezTo>
                    <a:cubicBezTo>
                      <a:pt x="17" y="65"/>
                      <a:pt x="16" y="68"/>
                      <a:pt x="17" y="68"/>
                    </a:cubicBezTo>
                    <a:cubicBezTo>
                      <a:pt x="16" y="71"/>
                      <a:pt x="15" y="67"/>
                      <a:pt x="15" y="70"/>
                    </a:cubicBezTo>
                    <a:cubicBezTo>
                      <a:pt x="14" y="72"/>
                      <a:pt x="12" y="72"/>
                      <a:pt x="12" y="70"/>
                    </a:cubicBezTo>
                    <a:cubicBezTo>
                      <a:pt x="11" y="73"/>
                      <a:pt x="13" y="71"/>
                      <a:pt x="12" y="73"/>
                    </a:cubicBezTo>
                    <a:cubicBezTo>
                      <a:pt x="13" y="73"/>
                      <a:pt x="14" y="72"/>
                      <a:pt x="15" y="72"/>
                    </a:cubicBezTo>
                    <a:cubicBezTo>
                      <a:pt x="15" y="71"/>
                      <a:pt x="15" y="70"/>
                      <a:pt x="16" y="70"/>
                    </a:cubicBezTo>
                    <a:cubicBezTo>
                      <a:pt x="17" y="67"/>
                      <a:pt x="16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3"/>
                      <a:pt x="17" y="72"/>
                      <a:pt x="18" y="72"/>
                    </a:cubicBezTo>
                    <a:cubicBezTo>
                      <a:pt x="17" y="75"/>
                      <a:pt x="17" y="72"/>
                      <a:pt x="16" y="7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7" y="77"/>
                      <a:pt x="17" y="74"/>
                      <a:pt x="18" y="75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4"/>
                      <a:pt x="19" y="73"/>
                      <a:pt x="18" y="73"/>
                    </a:cubicBezTo>
                    <a:cubicBezTo>
                      <a:pt x="19" y="70"/>
                      <a:pt x="19" y="72"/>
                      <a:pt x="20" y="72"/>
                    </a:cubicBezTo>
                    <a:cubicBezTo>
                      <a:pt x="20" y="70"/>
                      <a:pt x="19" y="72"/>
                      <a:pt x="20" y="70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2" y="69"/>
                      <a:pt x="21" y="71"/>
                      <a:pt x="21" y="72"/>
                    </a:cubicBezTo>
                    <a:cubicBezTo>
                      <a:pt x="21" y="72"/>
                      <a:pt x="20" y="72"/>
                      <a:pt x="21" y="71"/>
                    </a:cubicBezTo>
                    <a:cubicBezTo>
                      <a:pt x="19" y="73"/>
                      <a:pt x="20" y="75"/>
                      <a:pt x="19" y="76"/>
                    </a:cubicBezTo>
                    <a:cubicBezTo>
                      <a:pt x="20" y="77"/>
                      <a:pt x="20" y="75"/>
                      <a:pt x="21" y="75"/>
                    </a:cubicBezTo>
                    <a:cubicBezTo>
                      <a:pt x="21" y="74"/>
                      <a:pt x="21" y="73"/>
                      <a:pt x="21" y="72"/>
                    </a:cubicBezTo>
                    <a:cubicBezTo>
                      <a:pt x="23" y="68"/>
                      <a:pt x="21" y="76"/>
                      <a:pt x="23" y="75"/>
                    </a:cubicBezTo>
                    <a:cubicBezTo>
                      <a:pt x="23" y="72"/>
                      <a:pt x="25" y="71"/>
                      <a:pt x="25" y="68"/>
                    </a:cubicBezTo>
                    <a:cubicBezTo>
                      <a:pt x="25" y="67"/>
                      <a:pt x="25" y="66"/>
                      <a:pt x="26" y="67"/>
                    </a:cubicBezTo>
                    <a:cubicBezTo>
                      <a:pt x="25" y="69"/>
                      <a:pt x="26" y="68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4"/>
                      <a:pt x="25" y="76"/>
                      <a:pt x="26" y="77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5"/>
                      <a:pt x="26" y="76"/>
                      <a:pt x="27" y="76"/>
                    </a:cubicBezTo>
                    <a:cubicBezTo>
                      <a:pt x="26" y="76"/>
                      <a:pt x="27" y="74"/>
                      <a:pt x="27" y="73"/>
                    </a:cubicBezTo>
                    <a:cubicBezTo>
                      <a:pt x="28" y="73"/>
                      <a:pt x="28" y="75"/>
                      <a:pt x="28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8" y="76"/>
                      <a:pt x="28" y="78"/>
                      <a:pt x="28" y="78"/>
                    </a:cubicBezTo>
                    <a:cubicBezTo>
                      <a:pt x="28" y="76"/>
                      <a:pt x="29" y="75"/>
                      <a:pt x="29" y="73"/>
                    </a:cubicBezTo>
                    <a:cubicBezTo>
                      <a:pt x="30" y="73"/>
                      <a:pt x="30" y="74"/>
                      <a:pt x="30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0" y="75"/>
                      <a:pt x="29" y="78"/>
                      <a:pt x="30" y="7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1" y="77"/>
                      <a:pt x="31" y="77"/>
                      <a:pt x="31" y="76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32" y="77"/>
                      <a:pt x="32" y="75"/>
                      <a:pt x="33" y="77"/>
                    </a:cubicBezTo>
                    <a:cubicBezTo>
                      <a:pt x="32" y="74"/>
                      <a:pt x="32" y="77"/>
                      <a:pt x="32" y="75"/>
                    </a:cubicBezTo>
                    <a:cubicBezTo>
                      <a:pt x="31" y="73"/>
                      <a:pt x="32" y="74"/>
                      <a:pt x="33" y="73"/>
                    </a:cubicBezTo>
                    <a:cubicBezTo>
                      <a:pt x="32" y="76"/>
                      <a:pt x="33" y="74"/>
                      <a:pt x="34" y="74"/>
                    </a:cubicBezTo>
                    <a:cubicBezTo>
                      <a:pt x="34" y="75"/>
                      <a:pt x="34" y="75"/>
                      <a:pt x="34" y="76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5" y="78"/>
                      <a:pt x="36" y="73"/>
                      <a:pt x="36" y="74"/>
                    </a:cubicBezTo>
                    <a:cubicBezTo>
                      <a:pt x="36" y="75"/>
                      <a:pt x="36" y="77"/>
                      <a:pt x="36" y="77"/>
                    </a:cubicBezTo>
                    <a:cubicBezTo>
                      <a:pt x="36" y="75"/>
                      <a:pt x="37" y="74"/>
                      <a:pt x="37" y="72"/>
                    </a:cubicBezTo>
                    <a:cubicBezTo>
                      <a:pt x="38" y="73"/>
                      <a:pt x="36" y="76"/>
                      <a:pt x="37" y="78"/>
                    </a:cubicBezTo>
                    <a:cubicBezTo>
                      <a:pt x="37" y="75"/>
                      <a:pt x="38" y="79"/>
                      <a:pt x="38" y="76"/>
                    </a:cubicBezTo>
                    <a:cubicBezTo>
                      <a:pt x="37" y="75"/>
                      <a:pt x="38" y="75"/>
                      <a:pt x="38" y="73"/>
                    </a:cubicBezTo>
                    <a:cubicBezTo>
                      <a:pt x="39" y="74"/>
                      <a:pt x="38" y="75"/>
                      <a:pt x="39" y="75"/>
                    </a:cubicBezTo>
                    <a:cubicBezTo>
                      <a:pt x="39" y="75"/>
                      <a:pt x="39" y="73"/>
                      <a:pt x="39" y="72"/>
                    </a:cubicBezTo>
                    <a:cubicBezTo>
                      <a:pt x="39" y="73"/>
                      <a:pt x="40" y="70"/>
                      <a:pt x="40" y="72"/>
                    </a:cubicBezTo>
                    <a:cubicBezTo>
                      <a:pt x="41" y="74"/>
                      <a:pt x="39" y="73"/>
                      <a:pt x="40" y="74"/>
                    </a:cubicBezTo>
                    <a:cubicBezTo>
                      <a:pt x="41" y="74"/>
                      <a:pt x="40" y="70"/>
                      <a:pt x="41" y="69"/>
                    </a:cubicBezTo>
                    <a:cubicBezTo>
                      <a:pt x="41" y="68"/>
                      <a:pt x="41" y="65"/>
                      <a:pt x="42" y="64"/>
                    </a:cubicBezTo>
                    <a:cubicBezTo>
                      <a:pt x="43" y="65"/>
                      <a:pt x="41" y="65"/>
                      <a:pt x="42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3" y="70"/>
                      <a:pt x="41" y="72"/>
                      <a:pt x="41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3" y="76"/>
                      <a:pt x="43" y="76"/>
                    </a:cubicBezTo>
                    <a:cubicBezTo>
                      <a:pt x="43" y="74"/>
                      <a:pt x="43" y="76"/>
                      <a:pt x="43" y="75"/>
                    </a:cubicBezTo>
                    <a:cubicBezTo>
                      <a:pt x="43" y="74"/>
                      <a:pt x="43" y="71"/>
                      <a:pt x="44" y="73"/>
                    </a:cubicBezTo>
                    <a:cubicBezTo>
                      <a:pt x="44" y="74"/>
                      <a:pt x="44" y="75"/>
                      <a:pt x="44" y="76"/>
                    </a:cubicBezTo>
                    <a:cubicBezTo>
                      <a:pt x="45" y="77"/>
                      <a:pt x="44" y="74"/>
                      <a:pt x="45" y="75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7" y="76"/>
                      <a:pt x="50" y="76"/>
                      <a:pt x="51" y="72"/>
                    </a:cubicBezTo>
                    <a:cubicBezTo>
                      <a:pt x="52" y="73"/>
                      <a:pt x="52" y="73"/>
                      <a:pt x="53" y="74"/>
                    </a:cubicBezTo>
                    <a:cubicBezTo>
                      <a:pt x="53" y="74"/>
                      <a:pt x="53" y="73"/>
                      <a:pt x="53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5" y="76"/>
                      <a:pt x="55" y="74"/>
                      <a:pt x="56" y="72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7" y="75"/>
                      <a:pt x="56" y="73"/>
                      <a:pt x="57" y="72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8" y="72"/>
                      <a:pt x="58" y="72"/>
                      <a:pt x="58" y="74"/>
                    </a:cubicBezTo>
                    <a:cubicBezTo>
                      <a:pt x="59" y="74"/>
                      <a:pt x="59" y="73"/>
                      <a:pt x="58" y="73"/>
                    </a:cubicBezTo>
                    <a:cubicBezTo>
                      <a:pt x="59" y="74"/>
                      <a:pt x="60" y="74"/>
                      <a:pt x="61" y="73"/>
                    </a:cubicBezTo>
                    <a:cubicBezTo>
                      <a:pt x="61" y="72"/>
                      <a:pt x="61" y="72"/>
                      <a:pt x="61" y="70"/>
                    </a:cubicBezTo>
                    <a:cubicBezTo>
                      <a:pt x="61" y="68"/>
                      <a:pt x="61" y="71"/>
                      <a:pt x="61" y="69"/>
                    </a:cubicBezTo>
                    <a:cubicBezTo>
                      <a:pt x="61" y="70"/>
                      <a:pt x="62" y="71"/>
                      <a:pt x="61" y="72"/>
                    </a:cubicBezTo>
                    <a:cubicBezTo>
                      <a:pt x="63" y="75"/>
                      <a:pt x="64" y="72"/>
                      <a:pt x="66" y="72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8" y="73"/>
                      <a:pt x="68" y="71"/>
                      <a:pt x="70" y="72"/>
                    </a:cubicBezTo>
                    <a:cubicBezTo>
                      <a:pt x="69" y="71"/>
                      <a:pt x="69" y="68"/>
                      <a:pt x="70" y="68"/>
                    </a:cubicBezTo>
                    <a:cubicBezTo>
                      <a:pt x="70" y="66"/>
                      <a:pt x="70" y="70"/>
                      <a:pt x="71" y="71"/>
                    </a:cubicBezTo>
                    <a:cubicBezTo>
                      <a:pt x="71" y="71"/>
                      <a:pt x="72" y="70"/>
                      <a:pt x="72" y="70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0"/>
                      <a:pt x="73" y="69"/>
                      <a:pt x="7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70"/>
                      <a:pt x="74" y="71"/>
                      <a:pt x="75" y="71"/>
                    </a:cubicBezTo>
                    <a:cubicBezTo>
                      <a:pt x="75" y="69"/>
                      <a:pt x="76" y="70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7" y="71"/>
                      <a:pt x="76" y="69"/>
                      <a:pt x="77" y="68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7" y="68"/>
                      <a:pt x="77" y="69"/>
                    </a:cubicBezTo>
                    <a:cubicBezTo>
                      <a:pt x="77" y="70"/>
                      <a:pt x="77" y="69"/>
                      <a:pt x="77" y="70"/>
                    </a:cubicBezTo>
                    <a:cubicBezTo>
                      <a:pt x="78" y="70"/>
                      <a:pt x="77" y="68"/>
                      <a:pt x="78" y="69"/>
                    </a:cubicBezTo>
                    <a:cubicBezTo>
                      <a:pt x="78" y="69"/>
                      <a:pt x="79" y="68"/>
                      <a:pt x="79" y="70"/>
                    </a:cubicBezTo>
                    <a:cubicBezTo>
                      <a:pt x="79" y="69"/>
                      <a:pt x="80" y="69"/>
                      <a:pt x="80" y="68"/>
                    </a:cubicBezTo>
                    <a:cubicBezTo>
                      <a:pt x="79" y="68"/>
                      <a:pt x="79" y="68"/>
                      <a:pt x="79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9" y="66"/>
                      <a:pt x="80" y="67"/>
                      <a:pt x="80" y="65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6"/>
                      <a:pt x="81" y="66"/>
                      <a:pt x="81" y="66"/>
                    </a:cubicBezTo>
                    <a:cubicBezTo>
                      <a:pt x="82" y="67"/>
                      <a:pt x="82" y="69"/>
                      <a:pt x="82" y="70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9"/>
                    </a:cubicBezTo>
                    <a:cubicBezTo>
                      <a:pt x="85" y="70"/>
                      <a:pt x="84" y="64"/>
                      <a:pt x="85" y="65"/>
                    </a:cubicBezTo>
                    <a:cubicBezTo>
                      <a:pt x="85" y="67"/>
                      <a:pt x="85" y="68"/>
                      <a:pt x="86" y="68"/>
                    </a:cubicBezTo>
                    <a:cubicBezTo>
                      <a:pt x="86" y="68"/>
                      <a:pt x="86" y="67"/>
                      <a:pt x="86" y="67"/>
                    </a:cubicBezTo>
                    <a:cubicBezTo>
                      <a:pt x="86" y="66"/>
                      <a:pt x="86" y="68"/>
                      <a:pt x="85" y="67"/>
                    </a:cubicBezTo>
                    <a:cubicBezTo>
                      <a:pt x="85" y="66"/>
                      <a:pt x="86" y="66"/>
                      <a:pt x="86" y="66"/>
                    </a:cubicBezTo>
                    <a:cubicBezTo>
                      <a:pt x="87" y="70"/>
                      <a:pt x="89" y="66"/>
                      <a:pt x="91" y="68"/>
                    </a:cubicBezTo>
                    <a:cubicBezTo>
                      <a:pt x="90" y="66"/>
                      <a:pt x="91" y="67"/>
                      <a:pt x="91" y="66"/>
                    </a:cubicBezTo>
                    <a:cubicBezTo>
                      <a:pt x="92" y="69"/>
                      <a:pt x="92" y="66"/>
                      <a:pt x="93" y="67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3" y="66"/>
                      <a:pt x="92" y="61"/>
                      <a:pt x="94" y="63"/>
                    </a:cubicBezTo>
                    <a:cubicBezTo>
                      <a:pt x="94" y="64"/>
                      <a:pt x="94" y="65"/>
                      <a:pt x="94" y="66"/>
                    </a:cubicBezTo>
                    <a:cubicBezTo>
                      <a:pt x="95" y="68"/>
                      <a:pt x="95" y="63"/>
                      <a:pt x="96" y="66"/>
                    </a:cubicBezTo>
                    <a:cubicBezTo>
                      <a:pt x="96" y="65"/>
                      <a:pt x="95" y="63"/>
                      <a:pt x="96" y="62"/>
                    </a:cubicBezTo>
                    <a:cubicBezTo>
                      <a:pt x="96" y="63"/>
                      <a:pt x="98" y="64"/>
                      <a:pt x="98" y="65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9" y="65"/>
                      <a:pt x="98" y="65"/>
                      <a:pt x="98" y="65"/>
                    </a:cubicBezTo>
                    <a:cubicBezTo>
                      <a:pt x="99" y="66"/>
                      <a:pt x="99" y="65"/>
                      <a:pt x="100" y="64"/>
                    </a:cubicBezTo>
                    <a:cubicBezTo>
                      <a:pt x="101" y="65"/>
                      <a:pt x="101" y="64"/>
                      <a:pt x="102" y="65"/>
                    </a:cubicBezTo>
                    <a:cubicBezTo>
                      <a:pt x="102" y="63"/>
                      <a:pt x="104" y="66"/>
                      <a:pt x="103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3"/>
                      <a:pt x="103" y="61"/>
                      <a:pt x="104" y="60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5"/>
                      <a:pt x="105" y="63"/>
                      <a:pt x="106" y="64"/>
                    </a:cubicBezTo>
                    <a:cubicBezTo>
                      <a:pt x="105" y="62"/>
                      <a:pt x="106" y="64"/>
                      <a:pt x="106" y="62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7" y="60"/>
                      <a:pt x="107" y="62"/>
                      <a:pt x="107" y="62"/>
                    </a:cubicBezTo>
                    <a:cubicBezTo>
                      <a:pt x="108" y="63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8" y="61"/>
                      <a:pt x="109" y="61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0" y="62"/>
                      <a:pt x="110" y="61"/>
                    </a:cubicBezTo>
                    <a:cubicBezTo>
                      <a:pt x="112" y="62"/>
                      <a:pt x="113" y="60"/>
                      <a:pt x="114" y="59"/>
                    </a:cubicBezTo>
                    <a:cubicBezTo>
                      <a:pt x="113" y="59"/>
                      <a:pt x="114" y="60"/>
                      <a:pt x="114" y="60"/>
                    </a:cubicBezTo>
                    <a:cubicBezTo>
                      <a:pt x="114" y="59"/>
                      <a:pt x="114" y="58"/>
                      <a:pt x="114" y="59"/>
                    </a:cubicBezTo>
                    <a:cubicBezTo>
                      <a:pt x="114" y="58"/>
                      <a:pt x="115" y="60"/>
                      <a:pt x="116" y="60"/>
                    </a:cubicBezTo>
                    <a:cubicBezTo>
                      <a:pt x="116" y="60"/>
                      <a:pt x="115" y="58"/>
                      <a:pt x="115" y="58"/>
                    </a:cubicBezTo>
                    <a:cubicBezTo>
                      <a:pt x="117" y="60"/>
                      <a:pt x="117" y="56"/>
                      <a:pt x="118" y="57"/>
                    </a:cubicBezTo>
                    <a:cubicBezTo>
                      <a:pt x="118" y="58"/>
                      <a:pt x="118" y="58"/>
                      <a:pt x="119" y="59"/>
                    </a:cubicBezTo>
                    <a:cubicBezTo>
                      <a:pt x="119" y="58"/>
                      <a:pt x="120" y="57"/>
                      <a:pt x="120" y="55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21" y="57"/>
                      <a:pt x="121" y="56"/>
                      <a:pt x="121" y="55"/>
                    </a:cubicBezTo>
                    <a:cubicBezTo>
                      <a:pt x="120" y="54"/>
                      <a:pt x="121" y="52"/>
                      <a:pt x="121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123" y="52"/>
                      <a:pt x="122" y="52"/>
                      <a:pt x="122" y="53"/>
                    </a:cubicBezTo>
                    <a:cubicBezTo>
                      <a:pt x="123" y="55"/>
                      <a:pt x="124" y="54"/>
                      <a:pt x="125" y="5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25" y="52"/>
                      <a:pt x="125" y="54"/>
                      <a:pt x="125" y="54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25" y="49"/>
                      <a:pt x="126" y="51"/>
                      <a:pt x="126" y="52"/>
                    </a:cubicBezTo>
                    <a:cubicBezTo>
                      <a:pt x="127" y="51"/>
                      <a:pt x="126" y="48"/>
                      <a:pt x="126" y="46"/>
                    </a:cubicBezTo>
                    <a:cubicBezTo>
                      <a:pt x="127" y="47"/>
                      <a:pt x="127" y="45"/>
                      <a:pt x="128" y="45"/>
                    </a:cubicBezTo>
                    <a:cubicBezTo>
                      <a:pt x="128" y="46"/>
                      <a:pt x="127" y="45"/>
                      <a:pt x="128" y="46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8" y="48"/>
                      <a:pt x="130" y="50"/>
                      <a:pt x="130" y="51"/>
                    </a:cubicBezTo>
                    <a:cubicBezTo>
                      <a:pt x="130" y="50"/>
                      <a:pt x="132" y="50"/>
                      <a:pt x="132" y="50"/>
                    </a:cubicBezTo>
                    <a:cubicBezTo>
                      <a:pt x="131" y="48"/>
                      <a:pt x="133" y="49"/>
                      <a:pt x="132" y="46"/>
                    </a:cubicBezTo>
                    <a:cubicBezTo>
                      <a:pt x="133" y="45"/>
                      <a:pt x="133" y="48"/>
                      <a:pt x="134" y="48"/>
                    </a:cubicBezTo>
                    <a:cubicBezTo>
                      <a:pt x="134" y="47"/>
                      <a:pt x="135" y="47"/>
                      <a:pt x="136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7" y="46"/>
                      <a:pt x="138" y="46"/>
                      <a:pt x="138" y="44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46"/>
                      <a:pt x="137" y="42"/>
                      <a:pt x="139" y="43"/>
                    </a:cubicBezTo>
                    <a:cubicBezTo>
                      <a:pt x="139" y="44"/>
                      <a:pt x="139" y="44"/>
                      <a:pt x="139" y="44"/>
                    </a:cubicBezTo>
                    <a:cubicBezTo>
                      <a:pt x="139" y="43"/>
                      <a:pt x="141" y="45"/>
                      <a:pt x="141" y="43"/>
                    </a:cubicBezTo>
                    <a:cubicBezTo>
                      <a:pt x="141" y="44"/>
                      <a:pt x="141" y="44"/>
                      <a:pt x="141" y="44"/>
                    </a:cubicBezTo>
                    <a:cubicBezTo>
                      <a:pt x="141" y="43"/>
                      <a:pt x="142" y="43"/>
                      <a:pt x="142" y="41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44" y="44"/>
                      <a:pt x="142" y="41"/>
                      <a:pt x="143" y="42"/>
                    </a:cubicBezTo>
                    <a:cubicBezTo>
                      <a:pt x="143" y="42"/>
                      <a:pt x="144" y="42"/>
                      <a:pt x="144" y="43"/>
                    </a:cubicBezTo>
                    <a:cubicBezTo>
                      <a:pt x="144" y="41"/>
                      <a:pt x="145" y="41"/>
                      <a:pt x="145" y="40"/>
                    </a:cubicBezTo>
                    <a:cubicBezTo>
                      <a:pt x="146" y="42"/>
                      <a:pt x="146" y="42"/>
                      <a:pt x="146" y="42"/>
                    </a:cubicBezTo>
                    <a:cubicBezTo>
                      <a:pt x="149" y="41"/>
                      <a:pt x="153" y="39"/>
                      <a:pt x="154" y="36"/>
                    </a:cubicBezTo>
                    <a:cubicBezTo>
                      <a:pt x="156" y="38"/>
                      <a:pt x="154" y="37"/>
                      <a:pt x="156" y="39"/>
                    </a:cubicBezTo>
                    <a:cubicBezTo>
                      <a:pt x="154" y="37"/>
                      <a:pt x="156" y="38"/>
                      <a:pt x="156" y="37"/>
                    </a:cubicBezTo>
                    <a:cubicBezTo>
                      <a:pt x="156" y="37"/>
                      <a:pt x="156" y="37"/>
                      <a:pt x="156" y="37"/>
                    </a:cubicBezTo>
                    <a:cubicBezTo>
                      <a:pt x="157" y="36"/>
                      <a:pt x="158" y="38"/>
                      <a:pt x="158" y="37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7" y="35"/>
                      <a:pt x="160" y="38"/>
                      <a:pt x="158" y="36"/>
                    </a:cubicBezTo>
                    <a:cubicBezTo>
                      <a:pt x="160" y="37"/>
                      <a:pt x="160" y="37"/>
                      <a:pt x="160" y="37"/>
                    </a:cubicBezTo>
                    <a:cubicBezTo>
                      <a:pt x="159" y="34"/>
                      <a:pt x="161" y="37"/>
                      <a:pt x="160" y="35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62" y="36"/>
                      <a:pt x="160" y="32"/>
                      <a:pt x="162" y="34"/>
                    </a:cubicBezTo>
                    <a:cubicBezTo>
                      <a:pt x="162" y="33"/>
                      <a:pt x="162" y="32"/>
                      <a:pt x="161" y="30"/>
                    </a:cubicBezTo>
                    <a:cubicBezTo>
                      <a:pt x="163" y="33"/>
                      <a:pt x="163" y="33"/>
                      <a:pt x="163" y="33"/>
                    </a:cubicBezTo>
                    <a:cubicBezTo>
                      <a:pt x="164" y="30"/>
                      <a:pt x="167" y="29"/>
                      <a:pt x="167" y="26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4"/>
                      <a:pt x="172" y="27"/>
                      <a:pt x="170" y="23"/>
                    </a:cubicBezTo>
                    <a:cubicBezTo>
                      <a:pt x="169" y="21"/>
                      <a:pt x="169" y="21"/>
                      <a:pt x="169" y="21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2"/>
                      <a:pt x="172" y="22"/>
                      <a:pt x="171" y="20"/>
                    </a:cubicBezTo>
                    <a:cubicBezTo>
                      <a:pt x="171" y="21"/>
                      <a:pt x="171" y="21"/>
                      <a:pt x="172" y="21"/>
                    </a:cubicBezTo>
                    <a:cubicBezTo>
                      <a:pt x="172" y="21"/>
                      <a:pt x="171" y="19"/>
                      <a:pt x="172" y="19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7" y="20"/>
                      <a:pt x="182" y="19"/>
                      <a:pt x="180" y="14"/>
                    </a:cubicBezTo>
                    <a:cubicBezTo>
                      <a:pt x="180" y="13"/>
                      <a:pt x="182" y="15"/>
                      <a:pt x="182" y="15"/>
                    </a:cubicBezTo>
                    <a:cubicBezTo>
                      <a:pt x="181" y="11"/>
                      <a:pt x="188" y="11"/>
                      <a:pt x="185" y="6"/>
                    </a:cubicBezTo>
                    <a:cubicBezTo>
                      <a:pt x="185" y="4"/>
                      <a:pt x="180" y="0"/>
                      <a:pt x="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0" name="Freeform 342"/>
              <p:cNvSpPr/>
              <p:nvPr/>
            </p:nvSpPr>
            <p:spPr>
              <a:xfrm>
                <a:off x="6365" y="321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1" name="Freeform 343"/>
              <p:cNvSpPr/>
              <p:nvPr/>
            </p:nvSpPr>
            <p:spPr>
              <a:xfrm>
                <a:off x="6889" y="2757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2" name="Freeform 344"/>
              <p:cNvSpPr/>
              <p:nvPr/>
            </p:nvSpPr>
            <p:spPr>
              <a:xfrm>
                <a:off x="6360" y="322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3" name="Freeform 345"/>
              <p:cNvSpPr/>
              <p:nvPr/>
            </p:nvSpPr>
            <p:spPr>
              <a:xfrm>
                <a:off x="6609" y="32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4" name="Freeform 346"/>
              <p:cNvSpPr/>
              <p:nvPr/>
            </p:nvSpPr>
            <p:spPr>
              <a:xfrm>
                <a:off x="6531" y="24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5" name="Freeform 347"/>
              <p:cNvSpPr/>
              <p:nvPr/>
            </p:nvSpPr>
            <p:spPr>
              <a:xfrm>
                <a:off x="6960" y="279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6" name="Freeform 348"/>
              <p:cNvSpPr/>
              <p:nvPr/>
            </p:nvSpPr>
            <p:spPr>
              <a:xfrm>
                <a:off x="6524" y="2463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7" name="Freeform 349"/>
              <p:cNvSpPr/>
              <p:nvPr/>
            </p:nvSpPr>
            <p:spPr>
              <a:xfrm>
                <a:off x="6569" y="320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8" name="Freeform 350"/>
              <p:cNvSpPr/>
              <p:nvPr/>
            </p:nvSpPr>
            <p:spPr>
              <a:xfrm>
                <a:off x="6512" y="2485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0" b="0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59" name="Freeform 351"/>
              <p:cNvSpPr/>
              <p:nvPr/>
            </p:nvSpPr>
            <p:spPr>
              <a:xfrm>
                <a:off x="6460" y="2473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0" name="Freeform 352"/>
              <p:cNvSpPr/>
              <p:nvPr/>
            </p:nvSpPr>
            <p:spPr>
              <a:xfrm>
                <a:off x="6462" y="2470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1" name="Freeform 353"/>
              <p:cNvSpPr/>
              <p:nvPr/>
            </p:nvSpPr>
            <p:spPr>
              <a:xfrm>
                <a:off x="6524" y="247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2" name="Freeform 354"/>
              <p:cNvSpPr/>
              <p:nvPr/>
            </p:nvSpPr>
            <p:spPr>
              <a:xfrm>
                <a:off x="6386" y="3269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3" name="Freeform 355"/>
              <p:cNvSpPr/>
              <p:nvPr/>
            </p:nvSpPr>
            <p:spPr>
              <a:xfrm>
                <a:off x="6407" y="3272"/>
                <a:ext cx="3" cy="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2"/>
                  </a:cxn>
                  <a:cxn ang="0">
                    <a:pos x="3" y="4"/>
                  </a:cxn>
                </a:cxnLst>
                <a:rect l="0" t="0" r="0" b="0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4" name="Freeform 356"/>
              <p:cNvSpPr/>
              <p:nvPr/>
            </p:nvSpPr>
            <p:spPr>
              <a:xfrm>
                <a:off x="6374" y="3257"/>
                <a:ext cx="7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0"/>
                  </a:cxn>
                  <a:cxn ang="0">
                    <a:pos x="0" y="3"/>
                  </a:cxn>
                </a:cxnLst>
                <a:rect l="0" t="0" r="0" b="0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5" name="Freeform 357"/>
              <p:cNvSpPr/>
              <p:nvPr/>
            </p:nvSpPr>
            <p:spPr>
              <a:xfrm>
                <a:off x="6417" y="327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6" name="Freeform 358"/>
              <p:cNvSpPr/>
              <p:nvPr/>
            </p:nvSpPr>
            <p:spPr>
              <a:xfrm>
                <a:off x="6054" y="22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7" name="Freeform 359"/>
              <p:cNvSpPr/>
              <p:nvPr/>
            </p:nvSpPr>
            <p:spPr>
              <a:xfrm>
                <a:off x="6369" y="3250"/>
                <a:ext cx="3" cy="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3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8" name="Freeform 360"/>
              <p:cNvSpPr/>
              <p:nvPr/>
            </p:nvSpPr>
            <p:spPr>
              <a:xfrm>
                <a:off x="6573" y="3250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69" name="Freeform 361"/>
              <p:cNvSpPr/>
              <p:nvPr/>
            </p:nvSpPr>
            <p:spPr>
              <a:xfrm>
                <a:off x="6640" y="322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0" name="Freeform 362"/>
              <p:cNvSpPr/>
              <p:nvPr/>
            </p:nvSpPr>
            <p:spPr>
              <a:xfrm>
                <a:off x="6640" y="32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1" name="Freeform 363"/>
              <p:cNvSpPr/>
              <p:nvPr/>
            </p:nvSpPr>
            <p:spPr>
              <a:xfrm>
                <a:off x="6633" y="3234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2" name="Freeform 364"/>
              <p:cNvSpPr/>
              <p:nvPr/>
            </p:nvSpPr>
            <p:spPr>
              <a:xfrm>
                <a:off x="6365" y="3314"/>
                <a:ext cx="4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0" b="0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1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3" name="Freeform 365"/>
              <p:cNvSpPr/>
              <p:nvPr/>
            </p:nvSpPr>
            <p:spPr>
              <a:xfrm>
                <a:off x="6640" y="3231"/>
                <a:ext cx="0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0" b="0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4" name="Freeform 366"/>
              <p:cNvSpPr/>
              <p:nvPr/>
            </p:nvSpPr>
            <p:spPr>
              <a:xfrm>
                <a:off x="6490" y="3219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5" name="Freeform 367"/>
              <p:cNvSpPr/>
              <p:nvPr/>
            </p:nvSpPr>
            <p:spPr>
              <a:xfrm>
                <a:off x="6666" y="3205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0" b="0"/>
                <a:pathLst>
                  <a:path w="2" h="5">
                    <a:moveTo>
                      <a:pt x="0" y="0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6" name="Rectangle 368"/>
              <p:cNvSpPr/>
              <p:nvPr/>
            </p:nvSpPr>
            <p:spPr>
              <a:xfrm>
                <a:off x="6943" y="2776"/>
                <a:ext cx="1" cy="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77" name="Oval 369"/>
              <p:cNvSpPr/>
              <p:nvPr/>
            </p:nvSpPr>
            <p:spPr>
              <a:xfrm>
                <a:off x="6047" y="2255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78" name="Freeform 370"/>
              <p:cNvSpPr/>
              <p:nvPr/>
            </p:nvSpPr>
            <p:spPr>
              <a:xfrm>
                <a:off x="6882" y="275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79" name="Freeform 371"/>
              <p:cNvSpPr/>
              <p:nvPr/>
            </p:nvSpPr>
            <p:spPr>
              <a:xfrm>
                <a:off x="6894" y="2757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0" name="Freeform 372"/>
              <p:cNvSpPr/>
              <p:nvPr/>
            </p:nvSpPr>
            <p:spPr>
              <a:xfrm>
                <a:off x="6047" y="22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1" name="Freeform 373"/>
              <p:cNvSpPr/>
              <p:nvPr/>
            </p:nvSpPr>
            <p:spPr>
              <a:xfrm>
                <a:off x="6879" y="2710"/>
                <a:ext cx="162" cy="130"/>
              </a:xfrm>
              <a:custGeom>
                <a:avLst/>
                <a:gdLst/>
                <a:ahLst/>
                <a:cxnLst>
                  <a:cxn ang="0">
                    <a:pos x="150" y="82"/>
                  </a:cxn>
                  <a:cxn ang="0">
                    <a:pos x="111" y="49"/>
                  </a:cxn>
                  <a:cxn ang="0">
                    <a:pos x="102" y="49"/>
                  </a:cxn>
                  <a:cxn ang="0">
                    <a:pos x="95" y="35"/>
                  </a:cxn>
                  <a:cxn ang="0">
                    <a:pos x="83" y="26"/>
                  </a:cxn>
                  <a:cxn ang="0">
                    <a:pos x="69" y="14"/>
                  </a:cxn>
                  <a:cxn ang="0">
                    <a:pos x="57" y="16"/>
                  </a:cxn>
                  <a:cxn ang="0">
                    <a:pos x="38" y="14"/>
                  </a:cxn>
                  <a:cxn ang="0">
                    <a:pos x="30" y="11"/>
                  </a:cxn>
                  <a:cxn ang="0">
                    <a:pos x="23" y="2"/>
                  </a:cxn>
                  <a:cxn ang="0">
                    <a:pos x="21" y="2"/>
                  </a:cxn>
                  <a:cxn ang="0">
                    <a:pos x="11" y="4"/>
                  </a:cxn>
                  <a:cxn ang="0">
                    <a:pos x="4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9" y="23"/>
                  </a:cxn>
                  <a:cxn ang="0">
                    <a:pos x="14" y="30"/>
                  </a:cxn>
                  <a:cxn ang="0">
                    <a:pos x="9" y="37"/>
                  </a:cxn>
                  <a:cxn ang="0">
                    <a:pos x="4" y="44"/>
                  </a:cxn>
                  <a:cxn ang="0">
                    <a:pos x="14" y="37"/>
                  </a:cxn>
                  <a:cxn ang="0">
                    <a:pos x="21" y="30"/>
                  </a:cxn>
                  <a:cxn ang="0">
                    <a:pos x="16" y="44"/>
                  </a:cxn>
                  <a:cxn ang="0">
                    <a:pos x="19" y="42"/>
                  </a:cxn>
                  <a:cxn ang="0">
                    <a:pos x="19" y="49"/>
                  </a:cxn>
                  <a:cxn ang="0">
                    <a:pos x="21" y="49"/>
                  </a:cxn>
                  <a:cxn ang="0">
                    <a:pos x="23" y="52"/>
                  </a:cxn>
                  <a:cxn ang="0">
                    <a:pos x="35" y="40"/>
                  </a:cxn>
                  <a:cxn ang="0">
                    <a:pos x="26" y="54"/>
                  </a:cxn>
                  <a:cxn ang="0">
                    <a:pos x="30" y="54"/>
                  </a:cxn>
                  <a:cxn ang="0">
                    <a:pos x="38" y="54"/>
                  </a:cxn>
                  <a:cxn ang="0">
                    <a:pos x="42" y="56"/>
                  </a:cxn>
                  <a:cxn ang="0">
                    <a:pos x="42" y="56"/>
                  </a:cxn>
                  <a:cxn ang="0">
                    <a:pos x="50" y="56"/>
                  </a:cxn>
                  <a:cxn ang="0">
                    <a:pos x="54" y="54"/>
                  </a:cxn>
                  <a:cxn ang="0">
                    <a:pos x="52" y="61"/>
                  </a:cxn>
                  <a:cxn ang="0">
                    <a:pos x="59" y="56"/>
                  </a:cxn>
                  <a:cxn ang="0">
                    <a:pos x="57" y="63"/>
                  </a:cxn>
                  <a:cxn ang="0">
                    <a:pos x="61" y="68"/>
                  </a:cxn>
                  <a:cxn ang="0">
                    <a:pos x="66" y="70"/>
                  </a:cxn>
                  <a:cxn ang="0">
                    <a:pos x="69" y="75"/>
                  </a:cxn>
                  <a:cxn ang="0">
                    <a:pos x="73" y="73"/>
                  </a:cxn>
                  <a:cxn ang="0">
                    <a:pos x="76" y="75"/>
                  </a:cxn>
                  <a:cxn ang="0">
                    <a:pos x="73" y="78"/>
                  </a:cxn>
                  <a:cxn ang="0">
                    <a:pos x="81" y="80"/>
                  </a:cxn>
                  <a:cxn ang="0">
                    <a:pos x="88" y="80"/>
                  </a:cxn>
                  <a:cxn ang="0">
                    <a:pos x="92" y="80"/>
                  </a:cxn>
                  <a:cxn ang="0">
                    <a:pos x="104" y="75"/>
                  </a:cxn>
                  <a:cxn ang="0">
                    <a:pos x="102" y="85"/>
                  </a:cxn>
                  <a:cxn ang="0">
                    <a:pos x="109" y="85"/>
                  </a:cxn>
                  <a:cxn ang="0">
                    <a:pos x="111" y="89"/>
                  </a:cxn>
                  <a:cxn ang="0">
                    <a:pos x="114" y="101"/>
                  </a:cxn>
                  <a:cxn ang="0">
                    <a:pos x="119" y="104"/>
                  </a:cxn>
                  <a:cxn ang="0">
                    <a:pos x="138" y="106"/>
                  </a:cxn>
                  <a:cxn ang="0">
                    <a:pos x="138" y="120"/>
                  </a:cxn>
                </a:cxnLst>
                <a:rect l="0" t="0" r="0" b="0"/>
                <a:pathLst>
                  <a:path w="68" h="55">
                    <a:moveTo>
                      <a:pt x="66" y="42"/>
                    </a:moveTo>
                    <a:cubicBezTo>
                      <a:pt x="65" y="40"/>
                      <a:pt x="67" y="35"/>
                      <a:pt x="64" y="34"/>
                    </a:cubicBezTo>
                    <a:cubicBezTo>
                      <a:pt x="63" y="35"/>
                      <a:pt x="62" y="35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2" y="34"/>
                      <a:pt x="61" y="34"/>
                      <a:pt x="61" y="33"/>
                    </a:cubicBezTo>
                    <a:cubicBezTo>
                      <a:pt x="59" y="34"/>
                      <a:pt x="60" y="32"/>
                      <a:pt x="58" y="34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9" y="31"/>
                    </a:cubicBezTo>
                    <a:cubicBezTo>
                      <a:pt x="59" y="28"/>
                      <a:pt x="56" y="27"/>
                      <a:pt x="55" y="24"/>
                    </a:cubicBezTo>
                    <a:cubicBezTo>
                      <a:pt x="53" y="22"/>
                      <a:pt x="50" y="22"/>
                      <a:pt x="47" y="21"/>
                    </a:cubicBezTo>
                    <a:cubicBezTo>
                      <a:pt x="45" y="23"/>
                      <a:pt x="45" y="22"/>
                      <a:pt x="43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2" y="23"/>
                      <a:pt x="43" y="22"/>
                      <a:pt x="44" y="21"/>
                    </a:cubicBezTo>
                    <a:cubicBezTo>
                      <a:pt x="43" y="22"/>
                      <a:pt x="44" y="21"/>
                      <a:pt x="42" y="22"/>
                    </a:cubicBezTo>
                    <a:cubicBezTo>
                      <a:pt x="41" y="24"/>
                      <a:pt x="44" y="20"/>
                      <a:pt x="43" y="21"/>
                    </a:cubicBezTo>
                    <a:cubicBezTo>
                      <a:pt x="44" y="20"/>
                      <a:pt x="42" y="22"/>
                      <a:pt x="43" y="21"/>
                    </a:cubicBezTo>
                    <a:cubicBezTo>
                      <a:pt x="41" y="22"/>
                      <a:pt x="44" y="20"/>
                      <a:pt x="44" y="18"/>
                    </a:cubicBezTo>
                    <a:cubicBezTo>
                      <a:pt x="43" y="18"/>
                      <a:pt x="41" y="19"/>
                      <a:pt x="41" y="17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2" y="16"/>
                      <a:pt x="39" y="19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5"/>
                      <a:pt x="39" y="17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6"/>
                      <a:pt x="40" y="13"/>
                      <a:pt x="39" y="15"/>
                    </a:cubicBezTo>
                    <a:cubicBezTo>
                      <a:pt x="40" y="14"/>
                      <a:pt x="39" y="14"/>
                      <a:pt x="40" y="13"/>
                    </a:cubicBezTo>
                    <a:cubicBezTo>
                      <a:pt x="37" y="16"/>
                      <a:pt x="40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1"/>
                      <a:pt x="35" y="11"/>
                    </a:cubicBezTo>
                    <a:cubicBezTo>
                      <a:pt x="34" y="11"/>
                      <a:pt x="36" y="8"/>
                      <a:pt x="34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2" y="10"/>
                      <a:pt x="33" y="9"/>
                      <a:pt x="34" y="9"/>
                    </a:cubicBezTo>
                    <a:cubicBezTo>
                      <a:pt x="32" y="10"/>
                      <a:pt x="33" y="8"/>
                      <a:pt x="33" y="7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29" y="7"/>
                      <a:pt x="29" y="6"/>
                    </a:cubicBezTo>
                    <a:cubicBezTo>
                      <a:pt x="28" y="9"/>
                      <a:pt x="28" y="7"/>
                      <a:pt x="28" y="8"/>
                    </a:cubicBezTo>
                    <a:cubicBezTo>
                      <a:pt x="28" y="8"/>
                      <a:pt x="28" y="7"/>
                      <a:pt x="28" y="6"/>
                    </a:cubicBezTo>
                    <a:cubicBezTo>
                      <a:pt x="28" y="6"/>
                      <a:pt x="28" y="6"/>
                      <a:pt x="28" y="5"/>
                    </a:cubicBezTo>
                    <a:cubicBezTo>
                      <a:pt x="27" y="6"/>
                      <a:pt x="26" y="7"/>
                      <a:pt x="26" y="7"/>
                    </a:cubicBezTo>
                    <a:cubicBezTo>
                      <a:pt x="27" y="4"/>
                      <a:pt x="26" y="6"/>
                      <a:pt x="26" y="5"/>
                    </a:cubicBezTo>
                    <a:cubicBezTo>
                      <a:pt x="25" y="7"/>
                      <a:pt x="24" y="8"/>
                      <a:pt x="24" y="7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3"/>
                      <a:pt x="22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5"/>
                      <a:pt x="21" y="3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8" y="4"/>
                      <a:pt x="18" y="4"/>
                      <a:pt x="16" y="6"/>
                    </a:cubicBezTo>
                    <a:cubicBezTo>
                      <a:pt x="16" y="6"/>
                      <a:pt x="17" y="5"/>
                      <a:pt x="17" y="4"/>
                    </a:cubicBezTo>
                    <a:cubicBezTo>
                      <a:pt x="17" y="4"/>
                      <a:pt x="18" y="2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4"/>
                      <a:pt x="14" y="5"/>
                      <a:pt x="15" y="3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4" y="4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3"/>
                      <a:pt x="12" y="4"/>
                    </a:cubicBezTo>
                    <a:cubicBezTo>
                      <a:pt x="13" y="2"/>
                      <a:pt x="11" y="3"/>
                      <a:pt x="12" y="2"/>
                    </a:cubicBezTo>
                    <a:cubicBezTo>
                      <a:pt x="11" y="3"/>
                      <a:pt x="12" y="1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9" y="2"/>
                      <a:pt x="8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7" y="3"/>
                      <a:pt x="8" y="2"/>
                      <a:pt x="10" y="1"/>
                    </a:cubicBezTo>
                    <a:cubicBezTo>
                      <a:pt x="10" y="0"/>
                      <a:pt x="7" y="2"/>
                      <a:pt x="9" y="1"/>
                    </a:cubicBezTo>
                    <a:cubicBezTo>
                      <a:pt x="9" y="0"/>
                      <a:pt x="9" y="1"/>
                      <a:pt x="7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3" y="3"/>
                      <a:pt x="4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2"/>
                      <a:pt x="5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4" y="5"/>
                      <a:pt x="5" y="5"/>
                    </a:cubicBezTo>
                    <a:cubicBezTo>
                      <a:pt x="4" y="5"/>
                      <a:pt x="2" y="7"/>
                      <a:pt x="2" y="8"/>
                    </a:cubicBezTo>
                    <a:cubicBezTo>
                      <a:pt x="2" y="8"/>
                      <a:pt x="4" y="7"/>
                      <a:pt x="3" y="9"/>
                    </a:cubicBezTo>
                    <a:cubicBezTo>
                      <a:pt x="3" y="9"/>
                      <a:pt x="4" y="9"/>
                      <a:pt x="5" y="8"/>
                    </a:cubicBezTo>
                    <a:cubicBezTo>
                      <a:pt x="5" y="8"/>
                      <a:pt x="3" y="10"/>
                      <a:pt x="4" y="9"/>
                    </a:cubicBezTo>
                    <a:cubicBezTo>
                      <a:pt x="3" y="10"/>
                      <a:pt x="2" y="12"/>
                      <a:pt x="1" y="13"/>
                    </a:cubicBezTo>
                    <a:cubicBezTo>
                      <a:pt x="1" y="13"/>
                      <a:pt x="0" y="14"/>
                      <a:pt x="1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3" y="12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5" y="12"/>
                      <a:pt x="6" y="11"/>
                      <a:pt x="6" y="12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8"/>
                      <a:pt x="8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4" y="15"/>
                      <a:pt x="6" y="12"/>
                      <a:pt x="4" y="14"/>
                    </a:cubicBezTo>
                    <a:cubicBezTo>
                      <a:pt x="2" y="16"/>
                      <a:pt x="2" y="15"/>
                      <a:pt x="3" y="14"/>
                    </a:cubicBezTo>
                    <a:cubicBezTo>
                      <a:pt x="1" y="16"/>
                      <a:pt x="3" y="15"/>
                      <a:pt x="1" y="16"/>
                    </a:cubicBezTo>
                    <a:cubicBezTo>
                      <a:pt x="1" y="17"/>
                      <a:pt x="2" y="16"/>
                      <a:pt x="3" y="16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6" y="12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4" y="16"/>
                      <a:pt x="4" y="16"/>
                    </a:cubicBezTo>
                    <a:cubicBezTo>
                      <a:pt x="2" y="19"/>
                      <a:pt x="4" y="16"/>
                      <a:pt x="2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4" y="17"/>
                      <a:pt x="4" y="17"/>
                    </a:cubicBezTo>
                    <a:cubicBezTo>
                      <a:pt x="6" y="14"/>
                      <a:pt x="4" y="16"/>
                      <a:pt x="5" y="16"/>
                    </a:cubicBezTo>
                    <a:cubicBezTo>
                      <a:pt x="6" y="15"/>
                      <a:pt x="5" y="16"/>
                      <a:pt x="6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4"/>
                      <a:pt x="6" y="15"/>
                      <a:pt x="6" y="16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5" y="17"/>
                      <a:pt x="4" y="19"/>
                      <a:pt x="3" y="19"/>
                    </a:cubicBezTo>
                    <a:cubicBezTo>
                      <a:pt x="3" y="21"/>
                      <a:pt x="4" y="18"/>
                      <a:pt x="5" y="18"/>
                    </a:cubicBezTo>
                    <a:cubicBezTo>
                      <a:pt x="4" y="19"/>
                      <a:pt x="5" y="17"/>
                      <a:pt x="6" y="16"/>
                    </a:cubicBezTo>
                    <a:cubicBezTo>
                      <a:pt x="9" y="13"/>
                      <a:pt x="4" y="20"/>
                      <a:pt x="5" y="19"/>
                    </a:cubicBezTo>
                    <a:cubicBezTo>
                      <a:pt x="7" y="17"/>
                      <a:pt x="8" y="16"/>
                      <a:pt x="9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9"/>
                      <a:pt x="6" y="20"/>
                      <a:pt x="5" y="21"/>
                    </a:cubicBezTo>
                    <a:cubicBezTo>
                      <a:pt x="6" y="20"/>
                      <a:pt x="6" y="19"/>
                      <a:pt x="7" y="19"/>
                    </a:cubicBezTo>
                    <a:cubicBezTo>
                      <a:pt x="6" y="20"/>
                      <a:pt x="6" y="21"/>
                      <a:pt x="6" y="21"/>
                    </a:cubicBezTo>
                    <a:cubicBezTo>
                      <a:pt x="6" y="20"/>
                      <a:pt x="7" y="18"/>
                      <a:pt x="8" y="18"/>
                    </a:cubicBezTo>
                    <a:cubicBezTo>
                      <a:pt x="8" y="18"/>
                      <a:pt x="7" y="20"/>
                      <a:pt x="7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0"/>
                      <a:pt x="5" y="22"/>
                      <a:pt x="6" y="2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6" y="23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2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9" y="20"/>
                      <a:pt x="8" y="22"/>
                    </a:cubicBezTo>
                    <a:cubicBezTo>
                      <a:pt x="9" y="19"/>
                      <a:pt x="8" y="21"/>
                      <a:pt x="8" y="20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8" y="21"/>
                      <a:pt x="10" y="19"/>
                      <a:pt x="10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3"/>
                      <a:pt x="11" y="19"/>
                      <a:pt x="10" y="20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0"/>
                      <a:pt x="11" y="20"/>
                      <a:pt x="12" y="18"/>
                    </a:cubicBezTo>
                    <a:cubicBezTo>
                      <a:pt x="11" y="19"/>
                      <a:pt x="10" y="21"/>
                      <a:pt x="9" y="23"/>
                    </a:cubicBezTo>
                    <a:cubicBezTo>
                      <a:pt x="10" y="21"/>
                      <a:pt x="9" y="24"/>
                      <a:pt x="10" y="22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1" y="21"/>
                      <a:pt x="12" y="19"/>
                      <a:pt x="12" y="19"/>
                    </a:cubicBezTo>
                    <a:cubicBezTo>
                      <a:pt x="12" y="19"/>
                      <a:pt x="14" y="17"/>
                      <a:pt x="13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4" y="17"/>
                      <a:pt x="15" y="17"/>
                    </a:cubicBezTo>
                    <a:cubicBezTo>
                      <a:pt x="15" y="16"/>
                      <a:pt x="16" y="13"/>
                      <a:pt x="17" y="12"/>
                    </a:cubicBezTo>
                    <a:cubicBezTo>
                      <a:pt x="17" y="13"/>
                      <a:pt x="16" y="13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8"/>
                      <a:pt x="13" y="19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2" y="23"/>
                      <a:pt x="12" y="22"/>
                    </a:cubicBezTo>
                    <a:cubicBezTo>
                      <a:pt x="13" y="21"/>
                      <a:pt x="12" y="23"/>
                      <a:pt x="12" y="22"/>
                    </a:cubicBezTo>
                    <a:cubicBezTo>
                      <a:pt x="13" y="21"/>
                      <a:pt x="14" y="19"/>
                      <a:pt x="14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1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4"/>
                      <a:pt x="16" y="20"/>
                    </a:cubicBezTo>
                    <a:cubicBezTo>
                      <a:pt x="16" y="22"/>
                      <a:pt x="16" y="22"/>
                      <a:pt x="15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5"/>
                      <a:pt x="17" y="23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8" y="23"/>
                      <a:pt x="18" y="24"/>
                    </a:cubicBezTo>
                    <a:cubicBezTo>
                      <a:pt x="18" y="23"/>
                      <a:pt x="19" y="23"/>
                      <a:pt x="20" y="21"/>
                    </a:cubicBezTo>
                    <a:cubicBezTo>
                      <a:pt x="21" y="19"/>
                      <a:pt x="19" y="22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20" y="23"/>
                      <a:pt x="20" y="24"/>
                    </a:cubicBezTo>
                    <a:cubicBezTo>
                      <a:pt x="20" y="24"/>
                      <a:pt x="22" y="22"/>
                      <a:pt x="22" y="22"/>
                    </a:cubicBezTo>
                    <a:cubicBezTo>
                      <a:pt x="24" y="20"/>
                      <a:pt x="21" y="24"/>
                      <a:pt x="20" y="25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1" y="26"/>
                    </a:cubicBezTo>
                    <a:cubicBezTo>
                      <a:pt x="22" y="24"/>
                      <a:pt x="22" y="25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3" y="24"/>
                      <a:pt x="24" y="24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2" y="25"/>
                      <a:pt x="23" y="25"/>
                      <a:pt x="23" y="25"/>
                    </a:cubicBezTo>
                    <a:cubicBezTo>
                      <a:pt x="22" y="26"/>
                      <a:pt x="23" y="25"/>
                      <a:pt x="22" y="26"/>
                    </a:cubicBezTo>
                    <a:cubicBezTo>
                      <a:pt x="22" y="26"/>
                      <a:pt x="23" y="25"/>
                      <a:pt x="23" y="25"/>
                    </a:cubicBezTo>
                    <a:cubicBezTo>
                      <a:pt x="23" y="25"/>
                      <a:pt x="24" y="25"/>
                      <a:pt x="23" y="26"/>
                    </a:cubicBezTo>
                    <a:cubicBezTo>
                      <a:pt x="23" y="26"/>
                      <a:pt x="23" y="26"/>
                      <a:pt x="24" y="25"/>
                    </a:cubicBezTo>
                    <a:cubicBezTo>
                      <a:pt x="24" y="25"/>
                      <a:pt x="24" y="24"/>
                      <a:pt x="25" y="24"/>
                    </a:cubicBezTo>
                    <a:cubicBezTo>
                      <a:pt x="25" y="24"/>
                      <a:pt x="25" y="23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5"/>
                      <a:pt x="23" y="27"/>
                      <a:pt x="23" y="27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4" y="27"/>
                    </a:cubicBezTo>
                    <a:cubicBezTo>
                      <a:pt x="24" y="28"/>
                      <a:pt x="27" y="24"/>
                      <a:pt x="27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5" y="28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9"/>
                      <a:pt x="27" y="27"/>
                      <a:pt x="26" y="29"/>
                    </a:cubicBezTo>
                    <a:cubicBezTo>
                      <a:pt x="27" y="27"/>
                      <a:pt x="26" y="29"/>
                      <a:pt x="27" y="28"/>
                    </a:cubicBezTo>
                    <a:cubicBezTo>
                      <a:pt x="25" y="30"/>
                      <a:pt x="27" y="28"/>
                      <a:pt x="26" y="29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9"/>
                      <a:pt x="31" y="25"/>
                      <a:pt x="29" y="27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31"/>
                      <a:pt x="29" y="27"/>
                      <a:pt x="28" y="30"/>
                    </a:cubicBezTo>
                    <a:cubicBezTo>
                      <a:pt x="28" y="29"/>
                      <a:pt x="29" y="28"/>
                      <a:pt x="30" y="27"/>
                    </a:cubicBezTo>
                    <a:cubicBezTo>
                      <a:pt x="30" y="28"/>
                      <a:pt x="29" y="29"/>
                      <a:pt x="29" y="30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1"/>
                      <a:pt x="29" y="30"/>
                      <a:pt x="30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1" y="30"/>
                      <a:pt x="29" y="33"/>
                      <a:pt x="31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1"/>
                      <a:pt x="32" y="29"/>
                      <a:pt x="32" y="29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31" y="31"/>
                      <a:pt x="30" y="32"/>
                    </a:cubicBezTo>
                    <a:cubicBezTo>
                      <a:pt x="31" y="31"/>
                      <a:pt x="30" y="32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1" y="32"/>
                      <a:pt x="31" y="32"/>
                    </a:cubicBezTo>
                    <a:cubicBezTo>
                      <a:pt x="31" y="33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2" y="33"/>
                      <a:pt x="32" y="32"/>
                    </a:cubicBezTo>
                    <a:cubicBezTo>
                      <a:pt x="32" y="34"/>
                      <a:pt x="33" y="33"/>
                      <a:pt x="34" y="33"/>
                    </a:cubicBezTo>
                    <a:cubicBezTo>
                      <a:pt x="34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4" y="33"/>
                    </a:cubicBezTo>
                    <a:cubicBezTo>
                      <a:pt x="35" y="32"/>
                      <a:pt x="33" y="34"/>
                      <a:pt x="34" y="34"/>
                    </a:cubicBezTo>
                    <a:cubicBezTo>
                      <a:pt x="33" y="34"/>
                      <a:pt x="35" y="33"/>
                      <a:pt x="34" y="33"/>
                    </a:cubicBezTo>
                    <a:cubicBezTo>
                      <a:pt x="33" y="35"/>
                      <a:pt x="36" y="32"/>
                      <a:pt x="35" y="34"/>
                    </a:cubicBezTo>
                    <a:cubicBezTo>
                      <a:pt x="36" y="33"/>
                      <a:pt x="35" y="34"/>
                      <a:pt x="34" y="35"/>
                    </a:cubicBezTo>
                    <a:cubicBezTo>
                      <a:pt x="35" y="34"/>
                      <a:pt x="36" y="34"/>
                      <a:pt x="37" y="33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7" y="34"/>
                    </a:cubicBezTo>
                    <a:cubicBezTo>
                      <a:pt x="38" y="33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33"/>
                      <a:pt x="39" y="32"/>
                      <a:pt x="39" y="33"/>
                    </a:cubicBezTo>
                    <a:cubicBezTo>
                      <a:pt x="37" y="35"/>
                      <a:pt x="38" y="34"/>
                      <a:pt x="38" y="3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3"/>
                      <a:pt x="38" y="35"/>
                      <a:pt x="38" y="3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2"/>
                      <a:pt x="41" y="33"/>
                      <a:pt x="40" y="34"/>
                    </a:cubicBezTo>
                    <a:cubicBezTo>
                      <a:pt x="40" y="34"/>
                      <a:pt x="42" y="32"/>
                      <a:pt x="44" y="31"/>
                    </a:cubicBezTo>
                    <a:cubicBezTo>
                      <a:pt x="44" y="31"/>
                      <a:pt x="45" y="31"/>
                      <a:pt x="45" y="31"/>
                    </a:cubicBezTo>
                    <a:cubicBezTo>
                      <a:pt x="44" y="32"/>
                      <a:pt x="45" y="31"/>
                      <a:pt x="44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1" y="34"/>
                      <a:pt x="40" y="35"/>
                    </a:cubicBezTo>
                    <a:cubicBezTo>
                      <a:pt x="41" y="35"/>
                      <a:pt x="41" y="36"/>
                      <a:pt x="41" y="36"/>
                    </a:cubicBezTo>
                    <a:cubicBezTo>
                      <a:pt x="43" y="34"/>
                      <a:pt x="42" y="35"/>
                      <a:pt x="44" y="34"/>
                    </a:cubicBezTo>
                    <a:cubicBezTo>
                      <a:pt x="44" y="34"/>
                      <a:pt x="43" y="35"/>
                      <a:pt x="42" y="36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3" y="37"/>
                      <a:pt x="45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47" y="34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6"/>
                      <a:pt x="44" y="38"/>
                      <a:pt x="46" y="36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7" y="36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9"/>
                      <a:pt x="47" y="36"/>
                      <a:pt x="47" y="37"/>
                    </a:cubicBezTo>
                    <a:cubicBezTo>
                      <a:pt x="47" y="37"/>
                      <a:pt x="46" y="38"/>
                      <a:pt x="46" y="38"/>
                    </a:cubicBezTo>
                    <a:cubicBezTo>
                      <a:pt x="47" y="37"/>
                      <a:pt x="47" y="38"/>
                      <a:pt x="47" y="38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7" y="40"/>
                      <a:pt x="47" y="41"/>
                      <a:pt x="50" y="41"/>
                    </a:cubicBezTo>
                    <a:cubicBezTo>
                      <a:pt x="48" y="42"/>
                      <a:pt x="48" y="41"/>
                      <a:pt x="47" y="43"/>
                    </a:cubicBezTo>
                    <a:cubicBezTo>
                      <a:pt x="49" y="41"/>
                      <a:pt x="48" y="42"/>
                      <a:pt x="49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9" y="42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0" y="42"/>
                      <a:pt x="47" y="45"/>
                      <a:pt x="49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0" y="43"/>
                      <a:pt x="47" y="45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8" y="45"/>
                      <a:pt x="51" y="43"/>
                      <a:pt x="50" y="44"/>
                    </a:cubicBezTo>
                    <a:cubicBezTo>
                      <a:pt x="50" y="44"/>
                      <a:pt x="51" y="44"/>
                      <a:pt x="53" y="43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6"/>
                      <a:pt x="55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6" y="44"/>
                      <a:pt x="52" y="48"/>
                      <a:pt x="56" y="45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7" y="46"/>
                      <a:pt x="56" y="46"/>
                      <a:pt x="58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9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5" y="49"/>
                      <a:pt x="54" y="52"/>
                      <a:pt x="58" y="51"/>
                    </a:cubicBezTo>
                    <a:cubicBezTo>
                      <a:pt x="59" y="50"/>
                      <a:pt x="56" y="52"/>
                      <a:pt x="56" y="52"/>
                    </a:cubicBezTo>
                    <a:cubicBezTo>
                      <a:pt x="60" y="51"/>
                      <a:pt x="56" y="55"/>
                      <a:pt x="61" y="53"/>
                    </a:cubicBezTo>
                    <a:cubicBezTo>
                      <a:pt x="63" y="53"/>
                      <a:pt x="68" y="50"/>
                      <a:pt x="68" y="50"/>
                    </a:cubicBezTo>
                    <a:cubicBezTo>
                      <a:pt x="65" y="50"/>
                      <a:pt x="66" y="47"/>
                      <a:pt x="68" y="44"/>
                    </a:cubicBezTo>
                    <a:cubicBezTo>
                      <a:pt x="67" y="44"/>
                      <a:pt x="66" y="43"/>
                      <a:pt x="6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2" name="Freeform 374"/>
              <p:cNvSpPr/>
              <p:nvPr/>
            </p:nvSpPr>
            <p:spPr>
              <a:xfrm>
                <a:off x="6047" y="225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3" name="Freeform 375"/>
              <p:cNvSpPr/>
              <p:nvPr/>
            </p:nvSpPr>
            <p:spPr>
              <a:xfrm>
                <a:off x="6882" y="2736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0" b="0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4" name="Freeform 376"/>
              <p:cNvSpPr/>
              <p:nvPr/>
            </p:nvSpPr>
            <p:spPr>
              <a:xfrm>
                <a:off x="6891" y="2710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</a:cxnLst>
                <a:rect l="0" t="0" r="0" b="0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5" name="Freeform 377"/>
              <p:cNvSpPr/>
              <p:nvPr/>
            </p:nvSpPr>
            <p:spPr>
              <a:xfrm>
                <a:off x="6047" y="2252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6" name="Freeform 378"/>
              <p:cNvSpPr/>
              <p:nvPr/>
            </p:nvSpPr>
            <p:spPr>
              <a:xfrm>
                <a:off x="6047" y="22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7" name="Freeform 379"/>
              <p:cNvSpPr/>
              <p:nvPr/>
            </p:nvSpPr>
            <p:spPr>
              <a:xfrm>
                <a:off x="6882" y="2741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0" b="0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8" name="Freeform 380"/>
              <p:cNvSpPr/>
              <p:nvPr/>
            </p:nvSpPr>
            <p:spPr>
              <a:xfrm>
                <a:off x="6884" y="2745"/>
                <a:ext cx="2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0" b="0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89" name="Oval 381"/>
              <p:cNvSpPr/>
              <p:nvPr/>
            </p:nvSpPr>
            <p:spPr>
              <a:xfrm>
                <a:off x="6531" y="2478"/>
                <a:ext cx="1" cy="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590" name="Freeform 382"/>
              <p:cNvSpPr/>
              <p:nvPr/>
            </p:nvSpPr>
            <p:spPr>
              <a:xfrm>
                <a:off x="6879" y="274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1" name="Freeform 383"/>
              <p:cNvSpPr/>
              <p:nvPr/>
            </p:nvSpPr>
            <p:spPr>
              <a:xfrm>
                <a:off x="6967" y="2788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2" name="Freeform 384"/>
              <p:cNvSpPr/>
              <p:nvPr/>
            </p:nvSpPr>
            <p:spPr>
              <a:xfrm>
                <a:off x="6960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3" name="Freeform 385"/>
              <p:cNvSpPr/>
              <p:nvPr/>
            </p:nvSpPr>
            <p:spPr>
              <a:xfrm>
                <a:off x="6967" y="278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4" name="Freeform 386"/>
              <p:cNvSpPr/>
              <p:nvPr/>
            </p:nvSpPr>
            <p:spPr>
              <a:xfrm>
                <a:off x="6979" y="2790"/>
                <a:ext cx="2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5"/>
                  </a:cxn>
                </a:cxnLst>
                <a:rect l="0" t="0" r="0" b="0"/>
                <a:pathLst>
                  <a:path w="2" h="5">
                    <a:moveTo>
                      <a:pt x="0" y="5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5" name="Freeform 387"/>
              <p:cNvSpPr/>
              <p:nvPr/>
            </p:nvSpPr>
            <p:spPr>
              <a:xfrm>
                <a:off x="6528" y="2478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6" name="Freeform 388"/>
              <p:cNvSpPr/>
              <p:nvPr/>
            </p:nvSpPr>
            <p:spPr>
              <a:xfrm>
                <a:off x="6526" y="28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7" name="Freeform 389"/>
              <p:cNvSpPr/>
              <p:nvPr/>
            </p:nvSpPr>
            <p:spPr>
              <a:xfrm>
                <a:off x="6955" y="27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8" name="Freeform 390"/>
              <p:cNvSpPr/>
              <p:nvPr/>
            </p:nvSpPr>
            <p:spPr>
              <a:xfrm>
                <a:off x="6047" y="22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599" name="Rectangle 391"/>
              <p:cNvSpPr/>
              <p:nvPr/>
            </p:nvSpPr>
            <p:spPr>
              <a:xfrm>
                <a:off x="6047" y="2259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600" name="Freeform 392"/>
              <p:cNvSpPr/>
              <p:nvPr/>
            </p:nvSpPr>
            <p:spPr>
              <a:xfrm>
                <a:off x="6946" y="272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1" name="Freeform 393"/>
              <p:cNvSpPr/>
              <p:nvPr/>
            </p:nvSpPr>
            <p:spPr>
              <a:xfrm>
                <a:off x="6047" y="22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2" name="Freeform 394"/>
              <p:cNvSpPr/>
              <p:nvPr/>
            </p:nvSpPr>
            <p:spPr>
              <a:xfrm>
                <a:off x="6922" y="27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3" name="Freeform 395"/>
              <p:cNvSpPr/>
              <p:nvPr/>
            </p:nvSpPr>
            <p:spPr>
              <a:xfrm>
                <a:off x="6277" y="2686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14"/>
                  </a:cxn>
                  <a:cxn ang="0">
                    <a:pos x="0" y="0"/>
                  </a:cxn>
                </a:cxnLst>
                <a:rect l="0" t="0" r="0" b="0"/>
                <a:pathLst>
                  <a:path w="9" h="6">
                    <a:moveTo>
                      <a:pt x="0" y="0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4" name="Freeform 396"/>
              <p:cNvSpPr/>
              <p:nvPr/>
            </p:nvSpPr>
            <p:spPr>
              <a:xfrm>
                <a:off x="6073" y="2527"/>
                <a:ext cx="5" cy="7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2" y="2"/>
                  </a:cxn>
                </a:cxnLst>
                <a:rect l="0" t="0" r="0" b="0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5" name="Freeform 397"/>
              <p:cNvSpPr/>
              <p:nvPr/>
            </p:nvSpPr>
            <p:spPr>
              <a:xfrm>
                <a:off x="6059" y="2345"/>
                <a:ext cx="7" cy="5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5"/>
                  </a:cxn>
                  <a:cxn ang="0">
                    <a:pos x="4" y="2"/>
                  </a:cxn>
                </a:cxnLst>
                <a:rect l="0" t="0" r="0" b="0"/>
                <a:pathLst>
                  <a:path w="3" h="2">
                    <a:moveTo>
                      <a:pt x="2" y="1"/>
                    </a:moveTo>
                    <a:cubicBezTo>
                      <a:pt x="0" y="0"/>
                      <a:pt x="3" y="1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6" name="Freeform 398"/>
              <p:cNvSpPr/>
              <p:nvPr/>
            </p:nvSpPr>
            <p:spPr>
              <a:xfrm>
                <a:off x="6116" y="2558"/>
                <a:ext cx="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0" y="0"/>
                  </a:cxn>
                </a:cxnLst>
                <a:rect l="0" t="0" r="0" b="0"/>
                <a:pathLst>
                  <a:path w="6" h="3">
                    <a:moveTo>
                      <a:pt x="0" y="0"/>
                    </a:moveTo>
                    <a:cubicBezTo>
                      <a:pt x="0" y="2"/>
                      <a:pt x="3" y="3"/>
                      <a:pt x="4" y="3"/>
                    </a:cubicBezTo>
                    <a:cubicBezTo>
                      <a:pt x="6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7" name="Freeform 399"/>
              <p:cNvSpPr/>
              <p:nvPr/>
            </p:nvSpPr>
            <p:spPr>
              <a:xfrm>
                <a:off x="6040" y="2271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0" b="0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8" name="Freeform 400"/>
              <p:cNvSpPr/>
              <p:nvPr/>
            </p:nvSpPr>
            <p:spPr>
              <a:xfrm>
                <a:off x="6040" y="228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09" name="Freeform 401"/>
              <p:cNvSpPr/>
              <p:nvPr/>
            </p:nvSpPr>
            <p:spPr>
              <a:xfrm>
                <a:off x="6052" y="2340"/>
                <a:ext cx="4" cy="10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2" y="0"/>
                  </a:cxn>
                  <a:cxn ang="0">
                    <a:pos x="4" y="10"/>
                  </a:cxn>
                </a:cxnLst>
                <a:rect l="0" t="0" r="0" b="0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1"/>
                      <a:pt x="1" y="0"/>
                    </a:cubicBezTo>
                    <a:cubicBezTo>
                      <a:pt x="0" y="2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10" name="Freeform 402"/>
              <p:cNvSpPr/>
              <p:nvPr/>
            </p:nvSpPr>
            <p:spPr>
              <a:xfrm>
                <a:off x="6040" y="2278"/>
                <a:ext cx="9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0" y="5"/>
                  </a:cxn>
                </a:cxnLst>
                <a:rect l="0" t="0" r="0" b="0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0"/>
                      <a:pt x="4" y="1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11" name="Freeform 403"/>
              <p:cNvSpPr/>
              <p:nvPr/>
            </p:nvSpPr>
            <p:spPr>
              <a:xfrm>
                <a:off x="6045" y="22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0" b="0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12" name="Freeform 404"/>
              <p:cNvSpPr/>
              <p:nvPr/>
            </p:nvSpPr>
            <p:spPr>
              <a:xfrm>
                <a:off x="6322" y="2731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0" b="0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613" name="Freeform 405"/>
              <p:cNvSpPr/>
              <p:nvPr/>
            </p:nvSpPr>
            <p:spPr>
              <a:xfrm>
                <a:off x="6222" y="2636"/>
                <a:ext cx="7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0"/>
                  </a:cxn>
                  <a:cxn ang="0">
                    <a:pos x="4" y="7"/>
                  </a:cxn>
                </a:cxnLst>
                <a:rect l="0" t="0" r="0" b="0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4614" name="Freeform 407"/>
            <p:cNvSpPr/>
            <p:nvPr/>
          </p:nvSpPr>
          <p:spPr>
            <a:xfrm>
              <a:off x="10033000" y="4324350"/>
              <a:ext cx="6350" cy="7938"/>
            </a:xfrm>
            <a:custGeom>
              <a:avLst/>
              <a:gdLst/>
              <a:ahLst/>
              <a:cxnLst>
                <a:cxn ang="0">
                  <a:pos x="6350" y="7938"/>
                </a:cxn>
                <a:cxn ang="0">
                  <a:pos x="0" y="0"/>
                </a:cxn>
                <a:cxn ang="0">
                  <a:pos x="6350" y="7938"/>
                </a:cxn>
              </a:cxnLst>
              <a:rect l="0" t="0" r="0" b="0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15" name="Freeform 408"/>
            <p:cNvSpPr/>
            <p:nvPr/>
          </p:nvSpPr>
          <p:spPr>
            <a:xfrm>
              <a:off x="10013950" y="4297363"/>
              <a:ext cx="19050" cy="26988"/>
            </a:xfrm>
            <a:custGeom>
              <a:avLst/>
              <a:gdLst/>
              <a:ahLst/>
              <a:cxnLst>
                <a:cxn ang="0">
                  <a:pos x="19050" y="26988"/>
                </a:cxn>
                <a:cxn ang="0">
                  <a:pos x="7620" y="11566"/>
                </a:cxn>
                <a:cxn ang="0">
                  <a:pos x="7620" y="3855"/>
                </a:cxn>
                <a:cxn ang="0">
                  <a:pos x="11430" y="26988"/>
                </a:cxn>
                <a:cxn ang="0">
                  <a:pos x="11430" y="26988"/>
                </a:cxn>
                <a:cxn ang="0">
                  <a:pos x="19050" y="26988"/>
                </a:cxn>
              </a:cxnLst>
              <a:rect l="0" t="0" r="0" b="0"/>
              <a:pathLst>
                <a:path w="5" h="7">
                  <a:moveTo>
                    <a:pt x="5" y="7"/>
                  </a:moveTo>
                  <a:cubicBezTo>
                    <a:pt x="4" y="5"/>
                    <a:pt x="4" y="3"/>
                    <a:pt x="2" y="3"/>
                  </a:cubicBezTo>
                  <a:cubicBezTo>
                    <a:pt x="1" y="1"/>
                    <a:pt x="4" y="3"/>
                    <a:pt x="2" y="1"/>
                  </a:cubicBezTo>
                  <a:cubicBezTo>
                    <a:pt x="0" y="0"/>
                    <a:pt x="1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16" name="Freeform 409"/>
            <p:cNvSpPr/>
            <p:nvPr/>
          </p:nvSpPr>
          <p:spPr>
            <a:xfrm>
              <a:off x="10148888" y="5287963"/>
              <a:ext cx="3175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38"/>
                </a:cxn>
                <a:cxn ang="0">
                  <a:pos x="3175" y="3969"/>
                </a:cxn>
                <a:cxn ang="0">
                  <a:pos x="0" y="0"/>
                </a:cxn>
              </a:cxnLst>
              <a:rect l="0" t="0" r="0" b="0"/>
              <a:pathLst>
                <a:path w="1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17" name="Freeform 410"/>
            <p:cNvSpPr/>
            <p:nvPr/>
          </p:nvSpPr>
          <p:spPr>
            <a:xfrm>
              <a:off x="9882188" y="3887788"/>
              <a:ext cx="3175" cy="317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0" y="0"/>
                </a:cxn>
                <a:cxn ang="0">
                  <a:pos x="0" y="3175"/>
                </a:cxn>
                <a:cxn ang="0">
                  <a:pos x="3175" y="0"/>
                </a:cxn>
              </a:cxnLst>
              <a:rect l="0" t="0" r="0" b="0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18" name="Freeform 411"/>
            <p:cNvSpPr/>
            <p:nvPr/>
          </p:nvSpPr>
          <p:spPr>
            <a:xfrm>
              <a:off x="10514013" y="5253038"/>
              <a:ext cx="0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63"/>
                </a:cxn>
                <a:cxn ang="0">
                  <a:pos x="0" y="4763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19" name="Freeform 412"/>
            <p:cNvSpPr/>
            <p:nvPr/>
          </p:nvSpPr>
          <p:spPr>
            <a:xfrm>
              <a:off x="10280650" y="5222875"/>
              <a:ext cx="0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63"/>
                </a:cxn>
                <a:cxn ang="0">
                  <a:pos x="0" y="4763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0" name="Freeform 413"/>
            <p:cNvSpPr/>
            <p:nvPr/>
          </p:nvSpPr>
          <p:spPr>
            <a:xfrm>
              <a:off x="10401300" y="5216525"/>
              <a:ext cx="3175" cy="317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0" y="3175"/>
                </a:cxn>
                <a:cxn ang="0">
                  <a:pos x="3175" y="0"/>
                </a:cxn>
                <a:cxn ang="0">
                  <a:pos x="0" y="3175"/>
                </a:cxn>
              </a:cxnLst>
              <a:rect l="0" t="0" r="0" b="0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1" name="Freeform 414"/>
            <p:cNvSpPr/>
            <p:nvPr/>
          </p:nvSpPr>
          <p:spPr>
            <a:xfrm>
              <a:off x="9756775" y="3429000"/>
              <a:ext cx="4762" cy="14288"/>
            </a:xfrm>
            <a:custGeom>
              <a:avLst/>
              <a:gdLst/>
              <a:ahLst/>
              <a:cxnLst>
                <a:cxn ang="0">
                  <a:pos x="4762" y="3572"/>
                </a:cxn>
                <a:cxn ang="0">
                  <a:pos x="0" y="0"/>
                </a:cxn>
                <a:cxn ang="0">
                  <a:pos x="4762" y="3572"/>
                </a:cxn>
              </a:cxnLst>
              <a:rect l="0" t="0" r="0" b="0"/>
              <a:pathLst>
                <a:path w="1" h="4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3"/>
                    <a:pt x="0" y="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2" name="Freeform 415"/>
            <p:cNvSpPr/>
            <p:nvPr/>
          </p:nvSpPr>
          <p:spPr>
            <a:xfrm>
              <a:off x="10171113" y="5291138"/>
              <a:ext cx="4762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3" name="Freeform 416"/>
            <p:cNvSpPr/>
            <p:nvPr/>
          </p:nvSpPr>
          <p:spPr>
            <a:xfrm>
              <a:off x="10461625" y="5276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4" name="Freeform 417"/>
            <p:cNvSpPr/>
            <p:nvPr/>
          </p:nvSpPr>
          <p:spPr>
            <a:xfrm>
              <a:off x="10502900" y="5268913"/>
              <a:ext cx="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5" name="Freeform 418"/>
            <p:cNvSpPr/>
            <p:nvPr/>
          </p:nvSpPr>
          <p:spPr>
            <a:xfrm>
              <a:off x="9817100" y="3135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6" name="Freeform 419"/>
            <p:cNvSpPr/>
            <p:nvPr/>
          </p:nvSpPr>
          <p:spPr>
            <a:xfrm>
              <a:off x="10104438" y="5186363"/>
              <a:ext cx="3175" cy="317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0" y="0"/>
                </a:cxn>
                <a:cxn ang="0">
                  <a:pos x="3175" y="0"/>
                </a:cxn>
              </a:cxnLst>
              <a:rect l="0" t="0" r="0" b="0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7" name="Freeform 420"/>
            <p:cNvSpPr/>
            <p:nvPr/>
          </p:nvSpPr>
          <p:spPr>
            <a:xfrm>
              <a:off x="9874250" y="3071813"/>
              <a:ext cx="31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175" y="0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8" name="Freeform 421"/>
            <p:cNvSpPr/>
            <p:nvPr/>
          </p:nvSpPr>
          <p:spPr>
            <a:xfrm>
              <a:off x="9786938" y="30749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29" name="Rectangle 422"/>
            <p:cNvSpPr/>
            <p:nvPr/>
          </p:nvSpPr>
          <p:spPr>
            <a:xfrm>
              <a:off x="9813925" y="3135313"/>
              <a:ext cx="1587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1440" tIns="45720" rIns="91440" bIns="45720"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630" name="Freeform 423"/>
            <p:cNvSpPr/>
            <p:nvPr/>
          </p:nvSpPr>
          <p:spPr>
            <a:xfrm>
              <a:off x="9813925" y="3135313"/>
              <a:ext cx="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175"/>
                </a:cxn>
                <a:cxn ang="0">
                  <a:pos x="0" y="0"/>
                </a:cxn>
              </a:cxnLst>
              <a:rect l="0" t="0" r="0" b="0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1" name="Freeform 424"/>
            <p:cNvSpPr/>
            <p:nvPr/>
          </p:nvSpPr>
          <p:spPr>
            <a:xfrm>
              <a:off x="9813925" y="3135313"/>
              <a:ext cx="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75"/>
                </a:cxn>
                <a:cxn ang="0">
                  <a:pos x="0" y="3175"/>
                </a:cxn>
                <a:cxn ang="0">
                  <a:pos x="0" y="3175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2" name="Freeform 425"/>
            <p:cNvSpPr/>
            <p:nvPr/>
          </p:nvSpPr>
          <p:spPr>
            <a:xfrm>
              <a:off x="9893300" y="4184650"/>
              <a:ext cx="11112" cy="11113"/>
            </a:xfrm>
            <a:custGeom>
              <a:avLst/>
              <a:gdLst/>
              <a:ahLst/>
              <a:cxnLst>
                <a:cxn ang="0">
                  <a:pos x="3704" y="7408"/>
                </a:cxn>
                <a:cxn ang="0">
                  <a:pos x="11112" y="7408"/>
                </a:cxn>
                <a:cxn ang="0">
                  <a:pos x="3704" y="7408"/>
                </a:cxn>
              </a:cxnLst>
              <a:rect l="0" t="0" r="0" b="0"/>
              <a:pathLst>
                <a:path w="3" h="3">
                  <a:moveTo>
                    <a:pt x="1" y="2"/>
                  </a:moveTo>
                  <a:cubicBezTo>
                    <a:pt x="2" y="2"/>
                    <a:pt x="3" y="3"/>
                    <a:pt x="3" y="2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3" name="Freeform 426"/>
            <p:cNvSpPr/>
            <p:nvPr/>
          </p:nvSpPr>
          <p:spPr>
            <a:xfrm>
              <a:off x="10017125" y="4764088"/>
              <a:ext cx="3175" cy="11113"/>
            </a:xfrm>
            <a:custGeom>
              <a:avLst/>
              <a:gdLst/>
              <a:ahLst/>
              <a:cxnLst>
                <a:cxn ang="0">
                  <a:pos x="3175" y="11113"/>
                </a:cxn>
                <a:cxn ang="0">
                  <a:pos x="0" y="0"/>
                </a:cxn>
                <a:cxn ang="0">
                  <a:pos x="3175" y="11113"/>
                </a:cxn>
              </a:cxnLst>
              <a:rect l="0" t="0" r="0" b="0"/>
              <a:pathLst>
                <a:path w="1" h="3">
                  <a:moveTo>
                    <a:pt x="1" y="3"/>
                  </a:moveTo>
                  <a:cubicBezTo>
                    <a:pt x="1" y="3"/>
                    <a:pt x="1" y="0"/>
                    <a:pt x="0" y="0"/>
                  </a:cubicBezTo>
                  <a:cubicBezTo>
                    <a:pt x="0" y="0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4" name="Freeform 427"/>
            <p:cNvSpPr/>
            <p:nvPr/>
          </p:nvSpPr>
          <p:spPr>
            <a:xfrm>
              <a:off x="10028238" y="4752975"/>
              <a:ext cx="7937" cy="4763"/>
            </a:xfrm>
            <a:custGeom>
              <a:avLst/>
              <a:gdLst/>
              <a:ahLst/>
              <a:cxnLst>
                <a:cxn ang="0">
                  <a:pos x="3968" y="4763"/>
                </a:cxn>
                <a:cxn ang="0">
                  <a:pos x="0" y="0"/>
                </a:cxn>
                <a:cxn ang="0">
                  <a:pos x="3968" y="4763"/>
                </a:cxn>
                <a:cxn ang="0">
                  <a:pos x="3968" y="4763"/>
                </a:cxn>
              </a:cxnLst>
              <a:rect l="0" t="0" r="0" b="0"/>
              <a:pathLst>
                <a:path w="2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5" name="Freeform 428"/>
            <p:cNvSpPr/>
            <p:nvPr/>
          </p:nvSpPr>
          <p:spPr>
            <a:xfrm>
              <a:off x="10013950" y="4752975"/>
              <a:ext cx="19050" cy="7938"/>
            </a:xfrm>
            <a:custGeom>
              <a:avLst/>
              <a:gdLst/>
              <a:ahLst/>
              <a:cxnLst>
                <a:cxn ang="0">
                  <a:pos x="0" y="3969"/>
                </a:cxn>
                <a:cxn ang="0">
                  <a:pos x="15240" y="3969"/>
                </a:cxn>
                <a:cxn ang="0">
                  <a:pos x="19050" y="7938"/>
                </a:cxn>
                <a:cxn ang="0">
                  <a:pos x="11430" y="3969"/>
                </a:cxn>
                <a:cxn ang="0">
                  <a:pos x="7620" y="3969"/>
                </a:cxn>
                <a:cxn ang="0">
                  <a:pos x="0" y="3969"/>
                </a:cxn>
              </a:cxnLst>
              <a:rect l="0" t="0" r="0" b="0"/>
              <a:pathLst>
                <a:path w="5" h="2">
                  <a:moveTo>
                    <a:pt x="0" y="1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0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6" name="Freeform 429"/>
            <p:cNvSpPr/>
            <p:nvPr/>
          </p:nvSpPr>
          <p:spPr>
            <a:xfrm>
              <a:off x="10099675" y="4719638"/>
              <a:ext cx="7937" cy="11113"/>
            </a:xfrm>
            <a:custGeom>
              <a:avLst/>
              <a:gdLst/>
              <a:ahLst/>
              <a:cxnLst>
                <a:cxn ang="0">
                  <a:pos x="7937" y="11113"/>
                </a:cxn>
                <a:cxn ang="0">
                  <a:pos x="0" y="0"/>
                </a:cxn>
                <a:cxn ang="0">
                  <a:pos x="7937" y="11113"/>
                </a:cxn>
              </a:cxnLst>
              <a:rect l="0" t="0" r="0" b="0"/>
              <a:pathLst>
                <a:path w="2" h="3">
                  <a:moveTo>
                    <a:pt x="2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7" name="Freeform 430"/>
            <p:cNvSpPr/>
            <p:nvPr/>
          </p:nvSpPr>
          <p:spPr>
            <a:xfrm>
              <a:off x="10110788" y="4745038"/>
              <a:ext cx="7937" cy="30163"/>
            </a:xfrm>
            <a:custGeom>
              <a:avLst/>
              <a:gdLst/>
              <a:ahLst/>
              <a:cxnLst>
                <a:cxn ang="0">
                  <a:pos x="3968" y="26392"/>
                </a:cxn>
                <a:cxn ang="0">
                  <a:pos x="0" y="11311"/>
                </a:cxn>
                <a:cxn ang="0">
                  <a:pos x="3968" y="26392"/>
                </a:cxn>
              </a:cxnLst>
              <a:rect l="0" t="0" r="0" b="0"/>
              <a:pathLst>
                <a:path w="2" h="8">
                  <a:moveTo>
                    <a:pt x="1" y="7"/>
                  </a:moveTo>
                  <a:cubicBezTo>
                    <a:pt x="2" y="0"/>
                    <a:pt x="1" y="8"/>
                    <a:pt x="0" y="3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8" name="Freeform 431"/>
            <p:cNvSpPr/>
            <p:nvPr/>
          </p:nvSpPr>
          <p:spPr>
            <a:xfrm>
              <a:off x="10107613" y="4722813"/>
              <a:ext cx="3175" cy="4763"/>
            </a:xfrm>
            <a:custGeom>
              <a:avLst/>
              <a:gdLst/>
              <a:ahLst/>
              <a:cxnLst>
                <a:cxn ang="0">
                  <a:pos x="3175" y="4763"/>
                </a:cxn>
                <a:cxn ang="0">
                  <a:pos x="3175" y="0"/>
                </a:cxn>
                <a:cxn ang="0">
                  <a:pos x="3175" y="4763"/>
                </a:cxn>
              </a:cxnLst>
              <a:rect l="0" t="0" r="0" b="0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39" name="Freeform 432"/>
            <p:cNvSpPr/>
            <p:nvPr/>
          </p:nvSpPr>
          <p:spPr>
            <a:xfrm>
              <a:off x="10110788" y="4711700"/>
              <a:ext cx="12700" cy="22225"/>
            </a:xfrm>
            <a:custGeom>
              <a:avLst/>
              <a:gdLst/>
              <a:ahLst/>
              <a:cxnLst>
                <a:cxn ang="0">
                  <a:pos x="0" y="18520"/>
                </a:cxn>
                <a:cxn ang="0">
                  <a:pos x="12700" y="11112"/>
                </a:cxn>
                <a:cxn ang="0">
                  <a:pos x="0" y="18520"/>
                </a:cxn>
              </a:cxnLst>
              <a:rect l="0" t="0" r="0" b="0"/>
              <a:pathLst>
                <a:path w="3" h="6">
                  <a:moveTo>
                    <a:pt x="0" y="5"/>
                  </a:moveTo>
                  <a:cubicBezTo>
                    <a:pt x="1" y="6"/>
                    <a:pt x="2" y="3"/>
                    <a:pt x="3" y="3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0" name="Freeform 433"/>
            <p:cNvSpPr/>
            <p:nvPr/>
          </p:nvSpPr>
          <p:spPr>
            <a:xfrm>
              <a:off x="10025063" y="4752975"/>
              <a:ext cx="0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63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1" name="Freeform 434"/>
            <p:cNvSpPr>
              <a:spLocks noEditPoints="1"/>
            </p:cNvSpPr>
            <p:nvPr/>
          </p:nvSpPr>
          <p:spPr>
            <a:xfrm>
              <a:off x="10077450" y="5054600"/>
              <a:ext cx="681037" cy="258763"/>
            </a:xfrm>
            <a:custGeom>
              <a:avLst/>
              <a:gdLst/>
              <a:ahLst/>
              <a:cxnLst>
                <a:cxn ang="0">
                  <a:pos x="564395" y="78753"/>
                </a:cxn>
                <a:cxn ang="0">
                  <a:pos x="541819" y="93754"/>
                </a:cxn>
                <a:cxn ang="0">
                  <a:pos x="387551" y="157507"/>
                </a:cxn>
                <a:cxn ang="0">
                  <a:pos x="342399" y="168758"/>
                </a:cxn>
                <a:cxn ang="0">
                  <a:pos x="297248" y="165008"/>
                </a:cxn>
                <a:cxn ang="0">
                  <a:pos x="225758" y="165008"/>
                </a:cxn>
                <a:cxn ang="0">
                  <a:pos x="188131" y="176258"/>
                </a:cxn>
                <a:cxn ang="0">
                  <a:pos x="120404" y="176258"/>
                </a:cxn>
                <a:cxn ang="0">
                  <a:pos x="82777" y="165008"/>
                </a:cxn>
                <a:cxn ang="0">
                  <a:pos x="37626" y="146257"/>
                </a:cxn>
                <a:cxn ang="0">
                  <a:pos x="37626" y="138756"/>
                </a:cxn>
                <a:cxn ang="0">
                  <a:pos x="37626" y="131256"/>
                </a:cxn>
                <a:cxn ang="0">
                  <a:pos x="37626" y="127506"/>
                </a:cxn>
                <a:cxn ang="0">
                  <a:pos x="37626" y="112505"/>
                </a:cxn>
                <a:cxn ang="0">
                  <a:pos x="7525" y="120006"/>
                </a:cxn>
                <a:cxn ang="0">
                  <a:pos x="22575" y="165008"/>
                </a:cxn>
                <a:cxn ang="0">
                  <a:pos x="37626" y="191259"/>
                </a:cxn>
                <a:cxn ang="0">
                  <a:pos x="15050" y="206260"/>
                </a:cxn>
                <a:cxn ang="0">
                  <a:pos x="30101" y="217510"/>
                </a:cxn>
                <a:cxn ang="0">
                  <a:pos x="48914" y="213760"/>
                </a:cxn>
                <a:cxn ang="0">
                  <a:pos x="48914" y="225011"/>
                </a:cxn>
                <a:cxn ang="0">
                  <a:pos x="71490" y="213760"/>
                </a:cxn>
                <a:cxn ang="0">
                  <a:pos x="75252" y="236261"/>
                </a:cxn>
                <a:cxn ang="0">
                  <a:pos x="82777" y="247512"/>
                </a:cxn>
                <a:cxn ang="0">
                  <a:pos x="90303" y="240012"/>
                </a:cxn>
                <a:cxn ang="0">
                  <a:pos x="105353" y="240012"/>
                </a:cxn>
                <a:cxn ang="0">
                  <a:pos x="116641" y="247512"/>
                </a:cxn>
                <a:cxn ang="0">
                  <a:pos x="135454" y="217510"/>
                </a:cxn>
                <a:cxn ang="0">
                  <a:pos x="135454" y="243762"/>
                </a:cxn>
                <a:cxn ang="0">
                  <a:pos x="173081" y="251262"/>
                </a:cxn>
                <a:cxn ang="0">
                  <a:pos x="188131" y="247512"/>
                </a:cxn>
                <a:cxn ang="0">
                  <a:pos x="206944" y="232511"/>
                </a:cxn>
                <a:cxn ang="0">
                  <a:pos x="244571" y="247512"/>
                </a:cxn>
                <a:cxn ang="0">
                  <a:pos x="259621" y="236261"/>
                </a:cxn>
                <a:cxn ang="0">
                  <a:pos x="267147" y="236261"/>
                </a:cxn>
                <a:cxn ang="0">
                  <a:pos x="270909" y="228761"/>
                </a:cxn>
                <a:cxn ang="0">
                  <a:pos x="285960" y="243762"/>
                </a:cxn>
                <a:cxn ang="0">
                  <a:pos x="297248" y="236261"/>
                </a:cxn>
                <a:cxn ang="0">
                  <a:pos x="331111" y="225011"/>
                </a:cxn>
                <a:cxn ang="0">
                  <a:pos x="346162" y="232511"/>
                </a:cxn>
                <a:cxn ang="0">
                  <a:pos x="368738" y="225011"/>
                </a:cxn>
                <a:cxn ang="0">
                  <a:pos x="383788" y="221261"/>
                </a:cxn>
                <a:cxn ang="0">
                  <a:pos x="387551" y="221261"/>
                </a:cxn>
                <a:cxn ang="0">
                  <a:pos x="406364" y="217510"/>
                </a:cxn>
                <a:cxn ang="0">
                  <a:pos x="432703" y="198759"/>
                </a:cxn>
                <a:cxn ang="0">
                  <a:pos x="440228" y="195009"/>
                </a:cxn>
                <a:cxn ang="0">
                  <a:pos x="459041" y="168758"/>
                </a:cxn>
                <a:cxn ang="0">
                  <a:pos x="477854" y="168758"/>
                </a:cxn>
                <a:cxn ang="0">
                  <a:pos x="504193" y="161258"/>
                </a:cxn>
                <a:cxn ang="0">
                  <a:pos x="523006" y="153757"/>
                </a:cxn>
                <a:cxn ang="0">
                  <a:pos x="571920" y="138756"/>
                </a:cxn>
                <a:cxn ang="0">
                  <a:pos x="586971" y="131256"/>
                </a:cxn>
                <a:cxn ang="0">
                  <a:pos x="613309" y="101255"/>
                </a:cxn>
                <a:cxn ang="0">
                  <a:pos x="628360" y="71253"/>
                </a:cxn>
                <a:cxn ang="0">
                  <a:pos x="37626" y="116255"/>
                </a:cxn>
                <a:cxn ang="0">
                  <a:pos x="37626" y="131256"/>
                </a:cxn>
                <a:cxn ang="0">
                  <a:pos x="33863" y="127506"/>
                </a:cxn>
                <a:cxn ang="0">
                  <a:pos x="26338" y="131256"/>
                </a:cxn>
                <a:cxn ang="0">
                  <a:pos x="30101" y="135006"/>
                </a:cxn>
                <a:cxn ang="0">
                  <a:pos x="37626" y="135006"/>
                </a:cxn>
              </a:cxnLst>
              <a:rect l="0" t="0" r="0" b="0"/>
              <a:pathLst>
                <a:path w="181" h="69">
                  <a:moveTo>
                    <a:pt x="177" y="5"/>
                  </a:moveTo>
                  <a:cubicBezTo>
                    <a:pt x="177" y="2"/>
                    <a:pt x="172" y="0"/>
                    <a:pt x="172" y="0"/>
                  </a:cubicBezTo>
                  <a:cubicBezTo>
                    <a:pt x="172" y="4"/>
                    <a:pt x="169" y="7"/>
                    <a:pt x="164" y="8"/>
                  </a:cubicBezTo>
                  <a:cubicBezTo>
                    <a:pt x="163" y="9"/>
                    <a:pt x="163" y="11"/>
                    <a:pt x="162" y="11"/>
                  </a:cubicBezTo>
                  <a:cubicBezTo>
                    <a:pt x="159" y="15"/>
                    <a:pt x="152" y="15"/>
                    <a:pt x="149" y="19"/>
                  </a:cubicBezTo>
                  <a:cubicBezTo>
                    <a:pt x="150" y="19"/>
                    <a:pt x="150" y="20"/>
                    <a:pt x="150" y="21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2"/>
                    <a:pt x="149" y="21"/>
                    <a:pt x="149" y="20"/>
                  </a:cubicBezTo>
                  <a:cubicBezTo>
                    <a:pt x="147" y="21"/>
                    <a:pt x="146" y="23"/>
                    <a:pt x="144" y="24"/>
                  </a:cubicBezTo>
                  <a:cubicBezTo>
                    <a:pt x="145" y="26"/>
                    <a:pt x="143" y="24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3" y="27"/>
                    <a:pt x="143" y="27"/>
                    <a:pt x="141" y="25"/>
                  </a:cubicBezTo>
                  <a:cubicBezTo>
                    <a:pt x="135" y="26"/>
                    <a:pt x="130" y="30"/>
                    <a:pt x="125" y="31"/>
                  </a:cubicBezTo>
                  <a:cubicBezTo>
                    <a:pt x="119" y="33"/>
                    <a:pt x="114" y="37"/>
                    <a:pt x="108" y="39"/>
                  </a:cubicBezTo>
                  <a:cubicBezTo>
                    <a:pt x="108" y="42"/>
                    <a:pt x="106" y="41"/>
                    <a:pt x="106" y="4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5" y="45"/>
                    <a:pt x="104" y="43"/>
                    <a:pt x="103" y="42"/>
                  </a:cubicBezTo>
                  <a:cubicBezTo>
                    <a:pt x="103" y="44"/>
                    <a:pt x="102" y="43"/>
                    <a:pt x="103" y="45"/>
                  </a:cubicBezTo>
                  <a:cubicBezTo>
                    <a:pt x="103" y="46"/>
                    <a:pt x="102" y="42"/>
                    <a:pt x="101" y="43"/>
                  </a:cubicBezTo>
                  <a:cubicBezTo>
                    <a:pt x="101" y="42"/>
                    <a:pt x="101" y="44"/>
                    <a:pt x="101" y="44"/>
                  </a:cubicBezTo>
                  <a:cubicBezTo>
                    <a:pt x="100" y="46"/>
                    <a:pt x="101" y="42"/>
                    <a:pt x="99" y="41"/>
                  </a:cubicBezTo>
                  <a:cubicBezTo>
                    <a:pt x="96" y="42"/>
                    <a:pt x="94" y="45"/>
                    <a:pt x="91" y="44"/>
                  </a:cubicBezTo>
                  <a:cubicBezTo>
                    <a:pt x="91" y="44"/>
                    <a:pt x="91" y="45"/>
                    <a:pt x="91" y="45"/>
                  </a:cubicBezTo>
                  <a:cubicBezTo>
                    <a:pt x="90" y="42"/>
                    <a:pt x="90" y="46"/>
                    <a:pt x="90" y="45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3"/>
                    <a:pt x="88" y="45"/>
                    <a:pt x="86" y="44"/>
                  </a:cubicBezTo>
                  <a:cubicBezTo>
                    <a:pt x="85" y="45"/>
                    <a:pt x="84" y="42"/>
                    <a:pt x="83" y="44"/>
                  </a:cubicBezTo>
                  <a:cubicBezTo>
                    <a:pt x="83" y="43"/>
                    <a:pt x="83" y="43"/>
                    <a:pt x="82" y="43"/>
                  </a:cubicBezTo>
                  <a:cubicBezTo>
                    <a:pt x="82" y="47"/>
                    <a:pt x="80" y="42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6" y="44"/>
                    <a:pt x="73" y="43"/>
                    <a:pt x="70" y="46"/>
                  </a:cubicBezTo>
                  <a:cubicBezTo>
                    <a:pt x="68" y="46"/>
                    <a:pt x="66" y="43"/>
                    <a:pt x="64" y="4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4" y="45"/>
                    <a:pt x="64" y="44"/>
                  </a:cubicBezTo>
                  <a:cubicBezTo>
                    <a:pt x="63" y="46"/>
                    <a:pt x="61" y="44"/>
                    <a:pt x="60" y="44"/>
                  </a:cubicBezTo>
                  <a:cubicBezTo>
                    <a:pt x="60" y="45"/>
                    <a:pt x="60" y="45"/>
                    <a:pt x="60" y="46"/>
                  </a:cubicBezTo>
                  <a:cubicBezTo>
                    <a:pt x="59" y="43"/>
                    <a:pt x="57" y="47"/>
                    <a:pt x="55" y="45"/>
                  </a:cubicBezTo>
                  <a:cubicBezTo>
                    <a:pt x="56" y="48"/>
                    <a:pt x="55" y="47"/>
                    <a:pt x="54" y="48"/>
                  </a:cubicBezTo>
                  <a:cubicBezTo>
                    <a:pt x="54" y="47"/>
                    <a:pt x="54" y="46"/>
                    <a:pt x="54" y="46"/>
                  </a:cubicBezTo>
                  <a:cubicBezTo>
                    <a:pt x="53" y="46"/>
                    <a:pt x="52" y="46"/>
                    <a:pt x="51" y="45"/>
                  </a:cubicBezTo>
                  <a:cubicBezTo>
                    <a:pt x="51" y="46"/>
                    <a:pt x="50" y="48"/>
                    <a:pt x="50" y="47"/>
                  </a:cubicBezTo>
                  <a:cubicBezTo>
                    <a:pt x="49" y="45"/>
                    <a:pt x="48" y="47"/>
                    <a:pt x="48" y="46"/>
                  </a:cubicBezTo>
                  <a:cubicBezTo>
                    <a:pt x="48" y="48"/>
                    <a:pt x="47" y="49"/>
                    <a:pt x="46" y="49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4" y="47"/>
                    <a:pt x="42" y="44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6" y="47"/>
                    <a:pt x="35" y="45"/>
                    <a:pt x="32" y="47"/>
                  </a:cubicBezTo>
                  <a:cubicBezTo>
                    <a:pt x="33" y="46"/>
                    <a:pt x="30" y="45"/>
                    <a:pt x="30" y="45"/>
                  </a:cubicBezTo>
                  <a:cubicBezTo>
                    <a:pt x="29" y="46"/>
                    <a:pt x="28" y="46"/>
                    <a:pt x="27" y="48"/>
                  </a:cubicBezTo>
                  <a:cubicBezTo>
                    <a:pt x="27" y="48"/>
                    <a:pt x="27" y="46"/>
                    <a:pt x="27" y="46"/>
                  </a:cubicBezTo>
                  <a:cubicBezTo>
                    <a:pt x="26" y="45"/>
                    <a:pt x="26" y="43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4" y="44"/>
                    <a:pt x="22" y="46"/>
                    <a:pt x="22" y="44"/>
                  </a:cubicBezTo>
                  <a:cubicBezTo>
                    <a:pt x="21" y="45"/>
                    <a:pt x="20" y="45"/>
                    <a:pt x="20" y="46"/>
                  </a:cubicBezTo>
                  <a:cubicBezTo>
                    <a:pt x="19" y="46"/>
                    <a:pt x="20" y="44"/>
                    <a:pt x="19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2"/>
                    <a:pt x="17" y="42"/>
                    <a:pt x="15" y="42"/>
                  </a:cubicBezTo>
                  <a:cubicBezTo>
                    <a:pt x="16" y="40"/>
                    <a:pt x="13" y="41"/>
                    <a:pt x="13" y="39"/>
                  </a:cubicBezTo>
                  <a:cubicBezTo>
                    <a:pt x="12" y="40"/>
                    <a:pt x="13" y="38"/>
                    <a:pt x="1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1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1" y="36"/>
                    <a:pt x="11" y="36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9" y="35"/>
                    <a:pt x="12" y="34"/>
                    <a:pt x="10" y="34"/>
                  </a:cubicBezTo>
                  <a:cubicBezTo>
                    <a:pt x="10" y="34"/>
                    <a:pt x="10" y="33"/>
                    <a:pt x="11" y="32"/>
                  </a:cubicBezTo>
                  <a:cubicBezTo>
                    <a:pt x="10" y="34"/>
                    <a:pt x="10" y="32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0"/>
                    <a:pt x="10" y="30"/>
                  </a:cubicBezTo>
                  <a:cubicBezTo>
                    <a:pt x="10" y="30"/>
                    <a:pt x="9" y="30"/>
                    <a:pt x="5" y="31"/>
                  </a:cubicBezTo>
                  <a:cubicBezTo>
                    <a:pt x="4" y="32"/>
                    <a:pt x="9" y="31"/>
                    <a:pt x="8" y="32"/>
                  </a:cubicBezTo>
                  <a:cubicBezTo>
                    <a:pt x="5" y="32"/>
                    <a:pt x="9" y="34"/>
                    <a:pt x="6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5" y="33"/>
                    <a:pt x="5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5" y="34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6"/>
                    <a:pt x="4" y="35"/>
                    <a:pt x="4" y="36"/>
                  </a:cubicBezTo>
                  <a:cubicBezTo>
                    <a:pt x="4" y="36"/>
                    <a:pt x="1" y="36"/>
                    <a:pt x="0" y="37"/>
                  </a:cubicBezTo>
                  <a:cubicBezTo>
                    <a:pt x="1" y="38"/>
                    <a:pt x="3" y="40"/>
                    <a:pt x="2" y="42"/>
                  </a:cubicBezTo>
                  <a:cubicBezTo>
                    <a:pt x="3" y="43"/>
                    <a:pt x="4" y="44"/>
                    <a:pt x="6" y="44"/>
                  </a:cubicBezTo>
                  <a:cubicBezTo>
                    <a:pt x="6" y="44"/>
                    <a:pt x="3" y="45"/>
                    <a:pt x="5" y="45"/>
                  </a:cubicBezTo>
                  <a:cubicBezTo>
                    <a:pt x="4" y="46"/>
                    <a:pt x="3" y="47"/>
                    <a:pt x="3" y="47"/>
                  </a:cubicBezTo>
                  <a:cubicBezTo>
                    <a:pt x="4" y="47"/>
                    <a:pt x="4" y="49"/>
                    <a:pt x="5" y="46"/>
                  </a:cubicBezTo>
                  <a:cubicBezTo>
                    <a:pt x="6" y="48"/>
                    <a:pt x="7" y="49"/>
                    <a:pt x="8" y="49"/>
                  </a:cubicBezTo>
                  <a:cubicBezTo>
                    <a:pt x="8" y="49"/>
                    <a:pt x="6" y="50"/>
                    <a:pt x="6" y="51"/>
                  </a:cubicBezTo>
                  <a:cubicBezTo>
                    <a:pt x="8" y="50"/>
                    <a:pt x="9" y="50"/>
                    <a:pt x="10" y="51"/>
                  </a:cubicBezTo>
                  <a:cubicBezTo>
                    <a:pt x="11" y="50"/>
                    <a:pt x="10" y="50"/>
                    <a:pt x="11" y="48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2" y="49"/>
                    <a:pt x="10" y="52"/>
                    <a:pt x="11" y="52"/>
                  </a:cubicBezTo>
                  <a:cubicBezTo>
                    <a:pt x="9" y="55"/>
                    <a:pt x="10" y="51"/>
                    <a:pt x="8" y="54"/>
                  </a:cubicBezTo>
                  <a:cubicBezTo>
                    <a:pt x="7" y="55"/>
                    <a:pt x="5" y="54"/>
                    <a:pt x="6" y="53"/>
                  </a:cubicBezTo>
                  <a:cubicBezTo>
                    <a:pt x="3" y="54"/>
                    <a:pt x="6" y="54"/>
                    <a:pt x="4" y="55"/>
                  </a:cubicBezTo>
                  <a:cubicBezTo>
                    <a:pt x="5" y="56"/>
                    <a:pt x="6" y="55"/>
                    <a:pt x="8" y="55"/>
                  </a:cubicBezTo>
                  <a:cubicBezTo>
                    <a:pt x="8" y="54"/>
                    <a:pt x="8" y="54"/>
                    <a:pt x="9" y="53"/>
                  </a:cubicBezTo>
                  <a:cubicBezTo>
                    <a:pt x="11" y="52"/>
                    <a:pt x="9" y="56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7"/>
                    <a:pt x="10" y="56"/>
                    <a:pt x="11" y="57"/>
                  </a:cubicBezTo>
                  <a:cubicBezTo>
                    <a:pt x="9" y="60"/>
                    <a:pt x="9" y="56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9" y="58"/>
                    <a:pt x="10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7"/>
                    <a:pt x="11" y="57"/>
                  </a:cubicBezTo>
                  <a:cubicBezTo>
                    <a:pt x="13" y="55"/>
                    <a:pt x="11" y="57"/>
                    <a:pt x="13" y="57"/>
                  </a:cubicBezTo>
                  <a:cubicBezTo>
                    <a:pt x="14" y="56"/>
                    <a:pt x="12" y="57"/>
                    <a:pt x="13" y="56"/>
                  </a:cubicBezTo>
                  <a:cubicBezTo>
                    <a:pt x="14" y="54"/>
                    <a:pt x="14" y="54"/>
                    <a:pt x="15" y="54"/>
                  </a:cubicBezTo>
                  <a:cubicBezTo>
                    <a:pt x="15" y="55"/>
                    <a:pt x="14" y="56"/>
                    <a:pt x="14" y="57"/>
                  </a:cubicBezTo>
                  <a:cubicBezTo>
                    <a:pt x="14" y="58"/>
                    <a:pt x="13" y="57"/>
                    <a:pt x="14" y="57"/>
                  </a:cubicBezTo>
                  <a:cubicBezTo>
                    <a:pt x="12" y="58"/>
                    <a:pt x="12" y="60"/>
                    <a:pt x="11" y="61"/>
                  </a:cubicBezTo>
                  <a:cubicBezTo>
                    <a:pt x="11" y="62"/>
                    <a:pt x="12" y="60"/>
                    <a:pt x="13" y="60"/>
                  </a:cubicBezTo>
                  <a:cubicBezTo>
                    <a:pt x="13" y="60"/>
                    <a:pt x="14" y="58"/>
                    <a:pt x="14" y="58"/>
                  </a:cubicBezTo>
                  <a:cubicBezTo>
                    <a:pt x="17" y="54"/>
                    <a:pt x="13" y="61"/>
                    <a:pt x="15" y="61"/>
                  </a:cubicBezTo>
                  <a:cubicBezTo>
                    <a:pt x="16" y="58"/>
                    <a:pt x="18" y="58"/>
                    <a:pt x="19" y="54"/>
                  </a:cubicBezTo>
                  <a:cubicBezTo>
                    <a:pt x="19" y="54"/>
                    <a:pt x="20" y="53"/>
                    <a:pt x="20" y="54"/>
                  </a:cubicBezTo>
                  <a:cubicBezTo>
                    <a:pt x="19" y="56"/>
                    <a:pt x="20" y="56"/>
                    <a:pt x="18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61"/>
                    <a:pt x="17" y="63"/>
                    <a:pt x="17" y="64"/>
                  </a:cubicBezTo>
                  <a:cubicBezTo>
                    <a:pt x="18" y="63"/>
                    <a:pt x="18" y="62"/>
                    <a:pt x="19" y="62"/>
                  </a:cubicBezTo>
                  <a:cubicBezTo>
                    <a:pt x="18" y="62"/>
                    <a:pt x="18" y="63"/>
                    <a:pt x="19" y="64"/>
                  </a:cubicBezTo>
                  <a:cubicBezTo>
                    <a:pt x="18" y="63"/>
                    <a:pt x="20" y="61"/>
                    <a:pt x="20" y="60"/>
                  </a:cubicBezTo>
                  <a:cubicBezTo>
                    <a:pt x="21" y="61"/>
                    <a:pt x="21" y="63"/>
                    <a:pt x="20" y="63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0" y="63"/>
                    <a:pt x="19" y="65"/>
                    <a:pt x="20" y="65"/>
                  </a:cubicBezTo>
                  <a:cubicBezTo>
                    <a:pt x="20" y="64"/>
                    <a:pt x="21" y="62"/>
                    <a:pt x="22" y="61"/>
                  </a:cubicBezTo>
                  <a:cubicBezTo>
                    <a:pt x="22" y="61"/>
                    <a:pt x="22" y="62"/>
                    <a:pt x="23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2" y="63"/>
                    <a:pt x="21" y="66"/>
                    <a:pt x="22" y="66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3" y="65"/>
                    <a:pt x="24" y="65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5"/>
                    <a:pt x="25" y="63"/>
                    <a:pt x="25" y="65"/>
                  </a:cubicBezTo>
                  <a:cubicBezTo>
                    <a:pt x="25" y="63"/>
                    <a:pt x="24" y="65"/>
                    <a:pt x="24" y="64"/>
                  </a:cubicBezTo>
                  <a:cubicBezTo>
                    <a:pt x="24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6" y="66"/>
                    <a:pt x="28" y="62"/>
                    <a:pt x="28" y="64"/>
                  </a:cubicBezTo>
                  <a:cubicBezTo>
                    <a:pt x="28" y="65"/>
                    <a:pt x="27" y="66"/>
                    <a:pt x="27" y="67"/>
                  </a:cubicBezTo>
                  <a:cubicBezTo>
                    <a:pt x="28" y="64"/>
                    <a:pt x="29" y="64"/>
                    <a:pt x="30" y="62"/>
                  </a:cubicBezTo>
                  <a:cubicBezTo>
                    <a:pt x="30" y="63"/>
                    <a:pt x="28" y="65"/>
                    <a:pt x="28" y="67"/>
                  </a:cubicBezTo>
                  <a:cubicBezTo>
                    <a:pt x="29" y="65"/>
                    <a:pt x="29" y="69"/>
                    <a:pt x="30" y="66"/>
                  </a:cubicBezTo>
                  <a:cubicBezTo>
                    <a:pt x="30" y="65"/>
                    <a:pt x="31" y="64"/>
                    <a:pt x="31" y="63"/>
                  </a:cubicBezTo>
                  <a:cubicBezTo>
                    <a:pt x="32" y="64"/>
                    <a:pt x="31" y="64"/>
                    <a:pt x="31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2" y="63"/>
                    <a:pt x="33" y="61"/>
                    <a:pt x="34" y="62"/>
                  </a:cubicBezTo>
                  <a:cubicBezTo>
                    <a:pt x="33" y="64"/>
                    <a:pt x="32" y="63"/>
                    <a:pt x="33" y="64"/>
                  </a:cubicBezTo>
                  <a:cubicBezTo>
                    <a:pt x="34" y="65"/>
                    <a:pt x="34" y="60"/>
                    <a:pt x="35" y="60"/>
                  </a:cubicBezTo>
                  <a:cubicBezTo>
                    <a:pt x="35" y="59"/>
                    <a:pt x="36" y="56"/>
                    <a:pt x="36" y="55"/>
                  </a:cubicBezTo>
                  <a:cubicBezTo>
                    <a:pt x="37" y="56"/>
                    <a:pt x="36" y="56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61"/>
                    <a:pt x="34" y="63"/>
                    <a:pt x="34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4" y="66"/>
                    <a:pt x="34" y="67"/>
                  </a:cubicBezTo>
                  <a:cubicBezTo>
                    <a:pt x="35" y="65"/>
                    <a:pt x="36" y="67"/>
                    <a:pt x="36" y="66"/>
                  </a:cubicBezTo>
                  <a:cubicBezTo>
                    <a:pt x="36" y="65"/>
                    <a:pt x="35" y="67"/>
                    <a:pt x="36" y="65"/>
                  </a:cubicBezTo>
                  <a:cubicBezTo>
                    <a:pt x="36" y="65"/>
                    <a:pt x="37" y="62"/>
                    <a:pt x="37" y="63"/>
                  </a:cubicBezTo>
                  <a:cubicBezTo>
                    <a:pt x="37" y="65"/>
                    <a:pt x="37" y="66"/>
                    <a:pt x="37" y="67"/>
                  </a:cubicBezTo>
                  <a:cubicBezTo>
                    <a:pt x="37" y="68"/>
                    <a:pt x="37" y="65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0" y="68"/>
                    <a:pt x="42" y="67"/>
                    <a:pt x="45" y="63"/>
                  </a:cubicBezTo>
                  <a:cubicBezTo>
                    <a:pt x="45" y="65"/>
                    <a:pt x="45" y="65"/>
                    <a:pt x="46" y="67"/>
                  </a:cubicBezTo>
                  <a:cubicBezTo>
                    <a:pt x="46" y="66"/>
                    <a:pt x="46" y="65"/>
                    <a:pt x="47" y="6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8" y="68"/>
                    <a:pt x="49" y="66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8"/>
                    <a:pt x="50" y="65"/>
                    <a:pt x="50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4"/>
                    <a:pt x="52" y="65"/>
                    <a:pt x="52" y="67"/>
                  </a:cubicBezTo>
                  <a:cubicBezTo>
                    <a:pt x="52" y="66"/>
                    <a:pt x="52" y="66"/>
                    <a:pt x="52" y="65"/>
                  </a:cubicBezTo>
                  <a:cubicBezTo>
                    <a:pt x="52" y="67"/>
                    <a:pt x="54" y="67"/>
                    <a:pt x="55" y="66"/>
                  </a:cubicBezTo>
                  <a:cubicBezTo>
                    <a:pt x="54" y="65"/>
                    <a:pt x="54" y="65"/>
                    <a:pt x="54" y="63"/>
                  </a:cubicBezTo>
                  <a:cubicBezTo>
                    <a:pt x="54" y="61"/>
                    <a:pt x="55" y="64"/>
                    <a:pt x="55" y="62"/>
                  </a:cubicBezTo>
                  <a:cubicBezTo>
                    <a:pt x="55" y="63"/>
                    <a:pt x="55" y="64"/>
                    <a:pt x="55" y="65"/>
                  </a:cubicBezTo>
                  <a:cubicBezTo>
                    <a:pt x="56" y="68"/>
                    <a:pt x="58" y="65"/>
                    <a:pt x="59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1" y="67"/>
                    <a:pt x="62" y="64"/>
                    <a:pt x="63" y="65"/>
                  </a:cubicBezTo>
                  <a:cubicBezTo>
                    <a:pt x="63" y="65"/>
                    <a:pt x="63" y="62"/>
                    <a:pt x="64" y="62"/>
                  </a:cubicBezTo>
                  <a:cubicBezTo>
                    <a:pt x="64" y="60"/>
                    <a:pt x="64" y="64"/>
                    <a:pt x="65" y="66"/>
                  </a:cubicBezTo>
                  <a:cubicBezTo>
                    <a:pt x="65" y="65"/>
                    <a:pt x="65" y="64"/>
                    <a:pt x="66" y="64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4"/>
                    <a:pt x="67" y="63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8" y="66"/>
                    <a:pt x="68" y="65"/>
                  </a:cubicBezTo>
                  <a:cubicBezTo>
                    <a:pt x="68" y="64"/>
                    <a:pt x="69" y="65"/>
                    <a:pt x="69" y="63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1" y="66"/>
                    <a:pt x="70" y="63"/>
                    <a:pt x="70" y="62"/>
                  </a:cubicBezTo>
                  <a:cubicBezTo>
                    <a:pt x="71" y="61"/>
                    <a:pt x="71" y="63"/>
                    <a:pt x="71" y="63"/>
                  </a:cubicBezTo>
                  <a:cubicBezTo>
                    <a:pt x="71" y="64"/>
                    <a:pt x="71" y="63"/>
                    <a:pt x="71" y="63"/>
                  </a:cubicBezTo>
                  <a:cubicBezTo>
                    <a:pt x="70" y="65"/>
                    <a:pt x="71" y="64"/>
                    <a:pt x="71" y="65"/>
                  </a:cubicBezTo>
                  <a:cubicBezTo>
                    <a:pt x="71" y="65"/>
                    <a:pt x="71" y="63"/>
                    <a:pt x="72" y="63"/>
                  </a:cubicBezTo>
                  <a:cubicBezTo>
                    <a:pt x="72" y="63"/>
                    <a:pt x="73" y="63"/>
                    <a:pt x="73" y="65"/>
                  </a:cubicBezTo>
                  <a:cubicBezTo>
                    <a:pt x="73" y="64"/>
                    <a:pt x="73" y="64"/>
                    <a:pt x="73" y="63"/>
                  </a:cubicBezTo>
                  <a:cubicBezTo>
                    <a:pt x="73" y="63"/>
                    <a:pt x="73" y="62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1"/>
                    <a:pt x="74" y="62"/>
                    <a:pt x="74" y="60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1"/>
                  </a:cubicBezTo>
                  <a:cubicBezTo>
                    <a:pt x="75" y="62"/>
                    <a:pt x="75" y="64"/>
                    <a:pt x="76" y="65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4"/>
                  </a:cubicBezTo>
                  <a:cubicBezTo>
                    <a:pt x="78" y="65"/>
                    <a:pt x="78" y="59"/>
                    <a:pt x="79" y="61"/>
                  </a:cubicBezTo>
                  <a:cubicBezTo>
                    <a:pt x="79" y="63"/>
                    <a:pt x="79" y="63"/>
                    <a:pt x="80" y="64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80" y="61"/>
                    <a:pt x="80" y="64"/>
                    <a:pt x="79" y="63"/>
                  </a:cubicBezTo>
                  <a:cubicBezTo>
                    <a:pt x="79" y="61"/>
                    <a:pt x="80" y="62"/>
                    <a:pt x="80" y="61"/>
                  </a:cubicBezTo>
                  <a:cubicBezTo>
                    <a:pt x="81" y="66"/>
                    <a:pt x="83" y="62"/>
                    <a:pt x="84" y="64"/>
                  </a:cubicBezTo>
                  <a:cubicBezTo>
                    <a:pt x="84" y="61"/>
                    <a:pt x="85" y="63"/>
                    <a:pt x="85" y="62"/>
                  </a:cubicBezTo>
                  <a:cubicBezTo>
                    <a:pt x="85" y="65"/>
                    <a:pt x="86" y="62"/>
                    <a:pt x="86" y="63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7" y="62"/>
                    <a:pt x="87" y="57"/>
                    <a:pt x="88" y="60"/>
                  </a:cubicBezTo>
                  <a:cubicBezTo>
                    <a:pt x="88" y="60"/>
                    <a:pt x="88" y="61"/>
                    <a:pt x="88" y="62"/>
                  </a:cubicBezTo>
                  <a:cubicBezTo>
                    <a:pt x="89" y="65"/>
                    <a:pt x="89" y="59"/>
                    <a:pt x="90" y="62"/>
                  </a:cubicBezTo>
                  <a:cubicBezTo>
                    <a:pt x="90" y="61"/>
                    <a:pt x="89" y="60"/>
                    <a:pt x="90" y="59"/>
                  </a:cubicBezTo>
                  <a:cubicBezTo>
                    <a:pt x="91" y="60"/>
                    <a:pt x="92" y="61"/>
                    <a:pt x="92" y="62"/>
                  </a:cubicBezTo>
                  <a:cubicBezTo>
                    <a:pt x="92" y="61"/>
                    <a:pt x="92" y="60"/>
                    <a:pt x="92" y="61"/>
                  </a:cubicBezTo>
                  <a:cubicBezTo>
                    <a:pt x="93" y="62"/>
                    <a:pt x="92" y="62"/>
                    <a:pt x="92" y="62"/>
                  </a:cubicBezTo>
                  <a:cubicBezTo>
                    <a:pt x="93" y="63"/>
                    <a:pt x="93" y="61"/>
                    <a:pt x="94" y="60"/>
                  </a:cubicBezTo>
                  <a:cubicBezTo>
                    <a:pt x="94" y="62"/>
                    <a:pt x="95" y="61"/>
                    <a:pt x="96" y="62"/>
                  </a:cubicBezTo>
                  <a:cubicBezTo>
                    <a:pt x="96" y="60"/>
                    <a:pt x="98" y="63"/>
                    <a:pt x="97" y="60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98" y="60"/>
                    <a:pt x="98" y="58"/>
                    <a:pt x="98" y="5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9" y="62"/>
                    <a:pt x="99" y="60"/>
                    <a:pt x="100" y="61"/>
                  </a:cubicBezTo>
                  <a:cubicBezTo>
                    <a:pt x="99" y="59"/>
                    <a:pt x="100" y="61"/>
                    <a:pt x="100" y="60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1" y="58"/>
                    <a:pt x="100" y="58"/>
                    <a:pt x="101" y="57"/>
                  </a:cubicBezTo>
                  <a:cubicBezTo>
                    <a:pt x="101" y="57"/>
                    <a:pt x="101" y="60"/>
                    <a:pt x="101" y="59"/>
                  </a:cubicBezTo>
                  <a:cubicBezTo>
                    <a:pt x="102" y="60"/>
                    <a:pt x="102" y="60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59"/>
                    <a:pt x="104" y="59"/>
                  </a:cubicBezTo>
                  <a:cubicBezTo>
                    <a:pt x="106" y="60"/>
                    <a:pt x="108" y="58"/>
                    <a:pt x="108" y="57"/>
                  </a:cubicBezTo>
                  <a:cubicBezTo>
                    <a:pt x="108" y="57"/>
                    <a:pt x="108" y="58"/>
                    <a:pt x="108" y="58"/>
                  </a:cubicBezTo>
                  <a:cubicBezTo>
                    <a:pt x="108" y="57"/>
                    <a:pt x="108" y="56"/>
                    <a:pt x="109" y="57"/>
                  </a:cubicBezTo>
                  <a:cubicBezTo>
                    <a:pt x="109" y="56"/>
                    <a:pt x="109" y="58"/>
                    <a:pt x="110" y="58"/>
                  </a:cubicBezTo>
                  <a:cubicBezTo>
                    <a:pt x="110" y="58"/>
                    <a:pt x="110" y="56"/>
                    <a:pt x="109" y="56"/>
                  </a:cubicBezTo>
                  <a:cubicBezTo>
                    <a:pt x="111" y="59"/>
                    <a:pt x="111" y="55"/>
                    <a:pt x="113" y="56"/>
                  </a:cubicBezTo>
                  <a:cubicBezTo>
                    <a:pt x="113" y="56"/>
                    <a:pt x="113" y="57"/>
                    <a:pt x="113" y="57"/>
                  </a:cubicBezTo>
                  <a:cubicBezTo>
                    <a:pt x="114" y="56"/>
                    <a:pt x="114" y="55"/>
                    <a:pt x="115" y="53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4"/>
                  </a:cubicBezTo>
                  <a:cubicBezTo>
                    <a:pt x="115" y="52"/>
                    <a:pt x="116" y="51"/>
                    <a:pt x="116" y="51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8" y="51"/>
                    <a:pt x="117" y="51"/>
                    <a:pt x="117" y="52"/>
                  </a:cubicBezTo>
                  <a:cubicBezTo>
                    <a:pt x="118" y="54"/>
                    <a:pt x="119" y="53"/>
                    <a:pt x="119" y="53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0" y="51"/>
                    <a:pt x="120" y="53"/>
                    <a:pt x="120" y="53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1" y="50"/>
                    <a:pt x="121" y="51"/>
                  </a:cubicBezTo>
                  <a:cubicBezTo>
                    <a:pt x="122" y="50"/>
                    <a:pt x="122" y="47"/>
                    <a:pt x="122" y="45"/>
                  </a:cubicBezTo>
                  <a:cubicBezTo>
                    <a:pt x="122" y="46"/>
                    <a:pt x="123" y="44"/>
                    <a:pt x="123" y="44"/>
                  </a:cubicBezTo>
                  <a:cubicBezTo>
                    <a:pt x="124" y="45"/>
                    <a:pt x="123" y="44"/>
                    <a:pt x="123" y="45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7"/>
                    <a:pt x="125" y="49"/>
                    <a:pt x="125" y="50"/>
                  </a:cubicBezTo>
                  <a:cubicBezTo>
                    <a:pt x="125" y="49"/>
                    <a:pt x="126" y="49"/>
                    <a:pt x="127" y="50"/>
                  </a:cubicBezTo>
                  <a:cubicBezTo>
                    <a:pt x="126" y="47"/>
                    <a:pt x="128" y="48"/>
                    <a:pt x="127" y="45"/>
                  </a:cubicBezTo>
                  <a:cubicBezTo>
                    <a:pt x="128" y="45"/>
                    <a:pt x="128" y="47"/>
                    <a:pt x="129" y="48"/>
                  </a:cubicBezTo>
                  <a:cubicBezTo>
                    <a:pt x="129" y="46"/>
                    <a:pt x="131" y="47"/>
                    <a:pt x="131" y="46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2" y="46"/>
                    <a:pt x="134" y="46"/>
                    <a:pt x="133" y="43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5" y="45"/>
                    <a:pt x="133" y="42"/>
                    <a:pt x="134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3"/>
                    <a:pt x="136" y="45"/>
                    <a:pt x="136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7" y="43"/>
                    <a:pt x="138" y="43"/>
                    <a:pt x="137" y="41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4"/>
                    <a:pt x="138" y="41"/>
                    <a:pt x="139" y="41"/>
                  </a:cubicBezTo>
                  <a:cubicBezTo>
                    <a:pt x="139" y="42"/>
                    <a:pt x="140" y="42"/>
                    <a:pt x="139" y="42"/>
                  </a:cubicBezTo>
                  <a:cubicBezTo>
                    <a:pt x="139" y="41"/>
                    <a:pt x="140" y="41"/>
                    <a:pt x="140" y="40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5" y="41"/>
                    <a:pt x="148" y="39"/>
                    <a:pt x="150" y="36"/>
                  </a:cubicBezTo>
                  <a:cubicBezTo>
                    <a:pt x="152" y="38"/>
                    <a:pt x="150" y="38"/>
                    <a:pt x="151" y="39"/>
                  </a:cubicBezTo>
                  <a:cubicBezTo>
                    <a:pt x="150" y="37"/>
                    <a:pt x="151" y="38"/>
                    <a:pt x="152" y="37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2" y="37"/>
                    <a:pt x="153" y="38"/>
                    <a:pt x="153" y="37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5"/>
                    <a:pt x="155" y="38"/>
                    <a:pt x="154" y="36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4" y="35"/>
                    <a:pt x="156" y="37"/>
                    <a:pt x="156" y="35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7" y="36"/>
                    <a:pt x="156" y="32"/>
                    <a:pt x="157" y="34"/>
                  </a:cubicBezTo>
                  <a:cubicBezTo>
                    <a:pt x="157" y="33"/>
                    <a:pt x="158" y="32"/>
                    <a:pt x="157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0" y="30"/>
                    <a:pt x="163" y="29"/>
                    <a:pt x="162" y="26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4"/>
                    <a:pt x="167" y="27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5" y="21"/>
                    <a:pt x="167" y="21"/>
                    <a:pt x="166" y="20"/>
                  </a:cubicBezTo>
                  <a:cubicBezTo>
                    <a:pt x="166" y="21"/>
                    <a:pt x="166" y="21"/>
                    <a:pt x="167" y="21"/>
                  </a:cubicBezTo>
                  <a:cubicBezTo>
                    <a:pt x="167" y="21"/>
                    <a:pt x="166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71" y="20"/>
                    <a:pt x="176" y="17"/>
                    <a:pt x="174" y="13"/>
                  </a:cubicBezTo>
                  <a:cubicBezTo>
                    <a:pt x="174" y="12"/>
                    <a:pt x="177" y="14"/>
                    <a:pt x="177" y="14"/>
                  </a:cubicBezTo>
                  <a:cubicBezTo>
                    <a:pt x="175" y="10"/>
                    <a:pt x="181" y="9"/>
                    <a:pt x="177" y="5"/>
                  </a:cubicBezTo>
                  <a:close/>
                  <a:moveTo>
                    <a:pt x="10" y="32"/>
                  </a:moveTo>
                  <a:cubicBezTo>
                    <a:pt x="10" y="32"/>
                    <a:pt x="10" y="32"/>
                    <a:pt x="10" y="31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5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lose/>
                  <a:moveTo>
                    <a:pt x="9" y="32"/>
                  </a:moveTo>
                  <a:cubicBezTo>
                    <a:pt x="9" y="33"/>
                    <a:pt x="8" y="33"/>
                    <a:pt x="8" y="33"/>
                  </a:cubicBezTo>
                  <a:cubicBezTo>
                    <a:pt x="9" y="31"/>
                    <a:pt x="10" y="31"/>
                    <a:pt x="10" y="32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9" y="34"/>
                    <a:pt x="9" y="32"/>
                  </a:cubicBezTo>
                  <a:close/>
                  <a:moveTo>
                    <a:pt x="7" y="35"/>
                  </a:move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9" y="35"/>
                    <a:pt x="9" y="35"/>
                  </a:cubicBezTo>
                  <a:cubicBezTo>
                    <a:pt x="9" y="35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6"/>
                    <a:pt x="8" y="36"/>
                    <a:pt x="7" y="35"/>
                  </a:cubicBezTo>
                  <a:close/>
                  <a:moveTo>
                    <a:pt x="9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7"/>
                  </a:cubicBezTo>
                  <a:cubicBezTo>
                    <a:pt x="10" y="36"/>
                    <a:pt x="9" y="36"/>
                    <a:pt x="9" y="3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2" name="Freeform 435"/>
            <p:cNvSpPr/>
            <p:nvPr/>
          </p:nvSpPr>
          <p:spPr>
            <a:xfrm>
              <a:off x="10025063" y="4881563"/>
              <a:ext cx="7937" cy="3175"/>
            </a:xfrm>
            <a:custGeom>
              <a:avLst/>
              <a:gdLst/>
              <a:ahLst/>
              <a:cxnLst>
                <a:cxn ang="0">
                  <a:pos x="3968" y="0"/>
                </a:cxn>
                <a:cxn ang="0">
                  <a:pos x="0" y="3175"/>
                </a:cxn>
                <a:cxn ang="0">
                  <a:pos x="7937" y="0"/>
                </a:cxn>
                <a:cxn ang="0">
                  <a:pos x="3968" y="0"/>
                </a:cxn>
              </a:cxnLst>
              <a:rect l="0" t="0" r="0" b="0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3" name="Freeform 436"/>
            <p:cNvSpPr>
              <a:spLocks noEditPoints="1"/>
            </p:cNvSpPr>
            <p:nvPr/>
          </p:nvSpPr>
          <p:spPr>
            <a:xfrm>
              <a:off x="9531350" y="2778125"/>
              <a:ext cx="1528762" cy="2152650"/>
            </a:xfrm>
            <a:custGeom>
              <a:avLst/>
              <a:gdLst/>
              <a:ahLst/>
              <a:cxnLst>
                <a:cxn ang="0">
                  <a:pos x="647652" y="2145123"/>
                </a:cxn>
                <a:cxn ang="0">
                  <a:pos x="771911" y="2137596"/>
                </a:cxn>
                <a:cxn ang="0">
                  <a:pos x="899936" y="2122543"/>
                </a:cxn>
                <a:cxn ang="0">
                  <a:pos x="1058084" y="2058565"/>
                </a:cxn>
                <a:cxn ang="0">
                  <a:pos x="1129627" y="1964481"/>
                </a:cxn>
                <a:cxn ang="0">
                  <a:pos x="768146" y="1486532"/>
                </a:cxn>
                <a:cxn ang="0">
                  <a:pos x="779442" y="1275783"/>
                </a:cxn>
                <a:cxn ang="0">
                  <a:pos x="805800" y="1049981"/>
                </a:cxn>
                <a:cxn ang="0">
                  <a:pos x="666479" y="1144065"/>
                </a:cxn>
                <a:cxn ang="0">
                  <a:pos x="692837" y="1121485"/>
                </a:cxn>
                <a:cxn ang="0">
                  <a:pos x="741788" y="1208043"/>
                </a:cxn>
                <a:cxn ang="0">
                  <a:pos x="700368" y="1268257"/>
                </a:cxn>
                <a:cxn ang="0">
                  <a:pos x="715430" y="1305890"/>
                </a:cxn>
                <a:cxn ang="0">
                  <a:pos x="711665" y="1373631"/>
                </a:cxn>
                <a:cxn ang="0">
                  <a:pos x="711665" y="1437608"/>
                </a:cxn>
                <a:cxn ang="0">
                  <a:pos x="730492" y="1509113"/>
                </a:cxn>
                <a:cxn ang="0">
                  <a:pos x="745553" y="1603197"/>
                </a:cxn>
                <a:cxn ang="0">
                  <a:pos x="346418" y="1042454"/>
                </a:cxn>
                <a:cxn ang="0">
                  <a:pos x="256048" y="820415"/>
                </a:cxn>
                <a:cxn ang="0">
                  <a:pos x="711665" y="745148"/>
                </a:cxn>
                <a:cxn ang="0">
                  <a:pos x="1125861" y="1049981"/>
                </a:cxn>
                <a:cxn ang="0">
                  <a:pos x="903701" y="1599434"/>
                </a:cxn>
                <a:cxn ang="0">
                  <a:pos x="941355" y="1509113"/>
                </a:cxn>
                <a:cxn ang="0">
                  <a:pos x="967713" y="1430082"/>
                </a:cxn>
                <a:cxn ang="0">
                  <a:pos x="986540" y="1287073"/>
                </a:cxn>
                <a:cxn ang="0">
                  <a:pos x="1050553" y="1147829"/>
                </a:cxn>
                <a:cxn ang="0">
                  <a:pos x="1216231" y="1080088"/>
                </a:cxn>
                <a:cxn ang="0">
                  <a:pos x="1299071" y="869339"/>
                </a:cxn>
                <a:cxn ang="0">
                  <a:pos x="1178577" y="613429"/>
                </a:cxn>
                <a:cxn ang="0">
                  <a:pos x="749319" y="451604"/>
                </a:cxn>
                <a:cxn ang="0">
                  <a:pos x="372776" y="711277"/>
                </a:cxn>
                <a:cxn ang="0">
                  <a:pos x="252283" y="587086"/>
                </a:cxn>
                <a:cxn ang="0">
                  <a:pos x="67777" y="929553"/>
                </a:cxn>
                <a:cxn ang="0">
                  <a:pos x="64012" y="812888"/>
                </a:cxn>
                <a:cxn ang="0">
                  <a:pos x="67777" y="797835"/>
                </a:cxn>
                <a:cxn ang="0">
                  <a:pos x="67777" y="801598"/>
                </a:cxn>
                <a:cxn ang="0">
                  <a:pos x="75308" y="812888"/>
                </a:cxn>
                <a:cxn ang="0">
                  <a:pos x="135555" y="963423"/>
                </a:cxn>
                <a:cxn ang="0">
                  <a:pos x="301233" y="1102668"/>
                </a:cxn>
                <a:cxn ang="0">
                  <a:pos x="538455" y="1144065"/>
                </a:cxn>
                <a:cxn ang="0">
                  <a:pos x="609998" y="1411265"/>
                </a:cxn>
                <a:cxn ang="0">
                  <a:pos x="666479" y="1896740"/>
                </a:cxn>
                <a:cxn ang="0">
                  <a:pos x="722961" y="1994588"/>
                </a:cxn>
                <a:cxn ang="0">
                  <a:pos x="719195" y="1896740"/>
                </a:cxn>
                <a:cxn ang="0">
                  <a:pos x="722961" y="1828999"/>
                </a:cxn>
                <a:cxn ang="0">
                  <a:pos x="730492" y="1697281"/>
                </a:cxn>
                <a:cxn ang="0">
                  <a:pos x="828393" y="1682228"/>
                </a:cxn>
                <a:cxn ang="0">
                  <a:pos x="903701" y="1765022"/>
                </a:cxn>
                <a:cxn ang="0">
                  <a:pos x="930059" y="2043512"/>
                </a:cxn>
                <a:cxn ang="0">
                  <a:pos x="549751" y="2051038"/>
                </a:cxn>
                <a:cxn ang="0">
                  <a:pos x="515863" y="1972008"/>
                </a:cxn>
                <a:cxn ang="0">
                  <a:pos x="489505" y="2081145"/>
                </a:cxn>
                <a:cxn ang="0">
                  <a:pos x="726726" y="1162882"/>
                </a:cxn>
                <a:cxn ang="0">
                  <a:pos x="738023" y="1140302"/>
                </a:cxn>
                <a:cxn ang="0">
                  <a:pos x="786973" y="1110195"/>
                </a:cxn>
                <a:cxn ang="0">
                  <a:pos x="820862" y="1132775"/>
                </a:cxn>
                <a:cxn ang="0">
                  <a:pos x="832158" y="1155355"/>
                </a:cxn>
                <a:cxn ang="0">
                  <a:pos x="794504" y="1166645"/>
                </a:cxn>
                <a:cxn ang="0">
                  <a:pos x="835924" y="1155355"/>
                </a:cxn>
                <a:cxn ang="0">
                  <a:pos x="719195" y="696224"/>
                </a:cxn>
                <a:cxn ang="0">
                  <a:pos x="237221" y="699987"/>
                </a:cxn>
                <a:cxn ang="0">
                  <a:pos x="82839" y="805362"/>
                </a:cxn>
              </a:cxnLst>
              <a:rect l="0" t="0" r="0" b="0"/>
              <a:pathLst>
                <a:path w="406" h="572">
                  <a:moveTo>
                    <a:pt x="135" y="564"/>
                  </a:moveTo>
                  <a:cubicBezTo>
                    <a:pt x="136" y="564"/>
                    <a:pt x="137" y="565"/>
                    <a:pt x="137" y="564"/>
                  </a:cubicBezTo>
                  <a:cubicBezTo>
                    <a:pt x="137" y="565"/>
                    <a:pt x="137" y="565"/>
                    <a:pt x="137" y="565"/>
                  </a:cubicBezTo>
                  <a:cubicBezTo>
                    <a:pt x="138" y="565"/>
                    <a:pt x="140" y="563"/>
                    <a:pt x="139" y="566"/>
                  </a:cubicBezTo>
                  <a:cubicBezTo>
                    <a:pt x="140" y="563"/>
                    <a:pt x="139" y="565"/>
                    <a:pt x="138" y="564"/>
                  </a:cubicBezTo>
                  <a:cubicBezTo>
                    <a:pt x="139" y="562"/>
                    <a:pt x="140" y="563"/>
                    <a:pt x="141" y="562"/>
                  </a:cubicBezTo>
                  <a:cubicBezTo>
                    <a:pt x="139" y="565"/>
                    <a:pt x="142" y="563"/>
                    <a:pt x="142" y="564"/>
                  </a:cubicBezTo>
                  <a:cubicBezTo>
                    <a:pt x="142" y="565"/>
                    <a:pt x="142" y="565"/>
                    <a:pt x="142" y="566"/>
                  </a:cubicBezTo>
                  <a:cubicBezTo>
                    <a:pt x="143" y="564"/>
                    <a:pt x="143" y="564"/>
                    <a:pt x="143" y="564"/>
                  </a:cubicBezTo>
                  <a:cubicBezTo>
                    <a:pt x="142" y="568"/>
                    <a:pt x="145" y="564"/>
                    <a:pt x="145" y="566"/>
                  </a:cubicBezTo>
                  <a:cubicBezTo>
                    <a:pt x="144" y="566"/>
                    <a:pt x="144" y="568"/>
                    <a:pt x="144" y="569"/>
                  </a:cubicBezTo>
                  <a:cubicBezTo>
                    <a:pt x="144" y="566"/>
                    <a:pt x="146" y="566"/>
                    <a:pt x="147" y="564"/>
                  </a:cubicBezTo>
                  <a:cubicBezTo>
                    <a:pt x="148" y="565"/>
                    <a:pt x="145" y="567"/>
                    <a:pt x="145" y="569"/>
                  </a:cubicBezTo>
                  <a:cubicBezTo>
                    <a:pt x="146" y="567"/>
                    <a:pt x="146" y="571"/>
                    <a:pt x="147" y="568"/>
                  </a:cubicBezTo>
                  <a:cubicBezTo>
                    <a:pt x="147" y="567"/>
                    <a:pt x="148" y="567"/>
                    <a:pt x="149" y="566"/>
                  </a:cubicBezTo>
                  <a:cubicBezTo>
                    <a:pt x="150" y="566"/>
                    <a:pt x="148" y="567"/>
                    <a:pt x="148" y="568"/>
                  </a:cubicBezTo>
                  <a:cubicBezTo>
                    <a:pt x="149" y="568"/>
                    <a:pt x="150" y="566"/>
                    <a:pt x="150" y="565"/>
                  </a:cubicBezTo>
                  <a:cubicBezTo>
                    <a:pt x="150" y="566"/>
                    <a:pt x="152" y="564"/>
                    <a:pt x="152" y="565"/>
                  </a:cubicBezTo>
                  <a:cubicBezTo>
                    <a:pt x="152" y="567"/>
                    <a:pt x="150" y="566"/>
                    <a:pt x="150" y="567"/>
                  </a:cubicBezTo>
                  <a:cubicBezTo>
                    <a:pt x="152" y="568"/>
                    <a:pt x="152" y="563"/>
                    <a:pt x="154" y="563"/>
                  </a:cubicBezTo>
                  <a:cubicBezTo>
                    <a:pt x="153" y="562"/>
                    <a:pt x="155" y="559"/>
                    <a:pt x="155" y="558"/>
                  </a:cubicBezTo>
                  <a:cubicBezTo>
                    <a:pt x="157" y="560"/>
                    <a:pt x="155" y="559"/>
                    <a:pt x="155" y="561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5" y="564"/>
                    <a:pt x="152" y="566"/>
                    <a:pt x="153" y="568"/>
                  </a:cubicBezTo>
                  <a:cubicBezTo>
                    <a:pt x="154" y="567"/>
                    <a:pt x="154" y="567"/>
                    <a:pt x="154" y="567"/>
                  </a:cubicBezTo>
                  <a:cubicBezTo>
                    <a:pt x="153" y="568"/>
                    <a:pt x="153" y="569"/>
                    <a:pt x="153" y="570"/>
                  </a:cubicBezTo>
                  <a:cubicBezTo>
                    <a:pt x="153" y="568"/>
                    <a:pt x="154" y="570"/>
                    <a:pt x="155" y="570"/>
                  </a:cubicBezTo>
                  <a:cubicBezTo>
                    <a:pt x="155" y="568"/>
                    <a:pt x="154" y="570"/>
                    <a:pt x="154" y="569"/>
                  </a:cubicBezTo>
                  <a:cubicBezTo>
                    <a:pt x="155" y="568"/>
                    <a:pt x="156" y="566"/>
                    <a:pt x="157" y="567"/>
                  </a:cubicBezTo>
                  <a:cubicBezTo>
                    <a:pt x="156" y="568"/>
                    <a:pt x="157" y="569"/>
                    <a:pt x="156" y="570"/>
                  </a:cubicBezTo>
                  <a:cubicBezTo>
                    <a:pt x="157" y="571"/>
                    <a:pt x="157" y="568"/>
                    <a:pt x="157" y="569"/>
                  </a:cubicBezTo>
                  <a:cubicBezTo>
                    <a:pt x="157" y="570"/>
                    <a:pt x="157" y="570"/>
                    <a:pt x="157" y="570"/>
                  </a:cubicBezTo>
                  <a:cubicBezTo>
                    <a:pt x="160" y="571"/>
                    <a:pt x="164" y="571"/>
                    <a:pt x="166" y="567"/>
                  </a:cubicBezTo>
                  <a:cubicBezTo>
                    <a:pt x="166" y="569"/>
                    <a:pt x="167" y="569"/>
                    <a:pt x="169" y="570"/>
                  </a:cubicBezTo>
                  <a:cubicBezTo>
                    <a:pt x="168" y="570"/>
                    <a:pt x="169" y="569"/>
                    <a:pt x="169" y="568"/>
                  </a:cubicBezTo>
                  <a:cubicBezTo>
                    <a:pt x="170" y="570"/>
                    <a:pt x="170" y="570"/>
                    <a:pt x="170" y="570"/>
                  </a:cubicBezTo>
                  <a:cubicBezTo>
                    <a:pt x="170" y="572"/>
                    <a:pt x="172" y="570"/>
                    <a:pt x="172" y="569"/>
                  </a:cubicBezTo>
                  <a:cubicBezTo>
                    <a:pt x="172" y="570"/>
                    <a:pt x="172" y="570"/>
                    <a:pt x="172" y="570"/>
                  </a:cubicBezTo>
                  <a:cubicBezTo>
                    <a:pt x="173" y="571"/>
                    <a:pt x="173" y="569"/>
                    <a:pt x="173" y="568"/>
                  </a:cubicBezTo>
                  <a:cubicBezTo>
                    <a:pt x="174" y="570"/>
                    <a:pt x="174" y="570"/>
                    <a:pt x="174" y="570"/>
                  </a:cubicBezTo>
                  <a:cubicBezTo>
                    <a:pt x="174" y="569"/>
                    <a:pt x="174" y="569"/>
                    <a:pt x="174" y="569"/>
                  </a:cubicBezTo>
                  <a:cubicBezTo>
                    <a:pt x="174" y="568"/>
                    <a:pt x="175" y="568"/>
                    <a:pt x="175" y="570"/>
                  </a:cubicBezTo>
                  <a:cubicBezTo>
                    <a:pt x="175" y="570"/>
                    <a:pt x="176" y="569"/>
                    <a:pt x="175" y="569"/>
                  </a:cubicBezTo>
                  <a:cubicBezTo>
                    <a:pt x="176" y="570"/>
                    <a:pt x="178" y="570"/>
                    <a:pt x="179" y="569"/>
                  </a:cubicBezTo>
                  <a:cubicBezTo>
                    <a:pt x="178" y="569"/>
                    <a:pt x="178" y="568"/>
                    <a:pt x="178" y="567"/>
                  </a:cubicBezTo>
                  <a:cubicBezTo>
                    <a:pt x="178" y="564"/>
                    <a:pt x="179" y="567"/>
                    <a:pt x="179" y="566"/>
                  </a:cubicBezTo>
                  <a:cubicBezTo>
                    <a:pt x="179" y="567"/>
                    <a:pt x="180" y="567"/>
                    <a:pt x="179" y="568"/>
                  </a:cubicBezTo>
                  <a:cubicBezTo>
                    <a:pt x="181" y="571"/>
                    <a:pt x="183" y="569"/>
                    <a:pt x="184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70"/>
                    <a:pt x="188" y="568"/>
                    <a:pt x="189" y="569"/>
                  </a:cubicBezTo>
                  <a:cubicBezTo>
                    <a:pt x="189" y="568"/>
                    <a:pt x="189" y="565"/>
                    <a:pt x="190" y="565"/>
                  </a:cubicBezTo>
                  <a:cubicBezTo>
                    <a:pt x="190" y="563"/>
                    <a:pt x="190" y="567"/>
                    <a:pt x="191" y="569"/>
                  </a:cubicBezTo>
                  <a:cubicBezTo>
                    <a:pt x="191" y="568"/>
                    <a:pt x="192" y="567"/>
                    <a:pt x="192" y="567"/>
                  </a:cubicBezTo>
                  <a:cubicBezTo>
                    <a:pt x="192" y="568"/>
                    <a:pt x="192" y="568"/>
                    <a:pt x="192" y="568"/>
                  </a:cubicBezTo>
                  <a:cubicBezTo>
                    <a:pt x="192" y="567"/>
                    <a:pt x="193" y="566"/>
                    <a:pt x="194" y="567"/>
                  </a:cubicBezTo>
                  <a:cubicBezTo>
                    <a:pt x="194" y="567"/>
                    <a:pt x="194" y="567"/>
                    <a:pt x="194" y="567"/>
                  </a:cubicBezTo>
                  <a:cubicBezTo>
                    <a:pt x="194" y="567"/>
                    <a:pt x="195" y="569"/>
                    <a:pt x="195" y="568"/>
                  </a:cubicBezTo>
                  <a:cubicBezTo>
                    <a:pt x="195" y="567"/>
                    <a:pt x="196" y="568"/>
                    <a:pt x="196" y="566"/>
                  </a:cubicBezTo>
                  <a:cubicBezTo>
                    <a:pt x="197" y="567"/>
                    <a:pt x="197" y="567"/>
                    <a:pt x="197" y="567"/>
                  </a:cubicBezTo>
                  <a:cubicBezTo>
                    <a:pt x="197" y="565"/>
                    <a:pt x="197" y="565"/>
                    <a:pt x="197" y="565"/>
                  </a:cubicBezTo>
                  <a:cubicBezTo>
                    <a:pt x="197" y="566"/>
                    <a:pt x="197" y="566"/>
                    <a:pt x="197" y="566"/>
                  </a:cubicBezTo>
                  <a:cubicBezTo>
                    <a:pt x="197" y="568"/>
                    <a:pt x="197" y="568"/>
                    <a:pt x="197" y="568"/>
                  </a:cubicBezTo>
                  <a:cubicBezTo>
                    <a:pt x="198" y="569"/>
                    <a:pt x="197" y="566"/>
                    <a:pt x="198" y="565"/>
                  </a:cubicBezTo>
                  <a:cubicBezTo>
                    <a:pt x="198" y="564"/>
                    <a:pt x="198" y="566"/>
                    <a:pt x="199" y="566"/>
                  </a:cubicBezTo>
                  <a:cubicBezTo>
                    <a:pt x="198" y="567"/>
                    <a:pt x="198" y="566"/>
                    <a:pt x="198" y="566"/>
                  </a:cubicBezTo>
                  <a:cubicBezTo>
                    <a:pt x="198" y="568"/>
                    <a:pt x="198" y="567"/>
                    <a:pt x="199" y="568"/>
                  </a:cubicBezTo>
                  <a:cubicBezTo>
                    <a:pt x="199" y="568"/>
                    <a:pt x="199" y="566"/>
                    <a:pt x="199" y="566"/>
                  </a:cubicBezTo>
                  <a:cubicBezTo>
                    <a:pt x="200" y="566"/>
                    <a:pt x="201" y="566"/>
                    <a:pt x="200" y="568"/>
                  </a:cubicBezTo>
                  <a:cubicBezTo>
                    <a:pt x="201" y="567"/>
                    <a:pt x="201" y="567"/>
                    <a:pt x="201" y="566"/>
                  </a:cubicBezTo>
                  <a:cubicBezTo>
                    <a:pt x="201" y="566"/>
                    <a:pt x="200" y="565"/>
                    <a:pt x="200" y="564"/>
                  </a:cubicBezTo>
                  <a:cubicBezTo>
                    <a:pt x="201" y="564"/>
                    <a:pt x="201" y="564"/>
                    <a:pt x="201" y="564"/>
                  </a:cubicBezTo>
                  <a:cubicBezTo>
                    <a:pt x="201" y="565"/>
                    <a:pt x="201" y="565"/>
                    <a:pt x="201" y="565"/>
                  </a:cubicBezTo>
                  <a:cubicBezTo>
                    <a:pt x="201" y="564"/>
                    <a:pt x="202" y="565"/>
                    <a:pt x="202" y="563"/>
                  </a:cubicBezTo>
                  <a:cubicBezTo>
                    <a:pt x="202" y="565"/>
                    <a:pt x="202" y="565"/>
                    <a:pt x="202" y="565"/>
                  </a:cubicBezTo>
                  <a:cubicBezTo>
                    <a:pt x="203" y="564"/>
                    <a:pt x="203" y="564"/>
                    <a:pt x="204" y="564"/>
                  </a:cubicBezTo>
                  <a:cubicBezTo>
                    <a:pt x="204" y="566"/>
                    <a:pt x="204" y="568"/>
                    <a:pt x="205" y="568"/>
                  </a:cubicBezTo>
                  <a:cubicBezTo>
                    <a:pt x="205" y="566"/>
                    <a:pt x="205" y="566"/>
                    <a:pt x="205" y="566"/>
                  </a:cubicBezTo>
                  <a:cubicBezTo>
                    <a:pt x="206" y="566"/>
                    <a:pt x="206" y="566"/>
                    <a:pt x="206" y="567"/>
                  </a:cubicBezTo>
                  <a:cubicBezTo>
                    <a:pt x="207" y="568"/>
                    <a:pt x="207" y="562"/>
                    <a:pt x="209" y="564"/>
                  </a:cubicBezTo>
                  <a:cubicBezTo>
                    <a:pt x="208" y="566"/>
                    <a:pt x="209" y="566"/>
                    <a:pt x="209" y="567"/>
                  </a:cubicBezTo>
                  <a:cubicBezTo>
                    <a:pt x="209" y="566"/>
                    <a:pt x="209" y="566"/>
                    <a:pt x="209" y="566"/>
                  </a:cubicBezTo>
                  <a:cubicBezTo>
                    <a:pt x="209" y="565"/>
                    <a:pt x="209" y="567"/>
                    <a:pt x="209" y="566"/>
                  </a:cubicBezTo>
                  <a:cubicBezTo>
                    <a:pt x="208" y="564"/>
                    <a:pt x="209" y="565"/>
                    <a:pt x="209" y="564"/>
                  </a:cubicBezTo>
                  <a:cubicBezTo>
                    <a:pt x="211" y="569"/>
                    <a:pt x="213" y="565"/>
                    <a:pt x="215" y="567"/>
                  </a:cubicBezTo>
                  <a:cubicBezTo>
                    <a:pt x="215" y="565"/>
                    <a:pt x="216" y="567"/>
                    <a:pt x="216" y="566"/>
                  </a:cubicBezTo>
                  <a:cubicBezTo>
                    <a:pt x="216" y="568"/>
                    <a:pt x="217" y="565"/>
                    <a:pt x="217" y="567"/>
                  </a:cubicBezTo>
                  <a:cubicBezTo>
                    <a:pt x="217" y="564"/>
                    <a:pt x="217" y="564"/>
                    <a:pt x="217" y="564"/>
                  </a:cubicBezTo>
                  <a:cubicBezTo>
                    <a:pt x="218" y="566"/>
                    <a:pt x="218" y="560"/>
                    <a:pt x="219" y="563"/>
                  </a:cubicBezTo>
                  <a:cubicBezTo>
                    <a:pt x="220" y="564"/>
                    <a:pt x="219" y="565"/>
                    <a:pt x="219" y="565"/>
                  </a:cubicBezTo>
                  <a:cubicBezTo>
                    <a:pt x="220" y="568"/>
                    <a:pt x="221" y="563"/>
                    <a:pt x="222" y="566"/>
                  </a:cubicBezTo>
                  <a:cubicBezTo>
                    <a:pt x="222" y="565"/>
                    <a:pt x="221" y="563"/>
                    <a:pt x="222" y="562"/>
                  </a:cubicBezTo>
                  <a:cubicBezTo>
                    <a:pt x="223" y="563"/>
                    <a:pt x="224" y="565"/>
                    <a:pt x="224" y="565"/>
                  </a:cubicBezTo>
                  <a:cubicBezTo>
                    <a:pt x="224" y="565"/>
                    <a:pt x="224" y="564"/>
                    <a:pt x="225" y="565"/>
                  </a:cubicBezTo>
                  <a:cubicBezTo>
                    <a:pt x="225" y="565"/>
                    <a:pt x="225" y="565"/>
                    <a:pt x="225" y="566"/>
                  </a:cubicBezTo>
                  <a:cubicBezTo>
                    <a:pt x="226" y="566"/>
                    <a:pt x="226" y="565"/>
                    <a:pt x="227" y="564"/>
                  </a:cubicBezTo>
                  <a:cubicBezTo>
                    <a:pt x="227" y="566"/>
                    <a:pt x="229" y="565"/>
                    <a:pt x="230" y="566"/>
                  </a:cubicBezTo>
                  <a:cubicBezTo>
                    <a:pt x="230" y="563"/>
                    <a:pt x="231" y="567"/>
                    <a:pt x="231" y="564"/>
                  </a:cubicBezTo>
                  <a:cubicBezTo>
                    <a:pt x="231" y="564"/>
                    <a:pt x="231" y="564"/>
                    <a:pt x="231" y="564"/>
                  </a:cubicBezTo>
                  <a:cubicBezTo>
                    <a:pt x="232" y="564"/>
                    <a:pt x="232" y="562"/>
                    <a:pt x="232" y="561"/>
                  </a:cubicBezTo>
                  <a:cubicBezTo>
                    <a:pt x="232" y="563"/>
                    <a:pt x="232" y="563"/>
                    <a:pt x="232" y="563"/>
                  </a:cubicBezTo>
                  <a:cubicBezTo>
                    <a:pt x="232" y="566"/>
                    <a:pt x="234" y="564"/>
                    <a:pt x="234" y="565"/>
                  </a:cubicBezTo>
                  <a:cubicBezTo>
                    <a:pt x="233" y="563"/>
                    <a:pt x="234" y="565"/>
                    <a:pt x="234" y="563"/>
                  </a:cubicBezTo>
                  <a:cubicBezTo>
                    <a:pt x="235" y="563"/>
                    <a:pt x="235" y="563"/>
                    <a:pt x="235" y="563"/>
                  </a:cubicBezTo>
                  <a:cubicBezTo>
                    <a:pt x="235" y="562"/>
                    <a:pt x="235" y="562"/>
                    <a:pt x="236" y="561"/>
                  </a:cubicBezTo>
                  <a:cubicBezTo>
                    <a:pt x="236" y="561"/>
                    <a:pt x="236" y="564"/>
                    <a:pt x="236" y="563"/>
                  </a:cubicBezTo>
                  <a:cubicBezTo>
                    <a:pt x="237" y="564"/>
                    <a:pt x="237" y="564"/>
                    <a:pt x="237" y="563"/>
                  </a:cubicBezTo>
                  <a:cubicBezTo>
                    <a:pt x="237" y="563"/>
                    <a:pt x="237" y="563"/>
                    <a:pt x="237" y="563"/>
                  </a:cubicBezTo>
                  <a:cubicBezTo>
                    <a:pt x="237" y="563"/>
                    <a:pt x="237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4"/>
                    <a:pt x="238" y="563"/>
                    <a:pt x="238" y="563"/>
                  </a:cubicBezTo>
                  <a:cubicBezTo>
                    <a:pt x="238" y="563"/>
                    <a:pt x="239" y="563"/>
                    <a:pt x="239" y="564"/>
                  </a:cubicBezTo>
                  <a:cubicBezTo>
                    <a:pt x="239" y="565"/>
                    <a:pt x="239" y="565"/>
                    <a:pt x="239" y="565"/>
                  </a:cubicBezTo>
                  <a:cubicBezTo>
                    <a:pt x="239" y="565"/>
                    <a:pt x="240" y="563"/>
                    <a:pt x="240" y="563"/>
                  </a:cubicBezTo>
                  <a:cubicBezTo>
                    <a:pt x="242" y="564"/>
                    <a:pt x="244" y="562"/>
                    <a:pt x="245" y="561"/>
                  </a:cubicBezTo>
                  <a:cubicBezTo>
                    <a:pt x="244" y="561"/>
                    <a:pt x="244" y="562"/>
                    <a:pt x="244" y="562"/>
                  </a:cubicBezTo>
                  <a:cubicBezTo>
                    <a:pt x="245" y="561"/>
                    <a:pt x="245" y="560"/>
                    <a:pt x="245" y="561"/>
                  </a:cubicBezTo>
                  <a:cubicBezTo>
                    <a:pt x="246" y="560"/>
                    <a:pt x="246" y="562"/>
                    <a:pt x="247" y="562"/>
                  </a:cubicBezTo>
                  <a:cubicBezTo>
                    <a:pt x="247" y="562"/>
                    <a:pt x="247" y="560"/>
                    <a:pt x="247" y="561"/>
                  </a:cubicBezTo>
                  <a:cubicBezTo>
                    <a:pt x="248" y="563"/>
                    <a:pt x="249" y="559"/>
                    <a:pt x="251" y="560"/>
                  </a:cubicBezTo>
                  <a:cubicBezTo>
                    <a:pt x="251" y="560"/>
                    <a:pt x="251" y="561"/>
                    <a:pt x="251" y="561"/>
                  </a:cubicBezTo>
                  <a:cubicBezTo>
                    <a:pt x="252" y="560"/>
                    <a:pt x="253" y="560"/>
                    <a:pt x="253" y="558"/>
                  </a:cubicBezTo>
                  <a:cubicBezTo>
                    <a:pt x="253" y="559"/>
                    <a:pt x="253" y="559"/>
                    <a:pt x="253" y="559"/>
                  </a:cubicBezTo>
                  <a:cubicBezTo>
                    <a:pt x="254" y="559"/>
                    <a:pt x="255" y="559"/>
                    <a:pt x="255" y="557"/>
                  </a:cubicBezTo>
                  <a:cubicBezTo>
                    <a:pt x="254" y="557"/>
                    <a:pt x="255" y="558"/>
                    <a:pt x="255" y="558"/>
                  </a:cubicBezTo>
                  <a:cubicBezTo>
                    <a:pt x="254" y="557"/>
                    <a:pt x="255" y="555"/>
                    <a:pt x="255" y="555"/>
                  </a:cubicBezTo>
                  <a:cubicBezTo>
                    <a:pt x="255" y="556"/>
                    <a:pt x="255" y="556"/>
                    <a:pt x="255" y="556"/>
                  </a:cubicBezTo>
                  <a:cubicBezTo>
                    <a:pt x="256" y="555"/>
                    <a:pt x="256" y="555"/>
                    <a:pt x="257" y="554"/>
                  </a:cubicBezTo>
                  <a:cubicBezTo>
                    <a:pt x="257" y="555"/>
                    <a:pt x="256" y="555"/>
                    <a:pt x="257" y="556"/>
                  </a:cubicBezTo>
                  <a:cubicBezTo>
                    <a:pt x="257" y="558"/>
                    <a:pt x="259" y="557"/>
                    <a:pt x="259" y="557"/>
                  </a:cubicBezTo>
                  <a:cubicBezTo>
                    <a:pt x="259" y="555"/>
                    <a:pt x="259" y="555"/>
                    <a:pt x="259" y="555"/>
                  </a:cubicBezTo>
                  <a:cubicBezTo>
                    <a:pt x="260" y="555"/>
                    <a:pt x="260" y="557"/>
                    <a:pt x="260" y="557"/>
                  </a:cubicBezTo>
                  <a:cubicBezTo>
                    <a:pt x="261" y="551"/>
                    <a:pt x="261" y="551"/>
                    <a:pt x="261" y="551"/>
                  </a:cubicBezTo>
                  <a:cubicBezTo>
                    <a:pt x="260" y="552"/>
                    <a:pt x="262" y="553"/>
                    <a:pt x="261" y="555"/>
                  </a:cubicBezTo>
                  <a:cubicBezTo>
                    <a:pt x="263" y="554"/>
                    <a:pt x="263" y="551"/>
                    <a:pt x="263" y="549"/>
                  </a:cubicBezTo>
                  <a:cubicBezTo>
                    <a:pt x="263" y="550"/>
                    <a:pt x="264" y="548"/>
                    <a:pt x="265" y="548"/>
                  </a:cubicBezTo>
                  <a:cubicBezTo>
                    <a:pt x="265" y="549"/>
                    <a:pt x="264" y="548"/>
                    <a:pt x="264" y="549"/>
                  </a:cubicBezTo>
                  <a:cubicBezTo>
                    <a:pt x="266" y="550"/>
                    <a:pt x="266" y="550"/>
                    <a:pt x="266" y="550"/>
                  </a:cubicBezTo>
                  <a:cubicBezTo>
                    <a:pt x="265" y="551"/>
                    <a:pt x="266" y="553"/>
                    <a:pt x="266" y="554"/>
                  </a:cubicBezTo>
                  <a:cubicBezTo>
                    <a:pt x="266" y="553"/>
                    <a:pt x="268" y="553"/>
                    <a:pt x="269" y="553"/>
                  </a:cubicBezTo>
                  <a:cubicBezTo>
                    <a:pt x="268" y="551"/>
                    <a:pt x="270" y="552"/>
                    <a:pt x="270" y="549"/>
                  </a:cubicBezTo>
                  <a:cubicBezTo>
                    <a:pt x="271" y="549"/>
                    <a:pt x="271" y="551"/>
                    <a:pt x="271" y="552"/>
                  </a:cubicBezTo>
                  <a:cubicBezTo>
                    <a:pt x="272" y="550"/>
                    <a:pt x="274" y="550"/>
                    <a:pt x="275" y="550"/>
                  </a:cubicBezTo>
                  <a:cubicBezTo>
                    <a:pt x="275" y="550"/>
                    <a:pt x="275" y="550"/>
                    <a:pt x="275" y="550"/>
                  </a:cubicBezTo>
                  <a:cubicBezTo>
                    <a:pt x="275" y="549"/>
                    <a:pt x="277" y="549"/>
                    <a:pt x="277" y="547"/>
                  </a:cubicBezTo>
                  <a:cubicBezTo>
                    <a:pt x="278" y="548"/>
                    <a:pt x="278" y="548"/>
                    <a:pt x="278" y="548"/>
                  </a:cubicBezTo>
                  <a:cubicBezTo>
                    <a:pt x="279" y="549"/>
                    <a:pt x="277" y="545"/>
                    <a:pt x="278" y="546"/>
                  </a:cubicBezTo>
                  <a:cubicBezTo>
                    <a:pt x="279" y="547"/>
                    <a:pt x="279" y="547"/>
                    <a:pt x="279" y="547"/>
                  </a:cubicBezTo>
                  <a:cubicBezTo>
                    <a:pt x="279" y="546"/>
                    <a:pt x="281" y="548"/>
                    <a:pt x="281" y="546"/>
                  </a:cubicBezTo>
                  <a:cubicBezTo>
                    <a:pt x="281" y="547"/>
                    <a:pt x="281" y="547"/>
                    <a:pt x="281" y="547"/>
                  </a:cubicBezTo>
                  <a:cubicBezTo>
                    <a:pt x="281" y="546"/>
                    <a:pt x="282" y="546"/>
                    <a:pt x="282" y="544"/>
                  </a:cubicBezTo>
                  <a:cubicBezTo>
                    <a:pt x="283" y="546"/>
                    <a:pt x="283" y="546"/>
                    <a:pt x="283" y="546"/>
                  </a:cubicBezTo>
                  <a:cubicBezTo>
                    <a:pt x="284" y="547"/>
                    <a:pt x="283" y="544"/>
                    <a:pt x="284" y="544"/>
                  </a:cubicBezTo>
                  <a:cubicBezTo>
                    <a:pt x="284" y="544"/>
                    <a:pt x="285" y="545"/>
                    <a:pt x="285" y="545"/>
                  </a:cubicBezTo>
                  <a:cubicBezTo>
                    <a:pt x="285" y="544"/>
                    <a:pt x="286" y="544"/>
                    <a:pt x="286" y="543"/>
                  </a:cubicBezTo>
                  <a:cubicBezTo>
                    <a:pt x="288" y="545"/>
                    <a:pt x="288" y="545"/>
                    <a:pt x="288" y="545"/>
                  </a:cubicBezTo>
                  <a:cubicBezTo>
                    <a:pt x="291" y="543"/>
                    <a:pt x="295" y="541"/>
                    <a:pt x="298" y="537"/>
                  </a:cubicBezTo>
                  <a:cubicBezTo>
                    <a:pt x="300" y="539"/>
                    <a:pt x="298" y="539"/>
                    <a:pt x="299" y="540"/>
                  </a:cubicBezTo>
                  <a:cubicBezTo>
                    <a:pt x="298" y="538"/>
                    <a:pt x="299" y="539"/>
                    <a:pt x="300" y="538"/>
                  </a:cubicBezTo>
                  <a:cubicBezTo>
                    <a:pt x="300" y="538"/>
                    <a:pt x="300" y="538"/>
                    <a:pt x="300" y="538"/>
                  </a:cubicBezTo>
                  <a:cubicBezTo>
                    <a:pt x="300" y="538"/>
                    <a:pt x="301" y="539"/>
                    <a:pt x="302" y="538"/>
                  </a:cubicBezTo>
                  <a:cubicBezTo>
                    <a:pt x="301" y="537"/>
                    <a:pt x="301" y="537"/>
                    <a:pt x="301" y="537"/>
                  </a:cubicBezTo>
                  <a:cubicBezTo>
                    <a:pt x="301" y="536"/>
                    <a:pt x="304" y="539"/>
                    <a:pt x="303" y="536"/>
                  </a:cubicBezTo>
                  <a:cubicBezTo>
                    <a:pt x="304" y="537"/>
                    <a:pt x="304" y="537"/>
                    <a:pt x="304" y="537"/>
                  </a:cubicBezTo>
                  <a:cubicBezTo>
                    <a:pt x="303" y="535"/>
                    <a:pt x="305" y="538"/>
                    <a:pt x="305" y="535"/>
                  </a:cubicBezTo>
                  <a:cubicBezTo>
                    <a:pt x="305" y="536"/>
                    <a:pt x="305" y="536"/>
                    <a:pt x="305" y="536"/>
                  </a:cubicBezTo>
                  <a:cubicBezTo>
                    <a:pt x="306" y="536"/>
                    <a:pt x="305" y="532"/>
                    <a:pt x="306" y="534"/>
                  </a:cubicBezTo>
                  <a:cubicBezTo>
                    <a:pt x="307" y="533"/>
                    <a:pt x="307" y="532"/>
                    <a:pt x="306" y="530"/>
                  </a:cubicBezTo>
                  <a:cubicBezTo>
                    <a:pt x="308" y="533"/>
                    <a:pt x="308" y="533"/>
                    <a:pt x="308" y="533"/>
                  </a:cubicBezTo>
                  <a:cubicBezTo>
                    <a:pt x="310" y="530"/>
                    <a:pt x="313" y="528"/>
                    <a:pt x="314" y="524"/>
                  </a:cubicBezTo>
                  <a:cubicBezTo>
                    <a:pt x="314" y="525"/>
                    <a:pt x="314" y="525"/>
                    <a:pt x="314" y="525"/>
                  </a:cubicBezTo>
                  <a:cubicBezTo>
                    <a:pt x="314" y="522"/>
                    <a:pt x="319" y="525"/>
                    <a:pt x="317" y="521"/>
                  </a:cubicBezTo>
                  <a:cubicBezTo>
                    <a:pt x="316" y="519"/>
                    <a:pt x="316" y="519"/>
                    <a:pt x="316" y="519"/>
                  </a:cubicBezTo>
                  <a:cubicBezTo>
                    <a:pt x="318" y="520"/>
                    <a:pt x="318" y="520"/>
                    <a:pt x="318" y="520"/>
                  </a:cubicBezTo>
                  <a:cubicBezTo>
                    <a:pt x="317" y="519"/>
                    <a:pt x="319" y="519"/>
                    <a:pt x="318" y="518"/>
                  </a:cubicBezTo>
                  <a:cubicBezTo>
                    <a:pt x="318" y="518"/>
                    <a:pt x="318" y="519"/>
                    <a:pt x="319" y="519"/>
                  </a:cubicBezTo>
                  <a:cubicBezTo>
                    <a:pt x="320" y="519"/>
                    <a:pt x="318" y="516"/>
                    <a:pt x="319" y="516"/>
                  </a:cubicBezTo>
                  <a:cubicBezTo>
                    <a:pt x="320" y="517"/>
                    <a:pt x="320" y="517"/>
                    <a:pt x="320" y="517"/>
                  </a:cubicBezTo>
                  <a:cubicBezTo>
                    <a:pt x="324" y="517"/>
                    <a:pt x="329" y="511"/>
                    <a:pt x="325" y="508"/>
                  </a:cubicBezTo>
                  <a:cubicBezTo>
                    <a:pt x="324" y="507"/>
                    <a:pt x="327" y="507"/>
                    <a:pt x="327" y="507"/>
                  </a:cubicBezTo>
                  <a:cubicBezTo>
                    <a:pt x="323" y="505"/>
                    <a:pt x="324" y="499"/>
                    <a:pt x="317" y="501"/>
                  </a:cubicBezTo>
                  <a:cubicBezTo>
                    <a:pt x="315" y="501"/>
                    <a:pt x="312" y="506"/>
                    <a:pt x="312" y="506"/>
                  </a:cubicBezTo>
                  <a:cubicBezTo>
                    <a:pt x="318" y="506"/>
                    <a:pt x="315" y="512"/>
                    <a:pt x="315" y="509"/>
                  </a:cubicBezTo>
                  <a:cubicBezTo>
                    <a:pt x="313" y="508"/>
                    <a:pt x="315" y="509"/>
                    <a:pt x="313" y="509"/>
                  </a:cubicBezTo>
                  <a:cubicBezTo>
                    <a:pt x="312" y="512"/>
                    <a:pt x="303" y="513"/>
                    <a:pt x="299" y="519"/>
                  </a:cubicBezTo>
                  <a:cubicBezTo>
                    <a:pt x="300" y="519"/>
                    <a:pt x="300" y="520"/>
                    <a:pt x="300" y="521"/>
                  </a:cubicBezTo>
                  <a:cubicBezTo>
                    <a:pt x="299" y="520"/>
                    <a:pt x="299" y="520"/>
                    <a:pt x="299" y="520"/>
                  </a:cubicBezTo>
                  <a:cubicBezTo>
                    <a:pt x="300" y="522"/>
                    <a:pt x="300" y="522"/>
                    <a:pt x="300" y="522"/>
                  </a:cubicBezTo>
                  <a:cubicBezTo>
                    <a:pt x="299" y="522"/>
                    <a:pt x="298" y="521"/>
                    <a:pt x="299" y="520"/>
                  </a:cubicBezTo>
                  <a:cubicBezTo>
                    <a:pt x="296" y="522"/>
                    <a:pt x="294" y="524"/>
                    <a:pt x="292" y="525"/>
                  </a:cubicBezTo>
                  <a:cubicBezTo>
                    <a:pt x="293" y="527"/>
                    <a:pt x="291" y="526"/>
                    <a:pt x="292" y="528"/>
                  </a:cubicBezTo>
                  <a:cubicBezTo>
                    <a:pt x="291" y="527"/>
                    <a:pt x="291" y="527"/>
                    <a:pt x="291" y="527"/>
                  </a:cubicBezTo>
                  <a:cubicBezTo>
                    <a:pt x="290" y="529"/>
                    <a:pt x="290" y="529"/>
                    <a:pt x="287" y="527"/>
                  </a:cubicBezTo>
                  <a:cubicBezTo>
                    <a:pt x="280" y="529"/>
                    <a:pt x="275" y="533"/>
                    <a:pt x="268" y="535"/>
                  </a:cubicBezTo>
                  <a:cubicBezTo>
                    <a:pt x="263" y="536"/>
                    <a:pt x="259" y="538"/>
                    <a:pt x="255" y="540"/>
                  </a:cubicBezTo>
                  <a:cubicBezTo>
                    <a:pt x="255" y="537"/>
                    <a:pt x="256" y="534"/>
                    <a:pt x="257" y="531"/>
                  </a:cubicBezTo>
                  <a:cubicBezTo>
                    <a:pt x="257" y="529"/>
                    <a:pt x="255" y="527"/>
                    <a:pt x="256" y="525"/>
                  </a:cubicBezTo>
                  <a:cubicBezTo>
                    <a:pt x="255" y="519"/>
                    <a:pt x="260" y="512"/>
                    <a:pt x="257" y="505"/>
                  </a:cubicBezTo>
                  <a:cubicBezTo>
                    <a:pt x="257" y="505"/>
                    <a:pt x="256" y="505"/>
                    <a:pt x="255" y="504"/>
                  </a:cubicBezTo>
                  <a:cubicBezTo>
                    <a:pt x="256" y="504"/>
                    <a:pt x="256" y="504"/>
                    <a:pt x="256" y="504"/>
                  </a:cubicBezTo>
                  <a:cubicBezTo>
                    <a:pt x="254" y="504"/>
                    <a:pt x="254" y="504"/>
                    <a:pt x="254" y="504"/>
                  </a:cubicBezTo>
                  <a:cubicBezTo>
                    <a:pt x="254" y="503"/>
                    <a:pt x="256" y="504"/>
                    <a:pt x="256" y="504"/>
                  </a:cubicBezTo>
                  <a:cubicBezTo>
                    <a:pt x="256" y="501"/>
                    <a:pt x="256" y="499"/>
                    <a:pt x="256" y="496"/>
                  </a:cubicBezTo>
                  <a:cubicBezTo>
                    <a:pt x="254" y="496"/>
                    <a:pt x="256" y="494"/>
                    <a:pt x="254" y="494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254" y="492"/>
                    <a:pt x="254" y="492"/>
                    <a:pt x="257" y="491"/>
                  </a:cubicBezTo>
                  <a:cubicBezTo>
                    <a:pt x="259" y="481"/>
                    <a:pt x="257" y="475"/>
                    <a:pt x="256" y="465"/>
                  </a:cubicBezTo>
                  <a:cubicBezTo>
                    <a:pt x="254" y="457"/>
                    <a:pt x="250" y="447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1" y="439"/>
                    <a:pt x="241" y="439"/>
                    <a:pt x="240" y="438"/>
                  </a:cubicBezTo>
                  <a:cubicBezTo>
                    <a:pt x="237" y="440"/>
                    <a:pt x="236" y="437"/>
                    <a:pt x="233" y="438"/>
                  </a:cubicBezTo>
                  <a:cubicBezTo>
                    <a:pt x="234" y="437"/>
                    <a:pt x="234" y="437"/>
                    <a:pt x="234" y="437"/>
                  </a:cubicBezTo>
                  <a:cubicBezTo>
                    <a:pt x="232" y="438"/>
                    <a:pt x="232" y="436"/>
                    <a:pt x="232" y="434"/>
                  </a:cubicBezTo>
                  <a:cubicBezTo>
                    <a:pt x="231" y="435"/>
                    <a:pt x="231" y="434"/>
                    <a:pt x="230" y="436"/>
                  </a:cubicBezTo>
                  <a:cubicBezTo>
                    <a:pt x="228" y="437"/>
                    <a:pt x="230" y="433"/>
                    <a:pt x="229" y="433"/>
                  </a:cubicBezTo>
                  <a:cubicBezTo>
                    <a:pt x="229" y="432"/>
                    <a:pt x="228" y="434"/>
                    <a:pt x="228" y="433"/>
                  </a:cubicBezTo>
                  <a:cubicBezTo>
                    <a:pt x="225" y="435"/>
                    <a:pt x="229" y="433"/>
                    <a:pt x="227" y="429"/>
                  </a:cubicBezTo>
                  <a:cubicBezTo>
                    <a:pt x="223" y="428"/>
                    <a:pt x="219" y="429"/>
                    <a:pt x="215" y="428"/>
                  </a:cubicBezTo>
                  <a:cubicBezTo>
                    <a:pt x="214" y="427"/>
                    <a:pt x="214" y="425"/>
                    <a:pt x="214" y="424"/>
                  </a:cubicBezTo>
                  <a:cubicBezTo>
                    <a:pt x="212" y="424"/>
                    <a:pt x="214" y="423"/>
                    <a:pt x="212" y="424"/>
                  </a:cubicBezTo>
                  <a:cubicBezTo>
                    <a:pt x="213" y="424"/>
                    <a:pt x="213" y="424"/>
                    <a:pt x="213" y="424"/>
                  </a:cubicBezTo>
                  <a:cubicBezTo>
                    <a:pt x="212" y="423"/>
                    <a:pt x="211" y="423"/>
                    <a:pt x="214" y="421"/>
                  </a:cubicBezTo>
                  <a:cubicBezTo>
                    <a:pt x="216" y="417"/>
                    <a:pt x="214" y="413"/>
                    <a:pt x="214" y="409"/>
                  </a:cubicBezTo>
                  <a:cubicBezTo>
                    <a:pt x="213" y="405"/>
                    <a:pt x="211" y="401"/>
                    <a:pt x="210" y="397"/>
                  </a:cubicBezTo>
                  <a:cubicBezTo>
                    <a:pt x="206" y="397"/>
                    <a:pt x="207" y="396"/>
                    <a:pt x="204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4" y="395"/>
                    <a:pt x="206" y="394"/>
                    <a:pt x="207" y="394"/>
                  </a:cubicBezTo>
                  <a:cubicBezTo>
                    <a:pt x="206" y="394"/>
                    <a:pt x="207" y="393"/>
                    <a:pt x="205" y="394"/>
                  </a:cubicBezTo>
                  <a:cubicBezTo>
                    <a:pt x="203" y="393"/>
                    <a:pt x="207" y="393"/>
                    <a:pt x="206" y="393"/>
                  </a:cubicBezTo>
                  <a:cubicBezTo>
                    <a:pt x="207" y="392"/>
                    <a:pt x="205" y="393"/>
                    <a:pt x="206" y="393"/>
                  </a:cubicBezTo>
                  <a:cubicBezTo>
                    <a:pt x="203" y="392"/>
                    <a:pt x="207" y="393"/>
                    <a:pt x="209" y="391"/>
                  </a:cubicBezTo>
                  <a:cubicBezTo>
                    <a:pt x="208" y="390"/>
                    <a:pt x="206" y="388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9" y="386"/>
                    <a:pt x="205" y="386"/>
                    <a:pt x="206" y="386"/>
                  </a:cubicBezTo>
                  <a:cubicBezTo>
                    <a:pt x="207" y="386"/>
                    <a:pt x="207" y="386"/>
                    <a:pt x="207" y="386"/>
                  </a:cubicBezTo>
                  <a:cubicBezTo>
                    <a:pt x="209" y="385"/>
                    <a:pt x="207" y="385"/>
                    <a:pt x="208" y="384"/>
                  </a:cubicBezTo>
                  <a:cubicBezTo>
                    <a:pt x="207" y="383"/>
                    <a:pt x="210" y="382"/>
                    <a:pt x="208" y="382"/>
                  </a:cubicBezTo>
                  <a:cubicBezTo>
                    <a:pt x="209" y="382"/>
                    <a:pt x="209" y="382"/>
                    <a:pt x="210" y="382"/>
                  </a:cubicBezTo>
                  <a:cubicBezTo>
                    <a:pt x="206" y="381"/>
                    <a:pt x="211" y="380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09" y="378"/>
                    <a:pt x="210" y="376"/>
                    <a:pt x="208" y="374"/>
                  </a:cubicBezTo>
                  <a:cubicBezTo>
                    <a:pt x="208" y="372"/>
                    <a:pt x="212" y="371"/>
                    <a:pt x="210" y="370"/>
                  </a:cubicBezTo>
                  <a:cubicBezTo>
                    <a:pt x="208" y="370"/>
                    <a:pt x="208" y="370"/>
                    <a:pt x="208" y="370"/>
                  </a:cubicBezTo>
                  <a:cubicBezTo>
                    <a:pt x="209" y="369"/>
                    <a:pt x="210" y="370"/>
                    <a:pt x="210" y="370"/>
                  </a:cubicBezTo>
                  <a:cubicBezTo>
                    <a:pt x="209" y="369"/>
                    <a:pt x="211" y="368"/>
                    <a:pt x="211" y="367"/>
                  </a:cubicBezTo>
                  <a:cubicBezTo>
                    <a:pt x="210" y="367"/>
                    <a:pt x="210" y="367"/>
                    <a:pt x="209" y="367"/>
                  </a:cubicBezTo>
                  <a:cubicBezTo>
                    <a:pt x="212" y="366"/>
                    <a:pt x="208" y="365"/>
                    <a:pt x="210" y="364"/>
                  </a:cubicBezTo>
                  <a:cubicBezTo>
                    <a:pt x="207" y="364"/>
                    <a:pt x="209" y="363"/>
                    <a:pt x="208" y="363"/>
                  </a:cubicBezTo>
                  <a:cubicBezTo>
                    <a:pt x="208" y="363"/>
                    <a:pt x="209" y="363"/>
                    <a:pt x="209" y="363"/>
                  </a:cubicBezTo>
                  <a:cubicBezTo>
                    <a:pt x="209" y="362"/>
                    <a:pt x="209" y="362"/>
                    <a:pt x="210" y="361"/>
                  </a:cubicBezTo>
                  <a:cubicBezTo>
                    <a:pt x="210" y="361"/>
                    <a:pt x="208" y="360"/>
                    <a:pt x="209" y="360"/>
                  </a:cubicBezTo>
                  <a:cubicBezTo>
                    <a:pt x="211" y="360"/>
                    <a:pt x="209" y="359"/>
                    <a:pt x="210" y="359"/>
                  </a:cubicBezTo>
                  <a:cubicBezTo>
                    <a:pt x="208" y="359"/>
                    <a:pt x="206" y="358"/>
                    <a:pt x="207" y="358"/>
                  </a:cubicBezTo>
                  <a:cubicBezTo>
                    <a:pt x="210" y="358"/>
                    <a:pt x="210" y="358"/>
                    <a:pt x="210" y="358"/>
                  </a:cubicBezTo>
                  <a:cubicBezTo>
                    <a:pt x="208" y="357"/>
                    <a:pt x="212" y="355"/>
                    <a:pt x="208" y="353"/>
                  </a:cubicBezTo>
                  <a:cubicBezTo>
                    <a:pt x="210" y="353"/>
                    <a:pt x="210" y="353"/>
                    <a:pt x="210" y="353"/>
                  </a:cubicBezTo>
                  <a:cubicBezTo>
                    <a:pt x="208" y="351"/>
                    <a:pt x="210" y="349"/>
                    <a:pt x="207" y="347"/>
                  </a:cubicBezTo>
                  <a:cubicBezTo>
                    <a:pt x="208" y="347"/>
                    <a:pt x="209" y="346"/>
                    <a:pt x="209" y="346"/>
                  </a:cubicBezTo>
                  <a:cubicBezTo>
                    <a:pt x="207" y="345"/>
                    <a:pt x="207" y="345"/>
                    <a:pt x="205" y="344"/>
                  </a:cubicBezTo>
                  <a:cubicBezTo>
                    <a:pt x="205" y="344"/>
                    <a:pt x="206" y="344"/>
                    <a:pt x="207" y="344"/>
                  </a:cubicBezTo>
                  <a:cubicBezTo>
                    <a:pt x="207" y="343"/>
                    <a:pt x="210" y="342"/>
                    <a:pt x="207" y="342"/>
                  </a:cubicBezTo>
                  <a:cubicBezTo>
                    <a:pt x="209" y="342"/>
                    <a:pt x="209" y="342"/>
                    <a:pt x="209" y="342"/>
                  </a:cubicBezTo>
                  <a:cubicBezTo>
                    <a:pt x="207" y="341"/>
                    <a:pt x="205" y="340"/>
                    <a:pt x="207" y="339"/>
                  </a:cubicBezTo>
                  <a:cubicBezTo>
                    <a:pt x="206" y="339"/>
                    <a:pt x="205" y="339"/>
                    <a:pt x="204" y="339"/>
                  </a:cubicBezTo>
                  <a:cubicBezTo>
                    <a:pt x="203" y="339"/>
                    <a:pt x="206" y="339"/>
                    <a:pt x="205" y="338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37"/>
                    <a:pt x="206" y="336"/>
                    <a:pt x="205" y="334"/>
                  </a:cubicBezTo>
                  <a:cubicBezTo>
                    <a:pt x="207" y="334"/>
                    <a:pt x="204" y="333"/>
                    <a:pt x="206" y="332"/>
                  </a:cubicBezTo>
                  <a:cubicBezTo>
                    <a:pt x="204" y="331"/>
                    <a:pt x="206" y="330"/>
                    <a:pt x="203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5" y="329"/>
                    <a:pt x="205" y="329"/>
                    <a:pt x="205" y="328"/>
                  </a:cubicBezTo>
                  <a:cubicBezTo>
                    <a:pt x="205" y="327"/>
                    <a:pt x="203" y="327"/>
                    <a:pt x="203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3" y="326"/>
                    <a:pt x="201" y="327"/>
                    <a:pt x="200" y="327"/>
                  </a:cubicBezTo>
                  <a:cubicBezTo>
                    <a:pt x="200" y="326"/>
                    <a:pt x="199" y="326"/>
                    <a:pt x="200" y="326"/>
                  </a:cubicBezTo>
                  <a:cubicBezTo>
                    <a:pt x="201" y="326"/>
                    <a:pt x="203" y="326"/>
                    <a:pt x="205" y="326"/>
                  </a:cubicBezTo>
                  <a:cubicBezTo>
                    <a:pt x="205" y="325"/>
                    <a:pt x="202" y="325"/>
                    <a:pt x="203" y="325"/>
                  </a:cubicBezTo>
                  <a:cubicBezTo>
                    <a:pt x="206" y="325"/>
                    <a:pt x="208" y="326"/>
                    <a:pt x="209" y="326"/>
                  </a:cubicBezTo>
                  <a:cubicBezTo>
                    <a:pt x="214" y="327"/>
                    <a:pt x="220" y="328"/>
                    <a:pt x="231" y="322"/>
                  </a:cubicBezTo>
                  <a:cubicBezTo>
                    <a:pt x="231" y="319"/>
                    <a:pt x="234" y="318"/>
                    <a:pt x="233" y="31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33" y="314"/>
                    <a:pt x="234" y="314"/>
                    <a:pt x="236" y="313"/>
                  </a:cubicBezTo>
                  <a:cubicBezTo>
                    <a:pt x="235" y="313"/>
                    <a:pt x="236" y="312"/>
                    <a:pt x="234" y="312"/>
                  </a:cubicBezTo>
                  <a:cubicBezTo>
                    <a:pt x="233" y="311"/>
                    <a:pt x="238" y="312"/>
                    <a:pt x="237" y="310"/>
                  </a:cubicBezTo>
                  <a:cubicBezTo>
                    <a:pt x="238" y="311"/>
                    <a:pt x="236" y="310"/>
                    <a:pt x="236" y="310"/>
                  </a:cubicBezTo>
                  <a:cubicBezTo>
                    <a:pt x="235" y="308"/>
                    <a:pt x="238" y="311"/>
                    <a:pt x="240" y="308"/>
                  </a:cubicBezTo>
                  <a:cubicBezTo>
                    <a:pt x="239" y="305"/>
                    <a:pt x="237" y="302"/>
                    <a:pt x="238" y="299"/>
                  </a:cubicBezTo>
                  <a:cubicBezTo>
                    <a:pt x="238" y="299"/>
                    <a:pt x="236" y="300"/>
                    <a:pt x="236" y="299"/>
                  </a:cubicBezTo>
                  <a:cubicBezTo>
                    <a:pt x="239" y="298"/>
                    <a:pt x="235" y="299"/>
                    <a:pt x="236" y="298"/>
                  </a:cubicBezTo>
                  <a:cubicBezTo>
                    <a:pt x="237" y="298"/>
                    <a:pt x="237" y="298"/>
                    <a:pt x="237" y="298"/>
                  </a:cubicBezTo>
                  <a:cubicBezTo>
                    <a:pt x="238" y="296"/>
                    <a:pt x="236" y="296"/>
                    <a:pt x="236" y="294"/>
                  </a:cubicBezTo>
                  <a:cubicBezTo>
                    <a:pt x="235" y="293"/>
                    <a:pt x="236" y="291"/>
                    <a:pt x="234" y="291"/>
                  </a:cubicBezTo>
                  <a:cubicBezTo>
                    <a:pt x="236" y="290"/>
                    <a:pt x="235" y="290"/>
                    <a:pt x="235" y="289"/>
                  </a:cubicBezTo>
                  <a:cubicBezTo>
                    <a:pt x="232" y="291"/>
                    <a:pt x="235" y="286"/>
                    <a:pt x="232" y="287"/>
                  </a:cubicBezTo>
                  <a:cubicBezTo>
                    <a:pt x="233" y="286"/>
                    <a:pt x="233" y="286"/>
                    <a:pt x="233" y="286"/>
                  </a:cubicBezTo>
                  <a:cubicBezTo>
                    <a:pt x="230" y="284"/>
                    <a:pt x="227" y="281"/>
                    <a:pt x="223" y="281"/>
                  </a:cubicBezTo>
                  <a:cubicBezTo>
                    <a:pt x="221" y="281"/>
                    <a:pt x="220" y="277"/>
                    <a:pt x="218" y="278"/>
                  </a:cubicBezTo>
                  <a:cubicBezTo>
                    <a:pt x="217" y="280"/>
                    <a:pt x="217" y="280"/>
                    <a:pt x="217" y="280"/>
                  </a:cubicBezTo>
                  <a:cubicBezTo>
                    <a:pt x="217" y="280"/>
                    <a:pt x="218" y="279"/>
                    <a:pt x="218" y="278"/>
                  </a:cubicBezTo>
                  <a:cubicBezTo>
                    <a:pt x="216" y="280"/>
                    <a:pt x="216" y="277"/>
                    <a:pt x="214" y="277"/>
                  </a:cubicBezTo>
                  <a:cubicBezTo>
                    <a:pt x="214" y="278"/>
                    <a:pt x="214" y="278"/>
                    <a:pt x="214" y="279"/>
                  </a:cubicBezTo>
                  <a:cubicBezTo>
                    <a:pt x="213" y="276"/>
                    <a:pt x="211" y="280"/>
                    <a:pt x="210" y="277"/>
                  </a:cubicBezTo>
                  <a:cubicBezTo>
                    <a:pt x="210" y="281"/>
                    <a:pt x="209" y="279"/>
                    <a:pt x="209" y="280"/>
                  </a:cubicBezTo>
                  <a:cubicBezTo>
                    <a:pt x="208" y="280"/>
                    <a:pt x="208" y="279"/>
                    <a:pt x="208" y="278"/>
                  </a:cubicBezTo>
                  <a:cubicBezTo>
                    <a:pt x="208" y="279"/>
                    <a:pt x="207" y="279"/>
                    <a:pt x="206" y="278"/>
                  </a:cubicBezTo>
                  <a:cubicBezTo>
                    <a:pt x="206" y="278"/>
                    <a:pt x="206" y="280"/>
                    <a:pt x="205" y="280"/>
                  </a:cubicBezTo>
                  <a:cubicBezTo>
                    <a:pt x="205" y="277"/>
                    <a:pt x="204" y="280"/>
                    <a:pt x="203" y="279"/>
                  </a:cubicBezTo>
                  <a:cubicBezTo>
                    <a:pt x="204" y="281"/>
                    <a:pt x="203" y="283"/>
                    <a:pt x="202" y="282"/>
                  </a:cubicBezTo>
                  <a:cubicBezTo>
                    <a:pt x="202" y="279"/>
                    <a:pt x="202" y="279"/>
                    <a:pt x="202" y="279"/>
                  </a:cubicBezTo>
                  <a:cubicBezTo>
                    <a:pt x="201" y="281"/>
                    <a:pt x="198" y="278"/>
                    <a:pt x="197" y="282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5" y="283"/>
                    <a:pt x="192" y="281"/>
                    <a:pt x="191" y="285"/>
                  </a:cubicBezTo>
                  <a:cubicBezTo>
                    <a:pt x="191" y="284"/>
                    <a:pt x="190" y="284"/>
                    <a:pt x="189" y="284"/>
                  </a:cubicBezTo>
                  <a:cubicBezTo>
                    <a:pt x="189" y="286"/>
                    <a:pt x="189" y="285"/>
                    <a:pt x="189" y="288"/>
                  </a:cubicBezTo>
                  <a:cubicBezTo>
                    <a:pt x="189" y="288"/>
                    <a:pt x="188" y="287"/>
                    <a:pt x="188" y="286"/>
                  </a:cubicBezTo>
                  <a:cubicBezTo>
                    <a:pt x="187" y="286"/>
                    <a:pt x="185" y="284"/>
                    <a:pt x="186" y="287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7"/>
                    <a:pt x="185" y="289"/>
                    <a:pt x="183" y="288"/>
                  </a:cubicBezTo>
                  <a:cubicBezTo>
                    <a:pt x="184" y="289"/>
                    <a:pt x="183" y="290"/>
                    <a:pt x="184" y="291"/>
                  </a:cubicBezTo>
                  <a:cubicBezTo>
                    <a:pt x="184" y="292"/>
                    <a:pt x="183" y="289"/>
                    <a:pt x="183" y="291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1" y="289"/>
                    <a:pt x="180" y="291"/>
                    <a:pt x="179" y="293"/>
                  </a:cubicBezTo>
                  <a:cubicBezTo>
                    <a:pt x="178" y="291"/>
                    <a:pt x="178" y="294"/>
                    <a:pt x="176" y="293"/>
                  </a:cubicBezTo>
                  <a:cubicBezTo>
                    <a:pt x="177" y="295"/>
                    <a:pt x="175" y="294"/>
                    <a:pt x="176" y="297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175" y="296"/>
                    <a:pt x="174" y="297"/>
                    <a:pt x="172" y="297"/>
                  </a:cubicBezTo>
                  <a:cubicBezTo>
                    <a:pt x="172" y="298"/>
                    <a:pt x="173" y="299"/>
                    <a:pt x="174" y="300"/>
                  </a:cubicBezTo>
                  <a:cubicBezTo>
                    <a:pt x="172" y="299"/>
                    <a:pt x="172" y="299"/>
                    <a:pt x="172" y="299"/>
                  </a:cubicBezTo>
                  <a:cubicBezTo>
                    <a:pt x="173" y="300"/>
                    <a:pt x="175" y="301"/>
                    <a:pt x="176" y="302"/>
                  </a:cubicBezTo>
                  <a:cubicBezTo>
                    <a:pt x="175" y="302"/>
                    <a:pt x="176" y="302"/>
                    <a:pt x="175" y="302"/>
                  </a:cubicBezTo>
                  <a:cubicBezTo>
                    <a:pt x="175" y="302"/>
                    <a:pt x="173" y="301"/>
                    <a:pt x="172" y="300"/>
                  </a:cubicBezTo>
                  <a:cubicBezTo>
                    <a:pt x="171" y="301"/>
                    <a:pt x="174" y="303"/>
                    <a:pt x="172" y="303"/>
                  </a:cubicBezTo>
                  <a:cubicBezTo>
                    <a:pt x="172" y="304"/>
                    <a:pt x="172" y="305"/>
                    <a:pt x="174" y="305"/>
                  </a:cubicBezTo>
                  <a:cubicBezTo>
                    <a:pt x="173" y="305"/>
                    <a:pt x="173" y="305"/>
                    <a:pt x="172" y="305"/>
                  </a:cubicBezTo>
                  <a:cubicBezTo>
                    <a:pt x="172" y="306"/>
                    <a:pt x="173" y="306"/>
                    <a:pt x="173" y="306"/>
                  </a:cubicBezTo>
                  <a:cubicBezTo>
                    <a:pt x="173" y="306"/>
                    <a:pt x="174" y="306"/>
                    <a:pt x="174" y="306"/>
                  </a:cubicBezTo>
                  <a:cubicBezTo>
                    <a:pt x="175" y="305"/>
                    <a:pt x="175" y="306"/>
                    <a:pt x="176" y="305"/>
                  </a:cubicBezTo>
                  <a:cubicBezTo>
                    <a:pt x="177" y="305"/>
                    <a:pt x="178" y="306"/>
                    <a:pt x="179" y="306"/>
                  </a:cubicBezTo>
                  <a:cubicBezTo>
                    <a:pt x="178" y="306"/>
                    <a:pt x="177" y="305"/>
                    <a:pt x="177" y="304"/>
                  </a:cubicBezTo>
                  <a:cubicBezTo>
                    <a:pt x="178" y="304"/>
                    <a:pt x="177" y="304"/>
                    <a:pt x="176" y="304"/>
                  </a:cubicBezTo>
                  <a:cubicBezTo>
                    <a:pt x="176" y="304"/>
                    <a:pt x="176" y="304"/>
                    <a:pt x="176" y="304"/>
                  </a:cubicBezTo>
                  <a:cubicBezTo>
                    <a:pt x="176" y="304"/>
                    <a:pt x="175" y="304"/>
                    <a:pt x="174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4" y="303"/>
                    <a:pt x="174" y="303"/>
                    <a:pt x="174" y="303"/>
                  </a:cubicBezTo>
                  <a:cubicBezTo>
                    <a:pt x="175" y="303"/>
                    <a:pt x="176" y="303"/>
                    <a:pt x="176" y="303"/>
                  </a:cubicBezTo>
                  <a:cubicBezTo>
                    <a:pt x="176" y="303"/>
                    <a:pt x="175" y="303"/>
                    <a:pt x="177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8" y="303"/>
                    <a:pt x="178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8" y="302"/>
                    <a:pt x="178" y="302"/>
                    <a:pt x="178" y="302"/>
                  </a:cubicBezTo>
                  <a:cubicBezTo>
                    <a:pt x="178" y="302"/>
                    <a:pt x="179" y="302"/>
                    <a:pt x="179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80" y="303"/>
                    <a:pt x="181" y="304"/>
                    <a:pt x="181" y="304"/>
                  </a:cubicBezTo>
                  <a:cubicBezTo>
                    <a:pt x="181" y="304"/>
                    <a:pt x="180" y="302"/>
                    <a:pt x="182" y="303"/>
                  </a:cubicBezTo>
                  <a:cubicBezTo>
                    <a:pt x="182" y="303"/>
                    <a:pt x="182" y="302"/>
                    <a:pt x="181" y="301"/>
                  </a:cubicBezTo>
                  <a:cubicBezTo>
                    <a:pt x="181" y="300"/>
                    <a:pt x="183" y="303"/>
                    <a:pt x="182" y="302"/>
                  </a:cubicBezTo>
                  <a:cubicBezTo>
                    <a:pt x="183" y="303"/>
                    <a:pt x="185" y="304"/>
                    <a:pt x="186" y="305"/>
                  </a:cubicBezTo>
                  <a:cubicBezTo>
                    <a:pt x="186" y="305"/>
                    <a:pt x="187" y="306"/>
                    <a:pt x="186" y="306"/>
                  </a:cubicBezTo>
                  <a:cubicBezTo>
                    <a:pt x="187" y="306"/>
                    <a:pt x="187" y="307"/>
                    <a:pt x="187" y="307"/>
                  </a:cubicBezTo>
                  <a:cubicBezTo>
                    <a:pt x="187" y="306"/>
                    <a:pt x="185" y="305"/>
                    <a:pt x="185" y="304"/>
                  </a:cubicBezTo>
                  <a:cubicBezTo>
                    <a:pt x="183" y="303"/>
                    <a:pt x="185" y="304"/>
                    <a:pt x="183" y="302"/>
                  </a:cubicBezTo>
                  <a:cubicBezTo>
                    <a:pt x="184" y="302"/>
                    <a:pt x="184" y="302"/>
                    <a:pt x="184" y="301"/>
                  </a:cubicBezTo>
                  <a:cubicBezTo>
                    <a:pt x="184" y="301"/>
                    <a:pt x="185" y="303"/>
                    <a:pt x="186" y="303"/>
                  </a:cubicBezTo>
                  <a:cubicBezTo>
                    <a:pt x="185" y="302"/>
                    <a:pt x="185" y="301"/>
                    <a:pt x="185" y="301"/>
                  </a:cubicBezTo>
                  <a:cubicBezTo>
                    <a:pt x="185" y="300"/>
                    <a:pt x="184" y="300"/>
                    <a:pt x="184" y="298"/>
                  </a:cubicBezTo>
                  <a:cubicBezTo>
                    <a:pt x="183" y="298"/>
                    <a:pt x="183" y="297"/>
                    <a:pt x="183" y="297"/>
                  </a:cubicBezTo>
                  <a:cubicBezTo>
                    <a:pt x="184" y="299"/>
                    <a:pt x="186" y="301"/>
                    <a:pt x="186" y="301"/>
                  </a:cubicBezTo>
                  <a:cubicBezTo>
                    <a:pt x="188" y="304"/>
                    <a:pt x="185" y="301"/>
                    <a:pt x="187" y="303"/>
                  </a:cubicBezTo>
                  <a:cubicBezTo>
                    <a:pt x="188" y="305"/>
                    <a:pt x="187" y="306"/>
                    <a:pt x="187" y="305"/>
                  </a:cubicBezTo>
                  <a:cubicBezTo>
                    <a:pt x="188" y="307"/>
                    <a:pt x="187" y="305"/>
                    <a:pt x="188" y="307"/>
                  </a:cubicBezTo>
                  <a:cubicBezTo>
                    <a:pt x="188" y="307"/>
                    <a:pt x="188" y="305"/>
                    <a:pt x="188" y="305"/>
                  </a:cubicBezTo>
                  <a:cubicBezTo>
                    <a:pt x="187" y="304"/>
                    <a:pt x="187" y="304"/>
                    <a:pt x="187" y="303"/>
                  </a:cubicBezTo>
                  <a:cubicBezTo>
                    <a:pt x="186" y="300"/>
                    <a:pt x="188" y="304"/>
                    <a:pt x="188" y="304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9" y="306"/>
                    <a:pt x="188" y="304"/>
                    <a:pt x="189" y="304"/>
                  </a:cubicBezTo>
                  <a:cubicBezTo>
                    <a:pt x="190" y="307"/>
                    <a:pt x="189" y="305"/>
                    <a:pt x="189" y="306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90" y="308"/>
                    <a:pt x="189" y="309"/>
                    <a:pt x="188" y="310"/>
                  </a:cubicBezTo>
                  <a:cubicBezTo>
                    <a:pt x="188" y="309"/>
                    <a:pt x="188" y="309"/>
                    <a:pt x="188" y="309"/>
                  </a:cubicBezTo>
                  <a:cubicBezTo>
                    <a:pt x="187" y="311"/>
                    <a:pt x="186" y="306"/>
                    <a:pt x="186" y="311"/>
                  </a:cubicBezTo>
                  <a:cubicBezTo>
                    <a:pt x="186" y="312"/>
                    <a:pt x="186" y="312"/>
                    <a:pt x="186" y="312"/>
                  </a:cubicBezTo>
                  <a:cubicBezTo>
                    <a:pt x="185" y="310"/>
                    <a:pt x="185" y="310"/>
                    <a:pt x="185" y="310"/>
                  </a:cubicBezTo>
                  <a:cubicBezTo>
                    <a:pt x="185" y="311"/>
                    <a:pt x="184" y="310"/>
                    <a:pt x="184" y="312"/>
                  </a:cubicBezTo>
                  <a:cubicBezTo>
                    <a:pt x="184" y="310"/>
                    <a:pt x="184" y="310"/>
                    <a:pt x="184" y="310"/>
                  </a:cubicBezTo>
                  <a:cubicBezTo>
                    <a:pt x="184" y="310"/>
                    <a:pt x="184" y="313"/>
                    <a:pt x="183" y="312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2" y="311"/>
                    <a:pt x="182" y="312"/>
                    <a:pt x="181" y="312"/>
                  </a:cubicBezTo>
                  <a:cubicBezTo>
                    <a:pt x="182" y="311"/>
                    <a:pt x="182" y="311"/>
                    <a:pt x="183" y="310"/>
                  </a:cubicBezTo>
                  <a:cubicBezTo>
                    <a:pt x="181" y="308"/>
                    <a:pt x="177" y="307"/>
                    <a:pt x="178" y="311"/>
                  </a:cubicBezTo>
                  <a:cubicBezTo>
                    <a:pt x="178" y="312"/>
                    <a:pt x="176" y="309"/>
                    <a:pt x="176" y="309"/>
                  </a:cubicBezTo>
                  <a:cubicBezTo>
                    <a:pt x="177" y="312"/>
                    <a:pt x="172" y="313"/>
                    <a:pt x="178" y="313"/>
                  </a:cubicBezTo>
                  <a:cubicBezTo>
                    <a:pt x="178" y="313"/>
                    <a:pt x="179" y="313"/>
                    <a:pt x="179" y="313"/>
                  </a:cubicBezTo>
                  <a:cubicBezTo>
                    <a:pt x="179" y="314"/>
                    <a:pt x="180" y="316"/>
                    <a:pt x="183" y="321"/>
                  </a:cubicBezTo>
                  <a:cubicBezTo>
                    <a:pt x="183" y="321"/>
                    <a:pt x="183" y="321"/>
                    <a:pt x="183" y="321"/>
                  </a:cubicBezTo>
                  <a:cubicBezTo>
                    <a:pt x="185" y="320"/>
                    <a:pt x="189" y="325"/>
                    <a:pt x="192" y="323"/>
                  </a:cubicBezTo>
                  <a:cubicBezTo>
                    <a:pt x="192" y="322"/>
                    <a:pt x="192" y="321"/>
                    <a:pt x="192" y="321"/>
                  </a:cubicBezTo>
                  <a:cubicBezTo>
                    <a:pt x="192" y="322"/>
                    <a:pt x="192" y="322"/>
                    <a:pt x="192" y="322"/>
                  </a:cubicBezTo>
                  <a:cubicBezTo>
                    <a:pt x="193" y="320"/>
                    <a:pt x="193" y="320"/>
                    <a:pt x="193" y="320"/>
                  </a:cubicBezTo>
                  <a:cubicBezTo>
                    <a:pt x="193" y="320"/>
                    <a:pt x="193" y="322"/>
                    <a:pt x="192" y="322"/>
                  </a:cubicBezTo>
                  <a:cubicBezTo>
                    <a:pt x="194" y="322"/>
                    <a:pt x="195" y="322"/>
                    <a:pt x="196" y="322"/>
                  </a:cubicBezTo>
                  <a:cubicBezTo>
                    <a:pt x="197" y="320"/>
                    <a:pt x="197" y="322"/>
                    <a:pt x="197" y="320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8" y="320"/>
                    <a:pt x="198" y="320"/>
                    <a:pt x="199" y="322"/>
                  </a:cubicBezTo>
                  <a:cubicBezTo>
                    <a:pt x="199" y="323"/>
                    <a:pt x="199" y="323"/>
                    <a:pt x="199" y="323"/>
                  </a:cubicBezTo>
                  <a:cubicBezTo>
                    <a:pt x="198" y="323"/>
                    <a:pt x="198" y="323"/>
                    <a:pt x="197" y="323"/>
                  </a:cubicBezTo>
                  <a:cubicBezTo>
                    <a:pt x="198" y="323"/>
                    <a:pt x="198" y="323"/>
                    <a:pt x="198" y="323"/>
                  </a:cubicBezTo>
                  <a:cubicBezTo>
                    <a:pt x="197" y="324"/>
                    <a:pt x="197" y="324"/>
                    <a:pt x="197" y="324"/>
                  </a:cubicBezTo>
                  <a:cubicBezTo>
                    <a:pt x="197" y="324"/>
                    <a:pt x="196" y="325"/>
                    <a:pt x="197" y="325"/>
                  </a:cubicBezTo>
                  <a:cubicBezTo>
                    <a:pt x="199" y="325"/>
                    <a:pt x="199" y="325"/>
                    <a:pt x="199" y="325"/>
                  </a:cubicBezTo>
                  <a:cubicBezTo>
                    <a:pt x="199" y="325"/>
                    <a:pt x="201" y="325"/>
                    <a:pt x="199" y="326"/>
                  </a:cubicBezTo>
                  <a:cubicBezTo>
                    <a:pt x="197" y="326"/>
                    <a:pt x="197" y="326"/>
                    <a:pt x="197" y="326"/>
                  </a:cubicBezTo>
                  <a:cubicBezTo>
                    <a:pt x="197" y="326"/>
                    <a:pt x="198" y="326"/>
                    <a:pt x="198" y="326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9" y="326"/>
                    <a:pt x="196" y="327"/>
                    <a:pt x="197" y="327"/>
                  </a:cubicBezTo>
                  <a:cubicBezTo>
                    <a:pt x="196" y="327"/>
                    <a:pt x="196" y="327"/>
                    <a:pt x="196" y="327"/>
                  </a:cubicBezTo>
                  <a:cubicBezTo>
                    <a:pt x="195" y="328"/>
                    <a:pt x="198" y="327"/>
                    <a:pt x="198" y="327"/>
                  </a:cubicBezTo>
                  <a:cubicBezTo>
                    <a:pt x="198" y="328"/>
                    <a:pt x="195" y="328"/>
                    <a:pt x="194" y="328"/>
                  </a:cubicBezTo>
                  <a:cubicBezTo>
                    <a:pt x="194" y="329"/>
                    <a:pt x="196" y="329"/>
                    <a:pt x="194" y="330"/>
                  </a:cubicBezTo>
                  <a:cubicBezTo>
                    <a:pt x="195" y="330"/>
                    <a:pt x="196" y="331"/>
                    <a:pt x="197" y="331"/>
                  </a:cubicBezTo>
                  <a:cubicBezTo>
                    <a:pt x="197" y="332"/>
                    <a:pt x="194" y="331"/>
                    <a:pt x="195" y="332"/>
                  </a:cubicBezTo>
                  <a:cubicBezTo>
                    <a:pt x="195" y="332"/>
                    <a:pt x="194" y="332"/>
                    <a:pt x="193" y="332"/>
                  </a:cubicBezTo>
                  <a:cubicBezTo>
                    <a:pt x="194" y="332"/>
                    <a:pt x="193" y="333"/>
                    <a:pt x="195" y="332"/>
                  </a:cubicBezTo>
                  <a:cubicBezTo>
                    <a:pt x="194" y="333"/>
                    <a:pt x="194" y="334"/>
                    <a:pt x="195" y="334"/>
                  </a:cubicBezTo>
                  <a:cubicBezTo>
                    <a:pt x="195" y="334"/>
                    <a:pt x="193" y="334"/>
                    <a:pt x="192" y="334"/>
                  </a:cubicBezTo>
                  <a:cubicBezTo>
                    <a:pt x="194" y="334"/>
                    <a:pt x="195" y="335"/>
                    <a:pt x="194" y="335"/>
                  </a:cubicBezTo>
                  <a:cubicBezTo>
                    <a:pt x="196" y="335"/>
                    <a:pt x="196" y="335"/>
                    <a:pt x="198" y="335"/>
                  </a:cubicBezTo>
                  <a:cubicBezTo>
                    <a:pt x="198" y="335"/>
                    <a:pt x="199" y="335"/>
                    <a:pt x="199" y="335"/>
                  </a:cubicBezTo>
                  <a:cubicBezTo>
                    <a:pt x="197" y="336"/>
                    <a:pt x="194" y="336"/>
                    <a:pt x="194" y="336"/>
                  </a:cubicBezTo>
                  <a:cubicBezTo>
                    <a:pt x="191" y="336"/>
                    <a:pt x="194" y="335"/>
                    <a:pt x="192" y="336"/>
                  </a:cubicBezTo>
                  <a:cubicBezTo>
                    <a:pt x="189" y="335"/>
                    <a:pt x="189" y="335"/>
                    <a:pt x="191" y="334"/>
                  </a:cubicBezTo>
                  <a:cubicBezTo>
                    <a:pt x="188" y="334"/>
                    <a:pt x="190" y="335"/>
                    <a:pt x="188" y="335"/>
                  </a:cubicBezTo>
                  <a:cubicBezTo>
                    <a:pt x="188" y="335"/>
                    <a:pt x="189" y="335"/>
                    <a:pt x="190" y="336"/>
                  </a:cubicBezTo>
                  <a:cubicBezTo>
                    <a:pt x="191" y="336"/>
                    <a:pt x="191" y="336"/>
                    <a:pt x="192" y="336"/>
                  </a:cubicBezTo>
                  <a:cubicBezTo>
                    <a:pt x="195" y="336"/>
                    <a:pt x="190" y="336"/>
                    <a:pt x="190" y="337"/>
                  </a:cubicBezTo>
                  <a:cubicBezTo>
                    <a:pt x="190" y="336"/>
                    <a:pt x="190" y="336"/>
                    <a:pt x="190" y="336"/>
                  </a:cubicBezTo>
                  <a:cubicBezTo>
                    <a:pt x="189" y="337"/>
                    <a:pt x="191" y="337"/>
                    <a:pt x="190" y="337"/>
                  </a:cubicBezTo>
                  <a:cubicBezTo>
                    <a:pt x="187" y="337"/>
                    <a:pt x="190" y="337"/>
                    <a:pt x="188" y="336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5" y="337"/>
                    <a:pt x="188" y="337"/>
                    <a:pt x="188" y="337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8" y="338"/>
                    <a:pt x="190" y="338"/>
                    <a:pt x="190" y="337"/>
                  </a:cubicBezTo>
                  <a:cubicBezTo>
                    <a:pt x="193" y="337"/>
                    <a:pt x="190" y="338"/>
                    <a:pt x="191" y="338"/>
                  </a:cubicBezTo>
                  <a:cubicBezTo>
                    <a:pt x="193" y="338"/>
                    <a:pt x="191" y="338"/>
                    <a:pt x="193" y="338"/>
                  </a:cubicBezTo>
                  <a:cubicBezTo>
                    <a:pt x="194" y="338"/>
                    <a:pt x="194" y="338"/>
                    <a:pt x="195" y="338"/>
                  </a:cubicBezTo>
                  <a:cubicBezTo>
                    <a:pt x="195" y="339"/>
                    <a:pt x="193" y="339"/>
                    <a:pt x="191" y="339"/>
                  </a:cubicBezTo>
                  <a:cubicBezTo>
                    <a:pt x="191" y="339"/>
                    <a:pt x="191" y="338"/>
                    <a:pt x="192" y="338"/>
                  </a:cubicBezTo>
                  <a:cubicBezTo>
                    <a:pt x="190" y="338"/>
                    <a:pt x="188" y="339"/>
                    <a:pt x="187" y="338"/>
                  </a:cubicBezTo>
                  <a:cubicBezTo>
                    <a:pt x="186" y="339"/>
                    <a:pt x="188" y="339"/>
                    <a:pt x="189" y="339"/>
                  </a:cubicBezTo>
                  <a:cubicBezTo>
                    <a:pt x="189" y="339"/>
                    <a:pt x="190" y="339"/>
                    <a:pt x="191" y="339"/>
                  </a:cubicBezTo>
                  <a:cubicBezTo>
                    <a:pt x="196" y="340"/>
                    <a:pt x="187" y="339"/>
                    <a:pt x="188" y="340"/>
                  </a:cubicBezTo>
                  <a:cubicBezTo>
                    <a:pt x="191" y="340"/>
                    <a:pt x="193" y="341"/>
                    <a:pt x="196" y="340"/>
                  </a:cubicBezTo>
                  <a:cubicBezTo>
                    <a:pt x="197" y="341"/>
                    <a:pt x="197" y="341"/>
                    <a:pt x="197" y="341"/>
                  </a:cubicBezTo>
                  <a:cubicBezTo>
                    <a:pt x="195" y="341"/>
                    <a:pt x="195" y="341"/>
                    <a:pt x="193" y="341"/>
                  </a:cubicBezTo>
                  <a:cubicBezTo>
                    <a:pt x="193" y="341"/>
                    <a:pt x="193" y="341"/>
                    <a:pt x="193" y="34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189" y="341"/>
                    <a:pt x="188" y="341"/>
                    <a:pt x="187" y="341"/>
                  </a:cubicBezTo>
                  <a:cubicBezTo>
                    <a:pt x="188" y="342"/>
                    <a:pt x="189" y="341"/>
                    <a:pt x="189" y="342"/>
                  </a:cubicBezTo>
                  <a:cubicBezTo>
                    <a:pt x="188" y="342"/>
                    <a:pt x="187" y="342"/>
                    <a:pt x="187" y="342"/>
                  </a:cubicBezTo>
                  <a:cubicBezTo>
                    <a:pt x="188" y="342"/>
                    <a:pt x="190" y="342"/>
                    <a:pt x="191" y="342"/>
                  </a:cubicBezTo>
                  <a:cubicBezTo>
                    <a:pt x="191" y="343"/>
                    <a:pt x="189" y="343"/>
                    <a:pt x="188" y="343"/>
                  </a:cubicBezTo>
                  <a:cubicBezTo>
                    <a:pt x="187" y="342"/>
                    <a:pt x="187" y="342"/>
                    <a:pt x="187" y="342"/>
                  </a:cubicBezTo>
                  <a:cubicBezTo>
                    <a:pt x="188" y="343"/>
                    <a:pt x="186" y="342"/>
                    <a:pt x="186" y="343"/>
                  </a:cubicBezTo>
                  <a:cubicBezTo>
                    <a:pt x="188" y="343"/>
                    <a:pt x="189" y="343"/>
                    <a:pt x="191" y="343"/>
                  </a:cubicBezTo>
                  <a:cubicBezTo>
                    <a:pt x="191" y="343"/>
                    <a:pt x="190" y="344"/>
                    <a:pt x="190" y="344"/>
                  </a:cubicBezTo>
                  <a:cubicBezTo>
                    <a:pt x="189" y="343"/>
                    <a:pt x="189" y="343"/>
                    <a:pt x="189" y="343"/>
                  </a:cubicBezTo>
                  <a:cubicBezTo>
                    <a:pt x="189" y="344"/>
                    <a:pt x="186" y="343"/>
                    <a:pt x="186" y="344"/>
                  </a:cubicBezTo>
                  <a:cubicBezTo>
                    <a:pt x="188" y="344"/>
                    <a:pt x="188" y="344"/>
                    <a:pt x="188" y="344"/>
                  </a:cubicBezTo>
                  <a:cubicBezTo>
                    <a:pt x="186" y="344"/>
                    <a:pt x="186" y="344"/>
                    <a:pt x="186" y="344"/>
                  </a:cubicBezTo>
                  <a:cubicBezTo>
                    <a:pt x="188" y="344"/>
                    <a:pt x="187" y="344"/>
                    <a:pt x="188" y="344"/>
                  </a:cubicBezTo>
                  <a:cubicBezTo>
                    <a:pt x="187" y="344"/>
                    <a:pt x="187" y="344"/>
                    <a:pt x="187" y="344"/>
                  </a:cubicBezTo>
                  <a:cubicBezTo>
                    <a:pt x="187" y="345"/>
                    <a:pt x="190" y="345"/>
                    <a:pt x="188" y="345"/>
                  </a:cubicBezTo>
                  <a:cubicBezTo>
                    <a:pt x="190" y="345"/>
                    <a:pt x="188" y="345"/>
                    <a:pt x="189" y="345"/>
                  </a:cubicBezTo>
                  <a:cubicBezTo>
                    <a:pt x="191" y="344"/>
                    <a:pt x="191" y="345"/>
                    <a:pt x="191" y="345"/>
                  </a:cubicBezTo>
                  <a:cubicBezTo>
                    <a:pt x="188" y="345"/>
                    <a:pt x="191" y="346"/>
                    <a:pt x="191" y="346"/>
                  </a:cubicBezTo>
                  <a:cubicBezTo>
                    <a:pt x="190" y="346"/>
                    <a:pt x="189" y="346"/>
                    <a:pt x="188" y="346"/>
                  </a:cubicBezTo>
                  <a:cubicBezTo>
                    <a:pt x="190" y="346"/>
                    <a:pt x="190" y="346"/>
                    <a:pt x="190" y="346"/>
                  </a:cubicBezTo>
                  <a:cubicBezTo>
                    <a:pt x="187" y="346"/>
                    <a:pt x="191" y="347"/>
                    <a:pt x="190" y="347"/>
                  </a:cubicBezTo>
                  <a:cubicBezTo>
                    <a:pt x="189" y="347"/>
                    <a:pt x="187" y="347"/>
                    <a:pt x="187" y="347"/>
                  </a:cubicBezTo>
                  <a:cubicBezTo>
                    <a:pt x="190" y="347"/>
                    <a:pt x="190" y="347"/>
                    <a:pt x="192" y="347"/>
                  </a:cubicBezTo>
                  <a:cubicBezTo>
                    <a:pt x="191" y="348"/>
                    <a:pt x="189" y="347"/>
                    <a:pt x="187" y="347"/>
                  </a:cubicBezTo>
                  <a:cubicBezTo>
                    <a:pt x="189" y="348"/>
                    <a:pt x="185" y="348"/>
                    <a:pt x="188" y="348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1" y="349"/>
                    <a:pt x="190" y="348"/>
                    <a:pt x="189" y="348"/>
                  </a:cubicBezTo>
                  <a:cubicBezTo>
                    <a:pt x="189" y="349"/>
                    <a:pt x="191" y="349"/>
                    <a:pt x="192" y="349"/>
                  </a:cubicBezTo>
                  <a:cubicBezTo>
                    <a:pt x="191" y="349"/>
                    <a:pt x="194" y="349"/>
                    <a:pt x="192" y="350"/>
                  </a:cubicBezTo>
                  <a:cubicBezTo>
                    <a:pt x="191" y="350"/>
                    <a:pt x="191" y="349"/>
                    <a:pt x="190" y="349"/>
                  </a:cubicBezTo>
                  <a:cubicBezTo>
                    <a:pt x="190" y="350"/>
                    <a:pt x="194" y="350"/>
                    <a:pt x="195" y="350"/>
                  </a:cubicBezTo>
                  <a:cubicBezTo>
                    <a:pt x="196" y="350"/>
                    <a:pt x="199" y="351"/>
                    <a:pt x="200" y="351"/>
                  </a:cubicBezTo>
                  <a:cubicBezTo>
                    <a:pt x="199" y="352"/>
                    <a:pt x="199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4" y="351"/>
                    <a:pt x="192" y="350"/>
                    <a:pt x="190" y="350"/>
                  </a:cubicBezTo>
                  <a:cubicBezTo>
                    <a:pt x="191" y="350"/>
                    <a:pt x="191" y="350"/>
                    <a:pt x="191" y="350"/>
                  </a:cubicBezTo>
                  <a:cubicBezTo>
                    <a:pt x="188" y="350"/>
                    <a:pt x="188" y="350"/>
                    <a:pt x="188" y="350"/>
                  </a:cubicBezTo>
                  <a:cubicBezTo>
                    <a:pt x="190" y="350"/>
                    <a:pt x="188" y="351"/>
                    <a:pt x="189" y="351"/>
                  </a:cubicBezTo>
                  <a:cubicBezTo>
                    <a:pt x="190" y="351"/>
                    <a:pt x="188" y="351"/>
                    <a:pt x="189" y="351"/>
                  </a:cubicBezTo>
                  <a:cubicBezTo>
                    <a:pt x="190" y="351"/>
                    <a:pt x="193" y="351"/>
                    <a:pt x="192" y="352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88" y="352"/>
                    <a:pt x="190" y="352"/>
                    <a:pt x="189" y="352"/>
                  </a:cubicBezTo>
                  <a:cubicBezTo>
                    <a:pt x="188" y="352"/>
                    <a:pt x="188" y="352"/>
                    <a:pt x="188" y="352"/>
                  </a:cubicBezTo>
                  <a:cubicBezTo>
                    <a:pt x="188" y="353"/>
                    <a:pt x="188" y="354"/>
                    <a:pt x="192" y="356"/>
                  </a:cubicBezTo>
                  <a:cubicBezTo>
                    <a:pt x="190" y="356"/>
                    <a:pt x="190" y="356"/>
                    <a:pt x="189" y="357"/>
                  </a:cubicBezTo>
                  <a:cubicBezTo>
                    <a:pt x="189" y="357"/>
                    <a:pt x="191" y="357"/>
                    <a:pt x="191" y="357"/>
                  </a:cubicBezTo>
                  <a:cubicBezTo>
                    <a:pt x="189" y="357"/>
                    <a:pt x="189" y="357"/>
                    <a:pt x="189" y="357"/>
                  </a:cubicBezTo>
                  <a:cubicBezTo>
                    <a:pt x="188" y="357"/>
                    <a:pt x="189" y="358"/>
                    <a:pt x="191" y="359"/>
                  </a:cubicBezTo>
                  <a:cubicBezTo>
                    <a:pt x="189" y="358"/>
                    <a:pt x="189" y="358"/>
                    <a:pt x="189" y="358"/>
                  </a:cubicBezTo>
                  <a:cubicBezTo>
                    <a:pt x="188" y="359"/>
                    <a:pt x="190" y="359"/>
                    <a:pt x="191" y="359"/>
                  </a:cubicBezTo>
                  <a:cubicBezTo>
                    <a:pt x="189" y="359"/>
                    <a:pt x="189" y="359"/>
                    <a:pt x="189" y="359"/>
                  </a:cubicBezTo>
                  <a:cubicBezTo>
                    <a:pt x="191" y="359"/>
                    <a:pt x="191" y="359"/>
                    <a:pt x="191" y="359"/>
                  </a:cubicBezTo>
                  <a:cubicBezTo>
                    <a:pt x="191" y="360"/>
                    <a:pt x="191" y="360"/>
                    <a:pt x="189" y="360"/>
                  </a:cubicBezTo>
                  <a:cubicBezTo>
                    <a:pt x="190" y="360"/>
                    <a:pt x="190" y="360"/>
                    <a:pt x="190" y="360"/>
                  </a:cubicBezTo>
                  <a:cubicBezTo>
                    <a:pt x="189" y="360"/>
                    <a:pt x="189" y="361"/>
                    <a:pt x="189" y="362"/>
                  </a:cubicBezTo>
                  <a:cubicBezTo>
                    <a:pt x="190" y="362"/>
                    <a:pt x="191" y="362"/>
                    <a:pt x="192" y="362"/>
                  </a:cubicBezTo>
                  <a:cubicBezTo>
                    <a:pt x="194" y="362"/>
                    <a:pt x="192" y="362"/>
                    <a:pt x="193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87" y="362"/>
                    <a:pt x="190" y="364"/>
                    <a:pt x="189" y="365"/>
                  </a:cubicBezTo>
                  <a:cubicBezTo>
                    <a:pt x="190" y="365"/>
                    <a:pt x="190" y="365"/>
                    <a:pt x="190" y="365"/>
                  </a:cubicBezTo>
                  <a:cubicBezTo>
                    <a:pt x="188" y="365"/>
                    <a:pt x="190" y="366"/>
                    <a:pt x="189" y="367"/>
                  </a:cubicBezTo>
                  <a:cubicBezTo>
                    <a:pt x="190" y="367"/>
                    <a:pt x="193" y="367"/>
                    <a:pt x="193" y="368"/>
                  </a:cubicBezTo>
                  <a:cubicBezTo>
                    <a:pt x="195" y="368"/>
                    <a:pt x="190" y="368"/>
                    <a:pt x="189" y="368"/>
                  </a:cubicBezTo>
                  <a:cubicBezTo>
                    <a:pt x="190" y="368"/>
                    <a:pt x="190" y="368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1" y="369"/>
                    <a:pt x="191" y="369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0" y="370"/>
                    <a:pt x="189" y="370"/>
                    <a:pt x="189" y="370"/>
                  </a:cubicBezTo>
                  <a:cubicBezTo>
                    <a:pt x="191" y="370"/>
                    <a:pt x="190" y="371"/>
                    <a:pt x="191" y="371"/>
                  </a:cubicBezTo>
                  <a:cubicBezTo>
                    <a:pt x="190" y="371"/>
                    <a:pt x="190" y="371"/>
                    <a:pt x="190" y="371"/>
                  </a:cubicBezTo>
                  <a:cubicBezTo>
                    <a:pt x="192" y="371"/>
                    <a:pt x="192" y="371"/>
                    <a:pt x="192" y="371"/>
                  </a:cubicBezTo>
                  <a:cubicBezTo>
                    <a:pt x="191" y="371"/>
                    <a:pt x="191" y="371"/>
                    <a:pt x="191" y="371"/>
                  </a:cubicBezTo>
                  <a:cubicBezTo>
                    <a:pt x="189" y="371"/>
                    <a:pt x="189" y="371"/>
                    <a:pt x="189" y="371"/>
                  </a:cubicBezTo>
                  <a:cubicBezTo>
                    <a:pt x="188" y="371"/>
                    <a:pt x="191" y="371"/>
                    <a:pt x="192" y="372"/>
                  </a:cubicBezTo>
                  <a:cubicBezTo>
                    <a:pt x="193" y="372"/>
                    <a:pt x="191" y="372"/>
                    <a:pt x="191" y="372"/>
                  </a:cubicBezTo>
                  <a:cubicBezTo>
                    <a:pt x="190" y="372"/>
                    <a:pt x="191" y="372"/>
                    <a:pt x="191" y="372"/>
                  </a:cubicBezTo>
                  <a:cubicBezTo>
                    <a:pt x="189" y="371"/>
                    <a:pt x="190" y="372"/>
                    <a:pt x="189" y="372"/>
                  </a:cubicBezTo>
                  <a:cubicBezTo>
                    <a:pt x="189" y="372"/>
                    <a:pt x="191" y="372"/>
                    <a:pt x="191" y="372"/>
                  </a:cubicBezTo>
                  <a:cubicBezTo>
                    <a:pt x="190" y="373"/>
                    <a:pt x="191" y="373"/>
                    <a:pt x="189" y="373"/>
                  </a:cubicBezTo>
                  <a:cubicBezTo>
                    <a:pt x="190" y="373"/>
                    <a:pt x="190" y="373"/>
                    <a:pt x="191" y="374"/>
                  </a:cubicBezTo>
                  <a:cubicBezTo>
                    <a:pt x="191" y="373"/>
                    <a:pt x="191" y="373"/>
                    <a:pt x="193" y="373"/>
                  </a:cubicBezTo>
                  <a:cubicBezTo>
                    <a:pt x="193" y="373"/>
                    <a:pt x="193" y="374"/>
                    <a:pt x="192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92" y="374"/>
                    <a:pt x="192" y="374"/>
                    <a:pt x="193" y="374"/>
                  </a:cubicBezTo>
                  <a:cubicBezTo>
                    <a:pt x="191" y="374"/>
                    <a:pt x="191" y="374"/>
                    <a:pt x="191" y="374"/>
                  </a:cubicBezTo>
                  <a:cubicBezTo>
                    <a:pt x="193" y="374"/>
                    <a:pt x="192" y="375"/>
                    <a:pt x="193" y="375"/>
                  </a:cubicBezTo>
                  <a:cubicBezTo>
                    <a:pt x="191" y="375"/>
                    <a:pt x="189" y="375"/>
                    <a:pt x="189" y="375"/>
                  </a:cubicBezTo>
                  <a:cubicBezTo>
                    <a:pt x="190" y="376"/>
                    <a:pt x="190" y="376"/>
                    <a:pt x="190" y="376"/>
                  </a:cubicBezTo>
                  <a:cubicBezTo>
                    <a:pt x="191" y="376"/>
                    <a:pt x="190" y="376"/>
                    <a:pt x="189" y="376"/>
                  </a:cubicBezTo>
                  <a:cubicBezTo>
                    <a:pt x="188" y="376"/>
                    <a:pt x="194" y="377"/>
                    <a:pt x="192" y="377"/>
                  </a:cubicBezTo>
                  <a:cubicBezTo>
                    <a:pt x="190" y="377"/>
                    <a:pt x="190" y="377"/>
                    <a:pt x="189" y="377"/>
                  </a:cubicBezTo>
                  <a:cubicBezTo>
                    <a:pt x="190" y="378"/>
                    <a:pt x="191" y="378"/>
                    <a:pt x="191" y="378"/>
                  </a:cubicBezTo>
                  <a:cubicBezTo>
                    <a:pt x="192" y="378"/>
                    <a:pt x="189" y="377"/>
                    <a:pt x="191" y="377"/>
                  </a:cubicBezTo>
                  <a:cubicBezTo>
                    <a:pt x="192" y="377"/>
                    <a:pt x="191" y="378"/>
                    <a:pt x="192" y="378"/>
                  </a:cubicBezTo>
                  <a:cubicBezTo>
                    <a:pt x="187" y="378"/>
                    <a:pt x="191" y="380"/>
                    <a:pt x="188" y="380"/>
                  </a:cubicBezTo>
                  <a:cubicBezTo>
                    <a:pt x="191" y="380"/>
                    <a:pt x="189" y="381"/>
                    <a:pt x="190" y="381"/>
                  </a:cubicBezTo>
                  <a:cubicBezTo>
                    <a:pt x="187" y="381"/>
                    <a:pt x="190" y="382"/>
                    <a:pt x="189" y="382"/>
                  </a:cubicBezTo>
                  <a:cubicBezTo>
                    <a:pt x="191" y="382"/>
                    <a:pt x="191" y="382"/>
                    <a:pt x="191" y="382"/>
                  </a:cubicBezTo>
                  <a:cubicBezTo>
                    <a:pt x="190" y="382"/>
                    <a:pt x="195" y="383"/>
                    <a:pt x="192" y="383"/>
                  </a:cubicBezTo>
                  <a:cubicBezTo>
                    <a:pt x="191" y="383"/>
                    <a:pt x="190" y="383"/>
                    <a:pt x="190" y="383"/>
                  </a:cubicBezTo>
                  <a:cubicBezTo>
                    <a:pt x="187" y="383"/>
                    <a:pt x="192" y="384"/>
                    <a:pt x="189" y="384"/>
                  </a:cubicBezTo>
                  <a:cubicBezTo>
                    <a:pt x="190" y="384"/>
                    <a:pt x="192" y="384"/>
                    <a:pt x="193" y="385"/>
                  </a:cubicBezTo>
                  <a:cubicBezTo>
                    <a:pt x="192" y="385"/>
                    <a:pt x="190" y="385"/>
                    <a:pt x="190" y="385"/>
                  </a:cubicBezTo>
                  <a:cubicBezTo>
                    <a:pt x="190" y="386"/>
                    <a:pt x="191" y="386"/>
                    <a:pt x="190" y="386"/>
                  </a:cubicBezTo>
                  <a:cubicBezTo>
                    <a:pt x="189" y="386"/>
                    <a:pt x="189" y="386"/>
                    <a:pt x="189" y="386"/>
                  </a:cubicBezTo>
                  <a:cubicBezTo>
                    <a:pt x="188" y="386"/>
                    <a:pt x="189" y="386"/>
                    <a:pt x="190" y="387"/>
                  </a:cubicBezTo>
                  <a:cubicBezTo>
                    <a:pt x="188" y="387"/>
                    <a:pt x="189" y="388"/>
                    <a:pt x="188" y="388"/>
                  </a:cubicBezTo>
                  <a:cubicBezTo>
                    <a:pt x="191" y="389"/>
                    <a:pt x="187" y="389"/>
                    <a:pt x="190" y="389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90" y="389"/>
                    <a:pt x="192" y="390"/>
                    <a:pt x="192" y="390"/>
                  </a:cubicBezTo>
                  <a:cubicBezTo>
                    <a:pt x="190" y="390"/>
                    <a:pt x="190" y="390"/>
                    <a:pt x="190" y="390"/>
                  </a:cubicBezTo>
                  <a:cubicBezTo>
                    <a:pt x="188" y="390"/>
                    <a:pt x="190" y="390"/>
                    <a:pt x="189" y="391"/>
                  </a:cubicBezTo>
                  <a:cubicBezTo>
                    <a:pt x="190" y="390"/>
                    <a:pt x="189" y="391"/>
                    <a:pt x="190" y="391"/>
                  </a:cubicBezTo>
                  <a:cubicBezTo>
                    <a:pt x="191" y="391"/>
                    <a:pt x="191" y="391"/>
                    <a:pt x="191" y="391"/>
                  </a:cubicBezTo>
                  <a:cubicBezTo>
                    <a:pt x="192" y="392"/>
                    <a:pt x="192" y="391"/>
                    <a:pt x="192" y="392"/>
                  </a:cubicBezTo>
                  <a:cubicBezTo>
                    <a:pt x="192" y="392"/>
                    <a:pt x="190" y="392"/>
                    <a:pt x="190" y="392"/>
                  </a:cubicBezTo>
                  <a:cubicBezTo>
                    <a:pt x="189" y="392"/>
                    <a:pt x="190" y="392"/>
                    <a:pt x="190" y="393"/>
                  </a:cubicBezTo>
                  <a:cubicBezTo>
                    <a:pt x="190" y="393"/>
                    <a:pt x="190" y="392"/>
                    <a:pt x="191" y="393"/>
                  </a:cubicBezTo>
                  <a:cubicBezTo>
                    <a:pt x="191" y="393"/>
                    <a:pt x="190" y="393"/>
                    <a:pt x="190" y="393"/>
                  </a:cubicBezTo>
                  <a:cubicBezTo>
                    <a:pt x="190" y="393"/>
                    <a:pt x="191" y="393"/>
                    <a:pt x="191" y="393"/>
                  </a:cubicBezTo>
                  <a:cubicBezTo>
                    <a:pt x="191" y="393"/>
                    <a:pt x="191" y="393"/>
                    <a:pt x="191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88" y="393"/>
                    <a:pt x="188" y="393"/>
                    <a:pt x="188" y="393"/>
                  </a:cubicBezTo>
                  <a:cubicBezTo>
                    <a:pt x="188" y="394"/>
                    <a:pt x="190" y="394"/>
                    <a:pt x="191" y="394"/>
                  </a:cubicBezTo>
                  <a:cubicBezTo>
                    <a:pt x="189" y="395"/>
                    <a:pt x="191" y="396"/>
                    <a:pt x="192" y="396"/>
                  </a:cubicBezTo>
                  <a:cubicBezTo>
                    <a:pt x="192" y="396"/>
                    <a:pt x="190" y="396"/>
                    <a:pt x="191" y="396"/>
                  </a:cubicBezTo>
                  <a:cubicBezTo>
                    <a:pt x="191" y="397"/>
                    <a:pt x="193" y="397"/>
                    <a:pt x="192" y="397"/>
                  </a:cubicBezTo>
                  <a:cubicBezTo>
                    <a:pt x="192" y="397"/>
                    <a:pt x="191" y="397"/>
                    <a:pt x="191" y="398"/>
                  </a:cubicBezTo>
                  <a:cubicBezTo>
                    <a:pt x="190" y="398"/>
                    <a:pt x="192" y="397"/>
                    <a:pt x="192" y="397"/>
                  </a:cubicBezTo>
                  <a:cubicBezTo>
                    <a:pt x="190" y="398"/>
                    <a:pt x="194" y="399"/>
                    <a:pt x="192" y="400"/>
                  </a:cubicBezTo>
                  <a:cubicBezTo>
                    <a:pt x="192" y="399"/>
                    <a:pt x="191" y="399"/>
                    <a:pt x="191" y="399"/>
                  </a:cubicBezTo>
                  <a:cubicBezTo>
                    <a:pt x="191" y="400"/>
                    <a:pt x="192" y="400"/>
                    <a:pt x="194" y="401"/>
                  </a:cubicBezTo>
                  <a:cubicBezTo>
                    <a:pt x="192" y="401"/>
                    <a:pt x="192" y="401"/>
                    <a:pt x="192" y="401"/>
                  </a:cubicBezTo>
                  <a:cubicBezTo>
                    <a:pt x="192" y="401"/>
                    <a:pt x="193" y="401"/>
                    <a:pt x="194" y="401"/>
                  </a:cubicBezTo>
                  <a:cubicBezTo>
                    <a:pt x="195" y="401"/>
                    <a:pt x="196" y="401"/>
                    <a:pt x="196" y="402"/>
                  </a:cubicBezTo>
                  <a:cubicBezTo>
                    <a:pt x="196" y="402"/>
                    <a:pt x="196" y="402"/>
                    <a:pt x="196" y="402"/>
                  </a:cubicBezTo>
                  <a:cubicBezTo>
                    <a:pt x="196" y="402"/>
                    <a:pt x="197" y="402"/>
                    <a:pt x="197" y="402"/>
                  </a:cubicBezTo>
                  <a:cubicBezTo>
                    <a:pt x="196" y="403"/>
                    <a:pt x="196" y="402"/>
                    <a:pt x="195" y="402"/>
                  </a:cubicBezTo>
                  <a:cubicBezTo>
                    <a:pt x="193" y="403"/>
                    <a:pt x="194" y="404"/>
                    <a:pt x="194" y="404"/>
                  </a:cubicBezTo>
                  <a:cubicBezTo>
                    <a:pt x="195" y="404"/>
                    <a:pt x="195" y="404"/>
                    <a:pt x="195" y="404"/>
                  </a:cubicBezTo>
                  <a:cubicBezTo>
                    <a:pt x="196" y="404"/>
                    <a:pt x="194" y="404"/>
                    <a:pt x="194" y="404"/>
                  </a:cubicBezTo>
                  <a:cubicBezTo>
                    <a:pt x="199" y="405"/>
                    <a:pt x="199" y="405"/>
                    <a:pt x="199" y="405"/>
                  </a:cubicBezTo>
                  <a:cubicBezTo>
                    <a:pt x="198" y="404"/>
                    <a:pt x="197" y="405"/>
                    <a:pt x="196" y="405"/>
                  </a:cubicBezTo>
                  <a:cubicBezTo>
                    <a:pt x="196" y="405"/>
                    <a:pt x="199" y="406"/>
                    <a:pt x="201" y="406"/>
                  </a:cubicBezTo>
                  <a:cubicBezTo>
                    <a:pt x="200" y="406"/>
                    <a:pt x="201" y="406"/>
                    <a:pt x="201" y="407"/>
                  </a:cubicBezTo>
                  <a:cubicBezTo>
                    <a:pt x="200" y="407"/>
                    <a:pt x="202" y="407"/>
                    <a:pt x="200" y="407"/>
                  </a:cubicBezTo>
                  <a:cubicBezTo>
                    <a:pt x="199" y="407"/>
                    <a:pt x="199" y="407"/>
                    <a:pt x="199" y="407"/>
                  </a:cubicBezTo>
                  <a:cubicBezTo>
                    <a:pt x="199" y="407"/>
                    <a:pt x="197" y="407"/>
                    <a:pt x="196" y="407"/>
                  </a:cubicBezTo>
                  <a:cubicBezTo>
                    <a:pt x="196" y="407"/>
                    <a:pt x="196" y="408"/>
                    <a:pt x="195" y="409"/>
                  </a:cubicBezTo>
                  <a:cubicBezTo>
                    <a:pt x="198" y="408"/>
                    <a:pt x="197" y="410"/>
                    <a:pt x="199" y="409"/>
                  </a:cubicBezTo>
                  <a:cubicBezTo>
                    <a:pt x="200" y="410"/>
                    <a:pt x="197" y="410"/>
                    <a:pt x="197" y="410"/>
                  </a:cubicBezTo>
                  <a:cubicBezTo>
                    <a:pt x="198" y="411"/>
                    <a:pt x="197" y="411"/>
                    <a:pt x="197" y="412"/>
                  </a:cubicBezTo>
                  <a:cubicBezTo>
                    <a:pt x="197" y="412"/>
                    <a:pt x="197" y="412"/>
                    <a:pt x="197" y="412"/>
                  </a:cubicBezTo>
                  <a:cubicBezTo>
                    <a:pt x="198" y="412"/>
                    <a:pt x="197" y="413"/>
                    <a:pt x="199" y="413"/>
                  </a:cubicBezTo>
                  <a:cubicBezTo>
                    <a:pt x="198" y="413"/>
                    <a:pt x="198" y="413"/>
                    <a:pt x="198" y="413"/>
                  </a:cubicBezTo>
                  <a:cubicBezTo>
                    <a:pt x="197" y="414"/>
                    <a:pt x="201" y="413"/>
                    <a:pt x="200" y="414"/>
                  </a:cubicBezTo>
                  <a:cubicBezTo>
                    <a:pt x="199" y="414"/>
                    <a:pt x="199" y="414"/>
                    <a:pt x="199" y="414"/>
                  </a:cubicBezTo>
                  <a:cubicBezTo>
                    <a:pt x="200" y="414"/>
                    <a:pt x="198" y="415"/>
                    <a:pt x="200" y="415"/>
                  </a:cubicBezTo>
                  <a:cubicBezTo>
                    <a:pt x="199" y="415"/>
                    <a:pt x="199" y="415"/>
                    <a:pt x="198" y="415"/>
                  </a:cubicBezTo>
                  <a:cubicBezTo>
                    <a:pt x="199" y="415"/>
                    <a:pt x="199" y="416"/>
                    <a:pt x="200" y="416"/>
                  </a:cubicBezTo>
                  <a:cubicBezTo>
                    <a:pt x="198" y="416"/>
                    <a:pt x="198" y="416"/>
                    <a:pt x="198" y="416"/>
                  </a:cubicBezTo>
                  <a:cubicBezTo>
                    <a:pt x="197" y="417"/>
                    <a:pt x="201" y="416"/>
                    <a:pt x="200" y="417"/>
                  </a:cubicBezTo>
                  <a:cubicBezTo>
                    <a:pt x="200" y="417"/>
                    <a:pt x="199" y="417"/>
                    <a:pt x="199" y="417"/>
                  </a:cubicBezTo>
                  <a:cubicBezTo>
                    <a:pt x="200" y="417"/>
                    <a:pt x="200" y="418"/>
                    <a:pt x="200" y="418"/>
                  </a:cubicBezTo>
                  <a:cubicBezTo>
                    <a:pt x="198" y="419"/>
                    <a:pt x="198" y="419"/>
                    <a:pt x="198" y="419"/>
                  </a:cubicBezTo>
                  <a:cubicBezTo>
                    <a:pt x="198" y="421"/>
                    <a:pt x="198" y="423"/>
                    <a:pt x="201" y="425"/>
                  </a:cubicBezTo>
                  <a:cubicBezTo>
                    <a:pt x="198" y="425"/>
                    <a:pt x="199" y="424"/>
                    <a:pt x="197" y="425"/>
                  </a:cubicBezTo>
                  <a:cubicBezTo>
                    <a:pt x="200" y="425"/>
                    <a:pt x="198" y="425"/>
                    <a:pt x="199" y="426"/>
                  </a:cubicBezTo>
                  <a:cubicBezTo>
                    <a:pt x="198" y="426"/>
                    <a:pt x="198" y="426"/>
                    <a:pt x="198" y="426"/>
                  </a:cubicBezTo>
                  <a:cubicBezTo>
                    <a:pt x="199" y="426"/>
                    <a:pt x="198" y="426"/>
                    <a:pt x="198" y="426"/>
                  </a:cubicBezTo>
                  <a:cubicBezTo>
                    <a:pt x="199" y="426"/>
                    <a:pt x="199" y="426"/>
                    <a:pt x="199" y="426"/>
                  </a:cubicBezTo>
                  <a:cubicBezTo>
                    <a:pt x="199" y="426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8" y="427"/>
                    <a:pt x="197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7" y="428"/>
                    <a:pt x="197" y="428"/>
                    <a:pt x="197" y="428"/>
                  </a:cubicBezTo>
                  <a:cubicBezTo>
                    <a:pt x="200" y="428"/>
                    <a:pt x="198" y="428"/>
                    <a:pt x="198" y="428"/>
                  </a:cubicBezTo>
                  <a:cubicBezTo>
                    <a:pt x="197" y="429"/>
                    <a:pt x="194" y="427"/>
                    <a:pt x="194" y="429"/>
                  </a:cubicBezTo>
                  <a:cubicBezTo>
                    <a:pt x="194" y="429"/>
                    <a:pt x="194" y="429"/>
                    <a:pt x="194" y="429"/>
                  </a:cubicBezTo>
                  <a:cubicBezTo>
                    <a:pt x="189" y="432"/>
                    <a:pt x="183" y="435"/>
                    <a:pt x="180" y="441"/>
                  </a:cubicBezTo>
                  <a:cubicBezTo>
                    <a:pt x="180" y="442"/>
                    <a:pt x="179" y="443"/>
                    <a:pt x="178" y="444"/>
                  </a:cubicBezTo>
                  <a:cubicBezTo>
                    <a:pt x="178" y="441"/>
                    <a:pt x="178" y="437"/>
                    <a:pt x="180" y="434"/>
                  </a:cubicBezTo>
                  <a:cubicBezTo>
                    <a:pt x="179" y="431"/>
                    <a:pt x="178" y="427"/>
                    <a:pt x="179" y="425"/>
                  </a:cubicBezTo>
                  <a:cubicBezTo>
                    <a:pt x="178" y="412"/>
                    <a:pt x="182" y="402"/>
                    <a:pt x="179" y="389"/>
                  </a:cubicBezTo>
                  <a:cubicBezTo>
                    <a:pt x="179" y="390"/>
                    <a:pt x="178" y="389"/>
                    <a:pt x="177" y="389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6" y="388"/>
                    <a:pt x="176" y="388"/>
                    <a:pt x="176" y="388"/>
                  </a:cubicBezTo>
                  <a:cubicBezTo>
                    <a:pt x="176" y="387"/>
                    <a:pt x="178" y="387"/>
                    <a:pt x="178" y="388"/>
                  </a:cubicBezTo>
                  <a:cubicBezTo>
                    <a:pt x="178" y="383"/>
                    <a:pt x="177" y="379"/>
                    <a:pt x="178" y="374"/>
                  </a:cubicBezTo>
                  <a:cubicBezTo>
                    <a:pt x="175" y="374"/>
                    <a:pt x="177" y="371"/>
                    <a:pt x="175" y="371"/>
                  </a:cubicBezTo>
                  <a:cubicBezTo>
                    <a:pt x="176" y="371"/>
                    <a:pt x="176" y="371"/>
                    <a:pt x="176" y="371"/>
                  </a:cubicBezTo>
                  <a:cubicBezTo>
                    <a:pt x="175" y="368"/>
                    <a:pt x="175" y="368"/>
                    <a:pt x="177" y="365"/>
                  </a:cubicBezTo>
                  <a:cubicBezTo>
                    <a:pt x="178" y="353"/>
                    <a:pt x="176" y="340"/>
                    <a:pt x="174" y="326"/>
                  </a:cubicBezTo>
                  <a:cubicBezTo>
                    <a:pt x="170" y="313"/>
                    <a:pt x="162" y="297"/>
                    <a:pt x="148" y="288"/>
                  </a:cubicBezTo>
                  <a:cubicBezTo>
                    <a:pt x="143" y="290"/>
                    <a:pt x="142" y="286"/>
                    <a:pt x="138" y="288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6" y="288"/>
                    <a:pt x="136" y="286"/>
                    <a:pt x="133" y="284"/>
                  </a:cubicBezTo>
                  <a:cubicBezTo>
                    <a:pt x="133" y="285"/>
                    <a:pt x="132" y="284"/>
                    <a:pt x="132" y="286"/>
                  </a:cubicBezTo>
                  <a:cubicBezTo>
                    <a:pt x="131" y="287"/>
                    <a:pt x="131" y="282"/>
                    <a:pt x="129" y="283"/>
                  </a:cubicBezTo>
                  <a:cubicBezTo>
                    <a:pt x="129" y="282"/>
                    <a:pt x="129" y="284"/>
                    <a:pt x="129" y="283"/>
                  </a:cubicBezTo>
                  <a:cubicBezTo>
                    <a:pt x="125" y="285"/>
                    <a:pt x="129" y="282"/>
                    <a:pt x="127" y="279"/>
                  </a:cubicBezTo>
                  <a:cubicBezTo>
                    <a:pt x="120" y="278"/>
                    <a:pt x="113" y="280"/>
                    <a:pt x="107" y="278"/>
                  </a:cubicBezTo>
                  <a:cubicBezTo>
                    <a:pt x="108" y="278"/>
                    <a:pt x="108" y="280"/>
                    <a:pt x="107" y="280"/>
                  </a:cubicBezTo>
                  <a:cubicBezTo>
                    <a:pt x="107" y="276"/>
                    <a:pt x="105" y="280"/>
                    <a:pt x="104" y="279"/>
                  </a:cubicBezTo>
                  <a:cubicBezTo>
                    <a:pt x="104" y="278"/>
                    <a:pt x="105" y="278"/>
                    <a:pt x="105" y="278"/>
                  </a:cubicBezTo>
                  <a:cubicBezTo>
                    <a:pt x="103" y="276"/>
                    <a:pt x="101" y="278"/>
                    <a:pt x="98" y="277"/>
                  </a:cubicBezTo>
                  <a:cubicBezTo>
                    <a:pt x="96" y="278"/>
                    <a:pt x="94" y="275"/>
                    <a:pt x="92" y="277"/>
                  </a:cubicBezTo>
                  <a:cubicBezTo>
                    <a:pt x="93" y="275"/>
                    <a:pt x="91" y="276"/>
                    <a:pt x="91" y="275"/>
                  </a:cubicBezTo>
                  <a:cubicBezTo>
                    <a:pt x="89" y="279"/>
                    <a:pt x="88" y="273"/>
                    <a:pt x="85" y="275"/>
                  </a:cubicBezTo>
                  <a:cubicBezTo>
                    <a:pt x="86" y="275"/>
                    <a:pt x="86" y="275"/>
                    <a:pt x="86" y="275"/>
                  </a:cubicBezTo>
                  <a:cubicBezTo>
                    <a:pt x="80" y="274"/>
                    <a:pt x="77" y="272"/>
                    <a:pt x="72" y="271"/>
                  </a:cubicBezTo>
                  <a:cubicBezTo>
                    <a:pt x="69" y="270"/>
                    <a:pt x="69" y="264"/>
                    <a:pt x="66" y="264"/>
                  </a:cubicBezTo>
                  <a:cubicBezTo>
                    <a:pt x="65" y="265"/>
                    <a:pt x="65" y="265"/>
                    <a:pt x="64" y="265"/>
                  </a:cubicBezTo>
                  <a:cubicBezTo>
                    <a:pt x="64" y="264"/>
                    <a:pt x="65" y="264"/>
                    <a:pt x="65" y="264"/>
                  </a:cubicBezTo>
                  <a:cubicBezTo>
                    <a:pt x="63" y="263"/>
                    <a:pt x="63" y="260"/>
                    <a:pt x="62" y="259"/>
                  </a:cubicBezTo>
                  <a:cubicBezTo>
                    <a:pt x="62" y="259"/>
                    <a:pt x="61" y="258"/>
                    <a:pt x="60" y="259"/>
                  </a:cubicBezTo>
                  <a:cubicBezTo>
                    <a:pt x="61" y="256"/>
                    <a:pt x="56" y="255"/>
                    <a:pt x="57" y="252"/>
                  </a:cubicBezTo>
                  <a:cubicBezTo>
                    <a:pt x="54" y="254"/>
                    <a:pt x="54" y="252"/>
                    <a:pt x="53" y="251"/>
                  </a:cubicBezTo>
                  <a:cubicBezTo>
                    <a:pt x="53" y="251"/>
                    <a:pt x="54" y="250"/>
                    <a:pt x="54" y="250"/>
                  </a:cubicBezTo>
                  <a:cubicBezTo>
                    <a:pt x="53" y="249"/>
                    <a:pt x="53" y="248"/>
                    <a:pt x="53" y="245"/>
                  </a:cubicBezTo>
                  <a:cubicBezTo>
                    <a:pt x="52" y="245"/>
                    <a:pt x="50" y="245"/>
                    <a:pt x="50" y="244"/>
                  </a:cubicBezTo>
                  <a:cubicBezTo>
                    <a:pt x="52" y="242"/>
                    <a:pt x="50" y="241"/>
                    <a:pt x="50" y="240"/>
                  </a:cubicBezTo>
                  <a:cubicBezTo>
                    <a:pt x="48" y="241"/>
                    <a:pt x="46" y="240"/>
                    <a:pt x="47" y="239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46" y="235"/>
                    <a:pt x="48" y="230"/>
                    <a:pt x="44" y="225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2" y="219"/>
                    <a:pt x="42" y="213"/>
                    <a:pt x="37" y="209"/>
                  </a:cubicBezTo>
                  <a:cubicBezTo>
                    <a:pt x="37" y="208"/>
                    <a:pt x="37" y="207"/>
                    <a:pt x="36" y="205"/>
                  </a:cubicBezTo>
                  <a:cubicBezTo>
                    <a:pt x="37" y="205"/>
                    <a:pt x="39" y="204"/>
                    <a:pt x="40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41" y="201"/>
                    <a:pt x="44" y="197"/>
                    <a:pt x="48" y="196"/>
                  </a:cubicBezTo>
                  <a:cubicBezTo>
                    <a:pt x="47" y="198"/>
                    <a:pt x="49" y="198"/>
                    <a:pt x="49" y="199"/>
                  </a:cubicBezTo>
                  <a:cubicBezTo>
                    <a:pt x="50" y="198"/>
                    <a:pt x="50" y="196"/>
                    <a:pt x="52" y="196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2" y="197"/>
                    <a:pt x="56" y="193"/>
                    <a:pt x="59" y="190"/>
                  </a:cubicBezTo>
                  <a:cubicBezTo>
                    <a:pt x="59" y="197"/>
                    <a:pt x="61" y="192"/>
                    <a:pt x="62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2"/>
                    <a:pt x="61" y="203"/>
                    <a:pt x="62" y="206"/>
                  </a:cubicBezTo>
                  <a:cubicBezTo>
                    <a:pt x="64" y="206"/>
                    <a:pt x="65" y="204"/>
                    <a:pt x="64" y="199"/>
                  </a:cubicBezTo>
                  <a:cubicBezTo>
                    <a:pt x="68" y="202"/>
                    <a:pt x="65" y="203"/>
                    <a:pt x="68" y="212"/>
                  </a:cubicBezTo>
                  <a:cubicBezTo>
                    <a:pt x="71" y="214"/>
                    <a:pt x="66" y="208"/>
                    <a:pt x="69" y="207"/>
                  </a:cubicBezTo>
                  <a:cubicBezTo>
                    <a:pt x="70" y="206"/>
                    <a:pt x="71" y="211"/>
                    <a:pt x="75" y="215"/>
                  </a:cubicBezTo>
                  <a:cubicBezTo>
                    <a:pt x="82" y="221"/>
                    <a:pt x="78" y="220"/>
                    <a:pt x="81" y="223"/>
                  </a:cubicBezTo>
                  <a:cubicBezTo>
                    <a:pt x="79" y="223"/>
                    <a:pt x="71" y="217"/>
                    <a:pt x="73" y="217"/>
                  </a:cubicBezTo>
                  <a:cubicBezTo>
                    <a:pt x="65" y="209"/>
                    <a:pt x="73" y="224"/>
                    <a:pt x="68" y="218"/>
                  </a:cubicBezTo>
                  <a:cubicBezTo>
                    <a:pt x="75" y="226"/>
                    <a:pt x="76" y="226"/>
                    <a:pt x="82" y="226"/>
                  </a:cubicBezTo>
                  <a:cubicBezTo>
                    <a:pt x="79" y="225"/>
                    <a:pt x="85" y="224"/>
                    <a:pt x="82" y="223"/>
                  </a:cubicBezTo>
                  <a:cubicBezTo>
                    <a:pt x="98" y="219"/>
                    <a:pt x="96" y="225"/>
                    <a:pt x="106" y="216"/>
                  </a:cubicBezTo>
                  <a:cubicBezTo>
                    <a:pt x="103" y="216"/>
                    <a:pt x="111" y="202"/>
                    <a:pt x="104" y="206"/>
                  </a:cubicBezTo>
                  <a:cubicBezTo>
                    <a:pt x="104" y="204"/>
                    <a:pt x="105" y="201"/>
                    <a:pt x="107" y="200"/>
                  </a:cubicBezTo>
                  <a:cubicBezTo>
                    <a:pt x="107" y="203"/>
                    <a:pt x="110" y="197"/>
                    <a:pt x="110" y="201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4" y="201"/>
                    <a:pt x="118" y="196"/>
                    <a:pt x="120" y="194"/>
                  </a:cubicBezTo>
                  <a:cubicBezTo>
                    <a:pt x="121" y="189"/>
                    <a:pt x="117" y="195"/>
                    <a:pt x="119" y="190"/>
                  </a:cubicBezTo>
                  <a:cubicBezTo>
                    <a:pt x="119" y="192"/>
                    <a:pt x="121" y="189"/>
                    <a:pt x="122" y="186"/>
                  </a:cubicBezTo>
                  <a:cubicBezTo>
                    <a:pt x="120" y="191"/>
                    <a:pt x="119" y="186"/>
                    <a:pt x="120" y="182"/>
                  </a:cubicBezTo>
                  <a:cubicBezTo>
                    <a:pt x="120" y="181"/>
                    <a:pt x="121" y="180"/>
                    <a:pt x="121" y="179"/>
                  </a:cubicBezTo>
                  <a:cubicBezTo>
                    <a:pt x="122" y="180"/>
                    <a:pt x="122" y="180"/>
                    <a:pt x="122" y="181"/>
                  </a:cubicBezTo>
                  <a:cubicBezTo>
                    <a:pt x="122" y="182"/>
                    <a:pt x="122" y="182"/>
                    <a:pt x="122" y="183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3" y="183"/>
                    <a:pt x="122" y="183"/>
                    <a:pt x="122" y="183"/>
                  </a:cubicBezTo>
                  <a:cubicBezTo>
                    <a:pt x="122" y="188"/>
                    <a:pt x="125" y="188"/>
                    <a:pt x="126" y="189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27" y="193"/>
                    <a:pt x="127" y="193"/>
                    <a:pt x="127" y="193"/>
                  </a:cubicBezTo>
                  <a:cubicBezTo>
                    <a:pt x="130" y="197"/>
                    <a:pt x="134" y="202"/>
                    <a:pt x="132" y="203"/>
                  </a:cubicBezTo>
                  <a:cubicBezTo>
                    <a:pt x="134" y="205"/>
                    <a:pt x="136" y="206"/>
                    <a:pt x="135" y="203"/>
                  </a:cubicBezTo>
                  <a:cubicBezTo>
                    <a:pt x="136" y="205"/>
                    <a:pt x="140" y="212"/>
                    <a:pt x="151" y="211"/>
                  </a:cubicBezTo>
                  <a:cubicBezTo>
                    <a:pt x="161" y="208"/>
                    <a:pt x="165" y="201"/>
                    <a:pt x="167" y="197"/>
                  </a:cubicBezTo>
                  <a:cubicBezTo>
                    <a:pt x="164" y="201"/>
                    <a:pt x="163" y="200"/>
                    <a:pt x="162" y="200"/>
                  </a:cubicBezTo>
                  <a:cubicBezTo>
                    <a:pt x="161" y="197"/>
                    <a:pt x="164" y="198"/>
                    <a:pt x="164" y="194"/>
                  </a:cubicBezTo>
                  <a:cubicBezTo>
                    <a:pt x="165" y="195"/>
                    <a:pt x="167" y="192"/>
                    <a:pt x="166" y="196"/>
                  </a:cubicBezTo>
                  <a:cubicBezTo>
                    <a:pt x="170" y="191"/>
                    <a:pt x="171" y="185"/>
                    <a:pt x="173" y="179"/>
                  </a:cubicBezTo>
                  <a:cubicBezTo>
                    <a:pt x="173" y="180"/>
                    <a:pt x="173" y="180"/>
                    <a:pt x="174" y="181"/>
                  </a:cubicBezTo>
                  <a:cubicBezTo>
                    <a:pt x="174" y="181"/>
                    <a:pt x="174" y="181"/>
                    <a:pt x="174" y="182"/>
                  </a:cubicBezTo>
                  <a:cubicBezTo>
                    <a:pt x="174" y="182"/>
                    <a:pt x="174" y="182"/>
                    <a:pt x="174" y="183"/>
                  </a:cubicBezTo>
                  <a:cubicBezTo>
                    <a:pt x="175" y="184"/>
                    <a:pt x="175" y="185"/>
                    <a:pt x="176" y="186"/>
                  </a:cubicBezTo>
                  <a:cubicBezTo>
                    <a:pt x="175" y="185"/>
                    <a:pt x="175" y="185"/>
                    <a:pt x="175" y="184"/>
                  </a:cubicBezTo>
                  <a:cubicBezTo>
                    <a:pt x="175" y="185"/>
                    <a:pt x="175" y="186"/>
                    <a:pt x="176" y="187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7" y="189"/>
                    <a:pt x="177" y="190"/>
                    <a:pt x="178" y="191"/>
                  </a:cubicBezTo>
                  <a:cubicBezTo>
                    <a:pt x="176" y="191"/>
                    <a:pt x="176" y="191"/>
                    <a:pt x="176" y="191"/>
                  </a:cubicBezTo>
                  <a:cubicBezTo>
                    <a:pt x="176" y="194"/>
                    <a:pt x="188" y="201"/>
                    <a:pt x="189" y="198"/>
                  </a:cubicBezTo>
                  <a:cubicBezTo>
                    <a:pt x="205" y="196"/>
                    <a:pt x="210" y="186"/>
                    <a:pt x="213" y="179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7"/>
                    <a:pt x="214" y="177"/>
                  </a:cubicBezTo>
                  <a:cubicBezTo>
                    <a:pt x="214" y="177"/>
                    <a:pt x="215" y="177"/>
                    <a:pt x="215" y="177"/>
                  </a:cubicBezTo>
                  <a:cubicBezTo>
                    <a:pt x="219" y="183"/>
                    <a:pt x="215" y="181"/>
                    <a:pt x="216" y="184"/>
                  </a:cubicBezTo>
                  <a:cubicBezTo>
                    <a:pt x="224" y="191"/>
                    <a:pt x="234" y="187"/>
                    <a:pt x="239" y="182"/>
                  </a:cubicBezTo>
                  <a:cubicBezTo>
                    <a:pt x="239" y="182"/>
                    <a:pt x="240" y="183"/>
                    <a:pt x="239" y="183"/>
                  </a:cubicBezTo>
                  <a:cubicBezTo>
                    <a:pt x="244" y="179"/>
                    <a:pt x="250" y="173"/>
                    <a:pt x="253" y="167"/>
                  </a:cubicBezTo>
                  <a:cubicBezTo>
                    <a:pt x="255" y="173"/>
                    <a:pt x="258" y="178"/>
                    <a:pt x="262" y="183"/>
                  </a:cubicBezTo>
                  <a:cubicBezTo>
                    <a:pt x="272" y="194"/>
                    <a:pt x="282" y="179"/>
                    <a:pt x="282" y="172"/>
                  </a:cubicBezTo>
                  <a:cubicBezTo>
                    <a:pt x="282" y="171"/>
                    <a:pt x="283" y="172"/>
                    <a:pt x="283" y="173"/>
                  </a:cubicBezTo>
                  <a:cubicBezTo>
                    <a:pt x="283" y="162"/>
                    <a:pt x="288" y="150"/>
                    <a:pt x="283" y="141"/>
                  </a:cubicBezTo>
                  <a:cubicBezTo>
                    <a:pt x="281" y="138"/>
                    <a:pt x="281" y="138"/>
                    <a:pt x="281" y="138"/>
                  </a:cubicBezTo>
                  <a:cubicBezTo>
                    <a:pt x="282" y="136"/>
                    <a:pt x="283" y="136"/>
                    <a:pt x="284" y="134"/>
                  </a:cubicBezTo>
                  <a:cubicBezTo>
                    <a:pt x="283" y="132"/>
                    <a:pt x="283" y="124"/>
                    <a:pt x="282" y="122"/>
                  </a:cubicBezTo>
                  <a:cubicBezTo>
                    <a:pt x="283" y="121"/>
                    <a:pt x="283" y="123"/>
                    <a:pt x="283" y="123"/>
                  </a:cubicBezTo>
                  <a:cubicBezTo>
                    <a:pt x="284" y="122"/>
                    <a:pt x="284" y="121"/>
                    <a:pt x="284" y="120"/>
                  </a:cubicBezTo>
                  <a:cubicBezTo>
                    <a:pt x="285" y="120"/>
                    <a:pt x="286" y="120"/>
                    <a:pt x="287" y="120"/>
                  </a:cubicBezTo>
                  <a:cubicBezTo>
                    <a:pt x="293" y="141"/>
                    <a:pt x="294" y="171"/>
                    <a:pt x="312" y="180"/>
                  </a:cubicBezTo>
                  <a:cubicBezTo>
                    <a:pt x="316" y="182"/>
                    <a:pt x="313" y="183"/>
                    <a:pt x="315" y="184"/>
                  </a:cubicBezTo>
                  <a:cubicBezTo>
                    <a:pt x="325" y="187"/>
                    <a:pt x="336" y="188"/>
                    <a:pt x="347" y="188"/>
                  </a:cubicBezTo>
                  <a:cubicBezTo>
                    <a:pt x="346" y="189"/>
                    <a:pt x="345" y="190"/>
                    <a:pt x="344" y="191"/>
                  </a:cubicBezTo>
                  <a:cubicBezTo>
                    <a:pt x="346" y="193"/>
                    <a:pt x="342" y="195"/>
                    <a:pt x="343" y="196"/>
                  </a:cubicBezTo>
                  <a:cubicBezTo>
                    <a:pt x="343" y="196"/>
                    <a:pt x="343" y="196"/>
                    <a:pt x="343" y="195"/>
                  </a:cubicBezTo>
                  <a:cubicBezTo>
                    <a:pt x="340" y="201"/>
                    <a:pt x="343" y="196"/>
                    <a:pt x="338" y="200"/>
                  </a:cubicBezTo>
                  <a:cubicBezTo>
                    <a:pt x="327" y="213"/>
                    <a:pt x="329" y="230"/>
                    <a:pt x="329" y="240"/>
                  </a:cubicBezTo>
                  <a:cubicBezTo>
                    <a:pt x="330" y="251"/>
                    <a:pt x="331" y="257"/>
                    <a:pt x="326" y="263"/>
                  </a:cubicBezTo>
                  <a:cubicBezTo>
                    <a:pt x="327" y="267"/>
                    <a:pt x="324" y="267"/>
                    <a:pt x="325" y="270"/>
                  </a:cubicBezTo>
                  <a:cubicBezTo>
                    <a:pt x="324" y="269"/>
                    <a:pt x="324" y="269"/>
                    <a:pt x="324" y="269"/>
                  </a:cubicBezTo>
                  <a:cubicBezTo>
                    <a:pt x="324" y="271"/>
                    <a:pt x="323" y="270"/>
                    <a:pt x="321" y="270"/>
                  </a:cubicBezTo>
                  <a:cubicBezTo>
                    <a:pt x="321" y="271"/>
                    <a:pt x="320" y="271"/>
                    <a:pt x="321" y="272"/>
                  </a:cubicBezTo>
                  <a:cubicBezTo>
                    <a:pt x="322" y="274"/>
                    <a:pt x="319" y="270"/>
                    <a:pt x="318" y="271"/>
                  </a:cubicBezTo>
                  <a:cubicBezTo>
                    <a:pt x="318" y="271"/>
                    <a:pt x="319" y="272"/>
                    <a:pt x="318" y="272"/>
                  </a:cubicBezTo>
                  <a:cubicBezTo>
                    <a:pt x="317" y="275"/>
                    <a:pt x="318" y="271"/>
                    <a:pt x="315" y="270"/>
                  </a:cubicBezTo>
                  <a:cubicBezTo>
                    <a:pt x="311" y="273"/>
                    <a:pt x="306" y="276"/>
                    <a:pt x="302" y="277"/>
                  </a:cubicBezTo>
                  <a:cubicBezTo>
                    <a:pt x="302" y="277"/>
                    <a:pt x="303" y="278"/>
                    <a:pt x="302" y="278"/>
                  </a:cubicBezTo>
                  <a:cubicBezTo>
                    <a:pt x="301" y="275"/>
                    <a:pt x="301" y="280"/>
                    <a:pt x="299" y="279"/>
                  </a:cubicBezTo>
                  <a:cubicBezTo>
                    <a:pt x="300" y="277"/>
                    <a:pt x="300" y="277"/>
                    <a:pt x="300" y="277"/>
                  </a:cubicBezTo>
                  <a:cubicBezTo>
                    <a:pt x="297" y="277"/>
                    <a:pt x="296" y="279"/>
                    <a:pt x="293" y="279"/>
                  </a:cubicBezTo>
                  <a:cubicBezTo>
                    <a:pt x="292" y="280"/>
                    <a:pt x="288" y="279"/>
                    <a:pt x="287" y="281"/>
                  </a:cubicBezTo>
                  <a:cubicBezTo>
                    <a:pt x="287" y="280"/>
                    <a:pt x="286" y="280"/>
                    <a:pt x="285" y="280"/>
                  </a:cubicBezTo>
                  <a:cubicBezTo>
                    <a:pt x="285" y="284"/>
                    <a:pt x="281" y="280"/>
                    <a:pt x="280" y="284"/>
                  </a:cubicBezTo>
                  <a:cubicBezTo>
                    <a:pt x="280" y="283"/>
                    <a:pt x="280" y="283"/>
                    <a:pt x="280" y="283"/>
                  </a:cubicBezTo>
                  <a:cubicBezTo>
                    <a:pt x="274" y="287"/>
                    <a:pt x="267" y="290"/>
                    <a:pt x="263" y="297"/>
                  </a:cubicBezTo>
                  <a:cubicBezTo>
                    <a:pt x="260" y="300"/>
                    <a:pt x="256" y="300"/>
                    <a:pt x="254" y="305"/>
                  </a:cubicBezTo>
                  <a:cubicBezTo>
                    <a:pt x="254" y="306"/>
                    <a:pt x="255" y="306"/>
                    <a:pt x="255" y="307"/>
                  </a:cubicBezTo>
                  <a:cubicBezTo>
                    <a:pt x="255" y="308"/>
                    <a:pt x="254" y="306"/>
                    <a:pt x="254" y="306"/>
                  </a:cubicBezTo>
                  <a:cubicBezTo>
                    <a:pt x="254" y="309"/>
                    <a:pt x="251" y="310"/>
                    <a:pt x="250" y="312"/>
                  </a:cubicBezTo>
                  <a:cubicBezTo>
                    <a:pt x="250" y="313"/>
                    <a:pt x="250" y="314"/>
                    <a:pt x="251" y="314"/>
                  </a:cubicBezTo>
                  <a:cubicBezTo>
                    <a:pt x="247" y="315"/>
                    <a:pt x="248" y="320"/>
                    <a:pt x="245" y="322"/>
                  </a:cubicBezTo>
                  <a:cubicBezTo>
                    <a:pt x="248" y="322"/>
                    <a:pt x="246" y="324"/>
                    <a:pt x="247" y="325"/>
                  </a:cubicBezTo>
                  <a:cubicBezTo>
                    <a:pt x="246" y="326"/>
                    <a:pt x="245" y="326"/>
                    <a:pt x="245" y="325"/>
                  </a:cubicBezTo>
                  <a:cubicBezTo>
                    <a:pt x="245" y="327"/>
                    <a:pt x="244" y="328"/>
                    <a:pt x="243" y="330"/>
                  </a:cubicBezTo>
                  <a:cubicBezTo>
                    <a:pt x="243" y="332"/>
                    <a:pt x="244" y="333"/>
                    <a:pt x="243" y="334"/>
                  </a:cubicBezTo>
                  <a:cubicBezTo>
                    <a:pt x="241" y="334"/>
                    <a:pt x="242" y="336"/>
                    <a:pt x="241" y="338"/>
                  </a:cubicBezTo>
                  <a:cubicBezTo>
                    <a:pt x="243" y="338"/>
                    <a:pt x="244" y="340"/>
                    <a:pt x="243" y="341"/>
                  </a:cubicBezTo>
                  <a:cubicBezTo>
                    <a:pt x="240" y="340"/>
                    <a:pt x="240" y="340"/>
                    <a:pt x="240" y="340"/>
                  </a:cubicBezTo>
                  <a:cubicBezTo>
                    <a:pt x="241" y="344"/>
                    <a:pt x="237" y="350"/>
                    <a:pt x="240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39" y="360"/>
                    <a:pt x="236" y="365"/>
                    <a:pt x="239" y="370"/>
                  </a:cubicBezTo>
                  <a:cubicBezTo>
                    <a:pt x="238" y="371"/>
                    <a:pt x="237" y="373"/>
                    <a:pt x="237" y="374"/>
                  </a:cubicBezTo>
                  <a:cubicBezTo>
                    <a:pt x="239" y="376"/>
                    <a:pt x="238" y="376"/>
                    <a:pt x="241" y="378"/>
                  </a:cubicBezTo>
                  <a:cubicBezTo>
                    <a:pt x="241" y="378"/>
                    <a:pt x="239" y="379"/>
                    <a:pt x="239" y="379"/>
                  </a:cubicBezTo>
                  <a:cubicBezTo>
                    <a:pt x="238" y="381"/>
                    <a:pt x="236" y="383"/>
                    <a:pt x="238" y="385"/>
                  </a:cubicBezTo>
                  <a:cubicBezTo>
                    <a:pt x="237" y="385"/>
                    <a:pt x="237" y="385"/>
                    <a:pt x="237" y="385"/>
                  </a:cubicBezTo>
                  <a:cubicBezTo>
                    <a:pt x="238" y="387"/>
                    <a:pt x="240" y="389"/>
                    <a:pt x="238" y="391"/>
                  </a:cubicBezTo>
                  <a:cubicBezTo>
                    <a:pt x="239" y="391"/>
                    <a:pt x="239" y="393"/>
                    <a:pt x="241" y="393"/>
                  </a:cubicBezTo>
                  <a:cubicBezTo>
                    <a:pt x="241" y="393"/>
                    <a:pt x="239" y="393"/>
                    <a:pt x="240" y="394"/>
                  </a:cubicBezTo>
                  <a:cubicBezTo>
                    <a:pt x="238" y="393"/>
                    <a:pt x="238" y="393"/>
                    <a:pt x="238" y="393"/>
                  </a:cubicBezTo>
                  <a:cubicBezTo>
                    <a:pt x="237" y="397"/>
                    <a:pt x="238" y="401"/>
                    <a:pt x="239" y="405"/>
                  </a:cubicBezTo>
                  <a:cubicBezTo>
                    <a:pt x="236" y="406"/>
                    <a:pt x="239" y="409"/>
                    <a:pt x="237" y="411"/>
                  </a:cubicBezTo>
                  <a:cubicBezTo>
                    <a:pt x="239" y="412"/>
                    <a:pt x="237" y="415"/>
                    <a:pt x="240" y="416"/>
                  </a:cubicBezTo>
                  <a:cubicBezTo>
                    <a:pt x="238" y="416"/>
                    <a:pt x="238" y="416"/>
                    <a:pt x="238" y="416"/>
                  </a:cubicBezTo>
                  <a:cubicBezTo>
                    <a:pt x="238" y="418"/>
                    <a:pt x="238" y="420"/>
                    <a:pt x="237" y="423"/>
                  </a:cubicBezTo>
                  <a:cubicBezTo>
                    <a:pt x="237" y="424"/>
                    <a:pt x="239" y="424"/>
                    <a:pt x="240" y="425"/>
                  </a:cubicBezTo>
                  <a:cubicBezTo>
                    <a:pt x="238" y="425"/>
                    <a:pt x="238" y="425"/>
                    <a:pt x="238" y="425"/>
                  </a:cubicBezTo>
                  <a:cubicBezTo>
                    <a:pt x="239" y="426"/>
                    <a:pt x="241" y="427"/>
                    <a:pt x="243" y="427"/>
                  </a:cubicBezTo>
                  <a:cubicBezTo>
                    <a:pt x="242" y="428"/>
                    <a:pt x="243" y="428"/>
                    <a:pt x="242" y="429"/>
                  </a:cubicBezTo>
                  <a:cubicBezTo>
                    <a:pt x="241" y="428"/>
                    <a:pt x="239" y="428"/>
                    <a:pt x="237" y="427"/>
                  </a:cubicBezTo>
                  <a:cubicBezTo>
                    <a:pt x="237" y="428"/>
                    <a:pt x="240" y="430"/>
                    <a:pt x="238" y="431"/>
                  </a:cubicBezTo>
                  <a:cubicBezTo>
                    <a:pt x="238" y="432"/>
                    <a:pt x="239" y="433"/>
                    <a:pt x="241" y="433"/>
                  </a:cubicBezTo>
                  <a:cubicBezTo>
                    <a:pt x="240" y="433"/>
                    <a:pt x="239" y="434"/>
                    <a:pt x="239" y="433"/>
                  </a:cubicBezTo>
                  <a:cubicBezTo>
                    <a:pt x="239" y="434"/>
                    <a:pt x="239" y="435"/>
                    <a:pt x="240" y="435"/>
                  </a:cubicBezTo>
                  <a:cubicBezTo>
                    <a:pt x="240" y="435"/>
                    <a:pt x="240" y="435"/>
                    <a:pt x="240" y="435"/>
                  </a:cubicBezTo>
                  <a:cubicBezTo>
                    <a:pt x="241" y="435"/>
                    <a:pt x="241" y="436"/>
                    <a:pt x="243" y="436"/>
                  </a:cubicBezTo>
                  <a:cubicBezTo>
                    <a:pt x="243" y="435"/>
                    <a:pt x="243" y="435"/>
                    <a:pt x="243" y="435"/>
                  </a:cubicBezTo>
                  <a:cubicBezTo>
                    <a:pt x="244" y="435"/>
                    <a:pt x="245" y="436"/>
                    <a:pt x="243" y="437"/>
                  </a:cubicBezTo>
                  <a:cubicBezTo>
                    <a:pt x="242" y="437"/>
                    <a:pt x="241" y="436"/>
                    <a:pt x="240" y="437"/>
                  </a:cubicBezTo>
                  <a:cubicBezTo>
                    <a:pt x="244" y="439"/>
                    <a:pt x="244" y="439"/>
                    <a:pt x="244" y="439"/>
                  </a:cubicBezTo>
                  <a:cubicBezTo>
                    <a:pt x="243" y="439"/>
                    <a:pt x="244" y="438"/>
                    <a:pt x="245" y="438"/>
                  </a:cubicBezTo>
                  <a:cubicBezTo>
                    <a:pt x="244" y="437"/>
                    <a:pt x="244" y="437"/>
                    <a:pt x="244" y="437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5" y="435"/>
                    <a:pt x="246" y="434"/>
                    <a:pt x="245" y="432"/>
                  </a:cubicBezTo>
                  <a:cubicBezTo>
                    <a:pt x="244" y="433"/>
                    <a:pt x="244" y="433"/>
                    <a:pt x="244" y="433"/>
                  </a:cubicBezTo>
                  <a:cubicBezTo>
                    <a:pt x="243" y="432"/>
                    <a:pt x="241" y="431"/>
                    <a:pt x="243" y="430"/>
                  </a:cubicBezTo>
                  <a:cubicBezTo>
                    <a:pt x="244" y="430"/>
                    <a:pt x="244" y="430"/>
                    <a:pt x="245" y="430"/>
                  </a:cubicBezTo>
                  <a:cubicBezTo>
                    <a:pt x="245" y="430"/>
                    <a:pt x="244" y="430"/>
                    <a:pt x="244" y="429"/>
                  </a:cubicBezTo>
                  <a:cubicBezTo>
                    <a:pt x="247" y="430"/>
                    <a:pt x="247" y="430"/>
                    <a:pt x="247" y="430"/>
                  </a:cubicBezTo>
                  <a:cubicBezTo>
                    <a:pt x="243" y="429"/>
                    <a:pt x="246" y="427"/>
                    <a:pt x="245" y="427"/>
                  </a:cubicBezTo>
                  <a:cubicBezTo>
                    <a:pt x="246" y="427"/>
                    <a:pt x="246" y="427"/>
                    <a:pt x="246" y="427"/>
                  </a:cubicBezTo>
                  <a:cubicBezTo>
                    <a:pt x="247" y="425"/>
                    <a:pt x="244" y="427"/>
                    <a:pt x="244" y="426"/>
                  </a:cubicBezTo>
                  <a:cubicBezTo>
                    <a:pt x="245" y="425"/>
                    <a:pt x="247" y="426"/>
                    <a:pt x="248" y="425"/>
                  </a:cubicBezTo>
                  <a:cubicBezTo>
                    <a:pt x="248" y="423"/>
                    <a:pt x="246" y="421"/>
                    <a:pt x="248" y="419"/>
                  </a:cubicBezTo>
                  <a:cubicBezTo>
                    <a:pt x="248" y="418"/>
                    <a:pt x="247" y="416"/>
                    <a:pt x="246" y="415"/>
                  </a:cubicBezTo>
                  <a:cubicBezTo>
                    <a:pt x="246" y="414"/>
                    <a:pt x="248" y="415"/>
                    <a:pt x="247" y="414"/>
                  </a:cubicBezTo>
                  <a:cubicBezTo>
                    <a:pt x="248" y="414"/>
                    <a:pt x="249" y="414"/>
                    <a:pt x="250" y="414"/>
                  </a:cubicBezTo>
                  <a:cubicBezTo>
                    <a:pt x="249" y="414"/>
                    <a:pt x="250" y="412"/>
                    <a:pt x="248" y="413"/>
                  </a:cubicBezTo>
                  <a:cubicBezTo>
                    <a:pt x="249" y="411"/>
                    <a:pt x="249" y="409"/>
                    <a:pt x="249" y="407"/>
                  </a:cubicBezTo>
                  <a:cubicBezTo>
                    <a:pt x="249" y="408"/>
                    <a:pt x="250" y="408"/>
                    <a:pt x="251" y="407"/>
                  </a:cubicBezTo>
                  <a:cubicBezTo>
                    <a:pt x="250" y="406"/>
                    <a:pt x="249" y="405"/>
                    <a:pt x="249" y="403"/>
                  </a:cubicBezTo>
                  <a:cubicBezTo>
                    <a:pt x="248" y="403"/>
                    <a:pt x="248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7" y="402"/>
                    <a:pt x="250" y="403"/>
                    <a:pt x="250" y="401"/>
                  </a:cubicBezTo>
                  <a:cubicBezTo>
                    <a:pt x="253" y="402"/>
                    <a:pt x="249" y="404"/>
                    <a:pt x="252" y="403"/>
                  </a:cubicBezTo>
                  <a:cubicBezTo>
                    <a:pt x="254" y="404"/>
                    <a:pt x="254" y="406"/>
                    <a:pt x="253" y="407"/>
                  </a:cubicBezTo>
                  <a:cubicBezTo>
                    <a:pt x="255" y="408"/>
                    <a:pt x="253" y="406"/>
                    <a:pt x="256" y="406"/>
                  </a:cubicBezTo>
                  <a:cubicBezTo>
                    <a:pt x="256" y="405"/>
                    <a:pt x="254" y="405"/>
                    <a:pt x="254" y="403"/>
                  </a:cubicBezTo>
                  <a:cubicBezTo>
                    <a:pt x="253" y="403"/>
                    <a:pt x="253" y="403"/>
                    <a:pt x="252" y="402"/>
                  </a:cubicBezTo>
                  <a:cubicBezTo>
                    <a:pt x="249" y="401"/>
                    <a:pt x="254" y="401"/>
                    <a:pt x="254" y="400"/>
                  </a:cubicBezTo>
                  <a:cubicBezTo>
                    <a:pt x="254" y="401"/>
                    <a:pt x="254" y="401"/>
                    <a:pt x="254" y="401"/>
                  </a:cubicBezTo>
                  <a:cubicBezTo>
                    <a:pt x="255" y="400"/>
                    <a:pt x="254" y="400"/>
                    <a:pt x="254" y="399"/>
                  </a:cubicBezTo>
                  <a:cubicBezTo>
                    <a:pt x="257" y="398"/>
                    <a:pt x="254" y="400"/>
                    <a:pt x="256" y="401"/>
                  </a:cubicBezTo>
                  <a:cubicBezTo>
                    <a:pt x="258" y="400"/>
                    <a:pt x="258" y="400"/>
                    <a:pt x="258" y="400"/>
                  </a:cubicBezTo>
                  <a:cubicBezTo>
                    <a:pt x="259" y="399"/>
                    <a:pt x="256" y="400"/>
                    <a:pt x="257" y="398"/>
                  </a:cubicBezTo>
                  <a:cubicBezTo>
                    <a:pt x="258" y="398"/>
                    <a:pt x="258" y="398"/>
                    <a:pt x="258" y="398"/>
                  </a:cubicBezTo>
                  <a:cubicBezTo>
                    <a:pt x="257" y="397"/>
                    <a:pt x="257" y="397"/>
                    <a:pt x="257" y="397"/>
                  </a:cubicBezTo>
                  <a:cubicBezTo>
                    <a:pt x="256" y="397"/>
                    <a:pt x="254" y="397"/>
                    <a:pt x="254" y="398"/>
                  </a:cubicBezTo>
                  <a:cubicBezTo>
                    <a:pt x="251" y="397"/>
                    <a:pt x="254" y="397"/>
                    <a:pt x="254" y="396"/>
                  </a:cubicBezTo>
                  <a:cubicBezTo>
                    <a:pt x="252" y="395"/>
                    <a:pt x="254" y="396"/>
                    <a:pt x="252" y="396"/>
                  </a:cubicBezTo>
                  <a:cubicBezTo>
                    <a:pt x="250" y="396"/>
                    <a:pt x="250" y="395"/>
                    <a:pt x="250" y="394"/>
                  </a:cubicBezTo>
                  <a:cubicBezTo>
                    <a:pt x="250" y="393"/>
                    <a:pt x="252" y="394"/>
                    <a:pt x="253" y="393"/>
                  </a:cubicBezTo>
                  <a:cubicBezTo>
                    <a:pt x="254" y="394"/>
                    <a:pt x="254" y="395"/>
                    <a:pt x="253" y="394"/>
                  </a:cubicBezTo>
                  <a:cubicBezTo>
                    <a:pt x="254" y="396"/>
                    <a:pt x="256" y="394"/>
                    <a:pt x="258" y="395"/>
                  </a:cubicBezTo>
                  <a:cubicBezTo>
                    <a:pt x="259" y="394"/>
                    <a:pt x="257" y="394"/>
                    <a:pt x="256" y="393"/>
                  </a:cubicBezTo>
                  <a:cubicBezTo>
                    <a:pt x="256" y="394"/>
                    <a:pt x="254" y="393"/>
                    <a:pt x="254" y="393"/>
                  </a:cubicBezTo>
                  <a:cubicBezTo>
                    <a:pt x="249" y="391"/>
                    <a:pt x="257" y="392"/>
                    <a:pt x="257" y="390"/>
                  </a:cubicBezTo>
                  <a:cubicBezTo>
                    <a:pt x="253" y="390"/>
                    <a:pt x="252" y="387"/>
                    <a:pt x="249" y="389"/>
                  </a:cubicBezTo>
                  <a:cubicBezTo>
                    <a:pt x="248" y="388"/>
                    <a:pt x="248" y="387"/>
                    <a:pt x="248" y="387"/>
                  </a:cubicBezTo>
                  <a:cubicBezTo>
                    <a:pt x="250" y="388"/>
                    <a:pt x="250" y="386"/>
                    <a:pt x="252" y="387"/>
                  </a:cubicBezTo>
                  <a:cubicBezTo>
                    <a:pt x="252" y="386"/>
                    <a:pt x="252" y="386"/>
                    <a:pt x="252" y="386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6" y="387"/>
                    <a:pt x="257" y="385"/>
                    <a:pt x="258" y="386"/>
                  </a:cubicBezTo>
                  <a:cubicBezTo>
                    <a:pt x="257" y="385"/>
                    <a:pt x="256" y="386"/>
                    <a:pt x="256" y="385"/>
                  </a:cubicBezTo>
                  <a:cubicBezTo>
                    <a:pt x="257" y="385"/>
                    <a:pt x="258" y="385"/>
                    <a:pt x="258" y="384"/>
                  </a:cubicBezTo>
                  <a:cubicBezTo>
                    <a:pt x="257" y="385"/>
                    <a:pt x="255" y="384"/>
                    <a:pt x="254" y="383"/>
                  </a:cubicBezTo>
                  <a:cubicBezTo>
                    <a:pt x="255" y="382"/>
                    <a:pt x="257" y="382"/>
                    <a:pt x="257" y="382"/>
                  </a:cubicBezTo>
                  <a:cubicBezTo>
                    <a:pt x="259" y="383"/>
                    <a:pt x="259" y="383"/>
                    <a:pt x="259" y="383"/>
                  </a:cubicBezTo>
                  <a:cubicBezTo>
                    <a:pt x="257" y="382"/>
                    <a:pt x="260" y="383"/>
                    <a:pt x="259" y="382"/>
                  </a:cubicBezTo>
                  <a:cubicBezTo>
                    <a:pt x="258" y="381"/>
                    <a:pt x="256" y="381"/>
                    <a:pt x="255" y="380"/>
                  </a:cubicBezTo>
                  <a:cubicBezTo>
                    <a:pt x="254" y="380"/>
                    <a:pt x="256" y="379"/>
                    <a:pt x="256" y="379"/>
                  </a:cubicBezTo>
                  <a:cubicBezTo>
                    <a:pt x="257" y="380"/>
                    <a:pt x="257" y="380"/>
                    <a:pt x="257" y="380"/>
                  </a:cubicBezTo>
                  <a:cubicBezTo>
                    <a:pt x="256" y="379"/>
                    <a:pt x="260" y="380"/>
                    <a:pt x="259" y="379"/>
                  </a:cubicBezTo>
                  <a:cubicBezTo>
                    <a:pt x="258" y="378"/>
                    <a:pt x="258" y="378"/>
                    <a:pt x="258" y="378"/>
                  </a:cubicBezTo>
                  <a:cubicBezTo>
                    <a:pt x="258" y="378"/>
                    <a:pt x="259" y="378"/>
                    <a:pt x="259" y="378"/>
                  </a:cubicBezTo>
                  <a:cubicBezTo>
                    <a:pt x="258" y="378"/>
                    <a:pt x="258" y="377"/>
                    <a:pt x="258" y="377"/>
                  </a:cubicBezTo>
                  <a:cubicBezTo>
                    <a:pt x="259" y="377"/>
                    <a:pt x="259" y="377"/>
                    <a:pt x="259" y="377"/>
                  </a:cubicBezTo>
                  <a:cubicBezTo>
                    <a:pt x="258" y="376"/>
                    <a:pt x="256" y="375"/>
                    <a:pt x="258" y="375"/>
                  </a:cubicBezTo>
                  <a:cubicBezTo>
                    <a:pt x="256" y="375"/>
                    <a:pt x="258" y="376"/>
                    <a:pt x="257" y="376"/>
                  </a:cubicBezTo>
                  <a:cubicBezTo>
                    <a:pt x="255" y="377"/>
                    <a:pt x="255" y="375"/>
                    <a:pt x="255" y="375"/>
                  </a:cubicBezTo>
                  <a:cubicBezTo>
                    <a:pt x="258" y="375"/>
                    <a:pt x="255" y="374"/>
                    <a:pt x="255" y="373"/>
                  </a:cubicBezTo>
                  <a:cubicBezTo>
                    <a:pt x="256" y="373"/>
                    <a:pt x="257" y="372"/>
                    <a:pt x="258" y="372"/>
                  </a:cubicBezTo>
                  <a:cubicBezTo>
                    <a:pt x="256" y="372"/>
                    <a:pt x="256" y="372"/>
                    <a:pt x="256" y="372"/>
                  </a:cubicBezTo>
                  <a:cubicBezTo>
                    <a:pt x="259" y="372"/>
                    <a:pt x="255" y="370"/>
                    <a:pt x="256" y="370"/>
                  </a:cubicBezTo>
                  <a:cubicBezTo>
                    <a:pt x="257" y="370"/>
                    <a:pt x="259" y="370"/>
                    <a:pt x="259" y="370"/>
                  </a:cubicBezTo>
                  <a:cubicBezTo>
                    <a:pt x="257" y="370"/>
                    <a:pt x="256" y="368"/>
                    <a:pt x="254" y="368"/>
                  </a:cubicBezTo>
                  <a:cubicBezTo>
                    <a:pt x="255" y="367"/>
                    <a:pt x="258" y="369"/>
                    <a:pt x="260" y="369"/>
                  </a:cubicBezTo>
                  <a:cubicBezTo>
                    <a:pt x="258" y="368"/>
                    <a:pt x="261" y="367"/>
                    <a:pt x="258" y="366"/>
                  </a:cubicBezTo>
                  <a:cubicBezTo>
                    <a:pt x="257" y="367"/>
                    <a:pt x="257" y="366"/>
                    <a:pt x="256" y="366"/>
                  </a:cubicBezTo>
                  <a:cubicBezTo>
                    <a:pt x="256" y="365"/>
                    <a:pt x="257" y="366"/>
                    <a:pt x="258" y="365"/>
                  </a:cubicBezTo>
                  <a:cubicBezTo>
                    <a:pt x="258" y="365"/>
                    <a:pt x="256" y="364"/>
                    <a:pt x="255" y="365"/>
                  </a:cubicBezTo>
                  <a:cubicBezTo>
                    <a:pt x="255" y="364"/>
                    <a:pt x="253" y="363"/>
                    <a:pt x="255" y="362"/>
                  </a:cubicBezTo>
                  <a:cubicBezTo>
                    <a:pt x="256" y="362"/>
                    <a:pt x="255" y="364"/>
                    <a:pt x="257" y="363"/>
                  </a:cubicBezTo>
                  <a:cubicBezTo>
                    <a:pt x="257" y="362"/>
                    <a:pt x="253" y="362"/>
                    <a:pt x="252" y="360"/>
                  </a:cubicBezTo>
                  <a:cubicBezTo>
                    <a:pt x="251" y="361"/>
                    <a:pt x="248" y="360"/>
                    <a:pt x="248" y="359"/>
                  </a:cubicBezTo>
                  <a:cubicBezTo>
                    <a:pt x="249" y="357"/>
                    <a:pt x="248" y="360"/>
                    <a:pt x="251" y="360"/>
                  </a:cubicBezTo>
                  <a:cubicBezTo>
                    <a:pt x="250" y="359"/>
                    <a:pt x="250" y="359"/>
                    <a:pt x="250" y="359"/>
                  </a:cubicBezTo>
                  <a:cubicBezTo>
                    <a:pt x="254" y="358"/>
                    <a:pt x="255" y="362"/>
                    <a:pt x="257" y="361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7" y="360"/>
                    <a:pt x="259" y="361"/>
                    <a:pt x="260" y="361"/>
                  </a:cubicBezTo>
                  <a:cubicBezTo>
                    <a:pt x="258" y="360"/>
                    <a:pt x="259" y="359"/>
                    <a:pt x="259" y="359"/>
                  </a:cubicBezTo>
                  <a:cubicBezTo>
                    <a:pt x="257" y="358"/>
                    <a:pt x="259" y="359"/>
                    <a:pt x="258" y="359"/>
                  </a:cubicBezTo>
                  <a:cubicBezTo>
                    <a:pt x="258" y="358"/>
                    <a:pt x="255" y="357"/>
                    <a:pt x="256" y="356"/>
                  </a:cubicBezTo>
                  <a:cubicBezTo>
                    <a:pt x="257" y="357"/>
                    <a:pt x="259" y="356"/>
                    <a:pt x="259" y="357"/>
                  </a:cubicBezTo>
                  <a:cubicBezTo>
                    <a:pt x="260" y="356"/>
                    <a:pt x="257" y="356"/>
                    <a:pt x="259" y="356"/>
                  </a:cubicBezTo>
                  <a:cubicBezTo>
                    <a:pt x="260" y="356"/>
                    <a:pt x="260" y="356"/>
                    <a:pt x="260" y="356"/>
                  </a:cubicBezTo>
                  <a:cubicBezTo>
                    <a:pt x="260" y="353"/>
                    <a:pt x="261" y="349"/>
                    <a:pt x="257" y="345"/>
                  </a:cubicBezTo>
                  <a:cubicBezTo>
                    <a:pt x="259" y="345"/>
                    <a:pt x="260" y="344"/>
                    <a:pt x="261" y="343"/>
                  </a:cubicBezTo>
                  <a:cubicBezTo>
                    <a:pt x="261" y="343"/>
                    <a:pt x="260" y="343"/>
                    <a:pt x="260" y="342"/>
                  </a:cubicBezTo>
                  <a:cubicBezTo>
                    <a:pt x="262" y="342"/>
                    <a:pt x="262" y="342"/>
                    <a:pt x="262" y="342"/>
                  </a:cubicBezTo>
                  <a:cubicBezTo>
                    <a:pt x="263" y="341"/>
                    <a:pt x="262" y="340"/>
                    <a:pt x="261" y="339"/>
                  </a:cubicBezTo>
                  <a:cubicBezTo>
                    <a:pt x="262" y="339"/>
                    <a:pt x="262" y="339"/>
                    <a:pt x="262" y="339"/>
                  </a:cubicBezTo>
                  <a:cubicBezTo>
                    <a:pt x="264" y="338"/>
                    <a:pt x="261" y="338"/>
                    <a:pt x="261" y="337"/>
                  </a:cubicBezTo>
                  <a:cubicBezTo>
                    <a:pt x="263" y="337"/>
                    <a:pt x="263" y="337"/>
                    <a:pt x="263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6"/>
                    <a:pt x="262" y="335"/>
                    <a:pt x="264" y="336"/>
                  </a:cubicBezTo>
                  <a:cubicBezTo>
                    <a:pt x="263" y="335"/>
                    <a:pt x="263" y="335"/>
                    <a:pt x="262" y="335"/>
                  </a:cubicBezTo>
                  <a:cubicBezTo>
                    <a:pt x="264" y="335"/>
                    <a:pt x="264" y="332"/>
                    <a:pt x="264" y="331"/>
                  </a:cubicBezTo>
                  <a:cubicBezTo>
                    <a:pt x="263" y="331"/>
                    <a:pt x="263" y="331"/>
                    <a:pt x="261" y="330"/>
                  </a:cubicBezTo>
                  <a:cubicBezTo>
                    <a:pt x="259" y="329"/>
                    <a:pt x="262" y="330"/>
                    <a:pt x="261" y="329"/>
                  </a:cubicBezTo>
                  <a:cubicBezTo>
                    <a:pt x="262" y="329"/>
                    <a:pt x="263" y="329"/>
                    <a:pt x="263" y="330"/>
                  </a:cubicBezTo>
                  <a:cubicBezTo>
                    <a:pt x="266" y="329"/>
                    <a:pt x="266" y="326"/>
                    <a:pt x="268" y="325"/>
                  </a:cubicBezTo>
                  <a:cubicBezTo>
                    <a:pt x="267" y="324"/>
                    <a:pt x="267" y="324"/>
                    <a:pt x="267" y="324"/>
                  </a:cubicBezTo>
                  <a:cubicBezTo>
                    <a:pt x="270" y="323"/>
                    <a:pt x="268" y="321"/>
                    <a:pt x="270" y="320"/>
                  </a:cubicBezTo>
                  <a:cubicBezTo>
                    <a:pt x="269" y="320"/>
                    <a:pt x="267" y="318"/>
                    <a:pt x="268" y="317"/>
                  </a:cubicBezTo>
                  <a:cubicBezTo>
                    <a:pt x="266" y="315"/>
                    <a:pt x="270" y="318"/>
                    <a:pt x="271" y="318"/>
                  </a:cubicBezTo>
                  <a:cubicBezTo>
                    <a:pt x="271" y="317"/>
                    <a:pt x="271" y="316"/>
                    <a:pt x="271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1" y="315"/>
                    <a:pt x="271" y="314"/>
                    <a:pt x="272" y="314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3" y="314"/>
                    <a:pt x="274" y="314"/>
                    <a:pt x="274" y="313"/>
                  </a:cubicBezTo>
                  <a:cubicBezTo>
                    <a:pt x="274" y="311"/>
                    <a:pt x="275" y="312"/>
                    <a:pt x="274" y="310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5" y="309"/>
                    <a:pt x="275" y="309"/>
                    <a:pt x="275" y="309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7" y="311"/>
                    <a:pt x="275" y="310"/>
                    <a:pt x="275" y="309"/>
                  </a:cubicBezTo>
                  <a:cubicBezTo>
                    <a:pt x="274" y="308"/>
                    <a:pt x="275" y="309"/>
                    <a:pt x="276" y="309"/>
                  </a:cubicBezTo>
                  <a:cubicBezTo>
                    <a:pt x="277" y="310"/>
                    <a:pt x="276" y="309"/>
                    <a:pt x="276" y="309"/>
                  </a:cubicBezTo>
                  <a:cubicBezTo>
                    <a:pt x="276" y="310"/>
                    <a:pt x="276" y="309"/>
                    <a:pt x="277" y="310"/>
                  </a:cubicBezTo>
                  <a:cubicBezTo>
                    <a:pt x="277" y="310"/>
                    <a:pt x="276" y="308"/>
                    <a:pt x="276" y="308"/>
                  </a:cubicBezTo>
                  <a:cubicBezTo>
                    <a:pt x="277" y="308"/>
                    <a:pt x="277" y="307"/>
                    <a:pt x="278" y="308"/>
                  </a:cubicBezTo>
                  <a:cubicBezTo>
                    <a:pt x="278" y="307"/>
                    <a:pt x="279" y="307"/>
                    <a:pt x="278" y="306"/>
                  </a:cubicBezTo>
                  <a:cubicBezTo>
                    <a:pt x="278" y="306"/>
                    <a:pt x="277" y="307"/>
                    <a:pt x="276" y="306"/>
                  </a:cubicBezTo>
                  <a:cubicBezTo>
                    <a:pt x="276" y="305"/>
                    <a:pt x="277" y="305"/>
                    <a:pt x="277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7" y="305"/>
                    <a:pt x="278" y="305"/>
                    <a:pt x="277" y="304"/>
                  </a:cubicBezTo>
                  <a:cubicBezTo>
                    <a:pt x="279" y="305"/>
                    <a:pt x="279" y="305"/>
                    <a:pt x="279" y="305"/>
                  </a:cubicBezTo>
                  <a:cubicBezTo>
                    <a:pt x="278" y="304"/>
                    <a:pt x="279" y="303"/>
                    <a:pt x="279" y="303"/>
                  </a:cubicBezTo>
                  <a:cubicBezTo>
                    <a:pt x="280" y="304"/>
                    <a:pt x="281" y="306"/>
                    <a:pt x="282" y="306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3" y="304"/>
                    <a:pt x="283" y="304"/>
                  </a:cubicBezTo>
                  <a:cubicBezTo>
                    <a:pt x="285" y="304"/>
                    <a:pt x="282" y="299"/>
                    <a:pt x="284" y="300"/>
                  </a:cubicBezTo>
                  <a:cubicBezTo>
                    <a:pt x="285" y="302"/>
                    <a:pt x="285" y="302"/>
                    <a:pt x="286" y="302"/>
                  </a:cubicBezTo>
                  <a:cubicBezTo>
                    <a:pt x="286" y="301"/>
                    <a:pt x="286" y="301"/>
                    <a:pt x="286" y="301"/>
                  </a:cubicBezTo>
                  <a:cubicBezTo>
                    <a:pt x="285" y="300"/>
                    <a:pt x="286" y="302"/>
                    <a:pt x="285" y="301"/>
                  </a:cubicBezTo>
                  <a:cubicBezTo>
                    <a:pt x="285" y="300"/>
                    <a:pt x="285" y="300"/>
                    <a:pt x="285" y="300"/>
                  </a:cubicBezTo>
                  <a:cubicBezTo>
                    <a:pt x="288" y="303"/>
                    <a:pt x="290" y="299"/>
                    <a:pt x="293" y="300"/>
                  </a:cubicBezTo>
                  <a:cubicBezTo>
                    <a:pt x="292" y="298"/>
                    <a:pt x="294" y="299"/>
                    <a:pt x="294" y="298"/>
                  </a:cubicBezTo>
                  <a:cubicBezTo>
                    <a:pt x="294" y="300"/>
                    <a:pt x="295" y="297"/>
                    <a:pt x="296" y="298"/>
                  </a:cubicBezTo>
                  <a:cubicBezTo>
                    <a:pt x="295" y="296"/>
                    <a:pt x="295" y="296"/>
                    <a:pt x="295" y="296"/>
                  </a:cubicBezTo>
                  <a:cubicBezTo>
                    <a:pt x="296" y="297"/>
                    <a:pt x="295" y="291"/>
                    <a:pt x="297" y="294"/>
                  </a:cubicBezTo>
                  <a:cubicBezTo>
                    <a:pt x="298" y="295"/>
                    <a:pt x="298" y="296"/>
                    <a:pt x="297" y="296"/>
                  </a:cubicBezTo>
                  <a:cubicBezTo>
                    <a:pt x="299" y="299"/>
                    <a:pt x="300" y="293"/>
                    <a:pt x="301" y="296"/>
                  </a:cubicBezTo>
                  <a:cubicBezTo>
                    <a:pt x="301" y="295"/>
                    <a:pt x="300" y="294"/>
                    <a:pt x="301" y="292"/>
                  </a:cubicBezTo>
                  <a:cubicBezTo>
                    <a:pt x="302" y="293"/>
                    <a:pt x="304" y="294"/>
                    <a:pt x="304" y="294"/>
                  </a:cubicBezTo>
                  <a:cubicBezTo>
                    <a:pt x="304" y="294"/>
                    <a:pt x="304" y="293"/>
                    <a:pt x="305" y="294"/>
                  </a:cubicBezTo>
                  <a:cubicBezTo>
                    <a:pt x="305" y="294"/>
                    <a:pt x="305" y="294"/>
                    <a:pt x="305" y="295"/>
                  </a:cubicBezTo>
                  <a:cubicBezTo>
                    <a:pt x="306" y="295"/>
                    <a:pt x="307" y="294"/>
                    <a:pt x="308" y="293"/>
                  </a:cubicBezTo>
                  <a:cubicBezTo>
                    <a:pt x="309" y="294"/>
                    <a:pt x="310" y="293"/>
                    <a:pt x="312" y="293"/>
                  </a:cubicBezTo>
                  <a:cubicBezTo>
                    <a:pt x="312" y="291"/>
                    <a:pt x="315" y="293"/>
                    <a:pt x="314" y="290"/>
                  </a:cubicBezTo>
                  <a:cubicBezTo>
                    <a:pt x="314" y="291"/>
                    <a:pt x="314" y="291"/>
                    <a:pt x="314" y="291"/>
                  </a:cubicBezTo>
                  <a:cubicBezTo>
                    <a:pt x="314" y="290"/>
                    <a:pt x="314" y="288"/>
                    <a:pt x="315" y="288"/>
                  </a:cubicBezTo>
                  <a:cubicBezTo>
                    <a:pt x="315" y="290"/>
                    <a:pt x="315" y="290"/>
                    <a:pt x="315" y="290"/>
                  </a:cubicBezTo>
                  <a:cubicBezTo>
                    <a:pt x="316" y="292"/>
                    <a:pt x="317" y="290"/>
                    <a:pt x="318" y="291"/>
                  </a:cubicBezTo>
                  <a:cubicBezTo>
                    <a:pt x="316" y="289"/>
                    <a:pt x="318" y="291"/>
                    <a:pt x="318" y="289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9" y="287"/>
                    <a:pt x="318" y="287"/>
                    <a:pt x="319" y="286"/>
                  </a:cubicBezTo>
                  <a:cubicBezTo>
                    <a:pt x="320" y="286"/>
                    <a:pt x="321" y="288"/>
                    <a:pt x="320" y="288"/>
                  </a:cubicBezTo>
                  <a:cubicBezTo>
                    <a:pt x="321" y="289"/>
                    <a:pt x="322" y="288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25" y="289"/>
                    <a:pt x="326" y="286"/>
                    <a:pt x="326" y="286"/>
                  </a:cubicBezTo>
                  <a:cubicBezTo>
                    <a:pt x="328" y="286"/>
                    <a:pt x="331" y="283"/>
                    <a:pt x="332" y="281"/>
                  </a:cubicBezTo>
                  <a:cubicBezTo>
                    <a:pt x="332" y="282"/>
                    <a:pt x="332" y="282"/>
                    <a:pt x="332" y="282"/>
                  </a:cubicBezTo>
                  <a:cubicBezTo>
                    <a:pt x="332" y="281"/>
                    <a:pt x="332" y="279"/>
                    <a:pt x="333" y="280"/>
                  </a:cubicBezTo>
                  <a:cubicBezTo>
                    <a:pt x="333" y="279"/>
                    <a:pt x="334" y="280"/>
                    <a:pt x="335" y="280"/>
                  </a:cubicBezTo>
                  <a:cubicBezTo>
                    <a:pt x="335" y="280"/>
                    <a:pt x="334" y="279"/>
                    <a:pt x="334" y="279"/>
                  </a:cubicBezTo>
                  <a:cubicBezTo>
                    <a:pt x="337" y="279"/>
                    <a:pt x="337" y="275"/>
                    <a:pt x="339" y="274"/>
                  </a:cubicBezTo>
                  <a:cubicBezTo>
                    <a:pt x="339" y="274"/>
                    <a:pt x="340" y="275"/>
                    <a:pt x="340" y="276"/>
                  </a:cubicBezTo>
                  <a:cubicBezTo>
                    <a:pt x="341" y="274"/>
                    <a:pt x="341" y="272"/>
                    <a:pt x="341" y="270"/>
                  </a:cubicBezTo>
                  <a:cubicBezTo>
                    <a:pt x="341" y="270"/>
                    <a:pt x="342" y="270"/>
                    <a:pt x="342" y="271"/>
                  </a:cubicBezTo>
                  <a:cubicBezTo>
                    <a:pt x="342" y="270"/>
                    <a:pt x="343" y="269"/>
                    <a:pt x="342" y="267"/>
                  </a:cubicBezTo>
                  <a:cubicBezTo>
                    <a:pt x="341" y="268"/>
                    <a:pt x="343" y="268"/>
                    <a:pt x="342" y="268"/>
                  </a:cubicBezTo>
                  <a:cubicBezTo>
                    <a:pt x="341" y="268"/>
                    <a:pt x="340" y="266"/>
                    <a:pt x="341" y="266"/>
                  </a:cubicBezTo>
                  <a:cubicBezTo>
                    <a:pt x="341" y="266"/>
                    <a:pt x="341" y="266"/>
                    <a:pt x="341" y="266"/>
                  </a:cubicBezTo>
                  <a:cubicBezTo>
                    <a:pt x="342" y="265"/>
                    <a:pt x="341" y="265"/>
                    <a:pt x="342" y="263"/>
                  </a:cubicBezTo>
                  <a:cubicBezTo>
                    <a:pt x="343" y="263"/>
                    <a:pt x="342" y="264"/>
                    <a:pt x="343" y="264"/>
                  </a:cubicBezTo>
                  <a:cubicBezTo>
                    <a:pt x="345" y="265"/>
                    <a:pt x="345" y="262"/>
                    <a:pt x="346" y="262"/>
                  </a:cubicBezTo>
                  <a:cubicBezTo>
                    <a:pt x="344" y="261"/>
                    <a:pt x="344" y="261"/>
                    <a:pt x="344" y="261"/>
                  </a:cubicBezTo>
                  <a:cubicBezTo>
                    <a:pt x="344" y="260"/>
                    <a:pt x="346" y="261"/>
                    <a:pt x="346" y="260"/>
                  </a:cubicBezTo>
                  <a:cubicBezTo>
                    <a:pt x="342" y="256"/>
                    <a:pt x="342" y="256"/>
                    <a:pt x="342" y="256"/>
                  </a:cubicBezTo>
                  <a:cubicBezTo>
                    <a:pt x="342" y="257"/>
                    <a:pt x="344" y="256"/>
                    <a:pt x="345" y="257"/>
                  </a:cubicBezTo>
                  <a:cubicBezTo>
                    <a:pt x="346" y="255"/>
                    <a:pt x="342" y="254"/>
                    <a:pt x="341" y="253"/>
                  </a:cubicBezTo>
                  <a:cubicBezTo>
                    <a:pt x="342" y="252"/>
                    <a:pt x="341" y="250"/>
                    <a:pt x="341" y="250"/>
                  </a:cubicBezTo>
                  <a:cubicBezTo>
                    <a:pt x="342" y="250"/>
                    <a:pt x="341" y="250"/>
                    <a:pt x="342" y="250"/>
                  </a:cubicBezTo>
                  <a:cubicBezTo>
                    <a:pt x="343" y="250"/>
                    <a:pt x="343" y="250"/>
                    <a:pt x="343" y="250"/>
                  </a:cubicBezTo>
                  <a:cubicBezTo>
                    <a:pt x="343" y="251"/>
                    <a:pt x="346" y="250"/>
                    <a:pt x="347" y="251"/>
                  </a:cubicBezTo>
                  <a:cubicBezTo>
                    <a:pt x="346" y="249"/>
                    <a:pt x="347" y="247"/>
                    <a:pt x="347" y="246"/>
                  </a:cubicBezTo>
                  <a:cubicBezTo>
                    <a:pt x="345" y="247"/>
                    <a:pt x="346" y="244"/>
                    <a:pt x="343" y="244"/>
                  </a:cubicBezTo>
                  <a:cubicBezTo>
                    <a:pt x="343" y="242"/>
                    <a:pt x="346" y="243"/>
                    <a:pt x="346" y="242"/>
                  </a:cubicBezTo>
                  <a:cubicBezTo>
                    <a:pt x="345" y="240"/>
                    <a:pt x="346" y="239"/>
                    <a:pt x="345" y="237"/>
                  </a:cubicBezTo>
                  <a:cubicBezTo>
                    <a:pt x="346" y="237"/>
                    <a:pt x="346" y="237"/>
                    <a:pt x="346" y="237"/>
                  </a:cubicBezTo>
                  <a:cubicBezTo>
                    <a:pt x="345" y="236"/>
                    <a:pt x="346" y="233"/>
                    <a:pt x="344" y="232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46" y="231"/>
                    <a:pt x="342" y="232"/>
                    <a:pt x="343" y="230"/>
                  </a:cubicBezTo>
                  <a:cubicBezTo>
                    <a:pt x="345" y="231"/>
                    <a:pt x="345" y="231"/>
                    <a:pt x="345" y="231"/>
                  </a:cubicBezTo>
                  <a:cubicBezTo>
                    <a:pt x="343" y="230"/>
                    <a:pt x="346" y="229"/>
                    <a:pt x="344" y="227"/>
                  </a:cubicBezTo>
                  <a:cubicBezTo>
                    <a:pt x="344" y="227"/>
                    <a:pt x="345" y="227"/>
                    <a:pt x="345" y="228"/>
                  </a:cubicBezTo>
                  <a:cubicBezTo>
                    <a:pt x="344" y="226"/>
                    <a:pt x="345" y="225"/>
                    <a:pt x="343" y="224"/>
                  </a:cubicBezTo>
                  <a:cubicBezTo>
                    <a:pt x="344" y="224"/>
                    <a:pt x="345" y="224"/>
                    <a:pt x="345" y="225"/>
                  </a:cubicBezTo>
                  <a:cubicBezTo>
                    <a:pt x="346" y="224"/>
                    <a:pt x="343" y="223"/>
                    <a:pt x="344" y="222"/>
                  </a:cubicBezTo>
                  <a:cubicBezTo>
                    <a:pt x="344" y="222"/>
                    <a:pt x="345" y="222"/>
                    <a:pt x="346" y="222"/>
                  </a:cubicBezTo>
                  <a:cubicBezTo>
                    <a:pt x="344" y="221"/>
                    <a:pt x="345" y="219"/>
                    <a:pt x="344" y="219"/>
                  </a:cubicBezTo>
                  <a:cubicBezTo>
                    <a:pt x="345" y="219"/>
                    <a:pt x="346" y="218"/>
                    <a:pt x="347" y="218"/>
                  </a:cubicBezTo>
                  <a:cubicBezTo>
                    <a:pt x="348" y="213"/>
                    <a:pt x="351" y="208"/>
                    <a:pt x="353" y="202"/>
                  </a:cubicBezTo>
                  <a:cubicBezTo>
                    <a:pt x="355" y="203"/>
                    <a:pt x="353" y="204"/>
                    <a:pt x="355" y="204"/>
                  </a:cubicBezTo>
                  <a:cubicBezTo>
                    <a:pt x="353" y="203"/>
                    <a:pt x="355" y="203"/>
                    <a:pt x="355" y="202"/>
                  </a:cubicBezTo>
                  <a:cubicBezTo>
                    <a:pt x="356" y="202"/>
                    <a:pt x="356" y="202"/>
                    <a:pt x="356" y="202"/>
                  </a:cubicBezTo>
                  <a:cubicBezTo>
                    <a:pt x="356" y="201"/>
                    <a:pt x="357" y="202"/>
                    <a:pt x="357" y="201"/>
                  </a:cubicBezTo>
                  <a:cubicBezTo>
                    <a:pt x="357" y="200"/>
                    <a:pt x="357" y="200"/>
                    <a:pt x="357" y="200"/>
                  </a:cubicBezTo>
                  <a:cubicBezTo>
                    <a:pt x="356" y="199"/>
                    <a:pt x="360" y="201"/>
                    <a:pt x="358" y="199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59" y="197"/>
                    <a:pt x="361" y="199"/>
                    <a:pt x="361" y="197"/>
                  </a:cubicBezTo>
                  <a:cubicBezTo>
                    <a:pt x="361" y="197"/>
                    <a:pt x="361" y="197"/>
                    <a:pt x="361" y="197"/>
                  </a:cubicBezTo>
                  <a:cubicBezTo>
                    <a:pt x="363" y="198"/>
                    <a:pt x="362" y="194"/>
                    <a:pt x="363" y="195"/>
                  </a:cubicBezTo>
                  <a:cubicBezTo>
                    <a:pt x="364" y="194"/>
                    <a:pt x="365" y="193"/>
                    <a:pt x="364" y="191"/>
                  </a:cubicBezTo>
                  <a:cubicBezTo>
                    <a:pt x="365" y="193"/>
                    <a:pt x="365" y="193"/>
                    <a:pt x="365" y="193"/>
                  </a:cubicBezTo>
                  <a:cubicBezTo>
                    <a:pt x="366" y="192"/>
                    <a:pt x="368" y="191"/>
                    <a:pt x="369" y="190"/>
                  </a:cubicBezTo>
                  <a:cubicBezTo>
                    <a:pt x="374" y="190"/>
                    <a:pt x="379" y="190"/>
                    <a:pt x="383" y="191"/>
                  </a:cubicBezTo>
                  <a:cubicBezTo>
                    <a:pt x="386" y="192"/>
                    <a:pt x="388" y="193"/>
                    <a:pt x="390" y="194"/>
                  </a:cubicBezTo>
                  <a:cubicBezTo>
                    <a:pt x="389" y="196"/>
                    <a:pt x="388" y="198"/>
                    <a:pt x="388" y="200"/>
                  </a:cubicBezTo>
                  <a:cubicBezTo>
                    <a:pt x="387" y="201"/>
                    <a:pt x="386" y="199"/>
                    <a:pt x="386" y="199"/>
                  </a:cubicBezTo>
                  <a:cubicBezTo>
                    <a:pt x="384" y="205"/>
                    <a:pt x="377" y="203"/>
                    <a:pt x="373" y="209"/>
                  </a:cubicBezTo>
                  <a:cubicBezTo>
                    <a:pt x="369" y="210"/>
                    <a:pt x="365" y="215"/>
                    <a:pt x="365" y="215"/>
                  </a:cubicBezTo>
                  <a:cubicBezTo>
                    <a:pt x="382" y="216"/>
                    <a:pt x="389" y="211"/>
                    <a:pt x="399" y="205"/>
                  </a:cubicBezTo>
                  <a:cubicBezTo>
                    <a:pt x="401" y="203"/>
                    <a:pt x="402" y="201"/>
                    <a:pt x="403" y="198"/>
                  </a:cubicBezTo>
                  <a:cubicBezTo>
                    <a:pt x="405" y="199"/>
                    <a:pt x="406" y="199"/>
                    <a:pt x="406" y="198"/>
                  </a:cubicBezTo>
                  <a:cubicBezTo>
                    <a:pt x="405" y="197"/>
                    <a:pt x="404" y="197"/>
                    <a:pt x="404" y="196"/>
                  </a:cubicBezTo>
                  <a:cubicBezTo>
                    <a:pt x="404" y="194"/>
                    <a:pt x="405" y="191"/>
                    <a:pt x="406" y="188"/>
                  </a:cubicBezTo>
                  <a:cubicBezTo>
                    <a:pt x="398" y="164"/>
                    <a:pt x="382" y="170"/>
                    <a:pt x="375" y="170"/>
                  </a:cubicBezTo>
                  <a:cubicBezTo>
                    <a:pt x="367" y="172"/>
                    <a:pt x="361" y="175"/>
                    <a:pt x="356" y="179"/>
                  </a:cubicBezTo>
                  <a:cubicBezTo>
                    <a:pt x="356" y="179"/>
                    <a:pt x="356" y="179"/>
                    <a:pt x="357" y="180"/>
                  </a:cubicBezTo>
                  <a:cubicBezTo>
                    <a:pt x="354" y="179"/>
                    <a:pt x="351" y="179"/>
                    <a:pt x="349" y="179"/>
                  </a:cubicBezTo>
                  <a:cubicBezTo>
                    <a:pt x="332" y="177"/>
                    <a:pt x="315" y="175"/>
                    <a:pt x="313" y="163"/>
                  </a:cubicBezTo>
                  <a:cubicBezTo>
                    <a:pt x="308" y="154"/>
                    <a:pt x="303" y="139"/>
                    <a:pt x="301" y="128"/>
                  </a:cubicBezTo>
                  <a:cubicBezTo>
                    <a:pt x="300" y="124"/>
                    <a:pt x="300" y="121"/>
                    <a:pt x="299" y="117"/>
                  </a:cubicBezTo>
                  <a:cubicBezTo>
                    <a:pt x="323" y="112"/>
                    <a:pt x="296" y="118"/>
                    <a:pt x="307" y="115"/>
                  </a:cubicBezTo>
                  <a:cubicBezTo>
                    <a:pt x="307" y="115"/>
                    <a:pt x="307" y="115"/>
                    <a:pt x="307" y="115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6" y="113"/>
                    <a:pt x="306" y="113"/>
                    <a:pt x="306" y="113"/>
                  </a:cubicBezTo>
                  <a:cubicBezTo>
                    <a:pt x="306" y="110"/>
                    <a:pt x="306" y="110"/>
                    <a:pt x="306" y="110"/>
                  </a:cubicBezTo>
                  <a:cubicBezTo>
                    <a:pt x="303" y="103"/>
                    <a:pt x="304" y="96"/>
                    <a:pt x="292" y="85"/>
                  </a:cubicBezTo>
                  <a:cubicBezTo>
                    <a:pt x="277" y="75"/>
                    <a:pt x="266" y="83"/>
                    <a:pt x="261" y="92"/>
                  </a:cubicBezTo>
                  <a:cubicBezTo>
                    <a:pt x="260" y="93"/>
                    <a:pt x="259" y="94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5" y="97"/>
                    <a:pt x="253" y="98"/>
                    <a:pt x="251" y="102"/>
                  </a:cubicBezTo>
                  <a:cubicBezTo>
                    <a:pt x="251" y="102"/>
                    <a:pt x="251" y="102"/>
                    <a:pt x="251" y="102"/>
                  </a:cubicBezTo>
                  <a:cubicBezTo>
                    <a:pt x="251" y="106"/>
                    <a:pt x="245" y="110"/>
                    <a:pt x="247" y="113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46" y="120"/>
                    <a:pt x="243" y="122"/>
                    <a:pt x="245" y="127"/>
                  </a:cubicBezTo>
                  <a:cubicBezTo>
                    <a:pt x="244" y="126"/>
                    <a:pt x="244" y="126"/>
                    <a:pt x="244" y="126"/>
                  </a:cubicBezTo>
                  <a:cubicBezTo>
                    <a:pt x="243" y="133"/>
                    <a:pt x="248" y="140"/>
                    <a:pt x="246" y="142"/>
                  </a:cubicBezTo>
                  <a:cubicBezTo>
                    <a:pt x="246" y="144"/>
                    <a:pt x="246" y="145"/>
                    <a:pt x="247" y="147"/>
                  </a:cubicBezTo>
                  <a:cubicBezTo>
                    <a:pt x="241" y="158"/>
                    <a:pt x="234" y="167"/>
                    <a:pt x="228" y="171"/>
                  </a:cubicBezTo>
                  <a:cubicBezTo>
                    <a:pt x="228" y="169"/>
                    <a:pt x="226" y="166"/>
                    <a:pt x="223" y="162"/>
                  </a:cubicBezTo>
                  <a:cubicBezTo>
                    <a:pt x="223" y="162"/>
                    <a:pt x="223" y="162"/>
                    <a:pt x="224" y="162"/>
                  </a:cubicBezTo>
                  <a:cubicBezTo>
                    <a:pt x="224" y="162"/>
                    <a:pt x="223" y="161"/>
                    <a:pt x="223" y="161"/>
                  </a:cubicBezTo>
                  <a:cubicBezTo>
                    <a:pt x="223" y="161"/>
                    <a:pt x="223" y="161"/>
                    <a:pt x="223" y="160"/>
                  </a:cubicBezTo>
                  <a:cubicBezTo>
                    <a:pt x="228" y="153"/>
                    <a:pt x="228" y="143"/>
                    <a:pt x="231" y="134"/>
                  </a:cubicBezTo>
                  <a:cubicBezTo>
                    <a:pt x="231" y="134"/>
                    <a:pt x="232" y="136"/>
                    <a:pt x="232" y="137"/>
                  </a:cubicBezTo>
                  <a:cubicBezTo>
                    <a:pt x="233" y="129"/>
                    <a:pt x="233" y="121"/>
                    <a:pt x="230" y="115"/>
                  </a:cubicBezTo>
                  <a:cubicBezTo>
                    <a:pt x="231" y="115"/>
                    <a:pt x="231" y="115"/>
                    <a:pt x="232" y="117"/>
                  </a:cubicBezTo>
                  <a:cubicBezTo>
                    <a:pt x="231" y="111"/>
                    <a:pt x="229" y="105"/>
                    <a:pt x="227" y="103"/>
                  </a:cubicBezTo>
                  <a:cubicBezTo>
                    <a:pt x="227" y="107"/>
                    <a:pt x="228" y="103"/>
                    <a:pt x="228" y="106"/>
                  </a:cubicBezTo>
                  <a:cubicBezTo>
                    <a:pt x="228" y="110"/>
                    <a:pt x="225" y="104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0" y="96"/>
                    <a:pt x="218" y="95"/>
                    <a:pt x="213" y="96"/>
                  </a:cubicBezTo>
                  <a:cubicBezTo>
                    <a:pt x="209" y="95"/>
                    <a:pt x="216" y="95"/>
                    <a:pt x="214" y="94"/>
                  </a:cubicBezTo>
                  <a:cubicBezTo>
                    <a:pt x="211" y="90"/>
                    <a:pt x="201" y="99"/>
                    <a:pt x="201" y="100"/>
                  </a:cubicBezTo>
                  <a:cubicBezTo>
                    <a:pt x="200" y="102"/>
                    <a:pt x="199" y="104"/>
                    <a:pt x="200" y="104"/>
                  </a:cubicBezTo>
                  <a:cubicBezTo>
                    <a:pt x="198" y="108"/>
                    <a:pt x="198" y="105"/>
                    <a:pt x="197" y="108"/>
                  </a:cubicBezTo>
                  <a:cubicBezTo>
                    <a:pt x="196" y="112"/>
                    <a:pt x="197" y="116"/>
                    <a:pt x="199" y="120"/>
                  </a:cubicBezTo>
                  <a:cubicBezTo>
                    <a:pt x="198" y="119"/>
                    <a:pt x="196" y="123"/>
                    <a:pt x="195" y="120"/>
                  </a:cubicBezTo>
                  <a:cubicBezTo>
                    <a:pt x="196" y="129"/>
                    <a:pt x="200" y="133"/>
                    <a:pt x="202" y="137"/>
                  </a:cubicBezTo>
                  <a:cubicBezTo>
                    <a:pt x="202" y="140"/>
                    <a:pt x="205" y="147"/>
                    <a:pt x="207" y="149"/>
                  </a:cubicBezTo>
                  <a:cubicBezTo>
                    <a:pt x="206" y="151"/>
                    <a:pt x="206" y="147"/>
                    <a:pt x="205" y="147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2" y="146"/>
                    <a:pt x="203" y="153"/>
                    <a:pt x="201" y="150"/>
                  </a:cubicBezTo>
                  <a:cubicBezTo>
                    <a:pt x="202" y="153"/>
                    <a:pt x="204" y="158"/>
                    <a:pt x="206" y="163"/>
                  </a:cubicBezTo>
                  <a:cubicBezTo>
                    <a:pt x="203" y="170"/>
                    <a:pt x="201" y="172"/>
                    <a:pt x="194" y="178"/>
                  </a:cubicBezTo>
                  <a:cubicBezTo>
                    <a:pt x="195" y="178"/>
                    <a:pt x="192" y="180"/>
                    <a:pt x="194" y="181"/>
                  </a:cubicBezTo>
                  <a:cubicBezTo>
                    <a:pt x="194" y="183"/>
                    <a:pt x="192" y="183"/>
                    <a:pt x="191" y="183"/>
                  </a:cubicBezTo>
                  <a:cubicBezTo>
                    <a:pt x="192" y="182"/>
                    <a:pt x="193" y="182"/>
                    <a:pt x="192" y="176"/>
                  </a:cubicBezTo>
                  <a:cubicBezTo>
                    <a:pt x="186" y="156"/>
                    <a:pt x="180" y="130"/>
                    <a:pt x="179" y="108"/>
                  </a:cubicBezTo>
                  <a:cubicBezTo>
                    <a:pt x="179" y="110"/>
                    <a:pt x="178" y="110"/>
                    <a:pt x="178" y="108"/>
                  </a:cubicBezTo>
                  <a:cubicBezTo>
                    <a:pt x="181" y="106"/>
                    <a:pt x="176" y="101"/>
                    <a:pt x="177" y="97"/>
                  </a:cubicBezTo>
                  <a:cubicBezTo>
                    <a:pt x="178" y="97"/>
                    <a:pt x="178" y="99"/>
                    <a:pt x="178" y="100"/>
                  </a:cubicBezTo>
                  <a:cubicBezTo>
                    <a:pt x="179" y="89"/>
                    <a:pt x="176" y="81"/>
                    <a:pt x="177" y="71"/>
                  </a:cubicBezTo>
                  <a:cubicBezTo>
                    <a:pt x="175" y="62"/>
                    <a:pt x="178" y="51"/>
                    <a:pt x="176" y="45"/>
                  </a:cubicBezTo>
                  <a:cubicBezTo>
                    <a:pt x="177" y="46"/>
                    <a:pt x="176" y="41"/>
                    <a:pt x="177" y="39"/>
                  </a:cubicBezTo>
                  <a:cubicBezTo>
                    <a:pt x="176" y="36"/>
                    <a:pt x="176" y="34"/>
                    <a:pt x="176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76" y="23"/>
                    <a:pt x="177" y="18"/>
                    <a:pt x="176" y="14"/>
                  </a:cubicBezTo>
                  <a:cubicBezTo>
                    <a:pt x="176" y="13"/>
                    <a:pt x="175" y="2"/>
                    <a:pt x="174" y="1"/>
                  </a:cubicBezTo>
                  <a:cubicBezTo>
                    <a:pt x="173" y="0"/>
                    <a:pt x="172" y="6"/>
                    <a:pt x="170" y="6"/>
                  </a:cubicBezTo>
                  <a:cubicBezTo>
                    <a:pt x="162" y="5"/>
                    <a:pt x="168" y="10"/>
                    <a:pt x="161" y="11"/>
                  </a:cubicBezTo>
                  <a:cubicBezTo>
                    <a:pt x="157" y="12"/>
                    <a:pt x="156" y="13"/>
                    <a:pt x="154" y="16"/>
                  </a:cubicBezTo>
                  <a:cubicBezTo>
                    <a:pt x="155" y="20"/>
                    <a:pt x="155" y="24"/>
                    <a:pt x="155" y="28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156" y="75"/>
                    <a:pt x="154" y="84"/>
                    <a:pt x="153" y="92"/>
                  </a:cubicBezTo>
                  <a:cubicBezTo>
                    <a:pt x="148" y="91"/>
                    <a:pt x="142" y="91"/>
                    <a:pt x="139" y="94"/>
                  </a:cubicBezTo>
                  <a:cubicBezTo>
                    <a:pt x="137" y="95"/>
                    <a:pt x="135" y="96"/>
                    <a:pt x="134" y="98"/>
                  </a:cubicBezTo>
                  <a:cubicBezTo>
                    <a:pt x="125" y="103"/>
                    <a:pt x="119" y="113"/>
                    <a:pt x="119" y="118"/>
                  </a:cubicBezTo>
                  <a:cubicBezTo>
                    <a:pt x="118" y="121"/>
                    <a:pt x="118" y="124"/>
                    <a:pt x="118" y="127"/>
                  </a:cubicBezTo>
                  <a:cubicBezTo>
                    <a:pt x="115" y="132"/>
                    <a:pt x="113" y="140"/>
                    <a:pt x="112" y="144"/>
                  </a:cubicBezTo>
                  <a:cubicBezTo>
                    <a:pt x="111" y="152"/>
                    <a:pt x="111" y="155"/>
                    <a:pt x="111" y="160"/>
                  </a:cubicBezTo>
                  <a:cubicBezTo>
                    <a:pt x="111" y="163"/>
                    <a:pt x="109" y="164"/>
                    <a:pt x="108" y="165"/>
                  </a:cubicBezTo>
                  <a:cubicBezTo>
                    <a:pt x="105" y="174"/>
                    <a:pt x="100" y="181"/>
                    <a:pt x="100" y="189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98" y="195"/>
                    <a:pt x="93" y="208"/>
                    <a:pt x="88" y="208"/>
                  </a:cubicBezTo>
                  <a:cubicBezTo>
                    <a:pt x="88" y="210"/>
                    <a:pt x="83" y="208"/>
                    <a:pt x="85" y="211"/>
                  </a:cubicBezTo>
                  <a:cubicBezTo>
                    <a:pt x="82" y="210"/>
                    <a:pt x="85" y="209"/>
                    <a:pt x="82" y="208"/>
                  </a:cubicBezTo>
                  <a:cubicBezTo>
                    <a:pt x="83" y="209"/>
                    <a:pt x="84" y="208"/>
                    <a:pt x="85" y="208"/>
                  </a:cubicBezTo>
                  <a:cubicBezTo>
                    <a:pt x="78" y="200"/>
                    <a:pt x="79" y="178"/>
                    <a:pt x="79" y="161"/>
                  </a:cubicBezTo>
                  <a:cubicBezTo>
                    <a:pt x="81" y="156"/>
                    <a:pt x="80" y="144"/>
                    <a:pt x="81" y="133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2" y="131"/>
                    <a:pt x="82" y="131"/>
                    <a:pt x="83" y="131"/>
                  </a:cubicBezTo>
                  <a:cubicBezTo>
                    <a:pt x="83" y="131"/>
                    <a:pt x="83" y="130"/>
                    <a:pt x="83" y="130"/>
                  </a:cubicBezTo>
                  <a:cubicBezTo>
                    <a:pt x="83" y="129"/>
                    <a:pt x="83" y="129"/>
                    <a:pt x="83" y="129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2" y="128"/>
                    <a:pt x="82" y="128"/>
                    <a:pt x="81" y="128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2" y="127"/>
                    <a:pt x="81" y="12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62" y="125"/>
                    <a:pt x="75" y="126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66" y="126"/>
                    <a:pt x="63" y="126"/>
                    <a:pt x="69" y="126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0" y="127"/>
                    <a:pt x="70" y="127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7"/>
                    <a:pt x="70" y="127"/>
                    <a:pt x="69" y="127"/>
                  </a:cubicBezTo>
                  <a:cubicBezTo>
                    <a:pt x="69" y="129"/>
                    <a:pt x="69" y="131"/>
                    <a:pt x="71" y="129"/>
                  </a:cubicBezTo>
                  <a:cubicBezTo>
                    <a:pt x="71" y="129"/>
                    <a:pt x="71" y="129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0" y="132"/>
                    <a:pt x="70" y="134"/>
                    <a:pt x="70" y="136"/>
                  </a:cubicBezTo>
                  <a:cubicBezTo>
                    <a:pt x="70" y="138"/>
                    <a:pt x="70" y="139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9" y="144"/>
                    <a:pt x="69" y="147"/>
                    <a:pt x="68" y="151"/>
                  </a:cubicBezTo>
                  <a:cubicBezTo>
                    <a:pt x="68" y="151"/>
                    <a:pt x="67" y="151"/>
                    <a:pt x="67" y="152"/>
                  </a:cubicBezTo>
                  <a:cubicBezTo>
                    <a:pt x="67" y="153"/>
                    <a:pt x="67" y="155"/>
                    <a:pt x="67" y="156"/>
                  </a:cubicBezTo>
                  <a:cubicBezTo>
                    <a:pt x="67" y="160"/>
                    <a:pt x="66" y="164"/>
                    <a:pt x="64" y="168"/>
                  </a:cubicBezTo>
                  <a:cubicBezTo>
                    <a:pt x="64" y="168"/>
                    <a:pt x="64" y="169"/>
                    <a:pt x="64" y="169"/>
                  </a:cubicBezTo>
                  <a:cubicBezTo>
                    <a:pt x="63" y="164"/>
                    <a:pt x="64" y="157"/>
                    <a:pt x="65" y="155"/>
                  </a:cubicBezTo>
                  <a:cubicBezTo>
                    <a:pt x="63" y="149"/>
                    <a:pt x="64" y="160"/>
                    <a:pt x="62" y="159"/>
                  </a:cubicBezTo>
                  <a:cubicBezTo>
                    <a:pt x="62" y="163"/>
                    <a:pt x="62" y="166"/>
                    <a:pt x="63" y="171"/>
                  </a:cubicBezTo>
                  <a:cubicBezTo>
                    <a:pt x="62" y="174"/>
                    <a:pt x="63" y="175"/>
                    <a:pt x="61" y="179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58" y="183"/>
                    <a:pt x="58" y="185"/>
                    <a:pt x="58" y="188"/>
                  </a:cubicBezTo>
                  <a:cubicBezTo>
                    <a:pt x="54" y="190"/>
                    <a:pt x="55" y="191"/>
                    <a:pt x="51" y="193"/>
                  </a:cubicBezTo>
                  <a:cubicBezTo>
                    <a:pt x="54" y="190"/>
                    <a:pt x="55" y="186"/>
                    <a:pt x="55" y="183"/>
                  </a:cubicBezTo>
                  <a:cubicBezTo>
                    <a:pt x="51" y="187"/>
                    <a:pt x="48" y="194"/>
                    <a:pt x="43" y="194"/>
                  </a:cubicBezTo>
                  <a:cubicBezTo>
                    <a:pt x="38" y="196"/>
                    <a:pt x="35" y="199"/>
                    <a:pt x="35" y="201"/>
                  </a:cubicBezTo>
                  <a:cubicBezTo>
                    <a:pt x="36" y="200"/>
                    <a:pt x="31" y="201"/>
                    <a:pt x="34" y="199"/>
                  </a:cubicBezTo>
                  <a:cubicBezTo>
                    <a:pt x="32" y="200"/>
                    <a:pt x="30" y="201"/>
                    <a:pt x="29" y="201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8" y="201"/>
                    <a:pt x="28" y="200"/>
                    <a:pt x="28" y="199"/>
                  </a:cubicBezTo>
                  <a:cubicBezTo>
                    <a:pt x="26" y="197"/>
                    <a:pt x="23" y="193"/>
                    <a:pt x="19" y="196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16" y="196"/>
                    <a:pt x="12" y="198"/>
                    <a:pt x="9" y="198"/>
                  </a:cubicBezTo>
                  <a:cubicBezTo>
                    <a:pt x="9" y="200"/>
                    <a:pt x="8" y="202"/>
                    <a:pt x="10" y="203"/>
                  </a:cubicBezTo>
                  <a:cubicBezTo>
                    <a:pt x="9" y="204"/>
                    <a:pt x="7" y="201"/>
                    <a:pt x="8" y="203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1" y="206"/>
                    <a:pt x="3" y="212"/>
                    <a:pt x="3" y="217"/>
                  </a:cubicBezTo>
                  <a:cubicBezTo>
                    <a:pt x="0" y="218"/>
                    <a:pt x="3" y="221"/>
                    <a:pt x="2" y="224"/>
                  </a:cubicBezTo>
                  <a:cubicBezTo>
                    <a:pt x="3" y="226"/>
                    <a:pt x="2" y="229"/>
                    <a:pt x="5" y="229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2"/>
                    <a:pt x="4" y="235"/>
                    <a:pt x="5" y="237"/>
                  </a:cubicBezTo>
                  <a:cubicBezTo>
                    <a:pt x="5" y="239"/>
                    <a:pt x="7" y="238"/>
                    <a:pt x="8" y="239"/>
                  </a:cubicBezTo>
                  <a:cubicBezTo>
                    <a:pt x="7" y="240"/>
                    <a:pt x="7" y="240"/>
                    <a:pt x="7" y="240"/>
                  </a:cubicBezTo>
                  <a:cubicBezTo>
                    <a:pt x="8" y="241"/>
                    <a:pt x="10" y="240"/>
                    <a:pt x="12" y="240"/>
                  </a:cubicBezTo>
                  <a:cubicBezTo>
                    <a:pt x="12" y="241"/>
                    <a:pt x="12" y="241"/>
                    <a:pt x="12" y="242"/>
                  </a:cubicBezTo>
                  <a:cubicBezTo>
                    <a:pt x="11" y="242"/>
                    <a:pt x="9" y="242"/>
                    <a:pt x="7" y="242"/>
                  </a:cubicBezTo>
                  <a:cubicBezTo>
                    <a:pt x="8" y="244"/>
                    <a:pt x="11" y="244"/>
                    <a:pt x="10" y="246"/>
                  </a:cubicBezTo>
                  <a:cubicBezTo>
                    <a:pt x="11" y="247"/>
                    <a:pt x="12" y="248"/>
                    <a:pt x="14" y="247"/>
                  </a:cubicBezTo>
                  <a:cubicBezTo>
                    <a:pt x="13" y="247"/>
                    <a:pt x="14" y="248"/>
                    <a:pt x="13" y="248"/>
                  </a:cubicBezTo>
                  <a:cubicBezTo>
                    <a:pt x="13" y="249"/>
                    <a:pt x="14" y="249"/>
                    <a:pt x="15" y="249"/>
                  </a:cubicBezTo>
                  <a:cubicBezTo>
                    <a:pt x="15" y="249"/>
                    <a:pt x="15" y="249"/>
                    <a:pt x="15" y="249"/>
                  </a:cubicBezTo>
                  <a:cubicBezTo>
                    <a:pt x="16" y="248"/>
                    <a:pt x="17" y="249"/>
                    <a:pt x="18" y="247"/>
                  </a:cubicBezTo>
                  <a:cubicBezTo>
                    <a:pt x="17" y="247"/>
                    <a:pt x="17" y="247"/>
                    <a:pt x="17" y="246"/>
                  </a:cubicBezTo>
                  <a:cubicBezTo>
                    <a:pt x="18" y="246"/>
                    <a:pt x="19" y="246"/>
                    <a:pt x="19" y="248"/>
                  </a:cubicBezTo>
                  <a:cubicBezTo>
                    <a:pt x="18" y="249"/>
                    <a:pt x="16" y="249"/>
                    <a:pt x="17" y="250"/>
                  </a:cubicBezTo>
                  <a:cubicBezTo>
                    <a:pt x="18" y="250"/>
                    <a:pt x="20" y="249"/>
                    <a:pt x="21" y="248"/>
                  </a:cubicBezTo>
                  <a:cubicBezTo>
                    <a:pt x="20" y="249"/>
                    <a:pt x="19" y="248"/>
                    <a:pt x="20" y="246"/>
                  </a:cubicBezTo>
                  <a:cubicBezTo>
                    <a:pt x="19" y="247"/>
                    <a:pt x="19" y="247"/>
                    <a:pt x="19" y="247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8" y="245"/>
                    <a:pt x="19" y="243"/>
                    <a:pt x="17" y="243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5" y="244"/>
                    <a:pt x="13" y="244"/>
                    <a:pt x="13" y="243"/>
                  </a:cubicBezTo>
                  <a:cubicBezTo>
                    <a:pt x="14" y="243"/>
                    <a:pt x="15" y="242"/>
                    <a:pt x="15" y="241"/>
                  </a:cubicBezTo>
                  <a:cubicBezTo>
                    <a:pt x="15" y="241"/>
                    <a:pt x="14" y="241"/>
                    <a:pt x="15" y="241"/>
                  </a:cubicBezTo>
                  <a:cubicBezTo>
                    <a:pt x="17" y="240"/>
                    <a:pt x="17" y="240"/>
                    <a:pt x="17" y="240"/>
                  </a:cubicBezTo>
                  <a:cubicBezTo>
                    <a:pt x="14" y="242"/>
                    <a:pt x="15" y="238"/>
                    <a:pt x="14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15" y="236"/>
                    <a:pt x="13" y="239"/>
                    <a:pt x="13" y="238"/>
                  </a:cubicBezTo>
                  <a:cubicBezTo>
                    <a:pt x="13" y="237"/>
                    <a:pt x="15" y="237"/>
                    <a:pt x="16" y="235"/>
                  </a:cubicBezTo>
                  <a:cubicBezTo>
                    <a:pt x="15" y="234"/>
                    <a:pt x="12" y="233"/>
                    <a:pt x="14" y="230"/>
                  </a:cubicBezTo>
                  <a:cubicBezTo>
                    <a:pt x="13" y="229"/>
                    <a:pt x="12" y="228"/>
                    <a:pt x="11" y="227"/>
                  </a:cubicBezTo>
                  <a:cubicBezTo>
                    <a:pt x="10" y="226"/>
                    <a:pt x="13" y="227"/>
                    <a:pt x="12" y="226"/>
                  </a:cubicBezTo>
                  <a:cubicBezTo>
                    <a:pt x="13" y="226"/>
                    <a:pt x="14" y="225"/>
                    <a:pt x="15" y="225"/>
                  </a:cubicBezTo>
                  <a:cubicBezTo>
                    <a:pt x="14" y="225"/>
                    <a:pt x="15" y="223"/>
                    <a:pt x="12" y="224"/>
                  </a:cubicBezTo>
                  <a:cubicBezTo>
                    <a:pt x="13" y="222"/>
                    <a:pt x="13" y="221"/>
                    <a:pt x="13" y="219"/>
                  </a:cubicBezTo>
                  <a:cubicBezTo>
                    <a:pt x="13" y="219"/>
                    <a:pt x="14" y="219"/>
                    <a:pt x="15" y="219"/>
                  </a:cubicBezTo>
                  <a:cubicBezTo>
                    <a:pt x="14" y="218"/>
                    <a:pt x="12" y="217"/>
                    <a:pt x="13" y="216"/>
                  </a:cubicBezTo>
                  <a:cubicBezTo>
                    <a:pt x="12" y="215"/>
                    <a:pt x="12" y="216"/>
                    <a:pt x="10" y="215"/>
                  </a:cubicBezTo>
                  <a:cubicBezTo>
                    <a:pt x="10" y="215"/>
                    <a:pt x="9" y="215"/>
                    <a:pt x="9" y="214"/>
                  </a:cubicBezTo>
                  <a:cubicBezTo>
                    <a:pt x="11" y="214"/>
                    <a:pt x="14" y="215"/>
                    <a:pt x="14" y="214"/>
                  </a:cubicBezTo>
                  <a:cubicBezTo>
                    <a:pt x="17" y="215"/>
                    <a:pt x="13" y="216"/>
                    <a:pt x="16" y="216"/>
                  </a:cubicBezTo>
                  <a:cubicBezTo>
                    <a:pt x="18" y="216"/>
                    <a:pt x="18" y="218"/>
                    <a:pt x="17" y="219"/>
                  </a:cubicBezTo>
                  <a:cubicBezTo>
                    <a:pt x="19" y="220"/>
                    <a:pt x="17" y="218"/>
                    <a:pt x="19" y="218"/>
                  </a:cubicBezTo>
                  <a:cubicBezTo>
                    <a:pt x="19" y="217"/>
                    <a:pt x="18" y="217"/>
                    <a:pt x="18" y="216"/>
                  </a:cubicBezTo>
                  <a:cubicBezTo>
                    <a:pt x="18" y="216"/>
                    <a:pt x="17" y="216"/>
                    <a:pt x="17" y="216"/>
                  </a:cubicBezTo>
                  <a:cubicBezTo>
                    <a:pt x="17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5"/>
                    <a:pt x="17" y="215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6" y="216"/>
                    <a:pt x="16" y="215"/>
                    <a:pt x="16" y="215"/>
                  </a:cubicBezTo>
                  <a:cubicBezTo>
                    <a:pt x="14" y="214"/>
                    <a:pt x="17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4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8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20" y="212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8" y="213"/>
                  </a:cubicBezTo>
                  <a:cubicBezTo>
                    <a:pt x="19" y="213"/>
                    <a:pt x="19" y="213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9" y="213"/>
                    <a:pt x="19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3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9" y="216"/>
                    <a:pt x="18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6"/>
                    <a:pt x="19" y="216"/>
                  </a:cubicBezTo>
                  <a:cubicBezTo>
                    <a:pt x="19" y="216"/>
                    <a:pt x="19" y="216"/>
                    <a:pt x="19" y="215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9" y="215"/>
                    <a:pt x="20" y="217"/>
                    <a:pt x="20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20" y="215"/>
                    <a:pt x="18" y="215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9" y="213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20" y="214"/>
                    <a:pt x="20" y="214"/>
                  </a:cubicBezTo>
                  <a:cubicBezTo>
                    <a:pt x="20" y="214"/>
                    <a:pt x="19" y="214"/>
                    <a:pt x="20" y="21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6"/>
                    <a:pt x="20" y="216"/>
                    <a:pt x="20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7"/>
                    <a:pt x="21" y="217"/>
                    <a:pt x="21" y="217"/>
                  </a:cubicBezTo>
                  <a:cubicBezTo>
                    <a:pt x="20" y="218"/>
                    <a:pt x="23" y="217"/>
                    <a:pt x="22" y="218"/>
                  </a:cubicBezTo>
                  <a:cubicBezTo>
                    <a:pt x="21" y="218"/>
                    <a:pt x="20" y="219"/>
                    <a:pt x="20" y="219"/>
                  </a:cubicBezTo>
                  <a:cubicBezTo>
                    <a:pt x="22" y="218"/>
                    <a:pt x="23" y="219"/>
                    <a:pt x="25" y="218"/>
                  </a:cubicBezTo>
                  <a:cubicBezTo>
                    <a:pt x="24" y="219"/>
                    <a:pt x="21" y="219"/>
                    <a:pt x="20" y="220"/>
                  </a:cubicBezTo>
                  <a:cubicBezTo>
                    <a:pt x="22" y="220"/>
                    <a:pt x="19" y="222"/>
                    <a:pt x="22" y="221"/>
                  </a:cubicBezTo>
                  <a:cubicBezTo>
                    <a:pt x="22" y="220"/>
                    <a:pt x="23" y="221"/>
                    <a:pt x="25" y="220"/>
                  </a:cubicBezTo>
                  <a:cubicBezTo>
                    <a:pt x="25" y="222"/>
                    <a:pt x="23" y="221"/>
                    <a:pt x="23" y="222"/>
                  </a:cubicBezTo>
                  <a:cubicBezTo>
                    <a:pt x="23" y="222"/>
                    <a:pt x="25" y="222"/>
                    <a:pt x="26" y="221"/>
                  </a:cubicBezTo>
                  <a:cubicBezTo>
                    <a:pt x="26" y="222"/>
                    <a:pt x="28" y="222"/>
                    <a:pt x="27" y="223"/>
                  </a:cubicBezTo>
                  <a:cubicBezTo>
                    <a:pt x="25" y="224"/>
                    <a:pt x="26" y="222"/>
                    <a:pt x="25" y="223"/>
                  </a:cubicBezTo>
                  <a:cubicBezTo>
                    <a:pt x="25" y="224"/>
                    <a:pt x="29" y="222"/>
                    <a:pt x="30" y="224"/>
                  </a:cubicBezTo>
                  <a:cubicBezTo>
                    <a:pt x="31" y="223"/>
                    <a:pt x="34" y="223"/>
                    <a:pt x="35" y="224"/>
                  </a:cubicBezTo>
                  <a:cubicBezTo>
                    <a:pt x="35" y="226"/>
                    <a:pt x="34" y="223"/>
                    <a:pt x="32" y="224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30" y="227"/>
                    <a:pt x="27" y="224"/>
                    <a:pt x="25" y="225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6"/>
                    <a:pt x="24" y="226"/>
                    <a:pt x="23" y="227"/>
                  </a:cubicBezTo>
                  <a:cubicBezTo>
                    <a:pt x="25" y="226"/>
                    <a:pt x="24" y="228"/>
                    <a:pt x="25" y="228"/>
                  </a:cubicBezTo>
                  <a:cubicBezTo>
                    <a:pt x="26" y="228"/>
                    <a:pt x="24" y="228"/>
                    <a:pt x="25" y="228"/>
                  </a:cubicBezTo>
                  <a:cubicBezTo>
                    <a:pt x="26" y="228"/>
                    <a:pt x="29" y="228"/>
                    <a:pt x="28" y="230"/>
                  </a:cubicBezTo>
                  <a:cubicBezTo>
                    <a:pt x="27" y="229"/>
                    <a:pt x="26" y="230"/>
                    <a:pt x="25" y="230"/>
                  </a:cubicBezTo>
                  <a:cubicBezTo>
                    <a:pt x="24" y="231"/>
                    <a:pt x="27" y="230"/>
                    <a:pt x="26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33"/>
                    <a:pt x="26" y="241"/>
                    <a:pt x="32" y="242"/>
                  </a:cubicBezTo>
                  <a:cubicBezTo>
                    <a:pt x="31" y="243"/>
                    <a:pt x="31" y="245"/>
                    <a:pt x="30" y="247"/>
                  </a:cubicBezTo>
                  <a:cubicBezTo>
                    <a:pt x="31" y="246"/>
                    <a:pt x="32" y="246"/>
                    <a:pt x="33" y="247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0" y="250"/>
                    <a:pt x="33" y="251"/>
                    <a:pt x="34" y="251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4"/>
                    <a:pt x="34" y="253"/>
                    <a:pt x="35" y="253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5" y="254"/>
                    <a:pt x="35" y="254"/>
                    <a:pt x="35" y="254"/>
                  </a:cubicBezTo>
                  <a:cubicBezTo>
                    <a:pt x="36" y="255"/>
                    <a:pt x="36" y="256"/>
                    <a:pt x="34" y="257"/>
                  </a:cubicBezTo>
                  <a:cubicBezTo>
                    <a:pt x="35" y="257"/>
                    <a:pt x="35" y="257"/>
                    <a:pt x="36" y="256"/>
                  </a:cubicBezTo>
                  <a:cubicBezTo>
                    <a:pt x="35" y="258"/>
                    <a:pt x="36" y="261"/>
                    <a:pt x="38" y="262"/>
                  </a:cubicBezTo>
                  <a:cubicBezTo>
                    <a:pt x="38" y="261"/>
                    <a:pt x="39" y="261"/>
                    <a:pt x="40" y="260"/>
                  </a:cubicBezTo>
                  <a:cubicBezTo>
                    <a:pt x="42" y="259"/>
                    <a:pt x="40" y="260"/>
                    <a:pt x="41" y="260"/>
                  </a:cubicBezTo>
                  <a:cubicBezTo>
                    <a:pt x="41" y="261"/>
                    <a:pt x="40" y="262"/>
                    <a:pt x="39" y="262"/>
                  </a:cubicBezTo>
                  <a:cubicBezTo>
                    <a:pt x="38" y="265"/>
                    <a:pt x="42" y="267"/>
                    <a:pt x="44" y="270"/>
                  </a:cubicBezTo>
                  <a:cubicBezTo>
                    <a:pt x="44" y="270"/>
                    <a:pt x="44" y="270"/>
                    <a:pt x="45" y="270"/>
                  </a:cubicBezTo>
                  <a:cubicBezTo>
                    <a:pt x="44" y="273"/>
                    <a:pt x="48" y="273"/>
                    <a:pt x="48" y="276"/>
                  </a:cubicBezTo>
                  <a:cubicBezTo>
                    <a:pt x="49" y="275"/>
                    <a:pt x="51" y="273"/>
                    <a:pt x="52" y="274"/>
                  </a:cubicBezTo>
                  <a:cubicBezTo>
                    <a:pt x="54" y="274"/>
                    <a:pt x="50" y="276"/>
                    <a:pt x="50" y="279"/>
                  </a:cubicBezTo>
                  <a:cubicBezTo>
                    <a:pt x="51" y="278"/>
                    <a:pt x="52" y="279"/>
                    <a:pt x="53" y="279"/>
                  </a:cubicBezTo>
                  <a:cubicBezTo>
                    <a:pt x="52" y="280"/>
                    <a:pt x="52" y="280"/>
                    <a:pt x="52" y="280"/>
                  </a:cubicBezTo>
                  <a:cubicBezTo>
                    <a:pt x="54" y="279"/>
                    <a:pt x="55" y="280"/>
                    <a:pt x="55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5" y="282"/>
                    <a:pt x="55" y="283"/>
                    <a:pt x="56" y="284"/>
                  </a:cubicBezTo>
                  <a:cubicBezTo>
                    <a:pt x="57" y="282"/>
                    <a:pt x="58" y="284"/>
                    <a:pt x="59" y="283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1" y="285"/>
                    <a:pt x="61" y="285"/>
                    <a:pt x="61" y="285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60" y="287"/>
                    <a:pt x="60" y="285"/>
                    <a:pt x="62" y="284"/>
                  </a:cubicBezTo>
                  <a:cubicBezTo>
                    <a:pt x="63" y="284"/>
                    <a:pt x="62" y="285"/>
                    <a:pt x="62" y="286"/>
                  </a:cubicBezTo>
                  <a:cubicBezTo>
                    <a:pt x="62" y="287"/>
                    <a:pt x="62" y="285"/>
                    <a:pt x="61" y="285"/>
                  </a:cubicBezTo>
                  <a:cubicBezTo>
                    <a:pt x="60" y="286"/>
                    <a:pt x="62" y="286"/>
                    <a:pt x="61" y="287"/>
                  </a:cubicBezTo>
                  <a:cubicBezTo>
                    <a:pt x="62" y="287"/>
                    <a:pt x="63" y="286"/>
                    <a:pt x="63" y="286"/>
                  </a:cubicBezTo>
                  <a:cubicBezTo>
                    <a:pt x="64" y="287"/>
                    <a:pt x="65" y="287"/>
                    <a:pt x="65" y="289"/>
                  </a:cubicBezTo>
                  <a:cubicBezTo>
                    <a:pt x="65" y="288"/>
                    <a:pt x="66" y="289"/>
                    <a:pt x="67" y="288"/>
                  </a:cubicBezTo>
                  <a:cubicBezTo>
                    <a:pt x="66" y="288"/>
                    <a:pt x="66" y="287"/>
                    <a:pt x="66" y="286"/>
                  </a:cubicBezTo>
                  <a:cubicBezTo>
                    <a:pt x="67" y="286"/>
                    <a:pt x="68" y="286"/>
                    <a:pt x="68" y="287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68" y="287"/>
                    <a:pt x="69" y="288"/>
                    <a:pt x="69" y="286"/>
                  </a:cubicBezTo>
                  <a:cubicBezTo>
                    <a:pt x="69" y="289"/>
                    <a:pt x="69" y="289"/>
                    <a:pt x="69" y="289"/>
                  </a:cubicBezTo>
                  <a:cubicBezTo>
                    <a:pt x="70" y="288"/>
                    <a:pt x="71" y="288"/>
                    <a:pt x="72" y="288"/>
                  </a:cubicBezTo>
                  <a:cubicBezTo>
                    <a:pt x="71" y="290"/>
                    <a:pt x="69" y="291"/>
                    <a:pt x="71" y="292"/>
                  </a:cubicBezTo>
                  <a:cubicBezTo>
                    <a:pt x="73" y="291"/>
                    <a:pt x="73" y="291"/>
                    <a:pt x="73" y="291"/>
                  </a:cubicBezTo>
                  <a:cubicBezTo>
                    <a:pt x="74" y="291"/>
                    <a:pt x="74" y="292"/>
                    <a:pt x="74" y="293"/>
                  </a:cubicBezTo>
                  <a:cubicBezTo>
                    <a:pt x="76" y="294"/>
                    <a:pt x="77" y="289"/>
                    <a:pt x="79" y="291"/>
                  </a:cubicBezTo>
                  <a:cubicBezTo>
                    <a:pt x="78" y="293"/>
                    <a:pt x="78" y="293"/>
                    <a:pt x="79" y="294"/>
                  </a:cubicBezTo>
                  <a:cubicBezTo>
                    <a:pt x="79" y="293"/>
                    <a:pt x="79" y="293"/>
                    <a:pt x="80" y="293"/>
                  </a:cubicBezTo>
                  <a:cubicBezTo>
                    <a:pt x="80" y="292"/>
                    <a:pt x="79" y="294"/>
                    <a:pt x="79" y="293"/>
                  </a:cubicBezTo>
                  <a:cubicBezTo>
                    <a:pt x="79" y="291"/>
                    <a:pt x="80" y="292"/>
                    <a:pt x="80" y="292"/>
                  </a:cubicBezTo>
                  <a:cubicBezTo>
                    <a:pt x="81" y="296"/>
                    <a:pt x="86" y="294"/>
                    <a:pt x="88" y="296"/>
                  </a:cubicBezTo>
                  <a:cubicBezTo>
                    <a:pt x="88" y="294"/>
                    <a:pt x="90" y="295"/>
                    <a:pt x="90" y="295"/>
                  </a:cubicBezTo>
                  <a:cubicBezTo>
                    <a:pt x="90" y="297"/>
                    <a:pt x="92" y="294"/>
                    <a:pt x="93" y="296"/>
                  </a:cubicBezTo>
                  <a:cubicBezTo>
                    <a:pt x="92" y="293"/>
                    <a:pt x="92" y="293"/>
                    <a:pt x="92" y="293"/>
                  </a:cubicBezTo>
                  <a:cubicBezTo>
                    <a:pt x="94" y="295"/>
                    <a:pt x="95" y="290"/>
                    <a:pt x="96" y="293"/>
                  </a:cubicBezTo>
                  <a:cubicBezTo>
                    <a:pt x="97" y="293"/>
                    <a:pt x="96" y="294"/>
                    <a:pt x="95" y="295"/>
                  </a:cubicBezTo>
                  <a:cubicBezTo>
                    <a:pt x="96" y="298"/>
                    <a:pt x="99" y="293"/>
                    <a:pt x="100" y="296"/>
                  </a:cubicBezTo>
                  <a:cubicBezTo>
                    <a:pt x="100" y="295"/>
                    <a:pt x="99" y="293"/>
                    <a:pt x="101" y="292"/>
                  </a:cubicBezTo>
                  <a:cubicBezTo>
                    <a:pt x="101" y="294"/>
                    <a:pt x="103" y="295"/>
                    <a:pt x="103" y="295"/>
                  </a:cubicBezTo>
                  <a:cubicBezTo>
                    <a:pt x="104" y="295"/>
                    <a:pt x="104" y="294"/>
                    <a:pt x="105" y="295"/>
                  </a:cubicBezTo>
                  <a:cubicBezTo>
                    <a:pt x="104" y="296"/>
                    <a:pt x="104" y="296"/>
                    <a:pt x="104" y="296"/>
                  </a:cubicBezTo>
                  <a:cubicBezTo>
                    <a:pt x="105" y="297"/>
                    <a:pt x="106" y="296"/>
                    <a:pt x="107" y="295"/>
                  </a:cubicBezTo>
                  <a:cubicBezTo>
                    <a:pt x="108" y="297"/>
                    <a:pt x="110" y="296"/>
                    <a:pt x="111" y="297"/>
                  </a:cubicBezTo>
                  <a:cubicBezTo>
                    <a:pt x="112" y="295"/>
                    <a:pt x="113" y="299"/>
                    <a:pt x="113" y="295"/>
                  </a:cubicBezTo>
                  <a:cubicBezTo>
                    <a:pt x="114" y="296"/>
                    <a:pt x="114" y="296"/>
                    <a:pt x="114" y="296"/>
                  </a:cubicBezTo>
                  <a:cubicBezTo>
                    <a:pt x="114" y="296"/>
                    <a:pt x="115" y="294"/>
                    <a:pt x="115" y="294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4" y="298"/>
                    <a:pt x="117" y="296"/>
                    <a:pt x="117" y="298"/>
                  </a:cubicBezTo>
                  <a:cubicBezTo>
                    <a:pt x="116" y="296"/>
                    <a:pt x="117" y="298"/>
                    <a:pt x="118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20" y="296"/>
                    <a:pt x="119" y="295"/>
                    <a:pt x="120" y="295"/>
                  </a:cubicBezTo>
                  <a:cubicBezTo>
                    <a:pt x="121" y="295"/>
                    <a:pt x="120" y="297"/>
                    <a:pt x="120" y="297"/>
                  </a:cubicBezTo>
                  <a:cubicBezTo>
                    <a:pt x="120" y="298"/>
                    <a:pt x="121" y="298"/>
                    <a:pt x="122" y="297"/>
                  </a:cubicBezTo>
                  <a:cubicBezTo>
                    <a:pt x="122" y="298"/>
                    <a:pt x="122" y="298"/>
                    <a:pt x="123" y="298"/>
                  </a:cubicBezTo>
                  <a:cubicBezTo>
                    <a:pt x="123" y="298"/>
                    <a:pt x="123" y="298"/>
                    <a:pt x="123" y="298"/>
                  </a:cubicBezTo>
                  <a:cubicBezTo>
                    <a:pt x="123" y="298"/>
                    <a:pt x="124" y="298"/>
                    <a:pt x="124" y="299"/>
                  </a:cubicBezTo>
                  <a:cubicBezTo>
                    <a:pt x="123" y="300"/>
                    <a:pt x="123" y="300"/>
                    <a:pt x="123" y="300"/>
                  </a:cubicBezTo>
                  <a:cubicBezTo>
                    <a:pt x="124" y="300"/>
                    <a:pt x="125" y="299"/>
                    <a:pt x="125" y="298"/>
                  </a:cubicBezTo>
                  <a:cubicBezTo>
                    <a:pt x="127" y="300"/>
                    <a:pt x="131" y="300"/>
                    <a:pt x="132" y="300"/>
                  </a:cubicBezTo>
                  <a:cubicBezTo>
                    <a:pt x="131" y="299"/>
                    <a:pt x="131" y="301"/>
                    <a:pt x="131" y="300"/>
                  </a:cubicBezTo>
                  <a:cubicBezTo>
                    <a:pt x="132" y="300"/>
                    <a:pt x="133" y="299"/>
                    <a:pt x="133" y="300"/>
                  </a:cubicBezTo>
                  <a:cubicBezTo>
                    <a:pt x="134" y="300"/>
                    <a:pt x="133" y="301"/>
                    <a:pt x="134" y="302"/>
                  </a:cubicBezTo>
                  <a:cubicBezTo>
                    <a:pt x="133" y="302"/>
                    <a:pt x="135" y="300"/>
                    <a:pt x="134" y="300"/>
                  </a:cubicBezTo>
                  <a:cubicBezTo>
                    <a:pt x="134" y="303"/>
                    <a:pt x="138" y="301"/>
                    <a:pt x="139" y="304"/>
                  </a:cubicBezTo>
                  <a:cubicBezTo>
                    <a:pt x="139" y="303"/>
                    <a:pt x="138" y="304"/>
                    <a:pt x="137" y="305"/>
                  </a:cubicBezTo>
                  <a:cubicBezTo>
                    <a:pt x="139" y="305"/>
                    <a:pt x="141" y="305"/>
                    <a:pt x="143" y="304"/>
                  </a:cubicBezTo>
                  <a:cubicBezTo>
                    <a:pt x="142" y="305"/>
                    <a:pt x="142" y="305"/>
                    <a:pt x="141" y="305"/>
                  </a:cubicBezTo>
                  <a:cubicBezTo>
                    <a:pt x="142" y="306"/>
                    <a:pt x="143" y="307"/>
                    <a:pt x="144" y="306"/>
                  </a:cubicBezTo>
                  <a:cubicBezTo>
                    <a:pt x="145" y="305"/>
                    <a:pt x="144" y="307"/>
                    <a:pt x="144" y="306"/>
                  </a:cubicBezTo>
                  <a:cubicBezTo>
                    <a:pt x="144" y="305"/>
                    <a:pt x="146" y="305"/>
                    <a:pt x="146" y="306"/>
                  </a:cubicBezTo>
                  <a:cubicBezTo>
                    <a:pt x="146" y="306"/>
                    <a:pt x="146" y="306"/>
                    <a:pt x="146" y="306"/>
                  </a:cubicBezTo>
                  <a:cubicBezTo>
                    <a:pt x="147" y="307"/>
                    <a:pt x="147" y="306"/>
                    <a:pt x="148" y="307"/>
                  </a:cubicBezTo>
                  <a:cubicBezTo>
                    <a:pt x="148" y="308"/>
                    <a:pt x="147" y="307"/>
                    <a:pt x="147" y="308"/>
                  </a:cubicBezTo>
                  <a:cubicBezTo>
                    <a:pt x="145" y="310"/>
                    <a:pt x="147" y="311"/>
                    <a:pt x="147" y="311"/>
                  </a:cubicBezTo>
                  <a:cubicBezTo>
                    <a:pt x="149" y="311"/>
                    <a:pt x="149" y="311"/>
                    <a:pt x="149" y="311"/>
                  </a:cubicBezTo>
                  <a:cubicBezTo>
                    <a:pt x="150" y="311"/>
                    <a:pt x="148" y="312"/>
                    <a:pt x="148" y="312"/>
                  </a:cubicBezTo>
                  <a:cubicBezTo>
                    <a:pt x="154" y="312"/>
                    <a:pt x="154" y="312"/>
                    <a:pt x="154" y="312"/>
                  </a:cubicBezTo>
                  <a:cubicBezTo>
                    <a:pt x="153" y="312"/>
                    <a:pt x="152" y="314"/>
                    <a:pt x="151" y="314"/>
                  </a:cubicBezTo>
                  <a:cubicBezTo>
                    <a:pt x="152" y="315"/>
                    <a:pt x="155" y="315"/>
                    <a:pt x="157" y="315"/>
                  </a:cubicBezTo>
                  <a:cubicBezTo>
                    <a:pt x="157" y="316"/>
                    <a:pt x="158" y="317"/>
                    <a:pt x="159" y="318"/>
                  </a:cubicBezTo>
                  <a:cubicBezTo>
                    <a:pt x="158" y="319"/>
                    <a:pt x="159" y="317"/>
                    <a:pt x="158" y="318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6" y="318"/>
                    <a:pt x="154" y="320"/>
                    <a:pt x="153" y="320"/>
                  </a:cubicBezTo>
                  <a:cubicBezTo>
                    <a:pt x="155" y="320"/>
                    <a:pt x="154" y="323"/>
                    <a:pt x="154" y="325"/>
                  </a:cubicBezTo>
                  <a:cubicBezTo>
                    <a:pt x="157" y="323"/>
                    <a:pt x="156" y="326"/>
                    <a:pt x="159" y="325"/>
                  </a:cubicBezTo>
                  <a:cubicBezTo>
                    <a:pt x="160" y="327"/>
                    <a:pt x="157" y="327"/>
                    <a:pt x="156" y="328"/>
                  </a:cubicBezTo>
                  <a:cubicBezTo>
                    <a:pt x="158" y="329"/>
                    <a:pt x="158" y="331"/>
                    <a:pt x="158" y="333"/>
                  </a:cubicBezTo>
                  <a:cubicBezTo>
                    <a:pt x="158" y="333"/>
                    <a:pt x="158" y="333"/>
                    <a:pt x="158" y="333"/>
                  </a:cubicBezTo>
                  <a:cubicBezTo>
                    <a:pt x="159" y="334"/>
                    <a:pt x="158" y="337"/>
                    <a:pt x="161" y="338"/>
                  </a:cubicBezTo>
                  <a:cubicBezTo>
                    <a:pt x="160" y="338"/>
                    <a:pt x="160" y="338"/>
                    <a:pt x="159" y="338"/>
                  </a:cubicBezTo>
                  <a:cubicBezTo>
                    <a:pt x="159" y="340"/>
                    <a:pt x="163" y="338"/>
                    <a:pt x="162" y="340"/>
                  </a:cubicBezTo>
                  <a:cubicBezTo>
                    <a:pt x="160" y="339"/>
                    <a:pt x="160" y="339"/>
                    <a:pt x="160" y="339"/>
                  </a:cubicBezTo>
                  <a:cubicBezTo>
                    <a:pt x="162" y="340"/>
                    <a:pt x="160" y="342"/>
                    <a:pt x="162" y="343"/>
                  </a:cubicBezTo>
                  <a:cubicBezTo>
                    <a:pt x="161" y="343"/>
                    <a:pt x="161" y="343"/>
                    <a:pt x="160" y="343"/>
                  </a:cubicBezTo>
                  <a:cubicBezTo>
                    <a:pt x="161" y="344"/>
                    <a:pt x="161" y="345"/>
                    <a:pt x="163" y="346"/>
                  </a:cubicBezTo>
                  <a:cubicBezTo>
                    <a:pt x="162" y="347"/>
                    <a:pt x="161" y="346"/>
                    <a:pt x="160" y="346"/>
                  </a:cubicBezTo>
                  <a:cubicBezTo>
                    <a:pt x="160" y="347"/>
                    <a:pt x="163" y="347"/>
                    <a:pt x="162" y="348"/>
                  </a:cubicBezTo>
                  <a:cubicBezTo>
                    <a:pt x="162" y="349"/>
                    <a:pt x="161" y="349"/>
                    <a:pt x="161" y="349"/>
                  </a:cubicBezTo>
                  <a:cubicBezTo>
                    <a:pt x="162" y="350"/>
                    <a:pt x="162" y="351"/>
                    <a:pt x="163" y="352"/>
                  </a:cubicBezTo>
                  <a:cubicBezTo>
                    <a:pt x="162" y="352"/>
                    <a:pt x="162" y="353"/>
                    <a:pt x="161" y="353"/>
                  </a:cubicBezTo>
                  <a:cubicBezTo>
                    <a:pt x="161" y="360"/>
                    <a:pt x="162" y="366"/>
                    <a:pt x="164" y="372"/>
                  </a:cubicBezTo>
                  <a:cubicBezTo>
                    <a:pt x="161" y="374"/>
                    <a:pt x="162" y="371"/>
                    <a:pt x="161" y="372"/>
                  </a:cubicBezTo>
                  <a:cubicBezTo>
                    <a:pt x="163" y="372"/>
                    <a:pt x="161" y="373"/>
                    <a:pt x="162" y="375"/>
                  </a:cubicBezTo>
                  <a:cubicBezTo>
                    <a:pt x="162" y="375"/>
                    <a:pt x="162" y="375"/>
                    <a:pt x="162" y="375"/>
                  </a:cubicBezTo>
                  <a:cubicBezTo>
                    <a:pt x="162" y="376"/>
                    <a:pt x="161" y="376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4" y="378"/>
                    <a:pt x="159" y="379"/>
                    <a:pt x="162" y="379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3" y="381"/>
                    <a:pt x="160" y="382"/>
                    <a:pt x="162" y="383"/>
                  </a:cubicBezTo>
                  <a:cubicBezTo>
                    <a:pt x="162" y="383"/>
                    <a:pt x="162" y="383"/>
                    <a:pt x="162" y="383"/>
                  </a:cubicBezTo>
                  <a:cubicBezTo>
                    <a:pt x="161" y="384"/>
                    <a:pt x="165" y="386"/>
                    <a:pt x="163" y="386"/>
                  </a:cubicBezTo>
                  <a:cubicBezTo>
                    <a:pt x="163" y="388"/>
                    <a:pt x="164" y="389"/>
                    <a:pt x="166" y="389"/>
                  </a:cubicBezTo>
                  <a:cubicBezTo>
                    <a:pt x="165" y="390"/>
                    <a:pt x="164" y="389"/>
                    <a:pt x="163" y="389"/>
                  </a:cubicBezTo>
                  <a:cubicBezTo>
                    <a:pt x="164" y="394"/>
                    <a:pt x="164" y="400"/>
                    <a:pt x="167" y="404"/>
                  </a:cubicBezTo>
                  <a:cubicBezTo>
                    <a:pt x="166" y="404"/>
                    <a:pt x="166" y="404"/>
                    <a:pt x="165" y="404"/>
                  </a:cubicBezTo>
                  <a:cubicBezTo>
                    <a:pt x="168" y="406"/>
                    <a:pt x="163" y="409"/>
                    <a:pt x="168" y="411"/>
                  </a:cubicBezTo>
                  <a:cubicBezTo>
                    <a:pt x="170" y="412"/>
                    <a:pt x="170" y="412"/>
                    <a:pt x="170" y="412"/>
                  </a:cubicBezTo>
                  <a:cubicBezTo>
                    <a:pt x="169" y="412"/>
                    <a:pt x="168" y="412"/>
                    <a:pt x="167" y="413"/>
                  </a:cubicBezTo>
                  <a:cubicBezTo>
                    <a:pt x="168" y="413"/>
                    <a:pt x="167" y="415"/>
                    <a:pt x="169" y="416"/>
                  </a:cubicBezTo>
                  <a:cubicBezTo>
                    <a:pt x="168" y="416"/>
                    <a:pt x="168" y="416"/>
                    <a:pt x="168" y="416"/>
                  </a:cubicBezTo>
                  <a:cubicBezTo>
                    <a:pt x="167" y="417"/>
                    <a:pt x="170" y="418"/>
                    <a:pt x="169" y="419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66" y="425"/>
                    <a:pt x="163" y="434"/>
                    <a:pt x="168" y="438"/>
                  </a:cubicBezTo>
                  <a:cubicBezTo>
                    <a:pt x="169" y="440"/>
                    <a:pt x="166" y="439"/>
                    <a:pt x="166" y="440"/>
                  </a:cubicBezTo>
                  <a:cubicBezTo>
                    <a:pt x="170" y="444"/>
                    <a:pt x="167" y="452"/>
                    <a:pt x="173" y="453"/>
                  </a:cubicBezTo>
                  <a:cubicBezTo>
                    <a:pt x="173" y="454"/>
                    <a:pt x="173" y="454"/>
                    <a:pt x="173" y="455"/>
                  </a:cubicBezTo>
                  <a:cubicBezTo>
                    <a:pt x="173" y="455"/>
                    <a:pt x="173" y="456"/>
                    <a:pt x="174" y="456"/>
                  </a:cubicBezTo>
                  <a:cubicBezTo>
                    <a:pt x="171" y="457"/>
                    <a:pt x="174" y="460"/>
                    <a:pt x="172" y="462"/>
                  </a:cubicBezTo>
                  <a:cubicBezTo>
                    <a:pt x="175" y="462"/>
                    <a:pt x="174" y="463"/>
                    <a:pt x="174" y="464"/>
                  </a:cubicBezTo>
                  <a:cubicBezTo>
                    <a:pt x="174" y="464"/>
                    <a:pt x="173" y="464"/>
                    <a:pt x="173" y="464"/>
                  </a:cubicBezTo>
                  <a:cubicBezTo>
                    <a:pt x="173" y="466"/>
                    <a:pt x="173" y="466"/>
                    <a:pt x="172" y="468"/>
                  </a:cubicBezTo>
                  <a:cubicBezTo>
                    <a:pt x="172" y="469"/>
                    <a:pt x="174" y="469"/>
                    <a:pt x="173" y="470"/>
                  </a:cubicBezTo>
                  <a:cubicBezTo>
                    <a:pt x="171" y="471"/>
                    <a:pt x="173" y="472"/>
                    <a:pt x="172" y="473"/>
                  </a:cubicBezTo>
                  <a:cubicBezTo>
                    <a:pt x="174" y="473"/>
                    <a:pt x="175" y="474"/>
                    <a:pt x="175" y="475"/>
                  </a:cubicBezTo>
                  <a:cubicBezTo>
                    <a:pt x="172" y="475"/>
                    <a:pt x="172" y="475"/>
                    <a:pt x="172" y="475"/>
                  </a:cubicBezTo>
                  <a:cubicBezTo>
                    <a:pt x="174" y="477"/>
                    <a:pt x="170" y="481"/>
                    <a:pt x="174" y="485"/>
                  </a:cubicBezTo>
                  <a:cubicBezTo>
                    <a:pt x="172" y="485"/>
                    <a:pt x="172" y="485"/>
                    <a:pt x="172" y="485"/>
                  </a:cubicBezTo>
                  <a:cubicBezTo>
                    <a:pt x="174" y="488"/>
                    <a:pt x="173" y="491"/>
                    <a:pt x="176" y="494"/>
                  </a:cubicBezTo>
                  <a:cubicBezTo>
                    <a:pt x="175" y="495"/>
                    <a:pt x="175" y="496"/>
                    <a:pt x="175" y="497"/>
                  </a:cubicBezTo>
                  <a:cubicBezTo>
                    <a:pt x="176" y="498"/>
                    <a:pt x="176" y="499"/>
                    <a:pt x="178" y="499"/>
                  </a:cubicBezTo>
                  <a:cubicBezTo>
                    <a:pt x="178" y="500"/>
                    <a:pt x="177" y="500"/>
                    <a:pt x="177" y="500"/>
                  </a:cubicBezTo>
                  <a:cubicBezTo>
                    <a:pt x="176" y="501"/>
                    <a:pt x="174" y="504"/>
                    <a:pt x="177" y="504"/>
                  </a:cubicBezTo>
                  <a:cubicBezTo>
                    <a:pt x="175" y="505"/>
                    <a:pt x="175" y="505"/>
                    <a:pt x="175" y="505"/>
                  </a:cubicBezTo>
                  <a:cubicBezTo>
                    <a:pt x="177" y="506"/>
                    <a:pt x="179" y="507"/>
                    <a:pt x="177" y="508"/>
                  </a:cubicBezTo>
                  <a:cubicBezTo>
                    <a:pt x="178" y="509"/>
                    <a:pt x="179" y="510"/>
                    <a:pt x="181" y="509"/>
                  </a:cubicBezTo>
                  <a:cubicBezTo>
                    <a:pt x="181" y="510"/>
                    <a:pt x="178" y="510"/>
                    <a:pt x="180" y="510"/>
                  </a:cubicBezTo>
                  <a:cubicBezTo>
                    <a:pt x="178" y="510"/>
                    <a:pt x="178" y="510"/>
                    <a:pt x="178" y="510"/>
                  </a:cubicBezTo>
                  <a:cubicBezTo>
                    <a:pt x="177" y="513"/>
                    <a:pt x="179" y="515"/>
                    <a:pt x="180" y="518"/>
                  </a:cubicBezTo>
                  <a:cubicBezTo>
                    <a:pt x="178" y="519"/>
                    <a:pt x="181" y="520"/>
                    <a:pt x="179" y="522"/>
                  </a:cubicBezTo>
                  <a:cubicBezTo>
                    <a:pt x="181" y="523"/>
                    <a:pt x="179" y="525"/>
                    <a:pt x="182" y="525"/>
                  </a:cubicBezTo>
                  <a:cubicBezTo>
                    <a:pt x="181" y="525"/>
                    <a:pt x="181" y="525"/>
                    <a:pt x="181" y="525"/>
                  </a:cubicBezTo>
                  <a:cubicBezTo>
                    <a:pt x="181" y="526"/>
                    <a:pt x="181" y="528"/>
                    <a:pt x="180" y="530"/>
                  </a:cubicBezTo>
                  <a:cubicBezTo>
                    <a:pt x="180" y="531"/>
                    <a:pt x="182" y="530"/>
                    <a:pt x="183" y="531"/>
                  </a:cubicBezTo>
                  <a:cubicBezTo>
                    <a:pt x="182" y="531"/>
                    <a:pt x="182" y="531"/>
                    <a:pt x="182" y="531"/>
                  </a:cubicBezTo>
                  <a:cubicBezTo>
                    <a:pt x="183" y="532"/>
                    <a:pt x="185" y="532"/>
                    <a:pt x="186" y="532"/>
                  </a:cubicBezTo>
                  <a:cubicBezTo>
                    <a:pt x="185" y="533"/>
                    <a:pt x="186" y="533"/>
                    <a:pt x="185" y="533"/>
                  </a:cubicBezTo>
                  <a:cubicBezTo>
                    <a:pt x="185" y="533"/>
                    <a:pt x="183" y="533"/>
                    <a:pt x="181" y="532"/>
                  </a:cubicBezTo>
                  <a:cubicBezTo>
                    <a:pt x="181" y="534"/>
                    <a:pt x="184" y="534"/>
                    <a:pt x="182" y="535"/>
                  </a:cubicBezTo>
                  <a:cubicBezTo>
                    <a:pt x="182" y="536"/>
                    <a:pt x="182" y="536"/>
                    <a:pt x="184" y="536"/>
                  </a:cubicBezTo>
                  <a:cubicBezTo>
                    <a:pt x="184" y="536"/>
                    <a:pt x="183" y="537"/>
                    <a:pt x="182" y="537"/>
                  </a:cubicBezTo>
                  <a:cubicBezTo>
                    <a:pt x="183" y="537"/>
                    <a:pt x="183" y="538"/>
                    <a:pt x="184" y="538"/>
                  </a:cubicBezTo>
                  <a:cubicBezTo>
                    <a:pt x="184" y="538"/>
                    <a:pt x="184" y="537"/>
                    <a:pt x="184" y="537"/>
                  </a:cubicBezTo>
                  <a:cubicBezTo>
                    <a:pt x="185" y="537"/>
                    <a:pt x="185" y="538"/>
                    <a:pt x="187" y="538"/>
                  </a:cubicBezTo>
                  <a:cubicBezTo>
                    <a:pt x="187" y="537"/>
                    <a:pt x="186" y="537"/>
                    <a:pt x="186" y="537"/>
                  </a:cubicBezTo>
                  <a:cubicBezTo>
                    <a:pt x="188" y="537"/>
                    <a:pt x="188" y="538"/>
                    <a:pt x="187" y="538"/>
                  </a:cubicBezTo>
                  <a:cubicBezTo>
                    <a:pt x="186" y="539"/>
                    <a:pt x="185" y="538"/>
                    <a:pt x="184" y="539"/>
                  </a:cubicBezTo>
                  <a:cubicBezTo>
                    <a:pt x="188" y="540"/>
                    <a:pt x="188" y="540"/>
                    <a:pt x="188" y="540"/>
                  </a:cubicBezTo>
                  <a:cubicBezTo>
                    <a:pt x="186" y="540"/>
                    <a:pt x="187" y="539"/>
                    <a:pt x="189" y="539"/>
                  </a:cubicBezTo>
                  <a:cubicBezTo>
                    <a:pt x="188" y="538"/>
                    <a:pt x="188" y="538"/>
                    <a:pt x="188" y="538"/>
                  </a:cubicBezTo>
                  <a:cubicBezTo>
                    <a:pt x="189" y="538"/>
                    <a:pt x="189" y="538"/>
                    <a:pt x="189" y="538"/>
                  </a:cubicBezTo>
                  <a:cubicBezTo>
                    <a:pt x="189" y="537"/>
                    <a:pt x="190" y="536"/>
                    <a:pt x="189" y="535"/>
                  </a:cubicBezTo>
                  <a:cubicBezTo>
                    <a:pt x="187" y="536"/>
                    <a:pt x="187" y="536"/>
                    <a:pt x="187" y="536"/>
                  </a:cubicBezTo>
                  <a:cubicBezTo>
                    <a:pt x="187" y="535"/>
                    <a:pt x="185" y="535"/>
                    <a:pt x="187" y="534"/>
                  </a:cubicBezTo>
                  <a:cubicBezTo>
                    <a:pt x="187" y="534"/>
                    <a:pt x="188" y="534"/>
                    <a:pt x="189" y="534"/>
                  </a:cubicBezTo>
                  <a:cubicBezTo>
                    <a:pt x="189" y="534"/>
                    <a:pt x="188" y="533"/>
                    <a:pt x="188" y="533"/>
                  </a:cubicBezTo>
                  <a:cubicBezTo>
                    <a:pt x="191" y="533"/>
                    <a:pt x="191" y="533"/>
                    <a:pt x="191" y="533"/>
                  </a:cubicBezTo>
                  <a:cubicBezTo>
                    <a:pt x="187" y="533"/>
                    <a:pt x="189" y="532"/>
                    <a:pt x="189" y="531"/>
                  </a:cubicBezTo>
                  <a:cubicBezTo>
                    <a:pt x="189" y="531"/>
                    <a:pt x="189" y="531"/>
                    <a:pt x="189" y="531"/>
                  </a:cubicBezTo>
                  <a:cubicBezTo>
                    <a:pt x="190" y="530"/>
                    <a:pt x="188" y="532"/>
                    <a:pt x="188" y="531"/>
                  </a:cubicBezTo>
                  <a:cubicBezTo>
                    <a:pt x="188" y="530"/>
                    <a:pt x="191" y="530"/>
                    <a:pt x="192" y="530"/>
                  </a:cubicBezTo>
                  <a:cubicBezTo>
                    <a:pt x="191" y="529"/>
                    <a:pt x="189" y="527"/>
                    <a:pt x="191" y="526"/>
                  </a:cubicBezTo>
                  <a:cubicBezTo>
                    <a:pt x="190" y="525"/>
                    <a:pt x="189" y="524"/>
                    <a:pt x="188" y="524"/>
                  </a:cubicBezTo>
                  <a:cubicBezTo>
                    <a:pt x="188" y="523"/>
                    <a:pt x="191" y="523"/>
                    <a:pt x="190" y="523"/>
                  </a:cubicBezTo>
                  <a:cubicBezTo>
                    <a:pt x="190" y="523"/>
                    <a:pt x="191" y="522"/>
                    <a:pt x="192" y="522"/>
                  </a:cubicBezTo>
                  <a:cubicBezTo>
                    <a:pt x="191" y="522"/>
                    <a:pt x="192" y="521"/>
                    <a:pt x="190" y="522"/>
                  </a:cubicBezTo>
                  <a:cubicBezTo>
                    <a:pt x="190" y="520"/>
                    <a:pt x="191" y="519"/>
                    <a:pt x="190" y="518"/>
                  </a:cubicBezTo>
                  <a:cubicBezTo>
                    <a:pt x="190" y="518"/>
                    <a:pt x="192" y="518"/>
                    <a:pt x="193" y="518"/>
                  </a:cubicBezTo>
                  <a:cubicBezTo>
                    <a:pt x="191" y="517"/>
                    <a:pt x="190" y="516"/>
                    <a:pt x="190" y="515"/>
                  </a:cubicBezTo>
                  <a:cubicBezTo>
                    <a:pt x="189" y="515"/>
                    <a:pt x="189" y="516"/>
                    <a:pt x="187" y="516"/>
                  </a:cubicBezTo>
                  <a:cubicBezTo>
                    <a:pt x="187" y="516"/>
                    <a:pt x="186" y="516"/>
                    <a:pt x="186" y="515"/>
                  </a:cubicBezTo>
                  <a:cubicBezTo>
                    <a:pt x="188" y="515"/>
                    <a:pt x="191" y="515"/>
                    <a:pt x="191" y="514"/>
                  </a:cubicBezTo>
                  <a:cubicBezTo>
                    <a:pt x="193" y="514"/>
                    <a:pt x="190" y="515"/>
                    <a:pt x="193" y="515"/>
                  </a:cubicBezTo>
                  <a:cubicBezTo>
                    <a:pt x="195" y="515"/>
                    <a:pt x="196" y="517"/>
                    <a:pt x="194" y="517"/>
                  </a:cubicBezTo>
                  <a:cubicBezTo>
                    <a:pt x="197" y="518"/>
                    <a:pt x="195" y="516"/>
                    <a:pt x="197" y="516"/>
                  </a:cubicBezTo>
                  <a:cubicBezTo>
                    <a:pt x="197" y="516"/>
                    <a:pt x="195" y="515"/>
                    <a:pt x="195" y="514"/>
                  </a:cubicBezTo>
                  <a:cubicBezTo>
                    <a:pt x="194" y="514"/>
                    <a:pt x="194" y="515"/>
                    <a:pt x="193" y="514"/>
                  </a:cubicBezTo>
                  <a:cubicBezTo>
                    <a:pt x="190" y="514"/>
                    <a:pt x="194" y="513"/>
                    <a:pt x="194" y="513"/>
                  </a:cubicBezTo>
                  <a:cubicBezTo>
                    <a:pt x="195" y="513"/>
                    <a:pt x="195" y="513"/>
                    <a:pt x="195" y="513"/>
                  </a:cubicBezTo>
                  <a:cubicBezTo>
                    <a:pt x="196" y="512"/>
                    <a:pt x="194" y="512"/>
                    <a:pt x="194" y="511"/>
                  </a:cubicBezTo>
                  <a:cubicBezTo>
                    <a:pt x="197" y="511"/>
                    <a:pt x="195" y="513"/>
                    <a:pt x="197" y="513"/>
                  </a:cubicBezTo>
                  <a:cubicBezTo>
                    <a:pt x="199" y="512"/>
                    <a:pt x="199" y="512"/>
                    <a:pt x="199" y="512"/>
                  </a:cubicBezTo>
                  <a:cubicBezTo>
                    <a:pt x="199" y="511"/>
                    <a:pt x="196" y="512"/>
                    <a:pt x="197" y="511"/>
                  </a:cubicBezTo>
                  <a:cubicBezTo>
                    <a:pt x="198" y="511"/>
                    <a:pt x="198" y="511"/>
                    <a:pt x="198" y="511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196" y="510"/>
                    <a:pt x="194" y="510"/>
                    <a:pt x="195" y="511"/>
                  </a:cubicBezTo>
                  <a:cubicBezTo>
                    <a:pt x="191" y="511"/>
                    <a:pt x="194" y="511"/>
                    <a:pt x="193" y="510"/>
                  </a:cubicBezTo>
                  <a:cubicBezTo>
                    <a:pt x="192" y="509"/>
                    <a:pt x="194" y="510"/>
                    <a:pt x="192" y="510"/>
                  </a:cubicBezTo>
                  <a:cubicBezTo>
                    <a:pt x="190" y="510"/>
                    <a:pt x="190" y="510"/>
                    <a:pt x="190" y="509"/>
                  </a:cubicBezTo>
                  <a:cubicBezTo>
                    <a:pt x="190" y="508"/>
                    <a:pt x="192" y="509"/>
                    <a:pt x="193" y="508"/>
                  </a:cubicBezTo>
                  <a:cubicBezTo>
                    <a:pt x="193" y="508"/>
                    <a:pt x="193" y="509"/>
                    <a:pt x="192" y="509"/>
                  </a:cubicBezTo>
                  <a:cubicBezTo>
                    <a:pt x="194" y="510"/>
                    <a:pt x="196" y="508"/>
                    <a:pt x="197" y="509"/>
                  </a:cubicBezTo>
                  <a:cubicBezTo>
                    <a:pt x="198" y="508"/>
                    <a:pt x="196" y="508"/>
                    <a:pt x="196" y="508"/>
                  </a:cubicBezTo>
                  <a:cubicBezTo>
                    <a:pt x="195" y="508"/>
                    <a:pt x="194" y="508"/>
                    <a:pt x="193" y="508"/>
                  </a:cubicBezTo>
                  <a:cubicBezTo>
                    <a:pt x="188" y="507"/>
                    <a:pt x="197" y="507"/>
                    <a:pt x="196" y="506"/>
                  </a:cubicBezTo>
                  <a:cubicBezTo>
                    <a:pt x="193" y="506"/>
                    <a:pt x="191" y="504"/>
                    <a:pt x="188" y="506"/>
                  </a:cubicBezTo>
                  <a:cubicBezTo>
                    <a:pt x="187" y="505"/>
                    <a:pt x="187" y="505"/>
                    <a:pt x="187" y="505"/>
                  </a:cubicBezTo>
                  <a:cubicBezTo>
                    <a:pt x="189" y="505"/>
                    <a:pt x="189" y="504"/>
                    <a:pt x="191" y="504"/>
                  </a:cubicBezTo>
                  <a:cubicBezTo>
                    <a:pt x="191" y="504"/>
                    <a:pt x="191" y="504"/>
                    <a:pt x="191" y="504"/>
                  </a:cubicBezTo>
                  <a:cubicBezTo>
                    <a:pt x="193" y="504"/>
                    <a:pt x="193" y="504"/>
                    <a:pt x="193" y="504"/>
                  </a:cubicBezTo>
                  <a:cubicBezTo>
                    <a:pt x="195" y="504"/>
                    <a:pt x="196" y="503"/>
                    <a:pt x="197" y="503"/>
                  </a:cubicBezTo>
                  <a:cubicBezTo>
                    <a:pt x="196" y="502"/>
                    <a:pt x="195" y="503"/>
                    <a:pt x="194" y="502"/>
                  </a:cubicBezTo>
                  <a:cubicBezTo>
                    <a:pt x="195" y="502"/>
                    <a:pt x="195" y="502"/>
                    <a:pt x="196" y="502"/>
                  </a:cubicBezTo>
                  <a:cubicBezTo>
                    <a:pt x="195" y="502"/>
                    <a:pt x="193" y="503"/>
                    <a:pt x="193" y="502"/>
                  </a:cubicBezTo>
                  <a:cubicBezTo>
                    <a:pt x="193" y="501"/>
                    <a:pt x="195" y="500"/>
                    <a:pt x="195" y="501"/>
                  </a:cubicBezTo>
                  <a:cubicBezTo>
                    <a:pt x="197" y="501"/>
                    <a:pt x="197" y="501"/>
                    <a:pt x="197" y="501"/>
                  </a:cubicBezTo>
                  <a:cubicBezTo>
                    <a:pt x="195" y="501"/>
                    <a:pt x="198" y="501"/>
                    <a:pt x="197" y="500"/>
                  </a:cubicBezTo>
                  <a:cubicBezTo>
                    <a:pt x="196" y="500"/>
                    <a:pt x="194" y="500"/>
                    <a:pt x="193" y="500"/>
                  </a:cubicBezTo>
                  <a:cubicBezTo>
                    <a:pt x="192" y="499"/>
                    <a:pt x="194" y="499"/>
                    <a:pt x="19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4" y="499"/>
                    <a:pt x="198" y="499"/>
                    <a:pt x="197" y="498"/>
                  </a:cubicBezTo>
                  <a:cubicBezTo>
                    <a:pt x="195" y="498"/>
                    <a:pt x="195" y="498"/>
                    <a:pt x="195" y="498"/>
                  </a:cubicBezTo>
                  <a:cubicBezTo>
                    <a:pt x="196" y="498"/>
                    <a:pt x="196" y="498"/>
                    <a:pt x="197" y="498"/>
                  </a:cubicBezTo>
                  <a:cubicBezTo>
                    <a:pt x="196" y="498"/>
                    <a:pt x="196" y="497"/>
                    <a:pt x="196" y="497"/>
                  </a:cubicBezTo>
                  <a:cubicBezTo>
                    <a:pt x="197" y="497"/>
                    <a:pt x="197" y="497"/>
                    <a:pt x="197" y="497"/>
                  </a:cubicBezTo>
                  <a:cubicBezTo>
                    <a:pt x="196" y="497"/>
                    <a:pt x="193" y="496"/>
                    <a:pt x="196" y="496"/>
                  </a:cubicBezTo>
                  <a:cubicBezTo>
                    <a:pt x="193" y="496"/>
                    <a:pt x="196" y="496"/>
                    <a:pt x="194" y="497"/>
                  </a:cubicBezTo>
                  <a:cubicBezTo>
                    <a:pt x="192" y="497"/>
                    <a:pt x="193" y="496"/>
                    <a:pt x="192" y="496"/>
                  </a:cubicBezTo>
                  <a:cubicBezTo>
                    <a:pt x="195" y="496"/>
                    <a:pt x="192" y="495"/>
                    <a:pt x="192" y="495"/>
                  </a:cubicBezTo>
                  <a:cubicBezTo>
                    <a:pt x="193" y="494"/>
                    <a:pt x="194" y="494"/>
                    <a:pt x="194" y="494"/>
                  </a:cubicBezTo>
                  <a:cubicBezTo>
                    <a:pt x="193" y="494"/>
                    <a:pt x="193" y="494"/>
                    <a:pt x="193" y="494"/>
                  </a:cubicBezTo>
                  <a:cubicBezTo>
                    <a:pt x="196" y="493"/>
                    <a:pt x="192" y="493"/>
                    <a:pt x="193" y="492"/>
                  </a:cubicBezTo>
                  <a:cubicBezTo>
                    <a:pt x="194" y="492"/>
                    <a:pt x="195" y="492"/>
                    <a:pt x="196" y="492"/>
                  </a:cubicBezTo>
                  <a:cubicBezTo>
                    <a:pt x="193" y="493"/>
                    <a:pt x="193" y="491"/>
                    <a:pt x="191" y="491"/>
                  </a:cubicBezTo>
                  <a:cubicBezTo>
                    <a:pt x="192" y="490"/>
                    <a:pt x="194" y="492"/>
                    <a:pt x="196" y="491"/>
                  </a:cubicBezTo>
                  <a:cubicBezTo>
                    <a:pt x="194" y="491"/>
                    <a:pt x="197" y="490"/>
                    <a:pt x="195" y="490"/>
                  </a:cubicBezTo>
                  <a:cubicBezTo>
                    <a:pt x="194" y="491"/>
                    <a:pt x="193" y="490"/>
                    <a:pt x="192" y="490"/>
                  </a:cubicBezTo>
                  <a:cubicBezTo>
                    <a:pt x="192" y="489"/>
                    <a:pt x="193" y="490"/>
                    <a:pt x="194" y="489"/>
                  </a:cubicBezTo>
                  <a:cubicBezTo>
                    <a:pt x="193" y="489"/>
                    <a:pt x="191" y="488"/>
                    <a:pt x="191" y="489"/>
                  </a:cubicBezTo>
                  <a:cubicBezTo>
                    <a:pt x="191" y="488"/>
                    <a:pt x="189" y="488"/>
                    <a:pt x="190" y="487"/>
                  </a:cubicBezTo>
                  <a:cubicBezTo>
                    <a:pt x="192" y="487"/>
                    <a:pt x="191" y="488"/>
                    <a:pt x="192" y="488"/>
                  </a:cubicBezTo>
                  <a:cubicBezTo>
                    <a:pt x="192" y="487"/>
                    <a:pt x="188" y="488"/>
                    <a:pt x="187" y="487"/>
                  </a:cubicBezTo>
                  <a:cubicBezTo>
                    <a:pt x="187" y="487"/>
                    <a:pt x="184" y="487"/>
                    <a:pt x="183" y="486"/>
                  </a:cubicBezTo>
                  <a:cubicBezTo>
                    <a:pt x="183" y="485"/>
                    <a:pt x="184" y="487"/>
                    <a:pt x="186" y="486"/>
                  </a:cubicBezTo>
                  <a:cubicBezTo>
                    <a:pt x="185" y="486"/>
                    <a:pt x="185" y="486"/>
                    <a:pt x="185" y="486"/>
                  </a:cubicBezTo>
                  <a:cubicBezTo>
                    <a:pt x="188" y="485"/>
                    <a:pt x="190" y="487"/>
                    <a:pt x="193" y="486"/>
                  </a:cubicBezTo>
                  <a:cubicBezTo>
                    <a:pt x="192" y="486"/>
                    <a:pt x="192" y="486"/>
                    <a:pt x="192" y="486"/>
                  </a:cubicBezTo>
                  <a:cubicBezTo>
                    <a:pt x="195" y="486"/>
                    <a:pt x="195" y="486"/>
                    <a:pt x="195" y="486"/>
                  </a:cubicBezTo>
                  <a:cubicBezTo>
                    <a:pt x="193" y="486"/>
                    <a:pt x="194" y="485"/>
                    <a:pt x="194" y="484"/>
                  </a:cubicBezTo>
                  <a:cubicBezTo>
                    <a:pt x="192" y="484"/>
                    <a:pt x="194" y="485"/>
                    <a:pt x="193" y="485"/>
                  </a:cubicBezTo>
                  <a:cubicBezTo>
                    <a:pt x="192" y="484"/>
                    <a:pt x="190" y="484"/>
                    <a:pt x="191" y="483"/>
                  </a:cubicBezTo>
                  <a:cubicBezTo>
                    <a:pt x="192" y="484"/>
                    <a:pt x="193" y="483"/>
                    <a:pt x="194" y="483"/>
                  </a:cubicBezTo>
                  <a:cubicBezTo>
                    <a:pt x="195" y="483"/>
                    <a:pt x="192" y="483"/>
                    <a:pt x="193" y="482"/>
                  </a:cubicBezTo>
                  <a:cubicBezTo>
                    <a:pt x="194" y="483"/>
                    <a:pt x="194" y="483"/>
                    <a:pt x="194" y="483"/>
                  </a:cubicBezTo>
                  <a:cubicBezTo>
                    <a:pt x="194" y="480"/>
                    <a:pt x="194" y="478"/>
                    <a:pt x="190" y="476"/>
                  </a:cubicBezTo>
                  <a:cubicBezTo>
                    <a:pt x="191" y="475"/>
                    <a:pt x="191" y="475"/>
                    <a:pt x="193" y="474"/>
                  </a:cubicBezTo>
                  <a:cubicBezTo>
                    <a:pt x="192" y="474"/>
                    <a:pt x="191" y="474"/>
                    <a:pt x="191" y="473"/>
                  </a:cubicBezTo>
                  <a:cubicBezTo>
                    <a:pt x="193" y="473"/>
                    <a:pt x="193" y="473"/>
                    <a:pt x="193" y="473"/>
                  </a:cubicBezTo>
                  <a:cubicBezTo>
                    <a:pt x="194" y="472"/>
                    <a:pt x="192" y="472"/>
                    <a:pt x="191" y="471"/>
                  </a:cubicBezTo>
                  <a:cubicBezTo>
                    <a:pt x="193" y="471"/>
                    <a:pt x="193" y="471"/>
                    <a:pt x="193" y="471"/>
                  </a:cubicBezTo>
                  <a:cubicBezTo>
                    <a:pt x="194" y="471"/>
                    <a:pt x="192" y="470"/>
                    <a:pt x="191" y="470"/>
                  </a:cubicBezTo>
                  <a:cubicBezTo>
                    <a:pt x="193" y="470"/>
                    <a:pt x="193" y="470"/>
                    <a:pt x="193" y="470"/>
                  </a:cubicBezTo>
                  <a:cubicBezTo>
                    <a:pt x="191" y="470"/>
                    <a:pt x="191" y="470"/>
                    <a:pt x="191" y="470"/>
                  </a:cubicBezTo>
                  <a:cubicBezTo>
                    <a:pt x="191" y="469"/>
                    <a:pt x="191" y="468"/>
                    <a:pt x="193" y="469"/>
                  </a:cubicBezTo>
                  <a:cubicBezTo>
                    <a:pt x="193" y="469"/>
                    <a:pt x="192" y="468"/>
                    <a:pt x="192" y="468"/>
                  </a:cubicBezTo>
                  <a:cubicBezTo>
                    <a:pt x="193" y="468"/>
                    <a:pt x="193" y="467"/>
                    <a:pt x="193" y="466"/>
                  </a:cubicBezTo>
                  <a:cubicBezTo>
                    <a:pt x="192" y="466"/>
                    <a:pt x="191" y="466"/>
                    <a:pt x="190" y="466"/>
                  </a:cubicBezTo>
                  <a:cubicBezTo>
                    <a:pt x="188" y="465"/>
                    <a:pt x="190" y="466"/>
                    <a:pt x="189" y="465"/>
                  </a:cubicBezTo>
                  <a:cubicBezTo>
                    <a:pt x="190" y="465"/>
                    <a:pt x="191" y="465"/>
                    <a:pt x="192" y="465"/>
                  </a:cubicBezTo>
                  <a:cubicBezTo>
                    <a:pt x="195" y="465"/>
                    <a:pt x="192" y="462"/>
                    <a:pt x="193" y="461"/>
                  </a:cubicBezTo>
                  <a:cubicBezTo>
                    <a:pt x="192" y="460"/>
                    <a:pt x="192" y="460"/>
                    <a:pt x="192" y="460"/>
                  </a:cubicBezTo>
                  <a:cubicBezTo>
                    <a:pt x="195" y="460"/>
                    <a:pt x="193" y="459"/>
                    <a:pt x="194" y="458"/>
                  </a:cubicBezTo>
                  <a:cubicBezTo>
                    <a:pt x="193" y="458"/>
                    <a:pt x="191" y="457"/>
                    <a:pt x="191" y="456"/>
                  </a:cubicBezTo>
                  <a:cubicBezTo>
                    <a:pt x="189" y="455"/>
                    <a:pt x="193" y="457"/>
                    <a:pt x="195" y="457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5"/>
                    <a:pt x="193" y="454"/>
                    <a:pt x="194" y="454"/>
                  </a:cubicBezTo>
                  <a:cubicBezTo>
                    <a:pt x="194" y="454"/>
                    <a:pt x="194" y="454"/>
                    <a:pt x="194" y="454"/>
                  </a:cubicBezTo>
                  <a:cubicBezTo>
                    <a:pt x="195" y="454"/>
                    <a:pt x="196" y="455"/>
                    <a:pt x="196" y="454"/>
                  </a:cubicBezTo>
                  <a:cubicBezTo>
                    <a:pt x="194" y="453"/>
                    <a:pt x="196" y="453"/>
                    <a:pt x="194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4" y="451"/>
                    <a:pt x="194" y="451"/>
                    <a:pt x="194" y="451"/>
                  </a:cubicBezTo>
                  <a:cubicBezTo>
                    <a:pt x="195" y="451"/>
                    <a:pt x="195" y="451"/>
                    <a:pt x="195" y="451"/>
                  </a:cubicBezTo>
                  <a:cubicBezTo>
                    <a:pt x="196" y="453"/>
                    <a:pt x="196" y="453"/>
                    <a:pt x="196" y="453"/>
                  </a:cubicBezTo>
                  <a:cubicBezTo>
                    <a:pt x="197" y="452"/>
                    <a:pt x="195" y="452"/>
                    <a:pt x="194" y="451"/>
                  </a:cubicBezTo>
                  <a:cubicBezTo>
                    <a:pt x="193" y="450"/>
                    <a:pt x="195" y="450"/>
                    <a:pt x="195" y="451"/>
                  </a:cubicBezTo>
                  <a:cubicBezTo>
                    <a:pt x="196" y="451"/>
                    <a:pt x="195" y="451"/>
                    <a:pt x="195" y="451"/>
                  </a:cubicBezTo>
                  <a:cubicBezTo>
                    <a:pt x="196" y="452"/>
                    <a:pt x="196" y="451"/>
                    <a:pt x="196" y="452"/>
                  </a:cubicBezTo>
                  <a:cubicBezTo>
                    <a:pt x="196" y="451"/>
                    <a:pt x="195" y="450"/>
                    <a:pt x="195" y="450"/>
                  </a:cubicBezTo>
                  <a:cubicBezTo>
                    <a:pt x="195" y="451"/>
                    <a:pt x="196" y="450"/>
                    <a:pt x="197" y="451"/>
                  </a:cubicBezTo>
                  <a:cubicBezTo>
                    <a:pt x="196" y="450"/>
                    <a:pt x="197" y="450"/>
                    <a:pt x="196" y="450"/>
                  </a:cubicBezTo>
                  <a:cubicBezTo>
                    <a:pt x="196" y="450"/>
                    <a:pt x="195" y="449"/>
                    <a:pt x="194" y="449"/>
                  </a:cubicBezTo>
                  <a:cubicBezTo>
                    <a:pt x="194" y="448"/>
                    <a:pt x="194" y="448"/>
                    <a:pt x="195" y="448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48"/>
                    <a:pt x="196" y="448"/>
                    <a:pt x="194" y="447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48"/>
                    <a:pt x="196" y="448"/>
                    <a:pt x="196" y="447"/>
                  </a:cubicBezTo>
                  <a:cubicBezTo>
                    <a:pt x="197" y="448"/>
                    <a:pt x="198" y="450"/>
                    <a:pt x="199" y="450"/>
                  </a:cubicBezTo>
                  <a:cubicBezTo>
                    <a:pt x="198" y="448"/>
                    <a:pt x="198" y="448"/>
                    <a:pt x="198" y="448"/>
                  </a:cubicBezTo>
                  <a:cubicBezTo>
                    <a:pt x="199" y="448"/>
                    <a:pt x="199" y="448"/>
                    <a:pt x="199" y="449"/>
                  </a:cubicBezTo>
                  <a:cubicBezTo>
                    <a:pt x="200" y="449"/>
                    <a:pt x="198" y="444"/>
                    <a:pt x="199" y="445"/>
                  </a:cubicBezTo>
                  <a:cubicBezTo>
                    <a:pt x="200" y="447"/>
                    <a:pt x="200" y="447"/>
                    <a:pt x="201" y="447"/>
                  </a:cubicBezTo>
                  <a:cubicBezTo>
                    <a:pt x="200" y="446"/>
                    <a:pt x="200" y="446"/>
                    <a:pt x="200" y="446"/>
                  </a:cubicBezTo>
                  <a:cubicBezTo>
                    <a:pt x="200" y="446"/>
                    <a:pt x="201" y="448"/>
                    <a:pt x="200" y="447"/>
                  </a:cubicBezTo>
                  <a:cubicBezTo>
                    <a:pt x="199" y="446"/>
                    <a:pt x="200" y="446"/>
                    <a:pt x="200" y="445"/>
                  </a:cubicBezTo>
                  <a:cubicBezTo>
                    <a:pt x="200" y="446"/>
                    <a:pt x="201" y="447"/>
                    <a:pt x="202" y="447"/>
                  </a:cubicBezTo>
                  <a:cubicBezTo>
                    <a:pt x="202" y="447"/>
                    <a:pt x="202" y="447"/>
                    <a:pt x="202" y="447"/>
                  </a:cubicBezTo>
                  <a:cubicBezTo>
                    <a:pt x="205" y="449"/>
                    <a:pt x="200" y="450"/>
                    <a:pt x="204" y="454"/>
                  </a:cubicBezTo>
                  <a:cubicBezTo>
                    <a:pt x="205" y="456"/>
                    <a:pt x="206" y="463"/>
                    <a:pt x="206" y="463"/>
                  </a:cubicBezTo>
                  <a:cubicBezTo>
                    <a:pt x="214" y="451"/>
                    <a:pt x="212" y="449"/>
                    <a:pt x="214" y="446"/>
                  </a:cubicBezTo>
                  <a:cubicBezTo>
                    <a:pt x="214" y="447"/>
                    <a:pt x="214" y="447"/>
                    <a:pt x="214" y="447"/>
                  </a:cubicBezTo>
                  <a:cubicBezTo>
                    <a:pt x="214" y="446"/>
                    <a:pt x="214" y="446"/>
                    <a:pt x="214" y="446"/>
                  </a:cubicBezTo>
                  <a:cubicBezTo>
                    <a:pt x="214" y="446"/>
                    <a:pt x="215" y="446"/>
                    <a:pt x="215" y="446"/>
                  </a:cubicBezTo>
                  <a:cubicBezTo>
                    <a:pt x="215" y="446"/>
                    <a:pt x="215" y="447"/>
                    <a:pt x="216" y="445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5"/>
                    <a:pt x="217" y="443"/>
                    <a:pt x="217" y="443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7"/>
                    <a:pt x="217" y="446"/>
                    <a:pt x="217" y="447"/>
                  </a:cubicBezTo>
                  <a:cubicBezTo>
                    <a:pt x="217" y="445"/>
                    <a:pt x="217" y="447"/>
                    <a:pt x="218" y="445"/>
                  </a:cubicBezTo>
                  <a:cubicBezTo>
                    <a:pt x="218" y="445"/>
                    <a:pt x="218" y="445"/>
                    <a:pt x="218" y="445"/>
                  </a:cubicBezTo>
                  <a:cubicBezTo>
                    <a:pt x="219" y="445"/>
                    <a:pt x="219" y="444"/>
                    <a:pt x="220" y="444"/>
                  </a:cubicBezTo>
                  <a:cubicBezTo>
                    <a:pt x="220" y="444"/>
                    <a:pt x="219" y="446"/>
                    <a:pt x="219" y="446"/>
                  </a:cubicBezTo>
                  <a:cubicBezTo>
                    <a:pt x="219" y="447"/>
                    <a:pt x="219" y="447"/>
                    <a:pt x="220" y="447"/>
                  </a:cubicBezTo>
                  <a:cubicBezTo>
                    <a:pt x="220" y="447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6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8"/>
                  </a:cubicBezTo>
                  <a:cubicBezTo>
                    <a:pt x="220" y="449"/>
                    <a:pt x="220" y="449"/>
                    <a:pt x="220" y="449"/>
                  </a:cubicBezTo>
                  <a:cubicBezTo>
                    <a:pt x="220" y="449"/>
                    <a:pt x="221" y="448"/>
                    <a:pt x="221" y="447"/>
                  </a:cubicBezTo>
                  <a:cubicBezTo>
                    <a:pt x="222" y="449"/>
                    <a:pt x="224" y="448"/>
                    <a:pt x="225" y="448"/>
                  </a:cubicBezTo>
                  <a:cubicBezTo>
                    <a:pt x="225" y="448"/>
                    <a:pt x="224" y="449"/>
                    <a:pt x="225" y="449"/>
                  </a:cubicBezTo>
                  <a:cubicBezTo>
                    <a:pt x="225" y="449"/>
                    <a:pt x="226" y="448"/>
                    <a:pt x="226" y="449"/>
                  </a:cubicBezTo>
                  <a:cubicBezTo>
                    <a:pt x="226" y="448"/>
                    <a:pt x="225" y="450"/>
                    <a:pt x="225" y="450"/>
                  </a:cubicBezTo>
                  <a:cubicBezTo>
                    <a:pt x="225" y="451"/>
                    <a:pt x="226" y="449"/>
                    <a:pt x="226" y="449"/>
                  </a:cubicBezTo>
                  <a:cubicBezTo>
                    <a:pt x="225" y="452"/>
                    <a:pt x="229" y="450"/>
                    <a:pt x="229" y="452"/>
                  </a:cubicBezTo>
                  <a:cubicBezTo>
                    <a:pt x="229" y="451"/>
                    <a:pt x="228" y="452"/>
                    <a:pt x="227" y="452"/>
                  </a:cubicBezTo>
                  <a:cubicBezTo>
                    <a:pt x="228" y="452"/>
                    <a:pt x="229" y="452"/>
                    <a:pt x="232" y="452"/>
                  </a:cubicBezTo>
                  <a:cubicBezTo>
                    <a:pt x="230" y="453"/>
                    <a:pt x="230" y="453"/>
                    <a:pt x="230" y="453"/>
                  </a:cubicBezTo>
                  <a:cubicBezTo>
                    <a:pt x="230" y="453"/>
                    <a:pt x="231" y="453"/>
                    <a:pt x="232" y="453"/>
                  </a:cubicBezTo>
                  <a:cubicBezTo>
                    <a:pt x="233" y="452"/>
                    <a:pt x="234" y="452"/>
                    <a:pt x="234" y="452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5" y="453"/>
                    <a:pt x="235" y="452"/>
                    <a:pt x="236" y="453"/>
                  </a:cubicBezTo>
                  <a:cubicBezTo>
                    <a:pt x="235" y="454"/>
                    <a:pt x="235" y="453"/>
                    <a:pt x="234" y="454"/>
                  </a:cubicBezTo>
                  <a:cubicBezTo>
                    <a:pt x="232" y="455"/>
                    <a:pt x="233" y="456"/>
                    <a:pt x="233" y="456"/>
                  </a:cubicBezTo>
                  <a:cubicBezTo>
                    <a:pt x="235" y="456"/>
                    <a:pt x="235" y="456"/>
                    <a:pt x="235" y="456"/>
                  </a:cubicBezTo>
                  <a:cubicBezTo>
                    <a:pt x="236" y="456"/>
                    <a:pt x="234" y="457"/>
                    <a:pt x="234" y="457"/>
                  </a:cubicBezTo>
                  <a:cubicBezTo>
                    <a:pt x="239" y="456"/>
                    <a:pt x="239" y="456"/>
                    <a:pt x="239" y="456"/>
                  </a:cubicBezTo>
                  <a:cubicBezTo>
                    <a:pt x="238" y="456"/>
                    <a:pt x="237" y="458"/>
                    <a:pt x="236" y="457"/>
                  </a:cubicBezTo>
                  <a:cubicBezTo>
                    <a:pt x="237" y="458"/>
                    <a:pt x="240" y="458"/>
                    <a:pt x="241" y="458"/>
                  </a:cubicBezTo>
                  <a:cubicBezTo>
                    <a:pt x="241" y="459"/>
                    <a:pt x="243" y="459"/>
                    <a:pt x="243" y="460"/>
                  </a:cubicBezTo>
                  <a:cubicBezTo>
                    <a:pt x="242" y="460"/>
                    <a:pt x="243" y="459"/>
                    <a:pt x="242" y="460"/>
                  </a:cubicBezTo>
                  <a:cubicBezTo>
                    <a:pt x="240" y="461"/>
                    <a:pt x="240" y="461"/>
                    <a:pt x="240" y="461"/>
                  </a:cubicBezTo>
                  <a:cubicBezTo>
                    <a:pt x="240" y="460"/>
                    <a:pt x="238" y="461"/>
                    <a:pt x="237" y="461"/>
                  </a:cubicBezTo>
                  <a:cubicBezTo>
                    <a:pt x="238" y="462"/>
                    <a:pt x="238" y="463"/>
                    <a:pt x="237" y="464"/>
                  </a:cubicBezTo>
                  <a:cubicBezTo>
                    <a:pt x="240" y="463"/>
                    <a:pt x="239" y="465"/>
                    <a:pt x="242" y="465"/>
                  </a:cubicBezTo>
                  <a:cubicBezTo>
                    <a:pt x="242" y="466"/>
                    <a:pt x="240" y="466"/>
                    <a:pt x="239" y="466"/>
                  </a:cubicBezTo>
                  <a:cubicBezTo>
                    <a:pt x="240" y="467"/>
                    <a:pt x="240" y="468"/>
                    <a:pt x="240" y="469"/>
                  </a:cubicBezTo>
                  <a:cubicBezTo>
                    <a:pt x="240" y="469"/>
                    <a:pt x="240" y="469"/>
                    <a:pt x="240" y="469"/>
                  </a:cubicBezTo>
                  <a:cubicBezTo>
                    <a:pt x="240" y="470"/>
                    <a:pt x="240" y="472"/>
                    <a:pt x="242" y="472"/>
                  </a:cubicBezTo>
                  <a:cubicBezTo>
                    <a:pt x="241" y="472"/>
                    <a:pt x="241" y="472"/>
                    <a:pt x="241" y="472"/>
                  </a:cubicBezTo>
                  <a:cubicBezTo>
                    <a:pt x="240" y="473"/>
                    <a:pt x="244" y="472"/>
                    <a:pt x="243" y="474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43" y="474"/>
                    <a:pt x="241" y="475"/>
                    <a:pt x="243" y="476"/>
                  </a:cubicBezTo>
                  <a:cubicBezTo>
                    <a:pt x="242" y="476"/>
                    <a:pt x="242" y="476"/>
                    <a:pt x="241" y="475"/>
                  </a:cubicBezTo>
                  <a:cubicBezTo>
                    <a:pt x="242" y="476"/>
                    <a:pt x="242" y="477"/>
                    <a:pt x="243" y="478"/>
                  </a:cubicBezTo>
                  <a:cubicBezTo>
                    <a:pt x="241" y="478"/>
                    <a:pt x="241" y="478"/>
                    <a:pt x="241" y="478"/>
                  </a:cubicBezTo>
                  <a:cubicBezTo>
                    <a:pt x="240" y="478"/>
                    <a:pt x="244" y="478"/>
                    <a:pt x="243" y="479"/>
                  </a:cubicBezTo>
                  <a:cubicBezTo>
                    <a:pt x="243" y="479"/>
                    <a:pt x="242" y="480"/>
                    <a:pt x="242" y="480"/>
                  </a:cubicBezTo>
                  <a:cubicBezTo>
                    <a:pt x="243" y="480"/>
                    <a:pt x="243" y="481"/>
                    <a:pt x="243" y="481"/>
                  </a:cubicBezTo>
                  <a:cubicBezTo>
                    <a:pt x="241" y="482"/>
                    <a:pt x="241" y="482"/>
                    <a:pt x="241" y="482"/>
                  </a:cubicBezTo>
                  <a:cubicBezTo>
                    <a:pt x="241" y="486"/>
                    <a:pt x="241" y="490"/>
                    <a:pt x="243" y="494"/>
                  </a:cubicBezTo>
                  <a:cubicBezTo>
                    <a:pt x="240" y="494"/>
                    <a:pt x="241" y="493"/>
                    <a:pt x="240" y="493"/>
                  </a:cubicBezTo>
                  <a:cubicBezTo>
                    <a:pt x="242" y="493"/>
                    <a:pt x="240" y="494"/>
                    <a:pt x="241" y="495"/>
                  </a:cubicBezTo>
                  <a:cubicBezTo>
                    <a:pt x="241" y="495"/>
                    <a:pt x="241" y="495"/>
                    <a:pt x="241" y="495"/>
                  </a:cubicBezTo>
                  <a:cubicBezTo>
                    <a:pt x="241" y="496"/>
                    <a:pt x="240" y="496"/>
                    <a:pt x="240" y="497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2" y="497"/>
                    <a:pt x="238" y="498"/>
                    <a:pt x="241" y="498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42" y="499"/>
                    <a:pt x="238" y="499"/>
                    <a:pt x="240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39" y="501"/>
                    <a:pt x="243" y="502"/>
                    <a:pt x="241" y="502"/>
                  </a:cubicBezTo>
                  <a:cubicBezTo>
                    <a:pt x="241" y="503"/>
                    <a:pt x="242" y="504"/>
                    <a:pt x="244" y="504"/>
                  </a:cubicBezTo>
                  <a:cubicBezTo>
                    <a:pt x="241" y="504"/>
                    <a:pt x="241" y="504"/>
                    <a:pt x="241" y="504"/>
                  </a:cubicBezTo>
                  <a:cubicBezTo>
                    <a:pt x="242" y="507"/>
                    <a:pt x="241" y="511"/>
                    <a:pt x="244" y="513"/>
                  </a:cubicBezTo>
                  <a:cubicBezTo>
                    <a:pt x="243" y="513"/>
                    <a:pt x="243" y="513"/>
                    <a:pt x="243" y="513"/>
                  </a:cubicBezTo>
                  <a:cubicBezTo>
                    <a:pt x="245" y="515"/>
                    <a:pt x="241" y="517"/>
                    <a:pt x="245" y="518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46" y="519"/>
                    <a:pt x="245" y="520"/>
                    <a:pt x="247" y="521"/>
                  </a:cubicBezTo>
                  <a:cubicBezTo>
                    <a:pt x="245" y="521"/>
                    <a:pt x="245" y="521"/>
                    <a:pt x="245" y="521"/>
                  </a:cubicBezTo>
                  <a:cubicBezTo>
                    <a:pt x="245" y="521"/>
                    <a:pt x="247" y="522"/>
                    <a:pt x="247" y="523"/>
                  </a:cubicBezTo>
                  <a:cubicBezTo>
                    <a:pt x="246" y="523"/>
                    <a:pt x="246" y="523"/>
                    <a:pt x="246" y="523"/>
                  </a:cubicBezTo>
                  <a:cubicBezTo>
                    <a:pt x="243" y="527"/>
                    <a:pt x="241" y="532"/>
                    <a:pt x="246" y="534"/>
                  </a:cubicBezTo>
                  <a:cubicBezTo>
                    <a:pt x="247" y="535"/>
                    <a:pt x="243" y="535"/>
                    <a:pt x="244" y="536"/>
                  </a:cubicBezTo>
                  <a:cubicBezTo>
                    <a:pt x="247" y="538"/>
                    <a:pt x="245" y="541"/>
                    <a:pt x="247" y="543"/>
                  </a:cubicBezTo>
                  <a:cubicBezTo>
                    <a:pt x="246" y="546"/>
                    <a:pt x="244" y="545"/>
                    <a:pt x="243" y="548"/>
                  </a:cubicBezTo>
                  <a:cubicBezTo>
                    <a:pt x="243" y="547"/>
                    <a:pt x="243" y="547"/>
                    <a:pt x="243" y="547"/>
                  </a:cubicBezTo>
                  <a:cubicBezTo>
                    <a:pt x="242" y="549"/>
                    <a:pt x="241" y="547"/>
                    <a:pt x="240" y="546"/>
                  </a:cubicBezTo>
                  <a:cubicBezTo>
                    <a:pt x="240" y="547"/>
                    <a:pt x="239" y="547"/>
                    <a:pt x="240" y="549"/>
                  </a:cubicBezTo>
                  <a:cubicBezTo>
                    <a:pt x="239" y="550"/>
                    <a:pt x="238" y="546"/>
                    <a:pt x="238" y="547"/>
                  </a:cubicBezTo>
                  <a:cubicBezTo>
                    <a:pt x="238" y="546"/>
                    <a:pt x="238" y="548"/>
                    <a:pt x="238" y="548"/>
                  </a:cubicBezTo>
                  <a:cubicBezTo>
                    <a:pt x="236" y="550"/>
                    <a:pt x="238" y="546"/>
                    <a:pt x="235" y="545"/>
                  </a:cubicBezTo>
                  <a:cubicBezTo>
                    <a:pt x="232" y="546"/>
                    <a:pt x="228" y="548"/>
                    <a:pt x="225" y="547"/>
                  </a:cubicBezTo>
                  <a:cubicBezTo>
                    <a:pt x="225" y="547"/>
                    <a:pt x="225" y="549"/>
                    <a:pt x="225" y="549"/>
                  </a:cubicBezTo>
                  <a:cubicBezTo>
                    <a:pt x="224" y="546"/>
                    <a:pt x="224" y="550"/>
                    <a:pt x="223" y="549"/>
                  </a:cubicBezTo>
                  <a:cubicBezTo>
                    <a:pt x="223" y="548"/>
                    <a:pt x="223" y="548"/>
                    <a:pt x="223" y="547"/>
                  </a:cubicBezTo>
                  <a:cubicBezTo>
                    <a:pt x="222" y="546"/>
                    <a:pt x="220" y="548"/>
                    <a:pt x="219" y="547"/>
                  </a:cubicBezTo>
                  <a:cubicBezTo>
                    <a:pt x="218" y="549"/>
                    <a:pt x="216" y="546"/>
                    <a:pt x="215" y="548"/>
                  </a:cubicBezTo>
                  <a:cubicBezTo>
                    <a:pt x="215" y="546"/>
                    <a:pt x="214" y="547"/>
                    <a:pt x="214" y="546"/>
                  </a:cubicBezTo>
                  <a:cubicBezTo>
                    <a:pt x="213" y="550"/>
                    <a:pt x="211" y="545"/>
                    <a:pt x="210" y="547"/>
                  </a:cubicBezTo>
                  <a:cubicBezTo>
                    <a:pt x="210" y="547"/>
                    <a:pt x="210" y="547"/>
                    <a:pt x="210" y="547"/>
                  </a:cubicBezTo>
                  <a:cubicBezTo>
                    <a:pt x="206" y="547"/>
                    <a:pt x="202" y="547"/>
                    <a:pt x="198" y="549"/>
                  </a:cubicBezTo>
                  <a:cubicBezTo>
                    <a:pt x="195" y="549"/>
                    <a:pt x="193" y="546"/>
                    <a:pt x="190" y="547"/>
                  </a:cubicBezTo>
                  <a:cubicBezTo>
                    <a:pt x="190" y="548"/>
                    <a:pt x="190" y="549"/>
                    <a:pt x="190" y="549"/>
                  </a:cubicBezTo>
                  <a:cubicBezTo>
                    <a:pt x="189" y="549"/>
                    <a:pt x="190" y="548"/>
                    <a:pt x="190" y="547"/>
                  </a:cubicBezTo>
                  <a:cubicBezTo>
                    <a:pt x="188" y="549"/>
                    <a:pt x="187" y="547"/>
                    <a:pt x="185" y="547"/>
                  </a:cubicBezTo>
                  <a:cubicBezTo>
                    <a:pt x="185" y="548"/>
                    <a:pt x="184" y="548"/>
                    <a:pt x="185" y="549"/>
                  </a:cubicBezTo>
                  <a:cubicBezTo>
                    <a:pt x="183" y="546"/>
                    <a:pt x="181" y="550"/>
                    <a:pt x="179" y="548"/>
                  </a:cubicBezTo>
                  <a:cubicBezTo>
                    <a:pt x="179" y="552"/>
                    <a:pt x="178" y="550"/>
                    <a:pt x="177" y="551"/>
                  </a:cubicBezTo>
                  <a:cubicBezTo>
                    <a:pt x="177" y="551"/>
                    <a:pt x="177" y="550"/>
                    <a:pt x="177" y="549"/>
                  </a:cubicBezTo>
                  <a:cubicBezTo>
                    <a:pt x="175" y="550"/>
                    <a:pt x="175" y="550"/>
                    <a:pt x="173" y="549"/>
                  </a:cubicBezTo>
                  <a:cubicBezTo>
                    <a:pt x="172" y="549"/>
                    <a:pt x="172" y="551"/>
                    <a:pt x="171" y="551"/>
                  </a:cubicBezTo>
                  <a:cubicBezTo>
                    <a:pt x="171" y="548"/>
                    <a:pt x="170" y="550"/>
                    <a:pt x="169" y="550"/>
                  </a:cubicBezTo>
                  <a:cubicBezTo>
                    <a:pt x="169" y="552"/>
                    <a:pt x="168" y="553"/>
                    <a:pt x="167" y="552"/>
                  </a:cubicBezTo>
                  <a:cubicBezTo>
                    <a:pt x="168" y="549"/>
                    <a:pt x="168" y="549"/>
                    <a:pt x="168" y="549"/>
                  </a:cubicBezTo>
                  <a:cubicBezTo>
                    <a:pt x="165" y="551"/>
                    <a:pt x="162" y="548"/>
                    <a:pt x="159" y="551"/>
                  </a:cubicBezTo>
                  <a:cubicBezTo>
                    <a:pt x="159" y="549"/>
                    <a:pt x="159" y="549"/>
                    <a:pt x="159" y="549"/>
                  </a:cubicBezTo>
                  <a:cubicBezTo>
                    <a:pt x="156" y="550"/>
                    <a:pt x="154" y="548"/>
                    <a:pt x="151" y="549"/>
                  </a:cubicBezTo>
                  <a:cubicBezTo>
                    <a:pt x="150" y="548"/>
                    <a:pt x="150" y="547"/>
                    <a:pt x="149" y="547"/>
                  </a:cubicBezTo>
                  <a:cubicBezTo>
                    <a:pt x="148" y="548"/>
                    <a:pt x="148" y="548"/>
                    <a:pt x="146" y="549"/>
                  </a:cubicBezTo>
                  <a:cubicBezTo>
                    <a:pt x="146" y="549"/>
                    <a:pt x="146" y="548"/>
                    <a:pt x="147" y="547"/>
                  </a:cubicBezTo>
                  <a:cubicBezTo>
                    <a:pt x="146" y="546"/>
                    <a:pt x="147" y="544"/>
                    <a:pt x="145" y="545"/>
                  </a:cubicBezTo>
                  <a:cubicBezTo>
                    <a:pt x="146" y="545"/>
                    <a:pt x="146" y="545"/>
                    <a:pt x="146" y="545"/>
                  </a:cubicBezTo>
                  <a:cubicBezTo>
                    <a:pt x="145" y="545"/>
                    <a:pt x="143" y="545"/>
                    <a:pt x="144" y="544"/>
                  </a:cubicBezTo>
                  <a:cubicBezTo>
                    <a:pt x="143" y="544"/>
                    <a:pt x="142" y="543"/>
                    <a:pt x="140" y="544"/>
                  </a:cubicBezTo>
                  <a:cubicBezTo>
                    <a:pt x="140" y="543"/>
                    <a:pt x="143" y="543"/>
                    <a:pt x="141" y="543"/>
                  </a:cubicBezTo>
                  <a:cubicBezTo>
                    <a:pt x="143" y="543"/>
                    <a:pt x="143" y="543"/>
                    <a:pt x="143" y="543"/>
                  </a:cubicBezTo>
                  <a:cubicBezTo>
                    <a:pt x="143" y="541"/>
                    <a:pt x="142" y="539"/>
                    <a:pt x="142" y="537"/>
                  </a:cubicBezTo>
                  <a:cubicBezTo>
                    <a:pt x="145" y="537"/>
                    <a:pt x="142" y="534"/>
                    <a:pt x="144" y="534"/>
                  </a:cubicBezTo>
                  <a:cubicBezTo>
                    <a:pt x="143" y="533"/>
                    <a:pt x="146" y="532"/>
                    <a:pt x="143" y="530"/>
                  </a:cubicBezTo>
                  <a:cubicBezTo>
                    <a:pt x="144" y="531"/>
                    <a:pt x="144" y="531"/>
                    <a:pt x="144" y="531"/>
                  </a:cubicBezTo>
                  <a:cubicBezTo>
                    <a:pt x="145" y="530"/>
                    <a:pt x="146" y="528"/>
                    <a:pt x="147" y="527"/>
                  </a:cubicBezTo>
                  <a:cubicBezTo>
                    <a:pt x="148" y="527"/>
                    <a:pt x="146" y="526"/>
                    <a:pt x="146" y="525"/>
                  </a:cubicBezTo>
                  <a:cubicBezTo>
                    <a:pt x="147" y="525"/>
                    <a:pt x="147" y="525"/>
                    <a:pt x="147" y="525"/>
                  </a:cubicBezTo>
                  <a:cubicBezTo>
                    <a:pt x="147" y="524"/>
                    <a:pt x="145" y="523"/>
                    <a:pt x="145" y="522"/>
                  </a:cubicBezTo>
                  <a:cubicBezTo>
                    <a:pt x="146" y="522"/>
                    <a:pt x="145" y="521"/>
                    <a:pt x="146" y="521"/>
                  </a:cubicBezTo>
                  <a:cubicBezTo>
                    <a:pt x="146" y="522"/>
                    <a:pt x="147" y="523"/>
                    <a:pt x="149" y="525"/>
                  </a:cubicBezTo>
                  <a:cubicBezTo>
                    <a:pt x="150" y="525"/>
                    <a:pt x="147" y="522"/>
                    <a:pt x="149" y="523"/>
                  </a:cubicBezTo>
                  <a:cubicBezTo>
                    <a:pt x="150" y="522"/>
                    <a:pt x="150" y="521"/>
                    <a:pt x="149" y="520"/>
                  </a:cubicBezTo>
                  <a:cubicBezTo>
                    <a:pt x="149" y="521"/>
                    <a:pt x="150" y="520"/>
                    <a:pt x="150" y="521"/>
                  </a:cubicBezTo>
                  <a:cubicBezTo>
                    <a:pt x="151" y="521"/>
                    <a:pt x="151" y="520"/>
                    <a:pt x="151" y="520"/>
                  </a:cubicBezTo>
                  <a:cubicBezTo>
                    <a:pt x="150" y="520"/>
                    <a:pt x="150" y="520"/>
                    <a:pt x="150" y="520"/>
                  </a:cubicBezTo>
                  <a:cubicBezTo>
                    <a:pt x="149" y="519"/>
                    <a:pt x="150" y="518"/>
                    <a:pt x="148" y="517"/>
                  </a:cubicBezTo>
                  <a:cubicBezTo>
                    <a:pt x="148" y="517"/>
                    <a:pt x="149" y="518"/>
                    <a:pt x="148" y="518"/>
                  </a:cubicBezTo>
                  <a:cubicBezTo>
                    <a:pt x="147" y="517"/>
                    <a:pt x="148" y="516"/>
                    <a:pt x="149" y="516"/>
                  </a:cubicBezTo>
                  <a:cubicBezTo>
                    <a:pt x="150" y="517"/>
                    <a:pt x="150" y="519"/>
                    <a:pt x="151" y="519"/>
                  </a:cubicBezTo>
                  <a:cubicBezTo>
                    <a:pt x="150" y="515"/>
                    <a:pt x="150" y="515"/>
                    <a:pt x="150" y="515"/>
                  </a:cubicBezTo>
                  <a:cubicBezTo>
                    <a:pt x="150" y="516"/>
                    <a:pt x="149" y="516"/>
                    <a:pt x="148" y="515"/>
                  </a:cubicBezTo>
                  <a:cubicBezTo>
                    <a:pt x="148" y="516"/>
                    <a:pt x="148" y="516"/>
                    <a:pt x="148" y="516"/>
                  </a:cubicBezTo>
                  <a:cubicBezTo>
                    <a:pt x="147" y="515"/>
                    <a:pt x="147" y="515"/>
                    <a:pt x="147" y="515"/>
                  </a:cubicBezTo>
                  <a:cubicBezTo>
                    <a:pt x="147" y="516"/>
                    <a:pt x="145" y="516"/>
                    <a:pt x="145" y="517"/>
                  </a:cubicBezTo>
                  <a:cubicBezTo>
                    <a:pt x="147" y="518"/>
                    <a:pt x="147" y="518"/>
                    <a:pt x="147" y="518"/>
                  </a:cubicBezTo>
                  <a:cubicBezTo>
                    <a:pt x="146" y="519"/>
                    <a:pt x="147" y="521"/>
                    <a:pt x="146" y="520"/>
                  </a:cubicBezTo>
                  <a:cubicBezTo>
                    <a:pt x="145" y="519"/>
                    <a:pt x="145" y="519"/>
                    <a:pt x="144" y="519"/>
                  </a:cubicBezTo>
                  <a:cubicBezTo>
                    <a:pt x="144" y="519"/>
                    <a:pt x="144" y="519"/>
                    <a:pt x="144" y="519"/>
                  </a:cubicBezTo>
                  <a:cubicBezTo>
                    <a:pt x="142" y="518"/>
                    <a:pt x="142" y="518"/>
                    <a:pt x="142" y="518"/>
                  </a:cubicBezTo>
                  <a:cubicBezTo>
                    <a:pt x="145" y="520"/>
                    <a:pt x="142" y="520"/>
                    <a:pt x="142" y="521"/>
                  </a:cubicBezTo>
                  <a:cubicBezTo>
                    <a:pt x="142" y="520"/>
                    <a:pt x="142" y="520"/>
                    <a:pt x="142" y="520"/>
                  </a:cubicBezTo>
                  <a:cubicBezTo>
                    <a:pt x="140" y="521"/>
                    <a:pt x="143" y="521"/>
                    <a:pt x="143" y="522"/>
                  </a:cubicBezTo>
                  <a:cubicBezTo>
                    <a:pt x="142" y="522"/>
                    <a:pt x="140" y="520"/>
                    <a:pt x="139" y="520"/>
                  </a:cubicBezTo>
                  <a:cubicBezTo>
                    <a:pt x="138" y="521"/>
                    <a:pt x="139" y="524"/>
                    <a:pt x="137" y="524"/>
                  </a:cubicBezTo>
                  <a:cubicBezTo>
                    <a:pt x="136" y="525"/>
                    <a:pt x="137" y="526"/>
                    <a:pt x="137" y="528"/>
                  </a:cubicBezTo>
                  <a:cubicBezTo>
                    <a:pt x="137" y="529"/>
                    <a:pt x="135" y="527"/>
                    <a:pt x="136" y="528"/>
                  </a:cubicBezTo>
                  <a:cubicBezTo>
                    <a:pt x="135" y="527"/>
                    <a:pt x="134" y="527"/>
                    <a:pt x="133" y="527"/>
                  </a:cubicBezTo>
                  <a:cubicBezTo>
                    <a:pt x="134" y="527"/>
                    <a:pt x="132" y="528"/>
                    <a:pt x="135" y="529"/>
                  </a:cubicBezTo>
                  <a:cubicBezTo>
                    <a:pt x="133" y="529"/>
                    <a:pt x="132" y="532"/>
                    <a:pt x="133" y="533"/>
                  </a:cubicBezTo>
                  <a:cubicBezTo>
                    <a:pt x="133" y="533"/>
                    <a:pt x="131" y="532"/>
                    <a:pt x="130" y="532"/>
                  </a:cubicBezTo>
                  <a:cubicBezTo>
                    <a:pt x="131" y="534"/>
                    <a:pt x="132" y="535"/>
                    <a:pt x="131" y="536"/>
                  </a:cubicBezTo>
                  <a:cubicBezTo>
                    <a:pt x="133" y="537"/>
                    <a:pt x="133" y="536"/>
                    <a:pt x="135" y="537"/>
                  </a:cubicBezTo>
                  <a:cubicBezTo>
                    <a:pt x="135" y="537"/>
                    <a:pt x="136" y="537"/>
                    <a:pt x="136" y="537"/>
                  </a:cubicBezTo>
                  <a:cubicBezTo>
                    <a:pt x="134" y="537"/>
                    <a:pt x="131" y="537"/>
                    <a:pt x="131" y="538"/>
                  </a:cubicBezTo>
                  <a:cubicBezTo>
                    <a:pt x="128" y="538"/>
                    <a:pt x="132" y="536"/>
                    <a:pt x="129" y="536"/>
                  </a:cubicBezTo>
                  <a:cubicBezTo>
                    <a:pt x="126" y="535"/>
                    <a:pt x="127" y="533"/>
                    <a:pt x="128" y="533"/>
                  </a:cubicBezTo>
                  <a:cubicBezTo>
                    <a:pt x="126" y="531"/>
                    <a:pt x="128" y="533"/>
                    <a:pt x="126" y="533"/>
                  </a:cubicBezTo>
                  <a:cubicBezTo>
                    <a:pt x="126" y="534"/>
                    <a:pt x="127" y="535"/>
                    <a:pt x="127" y="536"/>
                  </a:cubicBezTo>
                  <a:cubicBezTo>
                    <a:pt x="128" y="537"/>
                    <a:pt x="128" y="536"/>
                    <a:pt x="129" y="537"/>
                  </a:cubicBezTo>
                  <a:cubicBezTo>
                    <a:pt x="131" y="539"/>
                    <a:pt x="127" y="539"/>
                    <a:pt x="127" y="539"/>
                  </a:cubicBezTo>
                  <a:cubicBezTo>
                    <a:pt x="126" y="538"/>
                    <a:pt x="126" y="538"/>
                    <a:pt x="126" y="538"/>
                  </a:cubicBezTo>
                  <a:cubicBezTo>
                    <a:pt x="125" y="539"/>
                    <a:pt x="127" y="540"/>
                    <a:pt x="127" y="541"/>
                  </a:cubicBezTo>
                  <a:cubicBezTo>
                    <a:pt x="124" y="541"/>
                    <a:pt x="126" y="539"/>
                    <a:pt x="124" y="538"/>
                  </a:cubicBezTo>
                  <a:cubicBezTo>
                    <a:pt x="122" y="539"/>
                    <a:pt x="122" y="539"/>
                    <a:pt x="122" y="539"/>
                  </a:cubicBezTo>
                  <a:cubicBezTo>
                    <a:pt x="122" y="542"/>
                    <a:pt x="125" y="540"/>
                    <a:pt x="124" y="542"/>
                  </a:cubicBezTo>
                  <a:cubicBezTo>
                    <a:pt x="123" y="542"/>
                    <a:pt x="123" y="542"/>
                    <a:pt x="123" y="542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25" y="543"/>
                    <a:pt x="127" y="543"/>
                    <a:pt x="126" y="542"/>
                  </a:cubicBezTo>
                  <a:cubicBezTo>
                    <a:pt x="130" y="542"/>
                    <a:pt x="127" y="543"/>
                    <a:pt x="128" y="544"/>
                  </a:cubicBezTo>
                  <a:cubicBezTo>
                    <a:pt x="130" y="545"/>
                    <a:pt x="127" y="544"/>
                    <a:pt x="129" y="543"/>
                  </a:cubicBezTo>
                  <a:cubicBezTo>
                    <a:pt x="131" y="543"/>
                    <a:pt x="131" y="544"/>
                    <a:pt x="131" y="545"/>
                  </a:cubicBezTo>
                  <a:cubicBezTo>
                    <a:pt x="132" y="546"/>
                    <a:pt x="130" y="546"/>
                    <a:pt x="129" y="547"/>
                  </a:cubicBezTo>
                  <a:cubicBezTo>
                    <a:pt x="128" y="546"/>
                    <a:pt x="128" y="545"/>
                    <a:pt x="129" y="545"/>
                  </a:cubicBezTo>
                  <a:cubicBezTo>
                    <a:pt x="127" y="544"/>
                    <a:pt x="125" y="547"/>
                    <a:pt x="124" y="546"/>
                  </a:cubicBezTo>
                  <a:cubicBezTo>
                    <a:pt x="123" y="548"/>
                    <a:pt x="125" y="547"/>
                    <a:pt x="126" y="548"/>
                  </a:cubicBezTo>
                  <a:cubicBezTo>
                    <a:pt x="126" y="547"/>
                    <a:pt x="128" y="547"/>
                    <a:pt x="128" y="547"/>
                  </a:cubicBezTo>
                  <a:cubicBezTo>
                    <a:pt x="133" y="548"/>
                    <a:pt x="125" y="549"/>
                    <a:pt x="127" y="551"/>
                  </a:cubicBezTo>
                  <a:cubicBezTo>
                    <a:pt x="130" y="550"/>
                    <a:pt x="132" y="552"/>
                    <a:pt x="134" y="549"/>
                  </a:cubicBezTo>
                  <a:cubicBezTo>
                    <a:pt x="135" y="549"/>
                    <a:pt x="136" y="550"/>
                    <a:pt x="136" y="550"/>
                  </a:cubicBezTo>
                  <a:cubicBezTo>
                    <a:pt x="134" y="551"/>
                    <a:pt x="135" y="552"/>
                    <a:pt x="133" y="552"/>
                  </a:cubicBezTo>
                  <a:cubicBezTo>
                    <a:pt x="133" y="553"/>
                    <a:pt x="133" y="553"/>
                    <a:pt x="133" y="553"/>
                  </a:cubicBezTo>
                  <a:cubicBezTo>
                    <a:pt x="130" y="553"/>
                    <a:pt x="130" y="553"/>
                    <a:pt x="130" y="553"/>
                  </a:cubicBezTo>
                  <a:cubicBezTo>
                    <a:pt x="130" y="554"/>
                    <a:pt x="129" y="557"/>
                    <a:pt x="129" y="558"/>
                  </a:cubicBezTo>
                  <a:cubicBezTo>
                    <a:pt x="130" y="558"/>
                    <a:pt x="130" y="556"/>
                    <a:pt x="131" y="557"/>
                  </a:cubicBezTo>
                  <a:cubicBezTo>
                    <a:pt x="130" y="557"/>
                    <a:pt x="130" y="559"/>
                    <a:pt x="131" y="559"/>
                  </a:cubicBezTo>
                  <a:cubicBezTo>
                    <a:pt x="130" y="558"/>
                    <a:pt x="133" y="557"/>
                    <a:pt x="134" y="557"/>
                  </a:cubicBezTo>
                  <a:cubicBezTo>
                    <a:pt x="134" y="558"/>
                    <a:pt x="134" y="560"/>
                    <a:pt x="133" y="560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3" y="560"/>
                    <a:pt x="131" y="562"/>
                    <a:pt x="132" y="562"/>
                  </a:cubicBezTo>
                  <a:cubicBezTo>
                    <a:pt x="133" y="561"/>
                    <a:pt x="135" y="560"/>
                    <a:pt x="136" y="559"/>
                  </a:cubicBezTo>
                  <a:cubicBezTo>
                    <a:pt x="137" y="559"/>
                    <a:pt x="136" y="561"/>
                    <a:pt x="137" y="561"/>
                  </a:cubicBezTo>
                  <a:cubicBezTo>
                    <a:pt x="135" y="561"/>
                    <a:pt x="135" y="561"/>
                    <a:pt x="135" y="561"/>
                  </a:cubicBezTo>
                  <a:cubicBezTo>
                    <a:pt x="136" y="562"/>
                    <a:pt x="133" y="564"/>
                    <a:pt x="135" y="564"/>
                  </a:cubicBezTo>
                  <a:cubicBezTo>
                    <a:pt x="136" y="563"/>
                    <a:pt x="136" y="563"/>
                    <a:pt x="136" y="563"/>
                  </a:cubicBezTo>
                  <a:cubicBezTo>
                    <a:pt x="136" y="564"/>
                    <a:pt x="136" y="564"/>
                    <a:pt x="135" y="564"/>
                  </a:cubicBezTo>
                  <a:close/>
                  <a:moveTo>
                    <a:pt x="181" y="303"/>
                  </a:move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lose/>
                  <a:moveTo>
                    <a:pt x="191" y="308"/>
                  </a:moveTo>
                  <a:cubicBezTo>
                    <a:pt x="190" y="307"/>
                    <a:pt x="190" y="306"/>
                    <a:pt x="190" y="306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9" y="323"/>
                  </a:moveTo>
                  <a:cubicBezTo>
                    <a:pt x="199" y="323"/>
                    <a:pt x="199" y="323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200" y="324"/>
                    <a:pt x="200" y="324"/>
                  </a:cubicBezTo>
                  <a:cubicBezTo>
                    <a:pt x="200" y="324"/>
                    <a:pt x="200" y="324"/>
                    <a:pt x="200" y="324"/>
                  </a:cubicBezTo>
                  <a:cubicBezTo>
                    <a:pt x="198" y="324"/>
                    <a:pt x="198" y="324"/>
                    <a:pt x="199" y="323"/>
                  </a:cubicBezTo>
                  <a:close/>
                  <a:moveTo>
                    <a:pt x="198" y="307"/>
                  </a:moveTo>
                  <a:cubicBezTo>
                    <a:pt x="198" y="307"/>
                    <a:pt x="198" y="307"/>
                    <a:pt x="198" y="307"/>
                  </a:cubicBezTo>
                  <a:cubicBezTo>
                    <a:pt x="198" y="307"/>
                    <a:pt x="198" y="306"/>
                    <a:pt x="198" y="306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197" y="308"/>
                    <a:pt x="197" y="304"/>
                    <a:pt x="197" y="307"/>
                  </a:cubicBezTo>
                  <a:cubicBezTo>
                    <a:pt x="197" y="305"/>
                    <a:pt x="197" y="305"/>
                    <a:pt x="197" y="305"/>
                  </a:cubicBezTo>
                  <a:cubicBezTo>
                    <a:pt x="196" y="308"/>
                    <a:pt x="196" y="304"/>
                    <a:pt x="196" y="306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5" y="305"/>
                    <a:pt x="194" y="309"/>
                    <a:pt x="194" y="307"/>
                  </a:cubicBezTo>
                  <a:cubicBezTo>
                    <a:pt x="194" y="307"/>
                    <a:pt x="193" y="307"/>
                    <a:pt x="193" y="309"/>
                  </a:cubicBezTo>
                  <a:cubicBezTo>
                    <a:pt x="193" y="307"/>
                    <a:pt x="193" y="307"/>
                    <a:pt x="193" y="307"/>
                  </a:cubicBezTo>
                  <a:cubicBezTo>
                    <a:pt x="192" y="307"/>
                    <a:pt x="192" y="307"/>
                    <a:pt x="191" y="308"/>
                  </a:cubicBezTo>
                  <a:cubicBezTo>
                    <a:pt x="191" y="307"/>
                    <a:pt x="191" y="307"/>
                    <a:pt x="191" y="307"/>
                  </a:cubicBezTo>
                  <a:cubicBezTo>
                    <a:pt x="190" y="306"/>
                    <a:pt x="189" y="304"/>
                    <a:pt x="189" y="304"/>
                  </a:cubicBezTo>
                  <a:cubicBezTo>
                    <a:pt x="188" y="302"/>
                    <a:pt x="189" y="304"/>
                    <a:pt x="189" y="303"/>
                  </a:cubicBezTo>
                  <a:cubicBezTo>
                    <a:pt x="189" y="302"/>
                    <a:pt x="189" y="303"/>
                    <a:pt x="188" y="302"/>
                  </a:cubicBezTo>
                  <a:cubicBezTo>
                    <a:pt x="188" y="300"/>
                    <a:pt x="188" y="300"/>
                    <a:pt x="188" y="300"/>
                  </a:cubicBezTo>
                  <a:cubicBezTo>
                    <a:pt x="188" y="300"/>
                    <a:pt x="189" y="302"/>
                    <a:pt x="190" y="303"/>
                  </a:cubicBezTo>
                  <a:cubicBezTo>
                    <a:pt x="190" y="303"/>
                    <a:pt x="190" y="303"/>
                    <a:pt x="189" y="302"/>
                  </a:cubicBezTo>
                  <a:cubicBezTo>
                    <a:pt x="190" y="304"/>
                    <a:pt x="191" y="305"/>
                    <a:pt x="191" y="307"/>
                  </a:cubicBezTo>
                  <a:cubicBezTo>
                    <a:pt x="192" y="308"/>
                    <a:pt x="190" y="305"/>
                    <a:pt x="191" y="305"/>
                  </a:cubicBezTo>
                  <a:cubicBezTo>
                    <a:pt x="191" y="306"/>
                    <a:pt x="190" y="304"/>
                    <a:pt x="190" y="303"/>
                  </a:cubicBezTo>
                  <a:cubicBezTo>
                    <a:pt x="188" y="298"/>
                    <a:pt x="192" y="306"/>
                    <a:pt x="192" y="305"/>
                  </a:cubicBezTo>
                  <a:cubicBezTo>
                    <a:pt x="190" y="302"/>
                    <a:pt x="191" y="301"/>
                    <a:pt x="189" y="298"/>
                  </a:cubicBezTo>
                  <a:cubicBezTo>
                    <a:pt x="189" y="297"/>
                    <a:pt x="189" y="296"/>
                    <a:pt x="189" y="297"/>
                  </a:cubicBezTo>
                  <a:cubicBezTo>
                    <a:pt x="190" y="299"/>
                    <a:pt x="190" y="298"/>
                    <a:pt x="190" y="300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302"/>
                    <a:pt x="191" y="302"/>
                    <a:pt x="191" y="302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193" y="305"/>
                    <a:pt x="192" y="304"/>
                    <a:pt x="193" y="303"/>
                  </a:cubicBezTo>
                  <a:cubicBezTo>
                    <a:pt x="193" y="304"/>
                    <a:pt x="193" y="305"/>
                    <a:pt x="193" y="305"/>
                  </a:cubicBezTo>
                  <a:cubicBezTo>
                    <a:pt x="193" y="304"/>
                    <a:pt x="192" y="302"/>
                    <a:pt x="192" y="302"/>
                  </a:cubicBezTo>
                  <a:cubicBezTo>
                    <a:pt x="193" y="301"/>
                    <a:pt x="194" y="303"/>
                    <a:pt x="194" y="304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94" y="304"/>
                    <a:pt x="194" y="306"/>
                    <a:pt x="194" y="306"/>
                  </a:cubicBezTo>
                  <a:cubicBezTo>
                    <a:pt x="194" y="304"/>
                    <a:pt x="194" y="303"/>
                    <a:pt x="193" y="301"/>
                  </a:cubicBezTo>
                  <a:cubicBezTo>
                    <a:pt x="193" y="301"/>
                    <a:pt x="194" y="302"/>
                    <a:pt x="194" y="302"/>
                  </a:cubicBezTo>
                  <a:cubicBezTo>
                    <a:pt x="194" y="303"/>
                    <a:pt x="194" y="303"/>
                    <a:pt x="194" y="303"/>
                  </a:cubicBezTo>
                  <a:cubicBezTo>
                    <a:pt x="194" y="303"/>
                    <a:pt x="195" y="306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5" y="304"/>
                    <a:pt x="195" y="305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6" y="304"/>
                    <a:pt x="195" y="302"/>
                    <a:pt x="196" y="304"/>
                  </a:cubicBezTo>
                  <a:cubicBezTo>
                    <a:pt x="195" y="301"/>
                    <a:pt x="196" y="304"/>
                    <a:pt x="195" y="303"/>
                  </a:cubicBezTo>
                  <a:cubicBezTo>
                    <a:pt x="194" y="301"/>
                    <a:pt x="195" y="301"/>
                    <a:pt x="195" y="301"/>
                  </a:cubicBezTo>
                  <a:cubicBezTo>
                    <a:pt x="196" y="303"/>
                    <a:pt x="195" y="301"/>
                    <a:pt x="196" y="301"/>
                  </a:cubicBezTo>
                  <a:cubicBezTo>
                    <a:pt x="196" y="302"/>
                    <a:pt x="196" y="302"/>
                    <a:pt x="196" y="303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97" y="304"/>
                    <a:pt x="196" y="300"/>
                    <a:pt x="197" y="301"/>
                  </a:cubicBezTo>
                  <a:cubicBezTo>
                    <a:pt x="197" y="302"/>
                    <a:pt x="197" y="303"/>
                    <a:pt x="198" y="304"/>
                  </a:cubicBezTo>
                  <a:cubicBezTo>
                    <a:pt x="197" y="301"/>
                    <a:pt x="197" y="301"/>
                    <a:pt x="196" y="299"/>
                  </a:cubicBezTo>
                  <a:cubicBezTo>
                    <a:pt x="197" y="300"/>
                    <a:pt x="197" y="302"/>
                    <a:pt x="198" y="304"/>
                  </a:cubicBezTo>
                  <a:cubicBezTo>
                    <a:pt x="198" y="302"/>
                    <a:pt x="199" y="305"/>
                    <a:pt x="198" y="302"/>
                  </a:cubicBezTo>
                  <a:cubicBezTo>
                    <a:pt x="198" y="302"/>
                    <a:pt x="198" y="301"/>
                    <a:pt x="197" y="300"/>
                  </a:cubicBezTo>
                  <a:cubicBezTo>
                    <a:pt x="198" y="300"/>
                    <a:pt x="198" y="301"/>
                    <a:pt x="198" y="302"/>
                  </a:cubicBezTo>
                  <a:cubicBezTo>
                    <a:pt x="198" y="301"/>
                    <a:pt x="198" y="299"/>
                    <a:pt x="198" y="299"/>
                  </a:cubicBezTo>
                  <a:cubicBezTo>
                    <a:pt x="198" y="299"/>
                    <a:pt x="198" y="296"/>
                    <a:pt x="198" y="298"/>
                  </a:cubicBezTo>
                  <a:cubicBezTo>
                    <a:pt x="199" y="300"/>
                    <a:pt x="198" y="299"/>
                    <a:pt x="198" y="300"/>
                  </a:cubicBezTo>
                  <a:cubicBezTo>
                    <a:pt x="199" y="300"/>
                    <a:pt x="198" y="296"/>
                    <a:pt x="198" y="295"/>
                  </a:cubicBezTo>
                  <a:cubicBezTo>
                    <a:pt x="198" y="294"/>
                    <a:pt x="197" y="291"/>
                    <a:pt x="197" y="290"/>
                  </a:cubicBezTo>
                  <a:cubicBezTo>
                    <a:pt x="198" y="291"/>
                    <a:pt x="197" y="291"/>
                    <a:pt x="198" y="293"/>
                  </a:cubicBezTo>
                  <a:cubicBezTo>
                    <a:pt x="198" y="293"/>
                    <a:pt x="198" y="293"/>
                    <a:pt x="198" y="293"/>
                  </a:cubicBezTo>
                  <a:cubicBezTo>
                    <a:pt x="199" y="296"/>
                    <a:pt x="198" y="298"/>
                    <a:pt x="199" y="300"/>
                  </a:cubicBezTo>
                  <a:cubicBezTo>
                    <a:pt x="199" y="299"/>
                    <a:pt x="199" y="299"/>
                    <a:pt x="199" y="299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0"/>
                    <a:pt x="200" y="301"/>
                    <a:pt x="200" y="301"/>
                  </a:cubicBezTo>
                  <a:cubicBezTo>
                    <a:pt x="200" y="299"/>
                    <a:pt x="200" y="302"/>
                    <a:pt x="200" y="300"/>
                  </a:cubicBezTo>
                  <a:cubicBezTo>
                    <a:pt x="200" y="300"/>
                    <a:pt x="200" y="297"/>
                    <a:pt x="200" y="298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1" y="302"/>
                    <a:pt x="201" y="299"/>
                    <a:pt x="201" y="300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2" y="301"/>
                    <a:pt x="203" y="301"/>
                    <a:pt x="204" y="297"/>
                  </a:cubicBezTo>
                  <a:cubicBezTo>
                    <a:pt x="204" y="298"/>
                    <a:pt x="204" y="299"/>
                    <a:pt x="205" y="300"/>
                  </a:cubicBezTo>
                  <a:cubicBezTo>
                    <a:pt x="205" y="299"/>
                    <a:pt x="205" y="298"/>
                    <a:pt x="205" y="298"/>
                  </a:cubicBezTo>
                  <a:cubicBezTo>
                    <a:pt x="205" y="300"/>
                    <a:pt x="205" y="300"/>
                    <a:pt x="205" y="300"/>
                  </a:cubicBezTo>
                  <a:cubicBezTo>
                    <a:pt x="206" y="301"/>
                    <a:pt x="206" y="299"/>
                    <a:pt x="206" y="298"/>
                  </a:cubicBezTo>
                  <a:cubicBezTo>
                    <a:pt x="206" y="299"/>
                    <a:pt x="206" y="299"/>
                    <a:pt x="206" y="299"/>
                  </a:cubicBezTo>
                  <a:cubicBezTo>
                    <a:pt x="207" y="300"/>
                    <a:pt x="207" y="298"/>
                    <a:pt x="207" y="298"/>
                  </a:cubicBezTo>
                  <a:cubicBezTo>
                    <a:pt x="207" y="299"/>
                    <a:pt x="207" y="299"/>
                    <a:pt x="207" y="299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7"/>
                    <a:pt x="207" y="297"/>
                    <a:pt x="207" y="299"/>
                  </a:cubicBezTo>
                  <a:cubicBezTo>
                    <a:pt x="208" y="298"/>
                    <a:pt x="208" y="298"/>
                    <a:pt x="208" y="298"/>
                  </a:cubicBezTo>
                  <a:cubicBezTo>
                    <a:pt x="208" y="299"/>
                    <a:pt x="208" y="299"/>
                    <a:pt x="209" y="298"/>
                  </a:cubicBezTo>
                  <a:cubicBezTo>
                    <a:pt x="209" y="298"/>
                    <a:pt x="209" y="297"/>
                    <a:pt x="209" y="296"/>
                  </a:cubicBezTo>
                  <a:cubicBezTo>
                    <a:pt x="209" y="293"/>
                    <a:pt x="209" y="296"/>
                    <a:pt x="209" y="295"/>
                  </a:cubicBezTo>
                  <a:cubicBezTo>
                    <a:pt x="209" y="297"/>
                    <a:pt x="209" y="297"/>
                    <a:pt x="209" y="297"/>
                  </a:cubicBezTo>
                  <a:cubicBezTo>
                    <a:pt x="209" y="300"/>
                    <a:pt x="210" y="298"/>
                    <a:pt x="211" y="299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300"/>
                    <a:pt x="212" y="297"/>
                    <a:pt x="212" y="299"/>
                  </a:cubicBezTo>
                  <a:cubicBezTo>
                    <a:pt x="213" y="298"/>
                    <a:pt x="213" y="295"/>
                    <a:pt x="214" y="295"/>
                  </a:cubicBezTo>
                  <a:cubicBezTo>
                    <a:pt x="214" y="293"/>
                    <a:pt x="213" y="298"/>
                    <a:pt x="213" y="299"/>
                  </a:cubicBezTo>
                  <a:cubicBezTo>
                    <a:pt x="213" y="298"/>
                    <a:pt x="214" y="298"/>
                    <a:pt x="214" y="298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4" y="297"/>
                    <a:pt x="215" y="296"/>
                    <a:pt x="215" y="297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5" y="298"/>
                    <a:pt x="214" y="299"/>
                    <a:pt x="215" y="299"/>
                  </a:cubicBezTo>
                  <a:cubicBezTo>
                    <a:pt x="215" y="297"/>
                    <a:pt x="215" y="298"/>
                    <a:pt x="216" y="297"/>
                  </a:cubicBezTo>
                  <a:cubicBezTo>
                    <a:pt x="215" y="298"/>
                    <a:pt x="215" y="298"/>
                    <a:pt x="215" y="298"/>
                  </a:cubicBezTo>
                  <a:cubicBezTo>
                    <a:pt x="216" y="296"/>
                    <a:pt x="216" y="296"/>
                    <a:pt x="216" y="296"/>
                  </a:cubicBezTo>
                  <a:cubicBezTo>
                    <a:pt x="216" y="297"/>
                    <a:pt x="216" y="297"/>
                    <a:pt x="216" y="297"/>
                  </a:cubicBezTo>
                  <a:cubicBezTo>
                    <a:pt x="215" y="299"/>
                    <a:pt x="215" y="299"/>
                    <a:pt x="215" y="299"/>
                  </a:cubicBezTo>
                  <a:cubicBezTo>
                    <a:pt x="215" y="300"/>
                    <a:pt x="216" y="297"/>
                    <a:pt x="216" y="297"/>
                  </a:cubicBezTo>
                  <a:cubicBezTo>
                    <a:pt x="217" y="296"/>
                    <a:pt x="216" y="297"/>
                    <a:pt x="216" y="298"/>
                  </a:cubicBezTo>
                  <a:cubicBezTo>
                    <a:pt x="216" y="298"/>
                    <a:pt x="216" y="297"/>
                    <a:pt x="216" y="298"/>
                  </a:cubicBezTo>
                  <a:cubicBezTo>
                    <a:pt x="215" y="299"/>
                    <a:pt x="216" y="298"/>
                    <a:pt x="215" y="299"/>
                  </a:cubicBezTo>
                  <a:cubicBezTo>
                    <a:pt x="215" y="299"/>
                    <a:pt x="216" y="297"/>
                    <a:pt x="216" y="298"/>
                  </a:cubicBezTo>
                  <a:cubicBezTo>
                    <a:pt x="216" y="298"/>
                    <a:pt x="217" y="298"/>
                    <a:pt x="216" y="299"/>
                  </a:cubicBezTo>
                  <a:cubicBezTo>
                    <a:pt x="216" y="298"/>
                    <a:pt x="216" y="299"/>
                    <a:pt x="217" y="298"/>
                  </a:cubicBezTo>
                  <a:cubicBezTo>
                    <a:pt x="217" y="298"/>
                    <a:pt x="217" y="297"/>
                    <a:pt x="217" y="296"/>
                  </a:cubicBezTo>
                  <a:cubicBezTo>
                    <a:pt x="218" y="296"/>
                    <a:pt x="218" y="296"/>
                    <a:pt x="218" y="296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8" y="296"/>
                    <a:pt x="218" y="297"/>
                    <a:pt x="218" y="296"/>
                  </a:cubicBezTo>
                  <a:cubicBezTo>
                    <a:pt x="217" y="298"/>
                    <a:pt x="217" y="298"/>
                    <a:pt x="217" y="298"/>
                  </a:cubicBezTo>
                  <a:cubicBezTo>
                    <a:pt x="218" y="297"/>
                    <a:pt x="218" y="297"/>
                    <a:pt x="219" y="297"/>
                  </a:cubicBezTo>
                  <a:cubicBezTo>
                    <a:pt x="218" y="298"/>
                    <a:pt x="216" y="300"/>
                    <a:pt x="216" y="300"/>
                  </a:cubicBezTo>
                  <a:cubicBezTo>
                    <a:pt x="218" y="299"/>
                    <a:pt x="218" y="299"/>
                    <a:pt x="218" y="299"/>
                  </a:cubicBezTo>
                  <a:cubicBezTo>
                    <a:pt x="218" y="299"/>
                    <a:pt x="218" y="299"/>
                    <a:pt x="217" y="300"/>
                  </a:cubicBezTo>
                  <a:cubicBezTo>
                    <a:pt x="217" y="301"/>
                    <a:pt x="220" y="296"/>
                    <a:pt x="220" y="298"/>
                  </a:cubicBezTo>
                  <a:cubicBezTo>
                    <a:pt x="218" y="299"/>
                    <a:pt x="218" y="299"/>
                    <a:pt x="218" y="300"/>
                  </a:cubicBezTo>
                  <a:cubicBezTo>
                    <a:pt x="219" y="299"/>
                    <a:pt x="219" y="299"/>
                    <a:pt x="219" y="299"/>
                  </a:cubicBezTo>
                  <a:cubicBezTo>
                    <a:pt x="219" y="298"/>
                    <a:pt x="218" y="300"/>
                    <a:pt x="219" y="299"/>
                  </a:cubicBezTo>
                  <a:cubicBezTo>
                    <a:pt x="219" y="298"/>
                    <a:pt x="219" y="298"/>
                    <a:pt x="220" y="298"/>
                  </a:cubicBezTo>
                  <a:cubicBezTo>
                    <a:pt x="217" y="301"/>
                    <a:pt x="219" y="300"/>
                    <a:pt x="218" y="301"/>
                  </a:cubicBezTo>
                  <a:cubicBezTo>
                    <a:pt x="220" y="300"/>
                    <a:pt x="219" y="301"/>
                    <a:pt x="219" y="301"/>
                  </a:cubicBezTo>
                  <a:cubicBezTo>
                    <a:pt x="217" y="302"/>
                    <a:pt x="220" y="301"/>
                    <a:pt x="218" y="302"/>
                  </a:cubicBezTo>
                  <a:cubicBezTo>
                    <a:pt x="221" y="300"/>
                    <a:pt x="221" y="300"/>
                    <a:pt x="221" y="300"/>
                  </a:cubicBezTo>
                  <a:cubicBezTo>
                    <a:pt x="219" y="301"/>
                    <a:pt x="224" y="299"/>
                    <a:pt x="222" y="300"/>
                  </a:cubicBezTo>
                  <a:cubicBezTo>
                    <a:pt x="221" y="301"/>
                    <a:pt x="220" y="301"/>
                    <a:pt x="220" y="301"/>
                  </a:cubicBezTo>
                  <a:cubicBezTo>
                    <a:pt x="217" y="303"/>
                    <a:pt x="222" y="301"/>
                    <a:pt x="219" y="302"/>
                  </a:cubicBezTo>
                  <a:cubicBezTo>
                    <a:pt x="223" y="301"/>
                    <a:pt x="223" y="301"/>
                    <a:pt x="223" y="301"/>
                  </a:cubicBezTo>
                  <a:cubicBezTo>
                    <a:pt x="222" y="302"/>
                    <a:pt x="221" y="302"/>
                    <a:pt x="220" y="303"/>
                  </a:cubicBezTo>
                  <a:cubicBezTo>
                    <a:pt x="221" y="302"/>
                    <a:pt x="221" y="302"/>
                    <a:pt x="221" y="303"/>
                  </a:cubicBezTo>
                  <a:cubicBezTo>
                    <a:pt x="220" y="303"/>
                    <a:pt x="220" y="303"/>
                    <a:pt x="220" y="303"/>
                  </a:cubicBezTo>
                  <a:cubicBezTo>
                    <a:pt x="219" y="303"/>
                    <a:pt x="220" y="303"/>
                    <a:pt x="221" y="303"/>
                  </a:cubicBezTo>
                  <a:cubicBezTo>
                    <a:pt x="219" y="303"/>
                    <a:pt x="221" y="304"/>
                    <a:pt x="219" y="304"/>
                  </a:cubicBezTo>
                  <a:cubicBezTo>
                    <a:pt x="222" y="304"/>
                    <a:pt x="218" y="304"/>
                    <a:pt x="22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22" y="304"/>
                    <a:pt x="223" y="304"/>
                    <a:pt x="224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5"/>
                    <a:pt x="221" y="304"/>
                    <a:pt x="221" y="304"/>
                  </a:cubicBezTo>
                  <a:cubicBezTo>
                    <a:pt x="221" y="304"/>
                    <a:pt x="221" y="305"/>
                    <a:pt x="221" y="305"/>
                  </a:cubicBezTo>
                  <a:cubicBezTo>
                    <a:pt x="219" y="305"/>
                    <a:pt x="221" y="305"/>
                    <a:pt x="220" y="305"/>
                  </a:cubicBezTo>
                  <a:cubicBezTo>
                    <a:pt x="222" y="305"/>
                    <a:pt x="220" y="305"/>
                    <a:pt x="221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1" y="305"/>
                    <a:pt x="221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3" y="306"/>
                    <a:pt x="223" y="306"/>
                    <a:pt x="223" y="306"/>
                  </a:cubicBezTo>
                  <a:cubicBezTo>
                    <a:pt x="223" y="306"/>
                    <a:pt x="222" y="306"/>
                    <a:pt x="222" y="306"/>
                  </a:cubicBezTo>
                  <a:cubicBezTo>
                    <a:pt x="222" y="306"/>
                    <a:pt x="221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0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7"/>
                    <a:pt x="221" y="307"/>
                    <a:pt x="222" y="307"/>
                  </a:cubicBezTo>
                  <a:cubicBezTo>
                    <a:pt x="222" y="307"/>
                    <a:pt x="221" y="307"/>
                    <a:pt x="221" y="307"/>
                  </a:cubicBezTo>
                  <a:cubicBezTo>
                    <a:pt x="221" y="307"/>
                    <a:pt x="221" y="307"/>
                    <a:pt x="221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10"/>
                    <a:pt x="222" y="309"/>
                    <a:pt x="222" y="309"/>
                  </a:cubicBezTo>
                  <a:cubicBezTo>
                    <a:pt x="222" y="310"/>
                    <a:pt x="222" y="312"/>
                    <a:pt x="222" y="311"/>
                  </a:cubicBezTo>
                  <a:cubicBezTo>
                    <a:pt x="222" y="311"/>
                    <a:pt x="222" y="311"/>
                    <a:pt x="222" y="311"/>
                  </a:cubicBezTo>
                  <a:cubicBezTo>
                    <a:pt x="222" y="311"/>
                    <a:pt x="222" y="312"/>
                    <a:pt x="221" y="312"/>
                  </a:cubicBezTo>
                  <a:cubicBezTo>
                    <a:pt x="221" y="311"/>
                    <a:pt x="221" y="311"/>
                    <a:pt x="221" y="310"/>
                  </a:cubicBezTo>
                  <a:cubicBezTo>
                    <a:pt x="221" y="308"/>
                    <a:pt x="221" y="309"/>
                    <a:pt x="220" y="309"/>
                  </a:cubicBezTo>
                  <a:cubicBezTo>
                    <a:pt x="220" y="310"/>
                    <a:pt x="220" y="310"/>
                    <a:pt x="220" y="310"/>
                  </a:cubicBezTo>
                  <a:cubicBezTo>
                    <a:pt x="220" y="311"/>
                    <a:pt x="220" y="309"/>
                    <a:pt x="220" y="309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3"/>
                    <a:pt x="219" y="311"/>
                    <a:pt x="219" y="310"/>
                  </a:cubicBezTo>
                  <a:cubicBezTo>
                    <a:pt x="219" y="311"/>
                    <a:pt x="218" y="314"/>
                    <a:pt x="217" y="315"/>
                  </a:cubicBezTo>
                  <a:cubicBezTo>
                    <a:pt x="217" y="315"/>
                    <a:pt x="216" y="316"/>
                    <a:pt x="216" y="316"/>
                  </a:cubicBezTo>
                  <a:cubicBezTo>
                    <a:pt x="216" y="314"/>
                    <a:pt x="216" y="316"/>
                    <a:pt x="216" y="315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17" y="313"/>
                    <a:pt x="217" y="311"/>
                    <a:pt x="217" y="310"/>
                  </a:cubicBezTo>
                  <a:cubicBezTo>
                    <a:pt x="217" y="311"/>
                    <a:pt x="216" y="309"/>
                    <a:pt x="216" y="309"/>
                  </a:cubicBezTo>
                  <a:cubicBezTo>
                    <a:pt x="215" y="312"/>
                    <a:pt x="215" y="310"/>
                    <a:pt x="214" y="313"/>
                  </a:cubicBezTo>
                  <a:cubicBezTo>
                    <a:pt x="214" y="313"/>
                    <a:pt x="214" y="311"/>
                    <a:pt x="214" y="310"/>
                  </a:cubicBezTo>
                  <a:cubicBezTo>
                    <a:pt x="213" y="311"/>
                    <a:pt x="213" y="310"/>
                    <a:pt x="212" y="310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2" y="310"/>
                    <a:pt x="211" y="309"/>
                    <a:pt x="210" y="312"/>
                  </a:cubicBezTo>
                  <a:cubicBezTo>
                    <a:pt x="211" y="310"/>
                    <a:pt x="211" y="310"/>
                    <a:pt x="211" y="310"/>
                  </a:cubicBezTo>
                  <a:cubicBezTo>
                    <a:pt x="210" y="309"/>
                    <a:pt x="210" y="313"/>
                    <a:pt x="209" y="312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9" y="312"/>
                    <a:pt x="209" y="309"/>
                    <a:pt x="208" y="311"/>
                  </a:cubicBezTo>
                  <a:cubicBezTo>
                    <a:pt x="209" y="310"/>
                    <a:pt x="209" y="310"/>
                    <a:pt x="209" y="310"/>
                  </a:cubicBezTo>
                  <a:cubicBezTo>
                    <a:pt x="208" y="310"/>
                    <a:pt x="208" y="310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8" y="308"/>
                    <a:pt x="207" y="311"/>
                    <a:pt x="207" y="311"/>
                  </a:cubicBezTo>
                  <a:cubicBezTo>
                    <a:pt x="207" y="310"/>
                    <a:pt x="207" y="309"/>
                    <a:pt x="207" y="309"/>
                  </a:cubicBezTo>
                  <a:cubicBezTo>
                    <a:pt x="206" y="310"/>
                    <a:pt x="206" y="310"/>
                    <a:pt x="205" y="311"/>
                  </a:cubicBezTo>
                  <a:cubicBezTo>
                    <a:pt x="206" y="309"/>
                    <a:pt x="206" y="309"/>
                    <a:pt x="206" y="309"/>
                  </a:cubicBezTo>
                  <a:cubicBezTo>
                    <a:pt x="203" y="308"/>
                    <a:pt x="201" y="307"/>
                    <a:pt x="199" y="309"/>
                  </a:cubicBezTo>
                  <a:cubicBezTo>
                    <a:pt x="199" y="306"/>
                    <a:pt x="199" y="308"/>
                    <a:pt x="199" y="306"/>
                  </a:cubicBezTo>
                  <a:cubicBezTo>
                    <a:pt x="199" y="308"/>
                    <a:pt x="199" y="306"/>
                    <a:pt x="198" y="307"/>
                  </a:cubicBezTo>
                  <a:close/>
                  <a:moveTo>
                    <a:pt x="221" y="306"/>
                  </a:move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6"/>
                    <a:pt x="222" y="306"/>
                  </a:cubicBezTo>
                  <a:cubicBezTo>
                    <a:pt x="222" y="306"/>
                    <a:pt x="221" y="306"/>
                    <a:pt x="221" y="306"/>
                  </a:cubicBezTo>
                  <a:close/>
                  <a:moveTo>
                    <a:pt x="222" y="306"/>
                  </a:moveTo>
                  <a:cubicBezTo>
                    <a:pt x="222" y="306"/>
                    <a:pt x="222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2" y="306"/>
                    <a:pt x="222" y="306"/>
                    <a:pt x="222" y="306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6"/>
                    <a:pt x="222" y="307"/>
                    <a:pt x="222" y="307"/>
                  </a:cubicBezTo>
                  <a:close/>
                  <a:moveTo>
                    <a:pt x="382" y="181"/>
                  </a:moveTo>
                  <a:cubicBezTo>
                    <a:pt x="383" y="179"/>
                    <a:pt x="383" y="179"/>
                    <a:pt x="383" y="179"/>
                  </a:cubicBezTo>
                  <a:cubicBezTo>
                    <a:pt x="384" y="180"/>
                    <a:pt x="384" y="181"/>
                    <a:pt x="384" y="182"/>
                  </a:cubicBezTo>
                  <a:cubicBezTo>
                    <a:pt x="385" y="180"/>
                    <a:pt x="387" y="181"/>
                    <a:pt x="387" y="180"/>
                  </a:cubicBezTo>
                  <a:cubicBezTo>
                    <a:pt x="388" y="180"/>
                    <a:pt x="387" y="181"/>
                    <a:pt x="387" y="181"/>
                  </a:cubicBezTo>
                  <a:cubicBezTo>
                    <a:pt x="388" y="181"/>
                    <a:pt x="391" y="180"/>
                    <a:pt x="392" y="181"/>
                  </a:cubicBezTo>
                  <a:cubicBezTo>
                    <a:pt x="391" y="182"/>
                    <a:pt x="391" y="182"/>
                    <a:pt x="391" y="182"/>
                  </a:cubicBezTo>
                  <a:cubicBezTo>
                    <a:pt x="393" y="184"/>
                    <a:pt x="393" y="186"/>
                    <a:pt x="393" y="188"/>
                  </a:cubicBezTo>
                  <a:cubicBezTo>
                    <a:pt x="389" y="186"/>
                    <a:pt x="384" y="185"/>
                    <a:pt x="380" y="183"/>
                  </a:cubicBezTo>
                  <a:cubicBezTo>
                    <a:pt x="381" y="183"/>
                    <a:pt x="382" y="183"/>
                    <a:pt x="382" y="181"/>
                  </a:cubicBezTo>
                  <a:close/>
                  <a:moveTo>
                    <a:pt x="262" y="151"/>
                  </a:moveTo>
                  <a:cubicBezTo>
                    <a:pt x="262" y="150"/>
                    <a:pt x="262" y="150"/>
                    <a:pt x="262" y="150"/>
                  </a:cubicBezTo>
                  <a:cubicBezTo>
                    <a:pt x="262" y="150"/>
                    <a:pt x="262" y="150"/>
                    <a:pt x="262" y="150"/>
                  </a:cubicBezTo>
                  <a:cubicBezTo>
                    <a:pt x="263" y="148"/>
                    <a:pt x="264" y="146"/>
                    <a:pt x="264" y="144"/>
                  </a:cubicBezTo>
                  <a:cubicBezTo>
                    <a:pt x="265" y="144"/>
                    <a:pt x="265" y="145"/>
                    <a:pt x="265" y="146"/>
                  </a:cubicBezTo>
                  <a:cubicBezTo>
                    <a:pt x="267" y="141"/>
                    <a:pt x="267" y="135"/>
                    <a:pt x="267" y="130"/>
                  </a:cubicBezTo>
                  <a:cubicBezTo>
                    <a:pt x="268" y="130"/>
                    <a:pt x="268" y="131"/>
                    <a:pt x="269" y="133"/>
                  </a:cubicBezTo>
                  <a:cubicBezTo>
                    <a:pt x="271" y="128"/>
                    <a:pt x="267" y="127"/>
                    <a:pt x="269" y="122"/>
                  </a:cubicBezTo>
                  <a:cubicBezTo>
                    <a:pt x="270" y="121"/>
                    <a:pt x="271" y="118"/>
                    <a:pt x="271" y="119"/>
                  </a:cubicBezTo>
                  <a:cubicBezTo>
                    <a:pt x="271" y="117"/>
                    <a:pt x="272" y="109"/>
                    <a:pt x="271" y="107"/>
                  </a:cubicBezTo>
                  <a:cubicBezTo>
                    <a:pt x="272" y="106"/>
                    <a:pt x="272" y="105"/>
                    <a:pt x="273" y="103"/>
                  </a:cubicBezTo>
                  <a:cubicBezTo>
                    <a:pt x="274" y="104"/>
                    <a:pt x="274" y="105"/>
                    <a:pt x="275" y="107"/>
                  </a:cubicBezTo>
                  <a:cubicBezTo>
                    <a:pt x="274" y="107"/>
                    <a:pt x="273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2" y="111"/>
                    <a:pt x="272" y="111"/>
                    <a:pt x="272" y="111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33"/>
                    <a:pt x="272" y="145"/>
                    <a:pt x="271" y="156"/>
                  </a:cubicBezTo>
                  <a:cubicBezTo>
                    <a:pt x="271" y="160"/>
                    <a:pt x="271" y="162"/>
                    <a:pt x="270" y="164"/>
                  </a:cubicBezTo>
                  <a:cubicBezTo>
                    <a:pt x="268" y="161"/>
                    <a:pt x="265" y="157"/>
                    <a:pt x="265" y="152"/>
                  </a:cubicBezTo>
                  <a:cubicBezTo>
                    <a:pt x="265" y="155"/>
                    <a:pt x="263" y="153"/>
                    <a:pt x="262" y="151"/>
                  </a:cubicBezTo>
                  <a:cubicBezTo>
                    <a:pt x="262" y="151"/>
                    <a:pt x="262" y="151"/>
                    <a:pt x="262" y="151"/>
                  </a:cubicBezTo>
                  <a:close/>
                  <a:moveTo>
                    <a:pt x="212" y="121"/>
                  </a:moveTo>
                  <a:cubicBezTo>
                    <a:pt x="212" y="118"/>
                    <a:pt x="212" y="116"/>
                    <a:pt x="213" y="114"/>
                  </a:cubicBezTo>
                  <a:cubicBezTo>
                    <a:pt x="215" y="119"/>
                    <a:pt x="215" y="127"/>
                    <a:pt x="213" y="134"/>
                  </a:cubicBezTo>
                  <a:cubicBezTo>
                    <a:pt x="212" y="129"/>
                    <a:pt x="211" y="125"/>
                    <a:pt x="212" y="121"/>
                  </a:cubicBezTo>
                  <a:close/>
                  <a:moveTo>
                    <a:pt x="191" y="185"/>
                  </a:moveTo>
                  <a:cubicBezTo>
                    <a:pt x="191" y="185"/>
                    <a:pt x="191" y="184"/>
                    <a:pt x="191" y="185"/>
                  </a:cubicBezTo>
                  <a:cubicBezTo>
                    <a:pt x="190" y="185"/>
                    <a:pt x="190" y="184"/>
                    <a:pt x="190" y="184"/>
                  </a:cubicBezTo>
                  <a:cubicBezTo>
                    <a:pt x="190" y="184"/>
                    <a:pt x="191" y="184"/>
                    <a:pt x="191" y="185"/>
                  </a:cubicBezTo>
                  <a:close/>
                  <a:moveTo>
                    <a:pt x="148" y="192"/>
                  </a:moveTo>
                  <a:cubicBezTo>
                    <a:pt x="148" y="191"/>
                    <a:pt x="148" y="192"/>
                    <a:pt x="148" y="192"/>
                  </a:cubicBezTo>
                  <a:cubicBezTo>
                    <a:pt x="148" y="192"/>
                    <a:pt x="148" y="192"/>
                    <a:pt x="148" y="191"/>
                  </a:cubicBezTo>
                  <a:cubicBezTo>
                    <a:pt x="148" y="191"/>
                    <a:pt x="148" y="192"/>
                    <a:pt x="148" y="192"/>
                  </a:cubicBezTo>
                  <a:close/>
                  <a:moveTo>
                    <a:pt x="134" y="148"/>
                  </a:moveTo>
                  <a:cubicBezTo>
                    <a:pt x="136" y="149"/>
                    <a:pt x="136" y="149"/>
                    <a:pt x="136" y="149"/>
                  </a:cubicBezTo>
                  <a:cubicBezTo>
                    <a:pt x="135" y="142"/>
                    <a:pt x="136" y="133"/>
                    <a:pt x="139" y="125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40" y="124"/>
                    <a:pt x="140" y="124"/>
                    <a:pt x="139" y="124"/>
                  </a:cubicBezTo>
                  <a:cubicBezTo>
                    <a:pt x="140" y="123"/>
                    <a:pt x="140" y="123"/>
                    <a:pt x="140" y="122"/>
                  </a:cubicBezTo>
                  <a:cubicBezTo>
                    <a:pt x="140" y="121"/>
                    <a:pt x="141" y="120"/>
                    <a:pt x="141" y="120"/>
                  </a:cubicBezTo>
                  <a:cubicBezTo>
                    <a:pt x="142" y="120"/>
                    <a:pt x="142" y="121"/>
                    <a:pt x="142" y="120"/>
                  </a:cubicBezTo>
                  <a:cubicBezTo>
                    <a:pt x="142" y="119"/>
                    <a:pt x="144" y="118"/>
                    <a:pt x="145" y="117"/>
                  </a:cubicBezTo>
                  <a:cubicBezTo>
                    <a:pt x="146" y="117"/>
                    <a:pt x="147" y="118"/>
                    <a:pt x="149" y="118"/>
                  </a:cubicBezTo>
                  <a:cubicBezTo>
                    <a:pt x="142" y="122"/>
                    <a:pt x="144" y="121"/>
                    <a:pt x="149" y="118"/>
                  </a:cubicBezTo>
                  <a:cubicBezTo>
                    <a:pt x="149" y="118"/>
                    <a:pt x="150" y="119"/>
                    <a:pt x="151" y="119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2" y="121"/>
                    <a:pt x="154" y="120"/>
                    <a:pt x="155" y="120"/>
                  </a:cubicBezTo>
                  <a:cubicBezTo>
                    <a:pt x="155" y="123"/>
                    <a:pt x="154" y="119"/>
                    <a:pt x="153" y="121"/>
                  </a:cubicBezTo>
                  <a:cubicBezTo>
                    <a:pt x="155" y="129"/>
                    <a:pt x="153" y="139"/>
                    <a:pt x="153" y="149"/>
                  </a:cubicBezTo>
                  <a:cubicBezTo>
                    <a:pt x="154" y="151"/>
                    <a:pt x="154" y="153"/>
                    <a:pt x="155" y="153"/>
                  </a:cubicBezTo>
                  <a:cubicBezTo>
                    <a:pt x="152" y="164"/>
                    <a:pt x="154" y="178"/>
                    <a:pt x="149" y="185"/>
                  </a:cubicBezTo>
                  <a:cubicBezTo>
                    <a:pt x="153" y="184"/>
                    <a:pt x="150" y="189"/>
                    <a:pt x="149" y="191"/>
                  </a:cubicBezTo>
                  <a:cubicBezTo>
                    <a:pt x="148" y="189"/>
                    <a:pt x="146" y="186"/>
                    <a:pt x="144" y="183"/>
                  </a:cubicBezTo>
                  <a:cubicBezTo>
                    <a:pt x="143" y="180"/>
                    <a:pt x="140" y="179"/>
                    <a:pt x="140" y="174"/>
                  </a:cubicBezTo>
                  <a:cubicBezTo>
                    <a:pt x="141" y="170"/>
                    <a:pt x="137" y="163"/>
                    <a:pt x="137" y="158"/>
                  </a:cubicBezTo>
                  <a:cubicBezTo>
                    <a:pt x="136" y="160"/>
                    <a:pt x="133" y="153"/>
                    <a:pt x="134" y="148"/>
                  </a:cubicBezTo>
                  <a:close/>
                  <a:moveTo>
                    <a:pt x="65" y="183"/>
                  </a:moveTo>
                  <a:cubicBezTo>
                    <a:pt x="65" y="185"/>
                    <a:pt x="63" y="186"/>
                    <a:pt x="63" y="187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6"/>
                    <a:pt x="64" y="186"/>
                    <a:pt x="63" y="186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4" y="183"/>
                    <a:pt x="65" y="183"/>
                    <a:pt x="65" y="183"/>
                  </a:cubicBezTo>
                  <a:close/>
                  <a:moveTo>
                    <a:pt x="63" y="185"/>
                  </a:moveTo>
                  <a:cubicBezTo>
                    <a:pt x="63" y="185"/>
                    <a:pt x="63" y="186"/>
                    <a:pt x="63" y="186"/>
                  </a:cubicBezTo>
                  <a:cubicBezTo>
                    <a:pt x="62" y="186"/>
                    <a:pt x="62" y="186"/>
                    <a:pt x="63" y="185"/>
                  </a:cubicBezTo>
                  <a:close/>
                  <a:moveTo>
                    <a:pt x="62" y="188"/>
                  </a:moveTo>
                  <a:cubicBezTo>
                    <a:pt x="62" y="188"/>
                    <a:pt x="62" y="188"/>
                    <a:pt x="63" y="187"/>
                  </a:cubicBezTo>
                  <a:cubicBezTo>
                    <a:pt x="63" y="190"/>
                    <a:pt x="64" y="192"/>
                    <a:pt x="64" y="196"/>
                  </a:cubicBezTo>
                  <a:cubicBezTo>
                    <a:pt x="62" y="197"/>
                    <a:pt x="62" y="192"/>
                    <a:pt x="62" y="188"/>
                  </a:cubicBezTo>
                  <a:close/>
                  <a:moveTo>
                    <a:pt x="16" y="210"/>
                  </a:move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lose/>
                  <a:moveTo>
                    <a:pt x="17" y="208"/>
                  </a:moveTo>
                  <a:cubicBezTo>
                    <a:pt x="17" y="208"/>
                    <a:pt x="17" y="208"/>
                    <a:pt x="17" y="207"/>
                  </a:cubicBezTo>
                  <a:cubicBezTo>
                    <a:pt x="17" y="207"/>
                    <a:pt x="17" y="206"/>
                    <a:pt x="18" y="206"/>
                  </a:cubicBezTo>
                  <a:cubicBezTo>
                    <a:pt x="18" y="207"/>
                    <a:pt x="18" y="207"/>
                    <a:pt x="18" y="208"/>
                  </a:cubicBezTo>
                  <a:cubicBezTo>
                    <a:pt x="18" y="208"/>
                    <a:pt x="18" y="208"/>
                    <a:pt x="17" y="208"/>
                  </a:cubicBezTo>
                  <a:close/>
                  <a:moveTo>
                    <a:pt x="18" y="212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lose/>
                  <a:moveTo>
                    <a:pt x="19" y="213"/>
                  </a:move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lose/>
                  <a:moveTo>
                    <a:pt x="20" y="214"/>
                  </a:move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lose/>
                  <a:moveTo>
                    <a:pt x="21" y="217"/>
                  </a:moveTo>
                  <a:cubicBezTo>
                    <a:pt x="21" y="216"/>
                    <a:pt x="21" y="216"/>
                    <a:pt x="21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2" y="216"/>
                    <a:pt x="21" y="216"/>
                    <a:pt x="21" y="217"/>
                  </a:cubicBezTo>
                  <a:close/>
                  <a:moveTo>
                    <a:pt x="21" y="214"/>
                  </a:move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2" y="214"/>
                    <a:pt x="22" y="214"/>
                    <a:pt x="22" y="214"/>
                  </a:cubicBezTo>
                  <a:lnTo>
                    <a:pt x="21" y="214"/>
                  </a:lnTo>
                  <a:close/>
                  <a:moveTo>
                    <a:pt x="122" y="297"/>
                  </a:moveTo>
                  <a:cubicBezTo>
                    <a:pt x="122" y="297"/>
                    <a:pt x="122" y="297"/>
                    <a:pt x="122" y="297"/>
                  </a:cubicBezTo>
                  <a:cubicBezTo>
                    <a:pt x="122" y="297"/>
                    <a:pt x="122" y="297"/>
                    <a:pt x="122" y="297"/>
                  </a:cubicBezTo>
                  <a:close/>
                  <a:moveTo>
                    <a:pt x="123" y="297"/>
                  </a:moveTo>
                  <a:cubicBezTo>
                    <a:pt x="122" y="298"/>
                    <a:pt x="122" y="297"/>
                    <a:pt x="122" y="297"/>
                  </a:cubicBezTo>
                  <a:cubicBezTo>
                    <a:pt x="122" y="297"/>
                    <a:pt x="122" y="297"/>
                    <a:pt x="123" y="297"/>
                  </a:cubicBezTo>
                  <a:cubicBezTo>
                    <a:pt x="123" y="297"/>
                    <a:pt x="123" y="297"/>
                    <a:pt x="123" y="297"/>
                  </a:cubicBezTo>
                  <a:close/>
                  <a:moveTo>
                    <a:pt x="213" y="429"/>
                  </a:move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4" name="Freeform 437"/>
            <p:cNvSpPr/>
            <p:nvPr/>
          </p:nvSpPr>
          <p:spPr>
            <a:xfrm>
              <a:off x="9994900" y="4794250"/>
              <a:ext cx="7937" cy="4763"/>
            </a:xfrm>
            <a:custGeom>
              <a:avLst/>
              <a:gdLst/>
              <a:ahLst/>
              <a:cxnLst>
                <a:cxn ang="0">
                  <a:pos x="3968" y="0"/>
                </a:cxn>
                <a:cxn ang="0">
                  <a:pos x="7937" y="0"/>
                </a:cxn>
                <a:cxn ang="0">
                  <a:pos x="3968" y="0"/>
                </a:cxn>
              </a:cxnLst>
              <a:rect l="0" t="0" r="0" b="0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5" name="Freeform 438"/>
            <p:cNvSpPr/>
            <p:nvPr/>
          </p:nvSpPr>
          <p:spPr>
            <a:xfrm>
              <a:off x="10002838" y="4794250"/>
              <a:ext cx="6350" cy="7938"/>
            </a:xfrm>
            <a:custGeom>
              <a:avLst/>
              <a:gdLst/>
              <a:ahLst/>
              <a:cxnLst>
                <a:cxn ang="0">
                  <a:pos x="3175" y="7938"/>
                </a:cxn>
                <a:cxn ang="0">
                  <a:pos x="6350" y="3969"/>
                </a:cxn>
                <a:cxn ang="0">
                  <a:pos x="3175" y="7938"/>
                </a:cxn>
              </a:cxnLst>
              <a:rect l="0" t="0" r="0" b="0"/>
              <a:pathLst>
                <a:path w="2" h="2">
                  <a:moveTo>
                    <a:pt x="1" y="2"/>
                  </a:moveTo>
                  <a:cubicBezTo>
                    <a:pt x="1" y="2"/>
                    <a:pt x="2" y="1"/>
                    <a:pt x="2" y="1"/>
                  </a:cubicBezTo>
                  <a:cubicBezTo>
                    <a:pt x="0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6" name="Freeform 439"/>
            <p:cNvSpPr/>
            <p:nvPr/>
          </p:nvSpPr>
          <p:spPr>
            <a:xfrm>
              <a:off x="10387013" y="4486275"/>
              <a:ext cx="6350" cy="317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175" y="0"/>
                </a:cxn>
                <a:cxn ang="0">
                  <a:pos x="0" y="3175"/>
                </a:cxn>
              </a:cxnLst>
              <a:rect l="0" t="0" r="0" b="0"/>
              <a:pathLst>
                <a:path w="2" h="1">
                  <a:moveTo>
                    <a:pt x="0" y="1"/>
                  </a:moveTo>
                  <a:cubicBezTo>
                    <a:pt x="0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7" name="Freeform 440"/>
            <p:cNvSpPr/>
            <p:nvPr/>
          </p:nvSpPr>
          <p:spPr>
            <a:xfrm>
              <a:off x="10431463" y="4527550"/>
              <a:ext cx="7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37" y="0"/>
                </a:cxn>
                <a:cxn ang="0">
                  <a:pos x="0" y="0"/>
                </a:cxn>
              </a:cxnLst>
              <a:rect l="0" t="0" r="0" b="0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8" name="Freeform 441"/>
            <p:cNvSpPr/>
            <p:nvPr/>
          </p:nvSpPr>
          <p:spPr>
            <a:xfrm>
              <a:off x="10055225" y="3929063"/>
              <a:ext cx="3175" cy="7938"/>
            </a:xfrm>
            <a:custGeom>
              <a:avLst/>
              <a:gdLst/>
              <a:ahLst/>
              <a:cxnLst>
                <a:cxn ang="0">
                  <a:pos x="0" y="7938"/>
                </a:cxn>
                <a:cxn ang="0">
                  <a:pos x="3175" y="3969"/>
                </a:cxn>
                <a:cxn ang="0">
                  <a:pos x="0" y="7938"/>
                </a:cxn>
              </a:cxnLst>
              <a:rect l="0" t="0" r="0" b="0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49" name="Freeform 442"/>
            <p:cNvSpPr/>
            <p:nvPr/>
          </p:nvSpPr>
          <p:spPr>
            <a:xfrm>
              <a:off x="10272713" y="4711700"/>
              <a:ext cx="47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62" y="0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0" name="Freeform 443"/>
            <p:cNvSpPr/>
            <p:nvPr/>
          </p:nvSpPr>
          <p:spPr>
            <a:xfrm>
              <a:off x="10269538" y="4673600"/>
              <a:ext cx="7937" cy="4763"/>
            </a:xfrm>
            <a:custGeom>
              <a:avLst/>
              <a:gdLst/>
              <a:ahLst/>
              <a:cxnLst>
                <a:cxn ang="0">
                  <a:pos x="3968" y="4763"/>
                </a:cxn>
                <a:cxn ang="0">
                  <a:pos x="3968" y="0"/>
                </a:cxn>
                <a:cxn ang="0">
                  <a:pos x="3968" y="4763"/>
                </a:cxn>
              </a:cxnLst>
              <a:rect l="0" t="0" r="0" b="0"/>
              <a:pathLst>
                <a:path w="2" h="1">
                  <a:moveTo>
                    <a:pt x="1" y="1"/>
                  </a:moveTo>
                  <a:cubicBezTo>
                    <a:pt x="2" y="1"/>
                    <a:pt x="0" y="1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1" name="Freeform 444"/>
            <p:cNvSpPr/>
            <p:nvPr/>
          </p:nvSpPr>
          <p:spPr>
            <a:xfrm>
              <a:off x="10266363" y="4662488"/>
              <a:ext cx="3175" cy="4763"/>
            </a:xfrm>
            <a:custGeom>
              <a:avLst/>
              <a:gdLst/>
              <a:ahLst/>
              <a:cxnLst>
                <a:cxn ang="0">
                  <a:pos x="3175" y="4763"/>
                </a:cxn>
                <a:cxn ang="0">
                  <a:pos x="0" y="0"/>
                </a:cxn>
                <a:cxn ang="0">
                  <a:pos x="0" y="4763"/>
                </a:cxn>
                <a:cxn ang="0">
                  <a:pos x="3175" y="4763"/>
                </a:cxn>
              </a:cxnLst>
              <a:rect l="0" t="0" r="0" b="0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2" name="Freeform 445"/>
            <p:cNvSpPr/>
            <p:nvPr/>
          </p:nvSpPr>
          <p:spPr>
            <a:xfrm>
              <a:off x="10261600" y="4708525"/>
              <a:ext cx="7937" cy="317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7937" y="0"/>
                </a:cxn>
                <a:cxn ang="0">
                  <a:pos x="0" y="3175"/>
                </a:cxn>
              </a:cxnLst>
              <a:rect l="0" t="0" r="0" b="0"/>
              <a:pathLst>
                <a:path w="2" h="1">
                  <a:moveTo>
                    <a:pt x="0" y="1"/>
                  </a:moveTo>
                  <a:cubicBezTo>
                    <a:pt x="2" y="1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3" name="Freeform 446"/>
            <p:cNvSpPr/>
            <p:nvPr/>
          </p:nvSpPr>
          <p:spPr>
            <a:xfrm>
              <a:off x="10220325" y="4818063"/>
              <a:ext cx="7937" cy="3175"/>
            </a:xfrm>
            <a:custGeom>
              <a:avLst/>
              <a:gdLst/>
              <a:ahLst/>
              <a:cxnLst>
                <a:cxn ang="0">
                  <a:pos x="3968" y="3175"/>
                </a:cxn>
                <a:cxn ang="0">
                  <a:pos x="0" y="0"/>
                </a:cxn>
                <a:cxn ang="0">
                  <a:pos x="3968" y="3175"/>
                </a:cxn>
              </a:cxnLst>
              <a:rect l="0" t="0" r="0" b="0"/>
              <a:pathLst>
                <a:path w="2" h="1">
                  <a:moveTo>
                    <a:pt x="1" y="1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4" name="Freeform 447"/>
            <p:cNvSpPr/>
            <p:nvPr/>
          </p:nvSpPr>
          <p:spPr>
            <a:xfrm>
              <a:off x="10118725" y="4005263"/>
              <a:ext cx="7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37" y="0"/>
                </a:cxn>
                <a:cxn ang="0">
                  <a:pos x="0" y="0"/>
                </a:cxn>
              </a:cxnLst>
              <a:rect l="0" t="0" r="0" b="0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5" name="Freeform 448"/>
            <p:cNvSpPr/>
            <p:nvPr/>
          </p:nvSpPr>
          <p:spPr>
            <a:xfrm>
              <a:off x="10255250" y="4745038"/>
              <a:ext cx="6350" cy="0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6350" y="0"/>
                </a:cxn>
                <a:cxn ang="0">
                  <a:pos x="3175" y="0"/>
                </a:cxn>
                <a:cxn ang="0">
                  <a:pos x="3175" y="0"/>
                </a:cxn>
              </a:cxnLst>
              <a:rect l="0" t="0" r="0" b="0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6" name="Freeform 449"/>
            <p:cNvSpPr/>
            <p:nvPr/>
          </p:nvSpPr>
          <p:spPr>
            <a:xfrm>
              <a:off x="10220325" y="4810125"/>
              <a:ext cx="11112" cy="317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11112" y="3175"/>
                </a:cxn>
                <a:cxn ang="0">
                  <a:pos x="0" y="3175"/>
                </a:cxn>
              </a:cxnLst>
              <a:rect l="0" t="0" r="0" b="0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7" name="Freeform 450"/>
            <p:cNvSpPr/>
            <p:nvPr/>
          </p:nvSpPr>
          <p:spPr>
            <a:xfrm>
              <a:off x="10261600" y="4741863"/>
              <a:ext cx="4762" cy="0"/>
            </a:xfrm>
            <a:custGeom>
              <a:avLst/>
              <a:gdLst/>
              <a:ahLst/>
              <a:cxnLst>
                <a:cxn ang="0">
                  <a:pos x="4762" y="0"/>
                </a:cxn>
                <a:cxn ang="0">
                  <a:pos x="0" y="0"/>
                </a:cxn>
                <a:cxn ang="0">
                  <a:pos x="4762" y="0"/>
                </a:cxn>
              </a:cxnLst>
              <a:rect l="0" t="0" r="0" b="0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8" name="Freeform 451"/>
            <p:cNvSpPr/>
            <p:nvPr/>
          </p:nvSpPr>
          <p:spPr>
            <a:xfrm>
              <a:off x="10258425" y="4730750"/>
              <a:ext cx="7937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37" y="3175"/>
                </a:cxn>
                <a:cxn ang="0">
                  <a:pos x="0" y="0"/>
                </a:cxn>
              </a:cxnLst>
              <a:rect l="0" t="0" r="0" b="0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659" name="Freeform 452"/>
            <p:cNvSpPr/>
            <p:nvPr/>
          </p:nvSpPr>
          <p:spPr>
            <a:xfrm>
              <a:off x="10258425" y="4738688"/>
              <a:ext cx="14287" cy="317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571" y="3175"/>
                </a:cxn>
                <a:cxn ang="0">
                  <a:pos x="7143" y="0"/>
                </a:cxn>
                <a:cxn ang="0">
                  <a:pos x="14287" y="0"/>
                </a:cxn>
                <a:cxn ang="0">
                  <a:pos x="0" y="3175"/>
                </a:cxn>
                <a:cxn ang="0">
                  <a:pos x="0" y="3175"/>
                </a:cxn>
              </a:cxnLst>
              <a:rect l="0" t="0" r="0" b="0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4660" name="组合 10"/>
          <p:cNvGrpSpPr/>
          <p:nvPr/>
        </p:nvGrpSpPr>
        <p:grpSpPr>
          <a:xfrm>
            <a:off x="902970" y="182245"/>
            <a:ext cx="5248275" cy="1517650"/>
            <a:chOff x="44026" y="-204402"/>
            <a:chExt cx="5248277" cy="1516609"/>
          </a:xfrm>
        </p:grpSpPr>
        <p:grpSp>
          <p:nvGrpSpPr>
            <p:cNvPr id="94661" name="组合 8"/>
            <p:cNvGrpSpPr/>
            <p:nvPr/>
          </p:nvGrpSpPr>
          <p:grpSpPr>
            <a:xfrm>
              <a:off x="827584" y="1036143"/>
              <a:ext cx="4464719" cy="140996"/>
              <a:chOff x="617922" y="1097616"/>
              <a:chExt cx="4464719" cy="140996"/>
            </a:xfrm>
          </p:grpSpPr>
          <p:sp>
            <p:nvSpPr>
              <p:cNvPr id="478" name="Freeform 334"/>
              <p:cNvSpPr>
                <a:spLocks noEditPoints="1"/>
              </p:cNvSpPr>
              <p:nvPr/>
            </p:nvSpPr>
            <p:spPr bwMode="auto">
              <a:xfrm rot="10800000" flipH="1">
                <a:off x="617922" y="1097616"/>
                <a:ext cx="2286009" cy="140995"/>
              </a:xfrm>
              <a:custGeom>
                <a:avLst/>
                <a:gdLst>
                  <a:gd name="T0" fmla="*/ 32 w 1069"/>
                  <a:gd name="T1" fmla="*/ 50 h 77"/>
                  <a:gd name="T2" fmla="*/ 29 w 1069"/>
                  <a:gd name="T3" fmla="*/ 17 h 77"/>
                  <a:gd name="T4" fmla="*/ 87 w 1069"/>
                  <a:gd name="T5" fmla="*/ 15 h 77"/>
                  <a:gd name="T6" fmla="*/ 108 w 1069"/>
                  <a:gd name="T7" fmla="*/ 20 h 77"/>
                  <a:gd name="T8" fmla="*/ 148 w 1069"/>
                  <a:gd name="T9" fmla="*/ 19 h 77"/>
                  <a:gd name="T10" fmla="*/ 191 w 1069"/>
                  <a:gd name="T11" fmla="*/ 13 h 77"/>
                  <a:gd name="T12" fmla="*/ 241 w 1069"/>
                  <a:gd name="T13" fmla="*/ 12 h 77"/>
                  <a:gd name="T14" fmla="*/ 285 w 1069"/>
                  <a:gd name="T15" fmla="*/ 10 h 77"/>
                  <a:gd name="T16" fmla="*/ 325 w 1069"/>
                  <a:gd name="T17" fmla="*/ 23 h 77"/>
                  <a:gd name="T18" fmla="*/ 385 w 1069"/>
                  <a:gd name="T19" fmla="*/ 9 h 77"/>
                  <a:gd name="T20" fmla="*/ 405 w 1069"/>
                  <a:gd name="T21" fmla="*/ 24 h 77"/>
                  <a:gd name="T22" fmla="*/ 449 w 1069"/>
                  <a:gd name="T23" fmla="*/ 12 h 77"/>
                  <a:gd name="T24" fmla="*/ 488 w 1069"/>
                  <a:gd name="T25" fmla="*/ 17 h 77"/>
                  <a:gd name="T26" fmla="*/ 530 w 1069"/>
                  <a:gd name="T27" fmla="*/ 14 h 77"/>
                  <a:gd name="T28" fmla="*/ 587 w 1069"/>
                  <a:gd name="T29" fmla="*/ 8 h 77"/>
                  <a:gd name="T30" fmla="*/ 621 w 1069"/>
                  <a:gd name="T31" fmla="*/ 19 h 77"/>
                  <a:gd name="T32" fmla="*/ 677 w 1069"/>
                  <a:gd name="T33" fmla="*/ 20 h 77"/>
                  <a:gd name="T34" fmla="*/ 716 w 1069"/>
                  <a:gd name="T35" fmla="*/ 15 h 77"/>
                  <a:gd name="T36" fmla="*/ 761 w 1069"/>
                  <a:gd name="T37" fmla="*/ 17 h 77"/>
                  <a:gd name="T38" fmla="*/ 816 w 1069"/>
                  <a:gd name="T39" fmla="*/ 9 h 77"/>
                  <a:gd name="T40" fmla="*/ 850 w 1069"/>
                  <a:gd name="T41" fmla="*/ 15 h 77"/>
                  <a:gd name="T42" fmla="*/ 890 w 1069"/>
                  <a:gd name="T43" fmla="*/ 9 h 77"/>
                  <a:gd name="T44" fmla="*/ 939 w 1069"/>
                  <a:gd name="T45" fmla="*/ 15 h 77"/>
                  <a:gd name="T46" fmla="*/ 981 w 1069"/>
                  <a:gd name="T47" fmla="*/ 29 h 77"/>
                  <a:gd name="T48" fmla="*/ 1010 w 1069"/>
                  <a:gd name="T49" fmla="*/ 27 h 77"/>
                  <a:gd name="T50" fmla="*/ 1044 w 1069"/>
                  <a:gd name="T51" fmla="*/ 53 h 77"/>
                  <a:gd name="T52" fmla="*/ 1051 w 1069"/>
                  <a:gd name="T53" fmla="*/ 58 h 77"/>
                  <a:gd name="T54" fmla="*/ 1010 w 1069"/>
                  <a:gd name="T55" fmla="*/ 69 h 77"/>
                  <a:gd name="T56" fmla="*/ 981 w 1069"/>
                  <a:gd name="T57" fmla="*/ 61 h 77"/>
                  <a:gd name="T58" fmla="*/ 928 w 1069"/>
                  <a:gd name="T59" fmla="*/ 42 h 77"/>
                  <a:gd name="T60" fmla="*/ 866 w 1069"/>
                  <a:gd name="T61" fmla="*/ 59 h 77"/>
                  <a:gd name="T62" fmla="*/ 832 w 1069"/>
                  <a:gd name="T63" fmla="*/ 53 h 77"/>
                  <a:gd name="T64" fmla="*/ 806 w 1069"/>
                  <a:gd name="T65" fmla="*/ 59 h 77"/>
                  <a:gd name="T66" fmla="*/ 756 w 1069"/>
                  <a:gd name="T67" fmla="*/ 59 h 77"/>
                  <a:gd name="T68" fmla="*/ 716 w 1069"/>
                  <a:gd name="T69" fmla="*/ 47 h 77"/>
                  <a:gd name="T70" fmla="*/ 665 w 1069"/>
                  <a:gd name="T71" fmla="*/ 40 h 77"/>
                  <a:gd name="T72" fmla="*/ 629 w 1069"/>
                  <a:gd name="T73" fmla="*/ 50 h 77"/>
                  <a:gd name="T74" fmla="*/ 584 w 1069"/>
                  <a:gd name="T75" fmla="*/ 62 h 77"/>
                  <a:gd name="T76" fmla="*/ 533 w 1069"/>
                  <a:gd name="T77" fmla="*/ 55 h 77"/>
                  <a:gd name="T78" fmla="*/ 481 w 1069"/>
                  <a:gd name="T79" fmla="*/ 50 h 77"/>
                  <a:gd name="T80" fmla="*/ 455 w 1069"/>
                  <a:gd name="T81" fmla="*/ 42 h 77"/>
                  <a:gd name="T82" fmla="*/ 412 w 1069"/>
                  <a:gd name="T83" fmla="*/ 62 h 77"/>
                  <a:gd name="T84" fmla="*/ 359 w 1069"/>
                  <a:gd name="T85" fmla="*/ 57 h 77"/>
                  <a:gd name="T86" fmla="*/ 321 w 1069"/>
                  <a:gd name="T87" fmla="*/ 56 h 77"/>
                  <a:gd name="T88" fmla="*/ 283 w 1069"/>
                  <a:gd name="T89" fmla="*/ 59 h 77"/>
                  <a:gd name="T90" fmla="*/ 246 w 1069"/>
                  <a:gd name="T91" fmla="*/ 62 h 77"/>
                  <a:gd name="T92" fmla="*/ 203 w 1069"/>
                  <a:gd name="T93" fmla="*/ 58 h 77"/>
                  <a:gd name="T94" fmla="*/ 174 w 1069"/>
                  <a:gd name="T95" fmla="*/ 63 h 77"/>
                  <a:gd name="T96" fmla="*/ 153 w 1069"/>
                  <a:gd name="T97" fmla="*/ 58 h 77"/>
                  <a:gd name="T98" fmla="*/ 115 w 1069"/>
                  <a:gd name="T99" fmla="*/ 57 h 77"/>
                  <a:gd name="T100" fmla="*/ 364 w 1069"/>
                  <a:gd name="T101" fmla="*/ 18 h 77"/>
                  <a:gd name="T102" fmla="*/ 13 w 1069"/>
                  <a:gd name="T103" fmla="*/ 43 h 77"/>
                  <a:gd name="T104" fmla="*/ 179 w 1069"/>
                  <a:gd name="T105" fmla="*/ 29 h 77"/>
                  <a:gd name="T106" fmla="*/ 233 w 1069"/>
                  <a:gd name="T107" fmla="*/ 45 h 77"/>
                  <a:gd name="T108" fmla="*/ 276 w 1069"/>
                  <a:gd name="T109" fmla="*/ 32 h 77"/>
                  <a:gd name="T110" fmla="*/ 404 w 1069"/>
                  <a:gd name="T111" fmla="*/ 35 h 77"/>
                  <a:gd name="T112" fmla="*/ 479 w 1069"/>
                  <a:gd name="T113" fmla="*/ 39 h 77"/>
                  <a:gd name="T114" fmla="*/ 612 w 1069"/>
                  <a:gd name="T115" fmla="*/ 27 h 77"/>
                  <a:gd name="T116" fmla="*/ 736 w 1069"/>
                  <a:gd name="T117" fmla="*/ 44 h 77"/>
                  <a:gd name="T118" fmla="*/ 789 w 1069"/>
                  <a:gd name="T119" fmla="*/ 31 h 77"/>
                  <a:gd name="T120" fmla="*/ 800 w 1069"/>
                  <a:gd name="T121" fmla="*/ 29 h 77"/>
                  <a:gd name="T122" fmla="*/ 894 w 1069"/>
                  <a:gd name="T123" fmla="*/ 41 h 77"/>
                  <a:gd name="T124" fmla="*/ 955 w 1069"/>
                  <a:gd name="T125" fmla="*/ 3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9" h="77">
                    <a:moveTo>
                      <a:pt x="63" y="56"/>
                    </a:moveTo>
                    <a:cubicBezTo>
                      <a:pt x="62" y="56"/>
                      <a:pt x="60" y="55"/>
                      <a:pt x="60" y="55"/>
                    </a:cubicBezTo>
                    <a:cubicBezTo>
                      <a:pt x="60" y="55"/>
                      <a:pt x="62" y="52"/>
                      <a:pt x="62" y="52"/>
                    </a:cubicBezTo>
                    <a:cubicBezTo>
                      <a:pt x="62" y="52"/>
                      <a:pt x="64" y="54"/>
                      <a:pt x="64" y="54"/>
                    </a:cubicBezTo>
                    <a:cubicBezTo>
                      <a:pt x="65" y="54"/>
                      <a:pt x="66" y="52"/>
                      <a:pt x="66" y="52"/>
                    </a:cubicBezTo>
                    <a:cubicBezTo>
                      <a:pt x="66" y="52"/>
                      <a:pt x="67" y="50"/>
                      <a:pt x="68" y="50"/>
                    </a:cubicBezTo>
                    <a:cubicBezTo>
                      <a:pt x="68" y="50"/>
                      <a:pt x="70" y="51"/>
                      <a:pt x="70" y="51"/>
                    </a:cubicBezTo>
                    <a:cubicBezTo>
                      <a:pt x="70" y="51"/>
                      <a:pt x="72" y="53"/>
                      <a:pt x="72" y="53"/>
                    </a:cubicBezTo>
                    <a:cubicBezTo>
                      <a:pt x="72" y="53"/>
                      <a:pt x="74" y="51"/>
                      <a:pt x="74" y="51"/>
                    </a:cubicBezTo>
                    <a:cubicBezTo>
                      <a:pt x="74" y="50"/>
                      <a:pt x="72" y="50"/>
                      <a:pt x="72" y="49"/>
                    </a:cubicBezTo>
                    <a:cubicBezTo>
                      <a:pt x="72" y="49"/>
                      <a:pt x="73" y="47"/>
                      <a:pt x="73" y="47"/>
                    </a:cubicBezTo>
                    <a:cubicBezTo>
                      <a:pt x="73" y="47"/>
                      <a:pt x="71" y="45"/>
                      <a:pt x="71" y="45"/>
                    </a:cubicBezTo>
                    <a:cubicBezTo>
                      <a:pt x="71" y="46"/>
                      <a:pt x="70" y="47"/>
                      <a:pt x="69" y="47"/>
                    </a:cubicBezTo>
                    <a:cubicBezTo>
                      <a:pt x="69" y="48"/>
                      <a:pt x="68" y="50"/>
                      <a:pt x="68" y="50"/>
                    </a:cubicBezTo>
                    <a:cubicBezTo>
                      <a:pt x="67" y="50"/>
                      <a:pt x="66" y="48"/>
                      <a:pt x="66" y="48"/>
                    </a:cubicBezTo>
                    <a:cubicBezTo>
                      <a:pt x="65" y="48"/>
                      <a:pt x="64" y="50"/>
                      <a:pt x="64" y="50"/>
                    </a:cubicBezTo>
                    <a:cubicBezTo>
                      <a:pt x="63" y="51"/>
                      <a:pt x="63" y="52"/>
                      <a:pt x="62" y="52"/>
                    </a:cubicBezTo>
                    <a:cubicBezTo>
                      <a:pt x="62" y="53"/>
                      <a:pt x="60" y="51"/>
                      <a:pt x="60" y="51"/>
                    </a:cubicBezTo>
                    <a:cubicBezTo>
                      <a:pt x="60" y="51"/>
                      <a:pt x="58" y="53"/>
                      <a:pt x="58" y="53"/>
                    </a:cubicBezTo>
                    <a:cubicBezTo>
                      <a:pt x="58" y="53"/>
                      <a:pt x="57" y="55"/>
                      <a:pt x="56" y="55"/>
                    </a:cubicBezTo>
                    <a:cubicBezTo>
                      <a:pt x="56" y="55"/>
                      <a:pt x="55" y="54"/>
                      <a:pt x="54" y="53"/>
                    </a:cubicBezTo>
                    <a:cubicBezTo>
                      <a:pt x="54" y="53"/>
                      <a:pt x="52" y="52"/>
                      <a:pt x="52" y="52"/>
                    </a:cubicBezTo>
                    <a:cubicBezTo>
                      <a:pt x="52" y="52"/>
                      <a:pt x="51" y="54"/>
                      <a:pt x="50" y="54"/>
                    </a:cubicBezTo>
                    <a:cubicBezTo>
                      <a:pt x="50" y="54"/>
                      <a:pt x="49" y="56"/>
                      <a:pt x="49" y="56"/>
                    </a:cubicBezTo>
                    <a:cubicBezTo>
                      <a:pt x="48" y="56"/>
                      <a:pt x="47" y="54"/>
                      <a:pt x="46" y="55"/>
                    </a:cubicBezTo>
                    <a:cubicBezTo>
                      <a:pt x="46" y="55"/>
                      <a:pt x="45" y="56"/>
                      <a:pt x="45" y="57"/>
                    </a:cubicBezTo>
                    <a:cubicBezTo>
                      <a:pt x="44" y="57"/>
                      <a:pt x="43" y="59"/>
                      <a:pt x="43" y="59"/>
                    </a:cubicBezTo>
                    <a:cubicBezTo>
                      <a:pt x="42" y="59"/>
                      <a:pt x="41" y="57"/>
                      <a:pt x="41" y="57"/>
                    </a:cubicBezTo>
                    <a:cubicBezTo>
                      <a:pt x="40" y="57"/>
                      <a:pt x="39" y="60"/>
                      <a:pt x="39" y="60"/>
                    </a:cubicBezTo>
                    <a:cubicBezTo>
                      <a:pt x="38" y="59"/>
                      <a:pt x="37" y="58"/>
                      <a:pt x="37" y="58"/>
                    </a:cubicBezTo>
                    <a:cubicBezTo>
                      <a:pt x="37" y="58"/>
                      <a:pt x="35" y="56"/>
                      <a:pt x="35" y="56"/>
                    </a:cubicBezTo>
                    <a:cubicBezTo>
                      <a:pt x="34" y="56"/>
                      <a:pt x="33" y="58"/>
                      <a:pt x="33" y="58"/>
                    </a:cubicBezTo>
                    <a:cubicBezTo>
                      <a:pt x="32" y="59"/>
                      <a:pt x="32" y="60"/>
                      <a:pt x="31" y="61"/>
                    </a:cubicBezTo>
                    <a:cubicBezTo>
                      <a:pt x="31" y="61"/>
                      <a:pt x="30" y="63"/>
                      <a:pt x="29" y="63"/>
                    </a:cubicBezTo>
                    <a:cubicBezTo>
                      <a:pt x="29" y="63"/>
                      <a:pt x="27" y="61"/>
                      <a:pt x="27" y="61"/>
                    </a:cubicBezTo>
                    <a:cubicBezTo>
                      <a:pt x="27" y="61"/>
                      <a:pt x="25" y="59"/>
                      <a:pt x="25" y="59"/>
                    </a:cubicBezTo>
                    <a:cubicBezTo>
                      <a:pt x="25" y="59"/>
                      <a:pt x="24" y="61"/>
                      <a:pt x="23" y="62"/>
                    </a:cubicBezTo>
                    <a:cubicBezTo>
                      <a:pt x="23" y="62"/>
                      <a:pt x="22" y="63"/>
                      <a:pt x="22" y="64"/>
                    </a:cubicBezTo>
                    <a:cubicBezTo>
                      <a:pt x="20" y="63"/>
                      <a:pt x="19" y="62"/>
                      <a:pt x="17" y="60"/>
                    </a:cubicBezTo>
                    <a:cubicBezTo>
                      <a:pt x="18" y="60"/>
                      <a:pt x="18" y="58"/>
                      <a:pt x="19" y="58"/>
                    </a:cubicBezTo>
                    <a:cubicBezTo>
                      <a:pt x="19" y="58"/>
                      <a:pt x="21" y="60"/>
                      <a:pt x="21" y="60"/>
                    </a:cubicBezTo>
                    <a:cubicBezTo>
                      <a:pt x="22" y="60"/>
                      <a:pt x="22" y="58"/>
                      <a:pt x="23" y="58"/>
                    </a:cubicBezTo>
                    <a:cubicBezTo>
                      <a:pt x="23" y="57"/>
                      <a:pt x="24" y="56"/>
                      <a:pt x="24" y="55"/>
                    </a:cubicBezTo>
                    <a:cubicBezTo>
                      <a:pt x="25" y="55"/>
                      <a:pt x="26" y="57"/>
                      <a:pt x="27" y="57"/>
                    </a:cubicBezTo>
                    <a:cubicBezTo>
                      <a:pt x="27" y="57"/>
                      <a:pt x="28" y="55"/>
                      <a:pt x="28" y="55"/>
                    </a:cubicBezTo>
                    <a:cubicBezTo>
                      <a:pt x="29" y="54"/>
                      <a:pt x="30" y="53"/>
                      <a:pt x="30" y="53"/>
                    </a:cubicBezTo>
                    <a:cubicBezTo>
                      <a:pt x="31" y="52"/>
                      <a:pt x="31" y="51"/>
                      <a:pt x="32" y="50"/>
                    </a:cubicBezTo>
                    <a:cubicBezTo>
                      <a:pt x="31" y="50"/>
                      <a:pt x="30" y="49"/>
                      <a:pt x="30" y="49"/>
                    </a:cubicBezTo>
                    <a:cubicBezTo>
                      <a:pt x="29" y="49"/>
                      <a:pt x="28" y="51"/>
                      <a:pt x="28" y="51"/>
                    </a:cubicBezTo>
                    <a:cubicBezTo>
                      <a:pt x="28" y="51"/>
                      <a:pt x="26" y="53"/>
                      <a:pt x="26" y="53"/>
                    </a:cubicBezTo>
                    <a:cubicBezTo>
                      <a:pt x="26" y="53"/>
                      <a:pt x="24" y="52"/>
                      <a:pt x="24" y="52"/>
                    </a:cubicBezTo>
                    <a:cubicBezTo>
                      <a:pt x="24" y="51"/>
                      <a:pt x="26" y="50"/>
                      <a:pt x="26" y="49"/>
                    </a:cubicBezTo>
                    <a:cubicBezTo>
                      <a:pt x="26" y="49"/>
                      <a:pt x="23" y="48"/>
                      <a:pt x="23" y="48"/>
                    </a:cubicBezTo>
                    <a:cubicBezTo>
                      <a:pt x="23" y="47"/>
                      <a:pt x="25" y="46"/>
                      <a:pt x="25" y="45"/>
                    </a:cubicBezTo>
                    <a:cubicBezTo>
                      <a:pt x="25" y="45"/>
                      <a:pt x="23" y="44"/>
                      <a:pt x="23" y="44"/>
                    </a:cubicBezTo>
                    <a:cubicBezTo>
                      <a:pt x="22" y="44"/>
                      <a:pt x="22" y="45"/>
                      <a:pt x="21" y="46"/>
                    </a:cubicBezTo>
                    <a:cubicBezTo>
                      <a:pt x="21" y="46"/>
                      <a:pt x="20" y="48"/>
                      <a:pt x="19" y="48"/>
                    </a:cubicBezTo>
                    <a:cubicBezTo>
                      <a:pt x="19" y="48"/>
                      <a:pt x="18" y="46"/>
                      <a:pt x="17" y="46"/>
                    </a:cubicBezTo>
                    <a:cubicBezTo>
                      <a:pt x="17" y="47"/>
                      <a:pt x="16" y="48"/>
                      <a:pt x="16" y="49"/>
                    </a:cubicBezTo>
                    <a:cubicBezTo>
                      <a:pt x="15" y="49"/>
                      <a:pt x="14" y="51"/>
                      <a:pt x="14" y="51"/>
                    </a:cubicBezTo>
                    <a:cubicBezTo>
                      <a:pt x="14" y="51"/>
                      <a:pt x="12" y="49"/>
                      <a:pt x="12" y="49"/>
                    </a:cubicBezTo>
                    <a:cubicBezTo>
                      <a:pt x="11" y="50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8" y="54"/>
                    </a:cubicBezTo>
                    <a:cubicBezTo>
                      <a:pt x="7" y="55"/>
                      <a:pt x="6" y="57"/>
                      <a:pt x="5" y="58"/>
                    </a:cubicBezTo>
                    <a:cubicBezTo>
                      <a:pt x="3" y="57"/>
                      <a:pt x="2" y="56"/>
                      <a:pt x="0" y="55"/>
                    </a:cubicBezTo>
                    <a:cubicBezTo>
                      <a:pt x="0" y="54"/>
                      <a:pt x="2" y="53"/>
                      <a:pt x="2" y="52"/>
                    </a:cubicBezTo>
                    <a:cubicBezTo>
                      <a:pt x="2" y="52"/>
                      <a:pt x="0" y="51"/>
                      <a:pt x="0" y="51"/>
                    </a:cubicBezTo>
                    <a:cubicBezTo>
                      <a:pt x="0" y="50"/>
                      <a:pt x="1" y="49"/>
                      <a:pt x="1" y="49"/>
                    </a:cubicBezTo>
                    <a:cubicBezTo>
                      <a:pt x="2" y="48"/>
                      <a:pt x="3" y="47"/>
                      <a:pt x="3" y="46"/>
                    </a:cubicBezTo>
                    <a:cubicBezTo>
                      <a:pt x="3" y="46"/>
                      <a:pt x="1" y="45"/>
                      <a:pt x="1" y="45"/>
                    </a:cubicBezTo>
                    <a:cubicBezTo>
                      <a:pt x="1" y="44"/>
                      <a:pt x="3" y="43"/>
                      <a:pt x="3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8"/>
                      <a:pt x="4" y="36"/>
                      <a:pt x="4" y="36"/>
                    </a:cubicBezTo>
                    <a:cubicBezTo>
                      <a:pt x="4" y="36"/>
                      <a:pt x="6" y="38"/>
                      <a:pt x="6" y="38"/>
                    </a:cubicBezTo>
                    <a:cubicBezTo>
                      <a:pt x="6" y="38"/>
                      <a:pt x="8" y="40"/>
                      <a:pt x="8" y="40"/>
                    </a:cubicBezTo>
                    <a:cubicBezTo>
                      <a:pt x="9" y="39"/>
                      <a:pt x="10" y="38"/>
                      <a:pt x="10" y="37"/>
                    </a:cubicBezTo>
                    <a:cubicBezTo>
                      <a:pt x="10" y="37"/>
                      <a:pt x="8" y="36"/>
                      <a:pt x="8" y="36"/>
                    </a:cubicBezTo>
                    <a:cubicBezTo>
                      <a:pt x="8" y="35"/>
                      <a:pt x="10" y="34"/>
                      <a:pt x="9" y="33"/>
                    </a:cubicBezTo>
                    <a:cubicBezTo>
                      <a:pt x="9" y="33"/>
                      <a:pt x="7" y="32"/>
                      <a:pt x="7" y="32"/>
                    </a:cubicBezTo>
                    <a:cubicBezTo>
                      <a:pt x="7" y="31"/>
                      <a:pt x="9" y="30"/>
                      <a:pt x="9" y="29"/>
                    </a:cubicBezTo>
                    <a:cubicBezTo>
                      <a:pt x="9" y="29"/>
                      <a:pt x="7" y="28"/>
                      <a:pt x="7" y="28"/>
                    </a:cubicBezTo>
                    <a:cubicBezTo>
                      <a:pt x="7" y="27"/>
                      <a:pt x="8" y="26"/>
                      <a:pt x="8" y="26"/>
                    </a:cubicBezTo>
                    <a:cubicBezTo>
                      <a:pt x="9" y="25"/>
                      <a:pt x="9" y="24"/>
                      <a:pt x="10" y="23"/>
                    </a:cubicBezTo>
                    <a:cubicBezTo>
                      <a:pt x="10" y="23"/>
                      <a:pt x="12" y="25"/>
                      <a:pt x="12" y="25"/>
                    </a:cubicBezTo>
                    <a:cubicBezTo>
                      <a:pt x="13" y="26"/>
                      <a:pt x="14" y="26"/>
                      <a:pt x="15" y="27"/>
                    </a:cubicBezTo>
                    <a:cubicBezTo>
                      <a:pt x="15" y="27"/>
                      <a:pt x="16" y="28"/>
                      <a:pt x="17" y="28"/>
                    </a:cubicBezTo>
                    <a:cubicBezTo>
                      <a:pt x="17" y="28"/>
                      <a:pt x="18" y="26"/>
                      <a:pt x="19" y="26"/>
                    </a:cubicBezTo>
                    <a:cubicBezTo>
                      <a:pt x="19" y="26"/>
                      <a:pt x="20" y="24"/>
                      <a:pt x="20" y="24"/>
                    </a:cubicBezTo>
                    <a:cubicBezTo>
                      <a:pt x="21" y="24"/>
                      <a:pt x="21" y="22"/>
                      <a:pt x="22" y="22"/>
                    </a:cubicBezTo>
                    <a:cubicBezTo>
                      <a:pt x="22" y="22"/>
                      <a:pt x="24" y="24"/>
                      <a:pt x="24" y="23"/>
                    </a:cubicBezTo>
                    <a:cubicBezTo>
                      <a:pt x="25" y="23"/>
                      <a:pt x="25" y="22"/>
                      <a:pt x="26" y="21"/>
                    </a:cubicBezTo>
                    <a:cubicBezTo>
                      <a:pt x="26" y="20"/>
                      <a:pt x="27" y="20"/>
                      <a:pt x="28" y="19"/>
                    </a:cubicBezTo>
                    <a:cubicBezTo>
                      <a:pt x="28" y="18"/>
                      <a:pt x="29" y="17"/>
                      <a:pt x="29" y="17"/>
                    </a:cubicBezTo>
                    <a:cubicBezTo>
                      <a:pt x="30" y="16"/>
                      <a:pt x="30" y="15"/>
                      <a:pt x="31" y="14"/>
                    </a:cubicBezTo>
                    <a:cubicBezTo>
                      <a:pt x="32" y="14"/>
                      <a:pt x="32" y="13"/>
                      <a:pt x="33" y="12"/>
                    </a:cubicBezTo>
                    <a:cubicBezTo>
                      <a:pt x="33" y="12"/>
                      <a:pt x="35" y="14"/>
                      <a:pt x="35" y="14"/>
                    </a:cubicBezTo>
                    <a:cubicBezTo>
                      <a:pt x="35" y="15"/>
                      <a:pt x="33" y="16"/>
                      <a:pt x="33" y="16"/>
                    </a:cubicBezTo>
                    <a:cubicBezTo>
                      <a:pt x="34" y="16"/>
                      <a:pt x="35" y="18"/>
                      <a:pt x="35" y="18"/>
                    </a:cubicBezTo>
                    <a:cubicBezTo>
                      <a:pt x="36" y="18"/>
                      <a:pt x="37" y="16"/>
                      <a:pt x="37" y="16"/>
                    </a:cubicBezTo>
                    <a:cubicBezTo>
                      <a:pt x="37" y="16"/>
                      <a:pt x="39" y="13"/>
                      <a:pt x="39" y="13"/>
                    </a:cubicBezTo>
                    <a:cubicBezTo>
                      <a:pt x="39" y="14"/>
                      <a:pt x="41" y="15"/>
                      <a:pt x="41" y="15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8"/>
                      <a:pt x="38" y="19"/>
                      <a:pt x="38" y="20"/>
                    </a:cubicBezTo>
                    <a:cubicBezTo>
                      <a:pt x="38" y="20"/>
                      <a:pt x="40" y="21"/>
                      <a:pt x="40" y="21"/>
                    </a:cubicBezTo>
                    <a:cubicBezTo>
                      <a:pt x="40" y="22"/>
                      <a:pt x="42" y="23"/>
                      <a:pt x="42" y="23"/>
                    </a:cubicBezTo>
                    <a:cubicBezTo>
                      <a:pt x="42" y="23"/>
                      <a:pt x="40" y="25"/>
                      <a:pt x="40" y="25"/>
                    </a:cubicBezTo>
                    <a:cubicBezTo>
                      <a:pt x="41" y="26"/>
                      <a:pt x="42" y="26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45" y="24"/>
                      <a:pt x="46" y="23"/>
                      <a:pt x="46" y="22"/>
                    </a:cubicBezTo>
                    <a:cubicBezTo>
                      <a:pt x="46" y="22"/>
                      <a:pt x="48" y="21"/>
                      <a:pt x="48" y="20"/>
                    </a:cubicBezTo>
                    <a:cubicBezTo>
                      <a:pt x="48" y="20"/>
                      <a:pt x="46" y="19"/>
                      <a:pt x="46" y="19"/>
                    </a:cubicBezTo>
                    <a:cubicBezTo>
                      <a:pt x="46" y="18"/>
                      <a:pt x="47" y="16"/>
                      <a:pt x="47" y="16"/>
                    </a:cubicBezTo>
                    <a:cubicBezTo>
                      <a:pt x="48" y="16"/>
                      <a:pt x="49" y="18"/>
                      <a:pt x="49" y="18"/>
                    </a:cubicBezTo>
                    <a:cubicBezTo>
                      <a:pt x="50" y="18"/>
                      <a:pt x="51" y="20"/>
                      <a:pt x="52" y="20"/>
                    </a:cubicBezTo>
                    <a:cubicBezTo>
                      <a:pt x="52" y="20"/>
                      <a:pt x="53" y="18"/>
                      <a:pt x="53" y="17"/>
                    </a:cubicBezTo>
                    <a:cubicBezTo>
                      <a:pt x="54" y="17"/>
                      <a:pt x="55" y="19"/>
                      <a:pt x="56" y="19"/>
                    </a:cubicBezTo>
                    <a:cubicBezTo>
                      <a:pt x="56" y="19"/>
                      <a:pt x="57" y="17"/>
                      <a:pt x="57" y="17"/>
                    </a:cubicBezTo>
                    <a:cubicBezTo>
                      <a:pt x="58" y="17"/>
                      <a:pt x="59" y="15"/>
                      <a:pt x="59" y="15"/>
                    </a:cubicBezTo>
                    <a:cubicBezTo>
                      <a:pt x="60" y="15"/>
                      <a:pt x="61" y="16"/>
                      <a:pt x="61" y="16"/>
                    </a:cubicBezTo>
                    <a:cubicBezTo>
                      <a:pt x="62" y="17"/>
                      <a:pt x="63" y="18"/>
                      <a:pt x="64" y="18"/>
                    </a:cubicBezTo>
                    <a:cubicBezTo>
                      <a:pt x="64" y="19"/>
                      <a:pt x="65" y="19"/>
                      <a:pt x="66" y="20"/>
                    </a:cubicBezTo>
                    <a:cubicBezTo>
                      <a:pt x="66" y="20"/>
                      <a:pt x="64" y="22"/>
                      <a:pt x="64" y="22"/>
                    </a:cubicBezTo>
                    <a:cubicBezTo>
                      <a:pt x="64" y="23"/>
                      <a:pt x="66" y="23"/>
                      <a:pt x="66" y="24"/>
                    </a:cubicBezTo>
                    <a:cubicBezTo>
                      <a:pt x="66" y="23"/>
                      <a:pt x="68" y="22"/>
                      <a:pt x="68" y="22"/>
                    </a:cubicBezTo>
                    <a:cubicBezTo>
                      <a:pt x="68" y="21"/>
                      <a:pt x="66" y="21"/>
                      <a:pt x="66" y="20"/>
                    </a:cubicBezTo>
                    <a:cubicBezTo>
                      <a:pt x="66" y="19"/>
                      <a:pt x="68" y="18"/>
                      <a:pt x="67" y="18"/>
                    </a:cubicBezTo>
                    <a:cubicBezTo>
                      <a:pt x="67" y="17"/>
                      <a:pt x="65" y="16"/>
                      <a:pt x="65" y="16"/>
                    </a:cubicBezTo>
                    <a:cubicBezTo>
                      <a:pt x="65" y="16"/>
                      <a:pt x="67" y="14"/>
                      <a:pt x="67" y="14"/>
                    </a:cubicBezTo>
                    <a:cubicBezTo>
                      <a:pt x="67" y="14"/>
                      <a:pt x="69" y="15"/>
                      <a:pt x="69" y="15"/>
                    </a:cubicBezTo>
                    <a:cubicBezTo>
                      <a:pt x="70" y="16"/>
                      <a:pt x="71" y="17"/>
                      <a:pt x="71" y="17"/>
                    </a:cubicBezTo>
                    <a:cubicBezTo>
                      <a:pt x="72" y="17"/>
                      <a:pt x="73" y="19"/>
                      <a:pt x="74" y="19"/>
                    </a:cubicBezTo>
                    <a:cubicBezTo>
                      <a:pt x="74" y="19"/>
                      <a:pt x="75" y="17"/>
                      <a:pt x="75" y="17"/>
                    </a:cubicBezTo>
                    <a:cubicBezTo>
                      <a:pt x="75" y="16"/>
                      <a:pt x="73" y="15"/>
                      <a:pt x="73" y="15"/>
                    </a:cubicBezTo>
                    <a:cubicBezTo>
                      <a:pt x="73" y="15"/>
                      <a:pt x="74" y="13"/>
                      <a:pt x="75" y="13"/>
                    </a:cubicBezTo>
                    <a:cubicBezTo>
                      <a:pt x="75" y="13"/>
                      <a:pt x="77" y="15"/>
                      <a:pt x="77" y="14"/>
                    </a:cubicBezTo>
                    <a:cubicBezTo>
                      <a:pt x="78" y="14"/>
                      <a:pt x="78" y="12"/>
                      <a:pt x="79" y="12"/>
                    </a:cubicBezTo>
                    <a:cubicBezTo>
                      <a:pt x="79" y="12"/>
                      <a:pt x="80" y="14"/>
                      <a:pt x="81" y="14"/>
                    </a:cubicBezTo>
                    <a:cubicBezTo>
                      <a:pt x="82" y="14"/>
                      <a:pt x="82" y="12"/>
                      <a:pt x="83" y="12"/>
                    </a:cubicBezTo>
                    <a:cubicBezTo>
                      <a:pt x="83" y="12"/>
                      <a:pt x="84" y="13"/>
                      <a:pt x="85" y="13"/>
                    </a:cubicBezTo>
                    <a:cubicBezTo>
                      <a:pt x="85" y="13"/>
                      <a:pt x="87" y="15"/>
                      <a:pt x="87" y="15"/>
                    </a:cubicBezTo>
                    <a:cubicBezTo>
                      <a:pt x="87" y="15"/>
                      <a:pt x="86" y="17"/>
                      <a:pt x="85" y="17"/>
                    </a:cubicBezTo>
                    <a:cubicBezTo>
                      <a:pt x="85" y="17"/>
                      <a:pt x="84" y="16"/>
                      <a:pt x="83" y="16"/>
                    </a:cubicBezTo>
                    <a:cubicBezTo>
                      <a:pt x="83" y="16"/>
                      <a:pt x="81" y="14"/>
                      <a:pt x="81" y="14"/>
                    </a:cubicBezTo>
                    <a:cubicBezTo>
                      <a:pt x="80" y="14"/>
                      <a:pt x="80" y="16"/>
                      <a:pt x="79" y="16"/>
                    </a:cubicBezTo>
                    <a:cubicBezTo>
                      <a:pt x="79" y="17"/>
                      <a:pt x="78" y="18"/>
                      <a:pt x="78" y="18"/>
                    </a:cubicBezTo>
                    <a:cubicBezTo>
                      <a:pt x="77" y="19"/>
                      <a:pt x="80" y="20"/>
                      <a:pt x="80" y="20"/>
                    </a:cubicBezTo>
                    <a:cubicBezTo>
                      <a:pt x="80" y="21"/>
                      <a:pt x="78" y="22"/>
                      <a:pt x="78" y="22"/>
                    </a:cubicBezTo>
                    <a:cubicBezTo>
                      <a:pt x="78" y="23"/>
                      <a:pt x="80" y="23"/>
                      <a:pt x="80" y="24"/>
                    </a:cubicBezTo>
                    <a:cubicBezTo>
                      <a:pt x="81" y="24"/>
                      <a:pt x="82" y="26"/>
                      <a:pt x="83" y="26"/>
                    </a:cubicBezTo>
                    <a:cubicBezTo>
                      <a:pt x="83" y="26"/>
                      <a:pt x="84" y="24"/>
                      <a:pt x="84" y="23"/>
                    </a:cubicBezTo>
                    <a:cubicBezTo>
                      <a:pt x="85" y="23"/>
                      <a:pt x="85" y="22"/>
                      <a:pt x="86" y="21"/>
                    </a:cubicBezTo>
                    <a:cubicBezTo>
                      <a:pt x="86" y="21"/>
                      <a:pt x="87" y="19"/>
                      <a:pt x="88" y="19"/>
                    </a:cubicBezTo>
                    <a:cubicBezTo>
                      <a:pt x="88" y="19"/>
                      <a:pt x="89" y="21"/>
                      <a:pt x="90" y="21"/>
                    </a:cubicBezTo>
                    <a:cubicBezTo>
                      <a:pt x="91" y="20"/>
                      <a:pt x="91" y="19"/>
                      <a:pt x="92" y="18"/>
                    </a:cubicBezTo>
                    <a:cubicBezTo>
                      <a:pt x="92" y="18"/>
                      <a:pt x="93" y="17"/>
                      <a:pt x="93" y="16"/>
                    </a:cubicBezTo>
                    <a:cubicBezTo>
                      <a:pt x="94" y="16"/>
                      <a:pt x="95" y="14"/>
                      <a:pt x="95" y="14"/>
                    </a:cubicBezTo>
                    <a:cubicBezTo>
                      <a:pt x="96" y="14"/>
                      <a:pt x="97" y="16"/>
                      <a:pt x="97" y="16"/>
                    </a:cubicBezTo>
                    <a:cubicBezTo>
                      <a:pt x="98" y="16"/>
                      <a:pt x="98" y="13"/>
                      <a:pt x="99" y="13"/>
                    </a:cubicBezTo>
                    <a:cubicBezTo>
                      <a:pt x="99" y="13"/>
                      <a:pt x="101" y="15"/>
                      <a:pt x="101" y="15"/>
                    </a:cubicBezTo>
                    <a:cubicBezTo>
                      <a:pt x="102" y="16"/>
                      <a:pt x="103" y="16"/>
                      <a:pt x="103" y="17"/>
                    </a:cubicBezTo>
                    <a:cubicBezTo>
                      <a:pt x="102" y="18"/>
                      <a:pt x="101" y="20"/>
                      <a:pt x="100" y="21"/>
                    </a:cubicBezTo>
                    <a:cubicBezTo>
                      <a:pt x="100" y="22"/>
                      <a:pt x="98" y="23"/>
                      <a:pt x="98" y="23"/>
                    </a:cubicBezTo>
                    <a:cubicBezTo>
                      <a:pt x="98" y="24"/>
                      <a:pt x="101" y="25"/>
                      <a:pt x="101" y="25"/>
                    </a:cubicBezTo>
                    <a:cubicBezTo>
                      <a:pt x="100" y="25"/>
                      <a:pt x="99" y="27"/>
                      <a:pt x="99" y="27"/>
                    </a:cubicBezTo>
                    <a:cubicBezTo>
                      <a:pt x="98" y="27"/>
                      <a:pt x="97" y="26"/>
                      <a:pt x="97" y="26"/>
                    </a:cubicBezTo>
                    <a:cubicBezTo>
                      <a:pt x="96" y="26"/>
                      <a:pt x="94" y="24"/>
                      <a:pt x="94" y="24"/>
                    </a:cubicBezTo>
                    <a:cubicBezTo>
                      <a:pt x="94" y="24"/>
                      <a:pt x="93" y="26"/>
                      <a:pt x="93" y="26"/>
                    </a:cubicBezTo>
                    <a:cubicBezTo>
                      <a:pt x="93" y="27"/>
                      <a:pt x="95" y="27"/>
                      <a:pt x="95" y="28"/>
                    </a:cubicBezTo>
                    <a:cubicBezTo>
                      <a:pt x="95" y="29"/>
                      <a:pt x="93" y="30"/>
                      <a:pt x="93" y="30"/>
                    </a:cubicBezTo>
                    <a:cubicBezTo>
                      <a:pt x="93" y="31"/>
                      <a:pt x="96" y="32"/>
                      <a:pt x="95" y="32"/>
                    </a:cubicBezTo>
                    <a:cubicBezTo>
                      <a:pt x="95" y="33"/>
                      <a:pt x="94" y="34"/>
                      <a:pt x="94" y="34"/>
                    </a:cubicBezTo>
                    <a:cubicBezTo>
                      <a:pt x="93" y="35"/>
                      <a:pt x="93" y="36"/>
                      <a:pt x="92" y="36"/>
                    </a:cubicBezTo>
                    <a:cubicBezTo>
                      <a:pt x="91" y="37"/>
                      <a:pt x="91" y="38"/>
                      <a:pt x="90" y="39"/>
                    </a:cubicBezTo>
                    <a:cubicBezTo>
                      <a:pt x="91" y="39"/>
                      <a:pt x="92" y="40"/>
                      <a:pt x="93" y="40"/>
                    </a:cubicBezTo>
                    <a:cubicBezTo>
                      <a:pt x="93" y="40"/>
                      <a:pt x="94" y="38"/>
                      <a:pt x="94" y="38"/>
                    </a:cubicBezTo>
                    <a:cubicBezTo>
                      <a:pt x="95" y="38"/>
                      <a:pt x="95" y="36"/>
                      <a:pt x="96" y="36"/>
                    </a:cubicBezTo>
                    <a:cubicBezTo>
                      <a:pt x="96" y="35"/>
                      <a:pt x="97" y="34"/>
                      <a:pt x="98" y="34"/>
                    </a:cubicBezTo>
                    <a:cubicBezTo>
                      <a:pt x="98" y="33"/>
                      <a:pt x="99" y="32"/>
                      <a:pt x="99" y="31"/>
                    </a:cubicBezTo>
                    <a:cubicBezTo>
                      <a:pt x="100" y="31"/>
                      <a:pt x="101" y="29"/>
                      <a:pt x="101" y="29"/>
                    </a:cubicBezTo>
                    <a:cubicBezTo>
                      <a:pt x="101" y="29"/>
                      <a:pt x="103" y="31"/>
                      <a:pt x="103" y="31"/>
                    </a:cubicBezTo>
                    <a:cubicBezTo>
                      <a:pt x="103" y="30"/>
                      <a:pt x="105" y="29"/>
                      <a:pt x="105" y="29"/>
                    </a:cubicBezTo>
                    <a:cubicBezTo>
                      <a:pt x="105" y="28"/>
                      <a:pt x="103" y="27"/>
                      <a:pt x="103" y="27"/>
                    </a:cubicBezTo>
                    <a:cubicBezTo>
                      <a:pt x="103" y="27"/>
                      <a:pt x="101" y="25"/>
                      <a:pt x="101" y="25"/>
                    </a:cubicBezTo>
                    <a:cubicBezTo>
                      <a:pt x="101" y="24"/>
                      <a:pt x="102" y="24"/>
                      <a:pt x="102" y="23"/>
                    </a:cubicBezTo>
                    <a:cubicBezTo>
                      <a:pt x="103" y="22"/>
                      <a:pt x="103" y="21"/>
                      <a:pt x="104" y="21"/>
                    </a:cubicBezTo>
                    <a:cubicBezTo>
                      <a:pt x="104" y="20"/>
                      <a:pt x="105" y="19"/>
                      <a:pt x="106" y="19"/>
                    </a:cubicBezTo>
                    <a:cubicBezTo>
                      <a:pt x="106" y="18"/>
                      <a:pt x="107" y="20"/>
                      <a:pt x="108" y="20"/>
                    </a:cubicBezTo>
                    <a:cubicBezTo>
                      <a:pt x="108" y="20"/>
                      <a:pt x="110" y="18"/>
                      <a:pt x="110" y="18"/>
                    </a:cubicBezTo>
                    <a:cubicBezTo>
                      <a:pt x="110" y="17"/>
                      <a:pt x="111" y="16"/>
                      <a:pt x="111" y="16"/>
                    </a:cubicBezTo>
                    <a:cubicBezTo>
                      <a:pt x="111" y="16"/>
                      <a:pt x="109" y="14"/>
                      <a:pt x="109" y="14"/>
                    </a:cubicBezTo>
                    <a:cubicBezTo>
                      <a:pt x="109" y="14"/>
                      <a:pt x="107" y="16"/>
                      <a:pt x="107" y="16"/>
                    </a:cubicBezTo>
                    <a:cubicBezTo>
                      <a:pt x="107" y="16"/>
                      <a:pt x="105" y="15"/>
                      <a:pt x="105" y="15"/>
                    </a:cubicBezTo>
                    <a:cubicBezTo>
                      <a:pt x="105" y="14"/>
                      <a:pt x="107" y="13"/>
                      <a:pt x="107" y="12"/>
                    </a:cubicBezTo>
                    <a:cubicBezTo>
                      <a:pt x="107" y="12"/>
                      <a:pt x="108" y="11"/>
                      <a:pt x="109" y="10"/>
                    </a:cubicBezTo>
                    <a:cubicBezTo>
                      <a:pt x="109" y="10"/>
                      <a:pt x="106" y="9"/>
                      <a:pt x="106" y="8"/>
                    </a:cubicBezTo>
                    <a:cubicBezTo>
                      <a:pt x="106" y="8"/>
                      <a:pt x="108" y="7"/>
                      <a:pt x="108" y="6"/>
                    </a:cubicBezTo>
                    <a:cubicBezTo>
                      <a:pt x="108" y="5"/>
                      <a:pt x="109" y="5"/>
                      <a:pt x="110" y="4"/>
                    </a:cubicBezTo>
                    <a:cubicBezTo>
                      <a:pt x="110" y="4"/>
                      <a:pt x="107" y="2"/>
                      <a:pt x="107" y="2"/>
                    </a:cubicBezTo>
                    <a:cubicBezTo>
                      <a:pt x="108" y="2"/>
                      <a:pt x="109" y="0"/>
                      <a:pt x="109" y="0"/>
                    </a:cubicBezTo>
                    <a:cubicBezTo>
                      <a:pt x="109" y="0"/>
                      <a:pt x="111" y="2"/>
                      <a:pt x="111" y="2"/>
                    </a:cubicBezTo>
                    <a:cubicBezTo>
                      <a:pt x="111" y="2"/>
                      <a:pt x="110" y="4"/>
                      <a:pt x="110" y="4"/>
                    </a:cubicBezTo>
                    <a:cubicBezTo>
                      <a:pt x="110" y="5"/>
                      <a:pt x="111" y="5"/>
                      <a:pt x="112" y="6"/>
                    </a:cubicBezTo>
                    <a:cubicBezTo>
                      <a:pt x="112" y="6"/>
                      <a:pt x="114" y="7"/>
                      <a:pt x="114" y="7"/>
                    </a:cubicBezTo>
                    <a:cubicBezTo>
                      <a:pt x="114" y="8"/>
                      <a:pt x="113" y="9"/>
                      <a:pt x="112" y="10"/>
                    </a:cubicBezTo>
                    <a:cubicBezTo>
                      <a:pt x="113" y="10"/>
                      <a:pt x="114" y="11"/>
                      <a:pt x="115" y="11"/>
                    </a:cubicBezTo>
                    <a:cubicBezTo>
                      <a:pt x="115" y="11"/>
                      <a:pt x="116" y="9"/>
                      <a:pt x="116" y="9"/>
                    </a:cubicBezTo>
                    <a:cubicBezTo>
                      <a:pt x="116" y="9"/>
                      <a:pt x="114" y="8"/>
                      <a:pt x="114" y="7"/>
                    </a:cubicBezTo>
                    <a:cubicBezTo>
                      <a:pt x="114" y="7"/>
                      <a:pt x="115" y="6"/>
                      <a:pt x="116" y="5"/>
                    </a:cubicBezTo>
                    <a:cubicBezTo>
                      <a:pt x="116" y="5"/>
                      <a:pt x="117" y="3"/>
                      <a:pt x="118" y="3"/>
                    </a:cubicBezTo>
                    <a:cubicBezTo>
                      <a:pt x="118" y="3"/>
                      <a:pt x="120" y="4"/>
                      <a:pt x="120" y="5"/>
                    </a:cubicBezTo>
                    <a:cubicBezTo>
                      <a:pt x="120" y="5"/>
                      <a:pt x="118" y="6"/>
                      <a:pt x="118" y="7"/>
                    </a:cubicBezTo>
                    <a:cubicBezTo>
                      <a:pt x="118" y="8"/>
                      <a:pt x="120" y="8"/>
                      <a:pt x="120" y="9"/>
                    </a:cubicBezTo>
                    <a:cubicBezTo>
                      <a:pt x="119" y="10"/>
                      <a:pt x="118" y="11"/>
                      <a:pt x="117" y="13"/>
                    </a:cubicBezTo>
                    <a:cubicBezTo>
                      <a:pt x="116" y="14"/>
                      <a:pt x="115" y="16"/>
                      <a:pt x="114" y="17"/>
                    </a:cubicBezTo>
                    <a:cubicBezTo>
                      <a:pt x="115" y="19"/>
                      <a:pt x="116" y="20"/>
                      <a:pt x="118" y="21"/>
                    </a:cubicBezTo>
                    <a:cubicBezTo>
                      <a:pt x="119" y="21"/>
                      <a:pt x="119" y="22"/>
                      <a:pt x="120" y="23"/>
                    </a:cubicBezTo>
                    <a:cubicBezTo>
                      <a:pt x="121" y="22"/>
                      <a:pt x="121" y="20"/>
                      <a:pt x="122" y="20"/>
                    </a:cubicBezTo>
                    <a:cubicBezTo>
                      <a:pt x="122" y="20"/>
                      <a:pt x="124" y="22"/>
                      <a:pt x="124" y="22"/>
                    </a:cubicBezTo>
                    <a:cubicBezTo>
                      <a:pt x="124" y="22"/>
                      <a:pt x="126" y="24"/>
                      <a:pt x="126" y="24"/>
                    </a:cubicBezTo>
                    <a:cubicBezTo>
                      <a:pt x="127" y="24"/>
                      <a:pt x="128" y="22"/>
                      <a:pt x="128" y="22"/>
                    </a:cubicBezTo>
                    <a:cubicBezTo>
                      <a:pt x="129" y="21"/>
                      <a:pt x="130" y="20"/>
                      <a:pt x="130" y="19"/>
                    </a:cubicBezTo>
                    <a:cubicBezTo>
                      <a:pt x="130" y="19"/>
                      <a:pt x="128" y="18"/>
                      <a:pt x="128" y="18"/>
                    </a:cubicBezTo>
                    <a:cubicBezTo>
                      <a:pt x="128" y="17"/>
                      <a:pt x="129" y="16"/>
                      <a:pt x="129" y="15"/>
                    </a:cubicBezTo>
                    <a:cubicBezTo>
                      <a:pt x="129" y="15"/>
                      <a:pt x="131" y="17"/>
                      <a:pt x="131" y="17"/>
                    </a:cubicBezTo>
                    <a:cubicBezTo>
                      <a:pt x="132" y="17"/>
                      <a:pt x="133" y="15"/>
                      <a:pt x="133" y="15"/>
                    </a:cubicBezTo>
                    <a:cubicBezTo>
                      <a:pt x="134" y="14"/>
                      <a:pt x="134" y="13"/>
                      <a:pt x="135" y="13"/>
                    </a:cubicBezTo>
                    <a:cubicBezTo>
                      <a:pt x="135" y="13"/>
                      <a:pt x="137" y="14"/>
                      <a:pt x="137" y="14"/>
                    </a:cubicBezTo>
                    <a:cubicBezTo>
                      <a:pt x="137" y="15"/>
                      <a:pt x="135" y="16"/>
                      <a:pt x="135" y="17"/>
                    </a:cubicBezTo>
                    <a:cubicBezTo>
                      <a:pt x="136" y="17"/>
                      <a:pt x="137" y="18"/>
                      <a:pt x="138" y="18"/>
                    </a:cubicBezTo>
                    <a:cubicBezTo>
                      <a:pt x="138" y="19"/>
                      <a:pt x="139" y="20"/>
                      <a:pt x="140" y="20"/>
                    </a:cubicBezTo>
                    <a:cubicBezTo>
                      <a:pt x="140" y="20"/>
                      <a:pt x="142" y="22"/>
                      <a:pt x="142" y="22"/>
                    </a:cubicBezTo>
                    <a:cubicBezTo>
                      <a:pt x="142" y="22"/>
                      <a:pt x="144" y="20"/>
                      <a:pt x="144" y="19"/>
                    </a:cubicBezTo>
                    <a:cubicBezTo>
                      <a:pt x="144" y="19"/>
                      <a:pt x="146" y="17"/>
                      <a:pt x="146" y="17"/>
                    </a:cubicBezTo>
                    <a:cubicBezTo>
                      <a:pt x="146" y="17"/>
                      <a:pt x="148" y="18"/>
                      <a:pt x="148" y="19"/>
                    </a:cubicBezTo>
                    <a:cubicBezTo>
                      <a:pt x="148" y="19"/>
                      <a:pt x="146" y="21"/>
                      <a:pt x="146" y="21"/>
                    </a:cubicBezTo>
                    <a:cubicBezTo>
                      <a:pt x="146" y="22"/>
                      <a:pt x="145" y="23"/>
                      <a:pt x="144" y="23"/>
                    </a:cubicBezTo>
                    <a:cubicBezTo>
                      <a:pt x="144" y="24"/>
                      <a:pt x="143" y="25"/>
                      <a:pt x="143" y="26"/>
                    </a:cubicBezTo>
                    <a:cubicBezTo>
                      <a:pt x="143" y="26"/>
                      <a:pt x="145" y="27"/>
                      <a:pt x="145" y="27"/>
                    </a:cubicBezTo>
                    <a:cubicBezTo>
                      <a:pt x="145" y="28"/>
                      <a:pt x="143" y="29"/>
                      <a:pt x="143" y="29"/>
                    </a:cubicBezTo>
                    <a:cubicBezTo>
                      <a:pt x="143" y="30"/>
                      <a:pt x="145" y="31"/>
                      <a:pt x="145" y="31"/>
                    </a:cubicBezTo>
                    <a:cubicBezTo>
                      <a:pt x="146" y="31"/>
                      <a:pt x="147" y="29"/>
                      <a:pt x="147" y="29"/>
                    </a:cubicBezTo>
                    <a:cubicBezTo>
                      <a:pt x="148" y="29"/>
                      <a:pt x="149" y="31"/>
                      <a:pt x="149" y="31"/>
                    </a:cubicBezTo>
                    <a:cubicBezTo>
                      <a:pt x="150" y="30"/>
                      <a:pt x="150" y="29"/>
                      <a:pt x="151" y="28"/>
                    </a:cubicBezTo>
                    <a:cubicBezTo>
                      <a:pt x="151" y="28"/>
                      <a:pt x="153" y="27"/>
                      <a:pt x="153" y="26"/>
                    </a:cubicBezTo>
                    <a:cubicBezTo>
                      <a:pt x="153" y="26"/>
                      <a:pt x="151" y="25"/>
                      <a:pt x="151" y="24"/>
                    </a:cubicBezTo>
                    <a:cubicBezTo>
                      <a:pt x="150" y="24"/>
                      <a:pt x="152" y="23"/>
                      <a:pt x="152" y="22"/>
                    </a:cubicBezTo>
                    <a:cubicBezTo>
                      <a:pt x="152" y="22"/>
                      <a:pt x="153" y="21"/>
                      <a:pt x="154" y="20"/>
                    </a:cubicBezTo>
                    <a:cubicBezTo>
                      <a:pt x="154" y="20"/>
                      <a:pt x="156" y="18"/>
                      <a:pt x="156" y="18"/>
                    </a:cubicBezTo>
                    <a:cubicBezTo>
                      <a:pt x="156" y="18"/>
                      <a:pt x="153" y="16"/>
                      <a:pt x="153" y="16"/>
                    </a:cubicBezTo>
                    <a:cubicBezTo>
                      <a:pt x="154" y="15"/>
                      <a:pt x="155" y="15"/>
                      <a:pt x="155" y="14"/>
                    </a:cubicBezTo>
                    <a:cubicBezTo>
                      <a:pt x="156" y="13"/>
                      <a:pt x="156" y="12"/>
                      <a:pt x="157" y="12"/>
                    </a:cubicBezTo>
                    <a:cubicBezTo>
                      <a:pt x="157" y="11"/>
                      <a:pt x="159" y="13"/>
                      <a:pt x="159" y="13"/>
                    </a:cubicBezTo>
                    <a:cubicBezTo>
                      <a:pt x="160" y="13"/>
                      <a:pt x="160" y="11"/>
                      <a:pt x="161" y="11"/>
                    </a:cubicBezTo>
                    <a:cubicBezTo>
                      <a:pt x="161" y="11"/>
                      <a:pt x="162" y="13"/>
                      <a:pt x="163" y="13"/>
                    </a:cubicBezTo>
                    <a:cubicBezTo>
                      <a:pt x="164" y="13"/>
                      <a:pt x="164" y="11"/>
                      <a:pt x="165" y="11"/>
                    </a:cubicBezTo>
                    <a:cubicBezTo>
                      <a:pt x="165" y="11"/>
                      <a:pt x="166" y="12"/>
                      <a:pt x="167" y="12"/>
                    </a:cubicBezTo>
                    <a:cubicBezTo>
                      <a:pt x="168" y="11"/>
                      <a:pt x="169" y="9"/>
                      <a:pt x="170" y="8"/>
                    </a:cubicBezTo>
                    <a:cubicBezTo>
                      <a:pt x="171" y="8"/>
                      <a:pt x="172" y="9"/>
                      <a:pt x="173" y="10"/>
                    </a:cubicBezTo>
                    <a:cubicBezTo>
                      <a:pt x="173" y="10"/>
                      <a:pt x="171" y="11"/>
                      <a:pt x="171" y="12"/>
                    </a:cubicBezTo>
                    <a:cubicBezTo>
                      <a:pt x="170" y="12"/>
                      <a:pt x="169" y="13"/>
                      <a:pt x="169" y="14"/>
                    </a:cubicBezTo>
                    <a:cubicBezTo>
                      <a:pt x="169" y="15"/>
                      <a:pt x="167" y="16"/>
                      <a:pt x="167" y="16"/>
                    </a:cubicBezTo>
                    <a:cubicBezTo>
                      <a:pt x="168" y="17"/>
                      <a:pt x="170" y="17"/>
                      <a:pt x="170" y="18"/>
                    </a:cubicBezTo>
                    <a:cubicBezTo>
                      <a:pt x="170" y="18"/>
                      <a:pt x="168" y="20"/>
                      <a:pt x="168" y="20"/>
                    </a:cubicBezTo>
                    <a:cubicBezTo>
                      <a:pt x="168" y="20"/>
                      <a:pt x="170" y="22"/>
                      <a:pt x="170" y="22"/>
                    </a:cubicBezTo>
                    <a:cubicBezTo>
                      <a:pt x="171" y="22"/>
                      <a:pt x="171" y="20"/>
                      <a:pt x="172" y="20"/>
                    </a:cubicBezTo>
                    <a:cubicBezTo>
                      <a:pt x="173" y="20"/>
                      <a:pt x="173" y="21"/>
                      <a:pt x="174" y="21"/>
                    </a:cubicBezTo>
                    <a:cubicBezTo>
                      <a:pt x="174" y="21"/>
                      <a:pt x="176" y="20"/>
                      <a:pt x="176" y="19"/>
                    </a:cubicBezTo>
                    <a:cubicBezTo>
                      <a:pt x="176" y="19"/>
                      <a:pt x="174" y="18"/>
                      <a:pt x="174" y="17"/>
                    </a:cubicBezTo>
                    <a:cubicBezTo>
                      <a:pt x="174" y="17"/>
                      <a:pt x="175" y="16"/>
                      <a:pt x="175" y="15"/>
                    </a:cubicBezTo>
                    <a:cubicBezTo>
                      <a:pt x="176" y="14"/>
                      <a:pt x="176" y="14"/>
                      <a:pt x="177" y="13"/>
                    </a:cubicBezTo>
                    <a:cubicBezTo>
                      <a:pt x="178" y="12"/>
                      <a:pt x="178" y="11"/>
                      <a:pt x="179" y="11"/>
                    </a:cubicBezTo>
                    <a:cubicBezTo>
                      <a:pt x="179" y="10"/>
                      <a:pt x="180" y="9"/>
                      <a:pt x="180" y="8"/>
                    </a:cubicBezTo>
                    <a:cubicBezTo>
                      <a:pt x="181" y="8"/>
                      <a:pt x="182" y="6"/>
                      <a:pt x="182" y="6"/>
                    </a:cubicBezTo>
                    <a:cubicBezTo>
                      <a:pt x="182" y="6"/>
                      <a:pt x="184" y="8"/>
                      <a:pt x="184" y="8"/>
                    </a:cubicBezTo>
                    <a:cubicBezTo>
                      <a:pt x="184" y="8"/>
                      <a:pt x="183" y="10"/>
                      <a:pt x="183" y="10"/>
                    </a:cubicBezTo>
                    <a:cubicBezTo>
                      <a:pt x="183" y="10"/>
                      <a:pt x="181" y="12"/>
                      <a:pt x="181" y="12"/>
                    </a:cubicBezTo>
                    <a:cubicBezTo>
                      <a:pt x="182" y="13"/>
                      <a:pt x="183" y="14"/>
                      <a:pt x="183" y="14"/>
                    </a:cubicBezTo>
                    <a:cubicBezTo>
                      <a:pt x="184" y="14"/>
                      <a:pt x="185" y="12"/>
                      <a:pt x="185" y="12"/>
                    </a:cubicBezTo>
                    <a:cubicBezTo>
                      <a:pt x="186" y="12"/>
                      <a:pt x="187" y="13"/>
                      <a:pt x="187" y="14"/>
                    </a:cubicBezTo>
                    <a:cubicBezTo>
                      <a:pt x="188" y="14"/>
                      <a:pt x="189" y="15"/>
                      <a:pt x="189" y="15"/>
                    </a:cubicBezTo>
                    <a:cubicBezTo>
                      <a:pt x="190" y="15"/>
                      <a:pt x="190" y="13"/>
                      <a:pt x="191" y="13"/>
                    </a:cubicBezTo>
                    <a:cubicBezTo>
                      <a:pt x="192" y="13"/>
                      <a:pt x="193" y="15"/>
                      <a:pt x="193" y="15"/>
                    </a:cubicBezTo>
                    <a:cubicBezTo>
                      <a:pt x="194" y="15"/>
                      <a:pt x="195" y="12"/>
                      <a:pt x="195" y="13"/>
                    </a:cubicBezTo>
                    <a:cubicBezTo>
                      <a:pt x="196" y="13"/>
                      <a:pt x="197" y="14"/>
                      <a:pt x="197" y="14"/>
                    </a:cubicBezTo>
                    <a:cubicBezTo>
                      <a:pt x="198" y="15"/>
                      <a:pt x="199" y="15"/>
                      <a:pt x="199" y="16"/>
                    </a:cubicBezTo>
                    <a:cubicBezTo>
                      <a:pt x="200" y="16"/>
                      <a:pt x="201" y="18"/>
                      <a:pt x="202" y="18"/>
                    </a:cubicBezTo>
                    <a:cubicBezTo>
                      <a:pt x="202" y="18"/>
                      <a:pt x="203" y="15"/>
                      <a:pt x="203" y="15"/>
                    </a:cubicBezTo>
                    <a:cubicBezTo>
                      <a:pt x="204" y="16"/>
                      <a:pt x="206" y="17"/>
                      <a:pt x="206" y="17"/>
                    </a:cubicBezTo>
                    <a:cubicBezTo>
                      <a:pt x="206" y="18"/>
                      <a:pt x="204" y="19"/>
                      <a:pt x="204" y="19"/>
                    </a:cubicBezTo>
                    <a:cubicBezTo>
                      <a:pt x="204" y="20"/>
                      <a:pt x="206" y="21"/>
                      <a:pt x="206" y="21"/>
                    </a:cubicBezTo>
                    <a:cubicBezTo>
                      <a:pt x="206" y="22"/>
                      <a:pt x="205" y="23"/>
                      <a:pt x="204" y="23"/>
                    </a:cubicBezTo>
                    <a:cubicBezTo>
                      <a:pt x="204" y="24"/>
                      <a:pt x="203" y="25"/>
                      <a:pt x="203" y="26"/>
                    </a:cubicBezTo>
                    <a:cubicBezTo>
                      <a:pt x="203" y="26"/>
                      <a:pt x="205" y="27"/>
                      <a:pt x="205" y="27"/>
                    </a:cubicBezTo>
                    <a:cubicBezTo>
                      <a:pt x="206" y="26"/>
                      <a:pt x="207" y="24"/>
                      <a:pt x="208" y="23"/>
                    </a:cubicBezTo>
                    <a:cubicBezTo>
                      <a:pt x="209" y="22"/>
                      <a:pt x="210" y="21"/>
                      <a:pt x="210" y="21"/>
                    </a:cubicBezTo>
                    <a:cubicBezTo>
                      <a:pt x="210" y="20"/>
                      <a:pt x="208" y="19"/>
                      <a:pt x="208" y="19"/>
                    </a:cubicBezTo>
                    <a:cubicBezTo>
                      <a:pt x="208" y="18"/>
                      <a:pt x="209" y="17"/>
                      <a:pt x="210" y="17"/>
                    </a:cubicBezTo>
                    <a:cubicBezTo>
                      <a:pt x="210" y="16"/>
                      <a:pt x="211" y="14"/>
                      <a:pt x="211" y="14"/>
                    </a:cubicBezTo>
                    <a:cubicBezTo>
                      <a:pt x="212" y="14"/>
                      <a:pt x="213" y="16"/>
                      <a:pt x="214" y="16"/>
                    </a:cubicBezTo>
                    <a:cubicBezTo>
                      <a:pt x="212" y="18"/>
                      <a:pt x="211" y="19"/>
                      <a:pt x="210" y="21"/>
                    </a:cubicBezTo>
                    <a:cubicBezTo>
                      <a:pt x="210" y="21"/>
                      <a:pt x="212" y="22"/>
                      <a:pt x="212" y="22"/>
                    </a:cubicBezTo>
                    <a:cubicBezTo>
                      <a:pt x="212" y="23"/>
                      <a:pt x="211" y="24"/>
                      <a:pt x="211" y="24"/>
                    </a:cubicBezTo>
                    <a:cubicBezTo>
                      <a:pt x="210" y="25"/>
                      <a:pt x="209" y="26"/>
                      <a:pt x="209" y="27"/>
                    </a:cubicBezTo>
                    <a:cubicBezTo>
                      <a:pt x="208" y="27"/>
                      <a:pt x="207" y="28"/>
                      <a:pt x="207" y="29"/>
                    </a:cubicBezTo>
                    <a:cubicBezTo>
                      <a:pt x="207" y="29"/>
                      <a:pt x="209" y="30"/>
                      <a:pt x="209" y="31"/>
                    </a:cubicBezTo>
                    <a:cubicBezTo>
                      <a:pt x="210" y="30"/>
                      <a:pt x="211" y="29"/>
                      <a:pt x="211" y="28"/>
                    </a:cubicBezTo>
                    <a:cubicBezTo>
                      <a:pt x="212" y="28"/>
                      <a:pt x="213" y="27"/>
                      <a:pt x="213" y="26"/>
                    </a:cubicBezTo>
                    <a:cubicBezTo>
                      <a:pt x="213" y="26"/>
                      <a:pt x="215" y="24"/>
                      <a:pt x="215" y="24"/>
                    </a:cubicBezTo>
                    <a:cubicBezTo>
                      <a:pt x="215" y="24"/>
                      <a:pt x="212" y="22"/>
                      <a:pt x="212" y="22"/>
                    </a:cubicBezTo>
                    <a:cubicBezTo>
                      <a:pt x="213" y="22"/>
                      <a:pt x="214" y="20"/>
                      <a:pt x="214" y="20"/>
                    </a:cubicBezTo>
                    <a:cubicBezTo>
                      <a:pt x="214" y="20"/>
                      <a:pt x="216" y="21"/>
                      <a:pt x="216" y="22"/>
                    </a:cubicBezTo>
                    <a:cubicBezTo>
                      <a:pt x="217" y="22"/>
                      <a:pt x="218" y="23"/>
                      <a:pt x="218" y="23"/>
                    </a:cubicBezTo>
                    <a:cubicBezTo>
                      <a:pt x="219" y="23"/>
                      <a:pt x="220" y="21"/>
                      <a:pt x="220" y="21"/>
                    </a:cubicBezTo>
                    <a:cubicBezTo>
                      <a:pt x="220" y="21"/>
                      <a:pt x="222" y="19"/>
                      <a:pt x="222" y="19"/>
                    </a:cubicBezTo>
                    <a:cubicBezTo>
                      <a:pt x="222" y="19"/>
                      <a:pt x="224" y="21"/>
                      <a:pt x="224" y="21"/>
                    </a:cubicBezTo>
                    <a:cubicBezTo>
                      <a:pt x="224" y="20"/>
                      <a:pt x="226" y="19"/>
                      <a:pt x="226" y="18"/>
                    </a:cubicBezTo>
                    <a:cubicBezTo>
                      <a:pt x="226" y="18"/>
                      <a:pt x="224" y="17"/>
                      <a:pt x="224" y="17"/>
                    </a:cubicBezTo>
                    <a:cubicBezTo>
                      <a:pt x="224" y="16"/>
                      <a:pt x="225" y="15"/>
                      <a:pt x="225" y="14"/>
                    </a:cubicBezTo>
                    <a:cubicBezTo>
                      <a:pt x="226" y="14"/>
                      <a:pt x="227" y="12"/>
                      <a:pt x="227" y="12"/>
                    </a:cubicBezTo>
                    <a:cubicBezTo>
                      <a:pt x="227" y="12"/>
                      <a:pt x="229" y="14"/>
                      <a:pt x="229" y="14"/>
                    </a:cubicBezTo>
                    <a:cubicBezTo>
                      <a:pt x="230" y="14"/>
                      <a:pt x="231" y="15"/>
                      <a:pt x="231" y="16"/>
                    </a:cubicBezTo>
                    <a:cubicBezTo>
                      <a:pt x="232" y="16"/>
                      <a:pt x="233" y="17"/>
                      <a:pt x="234" y="17"/>
                    </a:cubicBezTo>
                    <a:cubicBezTo>
                      <a:pt x="234" y="17"/>
                      <a:pt x="235" y="15"/>
                      <a:pt x="235" y="15"/>
                    </a:cubicBezTo>
                    <a:cubicBezTo>
                      <a:pt x="236" y="15"/>
                      <a:pt x="237" y="16"/>
                      <a:pt x="238" y="17"/>
                    </a:cubicBezTo>
                    <a:cubicBezTo>
                      <a:pt x="238" y="17"/>
                      <a:pt x="240" y="19"/>
                      <a:pt x="240" y="19"/>
                    </a:cubicBezTo>
                    <a:cubicBezTo>
                      <a:pt x="240" y="18"/>
                      <a:pt x="241" y="17"/>
                      <a:pt x="242" y="16"/>
                    </a:cubicBezTo>
                    <a:cubicBezTo>
                      <a:pt x="242" y="16"/>
                      <a:pt x="243" y="14"/>
                      <a:pt x="243" y="14"/>
                    </a:cubicBezTo>
                    <a:cubicBezTo>
                      <a:pt x="243" y="14"/>
                      <a:pt x="241" y="12"/>
                      <a:pt x="241" y="12"/>
                    </a:cubicBezTo>
                    <a:cubicBezTo>
                      <a:pt x="241" y="12"/>
                      <a:pt x="242" y="10"/>
                      <a:pt x="243" y="10"/>
                    </a:cubicBezTo>
                    <a:cubicBezTo>
                      <a:pt x="243" y="10"/>
                      <a:pt x="245" y="12"/>
                      <a:pt x="245" y="12"/>
                    </a:cubicBezTo>
                    <a:cubicBezTo>
                      <a:pt x="245" y="12"/>
                      <a:pt x="247" y="13"/>
                      <a:pt x="247" y="14"/>
                    </a:cubicBezTo>
                    <a:cubicBezTo>
                      <a:pt x="247" y="14"/>
                      <a:pt x="246" y="15"/>
                      <a:pt x="246" y="16"/>
                    </a:cubicBezTo>
                    <a:cubicBezTo>
                      <a:pt x="245" y="16"/>
                      <a:pt x="244" y="17"/>
                      <a:pt x="244" y="18"/>
                    </a:cubicBezTo>
                    <a:cubicBezTo>
                      <a:pt x="244" y="18"/>
                      <a:pt x="246" y="19"/>
                      <a:pt x="246" y="20"/>
                    </a:cubicBezTo>
                    <a:cubicBezTo>
                      <a:pt x="247" y="19"/>
                      <a:pt x="247" y="18"/>
                      <a:pt x="248" y="17"/>
                    </a:cubicBezTo>
                    <a:cubicBezTo>
                      <a:pt x="248" y="17"/>
                      <a:pt x="249" y="15"/>
                      <a:pt x="249" y="15"/>
                    </a:cubicBezTo>
                    <a:cubicBezTo>
                      <a:pt x="250" y="15"/>
                      <a:pt x="252" y="17"/>
                      <a:pt x="252" y="17"/>
                    </a:cubicBezTo>
                    <a:cubicBezTo>
                      <a:pt x="252" y="17"/>
                      <a:pt x="253" y="15"/>
                      <a:pt x="253" y="15"/>
                    </a:cubicBezTo>
                    <a:cubicBezTo>
                      <a:pt x="253" y="14"/>
                      <a:pt x="251" y="14"/>
                      <a:pt x="251" y="13"/>
                    </a:cubicBezTo>
                    <a:cubicBezTo>
                      <a:pt x="251" y="12"/>
                      <a:pt x="253" y="11"/>
                      <a:pt x="253" y="11"/>
                    </a:cubicBezTo>
                    <a:cubicBezTo>
                      <a:pt x="253" y="10"/>
                      <a:pt x="254" y="9"/>
                      <a:pt x="255" y="9"/>
                    </a:cubicBezTo>
                    <a:cubicBezTo>
                      <a:pt x="255" y="8"/>
                      <a:pt x="256" y="10"/>
                      <a:pt x="257" y="10"/>
                    </a:cubicBezTo>
                    <a:cubicBezTo>
                      <a:pt x="258" y="10"/>
                      <a:pt x="258" y="8"/>
                      <a:pt x="258" y="8"/>
                    </a:cubicBezTo>
                    <a:cubicBezTo>
                      <a:pt x="259" y="8"/>
                      <a:pt x="260" y="10"/>
                      <a:pt x="261" y="10"/>
                    </a:cubicBezTo>
                    <a:cubicBezTo>
                      <a:pt x="261" y="10"/>
                      <a:pt x="259" y="11"/>
                      <a:pt x="259" y="12"/>
                    </a:cubicBezTo>
                    <a:cubicBezTo>
                      <a:pt x="259" y="12"/>
                      <a:pt x="261" y="13"/>
                      <a:pt x="261" y="14"/>
                    </a:cubicBezTo>
                    <a:cubicBezTo>
                      <a:pt x="261" y="14"/>
                      <a:pt x="260" y="15"/>
                      <a:pt x="260" y="16"/>
                    </a:cubicBezTo>
                    <a:cubicBezTo>
                      <a:pt x="259" y="17"/>
                      <a:pt x="258" y="18"/>
                      <a:pt x="258" y="18"/>
                    </a:cubicBezTo>
                    <a:cubicBezTo>
                      <a:pt x="258" y="18"/>
                      <a:pt x="256" y="16"/>
                      <a:pt x="256" y="16"/>
                    </a:cubicBezTo>
                    <a:cubicBezTo>
                      <a:pt x="255" y="16"/>
                      <a:pt x="255" y="19"/>
                      <a:pt x="254" y="19"/>
                    </a:cubicBezTo>
                    <a:cubicBezTo>
                      <a:pt x="253" y="19"/>
                      <a:pt x="252" y="17"/>
                      <a:pt x="252" y="17"/>
                    </a:cubicBezTo>
                    <a:cubicBezTo>
                      <a:pt x="251" y="17"/>
                      <a:pt x="251" y="19"/>
                      <a:pt x="250" y="19"/>
                    </a:cubicBezTo>
                    <a:cubicBezTo>
                      <a:pt x="251" y="20"/>
                      <a:pt x="253" y="21"/>
                      <a:pt x="254" y="23"/>
                    </a:cubicBezTo>
                    <a:cubicBezTo>
                      <a:pt x="255" y="23"/>
                      <a:pt x="256" y="24"/>
                      <a:pt x="257" y="24"/>
                    </a:cubicBezTo>
                    <a:cubicBezTo>
                      <a:pt x="257" y="24"/>
                      <a:pt x="258" y="22"/>
                      <a:pt x="258" y="22"/>
                    </a:cubicBezTo>
                    <a:cubicBezTo>
                      <a:pt x="259" y="22"/>
                      <a:pt x="260" y="24"/>
                      <a:pt x="261" y="24"/>
                    </a:cubicBezTo>
                    <a:cubicBezTo>
                      <a:pt x="261" y="24"/>
                      <a:pt x="263" y="26"/>
                      <a:pt x="263" y="25"/>
                    </a:cubicBezTo>
                    <a:cubicBezTo>
                      <a:pt x="263" y="25"/>
                      <a:pt x="265" y="23"/>
                      <a:pt x="265" y="23"/>
                    </a:cubicBezTo>
                    <a:cubicBezTo>
                      <a:pt x="264" y="23"/>
                      <a:pt x="262" y="22"/>
                      <a:pt x="262" y="22"/>
                    </a:cubicBezTo>
                    <a:cubicBezTo>
                      <a:pt x="262" y="21"/>
                      <a:pt x="264" y="20"/>
                      <a:pt x="264" y="19"/>
                    </a:cubicBezTo>
                    <a:cubicBezTo>
                      <a:pt x="264" y="19"/>
                      <a:pt x="265" y="18"/>
                      <a:pt x="266" y="17"/>
                    </a:cubicBezTo>
                    <a:cubicBezTo>
                      <a:pt x="266" y="16"/>
                      <a:pt x="267" y="15"/>
                      <a:pt x="267" y="15"/>
                    </a:cubicBezTo>
                    <a:cubicBezTo>
                      <a:pt x="268" y="15"/>
                      <a:pt x="269" y="17"/>
                      <a:pt x="270" y="17"/>
                    </a:cubicBezTo>
                    <a:cubicBezTo>
                      <a:pt x="270" y="16"/>
                      <a:pt x="271" y="14"/>
                      <a:pt x="271" y="14"/>
                    </a:cubicBezTo>
                    <a:cubicBezTo>
                      <a:pt x="272" y="14"/>
                      <a:pt x="273" y="16"/>
                      <a:pt x="274" y="16"/>
                    </a:cubicBezTo>
                    <a:cubicBezTo>
                      <a:pt x="274" y="16"/>
                      <a:pt x="275" y="14"/>
                      <a:pt x="275" y="14"/>
                    </a:cubicBezTo>
                    <a:cubicBezTo>
                      <a:pt x="275" y="14"/>
                      <a:pt x="273" y="12"/>
                      <a:pt x="273" y="12"/>
                    </a:cubicBezTo>
                    <a:cubicBezTo>
                      <a:pt x="273" y="12"/>
                      <a:pt x="274" y="10"/>
                      <a:pt x="275" y="10"/>
                    </a:cubicBezTo>
                    <a:cubicBezTo>
                      <a:pt x="275" y="10"/>
                      <a:pt x="276" y="12"/>
                      <a:pt x="277" y="12"/>
                    </a:cubicBezTo>
                    <a:cubicBezTo>
                      <a:pt x="278" y="11"/>
                      <a:pt x="278" y="10"/>
                      <a:pt x="279" y="9"/>
                    </a:cubicBezTo>
                    <a:cubicBezTo>
                      <a:pt x="279" y="9"/>
                      <a:pt x="280" y="11"/>
                      <a:pt x="281" y="11"/>
                    </a:cubicBezTo>
                    <a:cubicBezTo>
                      <a:pt x="281" y="11"/>
                      <a:pt x="282" y="9"/>
                      <a:pt x="283" y="9"/>
                    </a:cubicBezTo>
                    <a:cubicBezTo>
                      <a:pt x="283" y="8"/>
                      <a:pt x="284" y="7"/>
                      <a:pt x="284" y="7"/>
                    </a:cubicBezTo>
                    <a:cubicBezTo>
                      <a:pt x="285" y="7"/>
                      <a:pt x="286" y="8"/>
                      <a:pt x="287" y="8"/>
                    </a:cubicBezTo>
                    <a:cubicBezTo>
                      <a:pt x="287" y="9"/>
                      <a:pt x="285" y="10"/>
                      <a:pt x="285" y="10"/>
                    </a:cubicBezTo>
                    <a:cubicBezTo>
                      <a:pt x="284" y="11"/>
                      <a:pt x="284" y="12"/>
                      <a:pt x="283" y="13"/>
                    </a:cubicBezTo>
                    <a:cubicBezTo>
                      <a:pt x="283" y="13"/>
                      <a:pt x="281" y="11"/>
                      <a:pt x="281" y="11"/>
                    </a:cubicBezTo>
                    <a:cubicBezTo>
                      <a:pt x="281" y="11"/>
                      <a:pt x="280" y="13"/>
                      <a:pt x="279" y="13"/>
                    </a:cubicBezTo>
                    <a:cubicBezTo>
                      <a:pt x="279" y="14"/>
                      <a:pt x="278" y="15"/>
                      <a:pt x="278" y="15"/>
                    </a:cubicBezTo>
                    <a:cubicBezTo>
                      <a:pt x="278" y="16"/>
                      <a:pt x="280" y="17"/>
                      <a:pt x="280" y="17"/>
                    </a:cubicBezTo>
                    <a:cubicBezTo>
                      <a:pt x="280" y="17"/>
                      <a:pt x="278" y="19"/>
                      <a:pt x="278" y="19"/>
                    </a:cubicBezTo>
                    <a:cubicBezTo>
                      <a:pt x="279" y="20"/>
                      <a:pt x="280" y="21"/>
                      <a:pt x="280" y="21"/>
                    </a:cubicBezTo>
                    <a:cubicBezTo>
                      <a:pt x="281" y="21"/>
                      <a:pt x="281" y="19"/>
                      <a:pt x="282" y="19"/>
                    </a:cubicBezTo>
                    <a:cubicBezTo>
                      <a:pt x="283" y="19"/>
                      <a:pt x="284" y="21"/>
                      <a:pt x="284" y="21"/>
                    </a:cubicBezTo>
                    <a:cubicBezTo>
                      <a:pt x="285" y="20"/>
                      <a:pt x="285" y="19"/>
                      <a:pt x="286" y="18"/>
                    </a:cubicBezTo>
                    <a:cubicBezTo>
                      <a:pt x="287" y="18"/>
                      <a:pt x="287" y="16"/>
                      <a:pt x="288" y="16"/>
                    </a:cubicBezTo>
                    <a:cubicBezTo>
                      <a:pt x="288" y="16"/>
                      <a:pt x="289" y="18"/>
                      <a:pt x="290" y="18"/>
                    </a:cubicBezTo>
                    <a:cubicBezTo>
                      <a:pt x="291" y="18"/>
                      <a:pt x="291" y="16"/>
                      <a:pt x="292" y="16"/>
                    </a:cubicBezTo>
                    <a:cubicBezTo>
                      <a:pt x="292" y="16"/>
                      <a:pt x="294" y="17"/>
                      <a:pt x="294" y="17"/>
                    </a:cubicBezTo>
                    <a:cubicBezTo>
                      <a:pt x="294" y="18"/>
                      <a:pt x="292" y="19"/>
                      <a:pt x="292" y="20"/>
                    </a:cubicBezTo>
                    <a:cubicBezTo>
                      <a:pt x="292" y="20"/>
                      <a:pt x="294" y="21"/>
                      <a:pt x="294" y="21"/>
                    </a:cubicBezTo>
                    <a:cubicBezTo>
                      <a:pt x="295" y="21"/>
                      <a:pt x="295" y="19"/>
                      <a:pt x="296" y="19"/>
                    </a:cubicBezTo>
                    <a:cubicBezTo>
                      <a:pt x="296" y="19"/>
                      <a:pt x="298" y="21"/>
                      <a:pt x="298" y="21"/>
                    </a:cubicBezTo>
                    <a:cubicBezTo>
                      <a:pt x="299" y="20"/>
                      <a:pt x="300" y="19"/>
                      <a:pt x="300" y="18"/>
                    </a:cubicBezTo>
                    <a:cubicBezTo>
                      <a:pt x="301" y="18"/>
                      <a:pt x="301" y="17"/>
                      <a:pt x="302" y="16"/>
                    </a:cubicBezTo>
                    <a:cubicBezTo>
                      <a:pt x="302" y="15"/>
                      <a:pt x="303" y="15"/>
                      <a:pt x="303" y="14"/>
                    </a:cubicBezTo>
                    <a:cubicBezTo>
                      <a:pt x="304" y="14"/>
                      <a:pt x="305" y="12"/>
                      <a:pt x="305" y="12"/>
                    </a:cubicBezTo>
                    <a:cubicBezTo>
                      <a:pt x="305" y="12"/>
                      <a:pt x="307" y="13"/>
                      <a:pt x="307" y="13"/>
                    </a:cubicBezTo>
                    <a:cubicBezTo>
                      <a:pt x="307" y="14"/>
                      <a:pt x="306" y="15"/>
                      <a:pt x="306" y="16"/>
                    </a:cubicBezTo>
                    <a:cubicBezTo>
                      <a:pt x="306" y="16"/>
                      <a:pt x="308" y="17"/>
                      <a:pt x="308" y="17"/>
                    </a:cubicBezTo>
                    <a:cubicBezTo>
                      <a:pt x="308" y="18"/>
                      <a:pt x="306" y="20"/>
                      <a:pt x="306" y="20"/>
                    </a:cubicBezTo>
                    <a:cubicBezTo>
                      <a:pt x="307" y="20"/>
                      <a:pt x="308" y="21"/>
                      <a:pt x="308" y="21"/>
                    </a:cubicBezTo>
                    <a:cubicBezTo>
                      <a:pt x="309" y="21"/>
                      <a:pt x="310" y="19"/>
                      <a:pt x="310" y="19"/>
                    </a:cubicBezTo>
                    <a:cubicBezTo>
                      <a:pt x="311" y="19"/>
                      <a:pt x="311" y="18"/>
                      <a:pt x="312" y="17"/>
                    </a:cubicBezTo>
                    <a:cubicBezTo>
                      <a:pt x="312" y="17"/>
                      <a:pt x="313" y="15"/>
                      <a:pt x="313" y="15"/>
                    </a:cubicBezTo>
                    <a:cubicBezTo>
                      <a:pt x="314" y="15"/>
                      <a:pt x="315" y="16"/>
                      <a:pt x="316" y="16"/>
                    </a:cubicBezTo>
                    <a:cubicBezTo>
                      <a:pt x="316" y="17"/>
                      <a:pt x="318" y="18"/>
                      <a:pt x="318" y="18"/>
                    </a:cubicBezTo>
                    <a:cubicBezTo>
                      <a:pt x="318" y="18"/>
                      <a:pt x="316" y="20"/>
                      <a:pt x="316" y="20"/>
                    </a:cubicBezTo>
                    <a:cubicBezTo>
                      <a:pt x="316" y="20"/>
                      <a:pt x="314" y="22"/>
                      <a:pt x="315" y="23"/>
                    </a:cubicBezTo>
                    <a:cubicBezTo>
                      <a:pt x="315" y="23"/>
                      <a:pt x="316" y="24"/>
                      <a:pt x="317" y="24"/>
                    </a:cubicBezTo>
                    <a:cubicBezTo>
                      <a:pt x="317" y="23"/>
                      <a:pt x="318" y="23"/>
                      <a:pt x="318" y="22"/>
                    </a:cubicBezTo>
                    <a:cubicBezTo>
                      <a:pt x="319" y="21"/>
                      <a:pt x="320" y="20"/>
                      <a:pt x="320" y="20"/>
                    </a:cubicBezTo>
                    <a:cubicBezTo>
                      <a:pt x="320" y="19"/>
                      <a:pt x="318" y="18"/>
                      <a:pt x="318" y="18"/>
                    </a:cubicBezTo>
                    <a:cubicBezTo>
                      <a:pt x="318" y="17"/>
                      <a:pt x="320" y="16"/>
                      <a:pt x="320" y="16"/>
                    </a:cubicBezTo>
                    <a:cubicBezTo>
                      <a:pt x="320" y="15"/>
                      <a:pt x="321" y="14"/>
                      <a:pt x="321" y="14"/>
                    </a:cubicBezTo>
                    <a:cubicBezTo>
                      <a:pt x="321" y="14"/>
                      <a:pt x="324" y="15"/>
                      <a:pt x="324" y="15"/>
                    </a:cubicBezTo>
                    <a:cubicBezTo>
                      <a:pt x="324" y="16"/>
                      <a:pt x="322" y="17"/>
                      <a:pt x="322" y="18"/>
                    </a:cubicBezTo>
                    <a:cubicBezTo>
                      <a:pt x="322" y="18"/>
                      <a:pt x="324" y="19"/>
                      <a:pt x="324" y="19"/>
                    </a:cubicBezTo>
                    <a:cubicBezTo>
                      <a:pt x="324" y="20"/>
                      <a:pt x="323" y="21"/>
                      <a:pt x="322" y="21"/>
                    </a:cubicBezTo>
                    <a:cubicBezTo>
                      <a:pt x="322" y="22"/>
                      <a:pt x="321" y="24"/>
                      <a:pt x="321" y="24"/>
                    </a:cubicBezTo>
                    <a:cubicBezTo>
                      <a:pt x="321" y="24"/>
                      <a:pt x="323" y="25"/>
                      <a:pt x="323" y="25"/>
                    </a:cubicBezTo>
                    <a:cubicBezTo>
                      <a:pt x="324" y="25"/>
                      <a:pt x="324" y="23"/>
                      <a:pt x="325" y="23"/>
                    </a:cubicBezTo>
                    <a:cubicBezTo>
                      <a:pt x="325" y="23"/>
                      <a:pt x="327" y="25"/>
                      <a:pt x="327" y="25"/>
                    </a:cubicBezTo>
                    <a:cubicBezTo>
                      <a:pt x="328" y="25"/>
                      <a:pt x="328" y="26"/>
                      <a:pt x="329" y="27"/>
                    </a:cubicBezTo>
                    <a:cubicBezTo>
                      <a:pt x="329" y="26"/>
                      <a:pt x="331" y="25"/>
                      <a:pt x="331" y="24"/>
                    </a:cubicBezTo>
                    <a:cubicBezTo>
                      <a:pt x="331" y="24"/>
                      <a:pt x="329" y="23"/>
                      <a:pt x="329" y="23"/>
                    </a:cubicBezTo>
                    <a:cubicBezTo>
                      <a:pt x="329" y="22"/>
                      <a:pt x="330" y="21"/>
                      <a:pt x="330" y="20"/>
                    </a:cubicBezTo>
                    <a:cubicBezTo>
                      <a:pt x="330" y="20"/>
                      <a:pt x="328" y="19"/>
                      <a:pt x="328" y="19"/>
                    </a:cubicBezTo>
                    <a:cubicBezTo>
                      <a:pt x="328" y="18"/>
                      <a:pt x="330" y="17"/>
                      <a:pt x="330" y="16"/>
                    </a:cubicBezTo>
                    <a:cubicBezTo>
                      <a:pt x="330" y="16"/>
                      <a:pt x="331" y="15"/>
                      <a:pt x="331" y="14"/>
                    </a:cubicBezTo>
                    <a:cubicBezTo>
                      <a:pt x="331" y="14"/>
                      <a:pt x="330" y="13"/>
                      <a:pt x="329" y="13"/>
                    </a:cubicBezTo>
                    <a:cubicBezTo>
                      <a:pt x="329" y="13"/>
                      <a:pt x="331" y="10"/>
                      <a:pt x="331" y="10"/>
                    </a:cubicBezTo>
                    <a:cubicBezTo>
                      <a:pt x="331" y="10"/>
                      <a:pt x="333" y="12"/>
                      <a:pt x="333" y="12"/>
                    </a:cubicBezTo>
                    <a:cubicBezTo>
                      <a:pt x="333" y="12"/>
                      <a:pt x="335" y="10"/>
                      <a:pt x="335" y="10"/>
                    </a:cubicBezTo>
                    <a:cubicBezTo>
                      <a:pt x="335" y="10"/>
                      <a:pt x="337" y="11"/>
                      <a:pt x="337" y="11"/>
                    </a:cubicBezTo>
                    <a:cubicBezTo>
                      <a:pt x="337" y="12"/>
                      <a:pt x="335" y="14"/>
                      <a:pt x="335" y="14"/>
                    </a:cubicBezTo>
                    <a:cubicBezTo>
                      <a:pt x="336" y="14"/>
                      <a:pt x="337" y="15"/>
                      <a:pt x="338" y="15"/>
                    </a:cubicBezTo>
                    <a:cubicBezTo>
                      <a:pt x="338" y="15"/>
                      <a:pt x="339" y="13"/>
                      <a:pt x="339" y="13"/>
                    </a:cubicBezTo>
                    <a:cubicBezTo>
                      <a:pt x="340" y="13"/>
                      <a:pt x="341" y="14"/>
                      <a:pt x="342" y="15"/>
                    </a:cubicBezTo>
                    <a:cubicBezTo>
                      <a:pt x="342" y="15"/>
                      <a:pt x="343" y="17"/>
                      <a:pt x="344" y="17"/>
                    </a:cubicBezTo>
                    <a:cubicBezTo>
                      <a:pt x="344" y="17"/>
                      <a:pt x="345" y="18"/>
                      <a:pt x="346" y="18"/>
                    </a:cubicBezTo>
                    <a:cubicBezTo>
                      <a:pt x="346" y="18"/>
                      <a:pt x="347" y="16"/>
                      <a:pt x="348" y="16"/>
                    </a:cubicBezTo>
                    <a:cubicBezTo>
                      <a:pt x="348" y="15"/>
                      <a:pt x="349" y="14"/>
                      <a:pt x="349" y="14"/>
                    </a:cubicBezTo>
                    <a:cubicBezTo>
                      <a:pt x="350" y="14"/>
                      <a:pt x="351" y="12"/>
                      <a:pt x="351" y="12"/>
                    </a:cubicBezTo>
                    <a:cubicBezTo>
                      <a:pt x="352" y="12"/>
                      <a:pt x="353" y="13"/>
                      <a:pt x="353" y="13"/>
                    </a:cubicBezTo>
                    <a:cubicBezTo>
                      <a:pt x="354" y="13"/>
                      <a:pt x="354" y="11"/>
                      <a:pt x="355" y="11"/>
                    </a:cubicBezTo>
                    <a:cubicBezTo>
                      <a:pt x="355" y="12"/>
                      <a:pt x="357" y="12"/>
                      <a:pt x="357" y="13"/>
                    </a:cubicBezTo>
                    <a:cubicBezTo>
                      <a:pt x="357" y="13"/>
                      <a:pt x="355" y="14"/>
                      <a:pt x="356" y="15"/>
                    </a:cubicBezTo>
                    <a:cubicBezTo>
                      <a:pt x="356" y="16"/>
                      <a:pt x="358" y="16"/>
                      <a:pt x="358" y="17"/>
                    </a:cubicBezTo>
                    <a:cubicBezTo>
                      <a:pt x="358" y="17"/>
                      <a:pt x="356" y="18"/>
                      <a:pt x="356" y="19"/>
                    </a:cubicBezTo>
                    <a:cubicBezTo>
                      <a:pt x="356" y="20"/>
                      <a:pt x="358" y="20"/>
                      <a:pt x="358" y="21"/>
                    </a:cubicBezTo>
                    <a:cubicBezTo>
                      <a:pt x="359" y="20"/>
                      <a:pt x="360" y="19"/>
                      <a:pt x="360" y="18"/>
                    </a:cubicBezTo>
                    <a:cubicBezTo>
                      <a:pt x="360" y="18"/>
                      <a:pt x="362" y="16"/>
                      <a:pt x="362" y="16"/>
                    </a:cubicBezTo>
                    <a:cubicBezTo>
                      <a:pt x="362" y="16"/>
                      <a:pt x="360" y="14"/>
                      <a:pt x="360" y="14"/>
                    </a:cubicBezTo>
                    <a:cubicBezTo>
                      <a:pt x="360" y="14"/>
                      <a:pt x="361" y="12"/>
                      <a:pt x="361" y="12"/>
                    </a:cubicBezTo>
                    <a:cubicBezTo>
                      <a:pt x="361" y="12"/>
                      <a:pt x="363" y="14"/>
                      <a:pt x="363" y="14"/>
                    </a:cubicBezTo>
                    <a:cubicBezTo>
                      <a:pt x="363" y="14"/>
                      <a:pt x="362" y="16"/>
                      <a:pt x="362" y="16"/>
                    </a:cubicBezTo>
                    <a:cubicBezTo>
                      <a:pt x="362" y="16"/>
                      <a:pt x="364" y="18"/>
                      <a:pt x="364" y="18"/>
                    </a:cubicBezTo>
                    <a:cubicBezTo>
                      <a:pt x="365" y="18"/>
                      <a:pt x="365" y="16"/>
                      <a:pt x="366" y="16"/>
                    </a:cubicBezTo>
                    <a:cubicBezTo>
                      <a:pt x="366" y="16"/>
                      <a:pt x="367" y="17"/>
                      <a:pt x="368" y="17"/>
                    </a:cubicBezTo>
                    <a:cubicBezTo>
                      <a:pt x="369" y="17"/>
                      <a:pt x="369" y="15"/>
                      <a:pt x="370" y="15"/>
                    </a:cubicBezTo>
                    <a:cubicBezTo>
                      <a:pt x="370" y="15"/>
                      <a:pt x="371" y="17"/>
                      <a:pt x="372" y="17"/>
                    </a:cubicBezTo>
                    <a:cubicBezTo>
                      <a:pt x="372" y="17"/>
                      <a:pt x="373" y="15"/>
                      <a:pt x="374" y="15"/>
                    </a:cubicBezTo>
                    <a:cubicBezTo>
                      <a:pt x="374" y="15"/>
                      <a:pt x="375" y="16"/>
                      <a:pt x="376" y="16"/>
                    </a:cubicBezTo>
                    <a:cubicBezTo>
                      <a:pt x="376" y="16"/>
                      <a:pt x="377" y="14"/>
                      <a:pt x="378" y="14"/>
                    </a:cubicBezTo>
                    <a:cubicBezTo>
                      <a:pt x="378" y="14"/>
                      <a:pt x="379" y="12"/>
                      <a:pt x="379" y="12"/>
                    </a:cubicBezTo>
                    <a:cubicBezTo>
                      <a:pt x="380" y="12"/>
                      <a:pt x="381" y="14"/>
                      <a:pt x="381" y="14"/>
                    </a:cubicBezTo>
                    <a:cubicBezTo>
                      <a:pt x="382" y="13"/>
                      <a:pt x="383" y="12"/>
                      <a:pt x="383" y="11"/>
                    </a:cubicBezTo>
                    <a:cubicBezTo>
                      <a:pt x="384" y="11"/>
                      <a:pt x="384" y="9"/>
                      <a:pt x="385" y="9"/>
                    </a:cubicBezTo>
                    <a:cubicBezTo>
                      <a:pt x="385" y="9"/>
                      <a:pt x="387" y="11"/>
                      <a:pt x="387" y="11"/>
                    </a:cubicBezTo>
                    <a:cubicBezTo>
                      <a:pt x="387" y="12"/>
                      <a:pt x="386" y="12"/>
                      <a:pt x="385" y="13"/>
                    </a:cubicBezTo>
                    <a:cubicBezTo>
                      <a:pt x="385" y="13"/>
                      <a:pt x="384" y="15"/>
                      <a:pt x="384" y="15"/>
                    </a:cubicBezTo>
                    <a:cubicBezTo>
                      <a:pt x="384" y="15"/>
                      <a:pt x="386" y="17"/>
                      <a:pt x="386" y="17"/>
                    </a:cubicBezTo>
                    <a:cubicBezTo>
                      <a:pt x="385" y="18"/>
                      <a:pt x="385" y="18"/>
                      <a:pt x="384" y="19"/>
                    </a:cubicBezTo>
                    <a:cubicBezTo>
                      <a:pt x="384" y="20"/>
                      <a:pt x="383" y="21"/>
                      <a:pt x="383" y="21"/>
                    </a:cubicBezTo>
                    <a:cubicBezTo>
                      <a:pt x="382" y="22"/>
                      <a:pt x="381" y="20"/>
                      <a:pt x="380" y="20"/>
                    </a:cubicBezTo>
                    <a:cubicBezTo>
                      <a:pt x="380" y="20"/>
                      <a:pt x="379" y="22"/>
                      <a:pt x="379" y="22"/>
                    </a:cubicBezTo>
                    <a:cubicBezTo>
                      <a:pt x="378" y="22"/>
                      <a:pt x="377" y="20"/>
                      <a:pt x="376" y="20"/>
                    </a:cubicBezTo>
                    <a:cubicBezTo>
                      <a:pt x="376" y="20"/>
                      <a:pt x="375" y="22"/>
                      <a:pt x="375" y="22"/>
                    </a:cubicBezTo>
                    <a:cubicBezTo>
                      <a:pt x="375" y="23"/>
                      <a:pt x="377" y="24"/>
                      <a:pt x="377" y="24"/>
                    </a:cubicBezTo>
                    <a:cubicBezTo>
                      <a:pt x="377" y="25"/>
                      <a:pt x="375" y="26"/>
                      <a:pt x="375" y="26"/>
                    </a:cubicBezTo>
                    <a:cubicBezTo>
                      <a:pt x="376" y="26"/>
                      <a:pt x="377" y="28"/>
                      <a:pt x="377" y="28"/>
                    </a:cubicBezTo>
                    <a:cubicBezTo>
                      <a:pt x="378" y="28"/>
                      <a:pt x="379" y="26"/>
                      <a:pt x="379" y="26"/>
                    </a:cubicBezTo>
                    <a:cubicBezTo>
                      <a:pt x="380" y="26"/>
                      <a:pt x="381" y="28"/>
                      <a:pt x="381" y="28"/>
                    </a:cubicBezTo>
                    <a:cubicBezTo>
                      <a:pt x="382" y="28"/>
                      <a:pt x="382" y="25"/>
                      <a:pt x="383" y="25"/>
                    </a:cubicBezTo>
                    <a:cubicBezTo>
                      <a:pt x="384" y="25"/>
                      <a:pt x="385" y="27"/>
                      <a:pt x="385" y="27"/>
                    </a:cubicBezTo>
                    <a:cubicBezTo>
                      <a:pt x="385" y="26"/>
                      <a:pt x="387" y="25"/>
                      <a:pt x="387" y="25"/>
                    </a:cubicBezTo>
                    <a:cubicBezTo>
                      <a:pt x="387" y="24"/>
                      <a:pt x="385" y="24"/>
                      <a:pt x="385" y="23"/>
                    </a:cubicBezTo>
                    <a:cubicBezTo>
                      <a:pt x="385" y="22"/>
                      <a:pt x="386" y="22"/>
                      <a:pt x="386" y="21"/>
                    </a:cubicBezTo>
                    <a:cubicBezTo>
                      <a:pt x="387" y="20"/>
                      <a:pt x="388" y="19"/>
                      <a:pt x="388" y="19"/>
                    </a:cubicBezTo>
                    <a:cubicBezTo>
                      <a:pt x="388" y="18"/>
                      <a:pt x="386" y="17"/>
                      <a:pt x="386" y="17"/>
                    </a:cubicBezTo>
                    <a:cubicBezTo>
                      <a:pt x="386" y="17"/>
                      <a:pt x="387" y="15"/>
                      <a:pt x="388" y="15"/>
                    </a:cubicBezTo>
                    <a:cubicBezTo>
                      <a:pt x="388" y="15"/>
                      <a:pt x="390" y="17"/>
                      <a:pt x="390" y="16"/>
                    </a:cubicBezTo>
                    <a:cubicBezTo>
                      <a:pt x="390" y="16"/>
                      <a:pt x="392" y="14"/>
                      <a:pt x="392" y="14"/>
                    </a:cubicBezTo>
                    <a:cubicBezTo>
                      <a:pt x="392" y="14"/>
                      <a:pt x="389" y="12"/>
                      <a:pt x="389" y="12"/>
                    </a:cubicBezTo>
                    <a:cubicBezTo>
                      <a:pt x="390" y="12"/>
                      <a:pt x="391" y="10"/>
                      <a:pt x="391" y="10"/>
                    </a:cubicBezTo>
                    <a:cubicBezTo>
                      <a:pt x="392" y="10"/>
                      <a:pt x="393" y="12"/>
                      <a:pt x="393" y="12"/>
                    </a:cubicBezTo>
                    <a:cubicBezTo>
                      <a:pt x="393" y="13"/>
                      <a:pt x="391" y="14"/>
                      <a:pt x="392" y="14"/>
                    </a:cubicBezTo>
                    <a:cubicBezTo>
                      <a:pt x="392" y="15"/>
                      <a:pt x="394" y="15"/>
                      <a:pt x="394" y="16"/>
                    </a:cubicBezTo>
                    <a:cubicBezTo>
                      <a:pt x="394" y="17"/>
                      <a:pt x="396" y="17"/>
                      <a:pt x="396" y="18"/>
                    </a:cubicBezTo>
                    <a:cubicBezTo>
                      <a:pt x="396" y="18"/>
                      <a:pt x="395" y="19"/>
                      <a:pt x="394" y="20"/>
                    </a:cubicBezTo>
                    <a:cubicBezTo>
                      <a:pt x="394" y="20"/>
                      <a:pt x="392" y="18"/>
                      <a:pt x="392" y="18"/>
                    </a:cubicBezTo>
                    <a:cubicBezTo>
                      <a:pt x="392" y="18"/>
                      <a:pt x="391" y="20"/>
                      <a:pt x="390" y="20"/>
                    </a:cubicBezTo>
                    <a:cubicBezTo>
                      <a:pt x="390" y="21"/>
                      <a:pt x="389" y="22"/>
                      <a:pt x="389" y="23"/>
                    </a:cubicBezTo>
                    <a:cubicBezTo>
                      <a:pt x="389" y="23"/>
                      <a:pt x="390" y="24"/>
                      <a:pt x="391" y="24"/>
                    </a:cubicBezTo>
                    <a:cubicBezTo>
                      <a:pt x="391" y="24"/>
                      <a:pt x="392" y="22"/>
                      <a:pt x="393" y="22"/>
                    </a:cubicBezTo>
                    <a:cubicBezTo>
                      <a:pt x="393" y="22"/>
                      <a:pt x="394" y="24"/>
                      <a:pt x="395" y="24"/>
                    </a:cubicBezTo>
                    <a:cubicBezTo>
                      <a:pt x="395" y="24"/>
                      <a:pt x="396" y="22"/>
                      <a:pt x="397" y="22"/>
                    </a:cubicBezTo>
                    <a:cubicBezTo>
                      <a:pt x="397" y="21"/>
                      <a:pt x="398" y="23"/>
                      <a:pt x="399" y="23"/>
                    </a:cubicBezTo>
                    <a:cubicBezTo>
                      <a:pt x="399" y="23"/>
                      <a:pt x="400" y="22"/>
                      <a:pt x="400" y="21"/>
                    </a:cubicBezTo>
                    <a:cubicBezTo>
                      <a:pt x="401" y="20"/>
                      <a:pt x="402" y="20"/>
                      <a:pt x="402" y="19"/>
                    </a:cubicBezTo>
                    <a:cubicBezTo>
                      <a:pt x="402" y="19"/>
                      <a:pt x="404" y="17"/>
                      <a:pt x="404" y="17"/>
                    </a:cubicBezTo>
                    <a:cubicBezTo>
                      <a:pt x="404" y="17"/>
                      <a:pt x="406" y="18"/>
                      <a:pt x="406" y="18"/>
                    </a:cubicBezTo>
                    <a:cubicBezTo>
                      <a:pt x="406" y="19"/>
                      <a:pt x="404" y="20"/>
                      <a:pt x="404" y="20"/>
                    </a:cubicBezTo>
                    <a:cubicBezTo>
                      <a:pt x="405" y="21"/>
                      <a:pt x="407" y="22"/>
                      <a:pt x="407" y="22"/>
                    </a:cubicBezTo>
                    <a:cubicBezTo>
                      <a:pt x="407" y="23"/>
                      <a:pt x="405" y="24"/>
                      <a:pt x="405" y="24"/>
                    </a:cubicBezTo>
                    <a:cubicBezTo>
                      <a:pt x="405" y="25"/>
                      <a:pt x="407" y="26"/>
                      <a:pt x="407" y="26"/>
                    </a:cubicBezTo>
                    <a:cubicBezTo>
                      <a:pt x="408" y="26"/>
                      <a:pt x="408" y="24"/>
                      <a:pt x="409" y="24"/>
                    </a:cubicBezTo>
                    <a:cubicBezTo>
                      <a:pt x="409" y="23"/>
                      <a:pt x="407" y="23"/>
                      <a:pt x="407" y="22"/>
                    </a:cubicBezTo>
                    <a:cubicBezTo>
                      <a:pt x="407" y="22"/>
                      <a:pt x="408" y="20"/>
                      <a:pt x="408" y="20"/>
                    </a:cubicBezTo>
                    <a:cubicBezTo>
                      <a:pt x="409" y="19"/>
                      <a:pt x="410" y="18"/>
                      <a:pt x="410" y="18"/>
                    </a:cubicBezTo>
                    <a:cubicBezTo>
                      <a:pt x="410" y="17"/>
                      <a:pt x="408" y="17"/>
                      <a:pt x="408" y="16"/>
                    </a:cubicBezTo>
                    <a:cubicBezTo>
                      <a:pt x="408" y="16"/>
                      <a:pt x="409" y="14"/>
                      <a:pt x="410" y="14"/>
                    </a:cubicBezTo>
                    <a:cubicBezTo>
                      <a:pt x="410" y="14"/>
                      <a:pt x="412" y="15"/>
                      <a:pt x="412" y="15"/>
                    </a:cubicBezTo>
                    <a:cubicBezTo>
                      <a:pt x="412" y="16"/>
                      <a:pt x="410" y="17"/>
                      <a:pt x="410" y="18"/>
                    </a:cubicBezTo>
                    <a:cubicBezTo>
                      <a:pt x="410" y="18"/>
                      <a:pt x="412" y="19"/>
                      <a:pt x="412" y="19"/>
                    </a:cubicBezTo>
                    <a:cubicBezTo>
                      <a:pt x="412" y="20"/>
                      <a:pt x="410" y="21"/>
                      <a:pt x="411" y="22"/>
                    </a:cubicBezTo>
                    <a:cubicBezTo>
                      <a:pt x="411" y="22"/>
                      <a:pt x="413" y="23"/>
                      <a:pt x="413" y="23"/>
                    </a:cubicBezTo>
                    <a:cubicBezTo>
                      <a:pt x="413" y="24"/>
                      <a:pt x="415" y="25"/>
                      <a:pt x="415" y="25"/>
                    </a:cubicBezTo>
                    <a:cubicBezTo>
                      <a:pt x="415" y="25"/>
                      <a:pt x="416" y="23"/>
                      <a:pt x="417" y="23"/>
                    </a:cubicBezTo>
                    <a:cubicBezTo>
                      <a:pt x="417" y="22"/>
                      <a:pt x="418" y="21"/>
                      <a:pt x="418" y="21"/>
                    </a:cubicBezTo>
                    <a:cubicBezTo>
                      <a:pt x="419" y="20"/>
                      <a:pt x="420" y="19"/>
                      <a:pt x="420" y="18"/>
                    </a:cubicBezTo>
                    <a:cubicBezTo>
                      <a:pt x="420" y="18"/>
                      <a:pt x="421" y="16"/>
                      <a:pt x="422" y="16"/>
                    </a:cubicBezTo>
                    <a:cubicBezTo>
                      <a:pt x="422" y="16"/>
                      <a:pt x="424" y="18"/>
                      <a:pt x="424" y="18"/>
                    </a:cubicBezTo>
                    <a:cubicBezTo>
                      <a:pt x="425" y="18"/>
                      <a:pt x="425" y="16"/>
                      <a:pt x="426" y="16"/>
                    </a:cubicBezTo>
                    <a:cubicBezTo>
                      <a:pt x="426" y="16"/>
                      <a:pt x="428" y="17"/>
                      <a:pt x="428" y="17"/>
                    </a:cubicBezTo>
                    <a:cubicBezTo>
                      <a:pt x="428" y="18"/>
                      <a:pt x="426" y="19"/>
                      <a:pt x="426" y="20"/>
                    </a:cubicBezTo>
                    <a:cubicBezTo>
                      <a:pt x="426" y="20"/>
                      <a:pt x="428" y="21"/>
                      <a:pt x="429" y="21"/>
                    </a:cubicBezTo>
                    <a:cubicBezTo>
                      <a:pt x="429" y="21"/>
                      <a:pt x="430" y="23"/>
                      <a:pt x="431" y="23"/>
                    </a:cubicBezTo>
                    <a:cubicBezTo>
                      <a:pt x="431" y="22"/>
                      <a:pt x="433" y="21"/>
                      <a:pt x="433" y="21"/>
                    </a:cubicBezTo>
                    <a:cubicBezTo>
                      <a:pt x="432" y="20"/>
                      <a:pt x="430" y="20"/>
                      <a:pt x="430" y="19"/>
                    </a:cubicBezTo>
                    <a:cubicBezTo>
                      <a:pt x="430" y="18"/>
                      <a:pt x="432" y="18"/>
                      <a:pt x="432" y="17"/>
                    </a:cubicBezTo>
                    <a:cubicBezTo>
                      <a:pt x="432" y="16"/>
                      <a:pt x="430" y="16"/>
                      <a:pt x="430" y="15"/>
                    </a:cubicBezTo>
                    <a:cubicBezTo>
                      <a:pt x="430" y="15"/>
                      <a:pt x="431" y="13"/>
                      <a:pt x="431" y="13"/>
                    </a:cubicBezTo>
                    <a:cubicBezTo>
                      <a:pt x="432" y="12"/>
                      <a:pt x="433" y="11"/>
                      <a:pt x="433" y="11"/>
                    </a:cubicBezTo>
                    <a:cubicBezTo>
                      <a:pt x="435" y="12"/>
                      <a:pt x="436" y="13"/>
                      <a:pt x="438" y="14"/>
                    </a:cubicBezTo>
                    <a:cubicBezTo>
                      <a:pt x="438" y="15"/>
                      <a:pt x="436" y="16"/>
                      <a:pt x="436" y="16"/>
                    </a:cubicBezTo>
                    <a:cubicBezTo>
                      <a:pt x="436" y="17"/>
                      <a:pt x="438" y="17"/>
                      <a:pt x="438" y="18"/>
                    </a:cubicBezTo>
                    <a:cubicBezTo>
                      <a:pt x="438" y="18"/>
                      <a:pt x="436" y="20"/>
                      <a:pt x="436" y="20"/>
                    </a:cubicBezTo>
                    <a:cubicBezTo>
                      <a:pt x="437" y="21"/>
                      <a:pt x="438" y="21"/>
                      <a:pt x="439" y="22"/>
                    </a:cubicBezTo>
                    <a:cubicBezTo>
                      <a:pt x="439" y="22"/>
                      <a:pt x="440" y="23"/>
                      <a:pt x="441" y="24"/>
                    </a:cubicBezTo>
                    <a:cubicBezTo>
                      <a:pt x="442" y="22"/>
                      <a:pt x="443" y="21"/>
                      <a:pt x="444" y="19"/>
                    </a:cubicBezTo>
                    <a:cubicBezTo>
                      <a:pt x="444" y="18"/>
                      <a:pt x="442" y="18"/>
                      <a:pt x="442" y="17"/>
                    </a:cubicBezTo>
                    <a:cubicBezTo>
                      <a:pt x="442" y="17"/>
                      <a:pt x="444" y="16"/>
                      <a:pt x="444" y="15"/>
                    </a:cubicBezTo>
                    <a:cubicBezTo>
                      <a:pt x="444" y="14"/>
                      <a:pt x="442" y="14"/>
                      <a:pt x="442" y="13"/>
                    </a:cubicBezTo>
                    <a:cubicBezTo>
                      <a:pt x="441" y="13"/>
                      <a:pt x="443" y="12"/>
                      <a:pt x="443" y="11"/>
                    </a:cubicBezTo>
                    <a:cubicBezTo>
                      <a:pt x="443" y="11"/>
                      <a:pt x="441" y="10"/>
                      <a:pt x="441" y="10"/>
                    </a:cubicBezTo>
                    <a:cubicBezTo>
                      <a:pt x="442" y="9"/>
                      <a:pt x="442" y="8"/>
                      <a:pt x="443" y="7"/>
                    </a:cubicBezTo>
                    <a:cubicBezTo>
                      <a:pt x="443" y="7"/>
                      <a:pt x="444" y="5"/>
                      <a:pt x="444" y="5"/>
                    </a:cubicBezTo>
                    <a:cubicBezTo>
                      <a:pt x="445" y="5"/>
                      <a:pt x="447" y="7"/>
                      <a:pt x="447" y="7"/>
                    </a:cubicBezTo>
                    <a:cubicBezTo>
                      <a:pt x="447" y="7"/>
                      <a:pt x="445" y="8"/>
                      <a:pt x="445" y="9"/>
                    </a:cubicBezTo>
                    <a:cubicBezTo>
                      <a:pt x="446" y="10"/>
                      <a:pt x="446" y="10"/>
                      <a:pt x="447" y="11"/>
                    </a:cubicBezTo>
                    <a:cubicBezTo>
                      <a:pt x="448" y="11"/>
                      <a:pt x="449" y="12"/>
                      <a:pt x="449" y="12"/>
                    </a:cubicBezTo>
                    <a:cubicBezTo>
                      <a:pt x="450" y="13"/>
                      <a:pt x="448" y="14"/>
                      <a:pt x="448" y="15"/>
                    </a:cubicBezTo>
                    <a:cubicBezTo>
                      <a:pt x="447" y="15"/>
                      <a:pt x="446" y="17"/>
                      <a:pt x="446" y="17"/>
                    </a:cubicBezTo>
                    <a:cubicBezTo>
                      <a:pt x="446" y="17"/>
                      <a:pt x="448" y="18"/>
                      <a:pt x="448" y="19"/>
                    </a:cubicBezTo>
                    <a:cubicBezTo>
                      <a:pt x="449" y="19"/>
                      <a:pt x="450" y="20"/>
                      <a:pt x="450" y="20"/>
                    </a:cubicBezTo>
                    <a:cubicBezTo>
                      <a:pt x="451" y="21"/>
                      <a:pt x="449" y="22"/>
                      <a:pt x="449" y="23"/>
                    </a:cubicBezTo>
                    <a:cubicBezTo>
                      <a:pt x="449" y="23"/>
                      <a:pt x="447" y="24"/>
                      <a:pt x="447" y="25"/>
                    </a:cubicBezTo>
                    <a:cubicBezTo>
                      <a:pt x="447" y="25"/>
                      <a:pt x="449" y="26"/>
                      <a:pt x="449" y="26"/>
                    </a:cubicBezTo>
                    <a:cubicBezTo>
                      <a:pt x="449" y="27"/>
                      <a:pt x="451" y="28"/>
                      <a:pt x="452" y="28"/>
                    </a:cubicBezTo>
                    <a:cubicBezTo>
                      <a:pt x="452" y="27"/>
                      <a:pt x="453" y="27"/>
                      <a:pt x="453" y="26"/>
                    </a:cubicBezTo>
                    <a:cubicBezTo>
                      <a:pt x="453" y="26"/>
                      <a:pt x="451" y="25"/>
                      <a:pt x="451" y="24"/>
                    </a:cubicBezTo>
                    <a:cubicBezTo>
                      <a:pt x="451" y="24"/>
                      <a:pt x="452" y="23"/>
                      <a:pt x="453" y="22"/>
                    </a:cubicBezTo>
                    <a:cubicBezTo>
                      <a:pt x="453" y="21"/>
                      <a:pt x="454" y="20"/>
                      <a:pt x="454" y="20"/>
                    </a:cubicBezTo>
                    <a:cubicBezTo>
                      <a:pt x="455" y="20"/>
                      <a:pt x="456" y="22"/>
                      <a:pt x="457" y="21"/>
                    </a:cubicBezTo>
                    <a:cubicBezTo>
                      <a:pt x="457" y="21"/>
                      <a:pt x="458" y="20"/>
                      <a:pt x="458" y="19"/>
                    </a:cubicBezTo>
                    <a:cubicBezTo>
                      <a:pt x="459" y="19"/>
                      <a:pt x="460" y="18"/>
                      <a:pt x="460" y="17"/>
                    </a:cubicBezTo>
                    <a:cubicBezTo>
                      <a:pt x="461" y="16"/>
                      <a:pt x="461" y="16"/>
                      <a:pt x="462" y="15"/>
                    </a:cubicBezTo>
                    <a:cubicBezTo>
                      <a:pt x="462" y="14"/>
                      <a:pt x="464" y="13"/>
                      <a:pt x="463" y="13"/>
                    </a:cubicBezTo>
                    <a:cubicBezTo>
                      <a:pt x="463" y="12"/>
                      <a:pt x="462" y="11"/>
                      <a:pt x="461" y="11"/>
                    </a:cubicBezTo>
                    <a:cubicBezTo>
                      <a:pt x="461" y="11"/>
                      <a:pt x="459" y="9"/>
                      <a:pt x="459" y="9"/>
                    </a:cubicBezTo>
                    <a:cubicBezTo>
                      <a:pt x="459" y="9"/>
                      <a:pt x="460" y="7"/>
                      <a:pt x="461" y="7"/>
                    </a:cubicBezTo>
                    <a:cubicBezTo>
                      <a:pt x="461" y="7"/>
                      <a:pt x="462" y="9"/>
                      <a:pt x="463" y="9"/>
                    </a:cubicBezTo>
                    <a:cubicBezTo>
                      <a:pt x="463" y="8"/>
                      <a:pt x="464" y="6"/>
                      <a:pt x="465" y="6"/>
                    </a:cubicBezTo>
                    <a:cubicBezTo>
                      <a:pt x="465" y="7"/>
                      <a:pt x="466" y="8"/>
                      <a:pt x="467" y="8"/>
                    </a:cubicBezTo>
                    <a:cubicBezTo>
                      <a:pt x="467" y="8"/>
                      <a:pt x="469" y="10"/>
                      <a:pt x="469" y="10"/>
                    </a:cubicBezTo>
                    <a:cubicBezTo>
                      <a:pt x="470" y="10"/>
                      <a:pt x="471" y="12"/>
                      <a:pt x="471" y="11"/>
                    </a:cubicBezTo>
                    <a:cubicBezTo>
                      <a:pt x="472" y="11"/>
                      <a:pt x="473" y="10"/>
                      <a:pt x="473" y="9"/>
                    </a:cubicBezTo>
                    <a:cubicBezTo>
                      <a:pt x="474" y="9"/>
                      <a:pt x="474" y="8"/>
                      <a:pt x="475" y="7"/>
                    </a:cubicBezTo>
                    <a:cubicBezTo>
                      <a:pt x="475" y="6"/>
                      <a:pt x="476" y="6"/>
                      <a:pt x="476" y="5"/>
                    </a:cubicBezTo>
                    <a:cubicBezTo>
                      <a:pt x="477" y="5"/>
                      <a:pt x="479" y="6"/>
                      <a:pt x="479" y="6"/>
                    </a:cubicBezTo>
                    <a:cubicBezTo>
                      <a:pt x="479" y="7"/>
                      <a:pt x="477" y="8"/>
                      <a:pt x="477" y="9"/>
                    </a:cubicBezTo>
                    <a:cubicBezTo>
                      <a:pt x="477" y="9"/>
                      <a:pt x="479" y="10"/>
                      <a:pt x="479" y="10"/>
                    </a:cubicBezTo>
                    <a:cubicBezTo>
                      <a:pt x="479" y="11"/>
                      <a:pt x="478" y="12"/>
                      <a:pt x="478" y="13"/>
                    </a:cubicBezTo>
                    <a:cubicBezTo>
                      <a:pt x="477" y="13"/>
                      <a:pt x="476" y="14"/>
                      <a:pt x="476" y="15"/>
                    </a:cubicBezTo>
                    <a:cubicBezTo>
                      <a:pt x="476" y="15"/>
                      <a:pt x="474" y="17"/>
                      <a:pt x="474" y="17"/>
                    </a:cubicBezTo>
                    <a:cubicBezTo>
                      <a:pt x="474" y="17"/>
                      <a:pt x="476" y="19"/>
                      <a:pt x="476" y="19"/>
                    </a:cubicBezTo>
                    <a:cubicBezTo>
                      <a:pt x="477" y="19"/>
                      <a:pt x="478" y="20"/>
                      <a:pt x="479" y="21"/>
                    </a:cubicBezTo>
                    <a:cubicBezTo>
                      <a:pt x="479" y="21"/>
                      <a:pt x="481" y="22"/>
                      <a:pt x="481" y="22"/>
                    </a:cubicBezTo>
                    <a:cubicBezTo>
                      <a:pt x="481" y="22"/>
                      <a:pt x="479" y="24"/>
                      <a:pt x="479" y="24"/>
                    </a:cubicBezTo>
                    <a:cubicBezTo>
                      <a:pt x="479" y="25"/>
                      <a:pt x="477" y="26"/>
                      <a:pt x="477" y="27"/>
                    </a:cubicBezTo>
                    <a:cubicBezTo>
                      <a:pt x="478" y="27"/>
                      <a:pt x="479" y="28"/>
                      <a:pt x="480" y="28"/>
                    </a:cubicBezTo>
                    <a:cubicBezTo>
                      <a:pt x="480" y="29"/>
                      <a:pt x="481" y="29"/>
                      <a:pt x="482" y="30"/>
                    </a:cubicBezTo>
                    <a:cubicBezTo>
                      <a:pt x="482" y="29"/>
                      <a:pt x="483" y="29"/>
                      <a:pt x="484" y="28"/>
                    </a:cubicBezTo>
                    <a:cubicBezTo>
                      <a:pt x="484" y="27"/>
                      <a:pt x="485" y="26"/>
                      <a:pt x="485" y="26"/>
                    </a:cubicBezTo>
                    <a:cubicBezTo>
                      <a:pt x="485" y="25"/>
                      <a:pt x="487" y="24"/>
                      <a:pt x="487" y="23"/>
                    </a:cubicBezTo>
                    <a:cubicBezTo>
                      <a:pt x="487" y="23"/>
                      <a:pt x="485" y="22"/>
                      <a:pt x="485" y="22"/>
                    </a:cubicBezTo>
                    <a:cubicBezTo>
                      <a:pt x="485" y="21"/>
                      <a:pt x="486" y="20"/>
                      <a:pt x="486" y="19"/>
                    </a:cubicBezTo>
                    <a:cubicBezTo>
                      <a:pt x="487" y="19"/>
                      <a:pt x="488" y="18"/>
                      <a:pt x="488" y="17"/>
                    </a:cubicBezTo>
                    <a:cubicBezTo>
                      <a:pt x="488" y="17"/>
                      <a:pt x="486" y="16"/>
                      <a:pt x="486" y="16"/>
                    </a:cubicBezTo>
                    <a:cubicBezTo>
                      <a:pt x="486" y="15"/>
                      <a:pt x="487" y="13"/>
                      <a:pt x="488" y="13"/>
                    </a:cubicBezTo>
                    <a:cubicBezTo>
                      <a:pt x="488" y="13"/>
                      <a:pt x="489" y="15"/>
                      <a:pt x="490" y="15"/>
                    </a:cubicBezTo>
                    <a:cubicBezTo>
                      <a:pt x="490" y="15"/>
                      <a:pt x="491" y="13"/>
                      <a:pt x="492" y="13"/>
                    </a:cubicBezTo>
                    <a:cubicBezTo>
                      <a:pt x="492" y="12"/>
                      <a:pt x="493" y="11"/>
                      <a:pt x="493" y="11"/>
                    </a:cubicBezTo>
                    <a:cubicBezTo>
                      <a:pt x="493" y="10"/>
                      <a:pt x="491" y="9"/>
                      <a:pt x="491" y="9"/>
                    </a:cubicBezTo>
                    <a:cubicBezTo>
                      <a:pt x="492" y="7"/>
                      <a:pt x="493" y="6"/>
                      <a:pt x="494" y="4"/>
                    </a:cubicBezTo>
                    <a:cubicBezTo>
                      <a:pt x="496" y="6"/>
                      <a:pt x="497" y="7"/>
                      <a:pt x="499" y="8"/>
                    </a:cubicBezTo>
                    <a:cubicBezTo>
                      <a:pt x="499" y="8"/>
                      <a:pt x="501" y="9"/>
                      <a:pt x="501" y="9"/>
                    </a:cubicBezTo>
                    <a:cubicBezTo>
                      <a:pt x="501" y="10"/>
                      <a:pt x="499" y="11"/>
                      <a:pt x="499" y="12"/>
                    </a:cubicBezTo>
                    <a:cubicBezTo>
                      <a:pt x="500" y="12"/>
                      <a:pt x="501" y="13"/>
                      <a:pt x="502" y="13"/>
                    </a:cubicBezTo>
                    <a:cubicBezTo>
                      <a:pt x="502" y="14"/>
                      <a:pt x="500" y="15"/>
                      <a:pt x="500" y="16"/>
                    </a:cubicBezTo>
                    <a:cubicBezTo>
                      <a:pt x="500" y="16"/>
                      <a:pt x="502" y="17"/>
                      <a:pt x="502" y="17"/>
                    </a:cubicBezTo>
                    <a:cubicBezTo>
                      <a:pt x="502" y="18"/>
                      <a:pt x="500" y="19"/>
                      <a:pt x="500" y="20"/>
                    </a:cubicBezTo>
                    <a:cubicBezTo>
                      <a:pt x="501" y="20"/>
                      <a:pt x="503" y="21"/>
                      <a:pt x="503" y="21"/>
                    </a:cubicBezTo>
                    <a:cubicBezTo>
                      <a:pt x="503" y="22"/>
                      <a:pt x="501" y="23"/>
                      <a:pt x="501" y="24"/>
                    </a:cubicBezTo>
                    <a:cubicBezTo>
                      <a:pt x="501" y="24"/>
                      <a:pt x="503" y="25"/>
                      <a:pt x="503" y="25"/>
                    </a:cubicBezTo>
                    <a:cubicBezTo>
                      <a:pt x="504" y="26"/>
                      <a:pt x="505" y="26"/>
                      <a:pt x="505" y="27"/>
                    </a:cubicBezTo>
                    <a:cubicBezTo>
                      <a:pt x="506" y="26"/>
                      <a:pt x="507" y="25"/>
                      <a:pt x="507" y="25"/>
                    </a:cubicBezTo>
                    <a:cubicBezTo>
                      <a:pt x="508" y="24"/>
                      <a:pt x="509" y="23"/>
                      <a:pt x="509" y="22"/>
                    </a:cubicBezTo>
                    <a:cubicBezTo>
                      <a:pt x="509" y="22"/>
                      <a:pt x="507" y="21"/>
                      <a:pt x="507" y="21"/>
                    </a:cubicBezTo>
                    <a:cubicBezTo>
                      <a:pt x="507" y="20"/>
                      <a:pt x="508" y="19"/>
                      <a:pt x="508" y="19"/>
                    </a:cubicBezTo>
                    <a:cubicBezTo>
                      <a:pt x="509" y="18"/>
                      <a:pt x="510" y="17"/>
                      <a:pt x="510" y="16"/>
                    </a:cubicBezTo>
                    <a:cubicBezTo>
                      <a:pt x="511" y="16"/>
                      <a:pt x="511" y="15"/>
                      <a:pt x="512" y="14"/>
                    </a:cubicBezTo>
                    <a:cubicBezTo>
                      <a:pt x="513" y="13"/>
                      <a:pt x="514" y="11"/>
                      <a:pt x="515" y="10"/>
                    </a:cubicBezTo>
                    <a:cubicBezTo>
                      <a:pt x="516" y="10"/>
                      <a:pt x="517" y="11"/>
                      <a:pt x="517" y="11"/>
                    </a:cubicBezTo>
                    <a:cubicBezTo>
                      <a:pt x="518" y="12"/>
                      <a:pt x="519" y="12"/>
                      <a:pt x="520" y="13"/>
                    </a:cubicBezTo>
                    <a:cubicBezTo>
                      <a:pt x="520" y="14"/>
                      <a:pt x="521" y="14"/>
                      <a:pt x="522" y="15"/>
                    </a:cubicBezTo>
                    <a:cubicBezTo>
                      <a:pt x="522" y="14"/>
                      <a:pt x="523" y="13"/>
                      <a:pt x="524" y="12"/>
                    </a:cubicBezTo>
                    <a:cubicBezTo>
                      <a:pt x="523" y="13"/>
                      <a:pt x="526" y="14"/>
                      <a:pt x="526" y="14"/>
                    </a:cubicBezTo>
                    <a:cubicBezTo>
                      <a:pt x="526" y="14"/>
                      <a:pt x="524" y="16"/>
                      <a:pt x="524" y="16"/>
                    </a:cubicBezTo>
                    <a:cubicBezTo>
                      <a:pt x="524" y="16"/>
                      <a:pt x="522" y="15"/>
                      <a:pt x="522" y="15"/>
                    </a:cubicBezTo>
                    <a:cubicBezTo>
                      <a:pt x="522" y="15"/>
                      <a:pt x="520" y="17"/>
                      <a:pt x="520" y="17"/>
                    </a:cubicBezTo>
                    <a:cubicBezTo>
                      <a:pt x="520" y="17"/>
                      <a:pt x="522" y="19"/>
                      <a:pt x="522" y="19"/>
                    </a:cubicBezTo>
                    <a:cubicBezTo>
                      <a:pt x="522" y="19"/>
                      <a:pt x="521" y="20"/>
                      <a:pt x="521" y="21"/>
                    </a:cubicBezTo>
                    <a:cubicBezTo>
                      <a:pt x="520" y="22"/>
                      <a:pt x="520" y="22"/>
                      <a:pt x="519" y="23"/>
                    </a:cubicBezTo>
                    <a:cubicBezTo>
                      <a:pt x="518" y="24"/>
                      <a:pt x="518" y="25"/>
                      <a:pt x="517" y="25"/>
                    </a:cubicBezTo>
                    <a:cubicBezTo>
                      <a:pt x="517" y="26"/>
                      <a:pt x="516" y="27"/>
                      <a:pt x="516" y="28"/>
                    </a:cubicBezTo>
                    <a:cubicBezTo>
                      <a:pt x="515" y="28"/>
                      <a:pt x="518" y="29"/>
                      <a:pt x="518" y="29"/>
                    </a:cubicBezTo>
                    <a:cubicBezTo>
                      <a:pt x="519" y="28"/>
                      <a:pt x="520" y="26"/>
                      <a:pt x="521" y="25"/>
                    </a:cubicBezTo>
                    <a:cubicBezTo>
                      <a:pt x="522" y="24"/>
                      <a:pt x="522" y="23"/>
                      <a:pt x="523" y="23"/>
                    </a:cubicBezTo>
                    <a:cubicBezTo>
                      <a:pt x="523" y="22"/>
                      <a:pt x="525" y="24"/>
                      <a:pt x="525" y="24"/>
                    </a:cubicBezTo>
                    <a:cubicBezTo>
                      <a:pt x="526" y="24"/>
                      <a:pt x="527" y="22"/>
                      <a:pt x="527" y="22"/>
                    </a:cubicBezTo>
                    <a:cubicBezTo>
                      <a:pt x="527" y="21"/>
                      <a:pt x="528" y="21"/>
                      <a:pt x="529" y="20"/>
                    </a:cubicBezTo>
                    <a:cubicBezTo>
                      <a:pt x="529" y="19"/>
                      <a:pt x="530" y="18"/>
                      <a:pt x="530" y="18"/>
                    </a:cubicBezTo>
                    <a:cubicBezTo>
                      <a:pt x="530" y="17"/>
                      <a:pt x="528" y="16"/>
                      <a:pt x="528" y="16"/>
                    </a:cubicBezTo>
                    <a:cubicBezTo>
                      <a:pt x="528" y="15"/>
                      <a:pt x="530" y="14"/>
                      <a:pt x="530" y="14"/>
                    </a:cubicBezTo>
                    <a:cubicBezTo>
                      <a:pt x="529" y="14"/>
                      <a:pt x="528" y="12"/>
                      <a:pt x="528" y="12"/>
                    </a:cubicBezTo>
                    <a:cubicBezTo>
                      <a:pt x="528" y="12"/>
                      <a:pt x="529" y="10"/>
                      <a:pt x="529" y="10"/>
                    </a:cubicBezTo>
                    <a:cubicBezTo>
                      <a:pt x="530" y="10"/>
                      <a:pt x="531" y="11"/>
                      <a:pt x="531" y="11"/>
                    </a:cubicBezTo>
                    <a:cubicBezTo>
                      <a:pt x="532" y="12"/>
                      <a:pt x="534" y="13"/>
                      <a:pt x="534" y="13"/>
                    </a:cubicBezTo>
                    <a:cubicBezTo>
                      <a:pt x="534" y="14"/>
                      <a:pt x="532" y="15"/>
                      <a:pt x="532" y="15"/>
                    </a:cubicBezTo>
                    <a:cubicBezTo>
                      <a:pt x="532" y="16"/>
                      <a:pt x="534" y="16"/>
                      <a:pt x="534" y="17"/>
                    </a:cubicBezTo>
                    <a:cubicBezTo>
                      <a:pt x="534" y="18"/>
                      <a:pt x="532" y="19"/>
                      <a:pt x="532" y="19"/>
                    </a:cubicBezTo>
                    <a:cubicBezTo>
                      <a:pt x="533" y="20"/>
                      <a:pt x="535" y="20"/>
                      <a:pt x="535" y="21"/>
                    </a:cubicBezTo>
                    <a:cubicBezTo>
                      <a:pt x="535" y="22"/>
                      <a:pt x="537" y="22"/>
                      <a:pt x="537" y="23"/>
                    </a:cubicBezTo>
                    <a:cubicBezTo>
                      <a:pt x="537" y="22"/>
                      <a:pt x="539" y="21"/>
                      <a:pt x="539" y="20"/>
                    </a:cubicBezTo>
                    <a:cubicBezTo>
                      <a:pt x="539" y="20"/>
                      <a:pt x="536" y="19"/>
                      <a:pt x="536" y="19"/>
                    </a:cubicBezTo>
                    <a:cubicBezTo>
                      <a:pt x="536" y="18"/>
                      <a:pt x="538" y="17"/>
                      <a:pt x="538" y="17"/>
                    </a:cubicBezTo>
                    <a:cubicBezTo>
                      <a:pt x="538" y="16"/>
                      <a:pt x="539" y="14"/>
                      <a:pt x="540" y="14"/>
                    </a:cubicBezTo>
                    <a:cubicBezTo>
                      <a:pt x="540" y="14"/>
                      <a:pt x="542" y="16"/>
                      <a:pt x="542" y="16"/>
                    </a:cubicBezTo>
                    <a:cubicBezTo>
                      <a:pt x="543" y="16"/>
                      <a:pt x="543" y="14"/>
                      <a:pt x="544" y="14"/>
                    </a:cubicBezTo>
                    <a:cubicBezTo>
                      <a:pt x="545" y="14"/>
                      <a:pt x="545" y="15"/>
                      <a:pt x="546" y="15"/>
                    </a:cubicBezTo>
                    <a:cubicBezTo>
                      <a:pt x="547" y="16"/>
                      <a:pt x="548" y="17"/>
                      <a:pt x="548" y="17"/>
                    </a:cubicBezTo>
                    <a:cubicBezTo>
                      <a:pt x="548" y="18"/>
                      <a:pt x="546" y="19"/>
                      <a:pt x="547" y="19"/>
                    </a:cubicBezTo>
                    <a:cubicBezTo>
                      <a:pt x="547" y="20"/>
                      <a:pt x="549" y="21"/>
                      <a:pt x="549" y="21"/>
                    </a:cubicBezTo>
                    <a:cubicBezTo>
                      <a:pt x="549" y="21"/>
                      <a:pt x="550" y="23"/>
                      <a:pt x="551" y="23"/>
                    </a:cubicBezTo>
                    <a:cubicBezTo>
                      <a:pt x="551" y="23"/>
                      <a:pt x="552" y="21"/>
                      <a:pt x="553" y="21"/>
                    </a:cubicBezTo>
                    <a:cubicBezTo>
                      <a:pt x="553" y="20"/>
                      <a:pt x="554" y="19"/>
                      <a:pt x="554" y="18"/>
                    </a:cubicBezTo>
                    <a:cubicBezTo>
                      <a:pt x="554" y="18"/>
                      <a:pt x="552" y="17"/>
                      <a:pt x="552" y="17"/>
                    </a:cubicBezTo>
                    <a:cubicBezTo>
                      <a:pt x="553" y="16"/>
                      <a:pt x="553" y="15"/>
                      <a:pt x="554" y="14"/>
                    </a:cubicBezTo>
                    <a:cubicBezTo>
                      <a:pt x="554" y="14"/>
                      <a:pt x="556" y="16"/>
                      <a:pt x="556" y="16"/>
                    </a:cubicBezTo>
                    <a:cubicBezTo>
                      <a:pt x="557" y="17"/>
                      <a:pt x="558" y="18"/>
                      <a:pt x="558" y="18"/>
                    </a:cubicBezTo>
                    <a:cubicBezTo>
                      <a:pt x="559" y="18"/>
                      <a:pt x="560" y="20"/>
                      <a:pt x="561" y="20"/>
                    </a:cubicBezTo>
                    <a:cubicBezTo>
                      <a:pt x="561" y="20"/>
                      <a:pt x="562" y="17"/>
                      <a:pt x="562" y="17"/>
                    </a:cubicBezTo>
                    <a:cubicBezTo>
                      <a:pt x="563" y="18"/>
                      <a:pt x="564" y="19"/>
                      <a:pt x="565" y="19"/>
                    </a:cubicBezTo>
                    <a:cubicBezTo>
                      <a:pt x="565" y="20"/>
                      <a:pt x="563" y="21"/>
                      <a:pt x="563" y="21"/>
                    </a:cubicBezTo>
                    <a:cubicBezTo>
                      <a:pt x="563" y="22"/>
                      <a:pt x="561" y="23"/>
                      <a:pt x="561" y="23"/>
                    </a:cubicBezTo>
                    <a:cubicBezTo>
                      <a:pt x="561" y="24"/>
                      <a:pt x="563" y="25"/>
                      <a:pt x="563" y="25"/>
                    </a:cubicBezTo>
                    <a:cubicBezTo>
                      <a:pt x="564" y="26"/>
                      <a:pt x="565" y="26"/>
                      <a:pt x="566" y="27"/>
                    </a:cubicBezTo>
                    <a:cubicBezTo>
                      <a:pt x="567" y="25"/>
                      <a:pt x="568" y="24"/>
                      <a:pt x="569" y="22"/>
                    </a:cubicBezTo>
                    <a:cubicBezTo>
                      <a:pt x="570" y="22"/>
                      <a:pt x="570" y="21"/>
                      <a:pt x="571" y="20"/>
                    </a:cubicBezTo>
                    <a:cubicBezTo>
                      <a:pt x="572" y="19"/>
                      <a:pt x="573" y="17"/>
                      <a:pt x="574" y="16"/>
                    </a:cubicBezTo>
                    <a:cubicBezTo>
                      <a:pt x="575" y="15"/>
                      <a:pt x="575" y="14"/>
                      <a:pt x="576" y="14"/>
                    </a:cubicBezTo>
                    <a:cubicBezTo>
                      <a:pt x="577" y="14"/>
                      <a:pt x="577" y="15"/>
                      <a:pt x="578" y="15"/>
                    </a:cubicBezTo>
                    <a:cubicBezTo>
                      <a:pt x="579" y="16"/>
                      <a:pt x="580" y="16"/>
                      <a:pt x="580" y="17"/>
                    </a:cubicBezTo>
                    <a:cubicBezTo>
                      <a:pt x="580" y="17"/>
                      <a:pt x="578" y="19"/>
                      <a:pt x="579" y="19"/>
                    </a:cubicBezTo>
                    <a:cubicBezTo>
                      <a:pt x="579" y="19"/>
                      <a:pt x="581" y="21"/>
                      <a:pt x="581" y="21"/>
                    </a:cubicBezTo>
                    <a:cubicBezTo>
                      <a:pt x="581" y="21"/>
                      <a:pt x="582" y="19"/>
                      <a:pt x="582" y="19"/>
                    </a:cubicBezTo>
                    <a:cubicBezTo>
                      <a:pt x="583" y="18"/>
                      <a:pt x="584" y="17"/>
                      <a:pt x="584" y="16"/>
                    </a:cubicBezTo>
                    <a:cubicBezTo>
                      <a:pt x="584" y="16"/>
                      <a:pt x="582" y="15"/>
                      <a:pt x="582" y="15"/>
                    </a:cubicBezTo>
                    <a:cubicBezTo>
                      <a:pt x="582" y="14"/>
                      <a:pt x="583" y="13"/>
                      <a:pt x="584" y="12"/>
                    </a:cubicBezTo>
                    <a:cubicBezTo>
                      <a:pt x="584" y="12"/>
                      <a:pt x="585" y="11"/>
                      <a:pt x="585" y="10"/>
                    </a:cubicBezTo>
                    <a:cubicBezTo>
                      <a:pt x="586" y="9"/>
                      <a:pt x="587" y="9"/>
                      <a:pt x="587" y="8"/>
                    </a:cubicBezTo>
                    <a:cubicBezTo>
                      <a:pt x="587" y="8"/>
                      <a:pt x="588" y="6"/>
                      <a:pt x="589" y="6"/>
                    </a:cubicBezTo>
                    <a:cubicBezTo>
                      <a:pt x="589" y="6"/>
                      <a:pt x="591" y="7"/>
                      <a:pt x="591" y="7"/>
                    </a:cubicBezTo>
                    <a:cubicBezTo>
                      <a:pt x="591" y="8"/>
                      <a:pt x="590" y="9"/>
                      <a:pt x="589" y="10"/>
                    </a:cubicBezTo>
                    <a:cubicBezTo>
                      <a:pt x="589" y="10"/>
                      <a:pt x="588" y="12"/>
                      <a:pt x="588" y="12"/>
                    </a:cubicBezTo>
                    <a:cubicBezTo>
                      <a:pt x="588" y="12"/>
                      <a:pt x="590" y="14"/>
                      <a:pt x="590" y="14"/>
                    </a:cubicBezTo>
                    <a:cubicBezTo>
                      <a:pt x="590" y="14"/>
                      <a:pt x="591" y="11"/>
                      <a:pt x="592" y="11"/>
                    </a:cubicBezTo>
                    <a:cubicBezTo>
                      <a:pt x="592" y="11"/>
                      <a:pt x="593" y="13"/>
                      <a:pt x="594" y="13"/>
                    </a:cubicBezTo>
                    <a:cubicBezTo>
                      <a:pt x="594" y="13"/>
                      <a:pt x="595" y="11"/>
                      <a:pt x="595" y="11"/>
                    </a:cubicBezTo>
                    <a:cubicBezTo>
                      <a:pt x="596" y="11"/>
                      <a:pt x="597" y="13"/>
                      <a:pt x="598" y="13"/>
                    </a:cubicBezTo>
                    <a:cubicBezTo>
                      <a:pt x="598" y="12"/>
                      <a:pt x="599" y="11"/>
                      <a:pt x="599" y="10"/>
                    </a:cubicBezTo>
                    <a:cubicBezTo>
                      <a:pt x="600" y="10"/>
                      <a:pt x="601" y="9"/>
                      <a:pt x="601" y="8"/>
                    </a:cubicBezTo>
                    <a:cubicBezTo>
                      <a:pt x="601" y="8"/>
                      <a:pt x="603" y="6"/>
                      <a:pt x="603" y="6"/>
                    </a:cubicBezTo>
                    <a:cubicBezTo>
                      <a:pt x="603" y="6"/>
                      <a:pt x="601" y="4"/>
                      <a:pt x="601" y="4"/>
                    </a:cubicBezTo>
                    <a:cubicBezTo>
                      <a:pt x="601" y="4"/>
                      <a:pt x="602" y="2"/>
                      <a:pt x="602" y="2"/>
                    </a:cubicBezTo>
                    <a:cubicBezTo>
                      <a:pt x="603" y="2"/>
                      <a:pt x="604" y="4"/>
                      <a:pt x="605" y="4"/>
                    </a:cubicBezTo>
                    <a:cubicBezTo>
                      <a:pt x="605" y="4"/>
                      <a:pt x="607" y="5"/>
                      <a:pt x="607" y="5"/>
                    </a:cubicBezTo>
                    <a:cubicBezTo>
                      <a:pt x="607" y="6"/>
                      <a:pt x="605" y="7"/>
                      <a:pt x="605" y="8"/>
                    </a:cubicBezTo>
                    <a:cubicBezTo>
                      <a:pt x="605" y="8"/>
                      <a:pt x="603" y="9"/>
                      <a:pt x="603" y="10"/>
                    </a:cubicBezTo>
                    <a:cubicBezTo>
                      <a:pt x="603" y="10"/>
                      <a:pt x="606" y="11"/>
                      <a:pt x="606" y="12"/>
                    </a:cubicBezTo>
                    <a:cubicBezTo>
                      <a:pt x="605" y="12"/>
                      <a:pt x="604" y="14"/>
                      <a:pt x="604" y="14"/>
                    </a:cubicBezTo>
                    <a:cubicBezTo>
                      <a:pt x="603" y="14"/>
                      <a:pt x="602" y="12"/>
                      <a:pt x="602" y="12"/>
                    </a:cubicBezTo>
                    <a:cubicBezTo>
                      <a:pt x="601" y="12"/>
                      <a:pt x="600" y="14"/>
                      <a:pt x="600" y="14"/>
                    </a:cubicBezTo>
                    <a:cubicBezTo>
                      <a:pt x="600" y="15"/>
                      <a:pt x="598" y="16"/>
                      <a:pt x="598" y="16"/>
                    </a:cubicBezTo>
                    <a:cubicBezTo>
                      <a:pt x="598" y="17"/>
                      <a:pt x="601" y="18"/>
                      <a:pt x="600" y="18"/>
                    </a:cubicBezTo>
                    <a:cubicBezTo>
                      <a:pt x="600" y="19"/>
                      <a:pt x="599" y="20"/>
                      <a:pt x="599" y="20"/>
                    </a:cubicBezTo>
                    <a:cubicBezTo>
                      <a:pt x="598" y="21"/>
                      <a:pt x="597" y="22"/>
                      <a:pt x="597" y="23"/>
                    </a:cubicBezTo>
                    <a:cubicBezTo>
                      <a:pt x="597" y="23"/>
                      <a:pt x="599" y="24"/>
                      <a:pt x="599" y="24"/>
                    </a:cubicBezTo>
                    <a:cubicBezTo>
                      <a:pt x="599" y="25"/>
                      <a:pt x="598" y="26"/>
                      <a:pt x="598" y="27"/>
                    </a:cubicBezTo>
                    <a:cubicBezTo>
                      <a:pt x="597" y="27"/>
                      <a:pt x="596" y="28"/>
                      <a:pt x="596" y="29"/>
                    </a:cubicBezTo>
                    <a:cubicBezTo>
                      <a:pt x="597" y="29"/>
                      <a:pt x="597" y="31"/>
                      <a:pt x="598" y="31"/>
                    </a:cubicBezTo>
                    <a:cubicBezTo>
                      <a:pt x="598" y="30"/>
                      <a:pt x="600" y="29"/>
                      <a:pt x="600" y="28"/>
                    </a:cubicBezTo>
                    <a:cubicBezTo>
                      <a:pt x="600" y="28"/>
                      <a:pt x="601" y="27"/>
                      <a:pt x="602" y="26"/>
                    </a:cubicBezTo>
                    <a:cubicBezTo>
                      <a:pt x="602" y="25"/>
                      <a:pt x="603" y="25"/>
                      <a:pt x="603" y="24"/>
                    </a:cubicBezTo>
                    <a:cubicBezTo>
                      <a:pt x="604" y="23"/>
                      <a:pt x="604" y="22"/>
                      <a:pt x="605" y="22"/>
                    </a:cubicBezTo>
                    <a:cubicBezTo>
                      <a:pt x="605" y="21"/>
                      <a:pt x="607" y="20"/>
                      <a:pt x="607" y="19"/>
                    </a:cubicBezTo>
                    <a:cubicBezTo>
                      <a:pt x="607" y="19"/>
                      <a:pt x="604" y="18"/>
                      <a:pt x="604" y="18"/>
                    </a:cubicBezTo>
                    <a:cubicBezTo>
                      <a:pt x="605" y="17"/>
                      <a:pt x="606" y="16"/>
                      <a:pt x="606" y="15"/>
                    </a:cubicBezTo>
                    <a:cubicBezTo>
                      <a:pt x="607" y="15"/>
                      <a:pt x="607" y="14"/>
                      <a:pt x="608" y="13"/>
                    </a:cubicBezTo>
                    <a:cubicBezTo>
                      <a:pt x="608" y="13"/>
                      <a:pt x="610" y="15"/>
                      <a:pt x="610" y="15"/>
                    </a:cubicBezTo>
                    <a:cubicBezTo>
                      <a:pt x="611" y="13"/>
                      <a:pt x="612" y="12"/>
                      <a:pt x="613" y="10"/>
                    </a:cubicBezTo>
                    <a:cubicBezTo>
                      <a:pt x="614" y="11"/>
                      <a:pt x="616" y="12"/>
                      <a:pt x="616" y="12"/>
                    </a:cubicBezTo>
                    <a:cubicBezTo>
                      <a:pt x="616" y="13"/>
                      <a:pt x="614" y="14"/>
                      <a:pt x="614" y="14"/>
                    </a:cubicBezTo>
                    <a:cubicBezTo>
                      <a:pt x="614" y="15"/>
                      <a:pt x="616" y="16"/>
                      <a:pt x="616" y="16"/>
                    </a:cubicBezTo>
                    <a:cubicBezTo>
                      <a:pt x="616" y="16"/>
                      <a:pt x="618" y="14"/>
                      <a:pt x="618" y="14"/>
                    </a:cubicBezTo>
                    <a:cubicBezTo>
                      <a:pt x="618" y="14"/>
                      <a:pt x="620" y="15"/>
                      <a:pt x="620" y="16"/>
                    </a:cubicBezTo>
                    <a:cubicBezTo>
                      <a:pt x="620" y="16"/>
                      <a:pt x="618" y="18"/>
                      <a:pt x="618" y="18"/>
                    </a:cubicBezTo>
                    <a:cubicBezTo>
                      <a:pt x="619" y="18"/>
                      <a:pt x="620" y="19"/>
                      <a:pt x="621" y="19"/>
                    </a:cubicBezTo>
                    <a:cubicBezTo>
                      <a:pt x="621" y="20"/>
                      <a:pt x="622" y="17"/>
                      <a:pt x="622" y="17"/>
                    </a:cubicBezTo>
                    <a:cubicBezTo>
                      <a:pt x="623" y="17"/>
                      <a:pt x="624" y="19"/>
                      <a:pt x="625" y="19"/>
                    </a:cubicBezTo>
                    <a:cubicBezTo>
                      <a:pt x="626" y="17"/>
                      <a:pt x="627" y="16"/>
                      <a:pt x="628" y="15"/>
                    </a:cubicBezTo>
                    <a:cubicBezTo>
                      <a:pt x="629" y="14"/>
                      <a:pt x="629" y="13"/>
                      <a:pt x="630" y="12"/>
                    </a:cubicBezTo>
                    <a:cubicBezTo>
                      <a:pt x="630" y="12"/>
                      <a:pt x="631" y="11"/>
                      <a:pt x="631" y="10"/>
                    </a:cubicBezTo>
                    <a:cubicBezTo>
                      <a:pt x="632" y="10"/>
                      <a:pt x="633" y="8"/>
                      <a:pt x="633" y="8"/>
                    </a:cubicBezTo>
                    <a:cubicBezTo>
                      <a:pt x="633" y="7"/>
                      <a:pt x="631" y="6"/>
                      <a:pt x="631" y="6"/>
                    </a:cubicBezTo>
                    <a:cubicBezTo>
                      <a:pt x="631" y="5"/>
                      <a:pt x="632" y="4"/>
                      <a:pt x="633" y="4"/>
                    </a:cubicBezTo>
                    <a:cubicBezTo>
                      <a:pt x="633" y="3"/>
                      <a:pt x="634" y="2"/>
                      <a:pt x="634" y="2"/>
                    </a:cubicBezTo>
                    <a:cubicBezTo>
                      <a:pt x="636" y="3"/>
                      <a:pt x="637" y="4"/>
                      <a:pt x="639" y="5"/>
                    </a:cubicBezTo>
                    <a:cubicBezTo>
                      <a:pt x="639" y="6"/>
                      <a:pt x="637" y="7"/>
                      <a:pt x="637" y="7"/>
                    </a:cubicBezTo>
                    <a:cubicBezTo>
                      <a:pt x="637" y="8"/>
                      <a:pt x="639" y="9"/>
                      <a:pt x="639" y="9"/>
                    </a:cubicBezTo>
                    <a:cubicBezTo>
                      <a:pt x="640" y="10"/>
                      <a:pt x="641" y="10"/>
                      <a:pt x="642" y="11"/>
                    </a:cubicBezTo>
                    <a:cubicBezTo>
                      <a:pt x="642" y="11"/>
                      <a:pt x="643" y="12"/>
                      <a:pt x="644" y="12"/>
                    </a:cubicBezTo>
                    <a:cubicBezTo>
                      <a:pt x="645" y="13"/>
                      <a:pt x="645" y="14"/>
                      <a:pt x="646" y="14"/>
                    </a:cubicBezTo>
                    <a:cubicBezTo>
                      <a:pt x="646" y="14"/>
                      <a:pt x="648" y="16"/>
                      <a:pt x="648" y="16"/>
                    </a:cubicBezTo>
                    <a:cubicBezTo>
                      <a:pt x="648" y="16"/>
                      <a:pt x="647" y="18"/>
                      <a:pt x="647" y="18"/>
                    </a:cubicBezTo>
                    <a:cubicBezTo>
                      <a:pt x="646" y="19"/>
                      <a:pt x="645" y="20"/>
                      <a:pt x="645" y="20"/>
                    </a:cubicBezTo>
                    <a:cubicBezTo>
                      <a:pt x="644" y="20"/>
                      <a:pt x="643" y="19"/>
                      <a:pt x="643" y="19"/>
                    </a:cubicBezTo>
                    <a:cubicBezTo>
                      <a:pt x="642" y="19"/>
                      <a:pt x="642" y="21"/>
                      <a:pt x="641" y="21"/>
                    </a:cubicBezTo>
                    <a:cubicBezTo>
                      <a:pt x="642" y="22"/>
                      <a:pt x="644" y="23"/>
                      <a:pt x="645" y="24"/>
                    </a:cubicBezTo>
                    <a:cubicBezTo>
                      <a:pt x="646" y="24"/>
                      <a:pt x="646" y="22"/>
                      <a:pt x="647" y="22"/>
                    </a:cubicBezTo>
                    <a:cubicBezTo>
                      <a:pt x="647" y="22"/>
                      <a:pt x="649" y="24"/>
                      <a:pt x="649" y="24"/>
                    </a:cubicBezTo>
                    <a:cubicBezTo>
                      <a:pt x="650" y="23"/>
                      <a:pt x="651" y="22"/>
                      <a:pt x="651" y="21"/>
                    </a:cubicBezTo>
                    <a:cubicBezTo>
                      <a:pt x="652" y="21"/>
                      <a:pt x="652" y="20"/>
                      <a:pt x="653" y="19"/>
                    </a:cubicBezTo>
                    <a:cubicBezTo>
                      <a:pt x="653" y="18"/>
                      <a:pt x="654" y="18"/>
                      <a:pt x="654" y="17"/>
                    </a:cubicBezTo>
                    <a:cubicBezTo>
                      <a:pt x="655" y="16"/>
                      <a:pt x="656" y="15"/>
                      <a:pt x="656" y="15"/>
                    </a:cubicBezTo>
                    <a:cubicBezTo>
                      <a:pt x="656" y="14"/>
                      <a:pt x="658" y="13"/>
                      <a:pt x="658" y="13"/>
                    </a:cubicBezTo>
                    <a:cubicBezTo>
                      <a:pt x="658" y="12"/>
                      <a:pt x="656" y="11"/>
                      <a:pt x="656" y="11"/>
                    </a:cubicBezTo>
                    <a:cubicBezTo>
                      <a:pt x="655" y="11"/>
                      <a:pt x="653" y="9"/>
                      <a:pt x="653" y="9"/>
                    </a:cubicBezTo>
                    <a:cubicBezTo>
                      <a:pt x="654" y="9"/>
                      <a:pt x="655" y="7"/>
                      <a:pt x="655" y="7"/>
                    </a:cubicBezTo>
                    <a:cubicBezTo>
                      <a:pt x="656" y="7"/>
                      <a:pt x="657" y="8"/>
                      <a:pt x="657" y="9"/>
                    </a:cubicBezTo>
                    <a:cubicBezTo>
                      <a:pt x="658" y="9"/>
                      <a:pt x="659" y="10"/>
                      <a:pt x="660" y="10"/>
                    </a:cubicBezTo>
                    <a:cubicBezTo>
                      <a:pt x="660" y="11"/>
                      <a:pt x="661" y="12"/>
                      <a:pt x="662" y="12"/>
                    </a:cubicBezTo>
                    <a:cubicBezTo>
                      <a:pt x="662" y="12"/>
                      <a:pt x="663" y="14"/>
                      <a:pt x="664" y="14"/>
                    </a:cubicBezTo>
                    <a:cubicBezTo>
                      <a:pt x="664" y="14"/>
                      <a:pt x="665" y="12"/>
                      <a:pt x="666" y="11"/>
                    </a:cubicBezTo>
                    <a:cubicBezTo>
                      <a:pt x="666" y="11"/>
                      <a:pt x="667" y="9"/>
                      <a:pt x="667" y="9"/>
                    </a:cubicBezTo>
                    <a:cubicBezTo>
                      <a:pt x="668" y="9"/>
                      <a:pt x="669" y="11"/>
                      <a:pt x="670" y="11"/>
                    </a:cubicBezTo>
                    <a:cubicBezTo>
                      <a:pt x="670" y="11"/>
                      <a:pt x="671" y="13"/>
                      <a:pt x="672" y="13"/>
                    </a:cubicBezTo>
                    <a:cubicBezTo>
                      <a:pt x="672" y="13"/>
                      <a:pt x="673" y="11"/>
                      <a:pt x="674" y="10"/>
                    </a:cubicBezTo>
                    <a:cubicBezTo>
                      <a:pt x="674" y="10"/>
                      <a:pt x="675" y="8"/>
                      <a:pt x="675" y="8"/>
                    </a:cubicBezTo>
                    <a:cubicBezTo>
                      <a:pt x="676" y="8"/>
                      <a:pt x="677" y="9"/>
                      <a:pt x="677" y="10"/>
                    </a:cubicBezTo>
                    <a:cubicBezTo>
                      <a:pt x="678" y="10"/>
                      <a:pt x="676" y="12"/>
                      <a:pt x="676" y="12"/>
                    </a:cubicBezTo>
                    <a:cubicBezTo>
                      <a:pt x="675" y="13"/>
                      <a:pt x="674" y="14"/>
                      <a:pt x="674" y="14"/>
                    </a:cubicBezTo>
                    <a:cubicBezTo>
                      <a:pt x="674" y="15"/>
                      <a:pt x="676" y="16"/>
                      <a:pt x="676" y="16"/>
                    </a:cubicBezTo>
                    <a:cubicBezTo>
                      <a:pt x="676" y="17"/>
                      <a:pt x="675" y="18"/>
                      <a:pt x="675" y="18"/>
                    </a:cubicBezTo>
                    <a:cubicBezTo>
                      <a:pt x="675" y="19"/>
                      <a:pt x="677" y="19"/>
                      <a:pt x="677" y="20"/>
                    </a:cubicBezTo>
                    <a:cubicBezTo>
                      <a:pt x="677" y="21"/>
                      <a:pt x="675" y="22"/>
                      <a:pt x="675" y="22"/>
                    </a:cubicBezTo>
                    <a:cubicBezTo>
                      <a:pt x="675" y="23"/>
                      <a:pt x="677" y="23"/>
                      <a:pt x="677" y="24"/>
                    </a:cubicBezTo>
                    <a:cubicBezTo>
                      <a:pt x="677" y="25"/>
                      <a:pt x="676" y="26"/>
                      <a:pt x="676" y="26"/>
                    </a:cubicBezTo>
                    <a:cubicBezTo>
                      <a:pt x="676" y="27"/>
                      <a:pt x="678" y="27"/>
                      <a:pt x="678" y="28"/>
                    </a:cubicBezTo>
                    <a:cubicBezTo>
                      <a:pt x="678" y="27"/>
                      <a:pt x="679" y="26"/>
                      <a:pt x="680" y="26"/>
                    </a:cubicBezTo>
                    <a:cubicBezTo>
                      <a:pt x="680" y="25"/>
                      <a:pt x="681" y="24"/>
                      <a:pt x="681" y="23"/>
                    </a:cubicBezTo>
                    <a:cubicBezTo>
                      <a:pt x="682" y="23"/>
                      <a:pt x="683" y="22"/>
                      <a:pt x="683" y="21"/>
                    </a:cubicBezTo>
                    <a:cubicBezTo>
                      <a:pt x="683" y="21"/>
                      <a:pt x="681" y="20"/>
                      <a:pt x="681" y="19"/>
                    </a:cubicBezTo>
                    <a:cubicBezTo>
                      <a:pt x="681" y="19"/>
                      <a:pt x="683" y="18"/>
                      <a:pt x="682" y="17"/>
                    </a:cubicBezTo>
                    <a:cubicBezTo>
                      <a:pt x="682" y="17"/>
                      <a:pt x="680" y="16"/>
                      <a:pt x="680" y="16"/>
                    </a:cubicBezTo>
                    <a:cubicBezTo>
                      <a:pt x="680" y="15"/>
                      <a:pt x="682" y="14"/>
                      <a:pt x="682" y="13"/>
                    </a:cubicBezTo>
                    <a:cubicBezTo>
                      <a:pt x="682" y="13"/>
                      <a:pt x="680" y="12"/>
                      <a:pt x="680" y="12"/>
                    </a:cubicBezTo>
                    <a:cubicBezTo>
                      <a:pt x="680" y="11"/>
                      <a:pt x="681" y="9"/>
                      <a:pt x="681" y="9"/>
                    </a:cubicBezTo>
                    <a:cubicBezTo>
                      <a:pt x="682" y="9"/>
                      <a:pt x="683" y="11"/>
                      <a:pt x="684" y="11"/>
                    </a:cubicBezTo>
                    <a:cubicBezTo>
                      <a:pt x="684" y="11"/>
                      <a:pt x="685" y="13"/>
                      <a:pt x="686" y="13"/>
                    </a:cubicBezTo>
                    <a:cubicBezTo>
                      <a:pt x="686" y="13"/>
                      <a:pt x="687" y="10"/>
                      <a:pt x="688" y="11"/>
                    </a:cubicBezTo>
                    <a:cubicBezTo>
                      <a:pt x="688" y="11"/>
                      <a:pt x="689" y="12"/>
                      <a:pt x="690" y="12"/>
                    </a:cubicBezTo>
                    <a:cubicBezTo>
                      <a:pt x="691" y="13"/>
                      <a:pt x="691" y="13"/>
                      <a:pt x="692" y="14"/>
                    </a:cubicBezTo>
                    <a:cubicBezTo>
                      <a:pt x="693" y="14"/>
                      <a:pt x="694" y="15"/>
                      <a:pt x="694" y="16"/>
                    </a:cubicBezTo>
                    <a:cubicBezTo>
                      <a:pt x="695" y="16"/>
                      <a:pt x="696" y="17"/>
                      <a:pt x="697" y="17"/>
                    </a:cubicBezTo>
                    <a:cubicBezTo>
                      <a:pt x="697" y="17"/>
                      <a:pt x="698" y="15"/>
                      <a:pt x="698" y="15"/>
                    </a:cubicBezTo>
                    <a:cubicBezTo>
                      <a:pt x="699" y="15"/>
                      <a:pt x="700" y="17"/>
                      <a:pt x="700" y="17"/>
                    </a:cubicBezTo>
                    <a:cubicBezTo>
                      <a:pt x="701" y="17"/>
                      <a:pt x="702" y="15"/>
                      <a:pt x="702" y="15"/>
                    </a:cubicBezTo>
                    <a:cubicBezTo>
                      <a:pt x="702" y="14"/>
                      <a:pt x="700" y="13"/>
                      <a:pt x="700" y="13"/>
                    </a:cubicBezTo>
                    <a:cubicBezTo>
                      <a:pt x="700" y="12"/>
                      <a:pt x="701" y="11"/>
                      <a:pt x="702" y="11"/>
                    </a:cubicBezTo>
                    <a:cubicBezTo>
                      <a:pt x="702" y="10"/>
                      <a:pt x="703" y="9"/>
                      <a:pt x="703" y="8"/>
                    </a:cubicBezTo>
                    <a:cubicBezTo>
                      <a:pt x="705" y="10"/>
                      <a:pt x="706" y="11"/>
                      <a:pt x="708" y="12"/>
                    </a:cubicBezTo>
                    <a:cubicBezTo>
                      <a:pt x="707" y="13"/>
                      <a:pt x="707" y="13"/>
                      <a:pt x="706" y="14"/>
                    </a:cubicBezTo>
                    <a:cubicBezTo>
                      <a:pt x="706" y="14"/>
                      <a:pt x="704" y="16"/>
                      <a:pt x="704" y="16"/>
                    </a:cubicBezTo>
                    <a:cubicBezTo>
                      <a:pt x="704" y="17"/>
                      <a:pt x="706" y="18"/>
                      <a:pt x="707" y="18"/>
                    </a:cubicBezTo>
                    <a:cubicBezTo>
                      <a:pt x="707" y="18"/>
                      <a:pt x="709" y="19"/>
                      <a:pt x="709" y="20"/>
                    </a:cubicBezTo>
                    <a:cubicBezTo>
                      <a:pt x="709" y="20"/>
                      <a:pt x="707" y="21"/>
                      <a:pt x="707" y="22"/>
                    </a:cubicBezTo>
                    <a:cubicBezTo>
                      <a:pt x="707" y="22"/>
                      <a:pt x="709" y="23"/>
                      <a:pt x="709" y="24"/>
                    </a:cubicBezTo>
                    <a:cubicBezTo>
                      <a:pt x="709" y="24"/>
                      <a:pt x="708" y="25"/>
                      <a:pt x="708" y="26"/>
                    </a:cubicBezTo>
                    <a:cubicBezTo>
                      <a:pt x="707" y="26"/>
                      <a:pt x="706" y="28"/>
                      <a:pt x="706" y="28"/>
                    </a:cubicBezTo>
                    <a:cubicBezTo>
                      <a:pt x="706" y="29"/>
                      <a:pt x="708" y="29"/>
                      <a:pt x="708" y="30"/>
                    </a:cubicBezTo>
                    <a:cubicBezTo>
                      <a:pt x="709" y="28"/>
                      <a:pt x="710" y="27"/>
                      <a:pt x="712" y="25"/>
                    </a:cubicBezTo>
                    <a:cubicBezTo>
                      <a:pt x="712" y="25"/>
                      <a:pt x="713" y="23"/>
                      <a:pt x="713" y="23"/>
                    </a:cubicBezTo>
                    <a:cubicBezTo>
                      <a:pt x="713" y="23"/>
                      <a:pt x="711" y="22"/>
                      <a:pt x="711" y="21"/>
                    </a:cubicBezTo>
                    <a:cubicBezTo>
                      <a:pt x="711" y="21"/>
                      <a:pt x="709" y="20"/>
                      <a:pt x="709" y="20"/>
                    </a:cubicBezTo>
                    <a:cubicBezTo>
                      <a:pt x="709" y="19"/>
                      <a:pt x="710" y="18"/>
                      <a:pt x="711" y="17"/>
                    </a:cubicBezTo>
                    <a:cubicBezTo>
                      <a:pt x="711" y="17"/>
                      <a:pt x="712" y="16"/>
                      <a:pt x="712" y="15"/>
                    </a:cubicBezTo>
                    <a:cubicBezTo>
                      <a:pt x="712" y="15"/>
                      <a:pt x="710" y="14"/>
                      <a:pt x="710" y="14"/>
                    </a:cubicBezTo>
                    <a:cubicBezTo>
                      <a:pt x="711" y="12"/>
                      <a:pt x="712" y="11"/>
                      <a:pt x="713" y="9"/>
                    </a:cubicBezTo>
                    <a:cubicBezTo>
                      <a:pt x="714" y="10"/>
                      <a:pt x="715" y="10"/>
                      <a:pt x="716" y="11"/>
                    </a:cubicBezTo>
                    <a:cubicBezTo>
                      <a:pt x="716" y="11"/>
                      <a:pt x="718" y="12"/>
                      <a:pt x="718" y="12"/>
                    </a:cubicBezTo>
                    <a:cubicBezTo>
                      <a:pt x="718" y="13"/>
                      <a:pt x="716" y="14"/>
                      <a:pt x="716" y="15"/>
                    </a:cubicBezTo>
                    <a:cubicBezTo>
                      <a:pt x="716" y="15"/>
                      <a:pt x="714" y="13"/>
                      <a:pt x="714" y="13"/>
                    </a:cubicBezTo>
                    <a:cubicBezTo>
                      <a:pt x="713" y="13"/>
                      <a:pt x="713" y="15"/>
                      <a:pt x="712" y="15"/>
                    </a:cubicBezTo>
                    <a:cubicBezTo>
                      <a:pt x="714" y="16"/>
                      <a:pt x="715" y="17"/>
                      <a:pt x="717" y="19"/>
                    </a:cubicBezTo>
                    <a:cubicBezTo>
                      <a:pt x="717" y="18"/>
                      <a:pt x="718" y="17"/>
                      <a:pt x="718" y="16"/>
                    </a:cubicBezTo>
                    <a:cubicBezTo>
                      <a:pt x="719" y="16"/>
                      <a:pt x="719" y="15"/>
                      <a:pt x="720" y="14"/>
                    </a:cubicBezTo>
                    <a:cubicBezTo>
                      <a:pt x="721" y="14"/>
                      <a:pt x="721" y="12"/>
                      <a:pt x="722" y="12"/>
                    </a:cubicBezTo>
                    <a:cubicBezTo>
                      <a:pt x="722" y="12"/>
                      <a:pt x="724" y="14"/>
                      <a:pt x="724" y="14"/>
                    </a:cubicBezTo>
                    <a:cubicBezTo>
                      <a:pt x="724" y="13"/>
                      <a:pt x="726" y="12"/>
                      <a:pt x="726" y="11"/>
                    </a:cubicBezTo>
                    <a:cubicBezTo>
                      <a:pt x="726" y="11"/>
                      <a:pt x="723" y="10"/>
                      <a:pt x="724" y="10"/>
                    </a:cubicBezTo>
                    <a:cubicBezTo>
                      <a:pt x="724" y="9"/>
                      <a:pt x="725" y="8"/>
                      <a:pt x="725" y="7"/>
                    </a:cubicBezTo>
                    <a:cubicBezTo>
                      <a:pt x="726" y="7"/>
                      <a:pt x="727" y="9"/>
                      <a:pt x="727" y="9"/>
                    </a:cubicBezTo>
                    <a:cubicBezTo>
                      <a:pt x="728" y="10"/>
                      <a:pt x="730" y="10"/>
                      <a:pt x="730" y="11"/>
                    </a:cubicBezTo>
                    <a:cubicBezTo>
                      <a:pt x="730" y="11"/>
                      <a:pt x="728" y="13"/>
                      <a:pt x="728" y="13"/>
                    </a:cubicBezTo>
                    <a:cubicBezTo>
                      <a:pt x="727" y="14"/>
                      <a:pt x="727" y="15"/>
                      <a:pt x="726" y="15"/>
                    </a:cubicBezTo>
                    <a:cubicBezTo>
                      <a:pt x="726" y="15"/>
                      <a:pt x="725" y="14"/>
                      <a:pt x="724" y="14"/>
                    </a:cubicBezTo>
                    <a:cubicBezTo>
                      <a:pt x="724" y="14"/>
                      <a:pt x="722" y="16"/>
                      <a:pt x="722" y="16"/>
                    </a:cubicBezTo>
                    <a:cubicBezTo>
                      <a:pt x="722" y="16"/>
                      <a:pt x="725" y="17"/>
                      <a:pt x="725" y="18"/>
                    </a:cubicBezTo>
                    <a:cubicBezTo>
                      <a:pt x="725" y="18"/>
                      <a:pt x="723" y="19"/>
                      <a:pt x="723" y="20"/>
                    </a:cubicBezTo>
                    <a:cubicBezTo>
                      <a:pt x="724" y="20"/>
                      <a:pt x="724" y="21"/>
                      <a:pt x="725" y="22"/>
                    </a:cubicBezTo>
                    <a:cubicBezTo>
                      <a:pt x="726" y="22"/>
                      <a:pt x="727" y="23"/>
                      <a:pt x="727" y="23"/>
                    </a:cubicBezTo>
                    <a:cubicBezTo>
                      <a:pt x="728" y="23"/>
                      <a:pt x="729" y="21"/>
                      <a:pt x="729" y="21"/>
                    </a:cubicBezTo>
                    <a:cubicBezTo>
                      <a:pt x="730" y="20"/>
                      <a:pt x="730" y="19"/>
                      <a:pt x="731" y="19"/>
                    </a:cubicBezTo>
                    <a:cubicBezTo>
                      <a:pt x="731" y="18"/>
                      <a:pt x="732" y="17"/>
                      <a:pt x="732" y="17"/>
                    </a:cubicBezTo>
                    <a:cubicBezTo>
                      <a:pt x="733" y="16"/>
                      <a:pt x="734" y="14"/>
                      <a:pt x="734" y="14"/>
                    </a:cubicBezTo>
                    <a:cubicBezTo>
                      <a:pt x="735" y="14"/>
                      <a:pt x="736" y="16"/>
                      <a:pt x="736" y="16"/>
                    </a:cubicBezTo>
                    <a:cubicBezTo>
                      <a:pt x="737" y="16"/>
                      <a:pt x="738" y="17"/>
                      <a:pt x="739" y="18"/>
                    </a:cubicBezTo>
                    <a:cubicBezTo>
                      <a:pt x="739" y="18"/>
                      <a:pt x="737" y="20"/>
                      <a:pt x="737" y="20"/>
                    </a:cubicBezTo>
                    <a:cubicBezTo>
                      <a:pt x="737" y="20"/>
                      <a:pt x="739" y="22"/>
                      <a:pt x="739" y="22"/>
                    </a:cubicBezTo>
                    <a:cubicBezTo>
                      <a:pt x="739" y="21"/>
                      <a:pt x="741" y="20"/>
                      <a:pt x="741" y="19"/>
                    </a:cubicBezTo>
                    <a:cubicBezTo>
                      <a:pt x="741" y="19"/>
                      <a:pt x="739" y="18"/>
                      <a:pt x="739" y="18"/>
                    </a:cubicBezTo>
                    <a:cubicBezTo>
                      <a:pt x="739" y="17"/>
                      <a:pt x="740" y="16"/>
                      <a:pt x="740" y="15"/>
                    </a:cubicBezTo>
                    <a:cubicBezTo>
                      <a:pt x="741" y="15"/>
                      <a:pt x="742" y="14"/>
                      <a:pt x="742" y="13"/>
                    </a:cubicBezTo>
                    <a:cubicBezTo>
                      <a:pt x="742" y="13"/>
                      <a:pt x="744" y="12"/>
                      <a:pt x="744" y="11"/>
                    </a:cubicBezTo>
                    <a:cubicBezTo>
                      <a:pt x="744" y="11"/>
                      <a:pt x="741" y="10"/>
                      <a:pt x="742" y="9"/>
                    </a:cubicBezTo>
                    <a:cubicBezTo>
                      <a:pt x="742" y="9"/>
                      <a:pt x="743" y="8"/>
                      <a:pt x="743" y="7"/>
                    </a:cubicBezTo>
                    <a:cubicBezTo>
                      <a:pt x="744" y="6"/>
                      <a:pt x="744" y="5"/>
                      <a:pt x="745" y="5"/>
                    </a:cubicBezTo>
                    <a:cubicBezTo>
                      <a:pt x="745" y="5"/>
                      <a:pt x="747" y="7"/>
                      <a:pt x="747" y="7"/>
                    </a:cubicBezTo>
                    <a:cubicBezTo>
                      <a:pt x="748" y="6"/>
                      <a:pt x="748" y="5"/>
                      <a:pt x="749" y="4"/>
                    </a:cubicBezTo>
                    <a:cubicBezTo>
                      <a:pt x="750" y="5"/>
                      <a:pt x="750" y="5"/>
                      <a:pt x="751" y="6"/>
                    </a:cubicBezTo>
                    <a:cubicBezTo>
                      <a:pt x="752" y="7"/>
                      <a:pt x="753" y="7"/>
                      <a:pt x="753" y="8"/>
                    </a:cubicBezTo>
                    <a:cubicBezTo>
                      <a:pt x="754" y="8"/>
                      <a:pt x="755" y="9"/>
                      <a:pt x="756" y="9"/>
                    </a:cubicBezTo>
                    <a:cubicBezTo>
                      <a:pt x="756" y="10"/>
                      <a:pt x="754" y="11"/>
                      <a:pt x="754" y="12"/>
                    </a:cubicBezTo>
                    <a:cubicBezTo>
                      <a:pt x="754" y="12"/>
                      <a:pt x="756" y="13"/>
                      <a:pt x="756" y="13"/>
                    </a:cubicBezTo>
                    <a:cubicBezTo>
                      <a:pt x="756" y="14"/>
                      <a:pt x="758" y="15"/>
                      <a:pt x="758" y="15"/>
                    </a:cubicBezTo>
                    <a:cubicBezTo>
                      <a:pt x="758" y="15"/>
                      <a:pt x="756" y="17"/>
                      <a:pt x="757" y="17"/>
                    </a:cubicBezTo>
                    <a:cubicBezTo>
                      <a:pt x="757" y="18"/>
                      <a:pt x="758" y="19"/>
                      <a:pt x="759" y="19"/>
                    </a:cubicBezTo>
                    <a:cubicBezTo>
                      <a:pt x="759" y="19"/>
                      <a:pt x="760" y="17"/>
                      <a:pt x="761" y="17"/>
                    </a:cubicBezTo>
                    <a:cubicBezTo>
                      <a:pt x="761" y="17"/>
                      <a:pt x="762" y="18"/>
                      <a:pt x="763" y="18"/>
                    </a:cubicBezTo>
                    <a:cubicBezTo>
                      <a:pt x="763" y="18"/>
                      <a:pt x="765" y="20"/>
                      <a:pt x="765" y="20"/>
                    </a:cubicBezTo>
                    <a:cubicBezTo>
                      <a:pt x="766" y="20"/>
                      <a:pt x="766" y="19"/>
                      <a:pt x="767" y="18"/>
                    </a:cubicBezTo>
                    <a:cubicBezTo>
                      <a:pt x="767" y="17"/>
                      <a:pt x="768" y="16"/>
                      <a:pt x="768" y="16"/>
                    </a:cubicBezTo>
                    <a:cubicBezTo>
                      <a:pt x="769" y="15"/>
                      <a:pt x="770" y="14"/>
                      <a:pt x="770" y="13"/>
                    </a:cubicBezTo>
                    <a:cubicBezTo>
                      <a:pt x="771" y="13"/>
                      <a:pt x="771" y="12"/>
                      <a:pt x="772" y="11"/>
                    </a:cubicBezTo>
                    <a:cubicBezTo>
                      <a:pt x="772" y="11"/>
                      <a:pt x="774" y="13"/>
                      <a:pt x="774" y="13"/>
                    </a:cubicBezTo>
                    <a:cubicBezTo>
                      <a:pt x="775" y="13"/>
                      <a:pt x="775" y="11"/>
                      <a:pt x="776" y="11"/>
                    </a:cubicBezTo>
                    <a:cubicBezTo>
                      <a:pt x="776" y="11"/>
                      <a:pt x="778" y="13"/>
                      <a:pt x="778" y="12"/>
                    </a:cubicBezTo>
                    <a:cubicBezTo>
                      <a:pt x="779" y="12"/>
                      <a:pt x="779" y="11"/>
                      <a:pt x="780" y="10"/>
                    </a:cubicBezTo>
                    <a:cubicBezTo>
                      <a:pt x="780" y="10"/>
                      <a:pt x="781" y="8"/>
                      <a:pt x="781" y="8"/>
                    </a:cubicBezTo>
                    <a:cubicBezTo>
                      <a:pt x="782" y="8"/>
                      <a:pt x="783" y="9"/>
                      <a:pt x="784" y="10"/>
                    </a:cubicBezTo>
                    <a:cubicBezTo>
                      <a:pt x="784" y="10"/>
                      <a:pt x="785" y="11"/>
                      <a:pt x="786" y="11"/>
                    </a:cubicBezTo>
                    <a:cubicBezTo>
                      <a:pt x="786" y="11"/>
                      <a:pt x="787" y="9"/>
                      <a:pt x="788" y="9"/>
                    </a:cubicBezTo>
                    <a:cubicBezTo>
                      <a:pt x="788" y="9"/>
                      <a:pt x="790" y="11"/>
                      <a:pt x="790" y="11"/>
                    </a:cubicBezTo>
                    <a:cubicBezTo>
                      <a:pt x="790" y="11"/>
                      <a:pt x="788" y="13"/>
                      <a:pt x="788" y="13"/>
                    </a:cubicBezTo>
                    <a:cubicBezTo>
                      <a:pt x="788" y="13"/>
                      <a:pt x="786" y="11"/>
                      <a:pt x="786" y="11"/>
                    </a:cubicBezTo>
                    <a:cubicBezTo>
                      <a:pt x="785" y="11"/>
                      <a:pt x="784" y="13"/>
                      <a:pt x="784" y="14"/>
                    </a:cubicBezTo>
                    <a:cubicBezTo>
                      <a:pt x="784" y="14"/>
                      <a:pt x="783" y="15"/>
                      <a:pt x="782" y="16"/>
                    </a:cubicBezTo>
                    <a:cubicBezTo>
                      <a:pt x="782" y="17"/>
                      <a:pt x="781" y="17"/>
                      <a:pt x="781" y="18"/>
                    </a:cubicBezTo>
                    <a:cubicBezTo>
                      <a:pt x="780" y="19"/>
                      <a:pt x="780" y="20"/>
                      <a:pt x="779" y="20"/>
                    </a:cubicBezTo>
                    <a:cubicBezTo>
                      <a:pt x="781" y="21"/>
                      <a:pt x="782" y="23"/>
                      <a:pt x="784" y="24"/>
                    </a:cubicBezTo>
                    <a:cubicBezTo>
                      <a:pt x="784" y="23"/>
                      <a:pt x="785" y="22"/>
                      <a:pt x="785" y="21"/>
                    </a:cubicBezTo>
                    <a:cubicBezTo>
                      <a:pt x="785" y="21"/>
                      <a:pt x="787" y="19"/>
                      <a:pt x="787" y="19"/>
                    </a:cubicBezTo>
                    <a:cubicBezTo>
                      <a:pt x="788" y="19"/>
                      <a:pt x="789" y="21"/>
                      <a:pt x="789" y="21"/>
                    </a:cubicBezTo>
                    <a:cubicBezTo>
                      <a:pt x="790" y="21"/>
                      <a:pt x="790" y="19"/>
                      <a:pt x="791" y="19"/>
                    </a:cubicBezTo>
                    <a:cubicBezTo>
                      <a:pt x="791" y="19"/>
                      <a:pt x="793" y="21"/>
                      <a:pt x="793" y="20"/>
                    </a:cubicBezTo>
                    <a:cubicBezTo>
                      <a:pt x="794" y="20"/>
                      <a:pt x="794" y="19"/>
                      <a:pt x="795" y="18"/>
                    </a:cubicBezTo>
                    <a:cubicBezTo>
                      <a:pt x="795" y="17"/>
                      <a:pt x="796" y="17"/>
                      <a:pt x="797" y="16"/>
                    </a:cubicBezTo>
                    <a:cubicBezTo>
                      <a:pt x="797" y="15"/>
                      <a:pt x="798" y="14"/>
                      <a:pt x="798" y="14"/>
                    </a:cubicBezTo>
                    <a:cubicBezTo>
                      <a:pt x="799" y="13"/>
                      <a:pt x="799" y="12"/>
                      <a:pt x="800" y="11"/>
                    </a:cubicBezTo>
                    <a:cubicBezTo>
                      <a:pt x="800" y="11"/>
                      <a:pt x="802" y="13"/>
                      <a:pt x="802" y="13"/>
                    </a:cubicBezTo>
                    <a:cubicBezTo>
                      <a:pt x="803" y="13"/>
                      <a:pt x="803" y="11"/>
                      <a:pt x="804" y="11"/>
                    </a:cubicBezTo>
                    <a:cubicBezTo>
                      <a:pt x="805" y="12"/>
                      <a:pt x="805" y="12"/>
                      <a:pt x="806" y="13"/>
                    </a:cubicBezTo>
                    <a:cubicBezTo>
                      <a:pt x="806" y="13"/>
                      <a:pt x="808" y="14"/>
                      <a:pt x="808" y="14"/>
                    </a:cubicBezTo>
                    <a:cubicBezTo>
                      <a:pt x="808" y="15"/>
                      <a:pt x="806" y="16"/>
                      <a:pt x="807" y="17"/>
                    </a:cubicBezTo>
                    <a:cubicBezTo>
                      <a:pt x="807" y="17"/>
                      <a:pt x="808" y="18"/>
                      <a:pt x="809" y="18"/>
                    </a:cubicBezTo>
                    <a:cubicBezTo>
                      <a:pt x="810" y="19"/>
                      <a:pt x="810" y="19"/>
                      <a:pt x="811" y="20"/>
                    </a:cubicBezTo>
                    <a:cubicBezTo>
                      <a:pt x="812" y="20"/>
                      <a:pt x="812" y="18"/>
                      <a:pt x="813" y="18"/>
                    </a:cubicBezTo>
                    <a:cubicBezTo>
                      <a:pt x="813" y="18"/>
                      <a:pt x="815" y="20"/>
                      <a:pt x="815" y="19"/>
                    </a:cubicBezTo>
                    <a:cubicBezTo>
                      <a:pt x="815" y="19"/>
                      <a:pt x="817" y="17"/>
                      <a:pt x="817" y="17"/>
                    </a:cubicBezTo>
                    <a:cubicBezTo>
                      <a:pt x="817" y="17"/>
                      <a:pt x="815" y="15"/>
                      <a:pt x="814" y="16"/>
                    </a:cubicBezTo>
                    <a:cubicBezTo>
                      <a:pt x="814" y="16"/>
                      <a:pt x="813" y="18"/>
                      <a:pt x="813" y="18"/>
                    </a:cubicBezTo>
                    <a:cubicBezTo>
                      <a:pt x="812" y="17"/>
                      <a:pt x="811" y="16"/>
                      <a:pt x="811" y="16"/>
                    </a:cubicBezTo>
                    <a:cubicBezTo>
                      <a:pt x="811" y="16"/>
                      <a:pt x="812" y="14"/>
                      <a:pt x="812" y="14"/>
                    </a:cubicBezTo>
                    <a:cubicBezTo>
                      <a:pt x="813" y="13"/>
                      <a:pt x="813" y="12"/>
                      <a:pt x="814" y="12"/>
                    </a:cubicBezTo>
                    <a:cubicBezTo>
                      <a:pt x="814" y="11"/>
                      <a:pt x="815" y="9"/>
                      <a:pt x="816" y="9"/>
                    </a:cubicBezTo>
                    <a:cubicBezTo>
                      <a:pt x="816" y="9"/>
                      <a:pt x="817" y="11"/>
                      <a:pt x="818" y="11"/>
                    </a:cubicBezTo>
                    <a:cubicBezTo>
                      <a:pt x="818" y="11"/>
                      <a:pt x="816" y="13"/>
                      <a:pt x="816" y="13"/>
                    </a:cubicBezTo>
                    <a:cubicBezTo>
                      <a:pt x="816" y="14"/>
                      <a:pt x="818" y="15"/>
                      <a:pt x="818" y="15"/>
                    </a:cubicBezTo>
                    <a:cubicBezTo>
                      <a:pt x="819" y="16"/>
                      <a:pt x="820" y="16"/>
                      <a:pt x="821" y="17"/>
                    </a:cubicBezTo>
                    <a:cubicBezTo>
                      <a:pt x="821" y="16"/>
                      <a:pt x="822" y="15"/>
                      <a:pt x="822" y="14"/>
                    </a:cubicBezTo>
                    <a:cubicBezTo>
                      <a:pt x="823" y="14"/>
                      <a:pt x="824" y="13"/>
                      <a:pt x="824" y="12"/>
                    </a:cubicBezTo>
                    <a:cubicBezTo>
                      <a:pt x="824" y="12"/>
                      <a:pt x="822" y="11"/>
                      <a:pt x="822" y="11"/>
                    </a:cubicBezTo>
                    <a:cubicBezTo>
                      <a:pt x="822" y="10"/>
                      <a:pt x="823" y="9"/>
                      <a:pt x="824" y="8"/>
                    </a:cubicBezTo>
                    <a:cubicBezTo>
                      <a:pt x="824" y="8"/>
                      <a:pt x="825" y="7"/>
                      <a:pt x="825" y="6"/>
                    </a:cubicBezTo>
                    <a:cubicBezTo>
                      <a:pt x="825" y="5"/>
                      <a:pt x="827" y="4"/>
                      <a:pt x="827" y="4"/>
                    </a:cubicBezTo>
                    <a:cubicBezTo>
                      <a:pt x="827" y="5"/>
                      <a:pt x="829" y="5"/>
                      <a:pt x="829" y="6"/>
                    </a:cubicBezTo>
                    <a:cubicBezTo>
                      <a:pt x="829" y="6"/>
                      <a:pt x="827" y="7"/>
                      <a:pt x="827" y="8"/>
                    </a:cubicBezTo>
                    <a:cubicBezTo>
                      <a:pt x="828" y="8"/>
                      <a:pt x="830" y="9"/>
                      <a:pt x="830" y="9"/>
                    </a:cubicBezTo>
                    <a:cubicBezTo>
                      <a:pt x="830" y="10"/>
                      <a:pt x="828" y="11"/>
                      <a:pt x="828" y="12"/>
                    </a:cubicBezTo>
                    <a:cubicBezTo>
                      <a:pt x="827" y="12"/>
                      <a:pt x="827" y="13"/>
                      <a:pt x="826" y="14"/>
                    </a:cubicBezTo>
                    <a:cubicBezTo>
                      <a:pt x="826" y="14"/>
                      <a:pt x="825" y="16"/>
                      <a:pt x="825" y="16"/>
                    </a:cubicBezTo>
                    <a:cubicBezTo>
                      <a:pt x="825" y="16"/>
                      <a:pt x="827" y="18"/>
                      <a:pt x="827" y="18"/>
                    </a:cubicBezTo>
                    <a:cubicBezTo>
                      <a:pt x="827" y="18"/>
                      <a:pt x="828" y="16"/>
                      <a:pt x="829" y="16"/>
                    </a:cubicBezTo>
                    <a:cubicBezTo>
                      <a:pt x="829" y="16"/>
                      <a:pt x="830" y="17"/>
                      <a:pt x="831" y="17"/>
                    </a:cubicBezTo>
                    <a:cubicBezTo>
                      <a:pt x="831" y="18"/>
                      <a:pt x="832" y="18"/>
                      <a:pt x="833" y="19"/>
                    </a:cubicBezTo>
                    <a:cubicBezTo>
                      <a:pt x="833" y="19"/>
                      <a:pt x="831" y="21"/>
                      <a:pt x="831" y="21"/>
                    </a:cubicBezTo>
                    <a:cubicBezTo>
                      <a:pt x="831" y="22"/>
                      <a:pt x="834" y="22"/>
                      <a:pt x="834" y="23"/>
                    </a:cubicBezTo>
                    <a:cubicBezTo>
                      <a:pt x="833" y="24"/>
                      <a:pt x="832" y="24"/>
                      <a:pt x="832" y="25"/>
                    </a:cubicBezTo>
                    <a:cubicBezTo>
                      <a:pt x="832" y="26"/>
                      <a:pt x="834" y="26"/>
                      <a:pt x="834" y="27"/>
                    </a:cubicBezTo>
                    <a:cubicBezTo>
                      <a:pt x="834" y="27"/>
                      <a:pt x="833" y="29"/>
                      <a:pt x="832" y="29"/>
                    </a:cubicBezTo>
                    <a:cubicBezTo>
                      <a:pt x="832" y="29"/>
                      <a:pt x="831" y="31"/>
                      <a:pt x="831" y="31"/>
                    </a:cubicBezTo>
                    <a:cubicBezTo>
                      <a:pt x="831" y="32"/>
                      <a:pt x="833" y="32"/>
                      <a:pt x="833" y="33"/>
                    </a:cubicBezTo>
                    <a:cubicBezTo>
                      <a:pt x="833" y="32"/>
                      <a:pt x="834" y="32"/>
                      <a:pt x="835" y="31"/>
                    </a:cubicBezTo>
                    <a:cubicBezTo>
                      <a:pt x="835" y="30"/>
                      <a:pt x="836" y="29"/>
                      <a:pt x="836" y="29"/>
                    </a:cubicBezTo>
                    <a:cubicBezTo>
                      <a:pt x="836" y="28"/>
                      <a:pt x="838" y="27"/>
                      <a:pt x="838" y="26"/>
                    </a:cubicBezTo>
                    <a:cubicBezTo>
                      <a:pt x="838" y="26"/>
                      <a:pt x="836" y="25"/>
                      <a:pt x="836" y="25"/>
                    </a:cubicBezTo>
                    <a:cubicBezTo>
                      <a:pt x="836" y="24"/>
                      <a:pt x="837" y="23"/>
                      <a:pt x="837" y="22"/>
                    </a:cubicBezTo>
                    <a:cubicBezTo>
                      <a:pt x="838" y="22"/>
                      <a:pt x="839" y="20"/>
                      <a:pt x="839" y="20"/>
                    </a:cubicBezTo>
                    <a:cubicBezTo>
                      <a:pt x="839" y="20"/>
                      <a:pt x="841" y="22"/>
                      <a:pt x="841" y="22"/>
                    </a:cubicBezTo>
                    <a:cubicBezTo>
                      <a:pt x="842" y="21"/>
                      <a:pt x="843" y="20"/>
                      <a:pt x="843" y="20"/>
                    </a:cubicBezTo>
                    <a:cubicBezTo>
                      <a:pt x="843" y="19"/>
                      <a:pt x="841" y="19"/>
                      <a:pt x="841" y="18"/>
                    </a:cubicBezTo>
                    <a:cubicBezTo>
                      <a:pt x="841" y="17"/>
                      <a:pt x="843" y="16"/>
                      <a:pt x="843" y="16"/>
                    </a:cubicBezTo>
                    <a:cubicBezTo>
                      <a:pt x="842" y="15"/>
                      <a:pt x="840" y="15"/>
                      <a:pt x="840" y="14"/>
                    </a:cubicBezTo>
                    <a:cubicBezTo>
                      <a:pt x="840" y="14"/>
                      <a:pt x="842" y="12"/>
                      <a:pt x="842" y="12"/>
                    </a:cubicBezTo>
                    <a:cubicBezTo>
                      <a:pt x="842" y="12"/>
                      <a:pt x="844" y="10"/>
                      <a:pt x="844" y="10"/>
                    </a:cubicBezTo>
                    <a:cubicBezTo>
                      <a:pt x="844" y="9"/>
                      <a:pt x="842" y="9"/>
                      <a:pt x="842" y="8"/>
                    </a:cubicBezTo>
                    <a:cubicBezTo>
                      <a:pt x="843" y="6"/>
                      <a:pt x="844" y="5"/>
                      <a:pt x="845" y="3"/>
                    </a:cubicBezTo>
                    <a:cubicBezTo>
                      <a:pt x="846" y="5"/>
                      <a:pt x="848" y="6"/>
                      <a:pt x="849" y="7"/>
                    </a:cubicBezTo>
                    <a:cubicBezTo>
                      <a:pt x="849" y="8"/>
                      <a:pt x="848" y="8"/>
                      <a:pt x="848" y="9"/>
                    </a:cubicBezTo>
                    <a:cubicBezTo>
                      <a:pt x="848" y="10"/>
                      <a:pt x="850" y="10"/>
                      <a:pt x="850" y="11"/>
                    </a:cubicBezTo>
                    <a:cubicBezTo>
                      <a:pt x="850" y="11"/>
                      <a:pt x="848" y="13"/>
                      <a:pt x="848" y="13"/>
                    </a:cubicBezTo>
                    <a:cubicBezTo>
                      <a:pt x="848" y="14"/>
                      <a:pt x="850" y="14"/>
                      <a:pt x="850" y="15"/>
                    </a:cubicBezTo>
                    <a:cubicBezTo>
                      <a:pt x="851" y="15"/>
                      <a:pt x="852" y="16"/>
                      <a:pt x="853" y="16"/>
                    </a:cubicBezTo>
                    <a:cubicBezTo>
                      <a:pt x="853" y="17"/>
                      <a:pt x="855" y="18"/>
                      <a:pt x="855" y="18"/>
                    </a:cubicBezTo>
                    <a:cubicBezTo>
                      <a:pt x="855" y="18"/>
                      <a:pt x="853" y="20"/>
                      <a:pt x="853" y="20"/>
                    </a:cubicBezTo>
                    <a:cubicBezTo>
                      <a:pt x="853" y="21"/>
                      <a:pt x="851" y="22"/>
                      <a:pt x="851" y="23"/>
                    </a:cubicBezTo>
                    <a:cubicBezTo>
                      <a:pt x="852" y="23"/>
                      <a:pt x="853" y="24"/>
                      <a:pt x="854" y="24"/>
                    </a:cubicBezTo>
                    <a:cubicBezTo>
                      <a:pt x="854" y="24"/>
                      <a:pt x="855" y="23"/>
                      <a:pt x="855" y="22"/>
                    </a:cubicBezTo>
                    <a:cubicBezTo>
                      <a:pt x="856" y="22"/>
                      <a:pt x="857" y="20"/>
                      <a:pt x="857" y="20"/>
                    </a:cubicBezTo>
                    <a:cubicBezTo>
                      <a:pt x="857" y="19"/>
                      <a:pt x="855" y="19"/>
                      <a:pt x="855" y="18"/>
                    </a:cubicBezTo>
                    <a:cubicBezTo>
                      <a:pt x="855" y="17"/>
                      <a:pt x="857" y="17"/>
                      <a:pt x="857" y="16"/>
                    </a:cubicBezTo>
                    <a:cubicBezTo>
                      <a:pt x="857" y="15"/>
                      <a:pt x="854" y="15"/>
                      <a:pt x="854" y="14"/>
                    </a:cubicBezTo>
                    <a:cubicBezTo>
                      <a:pt x="854" y="14"/>
                      <a:pt x="856" y="13"/>
                      <a:pt x="856" y="12"/>
                    </a:cubicBezTo>
                    <a:cubicBezTo>
                      <a:pt x="856" y="11"/>
                      <a:pt x="854" y="11"/>
                      <a:pt x="854" y="10"/>
                    </a:cubicBezTo>
                    <a:cubicBezTo>
                      <a:pt x="854" y="10"/>
                      <a:pt x="856" y="9"/>
                      <a:pt x="856" y="8"/>
                    </a:cubicBezTo>
                    <a:cubicBezTo>
                      <a:pt x="855" y="7"/>
                      <a:pt x="853" y="7"/>
                      <a:pt x="853" y="6"/>
                    </a:cubicBezTo>
                    <a:cubicBezTo>
                      <a:pt x="853" y="6"/>
                      <a:pt x="855" y="4"/>
                      <a:pt x="855" y="4"/>
                    </a:cubicBezTo>
                    <a:cubicBezTo>
                      <a:pt x="856" y="4"/>
                      <a:pt x="857" y="6"/>
                      <a:pt x="857" y="6"/>
                    </a:cubicBezTo>
                    <a:cubicBezTo>
                      <a:pt x="857" y="6"/>
                      <a:pt x="859" y="7"/>
                      <a:pt x="859" y="7"/>
                    </a:cubicBezTo>
                    <a:cubicBezTo>
                      <a:pt x="860" y="8"/>
                      <a:pt x="858" y="9"/>
                      <a:pt x="858" y="10"/>
                    </a:cubicBezTo>
                    <a:cubicBezTo>
                      <a:pt x="858" y="10"/>
                      <a:pt x="860" y="11"/>
                      <a:pt x="860" y="11"/>
                    </a:cubicBezTo>
                    <a:cubicBezTo>
                      <a:pt x="860" y="12"/>
                      <a:pt x="859" y="13"/>
                      <a:pt x="858" y="14"/>
                    </a:cubicBezTo>
                    <a:cubicBezTo>
                      <a:pt x="858" y="14"/>
                      <a:pt x="857" y="16"/>
                      <a:pt x="857" y="16"/>
                    </a:cubicBezTo>
                    <a:cubicBezTo>
                      <a:pt x="857" y="16"/>
                      <a:pt x="859" y="18"/>
                      <a:pt x="859" y="18"/>
                    </a:cubicBezTo>
                    <a:cubicBezTo>
                      <a:pt x="859" y="18"/>
                      <a:pt x="860" y="16"/>
                      <a:pt x="861" y="15"/>
                    </a:cubicBezTo>
                    <a:cubicBezTo>
                      <a:pt x="861" y="15"/>
                      <a:pt x="862" y="13"/>
                      <a:pt x="862" y="13"/>
                    </a:cubicBezTo>
                    <a:cubicBezTo>
                      <a:pt x="862" y="13"/>
                      <a:pt x="864" y="15"/>
                      <a:pt x="864" y="15"/>
                    </a:cubicBezTo>
                    <a:cubicBezTo>
                      <a:pt x="865" y="15"/>
                      <a:pt x="863" y="17"/>
                      <a:pt x="863" y="17"/>
                    </a:cubicBezTo>
                    <a:cubicBezTo>
                      <a:pt x="863" y="18"/>
                      <a:pt x="865" y="18"/>
                      <a:pt x="865" y="19"/>
                    </a:cubicBezTo>
                    <a:cubicBezTo>
                      <a:pt x="865" y="19"/>
                      <a:pt x="863" y="20"/>
                      <a:pt x="863" y="21"/>
                    </a:cubicBezTo>
                    <a:cubicBezTo>
                      <a:pt x="863" y="21"/>
                      <a:pt x="865" y="22"/>
                      <a:pt x="866" y="23"/>
                    </a:cubicBezTo>
                    <a:cubicBezTo>
                      <a:pt x="866" y="23"/>
                      <a:pt x="867" y="24"/>
                      <a:pt x="868" y="24"/>
                    </a:cubicBezTo>
                    <a:cubicBezTo>
                      <a:pt x="869" y="23"/>
                      <a:pt x="870" y="21"/>
                      <a:pt x="871" y="20"/>
                    </a:cubicBezTo>
                    <a:cubicBezTo>
                      <a:pt x="872" y="19"/>
                      <a:pt x="872" y="18"/>
                      <a:pt x="873" y="18"/>
                    </a:cubicBezTo>
                    <a:cubicBezTo>
                      <a:pt x="874" y="16"/>
                      <a:pt x="875" y="15"/>
                      <a:pt x="876" y="13"/>
                    </a:cubicBezTo>
                    <a:cubicBezTo>
                      <a:pt x="877" y="12"/>
                      <a:pt x="877" y="12"/>
                      <a:pt x="878" y="11"/>
                    </a:cubicBezTo>
                    <a:cubicBezTo>
                      <a:pt x="879" y="12"/>
                      <a:pt x="881" y="13"/>
                      <a:pt x="882" y="14"/>
                    </a:cubicBezTo>
                    <a:cubicBezTo>
                      <a:pt x="882" y="15"/>
                      <a:pt x="881" y="16"/>
                      <a:pt x="881" y="17"/>
                    </a:cubicBezTo>
                    <a:cubicBezTo>
                      <a:pt x="881" y="17"/>
                      <a:pt x="879" y="19"/>
                      <a:pt x="879" y="19"/>
                    </a:cubicBezTo>
                    <a:cubicBezTo>
                      <a:pt x="879" y="19"/>
                      <a:pt x="881" y="20"/>
                      <a:pt x="881" y="21"/>
                    </a:cubicBezTo>
                    <a:cubicBezTo>
                      <a:pt x="882" y="21"/>
                      <a:pt x="883" y="22"/>
                      <a:pt x="884" y="22"/>
                    </a:cubicBezTo>
                    <a:cubicBezTo>
                      <a:pt x="884" y="22"/>
                      <a:pt x="885" y="20"/>
                      <a:pt x="885" y="20"/>
                    </a:cubicBezTo>
                    <a:cubicBezTo>
                      <a:pt x="885" y="20"/>
                      <a:pt x="887" y="22"/>
                      <a:pt x="887" y="22"/>
                    </a:cubicBezTo>
                    <a:cubicBezTo>
                      <a:pt x="888" y="21"/>
                      <a:pt x="889" y="20"/>
                      <a:pt x="889" y="20"/>
                    </a:cubicBezTo>
                    <a:cubicBezTo>
                      <a:pt x="889" y="19"/>
                      <a:pt x="887" y="18"/>
                      <a:pt x="887" y="18"/>
                    </a:cubicBezTo>
                    <a:cubicBezTo>
                      <a:pt x="887" y="17"/>
                      <a:pt x="889" y="16"/>
                      <a:pt x="889" y="16"/>
                    </a:cubicBezTo>
                    <a:cubicBezTo>
                      <a:pt x="889" y="15"/>
                      <a:pt x="886" y="14"/>
                      <a:pt x="886" y="14"/>
                    </a:cubicBezTo>
                    <a:cubicBezTo>
                      <a:pt x="886" y="14"/>
                      <a:pt x="888" y="12"/>
                      <a:pt x="888" y="12"/>
                    </a:cubicBezTo>
                    <a:cubicBezTo>
                      <a:pt x="889" y="11"/>
                      <a:pt x="889" y="10"/>
                      <a:pt x="890" y="9"/>
                    </a:cubicBezTo>
                    <a:cubicBezTo>
                      <a:pt x="890" y="10"/>
                      <a:pt x="892" y="11"/>
                      <a:pt x="892" y="11"/>
                    </a:cubicBezTo>
                    <a:cubicBezTo>
                      <a:pt x="892" y="12"/>
                      <a:pt x="890" y="13"/>
                      <a:pt x="890" y="13"/>
                    </a:cubicBezTo>
                    <a:cubicBezTo>
                      <a:pt x="891" y="14"/>
                      <a:pt x="892" y="14"/>
                      <a:pt x="893" y="15"/>
                    </a:cubicBezTo>
                    <a:cubicBezTo>
                      <a:pt x="893" y="15"/>
                      <a:pt x="891" y="17"/>
                      <a:pt x="891" y="17"/>
                    </a:cubicBezTo>
                    <a:cubicBezTo>
                      <a:pt x="891" y="17"/>
                      <a:pt x="893" y="19"/>
                      <a:pt x="893" y="19"/>
                    </a:cubicBezTo>
                    <a:cubicBezTo>
                      <a:pt x="893" y="19"/>
                      <a:pt x="895" y="17"/>
                      <a:pt x="895" y="17"/>
                    </a:cubicBezTo>
                    <a:cubicBezTo>
                      <a:pt x="895" y="17"/>
                      <a:pt x="896" y="15"/>
                      <a:pt x="896" y="15"/>
                    </a:cubicBezTo>
                    <a:cubicBezTo>
                      <a:pt x="897" y="15"/>
                      <a:pt x="898" y="16"/>
                      <a:pt x="899" y="16"/>
                    </a:cubicBezTo>
                    <a:cubicBezTo>
                      <a:pt x="899" y="17"/>
                      <a:pt x="901" y="17"/>
                      <a:pt x="901" y="18"/>
                    </a:cubicBezTo>
                    <a:cubicBezTo>
                      <a:pt x="901" y="18"/>
                      <a:pt x="899" y="20"/>
                      <a:pt x="899" y="20"/>
                    </a:cubicBezTo>
                    <a:cubicBezTo>
                      <a:pt x="899" y="20"/>
                      <a:pt x="901" y="22"/>
                      <a:pt x="901" y="22"/>
                    </a:cubicBezTo>
                    <a:cubicBezTo>
                      <a:pt x="902" y="22"/>
                      <a:pt x="903" y="20"/>
                      <a:pt x="903" y="20"/>
                    </a:cubicBezTo>
                    <a:cubicBezTo>
                      <a:pt x="903" y="19"/>
                      <a:pt x="905" y="18"/>
                      <a:pt x="905" y="17"/>
                    </a:cubicBezTo>
                    <a:cubicBezTo>
                      <a:pt x="905" y="17"/>
                      <a:pt x="903" y="16"/>
                      <a:pt x="903" y="16"/>
                    </a:cubicBezTo>
                    <a:cubicBezTo>
                      <a:pt x="903" y="15"/>
                      <a:pt x="904" y="14"/>
                      <a:pt x="904" y="13"/>
                    </a:cubicBezTo>
                    <a:cubicBezTo>
                      <a:pt x="905" y="14"/>
                      <a:pt x="906" y="15"/>
                      <a:pt x="907" y="15"/>
                    </a:cubicBezTo>
                    <a:cubicBezTo>
                      <a:pt x="907" y="15"/>
                      <a:pt x="909" y="17"/>
                      <a:pt x="909" y="17"/>
                    </a:cubicBezTo>
                    <a:cubicBezTo>
                      <a:pt x="909" y="18"/>
                      <a:pt x="907" y="18"/>
                      <a:pt x="907" y="19"/>
                    </a:cubicBezTo>
                    <a:cubicBezTo>
                      <a:pt x="907" y="20"/>
                      <a:pt x="909" y="20"/>
                      <a:pt x="909" y="21"/>
                    </a:cubicBezTo>
                    <a:cubicBezTo>
                      <a:pt x="909" y="21"/>
                      <a:pt x="908" y="22"/>
                      <a:pt x="908" y="23"/>
                    </a:cubicBezTo>
                    <a:cubicBezTo>
                      <a:pt x="908" y="24"/>
                      <a:pt x="910" y="24"/>
                      <a:pt x="910" y="25"/>
                    </a:cubicBezTo>
                    <a:cubicBezTo>
                      <a:pt x="911" y="23"/>
                      <a:pt x="912" y="22"/>
                      <a:pt x="913" y="20"/>
                    </a:cubicBezTo>
                    <a:cubicBezTo>
                      <a:pt x="914" y="20"/>
                      <a:pt x="914" y="19"/>
                      <a:pt x="915" y="18"/>
                    </a:cubicBezTo>
                    <a:cubicBezTo>
                      <a:pt x="916" y="17"/>
                      <a:pt x="916" y="17"/>
                      <a:pt x="917" y="16"/>
                    </a:cubicBezTo>
                    <a:cubicBezTo>
                      <a:pt x="917" y="16"/>
                      <a:pt x="914" y="14"/>
                      <a:pt x="914" y="14"/>
                    </a:cubicBezTo>
                    <a:cubicBezTo>
                      <a:pt x="914" y="14"/>
                      <a:pt x="916" y="12"/>
                      <a:pt x="916" y="12"/>
                    </a:cubicBezTo>
                    <a:cubicBezTo>
                      <a:pt x="917" y="12"/>
                      <a:pt x="918" y="13"/>
                      <a:pt x="918" y="14"/>
                    </a:cubicBezTo>
                    <a:cubicBezTo>
                      <a:pt x="918" y="13"/>
                      <a:pt x="920" y="12"/>
                      <a:pt x="920" y="11"/>
                    </a:cubicBezTo>
                    <a:cubicBezTo>
                      <a:pt x="920" y="12"/>
                      <a:pt x="922" y="12"/>
                      <a:pt x="922" y="13"/>
                    </a:cubicBezTo>
                    <a:cubicBezTo>
                      <a:pt x="922" y="13"/>
                      <a:pt x="921" y="15"/>
                      <a:pt x="921" y="15"/>
                    </a:cubicBezTo>
                    <a:cubicBezTo>
                      <a:pt x="920" y="16"/>
                      <a:pt x="919" y="17"/>
                      <a:pt x="919" y="18"/>
                    </a:cubicBezTo>
                    <a:cubicBezTo>
                      <a:pt x="919" y="18"/>
                      <a:pt x="921" y="19"/>
                      <a:pt x="921" y="19"/>
                    </a:cubicBezTo>
                    <a:cubicBezTo>
                      <a:pt x="921" y="20"/>
                      <a:pt x="920" y="21"/>
                      <a:pt x="919" y="21"/>
                    </a:cubicBezTo>
                    <a:cubicBezTo>
                      <a:pt x="919" y="22"/>
                      <a:pt x="918" y="23"/>
                      <a:pt x="918" y="24"/>
                    </a:cubicBezTo>
                    <a:cubicBezTo>
                      <a:pt x="918" y="24"/>
                      <a:pt x="920" y="25"/>
                      <a:pt x="920" y="25"/>
                    </a:cubicBezTo>
                    <a:cubicBezTo>
                      <a:pt x="921" y="25"/>
                      <a:pt x="921" y="24"/>
                      <a:pt x="922" y="23"/>
                    </a:cubicBezTo>
                    <a:cubicBezTo>
                      <a:pt x="922" y="23"/>
                      <a:pt x="923" y="21"/>
                      <a:pt x="923" y="21"/>
                    </a:cubicBezTo>
                    <a:cubicBezTo>
                      <a:pt x="924" y="21"/>
                      <a:pt x="925" y="22"/>
                      <a:pt x="926" y="23"/>
                    </a:cubicBezTo>
                    <a:cubicBezTo>
                      <a:pt x="926" y="23"/>
                      <a:pt x="927" y="24"/>
                      <a:pt x="928" y="24"/>
                    </a:cubicBezTo>
                    <a:cubicBezTo>
                      <a:pt x="928" y="24"/>
                      <a:pt x="929" y="22"/>
                      <a:pt x="930" y="22"/>
                    </a:cubicBezTo>
                    <a:cubicBezTo>
                      <a:pt x="930" y="22"/>
                      <a:pt x="931" y="24"/>
                      <a:pt x="932" y="24"/>
                    </a:cubicBezTo>
                    <a:cubicBezTo>
                      <a:pt x="932" y="24"/>
                      <a:pt x="934" y="22"/>
                      <a:pt x="933" y="22"/>
                    </a:cubicBezTo>
                    <a:cubicBezTo>
                      <a:pt x="933" y="21"/>
                      <a:pt x="931" y="20"/>
                      <a:pt x="931" y="20"/>
                    </a:cubicBezTo>
                    <a:cubicBezTo>
                      <a:pt x="931" y="19"/>
                      <a:pt x="933" y="18"/>
                      <a:pt x="933" y="18"/>
                    </a:cubicBezTo>
                    <a:cubicBezTo>
                      <a:pt x="933" y="17"/>
                      <a:pt x="934" y="16"/>
                      <a:pt x="935" y="15"/>
                    </a:cubicBezTo>
                    <a:cubicBezTo>
                      <a:pt x="935" y="15"/>
                      <a:pt x="936" y="17"/>
                      <a:pt x="937" y="17"/>
                    </a:cubicBezTo>
                    <a:cubicBezTo>
                      <a:pt x="937" y="17"/>
                      <a:pt x="938" y="15"/>
                      <a:pt x="939" y="15"/>
                    </a:cubicBezTo>
                    <a:cubicBezTo>
                      <a:pt x="939" y="15"/>
                      <a:pt x="940" y="16"/>
                      <a:pt x="941" y="17"/>
                    </a:cubicBezTo>
                    <a:cubicBezTo>
                      <a:pt x="941" y="16"/>
                      <a:pt x="943" y="14"/>
                      <a:pt x="943" y="14"/>
                    </a:cubicBezTo>
                    <a:cubicBezTo>
                      <a:pt x="943" y="15"/>
                      <a:pt x="945" y="16"/>
                      <a:pt x="945" y="16"/>
                    </a:cubicBezTo>
                    <a:cubicBezTo>
                      <a:pt x="945" y="16"/>
                      <a:pt x="943" y="18"/>
                      <a:pt x="943" y="18"/>
                    </a:cubicBezTo>
                    <a:cubicBezTo>
                      <a:pt x="943" y="19"/>
                      <a:pt x="942" y="20"/>
                      <a:pt x="941" y="21"/>
                    </a:cubicBezTo>
                    <a:cubicBezTo>
                      <a:pt x="941" y="21"/>
                      <a:pt x="939" y="19"/>
                      <a:pt x="939" y="19"/>
                    </a:cubicBezTo>
                    <a:cubicBezTo>
                      <a:pt x="939" y="19"/>
                      <a:pt x="938" y="21"/>
                      <a:pt x="937" y="21"/>
                    </a:cubicBezTo>
                    <a:cubicBezTo>
                      <a:pt x="937" y="22"/>
                      <a:pt x="936" y="23"/>
                      <a:pt x="936" y="23"/>
                    </a:cubicBezTo>
                    <a:cubicBezTo>
                      <a:pt x="936" y="23"/>
                      <a:pt x="937" y="25"/>
                      <a:pt x="938" y="25"/>
                    </a:cubicBezTo>
                    <a:cubicBezTo>
                      <a:pt x="938" y="25"/>
                      <a:pt x="939" y="23"/>
                      <a:pt x="940" y="23"/>
                    </a:cubicBezTo>
                    <a:cubicBezTo>
                      <a:pt x="940" y="22"/>
                      <a:pt x="941" y="21"/>
                      <a:pt x="941" y="21"/>
                    </a:cubicBezTo>
                    <a:cubicBezTo>
                      <a:pt x="942" y="20"/>
                      <a:pt x="943" y="22"/>
                      <a:pt x="944" y="22"/>
                    </a:cubicBezTo>
                    <a:cubicBezTo>
                      <a:pt x="944" y="22"/>
                      <a:pt x="945" y="20"/>
                      <a:pt x="945" y="20"/>
                    </a:cubicBezTo>
                    <a:cubicBezTo>
                      <a:pt x="946" y="20"/>
                      <a:pt x="947" y="22"/>
                      <a:pt x="948" y="22"/>
                    </a:cubicBezTo>
                    <a:cubicBezTo>
                      <a:pt x="948" y="22"/>
                      <a:pt x="949" y="20"/>
                      <a:pt x="949" y="19"/>
                    </a:cubicBezTo>
                    <a:cubicBezTo>
                      <a:pt x="950" y="19"/>
                      <a:pt x="951" y="21"/>
                      <a:pt x="951" y="21"/>
                    </a:cubicBezTo>
                    <a:cubicBezTo>
                      <a:pt x="952" y="21"/>
                      <a:pt x="953" y="19"/>
                      <a:pt x="953" y="19"/>
                    </a:cubicBezTo>
                    <a:cubicBezTo>
                      <a:pt x="954" y="19"/>
                      <a:pt x="955" y="21"/>
                      <a:pt x="955" y="21"/>
                    </a:cubicBezTo>
                    <a:cubicBezTo>
                      <a:pt x="956" y="21"/>
                      <a:pt x="957" y="18"/>
                      <a:pt x="957" y="18"/>
                    </a:cubicBezTo>
                    <a:cubicBezTo>
                      <a:pt x="957" y="18"/>
                      <a:pt x="959" y="20"/>
                      <a:pt x="959" y="20"/>
                    </a:cubicBezTo>
                    <a:cubicBezTo>
                      <a:pt x="960" y="20"/>
                      <a:pt x="961" y="18"/>
                      <a:pt x="961" y="18"/>
                    </a:cubicBezTo>
                    <a:cubicBezTo>
                      <a:pt x="962" y="17"/>
                      <a:pt x="962" y="16"/>
                      <a:pt x="963" y="16"/>
                    </a:cubicBezTo>
                    <a:cubicBezTo>
                      <a:pt x="963" y="15"/>
                      <a:pt x="965" y="14"/>
                      <a:pt x="964" y="13"/>
                    </a:cubicBezTo>
                    <a:cubicBezTo>
                      <a:pt x="964" y="13"/>
                      <a:pt x="962" y="12"/>
                      <a:pt x="962" y="12"/>
                    </a:cubicBezTo>
                    <a:cubicBezTo>
                      <a:pt x="963" y="11"/>
                      <a:pt x="964" y="10"/>
                      <a:pt x="964" y="9"/>
                    </a:cubicBezTo>
                    <a:cubicBezTo>
                      <a:pt x="965" y="9"/>
                      <a:pt x="965" y="11"/>
                      <a:pt x="966" y="11"/>
                    </a:cubicBezTo>
                    <a:cubicBezTo>
                      <a:pt x="966" y="12"/>
                      <a:pt x="968" y="12"/>
                      <a:pt x="968" y="13"/>
                    </a:cubicBezTo>
                    <a:cubicBezTo>
                      <a:pt x="968" y="13"/>
                      <a:pt x="967" y="15"/>
                      <a:pt x="967" y="15"/>
                    </a:cubicBezTo>
                    <a:cubicBezTo>
                      <a:pt x="966" y="16"/>
                      <a:pt x="965" y="17"/>
                      <a:pt x="965" y="17"/>
                    </a:cubicBezTo>
                    <a:cubicBezTo>
                      <a:pt x="965" y="18"/>
                      <a:pt x="964" y="19"/>
                      <a:pt x="963" y="20"/>
                    </a:cubicBezTo>
                    <a:cubicBezTo>
                      <a:pt x="963" y="20"/>
                      <a:pt x="962" y="21"/>
                      <a:pt x="962" y="22"/>
                    </a:cubicBezTo>
                    <a:cubicBezTo>
                      <a:pt x="962" y="22"/>
                      <a:pt x="964" y="23"/>
                      <a:pt x="964" y="24"/>
                    </a:cubicBezTo>
                    <a:cubicBezTo>
                      <a:pt x="964" y="24"/>
                      <a:pt x="962" y="25"/>
                      <a:pt x="962" y="26"/>
                    </a:cubicBezTo>
                    <a:cubicBezTo>
                      <a:pt x="962" y="26"/>
                      <a:pt x="964" y="27"/>
                      <a:pt x="964" y="27"/>
                    </a:cubicBezTo>
                    <a:cubicBezTo>
                      <a:pt x="965" y="26"/>
                      <a:pt x="967" y="24"/>
                      <a:pt x="968" y="23"/>
                    </a:cubicBezTo>
                    <a:cubicBezTo>
                      <a:pt x="968" y="22"/>
                      <a:pt x="969" y="22"/>
                      <a:pt x="969" y="21"/>
                    </a:cubicBezTo>
                    <a:cubicBezTo>
                      <a:pt x="971" y="19"/>
                      <a:pt x="972" y="18"/>
                      <a:pt x="973" y="16"/>
                    </a:cubicBezTo>
                    <a:cubicBezTo>
                      <a:pt x="974" y="17"/>
                      <a:pt x="976" y="19"/>
                      <a:pt x="977" y="20"/>
                    </a:cubicBezTo>
                    <a:cubicBezTo>
                      <a:pt x="977" y="20"/>
                      <a:pt x="976" y="21"/>
                      <a:pt x="976" y="22"/>
                    </a:cubicBezTo>
                    <a:cubicBezTo>
                      <a:pt x="976" y="22"/>
                      <a:pt x="978" y="23"/>
                      <a:pt x="978" y="24"/>
                    </a:cubicBezTo>
                    <a:cubicBezTo>
                      <a:pt x="978" y="24"/>
                      <a:pt x="976" y="26"/>
                      <a:pt x="976" y="26"/>
                    </a:cubicBezTo>
                    <a:cubicBezTo>
                      <a:pt x="976" y="26"/>
                      <a:pt x="974" y="24"/>
                      <a:pt x="974" y="24"/>
                    </a:cubicBezTo>
                    <a:cubicBezTo>
                      <a:pt x="974" y="24"/>
                      <a:pt x="972" y="26"/>
                      <a:pt x="972" y="26"/>
                    </a:cubicBezTo>
                    <a:cubicBezTo>
                      <a:pt x="972" y="27"/>
                      <a:pt x="971" y="28"/>
                      <a:pt x="971" y="29"/>
                    </a:cubicBezTo>
                    <a:cubicBezTo>
                      <a:pt x="972" y="30"/>
                      <a:pt x="973" y="31"/>
                      <a:pt x="975" y="32"/>
                    </a:cubicBezTo>
                    <a:cubicBezTo>
                      <a:pt x="976" y="33"/>
                      <a:pt x="976" y="33"/>
                      <a:pt x="977" y="34"/>
                    </a:cubicBezTo>
                    <a:cubicBezTo>
                      <a:pt x="978" y="32"/>
                      <a:pt x="979" y="31"/>
                      <a:pt x="981" y="29"/>
                    </a:cubicBezTo>
                    <a:cubicBezTo>
                      <a:pt x="981" y="29"/>
                      <a:pt x="982" y="28"/>
                      <a:pt x="982" y="27"/>
                    </a:cubicBezTo>
                    <a:cubicBezTo>
                      <a:pt x="983" y="27"/>
                      <a:pt x="984" y="25"/>
                      <a:pt x="984" y="25"/>
                    </a:cubicBezTo>
                    <a:cubicBezTo>
                      <a:pt x="984" y="25"/>
                      <a:pt x="982" y="23"/>
                      <a:pt x="982" y="23"/>
                    </a:cubicBezTo>
                    <a:cubicBezTo>
                      <a:pt x="982" y="23"/>
                      <a:pt x="983" y="21"/>
                      <a:pt x="983" y="21"/>
                    </a:cubicBezTo>
                    <a:cubicBezTo>
                      <a:pt x="984" y="21"/>
                      <a:pt x="985" y="23"/>
                      <a:pt x="986" y="23"/>
                    </a:cubicBezTo>
                    <a:cubicBezTo>
                      <a:pt x="986" y="22"/>
                      <a:pt x="987" y="21"/>
                      <a:pt x="987" y="20"/>
                    </a:cubicBezTo>
                    <a:cubicBezTo>
                      <a:pt x="989" y="19"/>
                      <a:pt x="990" y="17"/>
                      <a:pt x="991" y="16"/>
                    </a:cubicBezTo>
                    <a:cubicBezTo>
                      <a:pt x="991" y="15"/>
                      <a:pt x="992" y="14"/>
                      <a:pt x="993" y="14"/>
                    </a:cubicBezTo>
                    <a:cubicBezTo>
                      <a:pt x="993" y="13"/>
                      <a:pt x="994" y="12"/>
                      <a:pt x="994" y="11"/>
                    </a:cubicBezTo>
                    <a:cubicBezTo>
                      <a:pt x="994" y="12"/>
                      <a:pt x="996" y="12"/>
                      <a:pt x="996" y="13"/>
                    </a:cubicBezTo>
                    <a:cubicBezTo>
                      <a:pt x="997" y="14"/>
                      <a:pt x="995" y="15"/>
                      <a:pt x="995" y="15"/>
                    </a:cubicBezTo>
                    <a:cubicBezTo>
                      <a:pt x="994" y="16"/>
                      <a:pt x="994" y="17"/>
                      <a:pt x="993" y="18"/>
                    </a:cubicBezTo>
                    <a:cubicBezTo>
                      <a:pt x="993" y="18"/>
                      <a:pt x="992" y="19"/>
                      <a:pt x="991" y="20"/>
                    </a:cubicBezTo>
                    <a:cubicBezTo>
                      <a:pt x="991" y="21"/>
                      <a:pt x="990" y="21"/>
                      <a:pt x="990" y="22"/>
                    </a:cubicBezTo>
                    <a:cubicBezTo>
                      <a:pt x="989" y="23"/>
                      <a:pt x="988" y="24"/>
                      <a:pt x="988" y="24"/>
                    </a:cubicBezTo>
                    <a:cubicBezTo>
                      <a:pt x="988" y="25"/>
                      <a:pt x="990" y="26"/>
                      <a:pt x="990" y="26"/>
                    </a:cubicBezTo>
                    <a:cubicBezTo>
                      <a:pt x="990" y="26"/>
                      <a:pt x="988" y="28"/>
                      <a:pt x="988" y="28"/>
                    </a:cubicBezTo>
                    <a:cubicBezTo>
                      <a:pt x="989" y="28"/>
                      <a:pt x="990" y="30"/>
                      <a:pt x="991" y="30"/>
                    </a:cubicBezTo>
                    <a:cubicBezTo>
                      <a:pt x="991" y="30"/>
                      <a:pt x="992" y="28"/>
                      <a:pt x="992" y="28"/>
                    </a:cubicBezTo>
                    <a:cubicBezTo>
                      <a:pt x="993" y="28"/>
                      <a:pt x="994" y="29"/>
                      <a:pt x="995" y="29"/>
                    </a:cubicBezTo>
                    <a:cubicBezTo>
                      <a:pt x="995" y="30"/>
                      <a:pt x="996" y="31"/>
                      <a:pt x="997" y="31"/>
                    </a:cubicBezTo>
                    <a:cubicBezTo>
                      <a:pt x="997" y="30"/>
                      <a:pt x="998" y="30"/>
                      <a:pt x="999" y="29"/>
                    </a:cubicBezTo>
                    <a:cubicBezTo>
                      <a:pt x="999" y="29"/>
                      <a:pt x="1000" y="27"/>
                      <a:pt x="1000" y="27"/>
                    </a:cubicBezTo>
                    <a:cubicBezTo>
                      <a:pt x="1000" y="26"/>
                      <a:pt x="998" y="25"/>
                      <a:pt x="998" y="25"/>
                    </a:cubicBezTo>
                    <a:cubicBezTo>
                      <a:pt x="997" y="24"/>
                      <a:pt x="997" y="24"/>
                      <a:pt x="996" y="23"/>
                    </a:cubicBezTo>
                    <a:cubicBezTo>
                      <a:pt x="997" y="22"/>
                      <a:pt x="998" y="20"/>
                      <a:pt x="999" y="19"/>
                    </a:cubicBezTo>
                    <a:cubicBezTo>
                      <a:pt x="1000" y="18"/>
                      <a:pt x="1000" y="17"/>
                      <a:pt x="1001" y="17"/>
                    </a:cubicBezTo>
                    <a:cubicBezTo>
                      <a:pt x="1001" y="16"/>
                      <a:pt x="1002" y="14"/>
                      <a:pt x="1003" y="14"/>
                    </a:cubicBezTo>
                    <a:cubicBezTo>
                      <a:pt x="1003" y="14"/>
                      <a:pt x="1005" y="16"/>
                      <a:pt x="1005" y="16"/>
                    </a:cubicBezTo>
                    <a:cubicBezTo>
                      <a:pt x="1005" y="16"/>
                      <a:pt x="1003" y="18"/>
                      <a:pt x="1003" y="18"/>
                    </a:cubicBezTo>
                    <a:cubicBezTo>
                      <a:pt x="1003" y="19"/>
                      <a:pt x="1002" y="20"/>
                      <a:pt x="1001" y="20"/>
                    </a:cubicBezTo>
                    <a:cubicBezTo>
                      <a:pt x="1001" y="21"/>
                      <a:pt x="1000" y="22"/>
                      <a:pt x="1000" y="23"/>
                    </a:cubicBezTo>
                    <a:cubicBezTo>
                      <a:pt x="1000" y="23"/>
                      <a:pt x="1002" y="24"/>
                      <a:pt x="1002" y="24"/>
                    </a:cubicBezTo>
                    <a:cubicBezTo>
                      <a:pt x="1002" y="25"/>
                      <a:pt x="1000" y="26"/>
                      <a:pt x="1000" y="27"/>
                    </a:cubicBezTo>
                    <a:cubicBezTo>
                      <a:pt x="1001" y="27"/>
                      <a:pt x="1002" y="28"/>
                      <a:pt x="1003" y="28"/>
                    </a:cubicBezTo>
                    <a:cubicBezTo>
                      <a:pt x="1003" y="29"/>
                      <a:pt x="1005" y="30"/>
                      <a:pt x="1005" y="30"/>
                    </a:cubicBezTo>
                    <a:cubicBezTo>
                      <a:pt x="1005" y="31"/>
                      <a:pt x="1003" y="32"/>
                      <a:pt x="1003" y="32"/>
                    </a:cubicBezTo>
                    <a:cubicBezTo>
                      <a:pt x="1003" y="33"/>
                      <a:pt x="1005" y="33"/>
                      <a:pt x="1005" y="34"/>
                    </a:cubicBezTo>
                    <a:cubicBezTo>
                      <a:pt x="1005" y="35"/>
                      <a:pt x="1003" y="36"/>
                      <a:pt x="1004" y="36"/>
                    </a:cubicBezTo>
                    <a:cubicBezTo>
                      <a:pt x="1004" y="37"/>
                      <a:pt x="1006" y="37"/>
                      <a:pt x="1006" y="38"/>
                    </a:cubicBezTo>
                    <a:cubicBezTo>
                      <a:pt x="1006" y="37"/>
                      <a:pt x="1007" y="36"/>
                      <a:pt x="1008" y="36"/>
                    </a:cubicBezTo>
                    <a:cubicBezTo>
                      <a:pt x="1008" y="35"/>
                      <a:pt x="1009" y="34"/>
                      <a:pt x="1009" y="33"/>
                    </a:cubicBezTo>
                    <a:cubicBezTo>
                      <a:pt x="1009" y="33"/>
                      <a:pt x="1007" y="32"/>
                      <a:pt x="1007" y="32"/>
                    </a:cubicBezTo>
                    <a:cubicBezTo>
                      <a:pt x="1007" y="31"/>
                      <a:pt x="1005" y="31"/>
                      <a:pt x="1005" y="30"/>
                    </a:cubicBezTo>
                    <a:cubicBezTo>
                      <a:pt x="1005" y="30"/>
                      <a:pt x="1006" y="28"/>
                      <a:pt x="1006" y="28"/>
                    </a:cubicBezTo>
                    <a:cubicBezTo>
                      <a:pt x="1007" y="27"/>
                      <a:pt x="1008" y="26"/>
                      <a:pt x="1008" y="26"/>
                    </a:cubicBezTo>
                    <a:cubicBezTo>
                      <a:pt x="1009" y="26"/>
                      <a:pt x="1010" y="27"/>
                      <a:pt x="1010" y="27"/>
                    </a:cubicBezTo>
                    <a:cubicBezTo>
                      <a:pt x="1011" y="28"/>
                      <a:pt x="1012" y="29"/>
                      <a:pt x="1013" y="29"/>
                    </a:cubicBezTo>
                    <a:cubicBezTo>
                      <a:pt x="1013" y="29"/>
                      <a:pt x="1014" y="31"/>
                      <a:pt x="1015" y="31"/>
                    </a:cubicBezTo>
                    <a:cubicBezTo>
                      <a:pt x="1015" y="31"/>
                      <a:pt x="1016" y="29"/>
                      <a:pt x="1017" y="28"/>
                    </a:cubicBezTo>
                    <a:cubicBezTo>
                      <a:pt x="1017" y="28"/>
                      <a:pt x="1018" y="27"/>
                      <a:pt x="1018" y="26"/>
                    </a:cubicBezTo>
                    <a:cubicBezTo>
                      <a:pt x="1019" y="26"/>
                      <a:pt x="1020" y="28"/>
                      <a:pt x="1021" y="28"/>
                    </a:cubicBezTo>
                    <a:cubicBezTo>
                      <a:pt x="1021" y="28"/>
                      <a:pt x="1022" y="26"/>
                      <a:pt x="1022" y="26"/>
                    </a:cubicBezTo>
                    <a:cubicBezTo>
                      <a:pt x="1022" y="26"/>
                      <a:pt x="1024" y="23"/>
                      <a:pt x="1024" y="23"/>
                    </a:cubicBezTo>
                    <a:cubicBezTo>
                      <a:pt x="1024" y="24"/>
                      <a:pt x="1026" y="25"/>
                      <a:pt x="1026" y="25"/>
                    </a:cubicBezTo>
                    <a:cubicBezTo>
                      <a:pt x="1026" y="26"/>
                      <a:pt x="1024" y="27"/>
                      <a:pt x="1024" y="27"/>
                    </a:cubicBezTo>
                    <a:cubicBezTo>
                      <a:pt x="1025" y="28"/>
                      <a:pt x="1027" y="28"/>
                      <a:pt x="1027" y="29"/>
                    </a:cubicBezTo>
                    <a:cubicBezTo>
                      <a:pt x="1027" y="30"/>
                      <a:pt x="1025" y="31"/>
                      <a:pt x="1025" y="31"/>
                    </a:cubicBezTo>
                    <a:cubicBezTo>
                      <a:pt x="1025" y="32"/>
                      <a:pt x="1027" y="32"/>
                      <a:pt x="1027" y="33"/>
                    </a:cubicBezTo>
                    <a:cubicBezTo>
                      <a:pt x="1028" y="32"/>
                      <a:pt x="1028" y="32"/>
                      <a:pt x="1029" y="31"/>
                    </a:cubicBezTo>
                    <a:cubicBezTo>
                      <a:pt x="1029" y="31"/>
                      <a:pt x="1030" y="29"/>
                      <a:pt x="1031" y="29"/>
                    </a:cubicBezTo>
                    <a:cubicBezTo>
                      <a:pt x="1031" y="29"/>
                      <a:pt x="1033" y="30"/>
                      <a:pt x="1033" y="30"/>
                    </a:cubicBezTo>
                    <a:cubicBezTo>
                      <a:pt x="1033" y="30"/>
                      <a:pt x="1034" y="29"/>
                      <a:pt x="1035" y="28"/>
                    </a:cubicBezTo>
                    <a:cubicBezTo>
                      <a:pt x="1035" y="27"/>
                      <a:pt x="1036" y="27"/>
                      <a:pt x="1036" y="26"/>
                    </a:cubicBezTo>
                    <a:cubicBezTo>
                      <a:pt x="1037" y="25"/>
                      <a:pt x="1037" y="24"/>
                      <a:pt x="1038" y="24"/>
                    </a:cubicBezTo>
                    <a:cubicBezTo>
                      <a:pt x="1038" y="23"/>
                      <a:pt x="1039" y="21"/>
                      <a:pt x="1040" y="21"/>
                    </a:cubicBezTo>
                    <a:cubicBezTo>
                      <a:pt x="1040" y="21"/>
                      <a:pt x="1041" y="23"/>
                      <a:pt x="1042" y="23"/>
                    </a:cubicBezTo>
                    <a:cubicBezTo>
                      <a:pt x="1042" y="24"/>
                      <a:pt x="1044" y="24"/>
                      <a:pt x="1044" y="25"/>
                    </a:cubicBezTo>
                    <a:cubicBezTo>
                      <a:pt x="1044" y="25"/>
                      <a:pt x="1043" y="27"/>
                      <a:pt x="1042" y="27"/>
                    </a:cubicBezTo>
                    <a:cubicBezTo>
                      <a:pt x="1042" y="28"/>
                      <a:pt x="1041" y="28"/>
                      <a:pt x="1041" y="29"/>
                    </a:cubicBezTo>
                    <a:cubicBezTo>
                      <a:pt x="1040" y="29"/>
                      <a:pt x="1039" y="27"/>
                      <a:pt x="1038" y="28"/>
                    </a:cubicBezTo>
                    <a:cubicBezTo>
                      <a:pt x="1038" y="28"/>
                      <a:pt x="1037" y="29"/>
                      <a:pt x="1037" y="30"/>
                    </a:cubicBezTo>
                    <a:cubicBezTo>
                      <a:pt x="1036" y="30"/>
                      <a:pt x="1035" y="32"/>
                      <a:pt x="1035" y="32"/>
                    </a:cubicBezTo>
                    <a:cubicBezTo>
                      <a:pt x="1035" y="33"/>
                      <a:pt x="1037" y="33"/>
                      <a:pt x="1037" y="34"/>
                    </a:cubicBezTo>
                    <a:cubicBezTo>
                      <a:pt x="1037" y="34"/>
                      <a:pt x="1036" y="36"/>
                      <a:pt x="1036" y="36"/>
                    </a:cubicBezTo>
                    <a:cubicBezTo>
                      <a:pt x="1035" y="37"/>
                      <a:pt x="1034" y="37"/>
                      <a:pt x="1034" y="38"/>
                    </a:cubicBezTo>
                    <a:cubicBezTo>
                      <a:pt x="1035" y="38"/>
                      <a:pt x="1035" y="40"/>
                      <a:pt x="1036" y="40"/>
                    </a:cubicBezTo>
                    <a:cubicBezTo>
                      <a:pt x="1036" y="40"/>
                      <a:pt x="1038" y="38"/>
                      <a:pt x="1038" y="38"/>
                    </a:cubicBezTo>
                    <a:cubicBezTo>
                      <a:pt x="1038" y="37"/>
                      <a:pt x="1039" y="35"/>
                      <a:pt x="1040" y="35"/>
                    </a:cubicBezTo>
                    <a:cubicBezTo>
                      <a:pt x="1040" y="35"/>
                      <a:pt x="1041" y="37"/>
                      <a:pt x="1042" y="37"/>
                    </a:cubicBezTo>
                    <a:cubicBezTo>
                      <a:pt x="1042" y="38"/>
                      <a:pt x="1043" y="39"/>
                      <a:pt x="1044" y="39"/>
                    </a:cubicBezTo>
                    <a:cubicBezTo>
                      <a:pt x="1044" y="39"/>
                      <a:pt x="1046" y="41"/>
                      <a:pt x="1046" y="41"/>
                    </a:cubicBezTo>
                    <a:cubicBezTo>
                      <a:pt x="1047" y="40"/>
                      <a:pt x="1048" y="39"/>
                      <a:pt x="1048" y="38"/>
                    </a:cubicBezTo>
                    <a:cubicBezTo>
                      <a:pt x="1049" y="38"/>
                      <a:pt x="1049" y="37"/>
                      <a:pt x="1050" y="36"/>
                    </a:cubicBezTo>
                    <a:cubicBezTo>
                      <a:pt x="1051" y="37"/>
                      <a:pt x="1053" y="38"/>
                      <a:pt x="1054" y="39"/>
                    </a:cubicBezTo>
                    <a:cubicBezTo>
                      <a:pt x="1053" y="41"/>
                      <a:pt x="1052" y="42"/>
                      <a:pt x="1051" y="44"/>
                    </a:cubicBezTo>
                    <a:cubicBezTo>
                      <a:pt x="1050" y="44"/>
                      <a:pt x="1050" y="46"/>
                      <a:pt x="1049" y="46"/>
                    </a:cubicBezTo>
                    <a:cubicBezTo>
                      <a:pt x="1048" y="46"/>
                      <a:pt x="1047" y="44"/>
                      <a:pt x="1047" y="44"/>
                    </a:cubicBezTo>
                    <a:cubicBezTo>
                      <a:pt x="1046" y="45"/>
                      <a:pt x="1046" y="47"/>
                      <a:pt x="1045" y="47"/>
                    </a:cubicBezTo>
                    <a:cubicBezTo>
                      <a:pt x="1044" y="47"/>
                      <a:pt x="1043" y="45"/>
                      <a:pt x="1043" y="45"/>
                    </a:cubicBezTo>
                    <a:cubicBezTo>
                      <a:pt x="1042" y="45"/>
                      <a:pt x="1042" y="47"/>
                      <a:pt x="1041" y="47"/>
                    </a:cubicBezTo>
                    <a:cubicBezTo>
                      <a:pt x="1041" y="48"/>
                      <a:pt x="1043" y="48"/>
                      <a:pt x="1043" y="49"/>
                    </a:cubicBezTo>
                    <a:cubicBezTo>
                      <a:pt x="1043" y="49"/>
                      <a:pt x="1041" y="51"/>
                      <a:pt x="1042" y="51"/>
                    </a:cubicBezTo>
                    <a:cubicBezTo>
                      <a:pt x="1042" y="51"/>
                      <a:pt x="1044" y="53"/>
                      <a:pt x="1044" y="53"/>
                    </a:cubicBezTo>
                    <a:cubicBezTo>
                      <a:pt x="1044" y="53"/>
                      <a:pt x="1045" y="51"/>
                      <a:pt x="1046" y="51"/>
                    </a:cubicBezTo>
                    <a:cubicBezTo>
                      <a:pt x="1046" y="51"/>
                      <a:pt x="1047" y="52"/>
                      <a:pt x="1048" y="52"/>
                    </a:cubicBezTo>
                    <a:cubicBezTo>
                      <a:pt x="1048" y="52"/>
                      <a:pt x="1049" y="50"/>
                      <a:pt x="1050" y="50"/>
                    </a:cubicBezTo>
                    <a:cubicBezTo>
                      <a:pt x="1050" y="50"/>
                      <a:pt x="1051" y="52"/>
                      <a:pt x="1052" y="52"/>
                    </a:cubicBezTo>
                    <a:cubicBezTo>
                      <a:pt x="1052" y="52"/>
                      <a:pt x="1053" y="50"/>
                      <a:pt x="1053" y="50"/>
                    </a:cubicBezTo>
                    <a:cubicBezTo>
                      <a:pt x="1054" y="49"/>
                      <a:pt x="1055" y="48"/>
                      <a:pt x="1055" y="47"/>
                    </a:cubicBezTo>
                    <a:cubicBezTo>
                      <a:pt x="1056" y="47"/>
                      <a:pt x="1057" y="46"/>
                      <a:pt x="1057" y="45"/>
                    </a:cubicBezTo>
                    <a:cubicBezTo>
                      <a:pt x="1057" y="45"/>
                      <a:pt x="1055" y="44"/>
                      <a:pt x="1055" y="43"/>
                    </a:cubicBezTo>
                    <a:cubicBezTo>
                      <a:pt x="1055" y="43"/>
                      <a:pt x="1056" y="42"/>
                      <a:pt x="1056" y="41"/>
                    </a:cubicBezTo>
                    <a:cubicBezTo>
                      <a:pt x="1056" y="41"/>
                      <a:pt x="1054" y="40"/>
                      <a:pt x="1054" y="39"/>
                    </a:cubicBezTo>
                    <a:cubicBezTo>
                      <a:pt x="1054" y="39"/>
                      <a:pt x="1056" y="38"/>
                      <a:pt x="1056" y="37"/>
                    </a:cubicBezTo>
                    <a:cubicBezTo>
                      <a:pt x="1056" y="36"/>
                      <a:pt x="1057" y="36"/>
                      <a:pt x="1058" y="35"/>
                    </a:cubicBezTo>
                    <a:cubicBezTo>
                      <a:pt x="1058" y="35"/>
                      <a:pt x="1060" y="37"/>
                      <a:pt x="1060" y="37"/>
                    </a:cubicBezTo>
                    <a:cubicBezTo>
                      <a:pt x="1060" y="37"/>
                      <a:pt x="1062" y="38"/>
                      <a:pt x="1062" y="38"/>
                    </a:cubicBezTo>
                    <a:cubicBezTo>
                      <a:pt x="1062" y="38"/>
                      <a:pt x="1064" y="36"/>
                      <a:pt x="1064" y="36"/>
                    </a:cubicBezTo>
                    <a:cubicBezTo>
                      <a:pt x="1064" y="36"/>
                      <a:pt x="1061" y="35"/>
                      <a:pt x="1061" y="34"/>
                    </a:cubicBezTo>
                    <a:cubicBezTo>
                      <a:pt x="1061" y="34"/>
                      <a:pt x="1063" y="33"/>
                      <a:pt x="1063" y="32"/>
                    </a:cubicBezTo>
                    <a:cubicBezTo>
                      <a:pt x="1064" y="31"/>
                      <a:pt x="1065" y="29"/>
                      <a:pt x="1067" y="28"/>
                    </a:cubicBezTo>
                    <a:cubicBezTo>
                      <a:pt x="1067" y="28"/>
                      <a:pt x="1069" y="29"/>
                      <a:pt x="1069" y="29"/>
                    </a:cubicBezTo>
                    <a:cubicBezTo>
                      <a:pt x="1069" y="30"/>
                      <a:pt x="1067" y="31"/>
                      <a:pt x="1067" y="32"/>
                    </a:cubicBezTo>
                    <a:cubicBezTo>
                      <a:pt x="1067" y="32"/>
                      <a:pt x="1069" y="33"/>
                      <a:pt x="1069" y="33"/>
                    </a:cubicBezTo>
                    <a:cubicBezTo>
                      <a:pt x="1069" y="34"/>
                      <a:pt x="1068" y="35"/>
                      <a:pt x="1068" y="36"/>
                    </a:cubicBezTo>
                    <a:cubicBezTo>
                      <a:pt x="1067" y="36"/>
                      <a:pt x="1066" y="37"/>
                      <a:pt x="1066" y="38"/>
                    </a:cubicBezTo>
                    <a:cubicBezTo>
                      <a:pt x="1065" y="39"/>
                      <a:pt x="1065" y="40"/>
                      <a:pt x="1064" y="40"/>
                    </a:cubicBezTo>
                    <a:cubicBezTo>
                      <a:pt x="1064" y="40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60" y="41"/>
                      <a:pt x="1058" y="42"/>
                      <a:pt x="1059" y="43"/>
                    </a:cubicBezTo>
                    <a:cubicBezTo>
                      <a:pt x="1059" y="43"/>
                      <a:pt x="1060" y="44"/>
                      <a:pt x="1061" y="45"/>
                    </a:cubicBezTo>
                    <a:cubicBezTo>
                      <a:pt x="1061" y="45"/>
                      <a:pt x="1063" y="46"/>
                      <a:pt x="1063" y="46"/>
                    </a:cubicBezTo>
                    <a:cubicBezTo>
                      <a:pt x="1063" y="47"/>
                      <a:pt x="1062" y="48"/>
                      <a:pt x="1061" y="49"/>
                    </a:cubicBezTo>
                    <a:cubicBezTo>
                      <a:pt x="1061" y="49"/>
                      <a:pt x="1060" y="50"/>
                      <a:pt x="1060" y="51"/>
                    </a:cubicBezTo>
                    <a:cubicBezTo>
                      <a:pt x="1059" y="51"/>
                      <a:pt x="1058" y="53"/>
                      <a:pt x="1058" y="53"/>
                    </a:cubicBezTo>
                    <a:cubicBezTo>
                      <a:pt x="1058" y="54"/>
                      <a:pt x="1056" y="55"/>
                      <a:pt x="1056" y="55"/>
                    </a:cubicBezTo>
                    <a:cubicBezTo>
                      <a:pt x="1056" y="55"/>
                      <a:pt x="1058" y="57"/>
                      <a:pt x="1058" y="57"/>
                    </a:cubicBezTo>
                    <a:cubicBezTo>
                      <a:pt x="1059" y="57"/>
                      <a:pt x="1060" y="55"/>
                      <a:pt x="1060" y="55"/>
                    </a:cubicBezTo>
                    <a:cubicBezTo>
                      <a:pt x="1061" y="55"/>
                      <a:pt x="1062" y="56"/>
                      <a:pt x="1062" y="56"/>
                    </a:cubicBezTo>
                    <a:cubicBezTo>
                      <a:pt x="1063" y="57"/>
                      <a:pt x="1065" y="58"/>
                      <a:pt x="1065" y="58"/>
                    </a:cubicBezTo>
                    <a:cubicBezTo>
                      <a:pt x="1065" y="59"/>
                      <a:pt x="1063" y="60"/>
                      <a:pt x="1063" y="60"/>
                    </a:cubicBezTo>
                    <a:cubicBezTo>
                      <a:pt x="1062" y="62"/>
                      <a:pt x="1061" y="63"/>
                      <a:pt x="1060" y="65"/>
                    </a:cubicBezTo>
                    <a:cubicBezTo>
                      <a:pt x="1058" y="64"/>
                      <a:pt x="1057" y="63"/>
                      <a:pt x="1055" y="61"/>
                    </a:cubicBezTo>
                    <a:cubicBezTo>
                      <a:pt x="1055" y="61"/>
                      <a:pt x="1057" y="60"/>
                      <a:pt x="1057" y="59"/>
                    </a:cubicBezTo>
                    <a:cubicBezTo>
                      <a:pt x="1057" y="59"/>
                      <a:pt x="1054" y="58"/>
                      <a:pt x="1055" y="57"/>
                    </a:cubicBezTo>
                    <a:cubicBezTo>
                      <a:pt x="1055" y="57"/>
                      <a:pt x="1056" y="56"/>
                      <a:pt x="1056" y="55"/>
                    </a:cubicBezTo>
                    <a:cubicBezTo>
                      <a:pt x="1056" y="55"/>
                      <a:pt x="1055" y="54"/>
                      <a:pt x="1054" y="53"/>
                    </a:cubicBezTo>
                    <a:cubicBezTo>
                      <a:pt x="1053" y="53"/>
                      <a:pt x="1052" y="52"/>
                      <a:pt x="1052" y="52"/>
                    </a:cubicBezTo>
                    <a:cubicBezTo>
                      <a:pt x="1051" y="53"/>
                      <a:pt x="1049" y="55"/>
                      <a:pt x="1048" y="56"/>
                    </a:cubicBezTo>
                    <a:cubicBezTo>
                      <a:pt x="1049" y="57"/>
                      <a:pt x="1050" y="57"/>
                      <a:pt x="1051" y="58"/>
                    </a:cubicBezTo>
                    <a:cubicBezTo>
                      <a:pt x="1051" y="58"/>
                      <a:pt x="1053" y="59"/>
                      <a:pt x="1053" y="60"/>
                    </a:cubicBezTo>
                    <a:cubicBezTo>
                      <a:pt x="1053" y="60"/>
                      <a:pt x="1051" y="62"/>
                      <a:pt x="1051" y="62"/>
                    </a:cubicBezTo>
                    <a:cubicBezTo>
                      <a:pt x="1051" y="62"/>
                      <a:pt x="1049" y="64"/>
                      <a:pt x="1049" y="64"/>
                    </a:cubicBezTo>
                    <a:cubicBezTo>
                      <a:pt x="1049" y="64"/>
                      <a:pt x="1051" y="66"/>
                      <a:pt x="1052" y="66"/>
                    </a:cubicBezTo>
                    <a:cubicBezTo>
                      <a:pt x="1052" y="66"/>
                      <a:pt x="1054" y="67"/>
                      <a:pt x="1054" y="68"/>
                    </a:cubicBezTo>
                    <a:cubicBezTo>
                      <a:pt x="1054" y="68"/>
                      <a:pt x="1052" y="70"/>
                      <a:pt x="1052" y="70"/>
                    </a:cubicBezTo>
                    <a:cubicBezTo>
                      <a:pt x="1052" y="70"/>
                      <a:pt x="1050" y="68"/>
                      <a:pt x="1050" y="68"/>
                    </a:cubicBezTo>
                    <a:cubicBezTo>
                      <a:pt x="1049" y="68"/>
                      <a:pt x="1049" y="70"/>
                      <a:pt x="1048" y="70"/>
                    </a:cubicBezTo>
                    <a:cubicBezTo>
                      <a:pt x="1048" y="71"/>
                      <a:pt x="1047" y="72"/>
                      <a:pt x="1047" y="73"/>
                    </a:cubicBezTo>
                    <a:cubicBezTo>
                      <a:pt x="1047" y="73"/>
                      <a:pt x="1048" y="74"/>
                      <a:pt x="1049" y="74"/>
                    </a:cubicBezTo>
                    <a:cubicBezTo>
                      <a:pt x="1049" y="74"/>
                      <a:pt x="1047" y="76"/>
                      <a:pt x="1047" y="76"/>
                    </a:cubicBezTo>
                    <a:cubicBezTo>
                      <a:pt x="1047" y="76"/>
                      <a:pt x="1045" y="75"/>
                      <a:pt x="1045" y="75"/>
                    </a:cubicBezTo>
                    <a:cubicBezTo>
                      <a:pt x="1045" y="74"/>
                      <a:pt x="1047" y="73"/>
                      <a:pt x="1047" y="73"/>
                    </a:cubicBezTo>
                    <a:cubicBezTo>
                      <a:pt x="1046" y="72"/>
                      <a:pt x="1044" y="71"/>
                      <a:pt x="1044" y="71"/>
                    </a:cubicBezTo>
                    <a:cubicBezTo>
                      <a:pt x="1044" y="70"/>
                      <a:pt x="1046" y="69"/>
                      <a:pt x="1046" y="69"/>
                    </a:cubicBezTo>
                    <a:cubicBezTo>
                      <a:pt x="1046" y="68"/>
                      <a:pt x="1044" y="68"/>
                      <a:pt x="1044" y="67"/>
                    </a:cubicBezTo>
                    <a:cubicBezTo>
                      <a:pt x="1044" y="66"/>
                      <a:pt x="1046" y="65"/>
                      <a:pt x="1045" y="65"/>
                    </a:cubicBezTo>
                    <a:cubicBezTo>
                      <a:pt x="1045" y="64"/>
                      <a:pt x="1043" y="64"/>
                      <a:pt x="1043" y="63"/>
                    </a:cubicBezTo>
                    <a:cubicBezTo>
                      <a:pt x="1043" y="62"/>
                      <a:pt x="1045" y="61"/>
                      <a:pt x="1045" y="61"/>
                    </a:cubicBezTo>
                    <a:cubicBezTo>
                      <a:pt x="1045" y="60"/>
                      <a:pt x="1043" y="60"/>
                      <a:pt x="1043" y="59"/>
                    </a:cubicBezTo>
                    <a:cubicBezTo>
                      <a:pt x="1042" y="61"/>
                      <a:pt x="1040" y="62"/>
                      <a:pt x="1039" y="63"/>
                    </a:cubicBezTo>
                    <a:cubicBezTo>
                      <a:pt x="1039" y="64"/>
                      <a:pt x="1038" y="65"/>
                      <a:pt x="1038" y="66"/>
                    </a:cubicBezTo>
                    <a:cubicBezTo>
                      <a:pt x="1037" y="66"/>
                      <a:pt x="1036" y="68"/>
                      <a:pt x="1036" y="68"/>
                    </a:cubicBezTo>
                    <a:cubicBezTo>
                      <a:pt x="1036" y="68"/>
                      <a:pt x="1034" y="66"/>
                      <a:pt x="1034" y="66"/>
                    </a:cubicBezTo>
                    <a:cubicBezTo>
                      <a:pt x="1033" y="67"/>
                      <a:pt x="1032" y="68"/>
                      <a:pt x="1032" y="68"/>
                    </a:cubicBezTo>
                    <a:cubicBezTo>
                      <a:pt x="1032" y="69"/>
                      <a:pt x="1034" y="70"/>
                      <a:pt x="1034" y="70"/>
                    </a:cubicBezTo>
                    <a:cubicBezTo>
                      <a:pt x="1034" y="71"/>
                      <a:pt x="1033" y="72"/>
                      <a:pt x="1032" y="72"/>
                    </a:cubicBezTo>
                    <a:cubicBezTo>
                      <a:pt x="1032" y="73"/>
                      <a:pt x="1031" y="74"/>
                      <a:pt x="1031" y="75"/>
                    </a:cubicBezTo>
                    <a:cubicBezTo>
                      <a:pt x="1030" y="75"/>
                      <a:pt x="1030" y="76"/>
                      <a:pt x="1029" y="77"/>
                    </a:cubicBezTo>
                    <a:cubicBezTo>
                      <a:pt x="1028" y="76"/>
                      <a:pt x="1026" y="75"/>
                      <a:pt x="1025" y="73"/>
                    </a:cubicBezTo>
                    <a:cubicBezTo>
                      <a:pt x="1025" y="73"/>
                      <a:pt x="1026" y="72"/>
                      <a:pt x="1026" y="71"/>
                    </a:cubicBezTo>
                    <a:cubicBezTo>
                      <a:pt x="1027" y="71"/>
                      <a:pt x="1028" y="69"/>
                      <a:pt x="1028" y="69"/>
                    </a:cubicBezTo>
                    <a:cubicBezTo>
                      <a:pt x="1028" y="69"/>
                      <a:pt x="1026" y="68"/>
                      <a:pt x="1026" y="67"/>
                    </a:cubicBezTo>
                    <a:cubicBezTo>
                      <a:pt x="1025" y="67"/>
                      <a:pt x="1024" y="66"/>
                      <a:pt x="1024" y="66"/>
                    </a:cubicBezTo>
                    <a:cubicBezTo>
                      <a:pt x="1023" y="66"/>
                      <a:pt x="1022" y="68"/>
                      <a:pt x="1022" y="68"/>
                    </a:cubicBezTo>
                    <a:cubicBezTo>
                      <a:pt x="1022" y="68"/>
                      <a:pt x="1020" y="70"/>
                      <a:pt x="1020" y="70"/>
                    </a:cubicBezTo>
                    <a:cubicBezTo>
                      <a:pt x="1020" y="70"/>
                      <a:pt x="1018" y="69"/>
                      <a:pt x="1018" y="68"/>
                    </a:cubicBezTo>
                    <a:cubicBezTo>
                      <a:pt x="1018" y="68"/>
                      <a:pt x="1016" y="67"/>
                      <a:pt x="1016" y="67"/>
                    </a:cubicBezTo>
                    <a:cubicBezTo>
                      <a:pt x="1016" y="66"/>
                      <a:pt x="1018" y="65"/>
                      <a:pt x="1017" y="64"/>
                    </a:cubicBezTo>
                    <a:cubicBezTo>
                      <a:pt x="1017" y="64"/>
                      <a:pt x="1016" y="63"/>
                      <a:pt x="1015" y="63"/>
                    </a:cubicBezTo>
                    <a:cubicBezTo>
                      <a:pt x="1014" y="62"/>
                      <a:pt x="1014" y="62"/>
                      <a:pt x="1013" y="61"/>
                    </a:cubicBezTo>
                    <a:cubicBezTo>
                      <a:pt x="1013" y="62"/>
                      <a:pt x="1011" y="63"/>
                      <a:pt x="1011" y="63"/>
                    </a:cubicBezTo>
                    <a:cubicBezTo>
                      <a:pt x="1011" y="64"/>
                      <a:pt x="1013" y="65"/>
                      <a:pt x="1013" y="65"/>
                    </a:cubicBezTo>
                    <a:cubicBezTo>
                      <a:pt x="1014" y="65"/>
                      <a:pt x="1016" y="66"/>
                      <a:pt x="1016" y="67"/>
                    </a:cubicBezTo>
                    <a:cubicBezTo>
                      <a:pt x="1016" y="67"/>
                      <a:pt x="1014" y="68"/>
                      <a:pt x="1014" y="69"/>
                    </a:cubicBezTo>
                    <a:cubicBezTo>
                      <a:pt x="1014" y="69"/>
                      <a:pt x="1013" y="71"/>
                      <a:pt x="1012" y="71"/>
                    </a:cubicBezTo>
                    <a:cubicBezTo>
                      <a:pt x="1012" y="71"/>
                      <a:pt x="1010" y="69"/>
                      <a:pt x="1010" y="69"/>
                    </a:cubicBezTo>
                    <a:cubicBezTo>
                      <a:pt x="1009" y="70"/>
                      <a:pt x="1009" y="71"/>
                      <a:pt x="1008" y="72"/>
                    </a:cubicBezTo>
                    <a:cubicBezTo>
                      <a:pt x="1009" y="72"/>
                      <a:pt x="1010" y="73"/>
                      <a:pt x="1011" y="73"/>
                    </a:cubicBezTo>
                    <a:cubicBezTo>
                      <a:pt x="1010" y="73"/>
                      <a:pt x="1009" y="76"/>
                      <a:pt x="1009" y="76"/>
                    </a:cubicBezTo>
                    <a:cubicBezTo>
                      <a:pt x="1008" y="76"/>
                      <a:pt x="1007" y="74"/>
                      <a:pt x="1007" y="74"/>
                    </a:cubicBezTo>
                    <a:cubicBezTo>
                      <a:pt x="1006" y="74"/>
                      <a:pt x="1004" y="72"/>
                      <a:pt x="1004" y="72"/>
                    </a:cubicBezTo>
                    <a:cubicBezTo>
                      <a:pt x="1004" y="72"/>
                      <a:pt x="1006" y="70"/>
                      <a:pt x="1006" y="70"/>
                    </a:cubicBezTo>
                    <a:cubicBezTo>
                      <a:pt x="1006" y="70"/>
                      <a:pt x="1008" y="68"/>
                      <a:pt x="1008" y="68"/>
                    </a:cubicBezTo>
                    <a:cubicBezTo>
                      <a:pt x="1008" y="67"/>
                      <a:pt x="1006" y="67"/>
                      <a:pt x="1006" y="66"/>
                    </a:cubicBezTo>
                    <a:cubicBezTo>
                      <a:pt x="1005" y="65"/>
                      <a:pt x="1007" y="64"/>
                      <a:pt x="1007" y="64"/>
                    </a:cubicBezTo>
                    <a:cubicBezTo>
                      <a:pt x="1007" y="63"/>
                      <a:pt x="1009" y="62"/>
                      <a:pt x="1009" y="62"/>
                    </a:cubicBezTo>
                    <a:cubicBezTo>
                      <a:pt x="1009" y="61"/>
                      <a:pt x="1007" y="60"/>
                      <a:pt x="1007" y="60"/>
                    </a:cubicBezTo>
                    <a:cubicBezTo>
                      <a:pt x="1007" y="59"/>
                      <a:pt x="1005" y="59"/>
                      <a:pt x="1005" y="58"/>
                    </a:cubicBezTo>
                    <a:cubicBezTo>
                      <a:pt x="1003" y="60"/>
                      <a:pt x="1002" y="61"/>
                      <a:pt x="1001" y="63"/>
                    </a:cubicBezTo>
                    <a:cubicBezTo>
                      <a:pt x="1001" y="63"/>
                      <a:pt x="1000" y="64"/>
                      <a:pt x="999" y="65"/>
                    </a:cubicBezTo>
                    <a:cubicBezTo>
                      <a:pt x="999" y="65"/>
                      <a:pt x="998" y="67"/>
                      <a:pt x="998" y="67"/>
                    </a:cubicBezTo>
                    <a:cubicBezTo>
                      <a:pt x="998" y="68"/>
                      <a:pt x="1000" y="68"/>
                      <a:pt x="1000" y="69"/>
                    </a:cubicBezTo>
                    <a:cubicBezTo>
                      <a:pt x="1000" y="70"/>
                      <a:pt x="998" y="70"/>
                      <a:pt x="998" y="71"/>
                    </a:cubicBezTo>
                    <a:cubicBezTo>
                      <a:pt x="997" y="70"/>
                      <a:pt x="997" y="70"/>
                      <a:pt x="996" y="69"/>
                    </a:cubicBezTo>
                    <a:cubicBezTo>
                      <a:pt x="996" y="69"/>
                      <a:pt x="994" y="68"/>
                      <a:pt x="994" y="68"/>
                    </a:cubicBezTo>
                    <a:cubicBezTo>
                      <a:pt x="994" y="67"/>
                      <a:pt x="996" y="66"/>
                      <a:pt x="995" y="65"/>
                    </a:cubicBezTo>
                    <a:cubicBezTo>
                      <a:pt x="995" y="65"/>
                      <a:pt x="994" y="64"/>
                      <a:pt x="993" y="64"/>
                    </a:cubicBezTo>
                    <a:cubicBezTo>
                      <a:pt x="993" y="63"/>
                      <a:pt x="991" y="62"/>
                      <a:pt x="991" y="62"/>
                    </a:cubicBezTo>
                    <a:cubicBezTo>
                      <a:pt x="991" y="61"/>
                      <a:pt x="993" y="60"/>
                      <a:pt x="993" y="60"/>
                    </a:cubicBezTo>
                    <a:cubicBezTo>
                      <a:pt x="993" y="59"/>
                      <a:pt x="991" y="59"/>
                      <a:pt x="990" y="58"/>
                    </a:cubicBezTo>
                    <a:cubicBezTo>
                      <a:pt x="990" y="57"/>
                      <a:pt x="992" y="56"/>
                      <a:pt x="992" y="56"/>
                    </a:cubicBezTo>
                    <a:cubicBezTo>
                      <a:pt x="992" y="55"/>
                      <a:pt x="990" y="55"/>
                      <a:pt x="990" y="54"/>
                    </a:cubicBezTo>
                    <a:cubicBezTo>
                      <a:pt x="990" y="55"/>
                      <a:pt x="988" y="56"/>
                      <a:pt x="988" y="56"/>
                    </a:cubicBezTo>
                    <a:cubicBezTo>
                      <a:pt x="988" y="57"/>
                      <a:pt x="991" y="58"/>
                      <a:pt x="990" y="58"/>
                    </a:cubicBezTo>
                    <a:cubicBezTo>
                      <a:pt x="990" y="59"/>
                      <a:pt x="989" y="60"/>
                      <a:pt x="989" y="60"/>
                    </a:cubicBezTo>
                    <a:cubicBezTo>
                      <a:pt x="988" y="61"/>
                      <a:pt x="987" y="62"/>
                      <a:pt x="987" y="62"/>
                    </a:cubicBezTo>
                    <a:cubicBezTo>
                      <a:pt x="987" y="63"/>
                      <a:pt x="985" y="64"/>
                      <a:pt x="985" y="65"/>
                    </a:cubicBezTo>
                    <a:cubicBezTo>
                      <a:pt x="985" y="65"/>
                      <a:pt x="988" y="66"/>
                      <a:pt x="988" y="66"/>
                    </a:cubicBezTo>
                    <a:cubicBezTo>
                      <a:pt x="987" y="67"/>
                      <a:pt x="986" y="68"/>
                      <a:pt x="986" y="69"/>
                    </a:cubicBezTo>
                    <a:cubicBezTo>
                      <a:pt x="985" y="69"/>
                      <a:pt x="985" y="70"/>
                      <a:pt x="984" y="71"/>
                    </a:cubicBezTo>
                    <a:cubicBezTo>
                      <a:pt x="984" y="71"/>
                      <a:pt x="982" y="69"/>
                      <a:pt x="982" y="69"/>
                    </a:cubicBezTo>
                    <a:cubicBezTo>
                      <a:pt x="981" y="69"/>
                      <a:pt x="981" y="71"/>
                      <a:pt x="980" y="71"/>
                    </a:cubicBezTo>
                    <a:cubicBezTo>
                      <a:pt x="979" y="71"/>
                      <a:pt x="979" y="70"/>
                      <a:pt x="978" y="70"/>
                    </a:cubicBezTo>
                    <a:cubicBezTo>
                      <a:pt x="977" y="70"/>
                      <a:pt x="977" y="71"/>
                      <a:pt x="976" y="72"/>
                    </a:cubicBezTo>
                    <a:cubicBezTo>
                      <a:pt x="976" y="72"/>
                      <a:pt x="974" y="70"/>
                      <a:pt x="974" y="70"/>
                    </a:cubicBezTo>
                    <a:cubicBezTo>
                      <a:pt x="974" y="70"/>
                      <a:pt x="976" y="68"/>
                      <a:pt x="976" y="68"/>
                    </a:cubicBezTo>
                    <a:cubicBezTo>
                      <a:pt x="976" y="68"/>
                      <a:pt x="977" y="66"/>
                      <a:pt x="977" y="66"/>
                    </a:cubicBezTo>
                    <a:cubicBezTo>
                      <a:pt x="978" y="66"/>
                      <a:pt x="980" y="68"/>
                      <a:pt x="980" y="67"/>
                    </a:cubicBezTo>
                    <a:cubicBezTo>
                      <a:pt x="980" y="67"/>
                      <a:pt x="981" y="66"/>
                      <a:pt x="981" y="65"/>
                    </a:cubicBezTo>
                    <a:cubicBezTo>
                      <a:pt x="982" y="64"/>
                      <a:pt x="983" y="64"/>
                      <a:pt x="983" y="63"/>
                    </a:cubicBezTo>
                    <a:cubicBezTo>
                      <a:pt x="983" y="63"/>
                      <a:pt x="985" y="61"/>
                      <a:pt x="985" y="61"/>
                    </a:cubicBezTo>
                    <a:cubicBezTo>
                      <a:pt x="985" y="61"/>
                      <a:pt x="983" y="59"/>
                      <a:pt x="983" y="59"/>
                    </a:cubicBezTo>
                    <a:cubicBezTo>
                      <a:pt x="982" y="59"/>
                      <a:pt x="981" y="61"/>
                      <a:pt x="981" y="61"/>
                    </a:cubicBezTo>
                    <a:cubicBezTo>
                      <a:pt x="980" y="61"/>
                      <a:pt x="979" y="60"/>
                      <a:pt x="979" y="60"/>
                    </a:cubicBezTo>
                    <a:cubicBezTo>
                      <a:pt x="978" y="59"/>
                      <a:pt x="977" y="58"/>
                      <a:pt x="976" y="58"/>
                    </a:cubicBezTo>
                    <a:cubicBezTo>
                      <a:pt x="976" y="58"/>
                      <a:pt x="975" y="56"/>
                      <a:pt x="974" y="56"/>
                    </a:cubicBezTo>
                    <a:cubicBezTo>
                      <a:pt x="974" y="56"/>
                      <a:pt x="973" y="58"/>
                      <a:pt x="972" y="58"/>
                    </a:cubicBezTo>
                    <a:cubicBezTo>
                      <a:pt x="972" y="58"/>
                      <a:pt x="971" y="57"/>
                      <a:pt x="970" y="57"/>
                    </a:cubicBezTo>
                    <a:cubicBezTo>
                      <a:pt x="970" y="57"/>
                      <a:pt x="969" y="58"/>
                      <a:pt x="969" y="59"/>
                    </a:cubicBezTo>
                    <a:cubicBezTo>
                      <a:pt x="968" y="60"/>
                      <a:pt x="967" y="60"/>
                      <a:pt x="967" y="61"/>
                    </a:cubicBezTo>
                    <a:cubicBezTo>
                      <a:pt x="966" y="62"/>
                      <a:pt x="966" y="63"/>
                      <a:pt x="965" y="63"/>
                    </a:cubicBezTo>
                    <a:cubicBezTo>
                      <a:pt x="965" y="64"/>
                      <a:pt x="964" y="65"/>
                      <a:pt x="963" y="66"/>
                    </a:cubicBezTo>
                    <a:cubicBezTo>
                      <a:pt x="963" y="66"/>
                      <a:pt x="962" y="68"/>
                      <a:pt x="962" y="68"/>
                    </a:cubicBezTo>
                    <a:cubicBezTo>
                      <a:pt x="961" y="68"/>
                      <a:pt x="961" y="70"/>
                      <a:pt x="960" y="70"/>
                    </a:cubicBezTo>
                    <a:cubicBezTo>
                      <a:pt x="960" y="70"/>
                      <a:pt x="958" y="69"/>
                      <a:pt x="958" y="68"/>
                    </a:cubicBezTo>
                    <a:cubicBezTo>
                      <a:pt x="958" y="68"/>
                      <a:pt x="959" y="67"/>
                      <a:pt x="960" y="66"/>
                    </a:cubicBezTo>
                    <a:cubicBezTo>
                      <a:pt x="960" y="65"/>
                      <a:pt x="961" y="65"/>
                      <a:pt x="961" y="64"/>
                    </a:cubicBezTo>
                    <a:cubicBezTo>
                      <a:pt x="962" y="63"/>
                      <a:pt x="962" y="62"/>
                      <a:pt x="963" y="62"/>
                    </a:cubicBezTo>
                    <a:cubicBezTo>
                      <a:pt x="962" y="61"/>
                      <a:pt x="961" y="61"/>
                      <a:pt x="961" y="60"/>
                    </a:cubicBezTo>
                    <a:cubicBezTo>
                      <a:pt x="960" y="60"/>
                      <a:pt x="959" y="58"/>
                      <a:pt x="958" y="58"/>
                    </a:cubicBezTo>
                    <a:cubicBezTo>
                      <a:pt x="958" y="58"/>
                      <a:pt x="957" y="60"/>
                      <a:pt x="957" y="61"/>
                    </a:cubicBezTo>
                    <a:cubicBezTo>
                      <a:pt x="956" y="61"/>
                      <a:pt x="955" y="59"/>
                      <a:pt x="955" y="59"/>
                    </a:cubicBezTo>
                    <a:cubicBezTo>
                      <a:pt x="954" y="59"/>
                      <a:pt x="953" y="61"/>
                      <a:pt x="953" y="61"/>
                    </a:cubicBezTo>
                    <a:cubicBezTo>
                      <a:pt x="952" y="61"/>
                      <a:pt x="951" y="60"/>
                      <a:pt x="951" y="59"/>
                    </a:cubicBezTo>
                    <a:cubicBezTo>
                      <a:pt x="950" y="59"/>
                      <a:pt x="949" y="58"/>
                      <a:pt x="948" y="58"/>
                    </a:cubicBezTo>
                    <a:cubicBezTo>
                      <a:pt x="948" y="58"/>
                      <a:pt x="947" y="56"/>
                      <a:pt x="946" y="56"/>
                    </a:cubicBezTo>
                    <a:cubicBezTo>
                      <a:pt x="946" y="56"/>
                      <a:pt x="945" y="58"/>
                      <a:pt x="944" y="58"/>
                    </a:cubicBezTo>
                    <a:cubicBezTo>
                      <a:pt x="944" y="58"/>
                      <a:pt x="943" y="56"/>
                      <a:pt x="942" y="56"/>
                    </a:cubicBezTo>
                    <a:cubicBezTo>
                      <a:pt x="942" y="57"/>
                      <a:pt x="941" y="59"/>
                      <a:pt x="940" y="59"/>
                    </a:cubicBezTo>
                    <a:cubicBezTo>
                      <a:pt x="940" y="59"/>
                      <a:pt x="939" y="57"/>
                      <a:pt x="938" y="57"/>
                    </a:cubicBezTo>
                    <a:cubicBezTo>
                      <a:pt x="938" y="57"/>
                      <a:pt x="937" y="59"/>
                      <a:pt x="937" y="59"/>
                    </a:cubicBezTo>
                    <a:cubicBezTo>
                      <a:pt x="936" y="59"/>
                      <a:pt x="935" y="57"/>
                      <a:pt x="934" y="58"/>
                    </a:cubicBezTo>
                    <a:cubicBezTo>
                      <a:pt x="934" y="58"/>
                      <a:pt x="933" y="60"/>
                      <a:pt x="933" y="60"/>
                    </a:cubicBezTo>
                    <a:cubicBezTo>
                      <a:pt x="932" y="60"/>
                      <a:pt x="931" y="58"/>
                      <a:pt x="930" y="58"/>
                    </a:cubicBezTo>
                    <a:cubicBezTo>
                      <a:pt x="930" y="58"/>
                      <a:pt x="929" y="60"/>
                      <a:pt x="929" y="60"/>
                    </a:cubicBezTo>
                    <a:cubicBezTo>
                      <a:pt x="929" y="61"/>
                      <a:pt x="931" y="61"/>
                      <a:pt x="931" y="62"/>
                    </a:cubicBezTo>
                    <a:cubicBezTo>
                      <a:pt x="931" y="62"/>
                      <a:pt x="929" y="64"/>
                      <a:pt x="929" y="64"/>
                    </a:cubicBezTo>
                    <a:cubicBezTo>
                      <a:pt x="929" y="64"/>
                      <a:pt x="927" y="62"/>
                      <a:pt x="927" y="63"/>
                    </a:cubicBezTo>
                    <a:cubicBezTo>
                      <a:pt x="926" y="63"/>
                      <a:pt x="926" y="65"/>
                      <a:pt x="925" y="65"/>
                    </a:cubicBezTo>
                    <a:cubicBezTo>
                      <a:pt x="925" y="64"/>
                      <a:pt x="923" y="64"/>
                      <a:pt x="923" y="63"/>
                    </a:cubicBezTo>
                    <a:cubicBezTo>
                      <a:pt x="923" y="63"/>
                      <a:pt x="925" y="61"/>
                      <a:pt x="925" y="61"/>
                    </a:cubicBezTo>
                    <a:cubicBezTo>
                      <a:pt x="925" y="60"/>
                      <a:pt x="926" y="59"/>
                      <a:pt x="926" y="59"/>
                    </a:cubicBezTo>
                    <a:cubicBezTo>
                      <a:pt x="927" y="58"/>
                      <a:pt x="928" y="57"/>
                      <a:pt x="928" y="56"/>
                    </a:cubicBezTo>
                    <a:cubicBezTo>
                      <a:pt x="928" y="56"/>
                      <a:pt x="926" y="55"/>
                      <a:pt x="926" y="55"/>
                    </a:cubicBezTo>
                    <a:cubicBezTo>
                      <a:pt x="926" y="54"/>
                      <a:pt x="928" y="53"/>
                      <a:pt x="928" y="52"/>
                    </a:cubicBezTo>
                    <a:cubicBezTo>
                      <a:pt x="928" y="52"/>
                      <a:pt x="925" y="51"/>
                      <a:pt x="925" y="51"/>
                    </a:cubicBezTo>
                    <a:cubicBezTo>
                      <a:pt x="926" y="50"/>
                      <a:pt x="927" y="49"/>
                      <a:pt x="927" y="48"/>
                    </a:cubicBezTo>
                    <a:cubicBezTo>
                      <a:pt x="928" y="48"/>
                      <a:pt x="928" y="47"/>
                      <a:pt x="929" y="46"/>
                    </a:cubicBezTo>
                    <a:cubicBezTo>
                      <a:pt x="929" y="46"/>
                      <a:pt x="930" y="44"/>
                      <a:pt x="930" y="44"/>
                    </a:cubicBezTo>
                    <a:cubicBezTo>
                      <a:pt x="930" y="44"/>
                      <a:pt x="929" y="42"/>
                      <a:pt x="928" y="42"/>
                    </a:cubicBezTo>
                    <a:cubicBezTo>
                      <a:pt x="928" y="42"/>
                      <a:pt x="927" y="44"/>
                      <a:pt x="927" y="45"/>
                    </a:cubicBezTo>
                    <a:cubicBezTo>
                      <a:pt x="926" y="45"/>
                      <a:pt x="924" y="43"/>
                      <a:pt x="924" y="43"/>
                    </a:cubicBezTo>
                    <a:cubicBezTo>
                      <a:pt x="924" y="43"/>
                      <a:pt x="923" y="45"/>
                      <a:pt x="923" y="45"/>
                    </a:cubicBezTo>
                    <a:cubicBezTo>
                      <a:pt x="923" y="46"/>
                      <a:pt x="925" y="46"/>
                      <a:pt x="925" y="47"/>
                    </a:cubicBezTo>
                    <a:cubicBezTo>
                      <a:pt x="925" y="47"/>
                      <a:pt x="923" y="48"/>
                      <a:pt x="923" y="49"/>
                    </a:cubicBezTo>
                    <a:cubicBezTo>
                      <a:pt x="923" y="50"/>
                      <a:pt x="925" y="50"/>
                      <a:pt x="925" y="51"/>
                    </a:cubicBezTo>
                    <a:cubicBezTo>
                      <a:pt x="925" y="51"/>
                      <a:pt x="924" y="52"/>
                      <a:pt x="924" y="53"/>
                    </a:cubicBezTo>
                    <a:cubicBezTo>
                      <a:pt x="924" y="53"/>
                      <a:pt x="926" y="54"/>
                      <a:pt x="926" y="55"/>
                    </a:cubicBezTo>
                    <a:cubicBezTo>
                      <a:pt x="926" y="55"/>
                      <a:pt x="925" y="56"/>
                      <a:pt x="924" y="57"/>
                    </a:cubicBezTo>
                    <a:cubicBezTo>
                      <a:pt x="924" y="57"/>
                      <a:pt x="923" y="59"/>
                      <a:pt x="923" y="59"/>
                    </a:cubicBezTo>
                    <a:cubicBezTo>
                      <a:pt x="922" y="59"/>
                      <a:pt x="920" y="58"/>
                      <a:pt x="920" y="57"/>
                    </a:cubicBezTo>
                    <a:cubicBezTo>
                      <a:pt x="920" y="57"/>
                      <a:pt x="919" y="56"/>
                      <a:pt x="918" y="56"/>
                    </a:cubicBezTo>
                    <a:cubicBezTo>
                      <a:pt x="918" y="56"/>
                      <a:pt x="916" y="54"/>
                      <a:pt x="916" y="54"/>
                    </a:cubicBezTo>
                    <a:cubicBezTo>
                      <a:pt x="915" y="54"/>
                      <a:pt x="914" y="56"/>
                      <a:pt x="914" y="56"/>
                    </a:cubicBezTo>
                    <a:cubicBezTo>
                      <a:pt x="914" y="57"/>
                      <a:pt x="913" y="58"/>
                      <a:pt x="912" y="58"/>
                    </a:cubicBezTo>
                    <a:cubicBezTo>
                      <a:pt x="912" y="59"/>
                      <a:pt x="910" y="57"/>
                      <a:pt x="910" y="57"/>
                    </a:cubicBezTo>
                    <a:cubicBezTo>
                      <a:pt x="910" y="57"/>
                      <a:pt x="908" y="55"/>
                      <a:pt x="908" y="55"/>
                    </a:cubicBezTo>
                    <a:cubicBezTo>
                      <a:pt x="908" y="55"/>
                      <a:pt x="906" y="57"/>
                      <a:pt x="906" y="57"/>
                    </a:cubicBezTo>
                    <a:cubicBezTo>
                      <a:pt x="906" y="57"/>
                      <a:pt x="905" y="60"/>
                      <a:pt x="905" y="60"/>
                    </a:cubicBezTo>
                    <a:cubicBezTo>
                      <a:pt x="904" y="59"/>
                      <a:pt x="903" y="58"/>
                      <a:pt x="902" y="58"/>
                    </a:cubicBezTo>
                    <a:cubicBezTo>
                      <a:pt x="902" y="57"/>
                      <a:pt x="901" y="57"/>
                      <a:pt x="900" y="56"/>
                    </a:cubicBezTo>
                    <a:cubicBezTo>
                      <a:pt x="900" y="56"/>
                      <a:pt x="898" y="55"/>
                      <a:pt x="898" y="54"/>
                    </a:cubicBezTo>
                    <a:cubicBezTo>
                      <a:pt x="898" y="54"/>
                      <a:pt x="899" y="52"/>
                      <a:pt x="900" y="52"/>
                    </a:cubicBezTo>
                    <a:cubicBezTo>
                      <a:pt x="899" y="52"/>
                      <a:pt x="898" y="50"/>
                      <a:pt x="897" y="50"/>
                    </a:cubicBezTo>
                    <a:cubicBezTo>
                      <a:pt x="897" y="51"/>
                      <a:pt x="896" y="52"/>
                      <a:pt x="896" y="53"/>
                    </a:cubicBezTo>
                    <a:cubicBezTo>
                      <a:pt x="895" y="53"/>
                      <a:pt x="895" y="54"/>
                      <a:pt x="894" y="55"/>
                    </a:cubicBezTo>
                    <a:cubicBezTo>
                      <a:pt x="893" y="56"/>
                      <a:pt x="893" y="56"/>
                      <a:pt x="892" y="57"/>
                    </a:cubicBezTo>
                    <a:cubicBezTo>
                      <a:pt x="892" y="58"/>
                      <a:pt x="891" y="59"/>
                      <a:pt x="890" y="59"/>
                    </a:cubicBezTo>
                    <a:cubicBezTo>
                      <a:pt x="890" y="59"/>
                      <a:pt x="889" y="58"/>
                      <a:pt x="888" y="58"/>
                    </a:cubicBezTo>
                    <a:cubicBezTo>
                      <a:pt x="888" y="58"/>
                      <a:pt x="886" y="56"/>
                      <a:pt x="886" y="56"/>
                    </a:cubicBezTo>
                    <a:cubicBezTo>
                      <a:pt x="886" y="56"/>
                      <a:pt x="888" y="54"/>
                      <a:pt x="888" y="54"/>
                    </a:cubicBezTo>
                    <a:cubicBezTo>
                      <a:pt x="887" y="54"/>
                      <a:pt x="886" y="52"/>
                      <a:pt x="885" y="52"/>
                    </a:cubicBezTo>
                    <a:cubicBezTo>
                      <a:pt x="885" y="52"/>
                      <a:pt x="884" y="54"/>
                      <a:pt x="884" y="54"/>
                    </a:cubicBezTo>
                    <a:cubicBezTo>
                      <a:pt x="883" y="55"/>
                      <a:pt x="883" y="56"/>
                      <a:pt x="882" y="57"/>
                    </a:cubicBezTo>
                    <a:cubicBezTo>
                      <a:pt x="882" y="57"/>
                      <a:pt x="881" y="59"/>
                      <a:pt x="880" y="59"/>
                    </a:cubicBezTo>
                    <a:cubicBezTo>
                      <a:pt x="880" y="59"/>
                      <a:pt x="878" y="57"/>
                      <a:pt x="878" y="57"/>
                    </a:cubicBezTo>
                    <a:cubicBezTo>
                      <a:pt x="878" y="57"/>
                      <a:pt x="876" y="59"/>
                      <a:pt x="876" y="59"/>
                    </a:cubicBezTo>
                    <a:cubicBezTo>
                      <a:pt x="877" y="60"/>
                      <a:pt x="879" y="61"/>
                      <a:pt x="879" y="61"/>
                    </a:cubicBezTo>
                    <a:cubicBezTo>
                      <a:pt x="879" y="62"/>
                      <a:pt x="877" y="63"/>
                      <a:pt x="877" y="63"/>
                    </a:cubicBezTo>
                    <a:cubicBezTo>
                      <a:pt x="876" y="64"/>
                      <a:pt x="876" y="65"/>
                      <a:pt x="875" y="65"/>
                    </a:cubicBezTo>
                    <a:cubicBezTo>
                      <a:pt x="875" y="66"/>
                      <a:pt x="874" y="68"/>
                      <a:pt x="874" y="68"/>
                    </a:cubicBezTo>
                    <a:cubicBezTo>
                      <a:pt x="873" y="68"/>
                      <a:pt x="872" y="66"/>
                      <a:pt x="871" y="66"/>
                    </a:cubicBezTo>
                    <a:cubicBezTo>
                      <a:pt x="871" y="66"/>
                      <a:pt x="870" y="68"/>
                      <a:pt x="870" y="68"/>
                    </a:cubicBezTo>
                    <a:cubicBezTo>
                      <a:pt x="868" y="67"/>
                      <a:pt x="867" y="66"/>
                      <a:pt x="865" y="65"/>
                    </a:cubicBezTo>
                    <a:cubicBezTo>
                      <a:pt x="866" y="64"/>
                      <a:pt x="866" y="63"/>
                      <a:pt x="867" y="63"/>
                    </a:cubicBezTo>
                    <a:cubicBezTo>
                      <a:pt x="867" y="62"/>
                      <a:pt x="869" y="61"/>
                      <a:pt x="869" y="60"/>
                    </a:cubicBezTo>
                    <a:cubicBezTo>
                      <a:pt x="869" y="60"/>
                      <a:pt x="866" y="59"/>
                      <a:pt x="866" y="59"/>
                    </a:cubicBezTo>
                    <a:cubicBezTo>
                      <a:pt x="867" y="58"/>
                      <a:pt x="868" y="56"/>
                      <a:pt x="868" y="56"/>
                    </a:cubicBezTo>
                    <a:cubicBezTo>
                      <a:pt x="869" y="56"/>
                      <a:pt x="870" y="58"/>
                      <a:pt x="870" y="58"/>
                    </a:cubicBezTo>
                    <a:cubicBezTo>
                      <a:pt x="871" y="58"/>
                      <a:pt x="872" y="59"/>
                      <a:pt x="873" y="60"/>
                    </a:cubicBezTo>
                    <a:cubicBezTo>
                      <a:pt x="873" y="60"/>
                      <a:pt x="874" y="61"/>
                      <a:pt x="875" y="62"/>
                    </a:cubicBezTo>
                    <a:cubicBezTo>
                      <a:pt x="875" y="61"/>
                      <a:pt x="877" y="60"/>
                      <a:pt x="876" y="59"/>
                    </a:cubicBezTo>
                    <a:cubicBezTo>
                      <a:pt x="876" y="59"/>
                      <a:pt x="874" y="58"/>
                      <a:pt x="874" y="58"/>
                    </a:cubicBezTo>
                    <a:cubicBezTo>
                      <a:pt x="874" y="57"/>
                      <a:pt x="876" y="56"/>
                      <a:pt x="876" y="55"/>
                    </a:cubicBezTo>
                    <a:cubicBezTo>
                      <a:pt x="876" y="55"/>
                      <a:pt x="874" y="54"/>
                      <a:pt x="874" y="54"/>
                    </a:cubicBezTo>
                    <a:cubicBezTo>
                      <a:pt x="874" y="53"/>
                      <a:pt x="876" y="52"/>
                      <a:pt x="875" y="51"/>
                    </a:cubicBezTo>
                    <a:cubicBezTo>
                      <a:pt x="875" y="51"/>
                      <a:pt x="874" y="50"/>
                      <a:pt x="873" y="50"/>
                    </a:cubicBezTo>
                    <a:cubicBezTo>
                      <a:pt x="873" y="50"/>
                      <a:pt x="872" y="52"/>
                      <a:pt x="871" y="52"/>
                    </a:cubicBezTo>
                    <a:cubicBezTo>
                      <a:pt x="871" y="52"/>
                      <a:pt x="870" y="50"/>
                      <a:pt x="869" y="50"/>
                    </a:cubicBezTo>
                    <a:cubicBezTo>
                      <a:pt x="869" y="51"/>
                      <a:pt x="868" y="52"/>
                      <a:pt x="868" y="52"/>
                    </a:cubicBezTo>
                    <a:cubicBezTo>
                      <a:pt x="867" y="53"/>
                      <a:pt x="866" y="55"/>
                      <a:pt x="866" y="55"/>
                    </a:cubicBezTo>
                    <a:cubicBezTo>
                      <a:pt x="865" y="55"/>
                      <a:pt x="864" y="53"/>
                      <a:pt x="864" y="53"/>
                    </a:cubicBezTo>
                    <a:cubicBezTo>
                      <a:pt x="863" y="52"/>
                      <a:pt x="862" y="52"/>
                      <a:pt x="861" y="51"/>
                    </a:cubicBezTo>
                    <a:cubicBezTo>
                      <a:pt x="861" y="51"/>
                      <a:pt x="859" y="50"/>
                      <a:pt x="859" y="50"/>
                    </a:cubicBezTo>
                    <a:cubicBezTo>
                      <a:pt x="859" y="50"/>
                      <a:pt x="858" y="51"/>
                      <a:pt x="857" y="52"/>
                    </a:cubicBezTo>
                    <a:cubicBezTo>
                      <a:pt x="857" y="53"/>
                      <a:pt x="856" y="53"/>
                      <a:pt x="856" y="54"/>
                    </a:cubicBezTo>
                    <a:cubicBezTo>
                      <a:pt x="855" y="55"/>
                      <a:pt x="855" y="56"/>
                      <a:pt x="854" y="56"/>
                    </a:cubicBezTo>
                    <a:cubicBezTo>
                      <a:pt x="853" y="57"/>
                      <a:pt x="853" y="58"/>
                      <a:pt x="852" y="59"/>
                    </a:cubicBezTo>
                    <a:cubicBezTo>
                      <a:pt x="852" y="59"/>
                      <a:pt x="851" y="61"/>
                      <a:pt x="851" y="61"/>
                    </a:cubicBezTo>
                    <a:cubicBezTo>
                      <a:pt x="850" y="61"/>
                      <a:pt x="849" y="59"/>
                      <a:pt x="848" y="59"/>
                    </a:cubicBezTo>
                    <a:cubicBezTo>
                      <a:pt x="848" y="58"/>
                      <a:pt x="847" y="58"/>
                      <a:pt x="846" y="57"/>
                    </a:cubicBezTo>
                    <a:cubicBezTo>
                      <a:pt x="846" y="57"/>
                      <a:pt x="844" y="56"/>
                      <a:pt x="844" y="56"/>
                    </a:cubicBezTo>
                    <a:cubicBezTo>
                      <a:pt x="843" y="56"/>
                      <a:pt x="842" y="54"/>
                      <a:pt x="842" y="54"/>
                    </a:cubicBezTo>
                    <a:cubicBezTo>
                      <a:pt x="841" y="54"/>
                      <a:pt x="840" y="56"/>
                      <a:pt x="840" y="56"/>
                    </a:cubicBezTo>
                    <a:cubicBezTo>
                      <a:pt x="840" y="57"/>
                      <a:pt x="839" y="58"/>
                      <a:pt x="838" y="58"/>
                    </a:cubicBezTo>
                    <a:cubicBezTo>
                      <a:pt x="838" y="59"/>
                      <a:pt x="837" y="57"/>
                      <a:pt x="836" y="57"/>
                    </a:cubicBezTo>
                    <a:cubicBezTo>
                      <a:pt x="835" y="57"/>
                      <a:pt x="835" y="59"/>
                      <a:pt x="834" y="59"/>
                    </a:cubicBezTo>
                    <a:cubicBezTo>
                      <a:pt x="834" y="59"/>
                      <a:pt x="833" y="57"/>
                      <a:pt x="832" y="57"/>
                    </a:cubicBezTo>
                    <a:cubicBezTo>
                      <a:pt x="832" y="57"/>
                      <a:pt x="831" y="59"/>
                      <a:pt x="830" y="59"/>
                    </a:cubicBezTo>
                    <a:cubicBezTo>
                      <a:pt x="830" y="60"/>
                      <a:pt x="829" y="62"/>
                      <a:pt x="829" y="62"/>
                    </a:cubicBezTo>
                    <a:cubicBezTo>
                      <a:pt x="828" y="62"/>
                      <a:pt x="827" y="60"/>
                      <a:pt x="826" y="60"/>
                    </a:cubicBezTo>
                    <a:cubicBezTo>
                      <a:pt x="826" y="60"/>
                      <a:pt x="825" y="62"/>
                      <a:pt x="825" y="62"/>
                    </a:cubicBezTo>
                    <a:cubicBezTo>
                      <a:pt x="824" y="62"/>
                      <a:pt x="823" y="60"/>
                      <a:pt x="823" y="61"/>
                    </a:cubicBezTo>
                    <a:cubicBezTo>
                      <a:pt x="822" y="61"/>
                      <a:pt x="822" y="62"/>
                      <a:pt x="821" y="63"/>
                    </a:cubicBezTo>
                    <a:cubicBezTo>
                      <a:pt x="820" y="63"/>
                      <a:pt x="820" y="64"/>
                      <a:pt x="819" y="65"/>
                    </a:cubicBezTo>
                    <a:cubicBezTo>
                      <a:pt x="819" y="65"/>
                      <a:pt x="817" y="63"/>
                      <a:pt x="817" y="63"/>
                    </a:cubicBezTo>
                    <a:cubicBezTo>
                      <a:pt x="817" y="63"/>
                      <a:pt x="818" y="61"/>
                      <a:pt x="819" y="61"/>
                    </a:cubicBezTo>
                    <a:cubicBezTo>
                      <a:pt x="819" y="61"/>
                      <a:pt x="820" y="59"/>
                      <a:pt x="820" y="59"/>
                    </a:cubicBezTo>
                    <a:cubicBezTo>
                      <a:pt x="821" y="59"/>
                      <a:pt x="822" y="61"/>
                      <a:pt x="823" y="61"/>
                    </a:cubicBezTo>
                    <a:cubicBezTo>
                      <a:pt x="823" y="60"/>
                      <a:pt x="824" y="59"/>
                      <a:pt x="824" y="58"/>
                    </a:cubicBezTo>
                    <a:cubicBezTo>
                      <a:pt x="825" y="58"/>
                      <a:pt x="825" y="57"/>
                      <a:pt x="826" y="56"/>
                    </a:cubicBezTo>
                    <a:cubicBezTo>
                      <a:pt x="826" y="55"/>
                      <a:pt x="827" y="55"/>
                      <a:pt x="828" y="54"/>
                    </a:cubicBezTo>
                    <a:cubicBezTo>
                      <a:pt x="828" y="53"/>
                      <a:pt x="829" y="52"/>
                      <a:pt x="829" y="52"/>
                    </a:cubicBezTo>
                    <a:cubicBezTo>
                      <a:pt x="830" y="52"/>
                      <a:pt x="831" y="53"/>
                      <a:pt x="832" y="53"/>
                    </a:cubicBezTo>
                    <a:cubicBezTo>
                      <a:pt x="832" y="53"/>
                      <a:pt x="834" y="55"/>
                      <a:pt x="834" y="55"/>
                    </a:cubicBezTo>
                    <a:cubicBezTo>
                      <a:pt x="834" y="54"/>
                      <a:pt x="835" y="53"/>
                      <a:pt x="836" y="53"/>
                    </a:cubicBezTo>
                    <a:cubicBezTo>
                      <a:pt x="836" y="53"/>
                      <a:pt x="837" y="51"/>
                      <a:pt x="837" y="51"/>
                    </a:cubicBezTo>
                    <a:cubicBezTo>
                      <a:pt x="837" y="50"/>
                      <a:pt x="835" y="49"/>
                      <a:pt x="835" y="49"/>
                    </a:cubicBezTo>
                    <a:cubicBezTo>
                      <a:pt x="835" y="48"/>
                      <a:pt x="836" y="47"/>
                      <a:pt x="837" y="47"/>
                    </a:cubicBezTo>
                    <a:cubicBezTo>
                      <a:pt x="837" y="46"/>
                      <a:pt x="838" y="45"/>
                      <a:pt x="838" y="44"/>
                    </a:cubicBezTo>
                    <a:cubicBezTo>
                      <a:pt x="839" y="44"/>
                      <a:pt x="840" y="43"/>
                      <a:pt x="840" y="42"/>
                    </a:cubicBezTo>
                    <a:cubicBezTo>
                      <a:pt x="839" y="41"/>
                      <a:pt x="837" y="40"/>
                      <a:pt x="836" y="39"/>
                    </a:cubicBezTo>
                    <a:cubicBezTo>
                      <a:pt x="835" y="38"/>
                      <a:pt x="834" y="38"/>
                      <a:pt x="833" y="37"/>
                    </a:cubicBezTo>
                    <a:cubicBezTo>
                      <a:pt x="833" y="38"/>
                      <a:pt x="832" y="39"/>
                      <a:pt x="832" y="39"/>
                    </a:cubicBezTo>
                    <a:cubicBezTo>
                      <a:pt x="832" y="40"/>
                      <a:pt x="834" y="40"/>
                      <a:pt x="834" y="41"/>
                    </a:cubicBezTo>
                    <a:cubicBezTo>
                      <a:pt x="834" y="42"/>
                      <a:pt x="832" y="43"/>
                      <a:pt x="832" y="43"/>
                    </a:cubicBezTo>
                    <a:cubicBezTo>
                      <a:pt x="832" y="43"/>
                      <a:pt x="834" y="45"/>
                      <a:pt x="834" y="45"/>
                    </a:cubicBezTo>
                    <a:cubicBezTo>
                      <a:pt x="834" y="45"/>
                      <a:pt x="833" y="47"/>
                      <a:pt x="833" y="47"/>
                    </a:cubicBezTo>
                    <a:cubicBezTo>
                      <a:pt x="832" y="47"/>
                      <a:pt x="831" y="46"/>
                      <a:pt x="831" y="45"/>
                    </a:cubicBezTo>
                    <a:cubicBezTo>
                      <a:pt x="830" y="45"/>
                      <a:pt x="829" y="44"/>
                      <a:pt x="828" y="44"/>
                    </a:cubicBezTo>
                    <a:cubicBezTo>
                      <a:pt x="828" y="44"/>
                      <a:pt x="827" y="46"/>
                      <a:pt x="827" y="46"/>
                    </a:cubicBezTo>
                    <a:cubicBezTo>
                      <a:pt x="826" y="46"/>
                      <a:pt x="825" y="44"/>
                      <a:pt x="824" y="44"/>
                    </a:cubicBezTo>
                    <a:cubicBezTo>
                      <a:pt x="824" y="44"/>
                      <a:pt x="823" y="46"/>
                      <a:pt x="823" y="46"/>
                    </a:cubicBezTo>
                    <a:cubicBezTo>
                      <a:pt x="822" y="47"/>
                      <a:pt x="821" y="49"/>
                      <a:pt x="821" y="49"/>
                    </a:cubicBezTo>
                    <a:cubicBezTo>
                      <a:pt x="821" y="49"/>
                      <a:pt x="819" y="47"/>
                      <a:pt x="819" y="47"/>
                    </a:cubicBezTo>
                    <a:cubicBezTo>
                      <a:pt x="818" y="47"/>
                      <a:pt x="817" y="49"/>
                      <a:pt x="817" y="49"/>
                    </a:cubicBezTo>
                    <a:cubicBezTo>
                      <a:pt x="816" y="50"/>
                      <a:pt x="816" y="51"/>
                      <a:pt x="815" y="51"/>
                    </a:cubicBezTo>
                    <a:cubicBezTo>
                      <a:pt x="815" y="52"/>
                      <a:pt x="814" y="53"/>
                      <a:pt x="814" y="54"/>
                    </a:cubicBezTo>
                    <a:cubicBezTo>
                      <a:pt x="813" y="54"/>
                      <a:pt x="812" y="56"/>
                      <a:pt x="812" y="56"/>
                    </a:cubicBezTo>
                    <a:cubicBezTo>
                      <a:pt x="811" y="56"/>
                      <a:pt x="810" y="54"/>
                      <a:pt x="810" y="54"/>
                    </a:cubicBezTo>
                    <a:cubicBezTo>
                      <a:pt x="809" y="54"/>
                      <a:pt x="809" y="56"/>
                      <a:pt x="808" y="56"/>
                    </a:cubicBezTo>
                    <a:cubicBezTo>
                      <a:pt x="808" y="57"/>
                      <a:pt x="806" y="55"/>
                      <a:pt x="806" y="55"/>
                    </a:cubicBezTo>
                    <a:cubicBezTo>
                      <a:pt x="805" y="55"/>
                      <a:pt x="804" y="53"/>
                      <a:pt x="803" y="53"/>
                    </a:cubicBezTo>
                    <a:cubicBezTo>
                      <a:pt x="803" y="53"/>
                      <a:pt x="805" y="51"/>
                      <a:pt x="805" y="51"/>
                    </a:cubicBezTo>
                    <a:cubicBezTo>
                      <a:pt x="806" y="50"/>
                      <a:pt x="806" y="49"/>
                      <a:pt x="807" y="49"/>
                    </a:cubicBezTo>
                    <a:cubicBezTo>
                      <a:pt x="807" y="48"/>
                      <a:pt x="808" y="47"/>
                      <a:pt x="809" y="46"/>
                    </a:cubicBezTo>
                    <a:cubicBezTo>
                      <a:pt x="808" y="46"/>
                      <a:pt x="807" y="45"/>
                      <a:pt x="806" y="45"/>
                    </a:cubicBezTo>
                    <a:cubicBezTo>
                      <a:pt x="806" y="45"/>
                      <a:pt x="805" y="47"/>
                      <a:pt x="805" y="47"/>
                    </a:cubicBezTo>
                    <a:cubicBezTo>
                      <a:pt x="804" y="47"/>
                      <a:pt x="803" y="45"/>
                      <a:pt x="802" y="45"/>
                    </a:cubicBezTo>
                    <a:cubicBezTo>
                      <a:pt x="802" y="45"/>
                      <a:pt x="801" y="47"/>
                      <a:pt x="801" y="47"/>
                    </a:cubicBezTo>
                    <a:cubicBezTo>
                      <a:pt x="800" y="48"/>
                      <a:pt x="800" y="49"/>
                      <a:pt x="799" y="50"/>
                    </a:cubicBezTo>
                    <a:cubicBezTo>
                      <a:pt x="798" y="50"/>
                      <a:pt x="798" y="51"/>
                      <a:pt x="797" y="52"/>
                    </a:cubicBezTo>
                    <a:cubicBezTo>
                      <a:pt x="797" y="51"/>
                      <a:pt x="796" y="51"/>
                      <a:pt x="795" y="50"/>
                    </a:cubicBezTo>
                    <a:cubicBezTo>
                      <a:pt x="795" y="50"/>
                      <a:pt x="793" y="48"/>
                      <a:pt x="793" y="48"/>
                    </a:cubicBezTo>
                    <a:cubicBezTo>
                      <a:pt x="792" y="49"/>
                      <a:pt x="792" y="50"/>
                      <a:pt x="791" y="51"/>
                    </a:cubicBezTo>
                    <a:cubicBezTo>
                      <a:pt x="793" y="52"/>
                      <a:pt x="794" y="53"/>
                      <a:pt x="796" y="54"/>
                    </a:cubicBezTo>
                    <a:cubicBezTo>
                      <a:pt x="796" y="55"/>
                      <a:pt x="797" y="55"/>
                      <a:pt x="798" y="56"/>
                    </a:cubicBezTo>
                    <a:cubicBezTo>
                      <a:pt x="799" y="56"/>
                      <a:pt x="799" y="57"/>
                      <a:pt x="800" y="58"/>
                    </a:cubicBezTo>
                    <a:cubicBezTo>
                      <a:pt x="800" y="58"/>
                      <a:pt x="802" y="59"/>
                      <a:pt x="802" y="59"/>
                    </a:cubicBezTo>
                    <a:cubicBezTo>
                      <a:pt x="802" y="59"/>
                      <a:pt x="804" y="57"/>
                      <a:pt x="804" y="57"/>
                    </a:cubicBezTo>
                    <a:cubicBezTo>
                      <a:pt x="804" y="57"/>
                      <a:pt x="806" y="58"/>
                      <a:pt x="806" y="59"/>
                    </a:cubicBezTo>
                    <a:cubicBezTo>
                      <a:pt x="806" y="59"/>
                      <a:pt x="805" y="61"/>
                      <a:pt x="805" y="61"/>
                    </a:cubicBezTo>
                    <a:cubicBezTo>
                      <a:pt x="804" y="61"/>
                      <a:pt x="803" y="63"/>
                      <a:pt x="803" y="63"/>
                    </a:cubicBezTo>
                    <a:cubicBezTo>
                      <a:pt x="802" y="63"/>
                      <a:pt x="801" y="62"/>
                      <a:pt x="801" y="61"/>
                    </a:cubicBezTo>
                    <a:cubicBezTo>
                      <a:pt x="800" y="62"/>
                      <a:pt x="799" y="63"/>
                      <a:pt x="799" y="64"/>
                    </a:cubicBezTo>
                    <a:cubicBezTo>
                      <a:pt x="799" y="64"/>
                      <a:pt x="797" y="66"/>
                      <a:pt x="797" y="66"/>
                    </a:cubicBezTo>
                    <a:cubicBezTo>
                      <a:pt x="796" y="66"/>
                      <a:pt x="796" y="64"/>
                      <a:pt x="795" y="64"/>
                    </a:cubicBezTo>
                    <a:cubicBezTo>
                      <a:pt x="795" y="64"/>
                      <a:pt x="793" y="67"/>
                      <a:pt x="793" y="66"/>
                    </a:cubicBezTo>
                    <a:cubicBezTo>
                      <a:pt x="793" y="66"/>
                      <a:pt x="791" y="65"/>
                      <a:pt x="791" y="65"/>
                    </a:cubicBezTo>
                    <a:cubicBezTo>
                      <a:pt x="791" y="64"/>
                      <a:pt x="793" y="63"/>
                      <a:pt x="793" y="63"/>
                    </a:cubicBezTo>
                    <a:cubicBezTo>
                      <a:pt x="793" y="62"/>
                      <a:pt x="795" y="60"/>
                      <a:pt x="794" y="60"/>
                    </a:cubicBezTo>
                    <a:cubicBezTo>
                      <a:pt x="794" y="60"/>
                      <a:pt x="792" y="59"/>
                      <a:pt x="792" y="59"/>
                    </a:cubicBezTo>
                    <a:cubicBezTo>
                      <a:pt x="792" y="59"/>
                      <a:pt x="791" y="61"/>
                      <a:pt x="791" y="61"/>
                    </a:cubicBezTo>
                    <a:cubicBezTo>
                      <a:pt x="790" y="61"/>
                      <a:pt x="789" y="60"/>
                      <a:pt x="788" y="59"/>
                    </a:cubicBezTo>
                    <a:cubicBezTo>
                      <a:pt x="788" y="59"/>
                      <a:pt x="786" y="58"/>
                      <a:pt x="786" y="57"/>
                    </a:cubicBezTo>
                    <a:cubicBezTo>
                      <a:pt x="786" y="57"/>
                      <a:pt x="788" y="55"/>
                      <a:pt x="788" y="55"/>
                    </a:cubicBezTo>
                    <a:cubicBezTo>
                      <a:pt x="788" y="54"/>
                      <a:pt x="789" y="54"/>
                      <a:pt x="789" y="53"/>
                    </a:cubicBezTo>
                    <a:cubicBezTo>
                      <a:pt x="790" y="52"/>
                      <a:pt x="791" y="51"/>
                      <a:pt x="791" y="51"/>
                    </a:cubicBezTo>
                    <a:cubicBezTo>
                      <a:pt x="791" y="50"/>
                      <a:pt x="789" y="49"/>
                      <a:pt x="789" y="49"/>
                    </a:cubicBezTo>
                    <a:cubicBezTo>
                      <a:pt x="789" y="48"/>
                      <a:pt x="791" y="47"/>
                      <a:pt x="791" y="47"/>
                    </a:cubicBezTo>
                    <a:cubicBezTo>
                      <a:pt x="791" y="46"/>
                      <a:pt x="788" y="46"/>
                      <a:pt x="788" y="45"/>
                    </a:cubicBezTo>
                    <a:cubicBezTo>
                      <a:pt x="788" y="46"/>
                      <a:pt x="787" y="47"/>
                      <a:pt x="787" y="47"/>
                    </a:cubicBezTo>
                    <a:cubicBezTo>
                      <a:pt x="786" y="48"/>
                      <a:pt x="785" y="49"/>
                      <a:pt x="785" y="50"/>
                    </a:cubicBezTo>
                    <a:cubicBezTo>
                      <a:pt x="785" y="50"/>
                      <a:pt x="787" y="51"/>
                      <a:pt x="787" y="51"/>
                    </a:cubicBezTo>
                    <a:cubicBezTo>
                      <a:pt x="787" y="52"/>
                      <a:pt x="786" y="53"/>
                      <a:pt x="786" y="53"/>
                    </a:cubicBezTo>
                    <a:cubicBezTo>
                      <a:pt x="785" y="54"/>
                      <a:pt x="784" y="52"/>
                      <a:pt x="783" y="52"/>
                    </a:cubicBezTo>
                    <a:cubicBezTo>
                      <a:pt x="782" y="53"/>
                      <a:pt x="781" y="55"/>
                      <a:pt x="780" y="56"/>
                    </a:cubicBezTo>
                    <a:cubicBezTo>
                      <a:pt x="778" y="55"/>
                      <a:pt x="777" y="54"/>
                      <a:pt x="775" y="53"/>
                    </a:cubicBezTo>
                    <a:cubicBezTo>
                      <a:pt x="777" y="51"/>
                      <a:pt x="778" y="50"/>
                      <a:pt x="779" y="48"/>
                    </a:cubicBezTo>
                    <a:cubicBezTo>
                      <a:pt x="779" y="48"/>
                      <a:pt x="780" y="50"/>
                      <a:pt x="781" y="50"/>
                    </a:cubicBezTo>
                    <a:cubicBezTo>
                      <a:pt x="781" y="50"/>
                      <a:pt x="783" y="48"/>
                      <a:pt x="783" y="48"/>
                    </a:cubicBezTo>
                    <a:cubicBezTo>
                      <a:pt x="783" y="48"/>
                      <a:pt x="781" y="46"/>
                      <a:pt x="781" y="46"/>
                    </a:cubicBezTo>
                    <a:cubicBezTo>
                      <a:pt x="780" y="46"/>
                      <a:pt x="782" y="44"/>
                      <a:pt x="782" y="44"/>
                    </a:cubicBezTo>
                    <a:cubicBezTo>
                      <a:pt x="782" y="43"/>
                      <a:pt x="780" y="43"/>
                      <a:pt x="780" y="42"/>
                    </a:cubicBezTo>
                    <a:cubicBezTo>
                      <a:pt x="779" y="44"/>
                      <a:pt x="778" y="45"/>
                      <a:pt x="777" y="47"/>
                    </a:cubicBezTo>
                    <a:cubicBezTo>
                      <a:pt x="776" y="47"/>
                      <a:pt x="776" y="48"/>
                      <a:pt x="775" y="49"/>
                    </a:cubicBezTo>
                    <a:cubicBezTo>
                      <a:pt x="775" y="49"/>
                      <a:pt x="773" y="47"/>
                      <a:pt x="773" y="47"/>
                    </a:cubicBezTo>
                    <a:cubicBezTo>
                      <a:pt x="772" y="47"/>
                      <a:pt x="771" y="49"/>
                      <a:pt x="771" y="49"/>
                    </a:cubicBezTo>
                    <a:cubicBezTo>
                      <a:pt x="771" y="50"/>
                      <a:pt x="770" y="52"/>
                      <a:pt x="769" y="52"/>
                    </a:cubicBezTo>
                    <a:cubicBezTo>
                      <a:pt x="769" y="52"/>
                      <a:pt x="767" y="50"/>
                      <a:pt x="767" y="50"/>
                    </a:cubicBezTo>
                    <a:cubicBezTo>
                      <a:pt x="767" y="50"/>
                      <a:pt x="765" y="48"/>
                      <a:pt x="765" y="48"/>
                    </a:cubicBezTo>
                    <a:cubicBezTo>
                      <a:pt x="765" y="48"/>
                      <a:pt x="763" y="50"/>
                      <a:pt x="763" y="50"/>
                    </a:cubicBezTo>
                    <a:cubicBezTo>
                      <a:pt x="763" y="51"/>
                      <a:pt x="765" y="52"/>
                      <a:pt x="765" y="52"/>
                    </a:cubicBezTo>
                    <a:cubicBezTo>
                      <a:pt x="765" y="53"/>
                      <a:pt x="764" y="54"/>
                      <a:pt x="764" y="54"/>
                    </a:cubicBezTo>
                    <a:cubicBezTo>
                      <a:pt x="763" y="55"/>
                      <a:pt x="763" y="56"/>
                      <a:pt x="762" y="57"/>
                    </a:cubicBezTo>
                    <a:cubicBezTo>
                      <a:pt x="762" y="57"/>
                      <a:pt x="760" y="55"/>
                      <a:pt x="760" y="55"/>
                    </a:cubicBezTo>
                    <a:cubicBezTo>
                      <a:pt x="759" y="55"/>
                      <a:pt x="758" y="57"/>
                      <a:pt x="758" y="57"/>
                    </a:cubicBezTo>
                    <a:cubicBezTo>
                      <a:pt x="758" y="58"/>
                      <a:pt x="756" y="59"/>
                      <a:pt x="756" y="59"/>
                    </a:cubicBezTo>
                    <a:cubicBezTo>
                      <a:pt x="756" y="60"/>
                      <a:pt x="759" y="61"/>
                      <a:pt x="758" y="61"/>
                    </a:cubicBezTo>
                    <a:cubicBezTo>
                      <a:pt x="758" y="62"/>
                      <a:pt x="757" y="63"/>
                      <a:pt x="757" y="63"/>
                    </a:cubicBezTo>
                    <a:cubicBezTo>
                      <a:pt x="756" y="64"/>
                      <a:pt x="756" y="65"/>
                      <a:pt x="755" y="66"/>
                    </a:cubicBezTo>
                    <a:cubicBezTo>
                      <a:pt x="755" y="66"/>
                      <a:pt x="753" y="64"/>
                      <a:pt x="753" y="64"/>
                    </a:cubicBezTo>
                    <a:cubicBezTo>
                      <a:pt x="753" y="64"/>
                      <a:pt x="754" y="62"/>
                      <a:pt x="755" y="62"/>
                    </a:cubicBezTo>
                    <a:cubicBezTo>
                      <a:pt x="755" y="61"/>
                      <a:pt x="756" y="60"/>
                      <a:pt x="756" y="59"/>
                    </a:cubicBezTo>
                    <a:cubicBezTo>
                      <a:pt x="756" y="59"/>
                      <a:pt x="754" y="58"/>
                      <a:pt x="754" y="58"/>
                    </a:cubicBezTo>
                    <a:cubicBezTo>
                      <a:pt x="754" y="57"/>
                      <a:pt x="756" y="56"/>
                      <a:pt x="756" y="55"/>
                    </a:cubicBezTo>
                    <a:cubicBezTo>
                      <a:pt x="756" y="55"/>
                      <a:pt x="754" y="54"/>
                      <a:pt x="753" y="54"/>
                    </a:cubicBezTo>
                    <a:cubicBezTo>
                      <a:pt x="753" y="53"/>
                      <a:pt x="752" y="53"/>
                      <a:pt x="751" y="52"/>
                    </a:cubicBezTo>
                    <a:cubicBezTo>
                      <a:pt x="751" y="53"/>
                      <a:pt x="749" y="54"/>
                      <a:pt x="750" y="54"/>
                    </a:cubicBezTo>
                    <a:cubicBezTo>
                      <a:pt x="750" y="55"/>
                      <a:pt x="752" y="55"/>
                      <a:pt x="752" y="56"/>
                    </a:cubicBezTo>
                    <a:cubicBezTo>
                      <a:pt x="752" y="56"/>
                      <a:pt x="750" y="58"/>
                      <a:pt x="750" y="58"/>
                    </a:cubicBezTo>
                    <a:cubicBezTo>
                      <a:pt x="750" y="58"/>
                      <a:pt x="748" y="56"/>
                      <a:pt x="748" y="57"/>
                    </a:cubicBezTo>
                    <a:cubicBezTo>
                      <a:pt x="747" y="57"/>
                      <a:pt x="747" y="59"/>
                      <a:pt x="746" y="59"/>
                    </a:cubicBezTo>
                    <a:cubicBezTo>
                      <a:pt x="747" y="59"/>
                      <a:pt x="748" y="61"/>
                      <a:pt x="748" y="60"/>
                    </a:cubicBezTo>
                    <a:cubicBezTo>
                      <a:pt x="748" y="61"/>
                      <a:pt x="747" y="63"/>
                      <a:pt x="747" y="63"/>
                    </a:cubicBezTo>
                    <a:cubicBezTo>
                      <a:pt x="746" y="63"/>
                      <a:pt x="745" y="61"/>
                      <a:pt x="744" y="61"/>
                    </a:cubicBezTo>
                    <a:cubicBezTo>
                      <a:pt x="744" y="61"/>
                      <a:pt x="742" y="60"/>
                      <a:pt x="742" y="59"/>
                    </a:cubicBezTo>
                    <a:cubicBezTo>
                      <a:pt x="742" y="59"/>
                      <a:pt x="744" y="58"/>
                      <a:pt x="744" y="57"/>
                    </a:cubicBezTo>
                    <a:cubicBezTo>
                      <a:pt x="744" y="56"/>
                      <a:pt x="742" y="56"/>
                      <a:pt x="742" y="55"/>
                    </a:cubicBezTo>
                    <a:cubicBezTo>
                      <a:pt x="742" y="55"/>
                      <a:pt x="744" y="54"/>
                      <a:pt x="743" y="53"/>
                    </a:cubicBezTo>
                    <a:cubicBezTo>
                      <a:pt x="743" y="52"/>
                      <a:pt x="742" y="52"/>
                      <a:pt x="741" y="51"/>
                    </a:cubicBezTo>
                    <a:cubicBezTo>
                      <a:pt x="740" y="53"/>
                      <a:pt x="739" y="54"/>
                      <a:pt x="738" y="56"/>
                    </a:cubicBezTo>
                    <a:cubicBezTo>
                      <a:pt x="737" y="57"/>
                      <a:pt x="736" y="57"/>
                      <a:pt x="736" y="58"/>
                    </a:cubicBezTo>
                    <a:cubicBezTo>
                      <a:pt x="736" y="58"/>
                      <a:pt x="738" y="59"/>
                      <a:pt x="738" y="60"/>
                    </a:cubicBezTo>
                    <a:cubicBezTo>
                      <a:pt x="738" y="60"/>
                      <a:pt x="737" y="62"/>
                      <a:pt x="737" y="62"/>
                    </a:cubicBezTo>
                    <a:cubicBezTo>
                      <a:pt x="736" y="63"/>
                      <a:pt x="735" y="64"/>
                      <a:pt x="735" y="64"/>
                    </a:cubicBezTo>
                    <a:cubicBezTo>
                      <a:pt x="732" y="62"/>
                      <a:pt x="729" y="60"/>
                      <a:pt x="726" y="57"/>
                    </a:cubicBezTo>
                    <a:cubicBezTo>
                      <a:pt x="727" y="57"/>
                      <a:pt x="727" y="55"/>
                      <a:pt x="728" y="55"/>
                    </a:cubicBezTo>
                    <a:cubicBezTo>
                      <a:pt x="728" y="55"/>
                      <a:pt x="729" y="57"/>
                      <a:pt x="730" y="57"/>
                    </a:cubicBezTo>
                    <a:cubicBezTo>
                      <a:pt x="730" y="57"/>
                      <a:pt x="731" y="55"/>
                      <a:pt x="732" y="55"/>
                    </a:cubicBezTo>
                    <a:cubicBezTo>
                      <a:pt x="732" y="54"/>
                      <a:pt x="733" y="53"/>
                      <a:pt x="733" y="52"/>
                    </a:cubicBezTo>
                    <a:cubicBezTo>
                      <a:pt x="734" y="52"/>
                      <a:pt x="734" y="51"/>
                      <a:pt x="735" y="50"/>
                    </a:cubicBezTo>
                    <a:cubicBezTo>
                      <a:pt x="735" y="50"/>
                      <a:pt x="737" y="49"/>
                      <a:pt x="737" y="48"/>
                    </a:cubicBezTo>
                    <a:cubicBezTo>
                      <a:pt x="737" y="48"/>
                      <a:pt x="735" y="47"/>
                      <a:pt x="734" y="46"/>
                    </a:cubicBezTo>
                    <a:cubicBezTo>
                      <a:pt x="734" y="47"/>
                      <a:pt x="733" y="48"/>
                      <a:pt x="733" y="49"/>
                    </a:cubicBezTo>
                    <a:cubicBezTo>
                      <a:pt x="733" y="49"/>
                      <a:pt x="731" y="51"/>
                      <a:pt x="731" y="51"/>
                    </a:cubicBezTo>
                    <a:cubicBezTo>
                      <a:pt x="731" y="51"/>
                      <a:pt x="729" y="49"/>
                      <a:pt x="729" y="49"/>
                    </a:cubicBezTo>
                    <a:cubicBezTo>
                      <a:pt x="729" y="49"/>
                      <a:pt x="731" y="47"/>
                      <a:pt x="731" y="47"/>
                    </a:cubicBezTo>
                    <a:cubicBezTo>
                      <a:pt x="730" y="47"/>
                      <a:pt x="729" y="45"/>
                      <a:pt x="728" y="45"/>
                    </a:cubicBezTo>
                    <a:cubicBezTo>
                      <a:pt x="728" y="45"/>
                      <a:pt x="727" y="47"/>
                      <a:pt x="727" y="47"/>
                    </a:cubicBezTo>
                    <a:cubicBezTo>
                      <a:pt x="726" y="47"/>
                      <a:pt x="725" y="46"/>
                      <a:pt x="724" y="46"/>
                    </a:cubicBezTo>
                    <a:cubicBezTo>
                      <a:pt x="724" y="46"/>
                      <a:pt x="723" y="44"/>
                      <a:pt x="722" y="44"/>
                    </a:cubicBezTo>
                    <a:cubicBezTo>
                      <a:pt x="722" y="44"/>
                      <a:pt x="721" y="46"/>
                      <a:pt x="720" y="46"/>
                    </a:cubicBezTo>
                    <a:cubicBezTo>
                      <a:pt x="720" y="46"/>
                      <a:pt x="719" y="44"/>
                      <a:pt x="718" y="44"/>
                    </a:cubicBezTo>
                    <a:cubicBezTo>
                      <a:pt x="718" y="45"/>
                      <a:pt x="717" y="47"/>
                      <a:pt x="716" y="47"/>
                    </a:cubicBezTo>
                    <a:cubicBezTo>
                      <a:pt x="716" y="47"/>
                      <a:pt x="715" y="45"/>
                      <a:pt x="714" y="45"/>
                    </a:cubicBezTo>
                    <a:cubicBezTo>
                      <a:pt x="714" y="45"/>
                      <a:pt x="713" y="47"/>
                      <a:pt x="713" y="47"/>
                    </a:cubicBezTo>
                    <a:cubicBezTo>
                      <a:pt x="713" y="48"/>
                      <a:pt x="715" y="48"/>
                      <a:pt x="715" y="49"/>
                    </a:cubicBezTo>
                    <a:cubicBezTo>
                      <a:pt x="715" y="50"/>
                      <a:pt x="713" y="50"/>
                      <a:pt x="713" y="51"/>
                    </a:cubicBezTo>
                    <a:cubicBezTo>
                      <a:pt x="715" y="52"/>
                      <a:pt x="716" y="53"/>
                      <a:pt x="718" y="55"/>
                    </a:cubicBezTo>
                    <a:cubicBezTo>
                      <a:pt x="718" y="55"/>
                      <a:pt x="719" y="56"/>
                      <a:pt x="720" y="56"/>
                    </a:cubicBezTo>
                    <a:cubicBezTo>
                      <a:pt x="719" y="58"/>
                      <a:pt x="717" y="59"/>
                      <a:pt x="716" y="61"/>
                    </a:cubicBezTo>
                    <a:cubicBezTo>
                      <a:pt x="715" y="60"/>
                      <a:pt x="713" y="58"/>
                      <a:pt x="712" y="57"/>
                    </a:cubicBezTo>
                    <a:cubicBezTo>
                      <a:pt x="712" y="57"/>
                      <a:pt x="714" y="56"/>
                      <a:pt x="714" y="55"/>
                    </a:cubicBezTo>
                    <a:cubicBezTo>
                      <a:pt x="714" y="55"/>
                      <a:pt x="712" y="54"/>
                      <a:pt x="711" y="53"/>
                    </a:cubicBezTo>
                    <a:cubicBezTo>
                      <a:pt x="711" y="53"/>
                      <a:pt x="710" y="52"/>
                      <a:pt x="709" y="52"/>
                    </a:cubicBezTo>
                    <a:cubicBezTo>
                      <a:pt x="708" y="53"/>
                      <a:pt x="707" y="55"/>
                      <a:pt x="706" y="56"/>
                    </a:cubicBezTo>
                    <a:cubicBezTo>
                      <a:pt x="705" y="57"/>
                      <a:pt x="705" y="58"/>
                      <a:pt x="704" y="58"/>
                    </a:cubicBezTo>
                    <a:cubicBezTo>
                      <a:pt x="704" y="58"/>
                      <a:pt x="702" y="57"/>
                      <a:pt x="702" y="57"/>
                    </a:cubicBezTo>
                    <a:cubicBezTo>
                      <a:pt x="702" y="56"/>
                      <a:pt x="700" y="55"/>
                      <a:pt x="700" y="55"/>
                    </a:cubicBezTo>
                    <a:cubicBezTo>
                      <a:pt x="699" y="55"/>
                      <a:pt x="698" y="57"/>
                      <a:pt x="698" y="57"/>
                    </a:cubicBezTo>
                    <a:cubicBezTo>
                      <a:pt x="698" y="57"/>
                      <a:pt x="696" y="56"/>
                      <a:pt x="696" y="56"/>
                    </a:cubicBezTo>
                    <a:cubicBezTo>
                      <a:pt x="696" y="55"/>
                      <a:pt x="697" y="53"/>
                      <a:pt x="697" y="53"/>
                    </a:cubicBezTo>
                    <a:cubicBezTo>
                      <a:pt x="698" y="53"/>
                      <a:pt x="699" y="55"/>
                      <a:pt x="700" y="55"/>
                    </a:cubicBezTo>
                    <a:cubicBezTo>
                      <a:pt x="700" y="54"/>
                      <a:pt x="701" y="53"/>
                      <a:pt x="701" y="53"/>
                    </a:cubicBezTo>
                    <a:cubicBezTo>
                      <a:pt x="701" y="52"/>
                      <a:pt x="699" y="51"/>
                      <a:pt x="699" y="51"/>
                    </a:cubicBezTo>
                    <a:cubicBezTo>
                      <a:pt x="699" y="50"/>
                      <a:pt x="697" y="50"/>
                      <a:pt x="697" y="49"/>
                    </a:cubicBezTo>
                    <a:cubicBezTo>
                      <a:pt x="696" y="49"/>
                      <a:pt x="695" y="48"/>
                      <a:pt x="695" y="48"/>
                    </a:cubicBezTo>
                    <a:cubicBezTo>
                      <a:pt x="694" y="47"/>
                      <a:pt x="693" y="47"/>
                      <a:pt x="692" y="46"/>
                    </a:cubicBezTo>
                    <a:cubicBezTo>
                      <a:pt x="692" y="47"/>
                      <a:pt x="691" y="47"/>
                      <a:pt x="691" y="48"/>
                    </a:cubicBezTo>
                    <a:cubicBezTo>
                      <a:pt x="690" y="48"/>
                      <a:pt x="689" y="50"/>
                      <a:pt x="689" y="50"/>
                    </a:cubicBezTo>
                    <a:cubicBezTo>
                      <a:pt x="689" y="51"/>
                      <a:pt x="691" y="52"/>
                      <a:pt x="691" y="52"/>
                    </a:cubicBezTo>
                    <a:cubicBezTo>
                      <a:pt x="691" y="52"/>
                      <a:pt x="690" y="54"/>
                      <a:pt x="689" y="54"/>
                    </a:cubicBezTo>
                    <a:cubicBezTo>
                      <a:pt x="689" y="54"/>
                      <a:pt x="688" y="53"/>
                      <a:pt x="687" y="53"/>
                    </a:cubicBezTo>
                    <a:cubicBezTo>
                      <a:pt x="686" y="52"/>
                      <a:pt x="686" y="51"/>
                      <a:pt x="685" y="51"/>
                    </a:cubicBezTo>
                    <a:cubicBezTo>
                      <a:pt x="685" y="51"/>
                      <a:pt x="683" y="49"/>
                      <a:pt x="683" y="49"/>
                    </a:cubicBezTo>
                    <a:cubicBezTo>
                      <a:pt x="682" y="49"/>
                      <a:pt x="681" y="51"/>
                      <a:pt x="681" y="51"/>
                    </a:cubicBezTo>
                    <a:cubicBezTo>
                      <a:pt x="680" y="52"/>
                      <a:pt x="680" y="53"/>
                      <a:pt x="679" y="54"/>
                    </a:cubicBezTo>
                    <a:cubicBezTo>
                      <a:pt x="679" y="54"/>
                      <a:pt x="678" y="56"/>
                      <a:pt x="678" y="56"/>
                    </a:cubicBezTo>
                    <a:cubicBezTo>
                      <a:pt x="677" y="56"/>
                      <a:pt x="676" y="54"/>
                      <a:pt x="675" y="54"/>
                    </a:cubicBezTo>
                    <a:cubicBezTo>
                      <a:pt x="675" y="54"/>
                      <a:pt x="674" y="53"/>
                      <a:pt x="673" y="53"/>
                    </a:cubicBezTo>
                    <a:cubicBezTo>
                      <a:pt x="673" y="52"/>
                      <a:pt x="672" y="55"/>
                      <a:pt x="671" y="55"/>
                    </a:cubicBezTo>
                    <a:cubicBezTo>
                      <a:pt x="671" y="55"/>
                      <a:pt x="670" y="53"/>
                      <a:pt x="669" y="53"/>
                    </a:cubicBezTo>
                    <a:cubicBezTo>
                      <a:pt x="669" y="54"/>
                      <a:pt x="668" y="55"/>
                      <a:pt x="668" y="55"/>
                    </a:cubicBezTo>
                    <a:cubicBezTo>
                      <a:pt x="668" y="55"/>
                      <a:pt x="665" y="54"/>
                      <a:pt x="665" y="54"/>
                    </a:cubicBezTo>
                    <a:cubicBezTo>
                      <a:pt x="665" y="53"/>
                      <a:pt x="667" y="52"/>
                      <a:pt x="667" y="51"/>
                    </a:cubicBezTo>
                    <a:cubicBezTo>
                      <a:pt x="667" y="51"/>
                      <a:pt x="668" y="50"/>
                      <a:pt x="669" y="49"/>
                    </a:cubicBezTo>
                    <a:cubicBezTo>
                      <a:pt x="669" y="49"/>
                      <a:pt x="670" y="47"/>
                      <a:pt x="670" y="47"/>
                    </a:cubicBezTo>
                    <a:cubicBezTo>
                      <a:pt x="670" y="46"/>
                      <a:pt x="668" y="46"/>
                      <a:pt x="668" y="45"/>
                    </a:cubicBezTo>
                    <a:cubicBezTo>
                      <a:pt x="668" y="45"/>
                      <a:pt x="670" y="43"/>
                      <a:pt x="670" y="43"/>
                    </a:cubicBezTo>
                    <a:cubicBezTo>
                      <a:pt x="670" y="42"/>
                      <a:pt x="668" y="42"/>
                      <a:pt x="668" y="41"/>
                    </a:cubicBezTo>
                    <a:cubicBezTo>
                      <a:pt x="668" y="41"/>
                      <a:pt x="666" y="40"/>
                      <a:pt x="665" y="40"/>
                    </a:cubicBezTo>
                    <a:cubicBezTo>
                      <a:pt x="665" y="40"/>
                      <a:pt x="664" y="41"/>
                      <a:pt x="664" y="42"/>
                    </a:cubicBezTo>
                    <a:cubicBezTo>
                      <a:pt x="664" y="42"/>
                      <a:pt x="666" y="43"/>
                      <a:pt x="666" y="43"/>
                    </a:cubicBezTo>
                    <a:cubicBezTo>
                      <a:pt x="666" y="44"/>
                      <a:pt x="665" y="45"/>
                      <a:pt x="664" y="46"/>
                    </a:cubicBezTo>
                    <a:cubicBezTo>
                      <a:pt x="664" y="46"/>
                      <a:pt x="663" y="47"/>
                      <a:pt x="663" y="48"/>
                    </a:cubicBezTo>
                    <a:cubicBezTo>
                      <a:pt x="662" y="48"/>
                      <a:pt x="665" y="49"/>
                      <a:pt x="665" y="50"/>
                    </a:cubicBezTo>
                    <a:cubicBezTo>
                      <a:pt x="665" y="50"/>
                      <a:pt x="663" y="51"/>
                      <a:pt x="663" y="52"/>
                    </a:cubicBezTo>
                    <a:cubicBezTo>
                      <a:pt x="663" y="53"/>
                      <a:pt x="661" y="53"/>
                      <a:pt x="661" y="54"/>
                    </a:cubicBezTo>
                    <a:cubicBezTo>
                      <a:pt x="661" y="55"/>
                      <a:pt x="663" y="55"/>
                      <a:pt x="664" y="56"/>
                    </a:cubicBezTo>
                    <a:cubicBezTo>
                      <a:pt x="662" y="57"/>
                      <a:pt x="661" y="59"/>
                      <a:pt x="660" y="60"/>
                    </a:cubicBezTo>
                    <a:cubicBezTo>
                      <a:pt x="660" y="61"/>
                      <a:pt x="659" y="62"/>
                      <a:pt x="659" y="63"/>
                    </a:cubicBezTo>
                    <a:cubicBezTo>
                      <a:pt x="657" y="61"/>
                      <a:pt x="656" y="60"/>
                      <a:pt x="654" y="59"/>
                    </a:cubicBezTo>
                    <a:cubicBezTo>
                      <a:pt x="655" y="58"/>
                      <a:pt x="655" y="58"/>
                      <a:pt x="656" y="57"/>
                    </a:cubicBezTo>
                    <a:cubicBezTo>
                      <a:pt x="656" y="56"/>
                      <a:pt x="657" y="55"/>
                      <a:pt x="657" y="55"/>
                    </a:cubicBezTo>
                    <a:cubicBezTo>
                      <a:pt x="657" y="54"/>
                      <a:pt x="655" y="53"/>
                      <a:pt x="655" y="53"/>
                    </a:cubicBezTo>
                    <a:cubicBezTo>
                      <a:pt x="655" y="53"/>
                      <a:pt x="653" y="52"/>
                      <a:pt x="653" y="51"/>
                    </a:cubicBezTo>
                    <a:cubicBezTo>
                      <a:pt x="653" y="51"/>
                      <a:pt x="655" y="50"/>
                      <a:pt x="655" y="49"/>
                    </a:cubicBezTo>
                    <a:cubicBezTo>
                      <a:pt x="654" y="48"/>
                      <a:pt x="653" y="48"/>
                      <a:pt x="652" y="47"/>
                    </a:cubicBezTo>
                    <a:cubicBezTo>
                      <a:pt x="652" y="47"/>
                      <a:pt x="651" y="46"/>
                      <a:pt x="650" y="46"/>
                    </a:cubicBezTo>
                    <a:cubicBezTo>
                      <a:pt x="650" y="46"/>
                      <a:pt x="649" y="47"/>
                      <a:pt x="649" y="48"/>
                    </a:cubicBezTo>
                    <a:cubicBezTo>
                      <a:pt x="648" y="48"/>
                      <a:pt x="647" y="50"/>
                      <a:pt x="647" y="50"/>
                    </a:cubicBezTo>
                    <a:cubicBezTo>
                      <a:pt x="647" y="50"/>
                      <a:pt x="649" y="51"/>
                      <a:pt x="649" y="52"/>
                    </a:cubicBezTo>
                    <a:cubicBezTo>
                      <a:pt x="649" y="52"/>
                      <a:pt x="648" y="53"/>
                      <a:pt x="647" y="54"/>
                    </a:cubicBezTo>
                    <a:cubicBezTo>
                      <a:pt x="647" y="54"/>
                      <a:pt x="646" y="56"/>
                      <a:pt x="646" y="56"/>
                    </a:cubicBezTo>
                    <a:cubicBezTo>
                      <a:pt x="646" y="57"/>
                      <a:pt x="648" y="57"/>
                      <a:pt x="648" y="58"/>
                    </a:cubicBezTo>
                    <a:cubicBezTo>
                      <a:pt x="648" y="59"/>
                      <a:pt x="646" y="59"/>
                      <a:pt x="646" y="60"/>
                    </a:cubicBezTo>
                    <a:cubicBezTo>
                      <a:pt x="646" y="60"/>
                      <a:pt x="644" y="59"/>
                      <a:pt x="644" y="58"/>
                    </a:cubicBezTo>
                    <a:cubicBezTo>
                      <a:pt x="644" y="58"/>
                      <a:pt x="646" y="57"/>
                      <a:pt x="646" y="56"/>
                    </a:cubicBezTo>
                    <a:cubicBezTo>
                      <a:pt x="645" y="56"/>
                      <a:pt x="644" y="55"/>
                      <a:pt x="643" y="55"/>
                    </a:cubicBezTo>
                    <a:cubicBezTo>
                      <a:pt x="643" y="54"/>
                      <a:pt x="642" y="53"/>
                      <a:pt x="641" y="53"/>
                    </a:cubicBezTo>
                    <a:cubicBezTo>
                      <a:pt x="641" y="53"/>
                      <a:pt x="639" y="51"/>
                      <a:pt x="639" y="51"/>
                    </a:cubicBezTo>
                    <a:cubicBezTo>
                      <a:pt x="638" y="51"/>
                      <a:pt x="638" y="53"/>
                      <a:pt x="637" y="53"/>
                    </a:cubicBezTo>
                    <a:cubicBezTo>
                      <a:pt x="637" y="53"/>
                      <a:pt x="636" y="51"/>
                      <a:pt x="635" y="52"/>
                    </a:cubicBezTo>
                    <a:cubicBezTo>
                      <a:pt x="634" y="52"/>
                      <a:pt x="634" y="54"/>
                      <a:pt x="633" y="54"/>
                    </a:cubicBezTo>
                    <a:cubicBezTo>
                      <a:pt x="634" y="55"/>
                      <a:pt x="635" y="55"/>
                      <a:pt x="636" y="56"/>
                    </a:cubicBezTo>
                    <a:cubicBezTo>
                      <a:pt x="636" y="56"/>
                      <a:pt x="634" y="57"/>
                      <a:pt x="634" y="58"/>
                    </a:cubicBezTo>
                    <a:cubicBezTo>
                      <a:pt x="633" y="58"/>
                      <a:pt x="632" y="59"/>
                      <a:pt x="632" y="60"/>
                    </a:cubicBezTo>
                    <a:cubicBezTo>
                      <a:pt x="632" y="60"/>
                      <a:pt x="634" y="61"/>
                      <a:pt x="634" y="62"/>
                    </a:cubicBezTo>
                    <a:cubicBezTo>
                      <a:pt x="634" y="62"/>
                      <a:pt x="633" y="64"/>
                      <a:pt x="633" y="64"/>
                    </a:cubicBezTo>
                    <a:cubicBezTo>
                      <a:pt x="632" y="65"/>
                      <a:pt x="631" y="65"/>
                      <a:pt x="631" y="66"/>
                    </a:cubicBezTo>
                    <a:cubicBezTo>
                      <a:pt x="631" y="66"/>
                      <a:pt x="629" y="65"/>
                      <a:pt x="629" y="64"/>
                    </a:cubicBezTo>
                    <a:cubicBezTo>
                      <a:pt x="629" y="64"/>
                      <a:pt x="631" y="63"/>
                      <a:pt x="630" y="62"/>
                    </a:cubicBezTo>
                    <a:cubicBezTo>
                      <a:pt x="630" y="62"/>
                      <a:pt x="628" y="61"/>
                      <a:pt x="628" y="61"/>
                    </a:cubicBezTo>
                    <a:cubicBezTo>
                      <a:pt x="628" y="60"/>
                      <a:pt x="626" y="60"/>
                      <a:pt x="626" y="59"/>
                    </a:cubicBezTo>
                    <a:cubicBezTo>
                      <a:pt x="626" y="58"/>
                      <a:pt x="628" y="57"/>
                      <a:pt x="628" y="57"/>
                    </a:cubicBezTo>
                    <a:cubicBezTo>
                      <a:pt x="628" y="56"/>
                      <a:pt x="629" y="55"/>
                      <a:pt x="629" y="54"/>
                    </a:cubicBezTo>
                    <a:cubicBezTo>
                      <a:pt x="629" y="54"/>
                      <a:pt x="627" y="53"/>
                      <a:pt x="627" y="53"/>
                    </a:cubicBezTo>
                    <a:cubicBezTo>
                      <a:pt x="627" y="52"/>
                      <a:pt x="629" y="51"/>
                      <a:pt x="629" y="50"/>
                    </a:cubicBezTo>
                    <a:cubicBezTo>
                      <a:pt x="629" y="50"/>
                      <a:pt x="627" y="49"/>
                      <a:pt x="627" y="49"/>
                    </a:cubicBezTo>
                    <a:cubicBezTo>
                      <a:pt x="626" y="48"/>
                      <a:pt x="625" y="48"/>
                      <a:pt x="624" y="47"/>
                    </a:cubicBezTo>
                    <a:cubicBezTo>
                      <a:pt x="624" y="48"/>
                      <a:pt x="623" y="49"/>
                      <a:pt x="623" y="49"/>
                    </a:cubicBezTo>
                    <a:cubicBezTo>
                      <a:pt x="623" y="50"/>
                      <a:pt x="625" y="51"/>
                      <a:pt x="625" y="51"/>
                    </a:cubicBezTo>
                    <a:cubicBezTo>
                      <a:pt x="625" y="52"/>
                      <a:pt x="624" y="53"/>
                      <a:pt x="623" y="53"/>
                    </a:cubicBezTo>
                    <a:cubicBezTo>
                      <a:pt x="623" y="54"/>
                      <a:pt x="622" y="55"/>
                      <a:pt x="621" y="55"/>
                    </a:cubicBezTo>
                    <a:cubicBezTo>
                      <a:pt x="621" y="56"/>
                      <a:pt x="624" y="57"/>
                      <a:pt x="624" y="57"/>
                    </a:cubicBezTo>
                    <a:cubicBezTo>
                      <a:pt x="624" y="58"/>
                      <a:pt x="622" y="59"/>
                      <a:pt x="622" y="59"/>
                    </a:cubicBezTo>
                    <a:cubicBezTo>
                      <a:pt x="622" y="60"/>
                      <a:pt x="621" y="61"/>
                      <a:pt x="620" y="62"/>
                    </a:cubicBezTo>
                    <a:cubicBezTo>
                      <a:pt x="620" y="62"/>
                      <a:pt x="618" y="60"/>
                      <a:pt x="618" y="60"/>
                    </a:cubicBezTo>
                    <a:cubicBezTo>
                      <a:pt x="618" y="60"/>
                      <a:pt x="620" y="58"/>
                      <a:pt x="620" y="58"/>
                    </a:cubicBezTo>
                    <a:cubicBezTo>
                      <a:pt x="619" y="57"/>
                      <a:pt x="618" y="56"/>
                      <a:pt x="618" y="56"/>
                    </a:cubicBezTo>
                    <a:cubicBezTo>
                      <a:pt x="617" y="56"/>
                      <a:pt x="616" y="54"/>
                      <a:pt x="615" y="54"/>
                    </a:cubicBezTo>
                    <a:cubicBezTo>
                      <a:pt x="615" y="54"/>
                      <a:pt x="614" y="56"/>
                      <a:pt x="614" y="57"/>
                    </a:cubicBezTo>
                    <a:cubicBezTo>
                      <a:pt x="613" y="57"/>
                      <a:pt x="612" y="58"/>
                      <a:pt x="612" y="59"/>
                    </a:cubicBezTo>
                    <a:cubicBezTo>
                      <a:pt x="612" y="59"/>
                      <a:pt x="614" y="60"/>
                      <a:pt x="614" y="60"/>
                    </a:cubicBezTo>
                    <a:cubicBezTo>
                      <a:pt x="614" y="61"/>
                      <a:pt x="616" y="62"/>
                      <a:pt x="616" y="62"/>
                    </a:cubicBezTo>
                    <a:cubicBezTo>
                      <a:pt x="616" y="62"/>
                      <a:pt x="615" y="64"/>
                      <a:pt x="615" y="64"/>
                    </a:cubicBezTo>
                    <a:cubicBezTo>
                      <a:pt x="614" y="64"/>
                      <a:pt x="613" y="62"/>
                      <a:pt x="612" y="63"/>
                    </a:cubicBezTo>
                    <a:cubicBezTo>
                      <a:pt x="612" y="63"/>
                      <a:pt x="611" y="65"/>
                      <a:pt x="611" y="65"/>
                    </a:cubicBezTo>
                    <a:cubicBezTo>
                      <a:pt x="610" y="64"/>
                      <a:pt x="609" y="64"/>
                      <a:pt x="609" y="63"/>
                    </a:cubicBezTo>
                    <a:cubicBezTo>
                      <a:pt x="608" y="63"/>
                      <a:pt x="606" y="62"/>
                      <a:pt x="606" y="62"/>
                    </a:cubicBezTo>
                    <a:cubicBezTo>
                      <a:pt x="606" y="61"/>
                      <a:pt x="608" y="60"/>
                      <a:pt x="608" y="59"/>
                    </a:cubicBezTo>
                    <a:cubicBezTo>
                      <a:pt x="608" y="59"/>
                      <a:pt x="606" y="58"/>
                      <a:pt x="606" y="58"/>
                    </a:cubicBezTo>
                    <a:cubicBezTo>
                      <a:pt x="606" y="57"/>
                      <a:pt x="608" y="56"/>
                      <a:pt x="607" y="55"/>
                    </a:cubicBezTo>
                    <a:cubicBezTo>
                      <a:pt x="607" y="55"/>
                      <a:pt x="605" y="54"/>
                      <a:pt x="605" y="54"/>
                    </a:cubicBezTo>
                    <a:cubicBezTo>
                      <a:pt x="605" y="53"/>
                      <a:pt x="607" y="52"/>
                      <a:pt x="607" y="51"/>
                    </a:cubicBezTo>
                    <a:cubicBezTo>
                      <a:pt x="607" y="51"/>
                      <a:pt x="609" y="49"/>
                      <a:pt x="609" y="49"/>
                    </a:cubicBezTo>
                    <a:cubicBezTo>
                      <a:pt x="609" y="49"/>
                      <a:pt x="606" y="48"/>
                      <a:pt x="606" y="47"/>
                    </a:cubicBezTo>
                    <a:cubicBezTo>
                      <a:pt x="607" y="47"/>
                      <a:pt x="608" y="46"/>
                      <a:pt x="608" y="45"/>
                    </a:cubicBezTo>
                    <a:cubicBezTo>
                      <a:pt x="609" y="44"/>
                      <a:pt x="609" y="44"/>
                      <a:pt x="610" y="43"/>
                    </a:cubicBezTo>
                    <a:cubicBezTo>
                      <a:pt x="609" y="43"/>
                      <a:pt x="608" y="41"/>
                      <a:pt x="608" y="41"/>
                    </a:cubicBezTo>
                    <a:cubicBezTo>
                      <a:pt x="607" y="41"/>
                      <a:pt x="607" y="43"/>
                      <a:pt x="606" y="44"/>
                    </a:cubicBezTo>
                    <a:cubicBezTo>
                      <a:pt x="605" y="44"/>
                      <a:pt x="604" y="42"/>
                      <a:pt x="604" y="42"/>
                    </a:cubicBezTo>
                    <a:cubicBezTo>
                      <a:pt x="603" y="42"/>
                      <a:pt x="602" y="44"/>
                      <a:pt x="602" y="44"/>
                    </a:cubicBezTo>
                    <a:cubicBezTo>
                      <a:pt x="602" y="44"/>
                      <a:pt x="604" y="46"/>
                      <a:pt x="604" y="46"/>
                    </a:cubicBezTo>
                    <a:cubicBezTo>
                      <a:pt x="604" y="46"/>
                      <a:pt x="603" y="48"/>
                      <a:pt x="602" y="48"/>
                    </a:cubicBezTo>
                    <a:cubicBezTo>
                      <a:pt x="602" y="49"/>
                      <a:pt x="601" y="50"/>
                      <a:pt x="601" y="50"/>
                    </a:cubicBezTo>
                    <a:cubicBezTo>
                      <a:pt x="600" y="51"/>
                      <a:pt x="600" y="52"/>
                      <a:pt x="599" y="52"/>
                    </a:cubicBezTo>
                    <a:cubicBezTo>
                      <a:pt x="599" y="53"/>
                      <a:pt x="597" y="51"/>
                      <a:pt x="597" y="51"/>
                    </a:cubicBezTo>
                    <a:cubicBezTo>
                      <a:pt x="596" y="51"/>
                      <a:pt x="596" y="53"/>
                      <a:pt x="595" y="53"/>
                    </a:cubicBezTo>
                    <a:cubicBezTo>
                      <a:pt x="594" y="53"/>
                      <a:pt x="594" y="55"/>
                      <a:pt x="593" y="55"/>
                    </a:cubicBezTo>
                    <a:cubicBezTo>
                      <a:pt x="593" y="55"/>
                      <a:pt x="591" y="53"/>
                      <a:pt x="591" y="54"/>
                    </a:cubicBezTo>
                    <a:cubicBezTo>
                      <a:pt x="591" y="54"/>
                      <a:pt x="590" y="55"/>
                      <a:pt x="589" y="56"/>
                    </a:cubicBezTo>
                    <a:cubicBezTo>
                      <a:pt x="589" y="56"/>
                      <a:pt x="588" y="57"/>
                      <a:pt x="588" y="58"/>
                    </a:cubicBezTo>
                    <a:cubicBezTo>
                      <a:pt x="587" y="59"/>
                      <a:pt x="587" y="59"/>
                      <a:pt x="586" y="60"/>
                    </a:cubicBezTo>
                    <a:cubicBezTo>
                      <a:pt x="586" y="61"/>
                      <a:pt x="585" y="62"/>
                      <a:pt x="584" y="62"/>
                    </a:cubicBezTo>
                    <a:cubicBezTo>
                      <a:pt x="584" y="62"/>
                      <a:pt x="586" y="64"/>
                      <a:pt x="587" y="64"/>
                    </a:cubicBezTo>
                    <a:cubicBezTo>
                      <a:pt x="587" y="64"/>
                      <a:pt x="588" y="62"/>
                      <a:pt x="588" y="62"/>
                    </a:cubicBezTo>
                    <a:cubicBezTo>
                      <a:pt x="588" y="62"/>
                      <a:pt x="590" y="63"/>
                      <a:pt x="591" y="64"/>
                    </a:cubicBezTo>
                    <a:cubicBezTo>
                      <a:pt x="591" y="64"/>
                      <a:pt x="589" y="66"/>
                      <a:pt x="589" y="66"/>
                    </a:cubicBezTo>
                    <a:cubicBezTo>
                      <a:pt x="589" y="66"/>
                      <a:pt x="587" y="64"/>
                      <a:pt x="587" y="64"/>
                    </a:cubicBezTo>
                    <a:cubicBezTo>
                      <a:pt x="586" y="64"/>
                      <a:pt x="586" y="66"/>
                      <a:pt x="585" y="66"/>
                    </a:cubicBezTo>
                    <a:cubicBezTo>
                      <a:pt x="584" y="66"/>
                      <a:pt x="583" y="65"/>
                      <a:pt x="583" y="65"/>
                    </a:cubicBezTo>
                    <a:cubicBezTo>
                      <a:pt x="582" y="64"/>
                      <a:pt x="580" y="63"/>
                      <a:pt x="580" y="63"/>
                    </a:cubicBezTo>
                    <a:cubicBezTo>
                      <a:pt x="580" y="63"/>
                      <a:pt x="582" y="61"/>
                      <a:pt x="582" y="61"/>
                    </a:cubicBezTo>
                    <a:cubicBezTo>
                      <a:pt x="582" y="61"/>
                      <a:pt x="584" y="59"/>
                      <a:pt x="584" y="59"/>
                    </a:cubicBezTo>
                    <a:cubicBezTo>
                      <a:pt x="584" y="58"/>
                      <a:pt x="582" y="57"/>
                      <a:pt x="582" y="57"/>
                    </a:cubicBezTo>
                    <a:cubicBezTo>
                      <a:pt x="581" y="57"/>
                      <a:pt x="580" y="59"/>
                      <a:pt x="580" y="59"/>
                    </a:cubicBezTo>
                    <a:cubicBezTo>
                      <a:pt x="579" y="59"/>
                      <a:pt x="578" y="58"/>
                      <a:pt x="578" y="57"/>
                    </a:cubicBezTo>
                    <a:cubicBezTo>
                      <a:pt x="577" y="57"/>
                      <a:pt x="576" y="56"/>
                      <a:pt x="575" y="56"/>
                    </a:cubicBezTo>
                    <a:cubicBezTo>
                      <a:pt x="575" y="55"/>
                      <a:pt x="577" y="54"/>
                      <a:pt x="577" y="53"/>
                    </a:cubicBezTo>
                    <a:cubicBezTo>
                      <a:pt x="577" y="53"/>
                      <a:pt x="579" y="51"/>
                      <a:pt x="579" y="51"/>
                    </a:cubicBezTo>
                    <a:cubicBezTo>
                      <a:pt x="579" y="50"/>
                      <a:pt x="577" y="50"/>
                      <a:pt x="577" y="49"/>
                    </a:cubicBezTo>
                    <a:cubicBezTo>
                      <a:pt x="576" y="49"/>
                      <a:pt x="575" y="48"/>
                      <a:pt x="574" y="48"/>
                    </a:cubicBezTo>
                    <a:cubicBezTo>
                      <a:pt x="573" y="49"/>
                      <a:pt x="572" y="51"/>
                      <a:pt x="571" y="52"/>
                    </a:cubicBezTo>
                    <a:cubicBezTo>
                      <a:pt x="570" y="54"/>
                      <a:pt x="569" y="55"/>
                      <a:pt x="568" y="57"/>
                    </a:cubicBezTo>
                    <a:cubicBezTo>
                      <a:pt x="566" y="58"/>
                      <a:pt x="565" y="60"/>
                      <a:pt x="564" y="61"/>
                    </a:cubicBezTo>
                    <a:cubicBezTo>
                      <a:pt x="564" y="62"/>
                      <a:pt x="563" y="63"/>
                      <a:pt x="562" y="63"/>
                    </a:cubicBezTo>
                    <a:cubicBezTo>
                      <a:pt x="562" y="64"/>
                      <a:pt x="561" y="65"/>
                      <a:pt x="561" y="66"/>
                    </a:cubicBezTo>
                    <a:cubicBezTo>
                      <a:pt x="561" y="66"/>
                      <a:pt x="559" y="64"/>
                      <a:pt x="559" y="64"/>
                    </a:cubicBezTo>
                    <a:cubicBezTo>
                      <a:pt x="558" y="63"/>
                      <a:pt x="560" y="62"/>
                      <a:pt x="560" y="62"/>
                    </a:cubicBezTo>
                    <a:cubicBezTo>
                      <a:pt x="559" y="61"/>
                      <a:pt x="559" y="60"/>
                      <a:pt x="558" y="60"/>
                    </a:cubicBezTo>
                    <a:cubicBezTo>
                      <a:pt x="557" y="60"/>
                      <a:pt x="556" y="58"/>
                      <a:pt x="556" y="58"/>
                    </a:cubicBezTo>
                    <a:cubicBezTo>
                      <a:pt x="555" y="58"/>
                      <a:pt x="555" y="61"/>
                      <a:pt x="554" y="60"/>
                    </a:cubicBezTo>
                    <a:cubicBezTo>
                      <a:pt x="553" y="60"/>
                      <a:pt x="553" y="59"/>
                      <a:pt x="552" y="59"/>
                    </a:cubicBezTo>
                    <a:cubicBezTo>
                      <a:pt x="551" y="59"/>
                      <a:pt x="551" y="61"/>
                      <a:pt x="550" y="61"/>
                    </a:cubicBezTo>
                    <a:cubicBezTo>
                      <a:pt x="550" y="61"/>
                      <a:pt x="548" y="60"/>
                      <a:pt x="548" y="59"/>
                    </a:cubicBezTo>
                    <a:cubicBezTo>
                      <a:pt x="547" y="59"/>
                      <a:pt x="546" y="58"/>
                      <a:pt x="546" y="58"/>
                    </a:cubicBezTo>
                    <a:cubicBezTo>
                      <a:pt x="546" y="58"/>
                      <a:pt x="547" y="56"/>
                      <a:pt x="547" y="55"/>
                    </a:cubicBezTo>
                    <a:cubicBezTo>
                      <a:pt x="548" y="55"/>
                      <a:pt x="549" y="54"/>
                      <a:pt x="549" y="53"/>
                    </a:cubicBezTo>
                    <a:cubicBezTo>
                      <a:pt x="549" y="53"/>
                      <a:pt x="547" y="51"/>
                      <a:pt x="547" y="51"/>
                    </a:cubicBezTo>
                    <a:cubicBezTo>
                      <a:pt x="546" y="51"/>
                      <a:pt x="546" y="54"/>
                      <a:pt x="545" y="54"/>
                    </a:cubicBezTo>
                    <a:cubicBezTo>
                      <a:pt x="544" y="54"/>
                      <a:pt x="544" y="52"/>
                      <a:pt x="543" y="52"/>
                    </a:cubicBezTo>
                    <a:cubicBezTo>
                      <a:pt x="541" y="51"/>
                      <a:pt x="540" y="50"/>
                      <a:pt x="538" y="49"/>
                    </a:cubicBezTo>
                    <a:cubicBezTo>
                      <a:pt x="538" y="49"/>
                      <a:pt x="537" y="50"/>
                      <a:pt x="537" y="51"/>
                    </a:cubicBezTo>
                    <a:cubicBezTo>
                      <a:pt x="537" y="51"/>
                      <a:pt x="539" y="52"/>
                      <a:pt x="539" y="53"/>
                    </a:cubicBezTo>
                    <a:cubicBezTo>
                      <a:pt x="539" y="53"/>
                      <a:pt x="541" y="54"/>
                      <a:pt x="541" y="54"/>
                    </a:cubicBezTo>
                    <a:cubicBezTo>
                      <a:pt x="541" y="55"/>
                      <a:pt x="540" y="56"/>
                      <a:pt x="539" y="56"/>
                    </a:cubicBezTo>
                    <a:cubicBezTo>
                      <a:pt x="540" y="57"/>
                      <a:pt x="541" y="58"/>
                      <a:pt x="542" y="58"/>
                    </a:cubicBezTo>
                    <a:cubicBezTo>
                      <a:pt x="542" y="58"/>
                      <a:pt x="540" y="60"/>
                      <a:pt x="540" y="60"/>
                    </a:cubicBezTo>
                    <a:cubicBezTo>
                      <a:pt x="540" y="60"/>
                      <a:pt x="538" y="59"/>
                      <a:pt x="538" y="59"/>
                    </a:cubicBezTo>
                    <a:cubicBezTo>
                      <a:pt x="537" y="58"/>
                      <a:pt x="536" y="57"/>
                      <a:pt x="536" y="57"/>
                    </a:cubicBezTo>
                    <a:cubicBezTo>
                      <a:pt x="535" y="56"/>
                      <a:pt x="534" y="56"/>
                      <a:pt x="533" y="55"/>
                    </a:cubicBezTo>
                    <a:cubicBezTo>
                      <a:pt x="533" y="55"/>
                      <a:pt x="531" y="53"/>
                      <a:pt x="531" y="54"/>
                    </a:cubicBezTo>
                    <a:cubicBezTo>
                      <a:pt x="531" y="54"/>
                      <a:pt x="529" y="56"/>
                      <a:pt x="529" y="56"/>
                    </a:cubicBezTo>
                    <a:cubicBezTo>
                      <a:pt x="529" y="56"/>
                      <a:pt x="532" y="57"/>
                      <a:pt x="532" y="57"/>
                    </a:cubicBezTo>
                    <a:cubicBezTo>
                      <a:pt x="532" y="58"/>
                      <a:pt x="530" y="59"/>
                      <a:pt x="530" y="60"/>
                    </a:cubicBezTo>
                    <a:cubicBezTo>
                      <a:pt x="530" y="60"/>
                      <a:pt x="529" y="61"/>
                      <a:pt x="528" y="62"/>
                    </a:cubicBezTo>
                    <a:cubicBezTo>
                      <a:pt x="528" y="63"/>
                      <a:pt x="527" y="63"/>
                      <a:pt x="526" y="64"/>
                    </a:cubicBezTo>
                    <a:cubicBezTo>
                      <a:pt x="526" y="64"/>
                      <a:pt x="525" y="66"/>
                      <a:pt x="525" y="66"/>
                    </a:cubicBezTo>
                    <a:cubicBezTo>
                      <a:pt x="525" y="66"/>
                      <a:pt x="523" y="65"/>
                      <a:pt x="523" y="65"/>
                    </a:cubicBezTo>
                    <a:cubicBezTo>
                      <a:pt x="522" y="64"/>
                      <a:pt x="524" y="63"/>
                      <a:pt x="524" y="62"/>
                    </a:cubicBezTo>
                    <a:cubicBezTo>
                      <a:pt x="524" y="62"/>
                      <a:pt x="526" y="61"/>
                      <a:pt x="526" y="60"/>
                    </a:cubicBezTo>
                    <a:cubicBezTo>
                      <a:pt x="526" y="60"/>
                      <a:pt x="524" y="59"/>
                      <a:pt x="524" y="59"/>
                    </a:cubicBezTo>
                    <a:cubicBezTo>
                      <a:pt x="523" y="58"/>
                      <a:pt x="522" y="57"/>
                      <a:pt x="522" y="57"/>
                    </a:cubicBezTo>
                    <a:cubicBezTo>
                      <a:pt x="521" y="57"/>
                      <a:pt x="520" y="59"/>
                      <a:pt x="520" y="59"/>
                    </a:cubicBezTo>
                    <a:cubicBezTo>
                      <a:pt x="519" y="60"/>
                      <a:pt x="519" y="61"/>
                      <a:pt x="518" y="61"/>
                    </a:cubicBezTo>
                    <a:cubicBezTo>
                      <a:pt x="517" y="63"/>
                      <a:pt x="516" y="64"/>
                      <a:pt x="515" y="66"/>
                    </a:cubicBezTo>
                    <a:cubicBezTo>
                      <a:pt x="513" y="65"/>
                      <a:pt x="512" y="64"/>
                      <a:pt x="510" y="62"/>
                    </a:cubicBezTo>
                    <a:cubicBezTo>
                      <a:pt x="511" y="61"/>
                      <a:pt x="512" y="59"/>
                      <a:pt x="514" y="58"/>
                    </a:cubicBezTo>
                    <a:cubicBezTo>
                      <a:pt x="515" y="56"/>
                      <a:pt x="516" y="55"/>
                      <a:pt x="517" y="53"/>
                    </a:cubicBezTo>
                    <a:cubicBezTo>
                      <a:pt x="516" y="53"/>
                      <a:pt x="515" y="52"/>
                      <a:pt x="515" y="52"/>
                    </a:cubicBezTo>
                    <a:cubicBezTo>
                      <a:pt x="514" y="52"/>
                      <a:pt x="514" y="54"/>
                      <a:pt x="513" y="54"/>
                    </a:cubicBezTo>
                    <a:cubicBezTo>
                      <a:pt x="512" y="54"/>
                      <a:pt x="512" y="52"/>
                      <a:pt x="511" y="52"/>
                    </a:cubicBezTo>
                    <a:cubicBezTo>
                      <a:pt x="510" y="52"/>
                      <a:pt x="510" y="54"/>
                      <a:pt x="509" y="54"/>
                    </a:cubicBezTo>
                    <a:cubicBezTo>
                      <a:pt x="509" y="55"/>
                      <a:pt x="508" y="53"/>
                      <a:pt x="507" y="53"/>
                    </a:cubicBezTo>
                    <a:cubicBezTo>
                      <a:pt x="506" y="53"/>
                      <a:pt x="506" y="55"/>
                      <a:pt x="505" y="55"/>
                    </a:cubicBezTo>
                    <a:cubicBezTo>
                      <a:pt x="505" y="55"/>
                      <a:pt x="503" y="53"/>
                      <a:pt x="503" y="53"/>
                    </a:cubicBezTo>
                    <a:cubicBezTo>
                      <a:pt x="502" y="54"/>
                      <a:pt x="502" y="55"/>
                      <a:pt x="501" y="56"/>
                    </a:cubicBezTo>
                    <a:cubicBezTo>
                      <a:pt x="501" y="56"/>
                      <a:pt x="500" y="57"/>
                      <a:pt x="500" y="58"/>
                    </a:cubicBezTo>
                    <a:cubicBezTo>
                      <a:pt x="499" y="57"/>
                      <a:pt x="498" y="57"/>
                      <a:pt x="497" y="56"/>
                    </a:cubicBezTo>
                    <a:cubicBezTo>
                      <a:pt x="497" y="56"/>
                      <a:pt x="495" y="55"/>
                      <a:pt x="495" y="54"/>
                    </a:cubicBezTo>
                    <a:cubicBezTo>
                      <a:pt x="495" y="54"/>
                      <a:pt x="497" y="53"/>
                      <a:pt x="497" y="52"/>
                    </a:cubicBezTo>
                    <a:cubicBezTo>
                      <a:pt x="497" y="52"/>
                      <a:pt x="495" y="51"/>
                      <a:pt x="495" y="50"/>
                    </a:cubicBezTo>
                    <a:cubicBezTo>
                      <a:pt x="495" y="50"/>
                      <a:pt x="496" y="49"/>
                      <a:pt x="496" y="48"/>
                    </a:cubicBezTo>
                    <a:cubicBezTo>
                      <a:pt x="496" y="47"/>
                      <a:pt x="494" y="47"/>
                      <a:pt x="494" y="47"/>
                    </a:cubicBezTo>
                    <a:cubicBezTo>
                      <a:pt x="493" y="48"/>
                      <a:pt x="492" y="49"/>
                      <a:pt x="491" y="51"/>
                    </a:cubicBezTo>
                    <a:cubicBezTo>
                      <a:pt x="491" y="52"/>
                      <a:pt x="492" y="52"/>
                      <a:pt x="493" y="53"/>
                    </a:cubicBezTo>
                    <a:cubicBezTo>
                      <a:pt x="493" y="53"/>
                      <a:pt x="495" y="54"/>
                      <a:pt x="495" y="54"/>
                    </a:cubicBezTo>
                    <a:cubicBezTo>
                      <a:pt x="495" y="55"/>
                      <a:pt x="493" y="56"/>
                      <a:pt x="493" y="57"/>
                    </a:cubicBezTo>
                    <a:cubicBezTo>
                      <a:pt x="493" y="57"/>
                      <a:pt x="496" y="58"/>
                      <a:pt x="496" y="58"/>
                    </a:cubicBezTo>
                    <a:cubicBezTo>
                      <a:pt x="496" y="59"/>
                      <a:pt x="494" y="61"/>
                      <a:pt x="494" y="61"/>
                    </a:cubicBezTo>
                    <a:cubicBezTo>
                      <a:pt x="493" y="61"/>
                      <a:pt x="492" y="59"/>
                      <a:pt x="492" y="59"/>
                    </a:cubicBezTo>
                    <a:cubicBezTo>
                      <a:pt x="492" y="58"/>
                      <a:pt x="490" y="58"/>
                      <a:pt x="489" y="57"/>
                    </a:cubicBezTo>
                    <a:cubicBezTo>
                      <a:pt x="489" y="57"/>
                      <a:pt x="491" y="55"/>
                      <a:pt x="491" y="55"/>
                    </a:cubicBezTo>
                    <a:cubicBezTo>
                      <a:pt x="491" y="54"/>
                      <a:pt x="490" y="54"/>
                      <a:pt x="489" y="53"/>
                    </a:cubicBezTo>
                    <a:cubicBezTo>
                      <a:pt x="489" y="53"/>
                      <a:pt x="487" y="51"/>
                      <a:pt x="487" y="52"/>
                    </a:cubicBezTo>
                    <a:cubicBezTo>
                      <a:pt x="486" y="52"/>
                      <a:pt x="485" y="54"/>
                      <a:pt x="485" y="54"/>
                    </a:cubicBezTo>
                    <a:cubicBezTo>
                      <a:pt x="484" y="54"/>
                      <a:pt x="483" y="52"/>
                      <a:pt x="483" y="52"/>
                    </a:cubicBezTo>
                    <a:cubicBezTo>
                      <a:pt x="482" y="52"/>
                      <a:pt x="481" y="51"/>
                      <a:pt x="481" y="50"/>
                    </a:cubicBezTo>
                    <a:cubicBezTo>
                      <a:pt x="481" y="50"/>
                      <a:pt x="482" y="48"/>
                      <a:pt x="482" y="48"/>
                    </a:cubicBezTo>
                    <a:cubicBezTo>
                      <a:pt x="483" y="47"/>
                      <a:pt x="483" y="47"/>
                      <a:pt x="484" y="46"/>
                    </a:cubicBezTo>
                    <a:cubicBezTo>
                      <a:pt x="484" y="45"/>
                      <a:pt x="486" y="44"/>
                      <a:pt x="486" y="44"/>
                    </a:cubicBezTo>
                    <a:cubicBezTo>
                      <a:pt x="486" y="43"/>
                      <a:pt x="484" y="42"/>
                      <a:pt x="483" y="42"/>
                    </a:cubicBezTo>
                    <a:cubicBezTo>
                      <a:pt x="483" y="43"/>
                      <a:pt x="482" y="43"/>
                      <a:pt x="482" y="44"/>
                    </a:cubicBezTo>
                    <a:cubicBezTo>
                      <a:pt x="481" y="44"/>
                      <a:pt x="480" y="46"/>
                      <a:pt x="480" y="46"/>
                    </a:cubicBezTo>
                    <a:cubicBezTo>
                      <a:pt x="480" y="46"/>
                      <a:pt x="478" y="45"/>
                      <a:pt x="478" y="45"/>
                    </a:cubicBezTo>
                    <a:cubicBezTo>
                      <a:pt x="478" y="45"/>
                      <a:pt x="476" y="43"/>
                      <a:pt x="476" y="43"/>
                    </a:cubicBezTo>
                    <a:cubicBezTo>
                      <a:pt x="475" y="43"/>
                      <a:pt x="474" y="45"/>
                      <a:pt x="474" y="45"/>
                    </a:cubicBezTo>
                    <a:cubicBezTo>
                      <a:pt x="473" y="46"/>
                      <a:pt x="473" y="47"/>
                      <a:pt x="472" y="47"/>
                    </a:cubicBezTo>
                    <a:cubicBezTo>
                      <a:pt x="472" y="48"/>
                      <a:pt x="471" y="49"/>
                      <a:pt x="470" y="50"/>
                    </a:cubicBezTo>
                    <a:cubicBezTo>
                      <a:pt x="470" y="50"/>
                      <a:pt x="473" y="51"/>
                      <a:pt x="473" y="51"/>
                    </a:cubicBezTo>
                    <a:cubicBezTo>
                      <a:pt x="473" y="52"/>
                      <a:pt x="471" y="53"/>
                      <a:pt x="471" y="54"/>
                    </a:cubicBezTo>
                    <a:cubicBezTo>
                      <a:pt x="470" y="54"/>
                      <a:pt x="470" y="55"/>
                      <a:pt x="469" y="56"/>
                    </a:cubicBezTo>
                    <a:cubicBezTo>
                      <a:pt x="469" y="57"/>
                      <a:pt x="468" y="57"/>
                      <a:pt x="468" y="58"/>
                    </a:cubicBezTo>
                    <a:cubicBezTo>
                      <a:pt x="467" y="58"/>
                      <a:pt x="466" y="60"/>
                      <a:pt x="466" y="60"/>
                    </a:cubicBezTo>
                    <a:cubicBezTo>
                      <a:pt x="466" y="60"/>
                      <a:pt x="464" y="59"/>
                      <a:pt x="464" y="59"/>
                    </a:cubicBezTo>
                    <a:cubicBezTo>
                      <a:pt x="464" y="58"/>
                      <a:pt x="466" y="57"/>
                      <a:pt x="465" y="56"/>
                    </a:cubicBezTo>
                    <a:cubicBezTo>
                      <a:pt x="465" y="56"/>
                      <a:pt x="463" y="55"/>
                      <a:pt x="463" y="55"/>
                    </a:cubicBezTo>
                    <a:cubicBezTo>
                      <a:pt x="464" y="54"/>
                      <a:pt x="464" y="53"/>
                      <a:pt x="465" y="52"/>
                    </a:cubicBezTo>
                    <a:cubicBezTo>
                      <a:pt x="465" y="52"/>
                      <a:pt x="466" y="51"/>
                      <a:pt x="467" y="50"/>
                    </a:cubicBezTo>
                    <a:cubicBezTo>
                      <a:pt x="467" y="50"/>
                      <a:pt x="468" y="48"/>
                      <a:pt x="468" y="48"/>
                    </a:cubicBezTo>
                    <a:cubicBezTo>
                      <a:pt x="468" y="48"/>
                      <a:pt x="466" y="47"/>
                      <a:pt x="466" y="46"/>
                    </a:cubicBezTo>
                    <a:cubicBezTo>
                      <a:pt x="465" y="46"/>
                      <a:pt x="464" y="45"/>
                      <a:pt x="464" y="45"/>
                    </a:cubicBezTo>
                    <a:cubicBezTo>
                      <a:pt x="464" y="45"/>
                      <a:pt x="462" y="46"/>
                      <a:pt x="462" y="47"/>
                    </a:cubicBezTo>
                    <a:cubicBezTo>
                      <a:pt x="462" y="47"/>
                      <a:pt x="464" y="48"/>
                      <a:pt x="464" y="49"/>
                    </a:cubicBezTo>
                    <a:cubicBezTo>
                      <a:pt x="464" y="49"/>
                      <a:pt x="463" y="51"/>
                      <a:pt x="463" y="51"/>
                    </a:cubicBezTo>
                    <a:cubicBezTo>
                      <a:pt x="462" y="51"/>
                      <a:pt x="460" y="49"/>
                      <a:pt x="460" y="49"/>
                    </a:cubicBezTo>
                    <a:cubicBezTo>
                      <a:pt x="460" y="49"/>
                      <a:pt x="459" y="51"/>
                      <a:pt x="459" y="51"/>
                    </a:cubicBezTo>
                    <a:cubicBezTo>
                      <a:pt x="459" y="52"/>
                      <a:pt x="461" y="52"/>
                      <a:pt x="461" y="53"/>
                    </a:cubicBezTo>
                    <a:cubicBezTo>
                      <a:pt x="461" y="54"/>
                      <a:pt x="459" y="54"/>
                      <a:pt x="459" y="55"/>
                    </a:cubicBezTo>
                    <a:cubicBezTo>
                      <a:pt x="458" y="57"/>
                      <a:pt x="457" y="58"/>
                      <a:pt x="456" y="60"/>
                    </a:cubicBezTo>
                    <a:cubicBezTo>
                      <a:pt x="455" y="60"/>
                      <a:pt x="454" y="62"/>
                      <a:pt x="454" y="62"/>
                    </a:cubicBezTo>
                    <a:cubicBezTo>
                      <a:pt x="454" y="62"/>
                      <a:pt x="452" y="60"/>
                      <a:pt x="452" y="60"/>
                    </a:cubicBezTo>
                    <a:cubicBezTo>
                      <a:pt x="452" y="60"/>
                      <a:pt x="453" y="58"/>
                      <a:pt x="454" y="58"/>
                    </a:cubicBezTo>
                    <a:cubicBezTo>
                      <a:pt x="454" y="57"/>
                      <a:pt x="455" y="56"/>
                      <a:pt x="455" y="56"/>
                    </a:cubicBezTo>
                    <a:cubicBezTo>
                      <a:pt x="456" y="55"/>
                      <a:pt x="456" y="54"/>
                      <a:pt x="457" y="53"/>
                    </a:cubicBezTo>
                    <a:cubicBezTo>
                      <a:pt x="456" y="53"/>
                      <a:pt x="455" y="52"/>
                      <a:pt x="455" y="52"/>
                    </a:cubicBezTo>
                    <a:cubicBezTo>
                      <a:pt x="454" y="52"/>
                      <a:pt x="453" y="50"/>
                      <a:pt x="452" y="50"/>
                    </a:cubicBezTo>
                    <a:cubicBezTo>
                      <a:pt x="452" y="50"/>
                      <a:pt x="454" y="48"/>
                      <a:pt x="454" y="48"/>
                    </a:cubicBezTo>
                    <a:cubicBezTo>
                      <a:pt x="455" y="47"/>
                      <a:pt x="455" y="46"/>
                      <a:pt x="456" y="46"/>
                    </a:cubicBezTo>
                    <a:cubicBezTo>
                      <a:pt x="456" y="45"/>
                      <a:pt x="457" y="44"/>
                      <a:pt x="458" y="43"/>
                    </a:cubicBezTo>
                    <a:cubicBezTo>
                      <a:pt x="458" y="43"/>
                      <a:pt x="455" y="42"/>
                      <a:pt x="455" y="42"/>
                    </a:cubicBezTo>
                    <a:cubicBezTo>
                      <a:pt x="455" y="41"/>
                      <a:pt x="457" y="40"/>
                      <a:pt x="457" y="39"/>
                    </a:cubicBezTo>
                    <a:cubicBezTo>
                      <a:pt x="457" y="39"/>
                      <a:pt x="455" y="38"/>
                      <a:pt x="455" y="38"/>
                    </a:cubicBezTo>
                    <a:cubicBezTo>
                      <a:pt x="455" y="38"/>
                      <a:pt x="453" y="39"/>
                      <a:pt x="453" y="40"/>
                    </a:cubicBezTo>
                    <a:cubicBezTo>
                      <a:pt x="453" y="41"/>
                      <a:pt x="455" y="41"/>
                      <a:pt x="455" y="42"/>
                    </a:cubicBezTo>
                    <a:cubicBezTo>
                      <a:pt x="455" y="42"/>
                      <a:pt x="454" y="43"/>
                      <a:pt x="454" y="44"/>
                    </a:cubicBezTo>
                    <a:cubicBezTo>
                      <a:pt x="453" y="45"/>
                      <a:pt x="453" y="45"/>
                      <a:pt x="452" y="46"/>
                    </a:cubicBezTo>
                    <a:cubicBezTo>
                      <a:pt x="452" y="46"/>
                      <a:pt x="451" y="48"/>
                      <a:pt x="450" y="48"/>
                    </a:cubicBezTo>
                    <a:cubicBezTo>
                      <a:pt x="450" y="48"/>
                      <a:pt x="448" y="47"/>
                      <a:pt x="448" y="47"/>
                    </a:cubicBezTo>
                    <a:cubicBezTo>
                      <a:pt x="448" y="47"/>
                      <a:pt x="446" y="49"/>
                      <a:pt x="446" y="49"/>
                    </a:cubicBezTo>
                    <a:cubicBezTo>
                      <a:pt x="446" y="49"/>
                      <a:pt x="449" y="50"/>
                      <a:pt x="449" y="51"/>
                    </a:cubicBezTo>
                    <a:cubicBezTo>
                      <a:pt x="448" y="51"/>
                      <a:pt x="447" y="52"/>
                      <a:pt x="447" y="53"/>
                    </a:cubicBezTo>
                    <a:cubicBezTo>
                      <a:pt x="447" y="53"/>
                      <a:pt x="445" y="55"/>
                      <a:pt x="445" y="55"/>
                    </a:cubicBezTo>
                    <a:cubicBezTo>
                      <a:pt x="445" y="55"/>
                      <a:pt x="443" y="53"/>
                      <a:pt x="443" y="53"/>
                    </a:cubicBezTo>
                    <a:cubicBezTo>
                      <a:pt x="443" y="54"/>
                      <a:pt x="441" y="55"/>
                      <a:pt x="441" y="56"/>
                    </a:cubicBezTo>
                    <a:cubicBezTo>
                      <a:pt x="441" y="56"/>
                      <a:pt x="443" y="57"/>
                      <a:pt x="443" y="57"/>
                    </a:cubicBezTo>
                    <a:cubicBezTo>
                      <a:pt x="444" y="58"/>
                      <a:pt x="442" y="59"/>
                      <a:pt x="442" y="60"/>
                    </a:cubicBezTo>
                    <a:cubicBezTo>
                      <a:pt x="442" y="60"/>
                      <a:pt x="444" y="61"/>
                      <a:pt x="444" y="61"/>
                    </a:cubicBezTo>
                    <a:cubicBezTo>
                      <a:pt x="444" y="62"/>
                      <a:pt x="443" y="63"/>
                      <a:pt x="442" y="63"/>
                    </a:cubicBezTo>
                    <a:cubicBezTo>
                      <a:pt x="442" y="64"/>
                      <a:pt x="441" y="62"/>
                      <a:pt x="440" y="62"/>
                    </a:cubicBezTo>
                    <a:cubicBezTo>
                      <a:pt x="439" y="62"/>
                      <a:pt x="439" y="64"/>
                      <a:pt x="438" y="64"/>
                    </a:cubicBezTo>
                    <a:cubicBezTo>
                      <a:pt x="438" y="64"/>
                      <a:pt x="437" y="62"/>
                      <a:pt x="436" y="62"/>
                    </a:cubicBezTo>
                    <a:cubicBezTo>
                      <a:pt x="436" y="62"/>
                      <a:pt x="435" y="64"/>
                      <a:pt x="434" y="65"/>
                    </a:cubicBezTo>
                    <a:cubicBezTo>
                      <a:pt x="434" y="65"/>
                      <a:pt x="432" y="63"/>
                      <a:pt x="432" y="63"/>
                    </a:cubicBezTo>
                    <a:cubicBezTo>
                      <a:pt x="432" y="63"/>
                      <a:pt x="434" y="61"/>
                      <a:pt x="434" y="61"/>
                    </a:cubicBezTo>
                    <a:cubicBezTo>
                      <a:pt x="434" y="60"/>
                      <a:pt x="432" y="59"/>
                      <a:pt x="432" y="59"/>
                    </a:cubicBezTo>
                    <a:cubicBezTo>
                      <a:pt x="432" y="59"/>
                      <a:pt x="430" y="61"/>
                      <a:pt x="430" y="61"/>
                    </a:cubicBezTo>
                    <a:cubicBezTo>
                      <a:pt x="430" y="62"/>
                      <a:pt x="432" y="62"/>
                      <a:pt x="432" y="63"/>
                    </a:cubicBezTo>
                    <a:cubicBezTo>
                      <a:pt x="432" y="63"/>
                      <a:pt x="430" y="64"/>
                      <a:pt x="430" y="65"/>
                    </a:cubicBezTo>
                    <a:cubicBezTo>
                      <a:pt x="430" y="65"/>
                      <a:pt x="433" y="67"/>
                      <a:pt x="433" y="67"/>
                    </a:cubicBezTo>
                    <a:cubicBezTo>
                      <a:pt x="432" y="67"/>
                      <a:pt x="432" y="69"/>
                      <a:pt x="431" y="69"/>
                    </a:cubicBezTo>
                    <a:cubicBezTo>
                      <a:pt x="430" y="69"/>
                      <a:pt x="429" y="67"/>
                      <a:pt x="429" y="67"/>
                    </a:cubicBezTo>
                    <a:cubicBezTo>
                      <a:pt x="429" y="67"/>
                      <a:pt x="427" y="66"/>
                      <a:pt x="427" y="66"/>
                    </a:cubicBezTo>
                    <a:cubicBezTo>
                      <a:pt x="426" y="65"/>
                      <a:pt x="428" y="64"/>
                      <a:pt x="428" y="63"/>
                    </a:cubicBezTo>
                    <a:cubicBezTo>
                      <a:pt x="428" y="63"/>
                      <a:pt x="426" y="62"/>
                      <a:pt x="426" y="62"/>
                    </a:cubicBezTo>
                    <a:cubicBezTo>
                      <a:pt x="426" y="61"/>
                      <a:pt x="428" y="60"/>
                      <a:pt x="428" y="59"/>
                    </a:cubicBezTo>
                    <a:cubicBezTo>
                      <a:pt x="428" y="59"/>
                      <a:pt x="426" y="58"/>
                      <a:pt x="425" y="58"/>
                    </a:cubicBezTo>
                    <a:cubicBezTo>
                      <a:pt x="425" y="58"/>
                      <a:pt x="423" y="56"/>
                      <a:pt x="423" y="56"/>
                    </a:cubicBezTo>
                    <a:cubicBezTo>
                      <a:pt x="423" y="56"/>
                      <a:pt x="425" y="54"/>
                      <a:pt x="425" y="54"/>
                    </a:cubicBezTo>
                    <a:cubicBezTo>
                      <a:pt x="425" y="53"/>
                      <a:pt x="423" y="52"/>
                      <a:pt x="423" y="52"/>
                    </a:cubicBezTo>
                    <a:cubicBezTo>
                      <a:pt x="422" y="52"/>
                      <a:pt x="421" y="51"/>
                      <a:pt x="420" y="50"/>
                    </a:cubicBezTo>
                    <a:cubicBezTo>
                      <a:pt x="420" y="50"/>
                      <a:pt x="418" y="49"/>
                      <a:pt x="418" y="49"/>
                    </a:cubicBezTo>
                    <a:cubicBezTo>
                      <a:pt x="418" y="48"/>
                      <a:pt x="420" y="47"/>
                      <a:pt x="420" y="46"/>
                    </a:cubicBezTo>
                    <a:cubicBezTo>
                      <a:pt x="420" y="46"/>
                      <a:pt x="418" y="45"/>
                      <a:pt x="418" y="45"/>
                    </a:cubicBezTo>
                    <a:cubicBezTo>
                      <a:pt x="417" y="45"/>
                      <a:pt x="416" y="47"/>
                      <a:pt x="416" y="47"/>
                    </a:cubicBezTo>
                    <a:cubicBezTo>
                      <a:pt x="416" y="47"/>
                      <a:pt x="418" y="48"/>
                      <a:pt x="418" y="49"/>
                    </a:cubicBezTo>
                    <a:cubicBezTo>
                      <a:pt x="418" y="49"/>
                      <a:pt x="417" y="50"/>
                      <a:pt x="417" y="51"/>
                    </a:cubicBezTo>
                    <a:cubicBezTo>
                      <a:pt x="416" y="51"/>
                      <a:pt x="415" y="52"/>
                      <a:pt x="415" y="53"/>
                    </a:cubicBezTo>
                    <a:cubicBezTo>
                      <a:pt x="415" y="54"/>
                      <a:pt x="413" y="55"/>
                      <a:pt x="413" y="55"/>
                    </a:cubicBezTo>
                    <a:cubicBezTo>
                      <a:pt x="413" y="56"/>
                      <a:pt x="415" y="57"/>
                      <a:pt x="415" y="57"/>
                    </a:cubicBezTo>
                    <a:cubicBezTo>
                      <a:pt x="415" y="58"/>
                      <a:pt x="414" y="59"/>
                      <a:pt x="414" y="59"/>
                    </a:cubicBezTo>
                    <a:cubicBezTo>
                      <a:pt x="413" y="60"/>
                      <a:pt x="413" y="61"/>
                      <a:pt x="412" y="62"/>
                    </a:cubicBezTo>
                    <a:cubicBezTo>
                      <a:pt x="411" y="63"/>
                      <a:pt x="410" y="65"/>
                      <a:pt x="409" y="66"/>
                    </a:cubicBezTo>
                    <a:cubicBezTo>
                      <a:pt x="407" y="65"/>
                      <a:pt x="406" y="64"/>
                      <a:pt x="404" y="63"/>
                    </a:cubicBezTo>
                    <a:cubicBezTo>
                      <a:pt x="404" y="62"/>
                      <a:pt x="402" y="62"/>
                      <a:pt x="402" y="61"/>
                    </a:cubicBezTo>
                    <a:cubicBezTo>
                      <a:pt x="402" y="60"/>
                      <a:pt x="404" y="59"/>
                      <a:pt x="404" y="59"/>
                    </a:cubicBezTo>
                    <a:cubicBezTo>
                      <a:pt x="403" y="58"/>
                      <a:pt x="401" y="58"/>
                      <a:pt x="401" y="57"/>
                    </a:cubicBezTo>
                    <a:cubicBezTo>
                      <a:pt x="401" y="57"/>
                      <a:pt x="403" y="55"/>
                      <a:pt x="403" y="55"/>
                    </a:cubicBezTo>
                    <a:cubicBezTo>
                      <a:pt x="403" y="54"/>
                      <a:pt x="401" y="53"/>
                      <a:pt x="401" y="53"/>
                    </a:cubicBezTo>
                    <a:cubicBezTo>
                      <a:pt x="400" y="53"/>
                      <a:pt x="399" y="55"/>
                      <a:pt x="399" y="55"/>
                    </a:cubicBezTo>
                    <a:cubicBezTo>
                      <a:pt x="399" y="55"/>
                      <a:pt x="398" y="58"/>
                      <a:pt x="397" y="57"/>
                    </a:cubicBezTo>
                    <a:cubicBezTo>
                      <a:pt x="397" y="57"/>
                      <a:pt x="395" y="56"/>
                      <a:pt x="395" y="56"/>
                    </a:cubicBezTo>
                    <a:cubicBezTo>
                      <a:pt x="395" y="55"/>
                      <a:pt x="397" y="54"/>
                      <a:pt x="397" y="54"/>
                    </a:cubicBezTo>
                    <a:cubicBezTo>
                      <a:pt x="397" y="53"/>
                      <a:pt x="395" y="53"/>
                      <a:pt x="395" y="52"/>
                    </a:cubicBezTo>
                    <a:cubicBezTo>
                      <a:pt x="393" y="53"/>
                      <a:pt x="392" y="55"/>
                      <a:pt x="391" y="56"/>
                    </a:cubicBezTo>
                    <a:cubicBezTo>
                      <a:pt x="391" y="57"/>
                      <a:pt x="390" y="58"/>
                      <a:pt x="390" y="59"/>
                    </a:cubicBezTo>
                    <a:cubicBezTo>
                      <a:pt x="389" y="59"/>
                      <a:pt x="392" y="60"/>
                      <a:pt x="392" y="60"/>
                    </a:cubicBezTo>
                    <a:cubicBezTo>
                      <a:pt x="392" y="61"/>
                      <a:pt x="390" y="62"/>
                      <a:pt x="390" y="62"/>
                    </a:cubicBezTo>
                    <a:cubicBezTo>
                      <a:pt x="390" y="63"/>
                      <a:pt x="389" y="65"/>
                      <a:pt x="388" y="65"/>
                    </a:cubicBezTo>
                    <a:cubicBezTo>
                      <a:pt x="388" y="65"/>
                      <a:pt x="386" y="63"/>
                      <a:pt x="386" y="63"/>
                    </a:cubicBezTo>
                    <a:cubicBezTo>
                      <a:pt x="386" y="62"/>
                      <a:pt x="388" y="61"/>
                      <a:pt x="388" y="61"/>
                    </a:cubicBezTo>
                    <a:cubicBezTo>
                      <a:pt x="387" y="60"/>
                      <a:pt x="386" y="60"/>
                      <a:pt x="386" y="59"/>
                    </a:cubicBezTo>
                    <a:cubicBezTo>
                      <a:pt x="385" y="59"/>
                      <a:pt x="383" y="58"/>
                      <a:pt x="383" y="57"/>
                    </a:cubicBezTo>
                    <a:cubicBezTo>
                      <a:pt x="383" y="57"/>
                      <a:pt x="385" y="55"/>
                      <a:pt x="385" y="55"/>
                    </a:cubicBezTo>
                    <a:cubicBezTo>
                      <a:pt x="385" y="55"/>
                      <a:pt x="383" y="54"/>
                      <a:pt x="383" y="53"/>
                    </a:cubicBezTo>
                    <a:cubicBezTo>
                      <a:pt x="382" y="53"/>
                      <a:pt x="381" y="52"/>
                      <a:pt x="381" y="52"/>
                    </a:cubicBezTo>
                    <a:cubicBezTo>
                      <a:pt x="381" y="51"/>
                      <a:pt x="382" y="50"/>
                      <a:pt x="382" y="49"/>
                    </a:cubicBezTo>
                    <a:cubicBezTo>
                      <a:pt x="383" y="49"/>
                      <a:pt x="384" y="48"/>
                      <a:pt x="384" y="47"/>
                    </a:cubicBezTo>
                    <a:cubicBezTo>
                      <a:pt x="384" y="47"/>
                      <a:pt x="382" y="46"/>
                      <a:pt x="382" y="46"/>
                    </a:cubicBezTo>
                    <a:cubicBezTo>
                      <a:pt x="382" y="45"/>
                      <a:pt x="383" y="44"/>
                      <a:pt x="383" y="43"/>
                    </a:cubicBezTo>
                    <a:cubicBezTo>
                      <a:pt x="384" y="43"/>
                      <a:pt x="381" y="42"/>
                      <a:pt x="381" y="42"/>
                    </a:cubicBezTo>
                    <a:cubicBezTo>
                      <a:pt x="381" y="42"/>
                      <a:pt x="379" y="43"/>
                      <a:pt x="380" y="44"/>
                    </a:cubicBezTo>
                    <a:cubicBezTo>
                      <a:pt x="380" y="44"/>
                      <a:pt x="382" y="45"/>
                      <a:pt x="382" y="46"/>
                    </a:cubicBezTo>
                    <a:cubicBezTo>
                      <a:pt x="382" y="46"/>
                      <a:pt x="380" y="47"/>
                      <a:pt x="380" y="48"/>
                    </a:cubicBezTo>
                    <a:cubicBezTo>
                      <a:pt x="380" y="49"/>
                      <a:pt x="379" y="49"/>
                      <a:pt x="378" y="50"/>
                    </a:cubicBezTo>
                    <a:cubicBezTo>
                      <a:pt x="378" y="51"/>
                      <a:pt x="377" y="52"/>
                      <a:pt x="377" y="52"/>
                    </a:cubicBezTo>
                    <a:cubicBezTo>
                      <a:pt x="376" y="54"/>
                      <a:pt x="374" y="55"/>
                      <a:pt x="373" y="57"/>
                    </a:cubicBezTo>
                    <a:cubicBezTo>
                      <a:pt x="372" y="58"/>
                      <a:pt x="371" y="60"/>
                      <a:pt x="370" y="61"/>
                    </a:cubicBezTo>
                    <a:cubicBezTo>
                      <a:pt x="369" y="62"/>
                      <a:pt x="369" y="63"/>
                      <a:pt x="368" y="63"/>
                    </a:cubicBezTo>
                    <a:cubicBezTo>
                      <a:pt x="368" y="64"/>
                      <a:pt x="367" y="65"/>
                      <a:pt x="366" y="66"/>
                    </a:cubicBezTo>
                    <a:cubicBezTo>
                      <a:pt x="366" y="66"/>
                      <a:pt x="364" y="64"/>
                      <a:pt x="364" y="64"/>
                    </a:cubicBezTo>
                    <a:cubicBezTo>
                      <a:pt x="364" y="64"/>
                      <a:pt x="362" y="62"/>
                      <a:pt x="362" y="62"/>
                    </a:cubicBezTo>
                    <a:cubicBezTo>
                      <a:pt x="361" y="62"/>
                      <a:pt x="361" y="64"/>
                      <a:pt x="360" y="64"/>
                    </a:cubicBezTo>
                    <a:cubicBezTo>
                      <a:pt x="360" y="64"/>
                      <a:pt x="359" y="63"/>
                      <a:pt x="358" y="63"/>
                    </a:cubicBezTo>
                    <a:cubicBezTo>
                      <a:pt x="358" y="63"/>
                      <a:pt x="356" y="65"/>
                      <a:pt x="356" y="65"/>
                    </a:cubicBezTo>
                    <a:cubicBezTo>
                      <a:pt x="356" y="65"/>
                      <a:pt x="354" y="64"/>
                      <a:pt x="354" y="63"/>
                    </a:cubicBezTo>
                    <a:cubicBezTo>
                      <a:pt x="354" y="63"/>
                      <a:pt x="356" y="62"/>
                      <a:pt x="356" y="61"/>
                    </a:cubicBezTo>
                    <a:cubicBezTo>
                      <a:pt x="356" y="60"/>
                      <a:pt x="357" y="59"/>
                      <a:pt x="357" y="59"/>
                    </a:cubicBezTo>
                    <a:cubicBezTo>
                      <a:pt x="358" y="58"/>
                      <a:pt x="359" y="57"/>
                      <a:pt x="359" y="57"/>
                    </a:cubicBezTo>
                    <a:cubicBezTo>
                      <a:pt x="360" y="56"/>
                      <a:pt x="360" y="55"/>
                      <a:pt x="361" y="54"/>
                    </a:cubicBezTo>
                    <a:cubicBezTo>
                      <a:pt x="361" y="54"/>
                      <a:pt x="362" y="52"/>
                      <a:pt x="363" y="52"/>
                    </a:cubicBezTo>
                    <a:cubicBezTo>
                      <a:pt x="363" y="52"/>
                      <a:pt x="365" y="54"/>
                      <a:pt x="365" y="54"/>
                    </a:cubicBezTo>
                    <a:cubicBezTo>
                      <a:pt x="365" y="53"/>
                      <a:pt x="367" y="52"/>
                      <a:pt x="367" y="52"/>
                    </a:cubicBezTo>
                    <a:cubicBezTo>
                      <a:pt x="366" y="51"/>
                      <a:pt x="365" y="51"/>
                      <a:pt x="364" y="50"/>
                    </a:cubicBezTo>
                    <a:cubicBezTo>
                      <a:pt x="364" y="49"/>
                      <a:pt x="362" y="49"/>
                      <a:pt x="362" y="48"/>
                    </a:cubicBezTo>
                    <a:cubicBezTo>
                      <a:pt x="362" y="48"/>
                      <a:pt x="364" y="47"/>
                      <a:pt x="364" y="46"/>
                    </a:cubicBezTo>
                    <a:cubicBezTo>
                      <a:pt x="363" y="46"/>
                      <a:pt x="362" y="44"/>
                      <a:pt x="362" y="44"/>
                    </a:cubicBezTo>
                    <a:cubicBezTo>
                      <a:pt x="361" y="44"/>
                      <a:pt x="360" y="46"/>
                      <a:pt x="360" y="46"/>
                    </a:cubicBezTo>
                    <a:cubicBezTo>
                      <a:pt x="360" y="47"/>
                      <a:pt x="358" y="48"/>
                      <a:pt x="358" y="49"/>
                    </a:cubicBezTo>
                    <a:cubicBezTo>
                      <a:pt x="358" y="49"/>
                      <a:pt x="360" y="50"/>
                      <a:pt x="360" y="50"/>
                    </a:cubicBezTo>
                    <a:cubicBezTo>
                      <a:pt x="360" y="51"/>
                      <a:pt x="359" y="53"/>
                      <a:pt x="359" y="53"/>
                    </a:cubicBezTo>
                    <a:cubicBezTo>
                      <a:pt x="358" y="53"/>
                      <a:pt x="357" y="51"/>
                      <a:pt x="356" y="51"/>
                    </a:cubicBezTo>
                    <a:cubicBezTo>
                      <a:pt x="356" y="51"/>
                      <a:pt x="355" y="53"/>
                      <a:pt x="355" y="53"/>
                    </a:cubicBezTo>
                    <a:cubicBezTo>
                      <a:pt x="354" y="54"/>
                      <a:pt x="354" y="55"/>
                      <a:pt x="353" y="55"/>
                    </a:cubicBezTo>
                    <a:cubicBezTo>
                      <a:pt x="353" y="56"/>
                      <a:pt x="352" y="58"/>
                      <a:pt x="351" y="58"/>
                    </a:cubicBezTo>
                    <a:cubicBezTo>
                      <a:pt x="351" y="58"/>
                      <a:pt x="349" y="56"/>
                      <a:pt x="349" y="56"/>
                    </a:cubicBezTo>
                    <a:cubicBezTo>
                      <a:pt x="348" y="56"/>
                      <a:pt x="348" y="58"/>
                      <a:pt x="347" y="58"/>
                    </a:cubicBezTo>
                    <a:cubicBezTo>
                      <a:pt x="347" y="59"/>
                      <a:pt x="346" y="60"/>
                      <a:pt x="346" y="60"/>
                    </a:cubicBezTo>
                    <a:cubicBezTo>
                      <a:pt x="346" y="60"/>
                      <a:pt x="343" y="59"/>
                      <a:pt x="343" y="59"/>
                    </a:cubicBezTo>
                    <a:cubicBezTo>
                      <a:pt x="343" y="58"/>
                      <a:pt x="345" y="57"/>
                      <a:pt x="345" y="56"/>
                    </a:cubicBezTo>
                    <a:cubicBezTo>
                      <a:pt x="345" y="56"/>
                      <a:pt x="343" y="55"/>
                      <a:pt x="343" y="55"/>
                    </a:cubicBezTo>
                    <a:cubicBezTo>
                      <a:pt x="342" y="55"/>
                      <a:pt x="342" y="57"/>
                      <a:pt x="341" y="57"/>
                    </a:cubicBezTo>
                    <a:cubicBezTo>
                      <a:pt x="341" y="57"/>
                      <a:pt x="340" y="55"/>
                      <a:pt x="339" y="55"/>
                    </a:cubicBezTo>
                    <a:cubicBezTo>
                      <a:pt x="338" y="55"/>
                      <a:pt x="338" y="57"/>
                      <a:pt x="337" y="58"/>
                    </a:cubicBezTo>
                    <a:cubicBezTo>
                      <a:pt x="337" y="58"/>
                      <a:pt x="336" y="56"/>
                      <a:pt x="335" y="56"/>
                    </a:cubicBezTo>
                    <a:cubicBezTo>
                      <a:pt x="334" y="56"/>
                      <a:pt x="334" y="58"/>
                      <a:pt x="333" y="58"/>
                    </a:cubicBezTo>
                    <a:cubicBezTo>
                      <a:pt x="332" y="57"/>
                      <a:pt x="330" y="56"/>
                      <a:pt x="329" y="55"/>
                    </a:cubicBezTo>
                    <a:cubicBezTo>
                      <a:pt x="330" y="53"/>
                      <a:pt x="331" y="52"/>
                      <a:pt x="332" y="50"/>
                    </a:cubicBezTo>
                    <a:cubicBezTo>
                      <a:pt x="333" y="49"/>
                      <a:pt x="333" y="49"/>
                      <a:pt x="334" y="48"/>
                    </a:cubicBezTo>
                    <a:cubicBezTo>
                      <a:pt x="334" y="48"/>
                      <a:pt x="336" y="46"/>
                      <a:pt x="336" y="46"/>
                    </a:cubicBezTo>
                    <a:cubicBezTo>
                      <a:pt x="336" y="46"/>
                      <a:pt x="334" y="44"/>
                      <a:pt x="333" y="44"/>
                    </a:cubicBezTo>
                    <a:cubicBezTo>
                      <a:pt x="333" y="44"/>
                      <a:pt x="332" y="46"/>
                      <a:pt x="332" y="46"/>
                    </a:cubicBezTo>
                    <a:cubicBezTo>
                      <a:pt x="331" y="47"/>
                      <a:pt x="331" y="48"/>
                      <a:pt x="330" y="48"/>
                    </a:cubicBezTo>
                    <a:cubicBezTo>
                      <a:pt x="329" y="49"/>
                      <a:pt x="329" y="50"/>
                      <a:pt x="328" y="51"/>
                    </a:cubicBezTo>
                    <a:cubicBezTo>
                      <a:pt x="328" y="51"/>
                      <a:pt x="327" y="52"/>
                      <a:pt x="327" y="53"/>
                    </a:cubicBezTo>
                    <a:cubicBezTo>
                      <a:pt x="326" y="54"/>
                      <a:pt x="325" y="55"/>
                      <a:pt x="325" y="55"/>
                    </a:cubicBezTo>
                    <a:cubicBezTo>
                      <a:pt x="325" y="56"/>
                      <a:pt x="327" y="57"/>
                      <a:pt x="327" y="57"/>
                    </a:cubicBezTo>
                    <a:cubicBezTo>
                      <a:pt x="328" y="57"/>
                      <a:pt x="329" y="58"/>
                      <a:pt x="329" y="59"/>
                    </a:cubicBezTo>
                    <a:cubicBezTo>
                      <a:pt x="330" y="59"/>
                      <a:pt x="328" y="60"/>
                      <a:pt x="328" y="61"/>
                    </a:cubicBezTo>
                    <a:cubicBezTo>
                      <a:pt x="327" y="60"/>
                      <a:pt x="326" y="60"/>
                      <a:pt x="325" y="59"/>
                    </a:cubicBezTo>
                    <a:cubicBezTo>
                      <a:pt x="325" y="59"/>
                      <a:pt x="324" y="57"/>
                      <a:pt x="323" y="57"/>
                    </a:cubicBezTo>
                    <a:cubicBezTo>
                      <a:pt x="323" y="57"/>
                      <a:pt x="322" y="59"/>
                      <a:pt x="322" y="60"/>
                    </a:cubicBezTo>
                    <a:cubicBezTo>
                      <a:pt x="321" y="60"/>
                      <a:pt x="320" y="61"/>
                      <a:pt x="320" y="62"/>
                    </a:cubicBezTo>
                    <a:cubicBezTo>
                      <a:pt x="320" y="61"/>
                      <a:pt x="318" y="61"/>
                      <a:pt x="318" y="60"/>
                    </a:cubicBezTo>
                    <a:cubicBezTo>
                      <a:pt x="318" y="60"/>
                      <a:pt x="319" y="58"/>
                      <a:pt x="319" y="58"/>
                    </a:cubicBezTo>
                    <a:cubicBezTo>
                      <a:pt x="320" y="57"/>
                      <a:pt x="320" y="56"/>
                      <a:pt x="321" y="56"/>
                    </a:cubicBezTo>
                    <a:cubicBezTo>
                      <a:pt x="322" y="55"/>
                      <a:pt x="322" y="54"/>
                      <a:pt x="323" y="53"/>
                    </a:cubicBezTo>
                    <a:cubicBezTo>
                      <a:pt x="323" y="53"/>
                      <a:pt x="324" y="52"/>
                      <a:pt x="324" y="51"/>
                    </a:cubicBezTo>
                    <a:cubicBezTo>
                      <a:pt x="324" y="51"/>
                      <a:pt x="323" y="49"/>
                      <a:pt x="322" y="50"/>
                    </a:cubicBezTo>
                    <a:cubicBezTo>
                      <a:pt x="322" y="50"/>
                      <a:pt x="321" y="52"/>
                      <a:pt x="320" y="52"/>
                    </a:cubicBezTo>
                    <a:cubicBezTo>
                      <a:pt x="320" y="52"/>
                      <a:pt x="319" y="50"/>
                      <a:pt x="318" y="50"/>
                    </a:cubicBezTo>
                    <a:cubicBezTo>
                      <a:pt x="318" y="50"/>
                      <a:pt x="317" y="52"/>
                      <a:pt x="317" y="52"/>
                    </a:cubicBezTo>
                    <a:cubicBezTo>
                      <a:pt x="316" y="53"/>
                      <a:pt x="315" y="54"/>
                      <a:pt x="315" y="55"/>
                    </a:cubicBezTo>
                    <a:cubicBezTo>
                      <a:pt x="315" y="55"/>
                      <a:pt x="314" y="57"/>
                      <a:pt x="313" y="57"/>
                    </a:cubicBezTo>
                    <a:cubicBezTo>
                      <a:pt x="313" y="57"/>
                      <a:pt x="311" y="55"/>
                      <a:pt x="311" y="55"/>
                    </a:cubicBezTo>
                    <a:cubicBezTo>
                      <a:pt x="310" y="55"/>
                      <a:pt x="310" y="57"/>
                      <a:pt x="309" y="57"/>
                    </a:cubicBezTo>
                    <a:cubicBezTo>
                      <a:pt x="309" y="57"/>
                      <a:pt x="308" y="56"/>
                      <a:pt x="307" y="56"/>
                    </a:cubicBezTo>
                    <a:cubicBezTo>
                      <a:pt x="306" y="56"/>
                      <a:pt x="306" y="58"/>
                      <a:pt x="305" y="58"/>
                    </a:cubicBezTo>
                    <a:cubicBezTo>
                      <a:pt x="305" y="58"/>
                      <a:pt x="304" y="56"/>
                      <a:pt x="303" y="56"/>
                    </a:cubicBezTo>
                    <a:cubicBezTo>
                      <a:pt x="302" y="56"/>
                      <a:pt x="302" y="58"/>
                      <a:pt x="301" y="58"/>
                    </a:cubicBezTo>
                    <a:cubicBezTo>
                      <a:pt x="301" y="58"/>
                      <a:pt x="300" y="57"/>
                      <a:pt x="299" y="57"/>
                    </a:cubicBezTo>
                    <a:cubicBezTo>
                      <a:pt x="299" y="57"/>
                      <a:pt x="298" y="59"/>
                      <a:pt x="297" y="59"/>
                    </a:cubicBezTo>
                    <a:cubicBezTo>
                      <a:pt x="297" y="59"/>
                      <a:pt x="295" y="57"/>
                      <a:pt x="295" y="57"/>
                    </a:cubicBezTo>
                    <a:cubicBezTo>
                      <a:pt x="295" y="57"/>
                      <a:pt x="294" y="59"/>
                      <a:pt x="293" y="59"/>
                    </a:cubicBezTo>
                    <a:cubicBezTo>
                      <a:pt x="293" y="60"/>
                      <a:pt x="292" y="61"/>
                      <a:pt x="292" y="62"/>
                    </a:cubicBezTo>
                    <a:cubicBezTo>
                      <a:pt x="291" y="61"/>
                      <a:pt x="290" y="61"/>
                      <a:pt x="290" y="60"/>
                    </a:cubicBezTo>
                    <a:cubicBezTo>
                      <a:pt x="289" y="60"/>
                      <a:pt x="287" y="59"/>
                      <a:pt x="287" y="58"/>
                    </a:cubicBezTo>
                    <a:cubicBezTo>
                      <a:pt x="287" y="58"/>
                      <a:pt x="289" y="56"/>
                      <a:pt x="289" y="56"/>
                    </a:cubicBezTo>
                    <a:cubicBezTo>
                      <a:pt x="290" y="55"/>
                      <a:pt x="290" y="55"/>
                      <a:pt x="291" y="54"/>
                    </a:cubicBezTo>
                    <a:cubicBezTo>
                      <a:pt x="291" y="54"/>
                      <a:pt x="292" y="55"/>
                      <a:pt x="293" y="55"/>
                    </a:cubicBezTo>
                    <a:cubicBezTo>
                      <a:pt x="293" y="56"/>
                      <a:pt x="295" y="57"/>
                      <a:pt x="295" y="57"/>
                    </a:cubicBezTo>
                    <a:cubicBezTo>
                      <a:pt x="296" y="57"/>
                      <a:pt x="296" y="55"/>
                      <a:pt x="297" y="55"/>
                    </a:cubicBezTo>
                    <a:cubicBezTo>
                      <a:pt x="298" y="55"/>
                      <a:pt x="298" y="57"/>
                      <a:pt x="299" y="57"/>
                    </a:cubicBezTo>
                    <a:cubicBezTo>
                      <a:pt x="300" y="57"/>
                      <a:pt x="300" y="54"/>
                      <a:pt x="301" y="54"/>
                    </a:cubicBezTo>
                    <a:cubicBezTo>
                      <a:pt x="301" y="54"/>
                      <a:pt x="303" y="56"/>
                      <a:pt x="303" y="56"/>
                    </a:cubicBezTo>
                    <a:cubicBezTo>
                      <a:pt x="304" y="56"/>
                      <a:pt x="304" y="54"/>
                      <a:pt x="305" y="54"/>
                    </a:cubicBezTo>
                    <a:cubicBezTo>
                      <a:pt x="304" y="53"/>
                      <a:pt x="303" y="53"/>
                      <a:pt x="303" y="52"/>
                    </a:cubicBezTo>
                    <a:cubicBezTo>
                      <a:pt x="302" y="52"/>
                      <a:pt x="300" y="51"/>
                      <a:pt x="300" y="50"/>
                    </a:cubicBezTo>
                    <a:cubicBezTo>
                      <a:pt x="300" y="50"/>
                      <a:pt x="302" y="49"/>
                      <a:pt x="302" y="48"/>
                    </a:cubicBezTo>
                    <a:cubicBezTo>
                      <a:pt x="303" y="48"/>
                      <a:pt x="303" y="47"/>
                      <a:pt x="304" y="46"/>
                    </a:cubicBezTo>
                    <a:cubicBezTo>
                      <a:pt x="304" y="45"/>
                      <a:pt x="305" y="45"/>
                      <a:pt x="305" y="44"/>
                    </a:cubicBezTo>
                    <a:cubicBezTo>
                      <a:pt x="305" y="44"/>
                      <a:pt x="304" y="42"/>
                      <a:pt x="303" y="42"/>
                    </a:cubicBezTo>
                    <a:cubicBezTo>
                      <a:pt x="303" y="42"/>
                      <a:pt x="302" y="44"/>
                      <a:pt x="301" y="44"/>
                    </a:cubicBezTo>
                    <a:cubicBezTo>
                      <a:pt x="301" y="45"/>
                      <a:pt x="300" y="46"/>
                      <a:pt x="300" y="47"/>
                    </a:cubicBezTo>
                    <a:cubicBezTo>
                      <a:pt x="299" y="47"/>
                      <a:pt x="299" y="48"/>
                      <a:pt x="298" y="49"/>
                    </a:cubicBezTo>
                    <a:cubicBezTo>
                      <a:pt x="298" y="49"/>
                      <a:pt x="297" y="51"/>
                      <a:pt x="296" y="51"/>
                    </a:cubicBezTo>
                    <a:cubicBezTo>
                      <a:pt x="296" y="51"/>
                      <a:pt x="295" y="49"/>
                      <a:pt x="294" y="49"/>
                    </a:cubicBezTo>
                    <a:cubicBezTo>
                      <a:pt x="294" y="49"/>
                      <a:pt x="293" y="52"/>
                      <a:pt x="292" y="52"/>
                    </a:cubicBezTo>
                    <a:cubicBezTo>
                      <a:pt x="292" y="52"/>
                      <a:pt x="290" y="50"/>
                      <a:pt x="290" y="50"/>
                    </a:cubicBezTo>
                    <a:cubicBezTo>
                      <a:pt x="290" y="50"/>
                      <a:pt x="289" y="51"/>
                      <a:pt x="288" y="52"/>
                    </a:cubicBezTo>
                    <a:cubicBezTo>
                      <a:pt x="288" y="53"/>
                      <a:pt x="287" y="54"/>
                      <a:pt x="287" y="54"/>
                    </a:cubicBezTo>
                    <a:cubicBezTo>
                      <a:pt x="286" y="55"/>
                      <a:pt x="286" y="56"/>
                      <a:pt x="285" y="57"/>
                    </a:cubicBezTo>
                    <a:cubicBezTo>
                      <a:pt x="284" y="57"/>
                      <a:pt x="284" y="58"/>
                      <a:pt x="283" y="59"/>
                    </a:cubicBezTo>
                    <a:cubicBezTo>
                      <a:pt x="283" y="60"/>
                      <a:pt x="282" y="60"/>
                      <a:pt x="282" y="61"/>
                    </a:cubicBezTo>
                    <a:cubicBezTo>
                      <a:pt x="281" y="62"/>
                      <a:pt x="280" y="63"/>
                      <a:pt x="280" y="63"/>
                    </a:cubicBezTo>
                    <a:cubicBezTo>
                      <a:pt x="280" y="64"/>
                      <a:pt x="282" y="65"/>
                      <a:pt x="282" y="65"/>
                    </a:cubicBezTo>
                    <a:cubicBezTo>
                      <a:pt x="282" y="65"/>
                      <a:pt x="281" y="67"/>
                      <a:pt x="280" y="67"/>
                    </a:cubicBezTo>
                    <a:cubicBezTo>
                      <a:pt x="280" y="67"/>
                      <a:pt x="279" y="69"/>
                      <a:pt x="279" y="69"/>
                    </a:cubicBezTo>
                    <a:cubicBezTo>
                      <a:pt x="278" y="69"/>
                      <a:pt x="277" y="68"/>
                      <a:pt x="277" y="68"/>
                    </a:cubicBezTo>
                    <a:cubicBezTo>
                      <a:pt x="276" y="68"/>
                      <a:pt x="275" y="70"/>
                      <a:pt x="275" y="70"/>
                    </a:cubicBezTo>
                    <a:cubicBezTo>
                      <a:pt x="275" y="70"/>
                      <a:pt x="273" y="68"/>
                      <a:pt x="273" y="68"/>
                    </a:cubicBezTo>
                    <a:cubicBezTo>
                      <a:pt x="273" y="67"/>
                      <a:pt x="274" y="67"/>
                      <a:pt x="274" y="66"/>
                    </a:cubicBezTo>
                    <a:cubicBezTo>
                      <a:pt x="275" y="65"/>
                      <a:pt x="276" y="64"/>
                      <a:pt x="276" y="64"/>
                    </a:cubicBezTo>
                    <a:cubicBezTo>
                      <a:pt x="276" y="63"/>
                      <a:pt x="274" y="62"/>
                      <a:pt x="274" y="62"/>
                    </a:cubicBezTo>
                    <a:cubicBezTo>
                      <a:pt x="274" y="62"/>
                      <a:pt x="275" y="60"/>
                      <a:pt x="275" y="60"/>
                    </a:cubicBezTo>
                    <a:cubicBezTo>
                      <a:pt x="276" y="59"/>
                      <a:pt x="277" y="58"/>
                      <a:pt x="277" y="58"/>
                    </a:cubicBezTo>
                    <a:cubicBezTo>
                      <a:pt x="278" y="57"/>
                      <a:pt x="278" y="56"/>
                      <a:pt x="279" y="55"/>
                    </a:cubicBezTo>
                    <a:cubicBezTo>
                      <a:pt x="279" y="55"/>
                      <a:pt x="280" y="54"/>
                      <a:pt x="281" y="53"/>
                    </a:cubicBezTo>
                    <a:cubicBezTo>
                      <a:pt x="281" y="54"/>
                      <a:pt x="282" y="54"/>
                      <a:pt x="283" y="55"/>
                    </a:cubicBezTo>
                    <a:cubicBezTo>
                      <a:pt x="283" y="55"/>
                      <a:pt x="285" y="53"/>
                      <a:pt x="285" y="53"/>
                    </a:cubicBezTo>
                    <a:cubicBezTo>
                      <a:pt x="285" y="52"/>
                      <a:pt x="282" y="51"/>
                      <a:pt x="282" y="51"/>
                    </a:cubicBezTo>
                    <a:cubicBezTo>
                      <a:pt x="282" y="51"/>
                      <a:pt x="281" y="53"/>
                      <a:pt x="281" y="53"/>
                    </a:cubicBezTo>
                    <a:cubicBezTo>
                      <a:pt x="280" y="53"/>
                      <a:pt x="279" y="51"/>
                      <a:pt x="278" y="51"/>
                    </a:cubicBezTo>
                    <a:cubicBezTo>
                      <a:pt x="278" y="51"/>
                      <a:pt x="277" y="54"/>
                      <a:pt x="277" y="54"/>
                    </a:cubicBezTo>
                    <a:cubicBezTo>
                      <a:pt x="276" y="54"/>
                      <a:pt x="274" y="52"/>
                      <a:pt x="274" y="52"/>
                    </a:cubicBezTo>
                    <a:cubicBezTo>
                      <a:pt x="274" y="51"/>
                      <a:pt x="276" y="50"/>
                      <a:pt x="276" y="50"/>
                    </a:cubicBezTo>
                    <a:cubicBezTo>
                      <a:pt x="276" y="50"/>
                      <a:pt x="274" y="48"/>
                      <a:pt x="274" y="48"/>
                    </a:cubicBezTo>
                    <a:cubicBezTo>
                      <a:pt x="274" y="48"/>
                      <a:pt x="272" y="50"/>
                      <a:pt x="272" y="50"/>
                    </a:cubicBezTo>
                    <a:cubicBezTo>
                      <a:pt x="272" y="51"/>
                      <a:pt x="275" y="52"/>
                      <a:pt x="274" y="52"/>
                    </a:cubicBezTo>
                    <a:cubicBezTo>
                      <a:pt x="274" y="52"/>
                      <a:pt x="273" y="54"/>
                      <a:pt x="273" y="54"/>
                    </a:cubicBezTo>
                    <a:cubicBezTo>
                      <a:pt x="272" y="54"/>
                      <a:pt x="271" y="52"/>
                      <a:pt x="270" y="52"/>
                    </a:cubicBezTo>
                    <a:cubicBezTo>
                      <a:pt x="270" y="53"/>
                      <a:pt x="269" y="55"/>
                      <a:pt x="269" y="55"/>
                    </a:cubicBezTo>
                    <a:cubicBezTo>
                      <a:pt x="268" y="55"/>
                      <a:pt x="267" y="53"/>
                      <a:pt x="267" y="53"/>
                    </a:cubicBezTo>
                    <a:cubicBezTo>
                      <a:pt x="266" y="54"/>
                      <a:pt x="265" y="54"/>
                      <a:pt x="265" y="55"/>
                    </a:cubicBezTo>
                    <a:cubicBezTo>
                      <a:pt x="265" y="56"/>
                      <a:pt x="263" y="57"/>
                      <a:pt x="263" y="57"/>
                    </a:cubicBezTo>
                    <a:cubicBezTo>
                      <a:pt x="263" y="58"/>
                      <a:pt x="265" y="59"/>
                      <a:pt x="265" y="59"/>
                    </a:cubicBezTo>
                    <a:cubicBezTo>
                      <a:pt x="265" y="60"/>
                      <a:pt x="264" y="61"/>
                      <a:pt x="264" y="61"/>
                    </a:cubicBezTo>
                    <a:cubicBezTo>
                      <a:pt x="264" y="62"/>
                      <a:pt x="266" y="63"/>
                      <a:pt x="266" y="63"/>
                    </a:cubicBezTo>
                    <a:cubicBezTo>
                      <a:pt x="266" y="64"/>
                      <a:pt x="264" y="65"/>
                      <a:pt x="264" y="65"/>
                    </a:cubicBezTo>
                    <a:cubicBezTo>
                      <a:pt x="264" y="66"/>
                      <a:pt x="262" y="67"/>
                      <a:pt x="262" y="68"/>
                    </a:cubicBezTo>
                    <a:cubicBezTo>
                      <a:pt x="262" y="67"/>
                      <a:pt x="260" y="67"/>
                      <a:pt x="260" y="66"/>
                    </a:cubicBezTo>
                    <a:cubicBezTo>
                      <a:pt x="260" y="65"/>
                      <a:pt x="262" y="64"/>
                      <a:pt x="262" y="64"/>
                    </a:cubicBezTo>
                    <a:cubicBezTo>
                      <a:pt x="262" y="63"/>
                      <a:pt x="260" y="63"/>
                      <a:pt x="260" y="62"/>
                    </a:cubicBezTo>
                    <a:cubicBezTo>
                      <a:pt x="260" y="62"/>
                      <a:pt x="262" y="60"/>
                      <a:pt x="261" y="60"/>
                    </a:cubicBezTo>
                    <a:cubicBezTo>
                      <a:pt x="261" y="59"/>
                      <a:pt x="259" y="58"/>
                      <a:pt x="259" y="58"/>
                    </a:cubicBezTo>
                    <a:cubicBezTo>
                      <a:pt x="259" y="58"/>
                      <a:pt x="258" y="60"/>
                      <a:pt x="257" y="60"/>
                    </a:cubicBezTo>
                    <a:cubicBezTo>
                      <a:pt x="257" y="60"/>
                      <a:pt x="256" y="59"/>
                      <a:pt x="255" y="59"/>
                    </a:cubicBezTo>
                    <a:cubicBezTo>
                      <a:pt x="254" y="60"/>
                      <a:pt x="253" y="62"/>
                      <a:pt x="252" y="63"/>
                    </a:cubicBezTo>
                    <a:cubicBezTo>
                      <a:pt x="251" y="64"/>
                      <a:pt x="251" y="64"/>
                      <a:pt x="250" y="65"/>
                    </a:cubicBezTo>
                    <a:cubicBezTo>
                      <a:pt x="249" y="64"/>
                      <a:pt x="247" y="63"/>
                      <a:pt x="246" y="62"/>
                    </a:cubicBezTo>
                    <a:cubicBezTo>
                      <a:pt x="246" y="61"/>
                      <a:pt x="247" y="60"/>
                      <a:pt x="247" y="60"/>
                    </a:cubicBezTo>
                    <a:cubicBezTo>
                      <a:pt x="247" y="59"/>
                      <a:pt x="245" y="58"/>
                      <a:pt x="245" y="58"/>
                    </a:cubicBezTo>
                    <a:cubicBezTo>
                      <a:pt x="245" y="57"/>
                      <a:pt x="247" y="56"/>
                      <a:pt x="247" y="56"/>
                    </a:cubicBezTo>
                    <a:cubicBezTo>
                      <a:pt x="247" y="55"/>
                      <a:pt x="248" y="53"/>
                      <a:pt x="249" y="53"/>
                    </a:cubicBezTo>
                    <a:cubicBezTo>
                      <a:pt x="249" y="53"/>
                      <a:pt x="250" y="55"/>
                      <a:pt x="251" y="55"/>
                    </a:cubicBezTo>
                    <a:cubicBezTo>
                      <a:pt x="251" y="55"/>
                      <a:pt x="253" y="57"/>
                      <a:pt x="253" y="57"/>
                    </a:cubicBezTo>
                    <a:cubicBezTo>
                      <a:pt x="253" y="56"/>
                      <a:pt x="255" y="55"/>
                      <a:pt x="255" y="55"/>
                    </a:cubicBezTo>
                    <a:cubicBezTo>
                      <a:pt x="255" y="54"/>
                      <a:pt x="253" y="54"/>
                      <a:pt x="253" y="53"/>
                    </a:cubicBezTo>
                    <a:cubicBezTo>
                      <a:pt x="252" y="52"/>
                      <a:pt x="254" y="51"/>
                      <a:pt x="254" y="51"/>
                    </a:cubicBezTo>
                    <a:cubicBezTo>
                      <a:pt x="254" y="50"/>
                      <a:pt x="252" y="49"/>
                      <a:pt x="252" y="49"/>
                    </a:cubicBezTo>
                    <a:cubicBezTo>
                      <a:pt x="252" y="49"/>
                      <a:pt x="251" y="51"/>
                      <a:pt x="250" y="51"/>
                    </a:cubicBezTo>
                    <a:cubicBezTo>
                      <a:pt x="250" y="51"/>
                      <a:pt x="249" y="50"/>
                      <a:pt x="248" y="49"/>
                    </a:cubicBezTo>
                    <a:cubicBezTo>
                      <a:pt x="248" y="49"/>
                      <a:pt x="250" y="48"/>
                      <a:pt x="250" y="47"/>
                    </a:cubicBezTo>
                    <a:cubicBezTo>
                      <a:pt x="250" y="47"/>
                      <a:pt x="247" y="46"/>
                      <a:pt x="248" y="46"/>
                    </a:cubicBezTo>
                    <a:cubicBezTo>
                      <a:pt x="247" y="46"/>
                      <a:pt x="246" y="47"/>
                      <a:pt x="246" y="48"/>
                    </a:cubicBezTo>
                    <a:cubicBezTo>
                      <a:pt x="246" y="48"/>
                      <a:pt x="248" y="49"/>
                      <a:pt x="248" y="49"/>
                    </a:cubicBezTo>
                    <a:cubicBezTo>
                      <a:pt x="248" y="50"/>
                      <a:pt x="247" y="51"/>
                      <a:pt x="246" y="52"/>
                    </a:cubicBezTo>
                    <a:cubicBezTo>
                      <a:pt x="246" y="52"/>
                      <a:pt x="245" y="53"/>
                      <a:pt x="245" y="54"/>
                    </a:cubicBezTo>
                    <a:cubicBezTo>
                      <a:pt x="244" y="55"/>
                      <a:pt x="244" y="56"/>
                      <a:pt x="243" y="56"/>
                    </a:cubicBezTo>
                    <a:cubicBezTo>
                      <a:pt x="243" y="56"/>
                      <a:pt x="241" y="54"/>
                      <a:pt x="241" y="54"/>
                    </a:cubicBezTo>
                    <a:cubicBezTo>
                      <a:pt x="240" y="55"/>
                      <a:pt x="240" y="56"/>
                      <a:pt x="239" y="57"/>
                    </a:cubicBezTo>
                    <a:cubicBezTo>
                      <a:pt x="239" y="57"/>
                      <a:pt x="241" y="58"/>
                      <a:pt x="241" y="58"/>
                    </a:cubicBezTo>
                    <a:cubicBezTo>
                      <a:pt x="241" y="59"/>
                      <a:pt x="240" y="61"/>
                      <a:pt x="240" y="61"/>
                    </a:cubicBezTo>
                    <a:cubicBezTo>
                      <a:pt x="239" y="61"/>
                      <a:pt x="237" y="59"/>
                      <a:pt x="237" y="59"/>
                    </a:cubicBezTo>
                    <a:cubicBezTo>
                      <a:pt x="237" y="59"/>
                      <a:pt x="239" y="57"/>
                      <a:pt x="239" y="57"/>
                    </a:cubicBezTo>
                    <a:cubicBezTo>
                      <a:pt x="239" y="56"/>
                      <a:pt x="237" y="55"/>
                      <a:pt x="237" y="55"/>
                    </a:cubicBezTo>
                    <a:cubicBezTo>
                      <a:pt x="236" y="54"/>
                      <a:pt x="235" y="54"/>
                      <a:pt x="235" y="53"/>
                    </a:cubicBezTo>
                    <a:cubicBezTo>
                      <a:pt x="234" y="53"/>
                      <a:pt x="233" y="52"/>
                      <a:pt x="232" y="52"/>
                    </a:cubicBezTo>
                    <a:cubicBezTo>
                      <a:pt x="231" y="53"/>
                      <a:pt x="230" y="55"/>
                      <a:pt x="229" y="56"/>
                    </a:cubicBezTo>
                    <a:cubicBezTo>
                      <a:pt x="228" y="57"/>
                      <a:pt x="228" y="58"/>
                      <a:pt x="227" y="58"/>
                    </a:cubicBezTo>
                    <a:cubicBezTo>
                      <a:pt x="227" y="58"/>
                      <a:pt x="225" y="57"/>
                      <a:pt x="225" y="57"/>
                    </a:cubicBezTo>
                    <a:cubicBezTo>
                      <a:pt x="224" y="57"/>
                      <a:pt x="224" y="59"/>
                      <a:pt x="223" y="59"/>
                    </a:cubicBezTo>
                    <a:cubicBezTo>
                      <a:pt x="222" y="59"/>
                      <a:pt x="222" y="57"/>
                      <a:pt x="221" y="57"/>
                    </a:cubicBezTo>
                    <a:cubicBezTo>
                      <a:pt x="220" y="57"/>
                      <a:pt x="219" y="55"/>
                      <a:pt x="219" y="55"/>
                    </a:cubicBezTo>
                    <a:cubicBezTo>
                      <a:pt x="218" y="55"/>
                      <a:pt x="218" y="57"/>
                      <a:pt x="217" y="58"/>
                    </a:cubicBezTo>
                    <a:cubicBezTo>
                      <a:pt x="216" y="57"/>
                      <a:pt x="216" y="57"/>
                      <a:pt x="215" y="56"/>
                    </a:cubicBezTo>
                    <a:cubicBezTo>
                      <a:pt x="214" y="56"/>
                      <a:pt x="213" y="55"/>
                      <a:pt x="213" y="54"/>
                    </a:cubicBezTo>
                    <a:cubicBezTo>
                      <a:pt x="213" y="54"/>
                      <a:pt x="214" y="52"/>
                      <a:pt x="214" y="52"/>
                    </a:cubicBezTo>
                    <a:cubicBezTo>
                      <a:pt x="215" y="52"/>
                      <a:pt x="216" y="54"/>
                      <a:pt x="217" y="54"/>
                    </a:cubicBezTo>
                    <a:cubicBezTo>
                      <a:pt x="217" y="53"/>
                      <a:pt x="218" y="52"/>
                      <a:pt x="218" y="51"/>
                    </a:cubicBezTo>
                    <a:cubicBezTo>
                      <a:pt x="217" y="50"/>
                      <a:pt x="215" y="49"/>
                      <a:pt x="214" y="48"/>
                    </a:cubicBezTo>
                    <a:cubicBezTo>
                      <a:pt x="213" y="49"/>
                      <a:pt x="213" y="50"/>
                      <a:pt x="212" y="50"/>
                    </a:cubicBezTo>
                    <a:cubicBezTo>
                      <a:pt x="212" y="51"/>
                      <a:pt x="211" y="53"/>
                      <a:pt x="210" y="53"/>
                    </a:cubicBezTo>
                    <a:cubicBezTo>
                      <a:pt x="210" y="53"/>
                      <a:pt x="208" y="51"/>
                      <a:pt x="208" y="51"/>
                    </a:cubicBezTo>
                    <a:cubicBezTo>
                      <a:pt x="208" y="51"/>
                      <a:pt x="207" y="52"/>
                      <a:pt x="206" y="53"/>
                    </a:cubicBezTo>
                    <a:cubicBezTo>
                      <a:pt x="206" y="54"/>
                      <a:pt x="205" y="55"/>
                      <a:pt x="205" y="55"/>
                    </a:cubicBezTo>
                    <a:cubicBezTo>
                      <a:pt x="205" y="56"/>
                      <a:pt x="203" y="57"/>
                      <a:pt x="203" y="58"/>
                    </a:cubicBezTo>
                    <a:cubicBezTo>
                      <a:pt x="203" y="58"/>
                      <a:pt x="205" y="59"/>
                      <a:pt x="205" y="59"/>
                    </a:cubicBezTo>
                    <a:cubicBezTo>
                      <a:pt x="205" y="59"/>
                      <a:pt x="204" y="61"/>
                      <a:pt x="204" y="61"/>
                    </a:cubicBezTo>
                    <a:cubicBezTo>
                      <a:pt x="203" y="62"/>
                      <a:pt x="202" y="60"/>
                      <a:pt x="201" y="60"/>
                    </a:cubicBezTo>
                    <a:cubicBezTo>
                      <a:pt x="201" y="60"/>
                      <a:pt x="199" y="58"/>
                      <a:pt x="199" y="58"/>
                    </a:cubicBezTo>
                    <a:cubicBezTo>
                      <a:pt x="199" y="57"/>
                      <a:pt x="201" y="56"/>
                      <a:pt x="201" y="56"/>
                    </a:cubicBezTo>
                    <a:cubicBezTo>
                      <a:pt x="201" y="55"/>
                      <a:pt x="203" y="54"/>
                      <a:pt x="203" y="54"/>
                    </a:cubicBezTo>
                    <a:cubicBezTo>
                      <a:pt x="202" y="53"/>
                      <a:pt x="200" y="53"/>
                      <a:pt x="200" y="52"/>
                    </a:cubicBezTo>
                    <a:cubicBezTo>
                      <a:pt x="200" y="51"/>
                      <a:pt x="202" y="50"/>
                      <a:pt x="202" y="50"/>
                    </a:cubicBezTo>
                    <a:cubicBezTo>
                      <a:pt x="202" y="49"/>
                      <a:pt x="200" y="49"/>
                      <a:pt x="200" y="48"/>
                    </a:cubicBezTo>
                    <a:cubicBezTo>
                      <a:pt x="199" y="49"/>
                      <a:pt x="197" y="51"/>
                      <a:pt x="196" y="52"/>
                    </a:cubicBezTo>
                    <a:cubicBezTo>
                      <a:pt x="197" y="53"/>
                      <a:pt x="198" y="53"/>
                      <a:pt x="199" y="54"/>
                    </a:cubicBezTo>
                    <a:cubicBezTo>
                      <a:pt x="199" y="54"/>
                      <a:pt x="197" y="56"/>
                      <a:pt x="197" y="56"/>
                    </a:cubicBezTo>
                    <a:cubicBezTo>
                      <a:pt x="196" y="57"/>
                      <a:pt x="196" y="58"/>
                      <a:pt x="195" y="59"/>
                    </a:cubicBezTo>
                    <a:cubicBezTo>
                      <a:pt x="195" y="59"/>
                      <a:pt x="194" y="60"/>
                      <a:pt x="193" y="61"/>
                    </a:cubicBezTo>
                    <a:cubicBezTo>
                      <a:pt x="193" y="61"/>
                      <a:pt x="192" y="63"/>
                      <a:pt x="192" y="63"/>
                    </a:cubicBezTo>
                    <a:cubicBezTo>
                      <a:pt x="192" y="63"/>
                      <a:pt x="190" y="61"/>
                      <a:pt x="190" y="61"/>
                    </a:cubicBezTo>
                    <a:cubicBezTo>
                      <a:pt x="189" y="61"/>
                      <a:pt x="188" y="60"/>
                      <a:pt x="187" y="60"/>
                    </a:cubicBezTo>
                    <a:cubicBezTo>
                      <a:pt x="187" y="60"/>
                      <a:pt x="186" y="62"/>
                      <a:pt x="186" y="62"/>
                    </a:cubicBezTo>
                    <a:cubicBezTo>
                      <a:pt x="185" y="63"/>
                      <a:pt x="184" y="63"/>
                      <a:pt x="184" y="64"/>
                    </a:cubicBezTo>
                    <a:cubicBezTo>
                      <a:pt x="183" y="65"/>
                      <a:pt x="183" y="66"/>
                      <a:pt x="182" y="66"/>
                    </a:cubicBezTo>
                    <a:cubicBezTo>
                      <a:pt x="182" y="67"/>
                      <a:pt x="181" y="68"/>
                      <a:pt x="180" y="69"/>
                    </a:cubicBezTo>
                    <a:cubicBezTo>
                      <a:pt x="180" y="69"/>
                      <a:pt x="179" y="67"/>
                      <a:pt x="178" y="67"/>
                    </a:cubicBezTo>
                    <a:cubicBezTo>
                      <a:pt x="178" y="67"/>
                      <a:pt x="177" y="69"/>
                      <a:pt x="177" y="69"/>
                    </a:cubicBezTo>
                    <a:cubicBezTo>
                      <a:pt x="176" y="69"/>
                      <a:pt x="174" y="68"/>
                      <a:pt x="174" y="67"/>
                    </a:cubicBezTo>
                    <a:cubicBezTo>
                      <a:pt x="174" y="67"/>
                      <a:pt x="176" y="65"/>
                      <a:pt x="176" y="65"/>
                    </a:cubicBezTo>
                    <a:cubicBezTo>
                      <a:pt x="176" y="65"/>
                      <a:pt x="178" y="67"/>
                      <a:pt x="178" y="67"/>
                    </a:cubicBezTo>
                    <a:cubicBezTo>
                      <a:pt x="179" y="66"/>
                      <a:pt x="179" y="65"/>
                      <a:pt x="180" y="65"/>
                    </a:cubicBezTo>
                    <a:cubicBezTo>
                      <a:pt x="181" y="64"/>
                      <a:pt x="181" y="63"/>
                      <a:pt x="182" y="62"/>
                    </a:cubicBezTo>
                    <a:cubicBezTo>
                      <a:pt x="182" y="62"/>
                      <a:pt x="183" y="61"/>
                      <a:pt x="183" y="60"/>
                    </a:cubicBezTo>
                    <a:cubicBezTo>
                      <a:pt x="184" y="59"/>
                      <a:pt x="184" y="59"/>
                      <a:pt x="185" y="58"/>
                    </a:cubicBezTo>
                    <a:cubicBezTo>
                      <a:pt x="185" y="58"/>
                      <a:pt x="187" y="60"/>
                      <a:pt x="187" y="60"/>
                    </a:cubicBezTo>
                    <a:cubicBezTo>
                      <a:pt x="188" y="60"/>
                      <a:pt x="189" y="58"/>
                      <a:pt x="189" y="57"/>
                    </a:cubicBezTo>
                    <a:cubicBezTo>
                      <a:pt x="190" y="57"/>
                      <a:pt x="190" y="56"/>
                      <a:pt x="191" y="55"/>
                    </a:cubicBezTo>
                    <a:cubicBezTo>
                      <a:pt x="191" y="55"/>
                      <a:pt x="192" y="53"/>
                      <a:pt x="192" y="53"/>
                    </a:cubicBezTo>
                    <a:cubicBezTo>
                      <a:pt x="192" y="52"/>
                      <a:pt x="190" y="52"/>
                      <a:pt x="190" y="51"/>
                    </a:cubicBezTo>
                    <a:cubicBezTo>
                      <a:pt x="190" y="51"/>
                      <a:pt x="192" y="50"/>
                      <a:pt x="192" y="49"/>
                    </a:cubicBezTo>
                    <a:cubicBezTo>
                      <a:pt x="192" y="49"/>
                      <a:pt x="190" y="48"/>
                      <a:pt x="190" y="47"/>
                    </a:cubicBezTo>
                    <a:cubicBezTo>
                      <a:pt x="189" y="49"/>
                      <a:pt x="187" y="50"/>
                      <a:pt x="186" y="52"/>
                    </a:cubicBezTo>
                    <a:cubicBezTo>
                      <a:pt x="186" y="52"/>
                      <a:pt x="185" y="54"/>
                      <a:pt x="185" y="54"/>
                    </a:cubicBezTo>
                    <a:cubicBezTo>
                      <a:pt x="184" y="54"/>
                      <a:pt x="183" y="52"/>
                      <a:pt x="182" y="52"/>
                    </a:cubicBezTo>
                    <a:cubicBezTo>
                      <a:pt x="182" y="52"/>
                      <a:pt x="181" y="55"/>
                      <a:pt x="181" y="55"/>
                    </a:cubicBezTo>
                    <a:cubicBezTo>
                      <a:pt x="180" y="55"/>
                      <a:pt x="178" y="53"/>
                      <a:pt x="178" y="53"/>
                    </a:cubicBezTo>
                    <a:cubicBezTo>
                      <a:pt x="178" y="53"/>
                      <a:pt x="177" y="55"/>
                      <a:pt x="177" y="55"/>
                    </a:cubicBezTo>
                    <a:cubicBezTo>
                      <a:pt x="177" y="56"/>
                      <a:pt x="179" y="56"/>
                      <a:pt x="179" y="57"/>
                    </a:cubicBezTo>
                    <a:cubicBezTo>
                      <a:pt x="179" y="57"/>
                      <a:pt x="177" y="58"/>
                      <a:pt x="177" y="59"/>
                    </a:cubicBezTo>
                    <a:cubicBezTo>
                      <a:pt x="177" y="60"/>
                      <a:pt x="176" y="61"/>
                      <a:pt x="175" y="61"/>
                    </a:cubicBezTo>
                    <a:cubicBezTo>
                      <a:pt x="175" y="62"/>
                      <a:pt x="174" y="63"/>
                      <a:pt x="174" y="63"/>
                    </a:cubicBezTo>
                    <a:cubicBezTo>
                      <a:pt x="174" y="64"/>
                      <a:pt x="172" y="62"/>
                      <a:pt x="172" y="62"/>
                    </a:cubicBezTo>
                    <a:cubicBezTo>
                      <a:pt x="171" y="62"/>
                      <a:pt x="171" y="64"/>
                      <a:pt x="170" y="64"/>
                    </a:cubicBezTo>
                    <a:cubicBezTo>
                      <a:pt x="169" y="64"/>
                      <a:pt x="168" y="62"/>
                      <a:pt x="168" y="62"/>
                    </a:cubicBezTo>
                    <a:cubicBezTo>
                      <a:pt x="167" y="62"/>
                      <a:pt x="167" y="64"/>
                      <a:pt x="166" y="65"/>
                    </a:cubicBezTo>
                    <a:cubicBezTo>
                      <a:pt x="164" y="63"/>
                      <a:pt x="163" y="62"/>
                      <a:pt x="161" y="61"/>
                    </a:cubicBezTo>
                    <a:cubicBezTo>
                      <a:pt x="162" y="60"/>
                      <a:pt x="163" y="60"/>
                      <a:pt x="163" y="59"/>
                    </a:cubicBezTo>
                    <a:cubicBezTo>
                      <a:pt x="163" y="59"/>
                      <a:pt x="165" y="57"/>
                      <a:pt x="165" y="57"/>
                    </a:cubicBezTo>
                    <a:cubicBezTo>
                      <a:pt x="165" y="57"/>
                      <a:pt x="167" y="58"/>
                      <a:pt x="167" y="58"/>
                    </a:cubicBezTo>
                    <a:cubicBezTo>
                      <a:pt x="167" y="58"/>
                      <a:pt x="169" y="56"/>
                      <a:pt x="169" y="56"/>
                    </a:cubicBezTo>
                    <a:cubicBezTo>
                      <a:pt x="169" y="56"/>
                      <a:pt x="167" y="55"/>
                      <a:pt x="167" y="54"/>
                    </a:cubicBezTo>
                    <a:cubicBezTo>
                      <a:pt x="167" y="54"/>
                      <a:pt x="168" y="53"/>
                      <a:pt x="168" y="52"/>
                    </a:cubicBezTo>
                    <a:cubicBezTo>
                      <a:pt x="168" y="52"/>
                      <a:pt x="170" y="51"/>
                      <a:pt x="170" y="50"/>
                    </a:cubicBezTo>
                    <a:cubicBezTo>
                      <a:pt x="170" y="49"/>
                      <a:pt x="168" y="49"/>
                      <a:pt x="168" y="48"/>
                    </a:cubicBezTo>
                    <a:cubicBezTo>
                      <a:pt x="168" y="47"/>
                      <a:pt x="169" y="47"/>
                      <a:pt x="169" y="46"/>
                    </a:cubicBezTo>
                    <a:cubicBezTo>
                      <a:pt x="169" y="45"/>
                      <a:pt x="171" y="44"/>
                      <a:pt x="171" y="44"/>
                    </a:cubicBezTo>
                    <a:cubicBezTo>
                      <a:pt x="171" y="43"/>
                      <a:pt x="169" y="43"/>
                      <a:pt x="169" y="42"/>
                    </a:cubicBezTo>
                    <a:cubicBezTo>
                      <a:pt x="169" y="41"/>
                      <a:pt x="167" y="41"/>
                      <a:pt x="167" y="40"/>
                    </a:cubicBezTo>
                    <a:cubicBezTo>
                      <a:pt x="167" y="40"/>
                      <a:pt x="169" y="39"/>
                      <a:pt x="168" y="38"/>
                    </a:cubicBezTo>
                    <a:cubicBezTo>
                      <a:pt x="168" y="38"/>
                      <a:pt x="166" y="37"/>
                      <a:pt x="166" y="36"/>
                    </a:cubicBezTo>
                    <a:cubicBezTo>
                      <a:pt x="166" y="36"/>
                      <a:pt x="168" y="35"/>
                      <a:pt x="168" y="34"/>
                    </a:cubicBezTo>
                    <a:cubicBezTo>
                      <a:pt x="168" y="34"/>
                      <a:pt x="166" y="33"/>
                      <a:pt x="166" y="32"/>
                    </a:cubicBezTo>
                    <a:cubicBezTo>
                      <a:pt x="165" y="32"/>
                      <a:pt x="164" y="31"/>
                      <a:pt x="163" y="31"/>
                    </a:cubicBezTo>
                    <a:cubicBezTo>
                      <a:pt x="163" y="31"/>
                      <a:pt x="162" y="32"/>
                      <a:pt x="162" y="33"/>
                    </a:cubicBezTo>
                    <a:cubicBezTo>
                      <a:pt x="162" y="34"/>
                      <a:pt x="164" y="34"/>
                      <a:pt x="164" y="35"/>
                    </a:cubicBezTo>
                    <a:cubicBezTo>
                      <a:pt x="164" y="35"/>
                      <a:pt x="162" y="36"/>
                      <a:pt x="162" y="37"/>
                    </a:cubicBezTo>
                    <a:cubicBezTo>
                      <a:pt x="162" y="38"/>
                      <a:pt x="164" y="38"/>
                      <a:pt x="164" y="39"/>
                    </a:cubicBezTo>
                    <a:cubicBezTo>
                      <a:pt x="165" y="39"/>
                      <a:pt x="167" y="40"/>
                      <a:pt x="167" y="40"/>
                    </a:cubicBezTo>
                    <a:cubicBezTo>
                      <a:pt x="167" y="41"/>
                      <a:pt x="165" y="42"/>
                      <a:pt x="165" y="43"/>
                    </a:cubicBezTo>
                    <a:cubicBezTo>
                      <a:pt x="165" y="43"/>
                      <a:pt x="167" y="44"/>
                      <a:pt x="167" y="44"/>
                    </a:cubicBezTo>
                    <a:cubicBezTo>
                      <a:pt x="167" y="45"/>
                      <a:pt x="166" y="46"/>
                      <a:pt x="166" y="47"/>
                    </a:cubicBezTo>
                    <a:cubicBezTo>
                      <a:pt x="165" y="47"/>
                      <a:pt x="164" y="48"/>
                      <a:pt x="164" y="49"/>
                    </a:cubicBezTo>
                    <a:cubicBezTo>
                      <a:pt x="164" y="49"/>
                      <a:pt x="166" y="50"/>
                      <a:pt x="166" y="50"/>
                    </a:cubicBezTo>
                    <a:cubicBezTo>
                      <a:pt x="166" y="51"/>
                      <a:pt x="165" y="53"/>
                      <a:pt x="164" y="53"/>
                    </a:cubicBezTo>
                    <a:cubicBezTo>
                      <a:pt x="164" y="53"/>
                      <a:pt x="163" y="51"/>
                      <a:pt x="162" y="51"/>
                    </a:cubicBezTo>
                    <a:cubicBezTo>
                      <a:pt x="162" y="51"/>
                      <a:pt x="161" y="53"/>
                      <a:pt x="160" y="53"/>
                    </a:cubicBezTo>
                    <a:cubicBezTo>
                      <a:pt x="160" y="54"/>
                      <a:pt x="159" y="55"/>
                      <a:pt x="159" y="55"/>
                    </a:cubicBezTo>
                    <a:cubicBezTo>
                      <a:pt x="158" y="56"/>
                      <a:pt x="157" y="57"/>
                      <a:pt x="157" y="58"/>
                    </a:cubicBezTo>
                    <a:cubicBezTo>
                      <a:pt x="157" y="58"/>
                      <a:pt x="159" y="59"/>
                      <a:pt x="159" y="59"/>
                    </a:cubicBezTo>
                    <a:cubicBezTo>
                      <a:pt x="159" y="60"/>
                      <a:pt x="158" y="61"/>
                      <a:pt x="158" y="62"/>
                    </a:cubicBezTo>
                    <a:cubicBezTo>
                      <a:pt x="157" y="62"/>
                      <a:pt x="160" y="63"/>
                      <a:pt x="160" y="63"/>
                    </a:cubicBezTo>
                    <a:cubicBezTo>
                      <a:pt x="160" y="64"/>
                      <a:pt x="158" y="65"/>
                      <a:pt x="158" y="66"/>
                    </a:cubicBezTo>
                    <a:cubicBezTo>
                      <a:pt x="158" y="66"/>
                      <a:pt x="157" y="67"/>
                      <a:pt x="156" y="68"/>
                    </a:cubicBezTo>
                    <a:cubicBezTo>
                      <a:pt x="156" y="68"/>
                      <a:pt x="154" y="66"/>
                      <a:pt x="154" y="66"/>
                    </a:cubicBezTo>
                    <a:cubicBezTo>
                      <a:pt x="154" y="65"/>
                      <a:pt x="156" y="65"/>
                      <a:pt x="156" y="64"/>
                    </a:cubicBezTo>
                    <a:cubicBezTo>
                      <a:pt x="156" y="63"/>
                      <a:pt x="154" y="63"/>
                      <a:pt x="154" y="62"/>
                    </a:cubicBezTo>
                    <a:cubicBezTo>
                      <a:pt x="154" y="62"/>
                      <a:pt x="155" y="60"/>
                      <a:pt x="155" y="60"/>
                    </a:cubicBezTo>
                    <a:cubicBezTo>
                      <a:pt x="155" y="59"/>
                      <a:pt x="154" y="59"/>
                      <a:pt x="153" y="58"/>
                    </a:cubicBezTo>
                    <a:cubicBezTo>
                      <a:pt x="153" y="58"/>
                      <a:pt x="151" y="57"/>
                      <a:pt x="151" y="57"/>
                    </a:cubicBezTo>
                    <a:cubicBezTo>
                      <a:pt x="151" y="56"/>
                      <a:pt x="152" y="55"/>
                      <a:pt x="153" y="54"/>
                    </a:cubicBezTo>
                    <a:cubicBezTo>
                      <a:pt x="153" y="54"/>
                      <a:pt x="154" y="53"/>
                      <a:pt x="154" y="52"/>
                    </a:cubicBezTo>
                    <a:cubicBezTo>
                      <a:pt x="154" y="52"/>
                      <a:pt x="156" y="50"/>
                      <a:pt x="156" y="50"/>
                    </a:cubicBezTo>
                    <a:cubicBezTo>
                      <a:pt x="156" y="49"/>
                      <a:pt x="154" y="49"/>
                      <a:pt x="154" y="48"/>
                    </a:cubicBezTo>
                    <a:cubicBezTo>
                      <a:pt x="154" y="48"/>
                      <a:pt x="152" y="47"/>
                      <a:pt x="151" y="46"/>
                    </a:cubicBezTo>
                    <a:cubicBezTo>
                      <a:pt x="151" y="47"/>
                      <a:pt x="150" y="48"/>
                      <a:pt x="150" y="49"/>
                    </a:cubicBezTo>
                    <a:cubicBezTo>
                      <a:pt x="150" y="49"/>
                      <a:pt x="148" y="51"/>
                      <a:pt x="148" y="51"/>
                    </a:cubicBezTo>
                    <a:cubicBezTo>
                      <a:pt x="148" y="51"/>
                      <a:pt x="150" y="52"/>
                      <a:pt x="150" y="53"/>
                    </a:cubicBezTo>
                    <a:cubicBezTo>
                      <a:pt x="150" y="53"/>
                      <a:pt x="149" y="54"/>
                      <a:pt x="149" y="55"/>
                    </a:cubicBezTo>
                    <a:cubicBezTo>
                      <a:pt x="148" y="56"/>
                      <a:pt x="147" y="56"/>
                      <a:pt x="147" y="57"/>
                    </a:cubicBezTo>
                    <a:cubicBezTo>
                      <a:pt x="146" y="58"/>
                      <a:pt x="146" y="59"/>
                      <a:pt x="145" y="59"/>
                    </a:cubicBezTo>
                    <a:cubicBezTo>
                      <a:pt x="145" y="59"/>
                      <a:pt x="143" y="58"/>
                      <a:pt x="143" y="58"/>
                    </a:cubicBezTo>
                    <a:cubicBezTo>
                      <a:pt x="143" y="57"/>
                      <a:pt x="145" y="56"/>
                      <a:pt x="145" y="55"/>
                    </a:cubicBezTo>
                    <a:cubicBezTo>
                      <a:pt x="144" y="55"/>
                      <a:pt x="143" y="54"/>
                      <a:pt x="142" y="54"/>
                    </a:cubicBezTo>
                    <a:cubicBezTo>
                      <a:pt x="142" y="54"/>
                      <a:pt x="141" y="56"/>
                      <a:pt x="141" y="56"/>
                    </a:cubicBezTo>
                    <a:cubicBezTo>
                      <a:pt x="140" y="56"/>
                      <a:pt x="139" y="54"/>
                      <a:pt x="138" y="54"/>
                    </a:cubicBezTo>
                    <a:cubicBezTo>
                      <a:pt x="138" y="54"/>
                      <a:pt x="137" y="56"/>
                      <a:pt x="137" y="56"/>
                    </a:cubicBezTo>
                    <a:cubicBezTo>
                      <a:pt x="136" y="57"/>
                      <a:pt x="136" y="58"/>
                      <a:pt x="135" y="59"/>
                    </a:cubicBezTo>
                    <a:cubicBezTo>
                      <a:pt x="134" y="60"/>
                      <a:pt x="133" y="62"/>
                      <a:pt x="132" y="63"/>
                    </a:cubicBezTo>
                    <a:cubicBezTo>
                      <a:pt x="130" y="62"/>
                      <a:pt x="129" y="61"/>
                      <a:pt x="127" y="60"/>
                    </a:cubicBezTo>
                    <a:cubicBezTo>
                      <a:pt x="128" y="59"/>
                      <a:pt x="128" y="58"/>
                      <a:pt x="129" y="57"/>
                    </a:cubicBezTo>
                    <a:cubicBezTo>
                      <a:pt x="129" y="57"/>
                      <a:pt x="131" y="56"/>
                      <a:pt x="131" y="55"/>
                    </a:cubicBezTo>
                    <a:cubicBezTo>
                      <a:pt x="131" y="55"/>
                      <a:pt x="128" y="54"/>
                      <a:pt x="128" y="54"/>
                    </a:cubicBezTo>
                    <a:cubicBezTo>
                      <a:pt x="129" y="53"/>
                      <a:pt x="130" y="51"/>
                      <a:pt x="130" y="51"/>
                    </a:cubicBezTo>
                    <a:cubicBezTo>
                      <a:pt x="130" y="51"/>
                      <a:pt x="132" y="53"/>
                      <a:pt x="132" y="53"/>
                    </a:cubicBezTo>
                    <a:cubicBezTo>
                      <a:pt x="133" y="53"/>
                      <a:pt x="134" y="51"/>
                      <a:pt x="134" y="51"/>
                    </a:cubicBezTo>
                    <a:cubicBezTo>
                      <a:pt x="135" y="50"/>
                      <a:pt x="135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8" y="46"/>
                      <a:pt x="139" y="45"/>
                      <a:pt x="139" y="44"/>
                    </a:cubicBezTo>
                    <a:cubicBezTo>
                      <a:pt x="140" y="43"/>
                      <a:pt x="140" y="43"/>
                      <a:pt x="141" y="42"/>
                    </a:cubicBezTo>
                    <a:cubicBezTo>
                      <a:pt x="141" y="42"/>
                      <a:pt x="139" y="40"/>
                      <a:pt x="139" y="40"/>
                    </a:cubicBezTo>
                    <a:cubicBezTo>
                      <a:pt x="138" y="40"/>
                      <a:pt x="138" y="42"/>
                      <a:pt x="137" y="42"/>
                    </a:cubicBezTo>
                    <a:cubicBezTo>
                      <a:pt x="136" y="42"/>
                      <a:pt x="135" y="40"/>
                      <a:pt x="135" y="41"/>
                    </a:cubicBezTo>
                    <a:cubicBezTo>
                      <a:pt x="134" y="41"/>
                      <a:pt x="133" y="42"/>
                      <a:pt x="133" y="43"/>
                    </a:cubicBezTo>
                    <a:cubicBezTo>
                      <a:pt x="133" y="43"/>
                      <a:pt x="135" y="44"/>
                      <a:pt x="135" y="45"/>
                    </a:cubicBezTo>
                    <a:cubicBezTo>
                      <a:pt x="135" y="45"/>
                      <a:pt x="134" y="47"/>
                      <a:pt x="133" y="47"/>
                    </a:cubicBezTo>
                    <a:cubicBezTo>
                      <a:pt x="133" y="47"/>
                      <a:pt x="131" y="45"/>
                      <a:pt x="131" y="45"/>
                    </a:cubicBezTo>
                    <a:cubicBezTo>
                      <a:pt x="131" y="46"/>
                      <a:pt x="130" y="47"/>
                      <a:pt x="130" y="47"/>
                    </a:cubicBezTo>
                    <a:cubicBezTo>
                      <a:pt x="129" y="48"/>
                      <a:pt x="128" y="49"/>
                      <a:pt x="128" y="50"/>
                    </a:cubicBezTo>
                    <a:cubicBezTo>
                      <a:pt x="127" y="50"/>
                      <a:pt x="127" y="51"/>
                      <a:pt x="126" y="52"/>
                    </a:cubicBezTo>
                    <a:cubicBezTo>
                      <a:pt x="126" y="52"/>
                      <a:pt x="125" y="54"/>
                      <a:pt x="124" y="54"/>
                    </a:cubicBezTo>
                    <a:cubicBezTo>
                      <a:pt x="124" y="54"/>
                      <a:pt x="122" y="52"/>
                      <a:pt x="122" y="52"/>
                    </a:cubicBezTo>
                    <a:cubicBezTo>
                      <a:pt x="122" y="52"/>
                      <a:pt x="121" y="54"/>
                      <a:pt x="121" y="55"/>
                    </a:cubicBezTo>
                    <a:cubicBezTo>
                      <a:pt x="120" y="55"/>
                      <a:pt x="119" y="56"/>
                      <a:pt x="119" y="57"/>
                    </a:cubicBezTo>
                    <a:cubicBezTo>
                      <a:pt x="118" y="57"/>
                      <a:pt x="118" y="59"/>
                      <a:pt x="117" y="59"/>
                    </a:cubicBezTo>
                    <a:cubicBezTo>
                      <a:pt x="117" y="59"/>
                      <a:pt x="115" y="57"/>
                      <a:pt x="115" y="57"/>
                    </a:cubicBezTo>
                    <a:cubicBezTo>
                      <a:pt x="114" y="57"/>
                      <a:pt x="114" y="59"/>
                      <a:pt x="113" y="60"/>
                    </a:cubicBezTo>
                    <a:cubicBezTo>
                      <a:pt x="113" y="60"/>
                      <a:pt x="112" y="58"/>
                      <a:pt x="111" y="58"/>
                    </a:cubicBezTo>
                    <a:cubicBezTo>
                      <a:pt x="111" y="58"/>
                      <a:pt x="110" y="60"/>
                      <a:pt x="109" y="60"/>
                    </a:cubicBezTo>
                    <a:cubicBezTo>
                      <a:pt x="109" y="60"/>
                      <a:pt x="108" y="59"/>
                      <a:pt x="107" y="58"/>
                    </a:cubicBezTo>
                    <a:cubicBezTo>
                      <a:pt x="106" y="58"/>
                      <a:pt x="106" y="57"/>
                      <a:pt x="105" y="57"/>
                    </a:cubicBezTo>
                    <a:cubicBezTo>
                      <a:pt x="104" y="56"/>
                      <a:pt x="103" y="55"/>
                      <a:pt x="103" y="55"/>
                    </a:cubicBezTo>
                    <a:cubicBezTo>
                      <a:pt x="102" y="55"/>
                      <a:pt x="101" y="57"/>
                      <a:pt x="101" y="57"/>
                    </a:cubicBezTo>
                    <a:cubicBezTo>
                      <a:pt x="101" y="57"/>
                      <a:pt x="103" y="59"/>
                      <a:pt x="103" y="59"/>
                    </a:cubicBezTo>
                    <a:cubicBezTo>
                      <a:pt x="103" y="59"/>
                      <a:pt x="102" y="61"/>
                      <a:pt x="101" y="61"/>
                    </a:cubicBezTo>
                    <a:cubicBezTo>
                      <a:pt x="101" y="61"/>
                      <a:pt x="99" y="60"/>
                      <a:pt x="99" y="59"/>
                    </a:cubicBezTo>
                    <a:cubicBezTo>
                      <a:pt x="99" y="59"/>
                      <a:pt x="101" y="57"/>
                      <a:pt x="101" y="57"/>
                    </a:cubicBezTo>
                    <a:cubicBezTo>
                      <a:pt x="101" y="57"/>
                      <a:pt x="99" y="56"/>
                      <a:pt x="99" y="56"/>
                    </a:cubicBezTo>
                    <a:cubicBezTo>
                      <a:pt x="98" y="55"/>
                      <a:pt x="97" y="54"/>
                      <a:pt x="96" y="54"/>
                    </a:cubicBezTo>
                    <a:cubicBezTo>
                      <a:pt x="96" y="53"/>
                      <a:pt x="95" y="53"/>
                      <a:pt x="94" y="52"/>
                    </a:cubicBezTo>
                    <a:cubicBezTo>
                      <a:pt x="93" y="52"/>
                      <a:pt x="93" y="51"/>
                      <a:pt x="92" y="50"/>
                    </a:cubicBezTo>
                    <a:cubicBezTo>
                      <a:pt x="91" y="50"/>
                      <a:pt x="90" y="49"/>
                      <a:pt x="90" y="49"/>
                    </a:cubicBezTo>
                    <a:cubicBezTo>
                      <a:pt x="89" y="49"/>
                      <a:pt x="89" y="50"/>
                      <a:pt x="88" y="51"/>
                    </a:cubicBezTo>
                    <a:cubicBezTo>
                      <a:pt x="88" y="51"/>
                      <a:pt x="87" y="53"/>
                      <a:pt x="86" y="53"/>
                    </a:cubicBezTo>
                    <a:cubicBezTo>
                      <a:pt x="86" y="53"/>
                      <a:pt x="84" y="51"/>
                      <a:pt x="84" y="51"/>
                    </a:cubicBezTo>
                    <a:cubicBezTo>
                      <a:pt x="83" y="52"/>
                      <a:pt x="83" y="53"/>
                      <a:pt x="82" y="54"/>
                    </a:cubicBezTo>
                    <a:cubicBezTo>
                      <a:pt x="82" y="54"/>
                      <a:pt x="81" y="55"/>
                      <a:pt x="81" y="56"/>
                    </a:cubicBezTo>
                    <a:cubicBezTo>
                      <a:pt x="80" y="57"/>
                      <a:pt x="79" y="57"/>
                      <a:pt x="79" y="58"/>
                    </a:cubicBezTo>
                    <a:cubicBezTo>
                      <a:pt x="78" y="59"/>
                      <a:pt x="78" y="60"/>
                      <a:pt x="77" y="60"/>
                    </a:cubicBezTo>
                    <a:cubicBezTo>
                      <a:pt x="77" y="61"/>
                      <a:pt x="76" y="63"/>
                      <a:pt x="76" y="63"/>
                    </a:cubicBezTo>
                    <a:cubicBezTo>
                      <a:pt x="75" y="63"/>
                      <a:pt x="73" y="61"/>
                      <a:pt x="73" y="61"/>
                    </a:cubicBezTo>
                    <a:cubicBezTo>
                      <a:pt x="73" y="61"/>
                      <a:pt x="75" y="59"/>
                      <a:pt x="75" y="59"/>
                    </a:cubicBezTo>
                    <a:cubicBezTo>
                      <a:pt x="75" y="58"/>
                      <a:pt x="73" y="57"/>
                      <a:pt x="73" y="57"/>
                    </a:cubicBezTo>
                    <a:cubicBezTo>
                      <a:pt x="72" y="57"/>
                      <a:pt x="71" y="59"/>
                      <a:pt x="71" y="59"/>
                    </a:cubicBezTo>
                    <a:cubicBezTo>
                      <a:pt x="70" y="59"/>
                      <a:pt x="69" y="58"/>
                      <a:pt x="69" y="58"/>
                    </a:cubicBezTo>
                    <a:cubicBezTo>
                      <a:pt x="68" y="57"/>
                      <a:pt x="67" y="56"/>
                      <a:pt x="67" y="56"/>
                    </a:cubicBezTo>
                    <a:cubicBezTo>
                      <a:pt x="66" y="55"/>
                      <a:pt x="65" y="55"/>
                      <a:pt x="64" y="54"/>
                    </a:cubicBezTo>
                    <a:cubicBezTo>
                      <a:pt x="64" y="55"/>
                      <a:pt x="63" y="56"/>
                      <a:pt x="63" y="56"/>
                    </a:cubicBezTo>
                    <a:close/>
                    <a:moveTo>
                      <a:pt x="163" y="13"/>
                    </a:moveTo>
                    <a:cubicBezTo>
                      <a:pt x="163" y="13"/>
                      <a:pt x="162" y="15"/>
                      <a:pt x="161" y="15"/>
                    </a:cubicBezTo>
                    <a:cubicBezTo>
                      <a:pt x="161" y="16"/>
                      <a:pt x="160" y="17"/>
                      <a:pt x="160" y="17"/>
                    </a:cubicBezTo>
                    <a:cubicBezTo>
                      <a:pt x="159" y="18"/>
                      <a:pt x="162" y="19"/>
                      <a:pt x="162" y="19"/>
                    </a:cubicBezTo>
                    <a:cubicBezTo>
                      <a:pt x="162" y="19"/>
                      <a:pt x="160" y="21"/>
                      <a:pt x="160" y="21"/>
                    </a:cubicBezTo>
                    <a:cubicBezTo>
                      <a:pt x="160" y="21"/>
                      <a:pt x="162" y="23"/>
                      <a:pt x="162" y="23"/>
                    </a:cubicBezTo>
                    <a:cubicBezTo>
                      <a:pt x="163" y="23"/>
                      <a:pt x="164" y="21"/>
                      <a:pt x="164" y="21"/>
                    </a:cubicBezTo>
                    <a:cubicBezTo>
                      <a:pt x="165" y="20"/>
                      <a:pt x="165" y="19"/>
                      <a:pt x="166" y="18"/>
                    </a:cubicBezTo>
                    <a:cubicBezTo>
                      <a:pt x="166" y="18"/>
                      <a:pt x="164" y="17"/>
                      <a:pt x="164" y="17"/>
                    </a:cubicBezTo>
                    <a:cubicBezTo>
                      <a:pt x="163" y="16"/>
                      <a:pt x="165" y="15"/>
                      <a:pt x="165" y="15"/>
                    </a:cubicBezTo>
                    <a:cubicBezTo>
                      <a:pt x="165" y="15"/>
                      <a:pt x="163" y="13"/>
                      <a:pt x="163" y="13"/>
                    </a:cubicBezTo>
                    <a:close/>
                    <a:moveTo>
                      <a:pt x="367" y="24"/>
                    </a:moveTo>
                    <a:cubicBezTo>
                      <a:pt x="367" y="24"/>
                      <a:pt x="368" y="21"/>
                      <a:pt x="368" y="21"/>
                    </a:cubicBezTo>
                    <a:cubicBezTo>
                      <a:pt x="368" y="21"/>
                      <a:pt x="367" y="20"/>
                      <a:pt x="366" y="20"/>
                    </a:cubicBezTo>
                    <a:cubicBezTo>
                      <a:pt x="366" y="19"/>
                      <a:pt x="364" y="18"/>
                      <a:pt x="364" y="18"/>
                    </a:cubicBezTo>
                    <a:cubicBezTo>
                      <a:pt x="364" y="18"/>
                      <a:pt x="363" y="20"/>
                      <a:pt x="362" y="20"/>
                    </a:cubicBezTo>
                    <a:cubicBezTo>
                      <a:pt x="362" y="21"/>
                      <a:pt x="361" y="22"/>
                      <a:pt x="361" y="22"/>
                    </a:cubicBezTo>
                    <a:cubicBezTo>
                      <a:pt x="360" y="23"/>
                      <a:pt x="359" y="24"/>
                      <a:pt x="359" y="25"/>
                    </a:cubicBezTo>
                    <a:cubicBezTo>
                      <a:pt x="359" y="25"/>
                      <a:pt x="357" y="26"/>
                      <a:pt x="357" y="27"/>
                    </a:cubicBezTo>
                    <a:cubicBezTo>
                      <a:pt x="357" y="27"/>
                      <a:pt x="359" y="29"/>
                      <a:pt x="359" y="29"/>
                    </a:cubicBezTo>
                    <a:cubicBezTo>
                      <a:pt x="360" y="28"/>
                      <a:pt x="361" y="27"/>
                      <a:pt x="361" y="26"/>
                    </a:cubicBezTo>
                    <a:cubicBezTo>
                      <a:pt x="362" y="25"/>
                      <a:pt x="363" y="23"/>
                      <a:pt x="365" y="22"/>
                    </a:cubicBezTo>
                    <a:cubicBezTo>
                      <a:pt x="365" y="22"/>
                      <a:pt x="366" y="24"/>
                      <a:pt x="367" y="24"/>
                    </a:cubicBezTo>
                    <a:close/>
                    <a:moveTo>
                      <a:pt x="592" y="15"/>
                    </a:moveTo>
                    <a:cubicBezTo>
                      <a:pt x="592" y="16"/>
                      <a:pt x="591" y="17"/>
                      <a:pt x="590" y="18"/>
                    </a:cubicBezTo>
                    <a:cubicBezTo>
                      <a:pt x="590" y="18"/>
                      <a:pt x="593" y="19"/>
                      <a:pt x="593" y="19"/>
                    </a:cubicBezTo>
                    <a:cubicBezTo>
                      <a:pt x="593" y="20"/>
                      <a:pt x="591" y="21"/>
                      <a:pt x="591" y="21"/>
                    </a:cubicBezTo>
                    <a:cubicBezTo>
                      <a:pt x="591" y="22"/>
                      <a:pt x="590" y="23"/>
                      <a:pt x="589" y="24"/>
                    </a:cubicBezTo>
                    <a:cubicBezTo>
                      <a:pt x="589" y="24"/>
                      <a:pt x="588" y="25"/>
                      <a:pt x="587" y="26"/>
                    </a:cubicBezTo>
                    <a:cubicBezTo>
                      <a:pt x="588" y="26"/>
                      <a:pt x="589" y="28"/>
                      <a:pt x="590" y="28"/>
                    </a:cubicBezTo>
                    <a:cubicBezTo>
                      <a:pt x="590" y="27"/>
                      <a:pt x="591" y="26"/>
                      <a:pt x="591" y="25"/>
                    </a:cubicBezTo>
                    <a:cubicBezTo>
                      <a:pt x="592" y="25"/>
                      <a:pt x="593" y="24"/>
                      <a:pt x="593" y="23"/>
                    </a:cubicBezTo>
                    <a:cubicBezTo>
                      <a:pt x="594" y="22"/>
                      <a:pt x="594" y="22"/>
                      <a:pt x="595" y="21"/>
                    </a:cubicBezTo>
                    <a:cubicBezTo>
                      <a:pt x="596" y="19"/>
                      <a:pt x="597" y="18"/>
                      <a:pt x="598" y="16"/>
                    </a:cubicBezTo>
                    <a:cubicBezTo>
                      <a:pt x="597" y="15"/>
                      <a:pt x="595" y="14"/>
                      <a:pt x="594" y="13"/>
                    </a:cubicBezTo>
                    <a:cubicBezTo>
                      <a:pt x="593" y="14"/>
                      <a:pt x="593" y="15"/>
                      <a:pt x="592" y="15"/>
                    </a:cubicBezTo>
                    <a:close/>
                    <a:moveTo>
                      <a:pt x="554" y="57"/>
                    </a:moveTo>
                    <a:cubicBezTo>
                      <a:pt x="554" y="56"/>
                      <a:pt x="555" y="55"/>
                      <a:pt x="555" y="54"/>
                    </a:cubicBezTo>
                    <a:cubicBezTo>
                      <a:pt x="555" y="54"/>
                      <a:pt x="553" y="53"/>
                      <a:pt x="553" y="53"/>
                    </a:cubicBezTo>
                    <a:cubicBezTo>
                      <a:pt x="553" y="52"/>
                      <a:pt x="555" y="51"/>
                      <a:pt x="555" y="50"/>
                    </a:cubicBezTo>
                    <a:cubicBezTo>
                      <a:pt x="555" y="50"/>
                      <a:pt x="553" y="49"/>
                      <a:pt x="552" y="49"/>
                    </a:cubicBezTo>
                    <a:cubicBezTo>
                      <a:pt x="552" y="48"/>
                      <a:pt x="554" y="47"/>
                      <a:pt x="554" y="46"/>
                    </a:cubicBezTo>
                    <a:cubicBezTo>
                      <a:pt x="554" y="46"/>
                      <a:pt x="556" y="45"/>
                      <a:pt x="556" y="44"/>
                    </a:cubicBezTo>
                    <a:cubicBezTo>
                      <a:pt x="556" y="44"/>
                      <a:pt x="554" y="43"/>
                      <a:pt x="554" y="43"/>
                    </a:cubicBezTo>
                    <a:cubicBezTo>
                      <a:pt x="553" y="43"/>
                      <a:pt x="553" y="44"/>
                      <a:pt x="552" y="45"/>
                    </a:cubicBezTo>
                    <a:cubicBezTo>
                      <a:pt x="551" y="45"/>
                      <a:pt x="551" y="46"/>
                      <a:pt x="550" y="47"/>
                    </a:cubicBezTo>
                    <a:cubicBezTo>
                      <a:pt x="550" y="48"/>
                      <a:pt x="549" y="49"/>
                      <a:pt x="549" y="49"/>
                    </a:cubicBezTo>
                    <a:cubicBezTo>
                      <a:pt x="548" y="50"/>
                      <a:pt x="551" y="50"/>
                      <a:pt x="551" y="51"/>
                    </a:cubicBezTo>
                    <a:cubicBezTo>
                      <a:pt x="551" y="52"/>
                      <a:pt x="549" y="52"/>
                      <a:pt x="549" y="53"/>
                    </a:cubicBezTo>
                    <a:cubicBezTo>
                      <a:pt x="549" y="54"/>
                      <a:pt x="551" y="54"/>
                      <a:pt x="551" y="55"/>
                    </a:cubicBezTo>
                    <a:cubicBezTo>
                      <a:pt x="551" y="55"/>
                      <a:pt x="550" y="57"/>
                      <a:pt x="550" y="57"/>
                    </a:cubicBezTo>
                    <a:cubicBezTo>
                      <a:pt x="550" y="58"/>
                      <a:pt x="552" y="58"/>
                      <a:pt x="552" y="59"/>
                    </a:cubicBezTo>
                    <a:cubicBezTo>
                      <a:pt x="552" y="58"/>
                      <a:pt x="553" y="57"/>
                      <a:pt x="554" y="57"/>
                    </a:cubicBezTo>
                    <a:close/>
                    <a:moveTo>
                      <a:pt x="352" y="51"/>
                    </a:moveTo>
                    <a:cubicBezTo>
                      <a:pt x="351" y="50"/>
                      <a:pt x="350" y="49"/>
                      <a:pt x="348" y="48"/>
                    </a:cubicBezTo>
                    <a:cubicBezTo>
                      <a:pt x="347" y="50"/>
                      <a:pt x="346" y="51"/>
                      <a:pt x="345" y="53"/>
                    </a:cubicBezTo>
                    <a:cubicBezTo>
                      <a:pt x="346" y="54"/>
                      <a:pt x="348" y="55"/>
                      <a:pt x="349" y="56"/>
                    </a:cubicBezTo>
                    <a:cubicBezTo>
                      <a:pt x="350" y="54"/>
                      <a:pt x="351" y="53"/>
                      <a:pt x="352" y="51"/>
                    </a:cubicBezTo>
                    <a:close/>
                    <a:moveTo>
                      <a:pt x="11" y="45"/>
                    </a:moveTo>
                    <a:cubicBezTo>
                      <a:pt x="11" y="45"/>
                      <a:pt x="13" y="47"/>
                      <a:pt x="13" y="47"/>
                    </a:cubicBezTo>
                    <a:cubicBezTo>
                      <a:pt x="14" y="47"/>
                      <a:pt x="15" y="45"/>
                      <a:pt x="15" y="45"/>
                    </a:cubicBezTo>
                    <a:cubicBezTo>
                      <a:pt x="15" y="44"/>
                      <a:pt x="13" y="43"/>
                      <a:pt x="13" y="43"/>
                    </a:cubicBezTo>
                    <a:cubicBezTo>
                      <a:pt x="12" y="43"/>
                      <a:pt x="11" y="41"/>
                      <a:pt x="11" y="41"/>
                    </a:cubicBezTo>
                    <a:cubicBezTo>
                      <a:pt x="10" y="41"/>
                      <a:pt x="9" y="43"/>
                      <a:pt x="9" y="44"/>
                    </a:cubicBezTo>
                    <a:cubicBezTo>
                      <a:pt x="9" y="44"/>
                      <a:pt x="7" y="45"/>
                      <a:pt x="7" y="46"/>
                    </a:cubicBezTo>
                    <a:cubicBezTo>
                      <a:pt x="7" y="46"/>
                      <a:pt x="9" y="47"/>
                      <a:pt x="9" y="47"/>
                    </a:cubicBezTo>
                    <a:cubicBezTo>
                      <a:pt x="10" y="47"/>
                      <a:pt x="10" y="45"/>
                      <a:pt x="11" y="45"/>
                    </a:cubicBezTo>
                    <a:close/>
                    <a:moveTo>
                      <a:pt x="51" y="44"/>
                    </a:moveTo>
                    <a:cubicBezTo>
                      <a:pt x="51" y="44"/>
                      <a:pt x="52" y="42"/>
                      <a:pt x="53" y="42"/>
                    </a:cubicBezTo>
                    <a:cubicBezTo>
                      <a:pt x="53" y="42"/>
                      <a:pt x="55" y="44"/>
                      <a:pt x="55" y="43"/>
                    </a:cubicBezTo>
                    <a:cubicBezTo>
                      <a:pt x="55" y="43"/>
                      <a:pt x="56" y="42"/>
                      <a:pt x="57" y="41"/>
                    </a:cubicBezTo>
                    <a:cubicBezTo>
                      <a:pt x="57" y="40"/>
                      <a:pt x="58" y="40"/>
                      <a:pt x="58" y="39"/>
                    </a:cubicBezTo>
                    <a:cubicBezTo>
                      <a:pt x="57" y="39"/>
                      <a:pt x="57" y="37"/>
                      <a:pt x="56" y="37"/>
                    </a:cubicBezTo>
                    <a:cubicBezTo>
                      <a:pt x="56" y="37"/>
                      <a:pt x="55" y="39"/>
                      <a:pt x="54" y="39"/>
                    </a:cubicBezTo>
                    <a:cubicBezTo>
                      <a:pt x="54" y="39"/>
                      <a:pt x="52" y="38"/>
                      <a:pt x="52" y="38"/>
                    </a:cubicBezTo>
                    <a:cubicBezTo>
                      <a:pt x="52" y="38"/>
                      <a:pt x="51" y="39"/>
                      <a:pt x="50" y="40"/>
                    </a:cubicBezTo>
                    <a:cubicBezTo>
                      <a:pt x="50" y="41"/>
                      <a:pt x="49" y="41"/>
                      <a:pt x="49" y="42"/>
                    </a:cubicBezTo>
                    <a:cubicBezTo>
                      <a:pt x="50" y="42"/>
                      <a:pt x="50" y="44"/>
                      <a:pt x="51" y="44"/>
                    </a:cubicBezTo>
                    <a:close/>
                    <a:moveTo>
                      <a:pt x="63" y="28"/>
                    </a:moveTo>
                    <a:cubicBezTo>
                      <a:pt x="63" y="28"/>
                      <a:pt x="61" y="27"/>
                      <a:pt x="61" y="27"/>
                    </a:cubicBezTo>
                    <a:cubicBezTo>
                      <a:pt x="60" y="26"/>
                      <a:pt x="59" y="25"/>
                      <a:pt x="58" y="25"/>
                    </a:cubicBezTo>
                    <a:cubicBezTo>
                      <a:pt x="58" y="25"/>
                      <a:pt x="57" y="27"/>
                      <a:pt x="57" y="27"/>
                    </a:cubicBezTo>
                    <a:cubicBezTo>
                      <a:pt x="56" y="27"/>
                      <a:pt x="55" y="29"/>
                      <a:pt x="55" y="29"/>
                    </a:cubicBezTo>
                    <a:cubicBezTo>
                      <a:pt x="55" y="30"/>
                      <a:pt x="57" y="31"/>
                      <a:pt x="57" y="31"/>
                    </a:cubicBezTo>
                    <a:cubicBezTo>
                      <a:pt x="58" y="31"/>
                      <a:pt x="59" y="33"/>
                      <a:pt x="59" y="33"/>
                    </a:cubicBezTo>
                    <a:cubicBezTo>
                      <a:pt x="60" y="33"/>
                      <a:pt x="61" y="31"/>
                      <a:pt x="61" y="30"/>
                    </a:cubicBezTo>
                    <a:cubicBezTo>
                      <a:pt x="61" y="30"/>
                      <a:pt x="63" y="29"/>
                      <a:pt x="63" y="28"/>
                    </a:cubicBezTo>
                    <a:close/>
                    <a:moveTo>
                      <a:pt x="108" y="48"/>
                    </a:moveTo>
                    <a:cubicBezTo>
                      <a:pt x="108" y="48"/>
                      <a:pt x="106" y="47"/>
                      <a:pt x="105" y="47"/>
                    </a:cubicBezTo>
                    <a:cubicBezTo>
                      <a:pt x="105" y="46"/>
                      <a:pt x="103" y="45"/>
                      <a:pt x="103" y="45"/>
                    </a:cubicBezTo>
                    <a:cubicBezTo>
                      <a:pt x="103" y="45"/>
                      <a:pt x="102" y="47"/>
                      <a:pt x="101" y="47"/>
                    </a:cubicBezTo>
                    <a:cubicBezTo>
                      <a:pt x="101" y="47"/>
                      <a:pt x="100" y="49"/>
                      <a:pt x="100" y="49"/>
                    </a:cubicBezTo>
                    <a:cubicBezTo>
                      <a:pt x="100" y="50"/>
                      <a:pt x="102" y="51"/>
                      <a:pt x="102" y="51"/>
                    </a:cubicBezTo>
                    <a:cubicBezTo>
                      <a:pt x="102" y="51"/>
                      <a:pt x="104" y="53"/>
                      <a:pt x="104" y="53"/>
                    </a:cubicBezTo>
                    <a:cubicBezTo>
                      <a:pt x="105" y="53"/>
                      <a:pt x="106" y="51"/>
                      <a:pt x="106" y="51"/>
                    </a:cubicBezTo>
                    <a:cubicBezTo>
                      <a:pt x="106" y="50"/>
                      <a:pt x="108" y="49"/>
                      <a:pt x="108" y="48"/>
                    </a:cubicBezTo>
                    <a:close/>
                    <a:moveTo>
                      <a:pt x="116" y="51"/>
                    </a:moveTo>
                    <a:cubicBezTo>
                      <a:pt x="116" y="51"/>
                      <a:pt x="117" y="49"/>
                      <a:pt x="118" y="49"/>
                    </a:cubicBezTo>
                    <a:cubicBezTo>
                      <a:pt x="118" y="48"/>
                      <a:pt x="119" y="47"/>
                      <a:pt x="119" y="47"/>
                    </a:cubicBezTo>
                    <a:cubicBezTo>
                      <a:pt x="120" y="46"/>
                      <a:pt x="121" y="45"/>
                      <a:pt x="121" y="44"/>
                    </a:cubicBezTo>
                    <a:cubicBezTo>
                      <a:pt x="121" y="44"/>
                      <a:pt x="119" y="43"/>
                      <a:pt x="119" y="43"/>
                    </a:cubicBezTo>
                    <a:cubicBezTo>
                      <a:pt x="119" y="43"/>
                      <a:pt x="117" y="41"/>
                      <a:pt x="117" y="41"/>
                    </a:cubicBezTo>
                    <a:cubicBezTo>
                      <a:pt x="116" y="41"/>
                      <a:pt x="115" y="43"/>
                      <a:pt x="115" y="43"/>
                    </a:cubicBezTo>
                    <a:cubicBezTo>
                      <a:pt x="114" y="44"/>
                      <a:pt x="114" y="45"/>
                      <a:pt x="113" y="46"/>
                    </a:cubicBezTo>
                    <a:cubicBezTo>
                      <a:pt x="113" y="46"/>
                      <a:pt x="115" y="47"/>
                      <a:pt x="116" y="47"/>
                    </a:cubicBezTo>
                    <a:cubicBezTo>
                      <a:pt x="116" y="48"/>
                      <a:pt x="114" y="49"/>
                      <a:pt x="114" y="49"/>
                    </a:cubicBezTo>
                    <a:cubicBezTo>
                      <a:pt x="114" y="49"/>
                      <a:pt x="116" y="51"/>
                      <a:pt x="116" y="51"/>
                    </a:cubicBezTo>
                    <a:close/>
                    <a:moveTo>
                      <a:pt x="177" y="27"/>
                    </a:moveTo>
                    <a:cubicBezTo>
                      <a:pt x="178" y="27"/>
                      <a:pt x="178" y="29"/>
                      <a:pt x="179" y="29"/>
                    </a:cubicBezTo>
                    <a:cubicBezTo>
                      <a:pt x="180" y="29"/>
                      <a:pt x="180" y="27"/>
                      <a:pt x="181" y="26"/>
                    </a:cubicBezTo>
                    <a:cubicBezTo>
                      <a:pt x="181" y="26"/>
                      <a:pt x="182" y="24"/>
                      <a:pt x="183" y="24"/>
                    </a:cubicBezTo>
                    <a:cubicBezTo>
                      <a:pt x="183" y="24"/>
                      <a:pt x="185" y="26"/>
                      <a:pt x="185" y="26"/>
                    </a:cubicBezTo>
                    <a:cubicBezTo>
                      <a:pt x="185" y="25"/>
                      <a:pt x="186" y="24"/>
                      <a:pt x="186" y="24"/>
                    </a:cubicBezTo>
                    <a:cubicBezTo>
                      <a:pt x="188" y="22"/>
                      <a:pt x="189" y="21"/>
                      <a:pt x="190" y="19"/>
                    </a:cubicBezTo>
                    <a:cubicBezTo>
                      <a:pt x="191" y="19"/>
                      <a:pt x="191" y="21"/>
                      <a:pt x="192" y="21"/>
                    </a:cubicBezTo>
                    <a:cubicBezTo>
                      <a:pt x="192" y="21"/>
                      <a:pt x="194" y="19"/>
                      <a:pt x="194" y="19"/>
                    </a:cubicBezTo>
                    <a:cubicBezTo>
                      <a:pt x="194" y="19"/>
                      <a:pt x="192" y="17"/>
                      <a:pt x="192" y="17"/>
                    </a:cubicBezTo>
                    <a:cubicBezTo>
                      <a:pt x="191" y="17"/>
                      <a:pt x="190" y="19"/>
                      <a:pt x="190" y="19"/>
                    </a:cubicBezTo>
                    <a:cubicBezTo>
                      <a:pt x="189" y="19"/>
                      <a:pt x="188" y="17"/>
                      <a:pt x="188" y="18"/>
                    </a:cubicBezTo>
                    <a:cubicBezTo>
                      <a:pt x="187" y="18"/>
                      <a:pt x="186" y="20"/>
                      <a:pt x="186" y="20"/>
                    </a:cubicBezTo>
                    <a:cubicBezTo>
                      <a:pt x="185" y="20"/>
                      <a:pt x="184" y="18"/>
                      <a:pt x="184" y="18"/>
                    </a:cubicBezTo>
                    <a:cubicBezTo>
                      <a:pt x="183" y="18"/>
                      <a:pt x="182" y="16"/>
                      <a:pt x="181" y="16"/>
                    </a:cubicBezTo>
                    <a:cubicBezTo>
                      <a:pt x="181" y="17"/>
                      <a:pt x="180" y="18"/>
                      <a:pt x="180" y="19"/>
                    </a:cubicBezTo>
                    <a:cubicBezTo>
                      <a:pt x="179" y="19"/>
                      <a:pt x="179" y="20"/>
                      <a:pt x="178" y="21"/>
                    </a:cubicBezTo>
                    <a:cubicBezTo>
                      <a:pt x="178" y="22"/>
                      <a:pt x="177" y="22"/>
                      <a:pt x="176" y="23"/>
                    </a:cubicBezTo>
                    <a:cubicBezTo>
                      <a:pt x="176" y="24"/>
                      <a:pt x="175" y="25"/>
                      <a:pt x="175" y="25"/>
                    </a:cubicBezTo>
                    <a:cubicBezTo>
                      <a:pt x="174" y="26"/>
                      <a:pt x="173" y="27"/>
                      <a:pt x="173" y="27"/>
                    </a:cubicBezTo>
                    <a:cubicBezTo>
                      <a:pt x="173" y="28"/>
                      <a:pt x="175" y="29"/>
                      <a:pt x="175" y="29"/>
                    </a:cubicBezTo>
                    <a:cubicBezTo>
                      <a:pt x="176" y="28"/>
                      <a:pt x="176" y="28"/>
                      <a:pt x="177" y="27"/>
                    </a:cubicBezTo>
                    <a:close/>
                    <a:moveTo>
                      <a:pt x="206" y="49"/>
                    </a:moveTo>
                    <a:cubicBezTo>
                      <a:pt x="206" y="49"/>
                      <a:pt x="207" y="47"/>
                      <a:pt x="208" y="47"/>
                    </a:cubicBezTo>
                    <a:cubicBezTo>
                      <a:pt x="208" y="47"/>
                      <a:pt x="205" y="45"/>
                      <a:pt x="205" y="45"/>
                    </a:cubicBezTo>
                    <a:cubicBezTo>
                      <a:pt x="205" y="45"/>
                      <a:pt x="207" y="44"/>
                      <a:pt x="207" y="43"/>
                    </a:cubicBezTo>
                    <a:cubicBezTo>
                      <a:pt x="207" y="42"/>
                      <a:pt x="208" y="41"/>
                      <a:pt x="209" y="41"/>
                    </a:cubicBezTo>
                    <a:cubicBezTo>
                      <a:pt x="209" y="40"/>
                      <a:pt x="210" y="39"/>
                      <a:pt x="211" y="38"/>
                    </a:cubicBezTo>
                    <a:cubicBezTo>
                      <a:pt x="211" y="38"/>
                      <a:pt x="208" y="37"/>
                      <a:pt x="208" y="37"/>
                    </a:cubicBezTo>
                    <a:cubicBezTo>
                      <a:pt x="208" y="36"/>
                      <a:pt x="210" y="35"/>
                      <a:pt x="210" y="35"/>
                    </a:cubicBezTo>
                    <a:cubicBezTo>
                      <a:pt x="210" y="35"/>
                      <a:pt x="208" y="33"/>
                      <a:pt x="208" y="33"/>
                    </a:cubicBezTo>
                    <a:cubicBezTo>
                      <a:pt x="207" y="33"/>
                      <a:pt x="207" y="34"/>
                      <a:pt x="206" y="35"/>
                    </a:cubicBezTo>
                    <a:cubicBezTo>
                      <a:pt x="206" y="35"/>
                      <a:pt x="204" y="37"/>
                      <a:pt x="204" y="37"/>
                    </a:cubicBezTo>
                    <a:cubicBezTo>
                      <a:pt x="204" y="38"/>
                      <a:pt x="207" y="39"/>
                      <a:pt x="207" y="39"/>
                    </a:cubicBezTo>
                    <a:cubicBezTo>
                      <a:pt x="206" y="40"/>
                      <a:pt x="205" y="41"/>
                      <a:pt x="205" y="41"/>
                    </a:cubicBezTo>
                    <a:cubicBezTo>
                      <a:pt x="204" y="42"/>
                      <a:pt x="203" y="43"/>
                      <a:pt x="203" y="43"/>
                    </a:cubicBezTo>
                    <a:cubicBezTo>
                      <a:pt x="203" y="44"/>
                      <a:pt x="201" y="45"/>
                      <a:pt x="201" y="46"/>
                    </a:cubicBezTo>
                    <a:cubicBezTo>
                      <a:pt x="202" y="46"/>
                      <a:pt x="203" y="47"/>
                      <a:pt x="204" y="47"/>
                    </a:cubicBezTo>
                    <a:cubicBezTo>
                      <a:pt x="204" y="47"/>
                      <a:pt x="205" y="49"/>
                      <a:pt x="206" y="49"/>
                    </a:cubicBezTo>
                    <a:close/>
                    <a:moveTo>
                      <a:pt x="240" y="51"/>
                    </a:moveTo>
                    <a:cubicBezTo>
                      <a:pt x="240" y="50"/>
                      <a:pt x="242" y="52"/>
                      <a:pt x="242" y="52"/>
                    </a:cubicBezTo>
                    <a:cubicBezTo>
                      <a:pt x="243" y="52"/>
                      <a:pt x="244" y="50"/>
                      <a:pt x="244" y="50"/>
                    </a:cubicBezTo>
                    <a:cubicBezTo>
                      <a:pt x="244" y="50"/>
                      <a:pt x="242" y="48"/>
                      <a:pt x="242" y="48"/>
                    </a:cubicBezTo>
                    <a:cubicBezTo>
                      <a:pt x="241" y="48"/>
                      <a:pt x="240" y="47"/>
                      <a:pt x="240" y="47"/>
                    </a:cubicBezTo>
                    <a:cubicBezTo>
                      <a:pt x="239" y="47"/>
                      <a:pt x="238" y="49"/>
                      <a:pt x="238" y="49"/>
                    </a:cubicBezTo>
                    <a:cubicBezTo>
                      <a:pt x="238" y="49"/>
                      <a:pt x="236" y="51"/>
                      <a:pt x="236" y="51"/>
                    </a:cubicBezTo>
                    <a:cubicBezTo>
                      <a:pt x="236" y="52"/>
                      <a:pt x="238" y="52"/>
                      <a:pt x="238" y="53"/>
                    </a:cubicBezTo>
                    <a:cubicBezTo>
                      <a:pt x="239" y="53"/>
                      <a:pt x="240" y="51"/>
                      <a:pt x="240" y="51"/>
                    </a:cubicBezTo>
                    <a:close/>
                    <a:moveTo>
                      <a:pt x="233" y="45"/>
                    </a:moveTo>
                    <a:cubicBezTo>
                      <a:pt x="234" y="46"/>
                      <a:pt x="235" y="43"/>
                      <a:pt x="235" y="43"/>
                    </a:cubicBezTo>
                    <a:cubicBezTo>
                      <a:pt x="236" y="43"/>
                      <a:pt x="237" y="45"/>
                      <a:pt x="237" y="45"/>
                    </a:cubicBezTo>
                    <a:cubicBezTo>
                      <a:pt x="238" y="45"/>
                      <a:pt x="239" y="43"/>
                      <a:pt x="239" y="43"/>
                    </a:cubicBezTo>
                    <a:cubicBezTo>
                      <a:pt x="240" y="42"/>
                      <a:pt x="240" y="41"/>
                      <a:pt x="241" y="40"/>
                    </a:cubicBezTo>
                    <a:cubicBezTo>
                      <a:pt x="240" y="40"/>
                      <a:pt x="239" y="39"/>
                      <a:pt x="239" y="39"/>
                    </a:cubicBezTo>
                    <a:cubicBezTo>
                      <a:pt x="238" y="39"/>
                      <a:pt x="237" y="41"/>
                      <a:pt x="237" y="41"/>
                    </a:cubicBezTo>
                    <a:cubicBezTo>
                      <a:pt x="236" y="41"/>
                      <a:pt x="235" y="39"/>
                      <a:pt x="235" y="39"/>
                    </a:cubicBezTo>
                    <a:cubicBezTo>
                      <a:pt x="234" y="40"/>
                      <a:pt x="233" y="41"/>
                      <a:pt x="233" y="41"/>
                    </a:cubicBezTo>
                    <a:cubicBezTo>
                      <a:pt x="232" y="42"/>
                      <a:pt x="232" y="43"/>
                      <a:pt x="231" y="44"/>
                    </a:cubicBezTo>
                    <a:cubicBezTo>
                      <a:pt x="232" y="44"/>
                      <a:pt x="233" y="45"/>
                      <a:pt x="233" y="45"/>
                    </a:cubicBezTo>
                    <a:close/>
                    <a:moveTo>
                      <a:pt x="241" y="30"/>
                    </a:moveTo>
                    <a:cubicBezTo>
                      <a:pt x="242" y="30"/>
                      <a:pt x="243" y="32"/>
                      <a:pt x="244" y="32"/>
                    </a:cubicBezTo>
                    <a:cubicBezTo>
                      <a:pt x="244" y="32"/>
                      <a:pt x="245" y="30"/>
                      <a:pt x="245" y="30"/>
                    </a:cubicBezTo>
                    <a:cubicBezTo>
                      <a:pt x="246" y="30"/>
                      <a:pt x="247" y="32"/>
                      <a:pt x="248" y="32"/>
                    </a:cubicBezTo>
                    <a:cubicBezTo>
                      <a:pt x="248" y="31"/>
                      <a:pt x="249" y="29"/>
                      <a:pt x="249" y="29"/>
                    </a:cubicBezTo>
                    <a:cubicBezTo>
                      <a:pt x="248" y="28"/>
                      <a:pt x="246" y="27"/>
                      <a:pt x="245" y="26"/>
                    </a:cubicBezTo>
                    <a:cubicBezTo>
                      <a:pt x="244" y="25"/>
                      <a:pt x="243" y="25"/>
                      <a:pt x="243" y="24"/>
                    </a:cubicBezTo>
                    <a:cubicBezTo>
                      <a:pt x="242" y="25"/>
                      <a:pt x="242" y="26"/>
                      <a:pt x="241" y="26"/>
                    </a:cubicBezTo>
                    <a:cubicBezTo>
                      <a:pt x="240" y="27"/>
                      <a:pt x="240" y="28"/>
                      <a:pt x="239" y="29"/>
                    </a:cubicBezTo>
                    <a:cubicBezTo>
                      <a:pt x="239" y="29"/>
                      <a:pt x="237" y="30"/>
                      <a:pt x="238" y="31"/>
                    </a:cubicBezTo>
                    <a:cubicBezTo>
                      <a:pt x="238" y="32"/>
                      <a:pt x="240" y="32"/>
                      <a:pt x="240" y="33"/>
                    </a:cubicBezTo>
                    <a:cubicBezTo>
                      <a:pt x="240" y="32"/>
                      <a:pt x="241" y="30"/>
                      <a:pt x="241" y="30"/>
                    </a:cubicBezTo>
                    <a:close/>
                    <a:moveTo>
                      <a:pt x="283" y="41"/>
                    </a:moveTo>
                    <a:cubicBezTo>
                      <a:pt x="284" y="40"/>
                      <a:pt x="284" y="39"/>
                      <a:pt x="285" y="39"/>
                    </a:cubicBezTo>
                    <a:cubicBezTo>
                      <a:pt x="285" y="38"/>
                      <a:pt x="286" y="37"/>
                      <a:pt x="286" y="36"/>
                    </a:cubicBezTo>
                    <a:cubicBezTo>
                      <a:pt x="286" y="36"/>
                      <a:pt x="284" y="35"/>
                      <a:pt x="284" y="35"/>
                    </a:cubicBezTo>
                    <a:cubicBezTo>
                      <a:pt x="284" y="34"/>
                      <a:pt x="286" y="33"/>
                      <a:pt x="286" y="32"/>
                    </a:cubicBezTo>
                    <a:cubicBezTo>
                      <a:pt x="286" y="32"/>
                      <a:pt x="287" y="31"/>
                      <a:pt x="288" y="30"/>
                    </a:cubicBezTo>
                    <a:cubicBezTo>
                      <a:pt x="288" y="30"/>
                      <a:pt x="285" y="29"/>
                      <a:pt x="285" y="28"/>
                    </a:cubicBezTo>
                    <a:cubicBezTo>
                      <a:pt x="285" y="28"/>
                      <a:pt x="287" y="27"/>
                      <a:pt x="287" y="26"/>
                    </a:cubicBezTo>
                    <a:cubicBezTo>
                      <a:pt x="287" y="26"/>
                      <a:pt x="289" y="25"/>
                      <a:pt x="289" y="24"/>
                    </a:cubicBezTo>
                    <a:cubicBezTo>
                      <a:pt x="289" y="23"/>
                      <a:pt x="287" y="23"/>
                      <a:pt x="286" y="22"/>
                    </a:cubicBezTo>
                    <a:cubicBezTo>
                      <a:pt x="286" y="23"/>
                      <a:pt x="285" y="24"/>
                      <a:pt x="285" y="25"/>
                    </a:cubicBezTo>
                    <a:cubicBezTo>
                      <a:pt x="285" y="25"/>
                      <a:pt x="283" y="26"/>
                      <a:pt x="283" y="27"/>
                    </a:cubicBezTo>
                    <a:cubicBezTo>
                      <a:pt x="283" y="27"/>
                      <a:pt x="285" y="28"/>
                      <a:pt x="285" y="28"/>
                    </a:cubicBezTo>
                    <a:cubicBezTo>
                      <a:pt x="285" y="29"/>
                      <a:pt x="284" y="30"/>
                      <a:pt x="284" y="31"/>
                    </a:cubicBezTo>
                    <a:cubicBezTo>
                      <a:pt x="283" y="31"/>
                      <a:pt x="282" y="32"/>
                      <a:pt x="282" y="33"/>
                    </a:cubicBezTo>
                    <a:cubicBezTo>
                      <a:pt x="282" y="33"/>
                      <a:pt x="284" y="34"/>
                      <a:pt x="284" y="35"/>
                    </a:cubicBezTo>
                    <a:cubicBezTo>
                      <a:pt x="284" y="35"/>
                      <a:pt x="283" y="37"/>
                      <a:pt x="282" y="37"/>
                    </a:cubicBezTo>
                    <a:cubicBezTo>
                      <a:pt x="282" y="37"/>
                      <a:pt x="281" y="38"/>
                      <a:pt x="281" y="39"/>
                    </a:cubicBezTo>
                    <a:cubicBezTo>
                      <a:pt x="281" y="40"/>
                      <a:pt x="279" y="41"/>
                      <a:pt x="279" y="41"/>
                    </a:cubicBezTo>
                    <a:cubicBezTo>
                      <a:pt x="279" y="42"/>
                      <a:pt x="281" y="42"/>
                      <a:pt x="281" y="43"/>
                    </a:cubicBezTo>
                    <a:cubicBezTo>
                      <a:pt x="282" y="42"/>
                      <a:pt x="282" y="42"/>
                      <a:pt x="283" y="41"/>
                    </a:cubicBezTo>
                    <a:close/>
                    <a:moveTo>
                      <a:pt x="270" y="34"/>
                    </a:moveTo>
                    <a:cubicBezTo>
                      <a:pt x="270" y="35"/>
                      <a:pt x="271" y="32"/>
                      <a:pt x="272" y="32"/>
                    </a:cubicBezTo>
                    <a:cubicBezTo>
                      <a:pt x="272" y="32"/>
                      <a:pt x="274" y="34"/>
                      <a:pt x="274" y="34"/>
                    </a:cubicBezTo>
                    <a:cubicBezTo>
                      <a:pt x="275" y="34"/>
                      <a:pt x="275" y="32"/>
                      <a:pt x="276" y="32"/>
                    </a:cubicBezTo>
                    <a:cubicBezTo>
                      <a:pt x="276" y="31"/>
                      <a:pt x="277" y="30"/>
                      <a:pt x="277" y="30"/>
                    </a:cubicBezTo>
                    <a:cubicBezTo>
                      <a:pt x="277" y="29"/>
                      <a:pt x="276" y="28"/>
                      <a:pt x="275" y="28"/>
                    </a:cubicBezTo>
                    <a:cubicBezTo>
                      <a:pt x="275" y="28"/>
                      <a:pt x="273" y="26"/>
                      <a:pt x="273" y="26"/>
                    </a:cubicBezTo>
                    <a:cubicBezTo>
                      <a:pt x="273" y="26"/>
                      <a:pt x="271" y="28"/>
                      <a:pt x="271" y="28"/>
                    </a:cubicBezTo>
                    <a:cubicBezTo>
                      <a:pt x="271" y="29"/>
                      <a:pt x="270" y="30"/>
                      <a:pt x="270" y="31"/>
                    </a:cubicBezTo>
                    <a:cubicBezTo>
                      <a:pt x="269" y="31"/>
                      <a:pt x="268" y="32"/>
                      <a:pt x="268" y="33"/>
                    </a:cubicBezTo>
                    <a:cubicBezTo>
                      <a:pt x="269" y="33"/>
                      <a:pt x="269" y="34"/>
                      <a:pt x="270" y="34"/>
                    </a:cubicBezTo>
                    <a:close/>
                    <a:moveTo>
                      <a:pt x="295" y="25"/>
                    </a:moveTo>
                    <a:cubicBezTo>
                      <a:pt x="295" y="25"/>
                      <a:pt x="293" y="27"/>
                      <a:pt x="293" y="27"/>
                    </a:cubicBezTo>
                    <a:cubicBezTo>
                      <a:pt x="293" y="28"/>
                      <a:pt x="295" y="29"/>
                      <a:pt x="295" y="29"/>
                    </a:cubicBezTo>
                    <a:cubicBezTo>
                      <a:pt x="296" y="29"/>
                      <a:pt x="297" y="31"/>
                      <a:pt x="298" y="31"/>
                    </a:cubicBezTo>
                    <a:cubicBezTo>
                      <a:pt x="298" y="31"/>
                      <a:pt x="299" y="29"/>
                      <a:pt x="299" y="29"/>
                    </a:cubicBezTo>
                    <a:cubicBezTo>
                      <a:pt x="300" y="28"/>
                      <a:pt x="301" y="27"/>
                      <a:pt x="301" y="26"/>
                    </a:cubicBezTo>
                    <a:cubicBezTo>
                      <a:pt x="301" y="26"/>
                      <a:pt x="303" y="25"/>
                      <a:pt x="303" y="24"/>
                    </a:cubicBezTo>
                    <a:cubicBezTo>
                      <a:pt x="303" y="23"/>
                      <a:pt x="301" y="23"/>
                      <a:pt x="301" y="22"/>
                    </a:cubicBezTo>
                    <a:cubicBezTo>
                      <a:pt x="299" y="24"/>
                      <a:pt x="298" y="25"/>
                      <a:pt x="297" y="27"/>
                    </a:cubicBezTo>
                    <a:cubicBezTo>
                      <a:pt x="296" y="27"/>
                      <a:pt x="296" y="25"/>
                      <a:pt x="295" y="25"/>
                    </a:cubicBezTo>
                    <a:close/>
                    <a:moveTo>
                      <a:pt x="373" y="39"/>
                    </a:moveTo>
                    <a:cubicBezTo>
                      <a:pt x="373" y="38"/>
                      <a:pt x="374" y="37"/>
                      <a:pt x="375" y="37"/>
                    </a:cubicBezTo>
                    <a:cubicBezTo>
                      <a:pt x="375" y="36"/>
                      <a:pt x="376" y="38"/>
                      <a:pt x="377" y="38"/>
                    </a:cubicBezTo>
                    <a:cubicBezTo>
                      <a:pt x="377" y="38"/>
                      <a:pt x="378" y="36"/>
                      <a:pt x="378" y="36"/>
                    </a:cubicBezTo>
                    <a:cubicBezTo>
                      <a:pt x="379" y="36"/>
                      <a:pt x="380" y="37"/>
                      <a:pt x="381" y="38"/>
                    </a:cubicBezTo>
                    <a:cubicBezTo>
                      <a:pt x="381" y="38"/>
                      <a:pt x="383" y="39"/>
                      <a:pt x="383" y="39"/>
                    </a:cubicBezTo>
                    <a:cubicBezTo>
                      <a:pt x="384" y="39"/>
                      <a:pt x="384" y="37"/>
                      <a:pt x="385" y="37"/>
                    </a:cubicBezTo>
                    <a:cubicBezTo>
                      <a:pt x="384" y="37"/>
                      <a:pt x="383" y="36"/>
                      <a:pt x="382" y="35"/>
                    </a:cubicBezTo>
                    <a:cubicBezTo>
                      <a:pt x="382" y="35"/>
                      <a:pt x="381" y="34"/>
                      <a:pt x="380" y="34"/>
                    </a:cubicBezTo>
                    <a:cubicBezTo>
                      <a:pt x="380" y="33"/>
                      <a:pt x="379" y="32"/>
                      <a:pt x="378" y="32"/>
                    </a:cubicBezTo>
                    <a:cubicBezTo>
                      <a:pt x="378" y="32"/>
                      <a:pt x="377" y="34"/>
                      <a:pt x="376" y="34"/>
                    </a:cubicBezTo>
                    <a:cubicBezTo>
                      <a:pt x="376" y="34"/>
                      <a:pt x="374" y="32"/>
                      <a:pt x="374" y="33"/>
                    </a:cubicBezTo>
                    <a:cubicBezTo>
                      <a:pt x="373" y="33"/>
                      <a:pt x="373" y="34"/>
                      <a:pt x="372" y="35"/>
                    </a:cubicBezTo>
                    <a:cubicBezTo>
                      <a:pt x="372" y="35"/>
                      <a:pt x="371" y="36"/>
                      <a:pt x="371" y="37"/>
                    </a:cubicBezTo>
                    <a:cubicBezTo>
                      <a:pt x="370" y="38"/>
                      <a:pt x="369" y="39"/>
                      <a:pt x="369" y="39"/>
                    </a:cubicBezTo>
                    <a:cubicBezTo>
                      <a:pt x="369" y="40"/>
                      <a:pt x="371" y="40"/>
                      <a:pt x="371" y="41"/>
                    </a:cubicBezTo>
                    <a:cubicBezTo>
                      <a:pt x="372" y="40"/>
                      <a:pt x="372" y="39"/>
                      <a:pt x="373" y="39"/>
                    </a:cubicBezTo>
                    <a:close/>
                    <a:moveTo>
                      <a:pt x="410" y="50"/>
                    </a:moveTo>
                    <a:cubicBezTo>
                      <a:pt x="411" y="49"/>
                      <a:pt x="412" y="48"/>
                      <a:pt x="412" y="47"/>
                    </a:cubicBezTo>
                    <a:cubicBezTo>
                      <a:pt x="412" y="47"/>
                      <a:pt x="410" y="46"/>
                      <a:pt x="410" y="46"/>
                    </a:cubicBezTo>
                    <a:cubicBezTo>
                      <a:pt x="410" y="46"/>
                      <a:pt x="408" y="44"/>
                      <a:pt x="408" y="44"/>
                    </a:cubicBezTo>
                    <a:cubicBezTo>
                      <a:pt x="407" y="44"/>
                      <a:pt x="406" y="46"/>
                      <a:pt x="406" y="46"/>
                    </a:cubicBezTo>
                    <a:cubicBezTo>
                      <a:pt x="405" y="47"/>
                      <a:pt x="405" y="48"/>
                      <a:pt x="404" y="49"/>
                    </a:cubicBezTo>
                    <a:cubicBezTo>
                      <a:pt x="404" y="49"/>
                      <a:pt x="402" y="50"/>
                      <a:pt x="402" y="51"/>
                    </a:cubicBezTo>
                    <a:cubicBezTo>
                      <a:pt x="402" y="51"/>
                      <a:pt x="404" y="52"/>
                      <a:pt x="405" y="52"/>
                    </a:cubicBezTo>
                    <a:cubicBezTo>
                      <a:pt x="405" y="53"/>
                      <a:pt x="406" y="54"/>
                      <a:pt x="407" y="54"/>
                    </a:cubicBezTo>
                    <a:cubicBezTo>
                      <a:pt x="408" y="53"/>
                      <a:pt x="409" y="51"/>
                      <a:pt x="410" y="50"/>
                    </a:cubicBezTo>
                    <a:close/>
                    <a:moveTo>
                      <a:pt x="399" y="41"/>
                    </a:moveTo>
                    <a:cubicBezTo>
                      <a:pt x="400" y="40"/>
                      <a:pt x="400" y="40"/>
                      <a:pt x="401" y="39"/>
                    </a:cubicBezTo>
                    <a:cubicBezTo>
                      <a:pt x="402" y="37"/>
                      <a:pt x="403" y="36"/>
                      <a:pt x="404" y="35"/>
                    </a:cubicBezTo>
                    <a:cubicBezTo>
                      <a:pt x="403" y="33"/>
                      <a:pt x="401" y="32"/>
                      <a:pt x="400" y="31"/>
                    </a:cubicBezTo>
                    <a:cubicBezTo>
                      <a:pt x="399" y="32"/>
                      <a:pt x="399" y="33"/>
                      <a:pt x="398" y="33"/>
                    </a:cubicBezTo>
                    <a:cubicBezTo>
                      <a:pt x="397" y="35"/>
                      <a:pt x="396" y="36"/>
                      <a:pt x="395" y="38"/>
                    </a:cubicBezTo>
                    <a:cubicBezTo>
                      <a:pt x="394" y="39"/>
                      <a:pt x="392" y="41"/>
                      <a:pt x="391" y="42"/>
                    </a:cubicBezTo>
                    <a:cubicBezTo>
                      <a:pt x="393" y="43"/>
                      <a:pt x="394" y="45"/>
                      <a:pt x="396" y="46"/>
                    </a:cubicBezTo>
                    <a:cubicBezTo>
                      <a:pt x="397" y="44"/>
                      <a:pt x="398" y="43"/>
                      <a:pt x="399" y="41"/>
                    </a:cubicBezTo>
                    <a:close/>
                    <a:moveTo>
                      <a:pt x="433" y="53"/>
                    </a:moveTo>
                    <a:cubicBezTo>
                      <a:pt x="434" y="53"/>
                      <a:pt x="434" y="54"/>
                      <a:pt x="435" y="54"/>
                    </a:cubicBezTo>
                    <a:cubicBezTo>
                      <a:pt x="436" y="55"/>
                      <a:pt x="437" y="56"/>
                      <a:pt x="437" y="56"/>
                    </a:cubicBezTo>
                    <a:cubicBezTo>
                      <a:pt x="438" y="56"/>
                      <a:pt x="439" y="54"/>
                      <a:pt x="439" y="54"/>
                    </a:cubicBezTo>
                    <a:cubicBezTo>
                      <a:pt x="440" y="53"/>
                      <a:pt x="440" y="52"/>
                      <a:pt x="441" y="52"/>
                    </a:cubicBezTo>
                    <a:cubicBezTo>
                      <a:pt x="441" y="51"/>
                      <a:pt x="442" y="50"/>
                      <a:pt x="442" y="49"/>
                    </a:cubicBezTo>
                    <a:cubicBezTo>
                      <a:pt x="442" y="49"/>
                      <a:pt x="440" y="48"/>
                      <a:pt x="440" y="48"/>
                    </a:cubicBezTo>
                    <a:cubicBezTo>
                      <a:pt x="440" y="48"/>
                      <a:pt x="439" y="50"/>
                      <a:pt x="438" y="50"/>
                    </a:cubicBezTo>
                    <a:cubicBezTo>
                      <a:pt x="438" y="50"/>
                      <a:pt x="437" y="48"/>
                      <a:pt x="436" y="48"/>
                    </a:cubicBezTo>
                    <a:cubicBezTo>
                      <a:pt x="436" y="48"/>
                      <a:pt x="435" y="46"/>
                      <a:pt x="434" y="47"/>
                    </a:cubicBezTo>
                    <a:cubicBezTo>
                      <a:pt x="433" y="47"/>
                      <a:pt x="433" y="48"/>
                      <a:pt x="432" y="49"/>
                    </a:cubicBezTo>
                    <a:cubicBezTo>
                      <a:pt x="432" y="49"/>
                      <a:pt x="431" y="50"/>
                      <a:pt x="431" y="51"/>
                    </a:cubicBezTo>
                    <a:cubicBezTo>
                      <a:pt x="430" y="51"/>
                      <a:pt x="429" y="53"/>
                      <a:pt x="429" y="53"/>
                    </a:cubicBezTo>
                    <a:cubicBezTo>
                      <a:pt x="429" y="54"/>
                      <a:pt x="431" y="54"/>
                      <a:pt x="431" y="55"/>
                    </a:cubicBezTo>
                    <a:cubicBezTo>
                      <a:pt x="432" y="54"/>
                      <a:pt x="432" y="53"/>
                      <a:pt x="433" y="53"/>
                    </a:cubicBezTo>
                    <a:close/>
                    <a:moveTo>
                      <a:pt x="464" y="31"/>
                    </a:moveTo>
                    <a:cubicBezTo>
                      <a:pt x="464" y="30"/>
                      <a:pt x="466" y="32"/>
                      <a:pt x="466" y="32"/>
                    </a:cubicBezTo>
                    <a:cubicBezTo>
                      <a:pt x="466" y="32"/>
                      <a:pt x="468" y="30"/>
                      <a:pt x="468" y="30"/>
                    </a:cubicBezTo>
                    <a:cubicBezTo>
                      <a:pt x="468" y="30"/>
                      <a:pt x="466" y="28"/>
                      <a:pt x="466" y="28"/>
                    </a:cubicBezTo>
                    <a:cubicBezTo>
                      <a:pt x="465" y="28"/>
                      <a:pt x="463" y="27"/>
                      <a:pt x="463" y="27"/>
                    </a:cubicBezTo>
                    <a:cubicBezTo>
                      <a:pt x="463" y="26"/>
                      <a:pt x="465" y="25"/>
                      <a:pt x="465" y="24"/>
                    </a:cubicBezTo>
                    <a:cubicBezTo>
                      <a:pt x="465" y="24"/>
                      <a:pt x="466" y="23"/>
                      <a:pt x="467" y="22"/>
                    </a:cubicBezTo>
                    <a:cubicBezTo>
                      <a:pt x="467" y="22"/>
                      <a:pt x="469" y="20"/>
                      <a:pt x="468" y="20"/>
                    </a:cubicBezTo>
                    <a:cubicBezTo>
                      <a:pt x="468" y="19"/>
                      <a:pt x="467" y="19"/>
                      <a:pt x="466" y="18"/>
                    </a:cubicBezTo>
                    <a:cubicBezTo>
                      <a:pt x="466" y="18"/>
                      <a:pt x="465" y="20"/>
                      <a:pt x="465" y="20"/>
                    </a:cubicBezTo>
                    <a:cubicBezTo>
                      <a:pt x="464" y="21"/>
                      <a:pt x="463" y="19"/>
                      <a:pt x="462" y="19"/>
                    </a:cubicBezTo>
                    <a:cubicBezTo>
                      <a:pt x="462" y="19"/>
                      <a:pt x="461" y="20"/>
                      <a:pt x="461" y="21"/>
                    </a:cubicBezTo>
                    <a:cubicBezTo>
                      <a:pt x="461" y="21"/>
                      <a:pt x="463" y="22"/>
                      <a:pt x="463" y="23"/>
                    </a:cubicBezTo>
                    <a:cubicBezTo>
                      <a:pt x="463" y="23"/>
                      <a:pt x="461" y="24"/>
                      <a:pt x="461" y="25"/>
                    </a:cubicBezTo>
                    <a:cubicBezTo>
                      <a:pt x="461" y="25"/>
                      <a:pt x="463" y="26"/>
                      <a:pt x="463" y="27"/>
                    </a:cubicBezTo>
                    <a:cubicBezTo>
                      <a:pt x="463" y="27"/>
                      <a:pt x="462" y="28"/>
                      <a:pt x="462" y="29"/>
                    </a:cubicBezTo>
                    <a:cubicBezTo>
                      <a:pt x="462" y="29"/>
                      <a:pt x="460" y="30"/>
                      <a:pt x="460" y="31"/>
                    </a:cubicBezTo>
                    <a:cubicBezTo>
                      <a:pt x="460" y="32"/>
                      <a:pt x="462" y="32"/>
                      <a:pt x="462" y="33"/>
                    </a:cubicBezTo>
                    <a:cubicBezTo>
                      <a:pt x="463" y="32"/>
                      <a:pt x="463" y="31"/>
                      <a:pt x="464" y="31"/>
                    </a:cubicBezTo>
                    <a:close/>
                    <a:moveTo>
                      <a:pt x="483" y="38"/>
                    </a:moveTo>
                    <a:cubicBezTo>
                      <a:pt x="483" y="38"/>
                      <a:pt x="485" y="40"/>
                      <a:pt x="485" y="40"/>
                    </a:cubicBezTo>
                    <a:cubicBezTo>
                      <a:pt x="485" y="39"/>
                      <a:pt x="487" y="38"/>
                      <a:pt x="487" y="37"/>
                    </a:cubicBezTo>
                    <a:cubicBezTo>
                      <a:pt x="487" y="37"/>
                      <a:pt x="485" y="36"/>
                      <a:pt x="485" y="36"/>
                    </a:cubicBezTo>
                    <a:cubicBezTo>
                      <a:pt x="484" y="36"/>
                      <a:pt x="483" y="34"/>
                      <a:pt x="482" y="34"/>
                    </a:cubicBezTo>
                    <a:cubicBezTo>
                      <a:pt x="482" y="34"/>
                      <a:pt x="481" y="36"/>
                      <a:pt x="481" y="36"/>
                    </a:cubicBezTo>
                    <a:cubicBezTo>
                      <a:pt x="480" y="37"/>
                      <a:pt x="479" y="38"/>
                      <a:pt x="479" y="39"/>
                    </a:cubicBezTo>
                    <a:cubicBezTo>
                      <a:pt x="479" y="39"/>
                      <a:pt x="481" y="40"/>
                      <a:pt x="481" y="40"/>
                    </a:cubicBezTo>
                    <a:cubicBezTo>
                      <a:pt x="482" y="40"/>
                      <a:pt x="482" y="38"/>
                      <a:pt x="483" y="38"/>
                    </a:cubicBezTo>
                    <a:close/>
                    <a:moveTo>
                      <a:pt x="498" y="32"/>
                    </a:moveTo>
                    <a:cubicBezTo>
                      <a:pt x="499" y="32"/>
                      <a:pt x="500" y="34"/>
                      <a:pt x="500" y="34"/>
                    </a:cubicBezTo>
                    <a:cubicBezTo>
                      <a:pt x="501" y="34"/>
                      <a:pt x="502" y="32"/>
                      <a:pt x="502" y="31"/>
                    </a:cubicBezTo>
                    <a:cubicBezTo>
                      <a:pt x="502" y="31"/>
                      <a:pt x="500" y="30"/>
                      <a:pt x="500" y="30"/>
                    </a:cubicBezTo>
                    <a:cubicBezTo>
                      <a:pt x="500" y="29"/>
                      <a:pt x="501" y="28"/>
                      <a:pt x="502" y="27"/>
                    </a:cubicBezTo>
                    <a:cubicBezTo>
                      <a:pt x="501" y="27"/>
                      <a:pt x="500" y="26"/>
                      <a:pt x="499" y="26"/>
                    </a:cubicBezTo>
                    <a:cubicBezTo>
                      <a:pt x="499" y="26"/>
                      <a:pt x="498" y="28"/>
                      <a:pt x="498" y="28"/>
                    </a:cubicBezTo>
                    <a:cubicBezTo>
                      <a:pt x="497" y="29"/>
                      <a:pt x="496" y="29"/>
                      <a:pt x="496" y="30"/>
                    </a:cubicBezTo>
                    <a:cubicBezTo>
                      <a:pt x="496" y="31"/>
                      <a:pt x="494" y="32"/>
                      <a:pt x="494" y="32"/>
                    </a:cubicBezTo>
                    <a:cubicBezTo>
                      <a:pt x="494" y="33"/>
                      <a:pt x="496" y="34"/>
                      <a:pt x="496" y="34"/>
                    </a:cubicBezTo>
                    <a:cubicBezTo>
                      <a:pt x="497" y="34"/>
                      <a:pt x="497" y="32"/>
                      <a:pt x="498" y="32"/>
                    </a:cubicBezTo>
                    <a:close/>
                    <a:moveTo>
                      <a:pt x="527" y="36"/>
                    </a:moveTo>
                    <a:cubicBezTo>
                      <a:pt x="526" y="36"/>
                      <a:pt x="525" y="34"/>
                      <a:pt x="525" y="34"/>
                    </a:cubicBezTo>
                    <a:cubicBezTo>
                      <a:pt x="524" y="34"/>
                      <a:pt x="523" y="36"/>
                      <a:pt x="523" y="37"/>
                    </a:cubicBezTo>
                    <a:cubicBezTo>
                      <a:pt x="523" y="37"/>
                      <a:pt x="525" y="38"/>
                      <a:pt x="525" y="38"/>
                    </a:cubicBezTo>
                    <a:cubicBezTo>
                      <a:pt x="525" y="39"/>
                      <a:pt x="527" y="40"/>
                      <a:pt x="527" y="40"/>
                    </a:cubicBezTo>
                    <a:cubicBezTo>
                      <a:pt x="528" y="40"/>
                      <a:pt x="529" y="38"/>
                      <a:pt x="529" y="38"/>
                    </a:cubicBezTo>
                    <a:cubicBezTo>
                      <a:pt x="530" y="37"/>
                      <a:pt x="530" y="36"/>
                      <a:pt x="531" y="36"/>
                    </a:cubicBezTo>
                    <a:cubicBezTo>
                      <a:pt x="530" y="35"/>
                      <a:pt x="529" y="35"/>
                      <a:pt x="528" y="34"/>
                    </a:cubicBezTo>
                    <a:cubicBezTo>
                      <a:pt x="528" y="34"/>
                      <a:pt x="530" y="32"/>
                      <a:pt x="530" y="32"/>
                    </a:cubicBezTo>
                    <a:cubicBezTo>
                      <a:pt x="530" y="31"/>
                      <a:pt x="528" y="30"/>
                      <a:pt x="528" y="30"/>
                    </a:cubicBezTo>
                    <a:cubicBezTo>
                      <a:pt x="528" y="30"/>
                      <a:pt x="526" y="32"/>
                      <a:pt x="526" y="32"/>
                    </a:cubicBezTo>
                    <a:cubicBezTo>
                      <a:pt x="526" y="33"/>
                      <a:pt x="528" y="33"/>
                      <a:pt x="528" y="34"/>
                    </a:cubicBezTo>
                    <a:cubicBezTo>
                      <a:pt x="528" y="34"/>
                      <a:pt x="527" y="36"/>
                      <a:pt x="527" y="36"/>
                    </a:cubicBezTo>
                    <a:close/>
                    <a:moveTo>
                      <a:pt x="567" y="49"/>
                    </a:moveTo>
                    <a:cubicBezTo>
                      <a:pt x="567" y="49"/>
                      <a:pt x="568" y="47"/>
                      <a:pt x="568" y="47"/>
                    </a:cubicBezTo>
                    <a:cubicBezTo>
                      <a:pt x="569" y="46"/>
                      <a:pt x="569" y="45"/>
                      <a:pt x="570" y="44"/>
                    </a:cubicBezTo>
                    <a:cubicBezTo>
                      <a:pt x="571" y="43"/>
                      <a:pt x="572" y="41"/>
                      <a:pt x="573" y="40"/>
                    </a:cubicBezTo>
                    <a:cubicBezTo>
                      <a:pt x="573" y="40"/>
                      <a:pt x="572" y="38"/>
                      <a:pt x="571" y="38"/>
                    </a:cubicBezTo>
                    <a:cubicBezTo>
                      <a:pt x="571" y="38"/>
                      <a:pt x="570" y="40"/>
                      <a:pt x="569" y="40"/>
                    </a:cubicBezTo>
                    <a:cubicBezTo>
                      <a:pt x="569" y="41"/>
                      <a:pt x="568" y="42"/>
                      <a:pt x="568" y="43"/>
                    </a:cubicBezTo>
                    <a:cubicBezTo>
                      <a:pt x="567" y="44"/>
                      <a:pt x="565" y="46"/>
                      <a:pt x="564" y="47"/>
                    </a:cubicBezTo>
                    <a:cubicBezTo>
                      <a:pt x="565" y="47"/>
                      <a:pt x="566" y="49"/>
                      <a:pt x="567" y="49"/>
                    </a:cubicBezTo>
                    <a:close/>
                    <a:moveTo>
                      <a:pt x="614" y="28"/>
                    </a:moveTo>
                    <a:cubicBezTo>
                      <a:pt x="614" y="28"/>
                      <a:pt x="615" y="26"/>
                      <a:pt x="616" y="26"/>
                    </a:cubicBezTo>
                    <a:cubicBezTo>
                      <a:pt x="616" y="26"/>
                      <a:pt x="618" y="28"/>
                      <a:pt x="618" y="28"/>
                    </a:cubicBezTo>
                    <a:cubicBezTo>
                      <a:pt x="618" y="28"/>
                      <a:pt x="620" y="30"/>
                      <a:pt x="620" y="30"/>
                    </a:cubicBezTo>
                    <a:cubicBezTo>
                      <a:pt x="620" y="30"/>
                      <a:pt x="622" y="28"/>
                      <a:pt x="622" y="27"/>
                    </a:cubicBezTo>
                    <a:cubicBezTo>
                      <a:pt x="622" y="27"/>
                      <a:pt x="620" y="26"/>
                      <a:pt x="619" y="26"/>
                    </a:cubicBezTo>
                    <a:cubicBezTo>
                      <a:pt x="619" y="25"/>
                      <a:pt x="621" y="24"/>
                      <a:pt x="621" y="23"/>
                    </a:cubicBezTo>
                    <a:cubicBezTo>
                      <a:pt x="621" y="23"/>
                      <a:pt x="620" y="22"/>
                      <a:pt x="619" y="22"/>
                    </a:cubicBezTo>
                    <a:cubicBezTo>
                      <a:pt x="618" y="22"/>
                      <a:pt x="618" y="24"/>
                      <a:pt x="617" y="24"/>
                    </a:cubicBezTo>
                    <a:cubicBezTo>
                      <a:pt x="617" y="24"/>
                      <a:pt x="616" y="22"/>
                      <a:pt x="615" y="22"/>
                    </a:cubicBezTo>
                    <a:cubicBezTo>
                      <a:pt x="615" y="22"/>
                      <a:pt x="614" y="24"/>
                      <a:pt x="613" y="24"/>
                    </a:cubicBezTo>
                    <a:cubicBezTo>
                      <a:pt x="613" y="25"/>
                      <a:pt x="612" y="26"/>
                      <a:pt x="612" y="27"/>
                    </a:cubicBezTo>
                    <a:cubicBezTo>
                      <a:pt x="611" y="27"/>
                      <a:pt x="610" y="28"/>
                      <a:pt x="610" y="29"/>
                    </a:cubicBezTo>
                    <a:cubicBezTo>
                      <a:pt x="610" y="30"/>
                      <a:pt x="612" y="30"/>
                      <a:pt x="612" y="31"/>
                    </a:cubicBezTo>
                    <a:cubicBezTo>
                      <a:pt x="613" y="30"/>
                      <a:pt x="613" y="29"/>
                      <a:pt x="614" y="28"/>
                    </a:cubicBezTo>
                    <a:close/>
                    <a:moveTo>
                      <a:pt x="628" y="29"/>
                    </a:moveTo>
                    <a:cubicBezTo>
                      <a:pt x="629" y="27"/>
                      <a:pt x="630" y="26"/>
                      <a:pt x="631" y="24"/>
                    </a:cubicBezTo>
                    <a:cubicBezTo>
                      <a:pt x="631" y="24"/>
                      <a:pt x="630" y="22"/>
                      <a:pt x="629" y="22"/>
                    </a:cubicBezTo>
                    <a:cubicBezTo>
                      <a:pt x="629" y="22"/>
                      <a:pt x="628" y="24"/>
                      <a:pt x="627" y="25"/>
                    </a:cubicBezTo>
                    <a:cubicBezTo>
                      <a:pt x="627" y="25"/>
                      <a:pt x="626" y="26"/>
                      <a:pt x="626" y="27"/>
                    </a:cubicBezTo>
                    <a:cubicBezTo>
                      <a:pt x="625" y="27"/>
                      <a:pt x="624" y="29"/>
                      <a:pt x="624" y="29"/>
                    </a:cubicBezTo>
                    <a:cubicBezTo>
                      <a:pt x="624" y="30"/>
                      <a:pt x="626" y="30"/>
                      <a:pt x="626" y="31"/>
                    </a:cubicBezTo>
                    <a:cubicBezTo>
                      <a:pt x="627" y="30"/>
                      <a:pt x="627" y="29"/>
                      <a:pt x="628" y="29"/>
                    </a:cubicBezTo>
                    <a:close/>
                    <a:moveTo>
                      <a:pt x="650" y="32"/>
                    </a:moveTo>
                    <a:cubicBezTo>
                      <a:pt x="651" y="32"/>
                      <a:pt x="652" y="33"/>
                      <a:pt x="653" y="33"/>
                    </a:cubicBezTo>
                    <a:cubicBezTo>
                      <a:pt x="653" y="33"/>
                      <a:pt x="654" y="31"/>
                      <a:pt x="654" y="31"/>
                    </a:cubicBezTo>
                    <a:cubicBezTo>
                      <a:pt x="655" y="31"/>
                      <a:pt x="655" y="29"/>
                      <a:pt x="656" y="29"/>
                    </a:cubicBezTo>
                    <a:cubicBezTo>
                      <a:pt x="656" y="29"/>
                      <a:pt x="658" y="31"/>
                      <a:pt x="658" y="30"/>
                    </a:cubicBezTo>
                    <a:cubicBezTo>
                      <a:pt x="659" y="30"/>
                      <a:pt x="660" y="29"/>
                      <a:pt x="660" y="28"/>
                    </a:cubicBezTo>
                    <a:cubicBezTo>
                      <a:pt x="660" y="28"/>
                      <a:pt x="662" y="26"/>
                      <a:pt x="662" y="26"/>
                    </a:cubicBezTo>
                    <a:cubicBezTo>
                      <a:pt x="662" y="25"/>
                      <a:pt x="660" y="25"/>
                      <a:pt x="659" y="24"/>
                    </a:cubicBezTo>
                    <a:cubicBezTo>
                      <a:pt x="659" y="25"/>
                      <a:pt x="658" y="26"/>
                      <a:pt x="658" y="27"/>
                    </a:cubicBezTo>
                    <a:cubicBezTo>
                      <a:pt x="657" y="27"/>
                      <a:pt x="656" y="25"/>
                      <a:pt x="655" y="25"/>
                    </a:cubicBezTo>
                    <a:cubicBezTo>
                      <a:pt x="655" y="25"/>
                      <a:pt x="653" y="23"/>
                      <a:pt x="653" y="23"/>
                    </a:cubicBezTo>
                    <a:cubicBezTo>
                      <a:pt x="653" y="23"/>
                      <a:pt x="652" y="25"/>
                      <a:pt x="652" y="25"/>
                    </a:cubicBezTo>
                    <a:cubicBezTo>
                      <a:pt x="651" y="26"/>
                      <a:pt x="650" y="27"/>
                      <a:pt x="650" y="28"/>
                    </a:cubicBezTo>
                    <a:cubicBezTo>
                      <a:pt x="649" y="28"/>
                      <a:pt x="649" y="29"/>
                      <a:pt x="648" y="30"/>
                    </a:cubicBezTo>
                    <a:cubicBezTo>
                      <a:pt x="649" y="30"/>
                      <a:pt x="650" y="31"/>
                      <a:pt x="650" y="32"/>
                    </a:cubicBezTo>
                    <a:close/>
                    <a:moveTo>
                      <a:pt x="695" y="38"/>
                    </a:moveTo>
                    <a:cubicBezTo>
                      <a:pt x="696" y="37"/>
                      <a:pt x="696" y="36"/>
                      <a:pt x="697" y="35"/>
                    </a:cubicBezTo>
                    <a:cubicBezTo>
                      <a:pt x="697" y="35"/>
                      <a:pt x="699" y="34"/>
                      <a:pt x="699" y="33"/>
                    </a:cubicBezTo>
                    <a:cubicBezTo>
                      <a:pt x="699" y="33"/>
                      <a:pt x="697" y="32"/>
                      <a:pt x="696" y="31"/>
                    </a:cubicBezTo>
                    <a:cubicBezTo>
                      <a:pt x="696" y="31"/>
                      <a:pt x="698" y="30"/>
                      <a:pt x="698" y="29"/>
                    </a:cubicBezTo>
                    <a:cubicBezTo>
                      <a:pt x="698" y="29"/>
                      <a:pt x="696" y="27"/>
                      <a:pt x="696" y="27"/>
                    </a:cubicBezTo>
                    <a:cubicBezTo>
                      <a:pt x="695" y="28"/>
                      <a:pt x="694" y="29"/>
                      <a:pt x="694" y="30"/>
                    </a:cubicBezTo>
                    <a:cubicBezTo>
                      <a:pt x="694" y="30"/>
                      <a:pt x="693" y="31"/>
                      <a:pt x="692" y="32"/>
                    </a:cubicBezTo>
                    <a:cubicBezTo>
                      <a:pt x="693" y="33"/>
                      <a:pt x="695" y="33"/>
                      <a:pt x="695" y="34"/>
                    </a:cubicBezTo>
                    <a:cubicBezTo>
                      <a:pt x="695" y="34"/>
                      <a:pt x="693" y="35"/>
                      <a:pt x="693" y="36"/>
                    </a:cubicBezTo>
                    <a:cubicBezTo>
                      <a:pt x="694" y="36"/>
                      <a:pt x="695" y="38"/>
                      <a:pt x="695" y="38"/>
                    </a:cubicBezTo>
                    <a:close/>
                    <a:moveTo>
                      <a:pt x="720" y="28"/>
                    </a:moveTo>
                    <a:cubicBezTo>
                      <a:pt x="721" y="27"/>
                      <a:pt x="721" y="27"/>
                      <a:pt x="722" y="26"/>
                    </a:cubicBezTo>
                    <a:cubicBezTo>
                      <a:pt x="720" y="25"/>
                      <a:pt x="719" y="24"/>
                      <a:pt x="717" y="23"/>
                    </a:cubicBezTo>
                    <a:cubicBezTo>
                      <a:pt x="717" y="23"/>
                      <a:pt x="716" y="24"/>
                      <a:pt x="716" y="25"/>
                    </a:cubicBezTo>
                    <a:cubicBezTo>
                      <a:pt x="715" y="25"/>
                      <a:pt x="718" y="26"/>
                      <a:pt x="718" y="26"/>
                    </a:cubicBezTo>
                    <a:cubicBezTo>
                      <a:pt x="718" y="27"/>
                      <a:pt x="716" y="28"/>
                      <a:pt x="716" y="29"/>
                    </a:cubicBezTo>
                    <a:cubicBezTo>
                      <a:pt x="716" y="29"/>
                      <a:pt x="714" y="30"/>
                      <a:pt x="714" y="31"/>
                    </a:cubicBezTo>
                    <a:cubicBezTo>
                      <a:pt x="714" y="32"/>
                      <a:pt x="716" y="32"/>
                      <a:pt x="717" y="33"/>
                    </a:cubicBezTo>
                    <a:cubicBezTo>
                      <a:pt x="718" y="31"/>
                      <a:pt x="719" y="30"/>
                      <a:pt x="720" y="28"/>
                    </a:cubicBezTo>
                    <a:close/>
                    <a:moveTo>
                      <a:pt x="736" y="44"/>
                    </a:moveTo>
                    <a:cubicBezTo>
                      <a:pt x="737" y="44"/>
                      <a:pt x="738" y="46"/>
                      <a:pt x="738" y="46"/>
                    </a:cubicBezTo>
                    <a:cubicBezTo>
                      <a:pt x="739" y="46"/>
                      <a:pt x="739" y="44"/>
                      <a:pt x="740" y="44"/>
                    </a:cubicBezTo>
                    <a:cubicBezTo>
                      <a:pt x="741" y="43"/>
                      <a:pt x="741" y="42"/>
                      <a:pt x="742" y="41"/>
                    </a:cubicBezTo>
                    <a:cubicBezTo>
                      <a:pt x="742" y="41"/>
                      <a:pt x="743" y="43"/>
                      <a:pt x="744" y="43"/>
                    </a:cubicBezTo>
                    <a:cubicBezTo>
                      <a:pt x="745" y="43"/>
                      <a:pt x="745" y="41"/>
                      <a:pt x="746" y="41"/>
                    </a:cubicBezTo>
                    <a:cubicBezTo>
                      <a:pt x="746" y="40"/>
                      <a:pt x="748" y="39"/>
                      <a:pt x="747" y="39"/>
                    </a:cubicBezTo>
                    <a:cubicBezTo>
                      <a:pt x="747" y="38"/>
                      <a:pt x="745" y="37"/>
                      <a:pt x="745" y="37"/>
                    </a:cubicBezTo>
                    <a:cubicBezTo>
                      <a:pt x="745" y="37"/>
                      <a:pt x="744" y="39"/>
                      <a:pt x="744" y="39"/>
                    </a:cubicBezTo>
                    <a:cubicBezTo>
                      <a:pt x="743" y="39"/>
                      <a:pt x="742" y="37"/>
                      <a:pt x="741" y="37"/>
                    </a:cubicBezTo>
                    <a:cubicBezTo>
                      <a:pt x="741" y="37"/>
                      <a:pt x="740" y="39"/>
                      <a:pt x="740" y="40"/>
                    </a:cubicBezTo>
                    <a:cubicBezTo>
                      <a:pt x="739" y="40"/>
                      <a:pt x="739" y="42"/>
                      <a:pt x="738" y="42"/>
                    </a:cubicBezTo>
                    <a:cubicBezTo>
                      <a:pt x="737" y="42"/>
                      <a:pt x="736" y="40"/>
                      <a:pt x="736" y="40"/>
                    </a:cubicBezTo>
                    <a:cubicBezTo>
                      <a:pt x="735" y="40"/>
                      <a:pt x="735" y="42"/>
                      <a:pt x="734" y="42"/>
                    </a:cubicBezTo>
                    <a:cubicBezTo>
                      <a:pt x="735" y="43"/>
                      <a:pt x="735" y="44"/>
                      <a:pt x="736" y="44"/>
                    </a:cubicBezTo>
                    <a:close/>
                    <a:moveTo>
                      <a:pt x="758" y="43"/>
                    </a:moveTo>
                    <a:cubicBezTo>
                      <a:pt x="758" y="43"/>
                      <a:pt x="760" y="41"/>
                      <a:pt x="760" y="41"/>
                    </a:cubicBezTo>
                    <a:cubicBezTo>
                      <a:pt x="760" y="40"/>
                      <a:pt x="761" y="39"/>
                      <a:pt x="761" y="39"/>
                    </a:cubicBezTo>
                    <a:cubicBezTo>
                      <a:pt x="762" y="38"/>
                      <a:pt x="763" y="37"/>
                      <a:pt x="763" y="36"/>
                    </a:cubicBezTo>
                    <a:cubicBezTo>
                      <a:pt x="763" y="36"/>
                      <a:pt x="761" y="35"/>
                      <a:pt x="761" y="35"/>
                    </a:cubicBezTo>
                    <a:cubicBezTo>
                      <a:pt x="761" y="34"/>
                      <a:pt x="762" y="33"/>
                      <a:pt x="763" y="32"/>
                    </a:cubicBezTo>
                    <a:cubicBezTo>
                      <a:pt x="763" y="32"/>
                      <a:pt x="765" y="34"/>
                      <a:pt x="765" y="34"/>
                    </a:cubicBezTo>
                    <a:cubicBezTo>
                      <a:pt x="765" y="34"/>
                      <a:pt x="766" y="32"/>
                      <a:pt x="767" y="32"/>
                    </a:cubicBezTo>
                    <a:cubicBezTo>
                      <a:pt x="767" y="31"/>
                      <a:pt x="768" y="30"/>
                      <a:pt x="768" y="30"/>
                    </a:cubicBezTo>
                    <a:cubicBezTo>
                      <a:pt x="767" y="29"/>
                      <a:pt x="765" y="27"/>
                      <a:pt x="764" y="26"/>
                    </a:cubicBezTo>
                    <a:cubicBezTo>
                      <a:pt x="763" y="27"/>
                      <a:pt x="763" y="28"/>
                      <a:pt x="762" y="29"/>
                    </a:cubicBezTo>
                    <a:cubicBezTo>
                      <a:pt x="762" y="29"/>
                      <a:pt x="760" y="27"/>
                      <a:pt x="760" y="27"/>
                    </a:cubicBezTo>
                    <a:cubicBezTo>
                      <a:pt x="760" y="27"/>
                      <a:pt x="758" y="29"/>
                      <a:pt x="758" y="29"/>
                    </a:cubicBezTo>
                    <a:cubicBezTo>
                      <a:pt x="758" y="29"/>
                      <a:pt x="761" y="30"/>
                      <a:pt x="760" y="31"/>
                    </a:cubicBezTo>
                    <a:cubicBezTo>
                      <a:pt x="760" y="31"/>
                      <a:pt x="759" y="32"/>
                      <a:pt x="759" y="33"/>
                    </a:cubicBezTo>
                    <a:cubicBezTo>
                      <a:pt x="759" y="33"/>
                      <a:pt x="761" y="34"/>
                      <a:pt x="761" y="35"/>
                    </a:cubicBezTo>
                    <a:cubicBezTo>
                      <a:pt x="761" y="35"/>
                      <a:pt x="760" y="36"/>
                      <a:pt x="759" y="37"/>
                    </a:cubicBezTo>
                    <a:cubicBezTo>
                      <a:pt x="759" y="37"/>
                      <a:pt x="758" y="39"/>
                      <a:pt x="758" y="39"/>
                    </a:cubicBezTo>
                    <a:cubicBezTo>
                      <a:pt x="757" y="40"/>
                      <a:pt x="756" y="41"/>
                      <a:pt x="756" y="41"/>
                    </a:cubicBezTo>
                    <a:cubicBezTo>
                      <a:pt x="757" y="42"/>
                      <a:pt x="757" y="43"/>
                      <a:pt x="758" y="43"/>
                    </a:cubicBezTo>
                    <a:close/>
                    <a:moveTo>
                      <a:pt x="750" y="30"/>
                    </a:moveTo>
                    <a:cubicBezTo>
                      <a:pt x="750" y="30"/>
                      <a:pt x="752" y="28"/>
                      <a:pt x="752" y="28"/>
                    </a:cubicBezTo>
                    <a:cubicBezTo>
                      <a:pt x="752" y="28"/>
                      <a:pt x="750" y="26"/>
                      <a:pt x="750" y="26"/>
                    </a:cubicBezTo>
                    <a:cubicBezTo>
                      <a:pt x="749" y="26"/>
                      <a:pt x="749" y="28"/>
                      <a:pt x="748" y="28"/>
                    </a:cubicBezTo>
                    <a:cubicBezTo>
                      <a:pt x="748" y="29"/>
                      <a:pt x="746" y="30"/>
                      <a:pt x="746" y="31"/>
                    </a:cubicBezTo>
                    <a:cubicBezTo>
                      <a:pt x="746" y="31"/>
                      <a:pt x="748" y="32"/>
                      <a:pt x="749" y="32"/>
                    </a:cubicBezTo>
                    <a:cubicBezTo>
                      <a:pt x="749" y="33"/>
                      <a:pt x="751" y="34"/>
                      <a:pt x="751" y="34"/>
                    </a:cubicBezTo>
                    <a:cubicBezTo>
                      <a:pt x="752" y="34"/>
                      <a:pt x="752" y="32"/>
                      <a:pt x="753" y="32"/>
                    </a:cubicBezTo>
                    <a:cubicBezTo>
                      <a:pt x="752" y="31"/>
                      <a:pt x="750" y="31"/>
                      <a:pt x="750" y="30"/>
                    </a:cubicBezTo>
                    <a:close/>
                    <a:moveTo>
                      <a:pt x="787" y="37"/>
                    </a:moveTo>
                    <a:cubicBezTo>
                      <a:pt x="787" y="37"/>
                      <a:pt x="789" y="36"/>
                      <a:pt x="789" y="35"/>
                    </a:cubicBezTo>
                    <a:cubicBezTo>
                      <a:pt x="789" y="35"/>
                      <a:pt x="787" y="34"/>
                      <a:pt x="787" y="33"/>
                    </a:cubicBezTo>
                    <a:cubicBezTo>
                      <a:pt x="787" y="33"/>
                      <a:pt x="788" y="32"/>
                      <a:pt x="789" y="31"/>
                    </a:cubicBezTo>
                    <a:cubicBezTo>
                      <a:pt x="789" y="31"/>
                      <a:pt x="790" y="29"/>
                      <a:pt x="790" y="29"/>
                    </a:cubicBezTo>
                    <a:cubicBezTo>
                      <a:pt x="790" y="28"/>
                      <a:pt x="788" y="27"/>
                      <a:pt x="788" y="27"/>
                    </a:cubicBezTo>
                    <a:cubicBezTo>
                      <a:pt x="787" y="27"/>
                      <a:pt x="786" y="26"/>
                      <a:pt x="786" y="25"/>
                    </a:cubicBezTo>
                    <a:cubicBezTo>
                      <a:pt x="785" y="25"/>
                      <a:pt x="784" y="27"/>
                      <a:pt x="784" y="28"/>
                    </a:cubicBezTo>
                    <a:cubicBezTo>
                      <a:pt x="784" y="28"/>
                      <a:pt x="782" y="26"/>
                      <a:pt x="782" y="26"/>
                    </a:cubicBezTo>
                    <a:cubicBezTo>
                      <a:pt x="781" y="26"/>
                      <a:pt x="781" y="28"/>
                      <a:pt x="780" y="28"/>
                    </a:cubicBezTo>
                    <a:cubicBezTo>
                      <a:pt x="780" y="29"/>
                      <a:pt x="778" y="30"/>
                      <a:pt x="778" y="30"/>
                    </a:cubicBezTo>
                    <a:cubicBezTo>
                      <a:pt x="778" y="31"/>
                      <a:pt x="780" y="32"/>
                      <a:pt x="781" y="32"/>
                    </a:cubicBezTo>
                    <a:cubicBezTo>
                      <a:pt x="781" y="32"/>
                      <a:pt x="782" y="30"/>
                      <a:pt x="782" y="30"/>
                    </a:cubicBezTo>
                    <a:cubicBezTo>
                      <a:pt x="783" y="30"/>
                      <a:pt x="784" y="31"/>
                      <a:pt x="785" y="32"/>
                    </a:cubicBezTo>
                    <a:cubicBezTo>
                      <a:pt x="785" y="32"/>
                      <a:pt x="786" y="33"/>
                      <a:pt x="787" y="33"/>
                    </a:cubicBezTo>
                    <a:cubicBezTo>
                      <a:pt x="786" y="34"/>
                      <a:pt x="786" y="35"/>
                      <a:pt x="785" y="35"/>
                    </a:cubicBezTo>
                    <a:cubicBezTo>
                      <a:pt x="785" y="36"/>
                      <a:pt x="783" y="37"/>
                      <a:pt x="783" y="38"/>
                    </a:cubicBezTo>
                    <a:cubicBezTo>
                      <a:pt x="783" y="38"/>
                      <a:pt x="785" y="39"/>
                      <a:pt x="786" y="39"/>
                    </a:cubicBezTo>
                    <a:cubicBezTo>
                      <a:pt x="786" y="39"/>
                      <a:pt x="787" y="38"/>
                      <a:pt x="787" y="37"/>
                    </a:cubicBezTo>
                    <a:close/>
                    <a:moveTo>
                      <a:pt x="772" y="25"/>
                    </a:moveTo>
                    <a:cubicBezTo>
                      <a:pt x="772" y="25"/>
                      <a:pt x="773" y="23"/>
                      <a:pt x="773" y="23"/>
                    </a:cubicBezTo>
                    <a:cubicBezTo>
                      <a:pt x="774" y="23"/>
                      <a:pt x="775" y="21"/>
                      <a:pt x="775" y="21"/>
                    </a:cubicBezTo>
                    <a:cubicBezTo>
                      <a:pt x="776" y="19"/>
                      <a:pt x="777" y="18"/>
                      <a:pt x="779" y="16"/>
                    </a:cubicBezTo>
                    <a:cubicBezTo>
                      <a:pt x="778" y="16"/>
                      <a:pt x="777" y="15"/>
                      <a:pt x="776" y="15"/>
                    </a:cubicBezTo>
                    <a:cubicBezTo>
                      <a:pt x="776" y="15"/>
                      <a:pt x="775" y="17"/>
                      <a:pt x="775" y="17"/>
                    </a:cubicBezTo>
                    <a:cubicBezTo>
                      <a:pt x="774" y="17"/>
                      <a:pt x="773" y="18"/>
                      <a:pt x="773" y="19"/>
                    </a:cubicBezTo>
                    <a:cubicBezTo>
                      <a:pt x="772" y="21"/>
                      <a:pt x="771" y="22"/>
                      <a:pt x="769" y="24"/>
                    </a:cubicBezTo>
                    <a:cubicBezTo>
                      <a:pt x="770" y="24"/>
                      <a:pt x="771" y="25"/>
                      <a:pt x="772" y="25"/>
                    </a:cubicBezTo>
                    <a:close/>
                    <a:moveTo>
                      <a:pt x="801" y="37"/>
                    </a:moveTo>
                    <a:cubicBezTo>
                      <a:pt x="801" y="37"/>
                      <a:pt x="804" y="39"/>
                      <a:pt x="804" y="39"/>
                    </a:cubicBezTo>
                    <a:cubicBezTo>
                      <a:pt x="804" y="39"/>
                      <a:pt x="805" y="37"/>
                      <a:pt x="805" y="37"/>
                    </a:cubicBezTo>
                    <a:cubicBezTo>
                      <a:pt x="805" y="36"/>
                      <a:pt x="807" y="35"/>
                      <a:pt x="807" y="35"/>
                    </a:cubicBezTo>
                    <a:cubicBezTo>
                      <a:pt x="807" y="34"/>
                      <a:pt x="805" y="33"/>
                      <a:pt x="805" y="33"/>
                    </a:cubicBezTo>
                    <a:cubicBezTo>
                      <a:pt x="805" y="32"/>
                      <a:pt x="806" y="31"/>
                      <a:pt x="806" y="31"/>
                    </a:cubicBezTo>
                    <a:cubicBezTo>
                      <a:pt x="807" y="30"/>
                      <a:pt x="808" y="29"/>
                      <a:pt x="808" y="28"/>
                    </a:cubicBezTo>
                    <a:cubicBezTo>
                      <a:pt x="809" y="28"/>
                      <a:pt x="809" y="26"/>
                      <a:pt x="810" y="26"/>
                    </a:cubicBezTo>
                    <a:cubicBezTo>
                      <a:pt x="810" y="26"/>
                      <a:pt x="812" y="28"/>
                      <a:pt x="812" y="28"/>
                    </a:cubicBezTo>
                    <a:cubicBezTo>
                      <a:pt x="813" y="28"/>
                      <a:pt x="813" y="26"/>
                      <a:pt x="814" y="26"/>
                    </a:cubicBezTo>
                    <a:cubicBezTo>
                      <a:pt x="814" y="25"/>
                      <a:pt x="816" y="27"/>
                      <a:pt x="816" y="27"/>
                    </a:cubicBezTo>
                    <a:cubicBezTo>
                      <a:pt x="816" y="27"/>
                      <a:pt x="818" y="25"/>
                      <a:pt x="818" y="25"/>
                    </a:cubicBezTo>
                    <a:cubicBezTo>
                      <a:pt x="818" y="25"/>
                      <a:pt x="820" y="23"/>
                      <a:pt x="819" y="23"/>
                    </a:cubicBezTo>
                    <a:cubicBezTo>
                      <a:pt x="819" y="22"/>
                      <a:pt x="817" y="22"/>
                      <a:pt x="817" y="21"/>
                    </a:cubicBezTo>
                    <a:cubicBezTo>
                      <a:pt x="817" y="21"/>
                      <a:pt x="816" y="23"/>
                      <a:pt x="816" y="23"/>
                    </a:cubicBezTo>
                    <a:cubicBezTo>
                      <a:pt x="815" y="23"/>
                      <a:pt x="814" y="22"/>
                      <a:pt x="813" y="22"/>
                    </a:cubicBezTo>
                    <a:cubicBezTo>
                      <a:pt x="813" y="22"/>
                      <a:pt x="812" y="24"/>
                      <a:pt x="812" y="24"/>
                    </a:cubicBezTo>
                    <a:cubicBezTo>
                      <a:pt x="811" y="24"/>
                      <a:pt x="810" y="22"/>
                      <a:pt x="809" y="22"/>
                    </a:cubicBezTo>
                    <a:cubicBezTo>
                      <a:pt x="809" y="22"/>
                      <a:pt x="808" y="24"/>
                      <a:pt x="808" y="24"/>
                    </a:cubicBezTo>
                    <a:cubicBezTo>
                      <a:pt x="807" y="25"/>
                      <a:pt x="806" y="26"/>
                      <a:pt x="806" y="27"/>
                    </a:cubicBezTo>
                    <a:cubicBezTo>
                      <a:pt x="805" y="27"/>
                      <a:pt x="805" y="28"/>
                      <a:pt x="804" y="29"/>
                    </a:cubicBezTo>
                    <a:cubicBezTo>
                      <a:pt x="804" y="29"/>
                      <a:pt x="803" y="31"/>
                      <a:pt x="803" y="31"/>
                    </a:cubicBezTo>
                    <a:cubicBezTo>
                      <a:pt x="802" y="31"/>
                      <a:pt x="801" y="29"/>
                      <a:pt x="800" y="29"/>
                    </a:cubicBezTo>
                    <a:cubicBezTo>
                      <a:pt x="800" y="29"/>
                      <a:pt x="799" y="31"/>
                      <a:pt x="799" y="32"/>
                    </a:cubicBezTo>
                    <a:cubicBezTo>
                      <a:pt x="799" y="32"/>
                      <a:pt x="801" y="33"/>
                      <a:pt x="801" y="33"/>
                    </a:cubicBezTo>
                    <a:cubicBezTo>
                      <a:pt x="802" y="34"/>
                      <a:pt x="802" y="35"/>
                      <a:pt x="803" y="35"/>
                    </a:cubicBezTo>
                    <a:cubicBezTo>
                      <a:pt x="803" y="36"/>
                      <a:pt x="801" y="37"/>
                      <a:pt x="801" y="37"/>
                    </a:cubicBezTo>
                    <a:close/>
                    <a:moveTo>
                      <a:pt x="853" y="52"/>
                    </a:moveTo>
                    <a:cubicBezTo>
                      <a:pt x="853" y="52"/>
                      <a:pt x="852" y="51"/>
                      <a:pt x="851" y="51"/>
                    </a:cubicBezTo>
                    <a:cubicBezTo>
                      <a:pt x="851" y="50"/>
                      <a:pt x="849" y="49"/>
                      <a:pt x="849" y="49"/>
                    </a:cubicBezTo>
                    <a:cubicBezTo>
                      <a:pt x="849" y="49"/>
                      <a:pt x="848" y="51"/>
                      <a:pt x="847" y="51"/>
                    </a:cubicBezTo>
                    <a:cubicBezTo>
                      <a:pt x="847" y="51"/>
                      <a:pt x="846" y="53"/>
                      <a:pt x="846" y="53"/>
                    </a:cubicBezTo>
                    <a:cubicBezTo>
                      <a:pt x="846" y="54"/>
                      <a:pt x="847" y="55"/>
                      <a:pt x="848" y="55"/>
                    </a:cubicBezTo>
                    <a:cubicBezTo>
                      <a:pt x="848" y="55"/>
                      <a:pt x="850" y="57"/>
                      <a:pt x="850" y="57"/>
                    </a:cubicBezTo>
                    <a:cubicBezTo>
                      <a:pt x="850" y="57"/>
                      <a:pt x="852" y="55"/>
                      <a:pt x="852" y="55"/>
                    </a:cubicBezTo>
                    <a:cubicBezTo>
                      <a:pt x="852" y="54"/>
                      <a:pt x="853" y="53"/>
                      <a:pt x="853" y="52"/>
                    </a:cubicBezTo>
                    <a:close/>
                    <a:moveTo>
                      <a:pt x="883" y="46"/>
                    </a:moveTo>
                    <a:cubicBezTo>
                      <a:pt x="883" y="46"/>
                      <a:pt x="884" y="45"/>
                      <a:pt x="884" y="44"/>
                    </a:cubicBezTo>
                    <a:cubicBezTo>
                      <a:pt x="884" y="44"/>
                      <a:pt x="886" y="43"/>
                      <a:pt x="886" y="42"/>
                    </a:cubicBezTo>
                    <a:cubicBezTo>
                      <a:pt x="886" y="41"/>
                      <a:pt x="884" y="41"/>
                      <a:pt x="884" y="40"/>
                    </a:cubicBezTo>
                    <a:cubicBezTo>
                      <a:pt x="883" y="40"/>
                      <a:pt x="883" y="42"/>
                      <a:pt x="882" y="42"/>
                    </a:cubicBezTo>
                    <a:cubicBezTo>
                      <a:pt x="882" y="43"/>
                      <a:pt x="880" y="41"/>
                      <a:pt x="880" y="41"/>
                    </a:cubicBezTo>
                    <a:cubicBezTo>
                      <a:pt x="880" y="41"/>
                      <a:pt x="878" y="43"/>
                      <a:pt x="878" y="43"/>
                    </a:cubicBezTo>
                    <a:cubicBezTo>
                      <a:pt x="878" y="44"/>
                      <a:pt x="880" y="44"/>
                      <a:pt x="881" y="45"/>
                    </a:cubicBezTo>
                    <a:cubicBezTo>
                      <a:pt x="880" y="45"/>
                      <a:pt x="879" y="46"/>
                      <a:pt x="879" y="47"/>
                    </a:cubicBezTo>
                    <a:cubicBezTo>
                      <a:pt x="879" y="47"/>
                      <a:pt x="881" y="48"/>
                      <a:pt x="881" y="49"/>
                    </a:cubicBezTo>
                    <a:cubicBezTo>
                      <a:pt x="881" y="49"/>
                      <a:pt x="883" y="50"/>
                      <a:pt x="883" y="50"/>
                    </a:cubicBezTo>
                    <a:cubicBezTo>
                      <a:pt x="884" y="50"/>
                      <a:pt x="884" y="48"/>
                      <a:pt x="885" y="48"/>
                    </a:cubicBezTo>
                    <a:cubicBezTo>
                      <a:pt x="885" y="47"/>
                      <a:pt x="883" y="47"/>
                      <a:pt x="883" y="46"/>
                    </a:cubicBezTo>
                    <a:close/>
                    <a:moveTo>
                      <a:pt x="883" y="32"/>
                    </a:moveTo>
                    <a:cubicBezTo>
                      <a:pt x="883" y="32"/>
                      <a:pt x="884" y="31"/>
                      <a:pt x="885" y="30"/>
                    </a:cubicBezTo>
                    <a:cubicBezTo>
                      <a:pt x="884" y="30"/>
                      <a:pt x="883" y="29"/>
                      <a:pt x="882" y="28"/>
                    </a:cubicBezTo>
                    <a:cubicBezTo>
                      <a:pt x="882" y="28"/>
                      <a:pt x="880" y="27"/>
                      <a:pt x="880" y="27"/>
                    </a:cubicBezTo>
                    <a:cubicBezTo>
                      <a:pt x="880" y="26"/>
                      <a:pt x="882" y="25"/>
                      <a:pt x="882" y="25"/>
                    </a:cubicBezTo>
                    <a:cubicBezTo>
                      <a:pt x="881" y="24"/>
                      <a:pt x="880" y="23"/>
                      <a:pt x="880" y="23"/>
                    </a:cubicBezTo>
                    <a:cubicBezTo>
                      <a:pt x="879" y="23"/>
                      <a:pt x="878" y="25"/>
                      <a:pt x="878" y="25"/>
                    </a:cubicBezTo>
                    <a:cubicBezTo>
                      <a:pt x="878" y="25"/>
                      <a:pt x="876" y="27"/>
                      <a:pt x="876" y="27"/>
                    </a:cubicBezTo>
                    <a:cubicBezTo>
                      <a:pt x="876" y="28"/>
                      <a:pt x="878" y="28"/>
                      <a:pt x="878" y="29"/>
                    </a:cubicBezTo>
                    <a:cubicBezTo>
                      <a:pt x="878" y="30"/>
                      <a:pt x="877" y="30"/>
                      <a:pt x="877" y="31"/>
                    </a:cubicBezTo>
                    <a:cubicBezTo>
                      <a:pt x="877" y="32"/>
                      <a:pt x="879" y="33"/>
                      <a:pt x="879" y="33"/>
                    </a:cubicBezTo>
                    <a:cubicBezTo>
                      <a:pt x="880" y="33"/>
                      <a:pt x="880" y="34"/>
                      <a:pt x="881" y="35"/>
                    </a:cubicBezTo>
                    <a:cubicBezTo>
                      <a:pt x="882" y="34"/>
                      <a:pt x="882" y="33"/>
                      <a:pt x="883" y="32"/>
                    </a:cubicBezTo>
                    <a:close/>
                    <a:moveTo>
                      <a:pt x="900" y="42"/>
                    </a:moveTo>
                    <a:cubicBezTo>
                      <a:pt x="901" y="42"/>
                      <a:pt x="901" y="40"/>
                      <a:pt x="902" y="40"/>
                    </a:cubicBezTo>
                    <a:cubicBezTo>
                      <a:pt x="902" y="39"/>
                      <a:pt x="904" y="38"/>
                      <a:pt x="904" y="38"/>
                    </a:cubicBezTo>
                    <a:cubicBezTo>
                      <a:pt x="904" y="38"/>
                      <a:pt x="902" y="36"/>
                      <a:pt x="901" y="36"/>
                    </a:cubicBezTo>
                    <a:cubicBezTo>
                      <a:pt x="901" y="36"/>
                      <a:pt x="900" y="38"/>
                      <a:pt x="900" y="38"/>
                    </a:cubicBezTo>
                    <a:cubicBezTo>
                      <a:pt x="899" y="39"/>
                      <a:pt x="899" y="40"/>
                      <a:pt x="898" y="40"/>
                    </a:cubicBezTo>
                    <a:cubicBezTo>
                      <a:pt x="898" y="41"/>
                      <a:pt x="896" y="39"/>
                      <a:pt x="896" y="39"/>
                    </a:cubicBezTo>
                    <a:cubicBezTo>
                      <a:pt x="896" y="39"/>
                      <a:pt x="894" y="41"/>
                      <a:pt x="894" y="41"/>
                    </a:cubicBezTo>
                    <a:cubicBezTo>
                      <a:pt x="894" y="41"/>
                      <a:pt x="896" y="43"/>
                      <a:pt x="896" y="43"/>
                    </a:cubicBezTo>
                    <a:cubicBezTo>
                      <a:pt x="897" y="43"/>
                      <a:pt x="897" y="41"/>
                      <a:pt x="898" y="40"/>
                    </a:cubicBezTo>
                    <a:cubicBezTo>
                      <a:pt x="898" y="40"/>
                      <a:pt x="900" y="42"/>
                      <a:pt x="900" y="42"/>
                    </a:cubicBezTo>
                    <a:close/>
                    <a:moveTo>
                      <a:pt x="899" y="30"/>
                    </a:moveTo>
                    <a:cubicBezTo>
                      <a:pt x="900" y="31"/>
                      <a:pt x="902" y="33"/>
                      <a:pt x="903" y="34"/>
                    </a:cubicBezTo>
                    <a:cubicBezTo>
                      <a:pt x="904" y="33"/>
                      <a:pt x="904" y="32"/>
                      <a:pt x="905" y="31"/>
                    </a:cubicBezTo>
                    <a:cubicBezTo>
                      <a:pt x="905" y="31"/>
                      <a:pt x="906" y="33"/>
                      <a:pt x="907" y="33"/>
                    </a:cubicBezTo>
                    <a:cubicBezTo>
                      <a:pt x="907" y="32"/>
                      <a:pt x="909" y="32"/>
                      <a:pt x="909" y="31"/>
                    </a:cubicBezTo>
                    <a:cubicBezTo>
                      <a:pt x="909" y="30"/>
                      <a:pt x="907" y="30"/>
                      <a:pt x="906" y="29"/>
                    </a:cubicBezTo>
                    <a:cubicBezTo>
                      <a:pt x="906" y="29"/>
                      <a:pt x="908" y="28"/>
                      <a:pt x="908" y="27"/>
                    </a:cubicBezTo>
                    <a:cubicBezTo>
                      <a:pt x="907" y="26"/>
                      <a:pt x="905" y="25"/>
                      <a:pt x="904" y="24"/>
                    </a:cubicBezTo>
                    <a:cubicBezTo>
                      <a:pt x="903" y="25"/>
                      <a:pt x="901" y="27"/>
                      <a:pt x="900" y="28"/>
                    </a:cubicBezTo>
                    <a:cubicBezTo>
                      <a:pt x="900" y="29"/>
                      <a:pt x="899" y="30"/>
                      <a:pt x="899" y="30"/>
                    </a:cubicBezTo>
                    <a:close/>
                    <a:moveTo>
                      <a:pt x="961" y="50"/>
                    </a:moveTo>
                    <a:cubicBezTo>
                      <a:pt x="962" y="48"/>
                      <a:pt x="964" y="47"/>
                      <a:pt x="965" y="45"/>
                    </a:cubicBezTo>
                    <a:cubicBezTo>
                      <a:pt x="964" y="45"/>
                      <a:pt x="963" y="44"/>
                      <a:pt x="963" y="44"/>
                    </a:cubicBezTo>
                    <a:cubicBezTo>
                      <a:pt x="962" y="44"/>
                      <a:pt x="961" y="46"/>
                      <a:pt x="961" y="46"/>
                    </a:cubicBezTo>
                    <a:cubicBezTo>
                      <a:pt x="960" y="46"/>
                      <a:pt x="960" y="48"/>
                      <a:pt x="959" y="48"/>
                    </a:cubicBezTo>
                    <a:cubicBezTo>
                      <a:pt x="959" y="49"/>
                      <a:pt x="957" y="50"/>
                      <a:pt x="957" y="50"/>
                    </a:cubicBezTo>
                    <a:cubicBezTo>
                      <a:pt x="957" y="51"/>
                      <a:pt x="959" y="52"/>
                      <a:pt x="960" y="52"/>
                    </a:cubicBezTo>
                    <a:cubicBezTo>
                      <a:pt x="960" y="51"/>
                      <a:pt x="961" y="51"/>
                      <a:pt x="961" y="50"/>
                    </a:cubicBezTo>
                    <a:close/>
                    <a:moveTo>
                      <a:pt x="971" y="51"/>
                    </a:moveTo>
                    <a:cubicBezTo>
                      <a:pt x="972" y="51"/>
                      <a:pt x="973" y="52"/>
                      <a:pt x="974" y="52"/>
                    </a:cubicBezTo>
                    <a:cubicBezTo>
                      <a:pt x="974" y="52"/>
                      <a:pt x="975" y="51"/>
                      <a:pt x="975" y="50"/>
                    </a:cubicBezTo>
                    <a:cubicBezTo>
                      <a:pt x="976" y="49"/>
                      <a:pt x="976" y="48"/>
                      <a:pt x="977" y="48"/>
                    </a:cubicBezTo>
                    <a:cubicBezTo>
                      <a:pt x="977" y="48"/>
                      <a:pt x="979" y="50"/>
                      <a:pt x="979" y="49"/>
                    </a:cubicBezTo>
                    <a:cubicBezTo>
                      <a:pt x="980" y="49"/>
                      <a:pt x="981" y="48"/>
                      <a:pt x="981" y="47"/>
                    </a:cubicBezTo>
                    <a:cubicBezTo>
                      <a:pt x="981" y="47"/>
                      <a:pt x="979" y="46"/>
                      <a:pt x="979" y="46"/>
                    </a:cubicBezTo>
                    <a:cubicBezTo>
                      <a:pt x="979" y="45"/>
                      <a:pt x="980" y="44"/>
                      <a:pt x="980" y="43"/>
                    </a:cubicBezTo>
                    <a:cubicBezTo>
                      <a:pt x="981" y="43"/>
                      <a:pt x="982" y="42"/>
                      <a:pt x="982" y="41"/>
                    </a:cubicBezTo>
                    <a:cubicBezTo>
                      <a:pt x="982" y="40"/>
                      <a:pt x="980" y="40"/>
                      <a:pt x="980" y="39"/>
                    </a:cubicBezTo>
                    <a:cubicBezTo>
                      <a:pt x="980" y="39"/>
                      <a:pt x="982" y="38"/>
                      <a:pt x="982" y="37"/>
                    </a:cubicBezTo>
                    <a:cubicBezTo>
                      <a:pt x="982" y="37"/>
                      <a:pt x="979" y="35"/>
                      <a:pt x="979" y="35"/>
                    </a:cubicBezTo>
                    <a:cubicBezTo>
                      <a:pt x="979" y="36"/>
                      <a:pt x="978" y="37"/>
                      <a:pt x="978" y="38"/>
                    </a:cubicBezTo>
                    <a:cubicBezTo>
                      <a:pt x="977" y="38"/>
                      <a:pt x="976" y="39"/>
                      <a:pt x="976" y="40"/>
                    </a:cubicBezTo>
                    <a:cubicBezTo>
                      <a:pt x="976" y="40"/>
                      <a:pt x="978" y="41"/>
                      <a:pt x="978" y="42"/>
                    </a:cubicBezTo>
                    <a:cubicBezTo>
                      <a:pt x="978" y="42"/>
                      <a:pt x="977" y="44"/>
                      <a:pt x="977" y="44"/>
                    </a:cubicBezTo>
                    <a:cubicBezTo>
                      <a:pt x="976" y="44"/>
                      <a:pt x="975" y="46"/>
                      <a:pt x="975" y="46"/>
                    </a:cubicBezTo>
                    <a:cubicBezTo>
                      <a:pt x="974" y="46"/>
                      <a:pt x="973" y="44"/>
                      <a:pt x="973" y="44"/>
                    </a:cubicBezTo>
                    <a:cubicBezTo>
                      <a:pt x="972" y="44"/>
                      <a:pt x="971" y="46"/>
                      <a:pt x="971" y="47"/>
                    </a:cubicBezTo>
                    <a:cubicBezTo>
                      <a:pt x="970" y="47"/>
                      <a:pt x="970" y="48"/>
                      <a:pt x="969" y="49"/>
                    </a:cubicBezTo>
                    <a:cubicBezTo>
                      <a:pt x="969" y="49"/>
                      <a:pt x="967" y="51"/>
                      <a:pt x="968" y="51"/>
                    </a:cubicBezTo>
                    <a:cubicBezTo>
                      <a:pt x="968" y="52"/>
                      <a:pt x="970" y="52"/>
                      <a:pt x="970" y="53"/>
                    </a:cubicBezTo>
                    <a:cubicBezTo>
                      <a:pt x="970" y="52"/>
                      <a:pt x="971" y="51"/>
                      <a:pt x="971" y="51"/>
                    </a:cubicBezTo>
                    <a:close/>
                    <a:moveTo>
                      <a:pt x="951" y="31"/>
                    </a:moveTo>
                    <a:cubicBezTo>
                      <a:pt x="952" y="32"/>
                      <a:pt x="952" y="32"/>
                      <a:pt x="953" y="33"/>
                    </a:cubicBezTo>
                    <a:cubicBezTo>
                      <a:pt x="953" y="33"/>
                      <a:pt x="955" y="35"/>
                      <a:pt x="955" y="35"/>
                    </a:cubicBezTo>
                    <a:cubicBezTo>
                      <a:pt x="956" y="35"/>
                      <a:pt x="957" y="33"/>
                      <a:pt x="957" y="32"/>
                    </a:cubicBezTo>
                    <a:cubicBezTo>
                      <a:pt x="957" y="32"/>
                      <a:pt x="955" y="31"/>
                      <a:pt x="955" y="31"/>
                    </a:cubicBezTo>
                    <a:cubicBezTo>
                      <a:pt x="955" y="30"/>
                      <a:pt x="956" y="29"/>
                      <a:pt x="956" y="29"/>
                    </a:cubicBezTo>
                    <a:cubicBezTo>
                      <a:pt x="957" y="28"/>
                      <a:pt x="958" y="27"/>
                      <a:pt x="958" y="26"/>
                    </a:cubicBezTo>
                    <a:cubicBezTo>
                      <a:pt x="958" y="26"/>
                      <a:pt x="960" y="24"/>
                      <a:pt x="960" y="24"/>
                    </a:cubicBezTo>
                    <a:cubicBezTo>
                      <a:pt x="960" y="23"/>
                      <a:pt x="958" y="23"/>
                      <a:pt x="958" y="22"/>
                    </a:cubicBezTo>
                    <a:cubicBezTo>
                      <a:pt x="957" y="23"/>
                      <a:pt x="957" y="24"/>
                      <a:pt x="956" y="25"/>
                    </a:cubicBezTo>
                    <a:cubicBezTo>
                      <a:pt x="955" y="25"/>
                      <a:pt x="955" y="26"/>
                      <a:pt x="954" y="27"/>
                    </a:cubicBezTo>
                    <a:cubicBezTo>
                      <a:pt x="954" y="28"/>
                      <a:pt x="953" y="28"/>
                      <a:pt x="953" y="29"/>
                    </a:cubicBezTo>
                    <a:cubicBezTo>
                      <a:pt x="952" y="29"/>
                      <a:pt x="951" y="27"/>
                      <a:pt x="950" y="27"/>
                    </a:cubicBezTo>
                    <a:cubicBezTo>
                      <a:pt x="950" y="27"/>
                      <a:pt x="949" y="29"/>
                      <a:pt x="949" y="30"/>
                    </a:cubicBezTo>
                    <a:cubicBezTo>
                      <a:pt x="948" y="30"/>
                      <a:pt x="947" y="31"/>
                      <a:pt x="947" y="32"/>
                    </a:cubicBezTo>
                    <a:cubicBezTo>
                      <a:pt x="947" y="32"/>
                      <a:pt x="949" y="33"/>
                      <a:pt x="949" y="34"/>
                    </a:cubicBezTo>
                    <a:cubicBezTo>
                      <a:pt x="950" y="33"/>
                      <a:pt x="950" y="32"/>
                      <a:pt x="951" y="31"/>
                    </a:cubicBezTo>
                    <a:close/>
                    <a:moveTo>
                      <a:pt x="994" y="54"/>
                    </a:moveTo>
                    <a:cubicBezTo>
                      <a:pt x="994" y="54"/>
                      <a:pt x="996" y="55"/>
                      <a:pt x="996" y="55"/>
                    </a:cubicBezTo>
                    <a:cubicBezTo>
                      <a:pt x="997" y="55"/>
                      <a:pt x="997" y="53"/>
                      <a:pt x="998" y="53"/>
                    </a:cubicBezTo>
                    <a:cubicBezTo>
                      <a:pt x="998" y="53"/>
                      <a:pt x="999" y="55"/>
                      <a:pt x="1000" y="55"/>
                    </a:cubicBezTo>
                    <a:cubicBezTo>
                      <a:pt x="1001" y="55"/>
                      <a:pt x="1001" y="53"/>
                      <a:pt x="1002" y="52"/>
                    </a:cubicBezTo>
                    <a:cubicBezTo>
                      <a:pt x="1002" y="52"/>
                      <a:pt x="1003" y="51"/>
                      <a:pt x="1003" y="50"/>
                    </a:cubicBezTo>
                    <a:cubicBezTo>
                      <a:pt x="1004" y="50"/>
                      <a:pt x="1005" y="49"/>
                      <a:pt x="1005" y="48"/>
                    </a:cubicBezTo>
                    <a:cubicBezTo>
                      <a:pt x="1006" y="49"/>
                      <a:pt x="1007" y="49"/>
                      <a:pt x="1007" y="50"/>
                    </a:cubicBezTo>
                    <a:cubicBezTo>
                      <a:pt x="1007" y="49"/>
                      <a:pt x="1009" y="48"/>
                      <a:pt x="1009" y="48"/>
                    </a:cubicBezTo>
                    <a:cubicBezTo>
                      <a:pt x="1009" y="47"/>
                      <a:pt x="1007" y="46"/>
                      <a:pt x="1007" y="46"/>
                    </a:cubicBezTo>
                    <a:cubicBezTo>
                      <a:pt x="1007" y="46"/>
                      <a:pt x="1006" y="48"/>
                      <a:pt x="1005" y="48"/>
                    </a:cubicBezTo>
                    <a:cubicBezTo>
                      <a:pt x="1005" y="48"/>
                      <a:pt x="1003" y="46"/>
                      <a:pt x="1003" y="46"/>
                    </a:cubicBezTo>
                    <a:cubicBezTo>
                      <a:pt x="1002" y="46"/>
                      <a:pt x="1002" y="48"/>
                      <a:pt x="1001" y="49"/>
                    </a:cubicBezTo>
                    <a:cubicBezTo>
                      <a:pt x="1001" y="49"/>
                      <a:pt x="1000" y="51"/>
                      <a:pt x="1000" y="51"/>
                    </a:cubicBezTo>
                    <a:cubicBezTo>
                      <a:pt x="999" y="51"/>
                      <a:pt x="998" y="49"/>
                      <a:pt x="997" y="49"/>
                    </a:cubicBezTo>
                    <a:cubicBezTo>
                      <a:pt x="997" y="49"/>
                      <a:pt x="996" y="51"/>
                      <a:pt x="996" y="51"/>
                    </a:cubicBezTo>
                    <a:cubicBezTo>
                      <a:pt x="996" y="52"/>
                      <a:pt x="994" y="53"/>
                      <a:pt x="994" y="54"/>
                    </a:cubicBezTo>
                    <a:close/>
                    <a:moveTo>
                      <a:pt x="1013" y="43"/>
                    </a:moveTo>
                    <a:cubicBezTo>
                      <a:pt x="1013" y="43"/>
                      <a:pt x="1014" y="41"/>
                      <a:pt x="1014" y="41"/>
                    </a:cubicBezTo>
                    <a:cubicBezTo>
                      <a:pt x="1015" y="41"/>
                      <a:pt x="1016" y="43"/>
                      <a:pt x="1016" y="43"/>
                    </a:cubicBezTo>
                    <a:cubicBezTo>
                      <a:pt x="1017" y="42"/>
                      <a:pt x="1018" y="44"/>
                      <a:pt x="1019" y="44"/>
                    </a:cubicBezTo>
                    <a:cubicBezTo>
                      <a:pt x="1019" y="44"/>
                      <a:pt x="1020" y="42"/>
                      <a:pt x="1020" y="42"/>
                    </a:cubicBezTo>
                    <a:cubicBezTo>
                      <a:pt x="1021" y="41"/>
                      <a:pt x="1022" y="40"/>
                      <a:pt x="1022" y="40"/>
                    </a:cubicBezTo>
                    <a:cubicBezTo>
                      <a:pt x="1021" y="40"/>
                      <a:pt x="1021" y="38"/>
                      <a:pt x="1020" y="38"/>
                    </a:cubicBezTo>
                    <a:cubicBezTo>
                      <a:pt x="1019" y="38"/>
                      <a:pt x="1019" y="40"/>
                      <a:pt x="1018" y="40"/>
                    </a:cubicBezTo>
                    <a:cubicBezTo>
                      <a:pt x="1018" y="40"/>
                      <a:pt x="1017" y="38"/>
                      <a:pt x="1016" y="39"/>
                    </a:cubicBezTo>
                    <a:cubicBezTo>
                      <a:pt x="1015" y="39"/>
                      <a:pt x="1015" y="41"/>
                      <a:pt x="1014" y="41"/>
                    </a:cubicBezTo>
                    <a:cubicBezTo>
                      <a:pt x="1014" y="41"/>
                      <a:pt x="1013" y="39"/>
                      <a:pt x="1012" y="39"/>
                    </a:cubicBezTo>
                    <a:cubicBezTo>
                      <a:pt x="1011" y="39"/>
                      <a:pt x="1011" y="41"/>
                      <a:pt x="1010" y="41"/>
                    </a:cubicBezTo>
                    <a:cubicBezTo>
                      <a:pt x="1011" y="42"/>
                      <a:pt x="1012" y="43"/>
                      <a:pt x="1013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479" name="Freeform 334"/>
              <p:cNvSpPr>
                <a:spLocks noEditPoints="1"/>
              </p:cNvSpPr>
              <p:nvPr/>
            </p:nvSpPr>
            <p:spPr bwMode="auto">
              <a:xfrm rot="10800000">
                <a:off x="2796632" y="1097617"/>
                <a:ext cx="2286009" cy="140995"/>
              </a:xfrm>
              <a:custGeom>
                <a:avLst/>
                <a:gdLst>
                  <a:gd name="T0" fmla="*/ 32 w 1069"/>
                  <a:gd name="T1" fmla="*/ 50 h 77"/>
                  <a:gd name="T2" fmla="*/ 29 w 1069"/>
                  <a:gd name="T3" fmla="*/ 17 h 77"/>
                  <a:gd name="T4" fmla="*/ 87 w 1069"/>
                  <a:gd name="T5" fmla="*/ 15 h 77"/>
                  <a:gd name="T6" fmla="*/ 108 w 1069"/>
                  <a:gd name="T7" fmla="*/ 20 h 77"/>
                  <a:gd name="T8" fmla="*/ 148 w 1069"/>
                  <a:gd name="T9" fmla="*/ 19 h 77"/>
                  <a:gd name="T10" fmla="*/ 191 w 1069"/>
                  <a:gd name="T11" fmla="*/ 13 h 77"/>
                  <a:gd name="T12" fmla="*/ 241 w 1069"/>
                  <a:gd name="T13" fmla="*/ 12 h 77"/>
                  <a:gd name="T14" fmla="*/ 285 w 1069"/>
                  <a:gd name="T15" fmla="*/ 10 h 77"/>
                  <a:gd name="T16" fmla="*/ 325 w 1069"/>
                  <a:gd name="T17" fmla="*/ 23 h 77"/>
                  <a:gd name="T18" fmla="*/ 385 w 1069"/>
                  <a:gd name="T19" fmla="*/ 9 h 77"/>
                  <a:gd name="T20" fmla="*/ 405 w 1069"/>
                  <a:gd name="T21" fmla="*/ 24 h 77"/>
                  <a:gd name="T22" fmla="*/ 449 w 1069"/>
                  <a:gd name="T23" fmla="*/ 12 h 77"/>
                  <a:gd name="T24" fmla="*/ 488 w 1069"/>
                  <a:gd name="T25" fmla="*/ 17 h 77"/>
                  <a:gd name="T26" fmla="*/ 530 w 1069"/>
                  <a:gd name="T27" fmla="*/ 14 h 77"/>
                  <a:gd name="T28" fmla="*/ 587 w 1069"/>
                  <a:gd name="T29" fmla="*/ 8 h 77"/>
                  <a:gd name="T30" fmla="*/ 621 w 1069"/>
                  <a:gd name="T31" fmla="*/ 19 h 77"/>
                  <a:gd name="T32" fmla="*/ 677 w 1069"/>
                  <a:gd name="T33" fmla="*/ 20 h 77"/>
                  <a:gd name="T34" fmla="*/ 716 w 1069"/>
                  <a:gd name="T35" fmla="*/ 15 h 77"/>
                  <a:gd name="T36" fmla="*/ 761 w 1069"/>
                  <a:gd name="T37" fmla="*/ 17 h 77"/>
                  <a:gd name="T38" fmla="*/ 816 w 1069"/>
                  <a:gd name="T39" fmla="*/ 9 h 77"/>
                  <a:gd name="T40" fmla="*/ 850 w 1069"/>
                  <a:gd name="T41" fmla="*/ 15 h 77"/>
                  <a:gd name="T42" fmla="*/ 890 w 1069"/>
                  <a:gd name="T43" fmla="*/ 9 h 77"/>
                  <a:gd name="T44" fmla="*/ 939 w 1069"/>
                  <a:gd name="T45" fmla="*/ 15 h 77"/>
                  <a:gd name="T46" fmla="*/ 981 w 1069"/>
                  <a:gd name="T47" fmla="*/ 29 h 77"/>
                  <a:gd name="T48" fmla="*/ 1010 w 1069"/>
                  <a:gd name="T49" fmla="*/ 27 h 77"/>
                  <a:gd name="T50" fmla="*/ 1044 w 1069"/>
                  <a:gd name="T51" fmla="*/ 53 h 77"/>
                  <a:gd name="T52" fmla="*/ 1051 w 1069"/>
                  <a:gd name="T53" fmla="*/ 58 h 77"/>
                  <a:gd name="T54" fmla="*/ 1010 w 1069"/>
                  <a:gd name="T55" fmla="*/ 69 h 77"/>
                  <a:gd name="T56" fmla="*/ 981 w 1069"/>
                  <a:gd name="T57" fmla="*/ 61 h 77"/>
                  <a:gd name="T58" fmla="*/ 928 w 1069"/>
                  <a:gd name="T59" fmla="*/ 42 h 77"/>
                  <a:gd name="T60" fmla="*/ 866 w 1069"/>
                  <a:gd name="T61" fmla="*/ 59 h 77"/>
                  <a:gd name="T62" fmla="*/ 832 w 1069"/>
                  <a:gd name="T63" fmla="*/ 53 h 77"/>
                  <a:gd name="T64" fmla="*/ 806 w 1069"/>
                  <a:gd name="T65" fmla="*/ 59 h 77"/>
                  <a:gd name="T66" fmla="*/ 756 w 1069"/>
                  <a:gd name="T67" fmla="*/ 59 h 77"/>
                  <a:gd name="T68" fmla="*/ 716 w 1069"/>
                  <a:gd name="T69" fmla="*/ 47 h 77"/>
                  <a:gd name="T70" fmla="*/ 665 w 1069"/>
                  <a:gd name="T71" fmla="*/ 40 h 77"/>
                  <a:gd name="T72" fmla="*/ 629 w 1069"/>
                  <a:gd name="T73" fmla="*/ 50 h 77"/>
                  <a:gd name="T74" fmla="*/ 584 w 1069"/>
                  <a:gd name="T75" fmla="*/ 62 h 77"/>
                  <a:gd name="T76" fmla="*/ 533 w 1069"/>
                  <a:gd name="T77" fmla="*/ 55 h 77"/>
                  <a:gd name="T78" fmla="*/ 481 w 1069"/>
                  <a:gd name="T79" fmla="*/ 50 h 77"/>
                  <a:gd name="T80" fmla="*/ 455 w 1069"/>
                  <a:gd name="T81" fmla="*/ 42 h 77"/>
                  <a:gd name="T82" fmla="*/ 412 w 1069"/>
                  <a:gd name="T83" fmla="*/ 62 h 77"/>
                  <a:gd name="T84" fmla="*/ 359 w 1069"/>
                  <a:gd name="T85" fmla="*/ 57 h 77"/>
                  <a:gd name="T86" fmla="*/ 321 w 1069"/>
                  <a:gd name="T87" fmla="*/ 56 h 77"/>
                  <a:gd name="T88" fmla="*/ 283 w 1069"/>
                  <a:gd name="T89" fmla="*/ 59 h 77"/>
                  <a:gd name="T90" fmla="*/ 246 w 1069"/>
                  <a:gd name="T91" fmla="*/ 62 h 77"/>
                  <a:gd name="T92" fmla="*/ 203 w 1069"/>
                  <a:gd name="T93" fmla="*/ 58 h 77"/>
                  <a:gd name="T94" fmla="*/ 174 w 1069"/>
                  <a:gd name="T95" fmla="*/ 63 h 77"/>
                  <a:gd name="T96" fmla="*/ 153 w 1069"/>
                  <a:gd name="T97" fmla="*/ 58 h 77"/>
                  <a:gd name="T98" fmla="*/ 115 w 1069"/>
                  <a:gd name="T99" fmla="*/ 57 h 77"/>
                  <a:gd name="T100" fmla="*/ 364 w 1069"/>
                  <a:gd name="T101" fmla="*/ 18 h 77"/>
                  <a:gd name="T102" fmla="*/ 13 w 1069"/>
                  <a:gd name="T103" fmla="*/ 43 h 77"/>
                  <a:gd name="T104" fmla="*/ 179 w 1069"/>
                  <a:gd name="T105" fmla="*/ 29 h 77"/>
                  <a:gd name="T106" fmla="*/ 233 w 1069"/>
                  <a:gd name="T107" fmla="*/ 45 h 77"/>
                  <a:gd name="T108" fmla="*/ 276 w 1069"/>
                  <a:gd name="T109" fmla="*/ 32 h 77"/>
                  <a:gd name="T110" fmla="*/ 404 w 1069"/>
                  <a:gd name="T111" fmla="*/ 35 h 77"/>
                  <a:gd name="T112" fmla="*/ 479 w 1069"/>
                  <a:gd name="T113" fmla="*/ 39 h 77"/>
                  <a:gd name="T114" fmla="*/ 612 w 1069"/>
                  <a:gd name="T115" fmla="*/ 27 h 77"/>
                  <a:gd name="T116" fmla="*/ 736 w 1069"/>
                  <a:gd name="T117" fmla="*/ 44 h 77"/>
                  <a:gd name="T118" fmla="*/ 789 w 1069"/>
                  <a:gd name="T119" fmla="*/ 31 h 77"/>
                  <a:gd name="T120" fmla="*/ 800 w 1069"/>
                  <a:gd name="T121" fmla="*/ 29 h 77"/>
                  <a:gd name="T122" fmla="*/ 894 w 1069"/>
                  <a:gd name="T123" fmla="*/ 41 h 77"/>
                  <a:gd name="T124" fmla="*/ 955 w 1069"/>
                  <a:gd name="T125" fmla="*/ 3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9" h="77">
                    <a:moveTo>
                      <a:pt x="63" y="56"/>
                    </a:moveTo>
                    <a:cubicBezTo>
                      <a:pt x="62" y="56"/>
                      <a:pt x="60" y="55"/>
                      <a:pt x="60" y="55"/>
                    </a:cubicBezTo>
                    <a:cubicBezTo>
                      <a:pt x="60" y="55"/>
                      <a:pt x="62" y="52"/>
                      <a:pt x="62" y="52"/>
                    </a:cubicBezTo>
                    <a:cubicBezTo>
                      <a:pt x="62" y="52"/>
                      <a:pt x="64" y="54"/>
                      <a:pt x="64" y="54"/>
                    </a:cubicBezTo>
                    <a:cubicBezTo>
                      <a:pt x="65" y="54"/>
                      <a:pt x="66" y="52"/>
                      <a:pt x="66" y="52"/>
                    </a:cubicBezTo>
                    <a:cubicBezTo>
                      <a:pt x="66" y="52"/>
                      <a:pt x="67" y="50"/>
                      <a:pt x="68" y="50"/>
                    </a:cubicBezTo>
                    <a:cubicBezTo>
                      <a:pt x="68" y="50"/>
                      <a:pt x="70" y="51"/>
                      <a:pt x="70" y="51"/>
                    </a:cubicBezTo>
                    <a:cubicBezTo>
                      <a:pt x="70" y="51"/>
                      <a:pt x="72" y="53"/>
                      <a:pt x="72" y="53"/>
                    </a:cubicBezTo>
                    <a:cubicBezTo>
                      <a:pt x="72" y="53"/>
                      <a:pt x="74" y="51"/>
                      <a:pt x="74" y="51"/>
                    </a:cubicBezTo>
                    <a:cubicBezTo>
                      <a:pt x="74" y="50"/>
                      <a:pt x="72" y="50"/>
                      <a:pt x="72" y="49"/>
                    </a:cubicBezTo>
                    <a:cubicBezTo>
                      <a:pt x="72" y="49"/>
                      <a:pt x="73" y="47"/>
                      <a:pt x="73" y="47"/>
                    </a:cubicBezTo>
                    <a:cubicBezTo>
                      <a:pt x="73" y="47"/>
                      <a:pt x="71" y="45"/>
                      <a:pt x="71" y="45"/>
                    </a:cubicBezTo>
                    <a:cubicBezTo>
                      <a:pt x="71" y="46"/>
                      <a:pt x="70" y="47"/>
                      <a:pt x="69" y="47"/>
                    </a:cubicBezTo>
                    <a:cubicBezTo>
                      <a:pt x="69" y="48"/>
                      <a:pt x="68" y="50"/>
                      <a:pt x="68" y="50"/>
                    </a:cubicBezTo>
                    <a:cubicBezTo>
                      <a:pt x="67" y="50"/>
                      <a:pt x="66" y="48"/>
                      <a:pt x="66" y="48"/>
                    </a:cubicBezTo>
                    <a:cubicBezTo>
                      <a:pt x="65" y="48"/>
                      <a:pt x="64" y="50"/>
                      <a:pt x="64" y="50"/>
                    </a:cubicBezTo>
                    <a:cubicBezTo>
                      <a:pt x="63" y="51"/>
                      <a:pt x="63" y="52"/>
                      <a:pt x="62" y="52"/>
                    </a:cubicBezTo>
                    <a:cubicBezTo>
                      <a:pt x="62" y="53"/>
                      <a:pt x="60" y="51"/>
                      <a:pt x="60" y="51"/>
                    </a:cubicBezTo>
                    <a:cubicBezTo>
                      <a:pt x="60" y="51"/>
                      <a:pt x="58" y="53"/>
                      <a:pt x="58" y="53"/>
                    </a:cubicBezTo>
                    <a:cubicBezTo>
                      <a:pt x="58" y="53"/>
                      <a:pt x="57" y="55"/>
                      <a:pt x="56" y="55"/>
                    </a:cubicBezTo>
                    <a:cubicBezTo>
                      <a:pt x="56" y="55"/>
                      <a:pt x="55" y="54"/>
                      <a:pt x="54" y="53"/>
                    </a:cubicBezTo>
                    <a:cubicBezTo>
                      <a:pt x="54" y="53"/>
                      <a:pt x="52" y="52"/>
                      <a:pt x="52" y="52"/>
                    </a:cubicBezTo>
                    <a:cubicBezTo>
                      <a:pt x="52" y="52"/>
                      <a:pt x="51" y="54"/>
                      <a:pt x="50" y="54"/>
                    </a:cubicBezTo>
                    <a:cubicBezTo>
                      <a:pt x="50" y="54"/>
                      <a:pt x="49" y="56"/>
                      <a:pt x="49" y="56"/>
                    </a:cubicBezTo>
                    <a:cubicBezTo>
                      <a:pt x="48" y="56"/>
                      <a:pt x="47" y="54"/>
                      <a:pt x="46" y="55"/>
                    </a:cubicBezTo>
                    <a:cubicBezTo>
                      <a:pt x="46" y="55"/>
                      <a:pt x="45" y="56"/>
                      <a:pt x="45" y="57"/>
                    </a:cubicBezTo>
                    <a:cubicBezTo>
                      <a:pt x="44" y="57"/>
                      <a:pt x="43" y="59"/>
                      <a:pt x="43" y="59"/>
                    </a:cubicBezTo>
                    <a:cubicBezTo>
                      <a:pt x="42" y="59"/>
                      <a:pt x="41" y="57"/>
                      <a:pt x="41" y="57"/>
                    </a:cubicBezTo>
                    <a:cubicBezTo>
                      <a:pt x="40" y="57"/>
                      <a:pt x="39" y="60"/>
                      <a:pt x="39" y="60"/>
                    </a:cubicBezTo>
                    <a:cubicBezTo>
                      <a:pt x="38" y="59"/>
                      <a:pt x="37" y="58"/>
                      <a:pt x="37" y="58"/>
                    </a:cubicBezTo>
                    <a:cubicBezTo>
                      <a:pt x="37" y="58"/>
                      <a:pt x="35" y="56"/>
                      <a:pt x="35" y="56"/>
                    </a:cubicBezTo>
                    <a:cubicBezTo>
                      <a:pt x="34" y="56"/>
                      <a:pt x="33" y="58"/>
                      <a:pt x="33" y="58"/>
                    </a:cubicBezTo>
                    <a:cubicBezTo>
                      <a:pt x="32" y="59"/>
                      <a:pt x="32" y="60"/>
                      <a:pt x="31" y="61"/>
                    </a:cubicBezTo>
                    <a:cubicBezTo>
                      <a:pt x="31" y="61"/>
                      <a:pt x="30" y="63"/>
                      <a:pt x="29" y="63"/>
                    </a:cubicBezTo>
                    <a:cubicBezTo>
                      <a:pt x="29" y="63"/>
                      <a:pt x="27" y="61"/>
                      <a:pt x="27" y="61"/>
                    </a:cubicBezTo>
                    <a:cubicBezTo>
                      <a:pt x="27" y="61"/>
                      <a:pt x="25" y="59"/>
                      <a:pt x="25" y="59"/>
                    </a:cubicBezTo>
                    <a:cubicBezTo>
                      <a:pt x="25" y="59"/>
                      <a:pt x="24" y="61"/>
                      <a:pt x="23" y="62"/>
                    </a:cubicBezTo>
                    <a:cubicBezTo>
                      <a:pt x="23" y="62"/>
                      <a:pt x="22" y="63"/>
                      <a:pt x="22" y="64"/>
                    </a:cubicBezTo>
                    <a:cubicBezTo>
                      <a:pt x="20" y="63"/>
                      <a:pt x="19" y="62"/>
                      <a:pt x="17" y="60"/>
                    </a:cubicBezTo>
                    <a:cubicBezTo>
                      <a:pt x="18" y="60"/>
                      <a:pt x="18" y="58"/>
                      <a:pt x="19" y="58"/>
                    </a:cubicBezTo>
                    <a:cubicBezTo>
                      <a:pt x="19" y="58"/>
                      <a:pt x="21" y="60"/>
                      <a:pt x="21" y="60"/>
                    </a:cubicBezTo>
                    <a:cubicBezTo>
                      <a:pt x="22" y="60"/>
                      <a:pt x="22" y="58"/>
                      <a:pt x="23" y="58"/>
                    </a:cubicBezTo>
                    <a:cubicBezTo>
                      <a:pt x="23" y="57"/>
                      <a:pt x="24" y="56"/>
                      <a:pt x="24" y="55"/>
                    </a:cubicBezTo>
                    <a:cubicBezTo>
                      <a:pt x="25" y="55"/>
                      <a:pt x="26" y="57"/>
                      <a:pt x="27" y="57"/>
                    </a:cubicBezTo>
                    <a:cubicBezTo>
                      <a:pt x="27" y="57"/>
                      <a:pt x="28" y="55"/>
                      <a:pt x="28" y="55"/>
                    </a:cubicBezTo>
                    <a:cubicBezTo>
                      <a:pt x="29" y="54"/>
                      <a:pt x="30" y="53"/>
                      <a:pt x="30" y="53"/>
                    </a:cubicBezTo>
                    <a:cubicBezTo>
                      <a:pt x="31" y="52"/>
                      <a:pt x="31" y="51"/>
                      <a:pt x="32" y="50"/>
                    </a:cubicBezTo>
                    <a:cubicBezTo>
                      <a:pt x="31" y="50"/>
                      <a:pt x="30" y="49"/>
                      <a:pt x="30" y="49"/>
                    </a:cubicBezTo>
                    <a:cubicBezTo>
                      <a:pt x="29" y="49"/>
                      <a:pt x="28" y="51"/>
                      <a:pt x="28" y="51"/>
                    </a:cubicBezTo>
                    <a:cubicBezTo>
                      <a:pt x="28" y="51"/>
                      <a:pt x="26" y="53"/>
                      <a:pt x="26" y="53"/>
                    </a:cubicBezTo>
                    <a:cubicBezTo>
                      <a:pt x="26" y="53"/>
                      <a:pt x="24" y="52"/>
                      <a:pt x="24" y="52"/>
                    </a:cubicBezTo>
                    <a:cubicBezTo>
                      <a:pt x="24" y="51"/>
                      <a:pt x="26" y="50"/>
                      <a:pt x="26" y="49"/>
                    </a:cubicBezTo>
                    <a:cubicBezTo>
                      <a:pt x="26" y="49"/>
                      <a:pt x="23" y="48"/>
                      <a:pt x="23" y="48"/>
                    </a:cubicBezTo>
                    <a:cubicBezTo>
                      <a:pt x="23" y="47"/>
                      <a:pt x="25" y="46"/>
                      <a:pt x="25" y="45"/>
                    </a:cubicBezTo>
                    <a:cubicBezTo>
                      <a:pt x="25" y="45"/>
                      <a:pt x="23" y="44"/>
                      <a:pt x="23" y="44"/>
                    </a:cubicBezTo>
                    <a:cubicBezTo>
                      <a:pt x="22" y="44"/>
                      <a:pt x="22" y="45"/>
                      <a:pt x="21" y="46"/>
                    </a:cubicBezTo>
                    <a:cubicBezTo>
                      <a:pt x="21" y="46"/>
                      <a:pt x="20" y="48"/>
                      <a:pt x="19" y="48"/>
                    </a:cubicBezTo>
                    <a:cubicBezTo>
                      <a:pt x="19" y="48"/>
                      <a:pt x="18" y="46"/>
                      <a:pt x="17" y="46"/>
                    </a:cubicBezTo>
                    <a:cubicBezTo>
                      <a:pt x="17" y="47"/>
                      <a:pt x="16" y="48"/>
                      <a:pt x="16" y="49"/>
                    </a:cubicBezTo>
                    <a:cubicBezTo>
                      <a:pt x="15" y="49"/>
                      <a:pt x="14" y="51"/>
                      <a:pt x="14" y="51"/>
                    </a:cubicBezTo>
                    <a:cubicBezTo>
                      <a:pt x="14" y="51"/>
                      <a:pt x="12" y="49"/>
                      <a:pt x="12" y="49"/>
                    </a:cubicBezTo>
                    <a:cubicBezTo>
                      <a:pt x="11" y="50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8" y="54"/>
                    </a:cubicBezTo>
                    <a:cubicBezTo>
                      <a:pt x="7" y="55"/>
                      <a:pt x="6" y="57"/>
                      <a:pt x="5" y="58"/>
                    </a:cubicBezTo>
                    <a:cubicBezTo>
                      <a:pt x="3" y="57"/>
                      <a:pt x="2" y="56"/>
                      <a:pt x="0" y="55"/>
                    </a:cubicBezTo>
                    <a:cubicBezTo>
                      <a:pt x="0" y="54"/>
                      <a:pt x="2" y="53"/>
                      <a:pt x="2" y="52"/>
                    </a:cubicBezTo>
                    <a:cubicBezTo>
                      <a:pt x="2" y="52"/>
                      <a:pt x="0" y="51"/>
                      <a:pt x="0" y="51"/>
                    </a:cubicBezTo>
                    <a:cubicBezTo>
                      <a:pt x="0" y="50"/>
                      <a:pt x="1" y="49"/>
                      <a:pt x="1" y="49"/>
                    </a:cubicBezTo>
                    <a:cubicBezTo>
                      <a:pt x="2" y="48"/>
                      <a:pt x="3" y="47"/>
                      <a:pt x="3" y="46"/>
                    </a:cubicBezTo>
                    <a:cubicBezTo>
                      <a:pt x="3" y="46"/>
                      <a:pt x="1" y="45"/>
                      <a:pt x="1" y="45"/>
                    </a:cubicBezTo>
                    <a:cubicBezTo>
                      <a:pt x="1" y="44"/>
                      <a:pt x="3" y="43"/>
                      <a:pt x="3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8"/>
                      <a:pt x="4" y="36"/>
                      <a:pt x="4" y="36"/>
                    </a:cubicBezTo>
                    <a:cubicBezTo>
                      <a:pt x="4" y="36"/>
                      <a:pt x="6" y="38"/>
                      <a:pt x="6" y="38"/>
                    </a:cubicBezTo>
                    <a:cubicBezTo>
                      <a:pt x="6" y="38"/>
                      <a:pt x="8" y="40"/>
                      <a:pt x="8" y="40"/>
                    </a:cubicBezTo>
                    <a:cubicBezTo>
                      <a:pt x="9" y="39"/>
                      <a:pt x="10" y="38"/>
                      <a:pt x="10" y="37"/>
                    </a:cubicBezTo>
                    <a:cubicBezTo>
                      <a:pt x="10" y="37"/>
                      <a:pt x="8" y="36"/>
                      <a:pt x="8" y="36"/>
                    </a:cubicBezTo>
                    <a:cubicBezTo>
                      <a:pt x="8" y="35"/>
                      <a:pt x="10" y="34"/>
                      <a:pt x="9" y="33"/>
                    </a:cubicBezTo>
                    <a:cubicBezTo>
                      <a:pt x="9" y="33"/>
                      <a:pt x="7" y="32"/>
                      <a:pt x="7" y="32"/>
                    </a:cubicBezTo>
                    <a:cubicBezTo>
                      <a:pt x="7" y="31"/>
                      <a:pt x="9" y="30"/>
                      <a:pt x="9" y="29"/>
                    </a:cubicBezTo>
                    <a:cubicBezTo>
                      <a:pt x="9" y="29"/>
                      <a:pt x="7" y="28"/>
                      <a:pt x="7" y="28"/>
                    </a:cubicBezTo>
                    <a:cubicBezTo>
                      <a:pt x="7" y="27"/>
                      <a:pt x="8" y="26"/>
                      <a:pt x="8" y="26"/>
                    </a:cubicBezTo>
                    <a:cubicBezTo>
                      <a:pt x="9" y="25"/>
                      <a:pt x="9" y="24"/>
                      <a:pt x="10" y="23"/>
                    </a:cubicBezTo>
                    <a:cubicBezTo>
                      <a:pt x="10" y="23"/>
                      <a:pt x="12" y="25"/>
                      <a:pt x="12" y="25"/>
                    </a:cubicBezTo>
                    <a:cubicBezTo>
                      <a:pt x="13" y="26"/>
                      <a:pt x="14" y="26"/>
                      <a:pt x="15" y="27"/>
                    </a:cubicBezTo>
                    <a:cubicBezTo>
                      <a:pt x="15" y="27"/>
                      <a:pt x="16" y="28"/>
                      <a:pt x="17" y="28"/>
                    </a:cubicBezTo>
                    <a:cubicBezTo>
                      <a:pt x="17" y="28"/>
                      <a:pt x="18" y="26"/>
                      <a:pt x="19" y="26"/>
                    </a:cubicBezTo>
                    <a:cubicBezTo>
                      <a:pt x="19" y="26"/>
                      <a:pt x="20" y="24"/>
                      <a:pt x="20" y="24"/>
                    </a:cubicBezTo>
                    <a:cubicBezTo>
                      <a:pt x="21" y="24"/>
                      <a:pt x="21" y="22"/>
                      <a:pt x="22" y="22"/>
                    </a:cubicBezTo>
                    <a:cubicBezTo>
                      <a:pt x="22" y="22"/>
                      <a:pt x="24" y="24"/>
                      <a:pt x="24" y="23"/>
                    </a:cubicBezTo>
                    <a:cubicBezTo>
                      <a:pt x="25" y="23"/>
                      <a:pt x="25" y="22"/>
                      <a:pt x="26" y="21"/>
                    </a:cubicBezTo>
                    <a:cubicBezTo>
                      <a:pt x="26" y="20"/>
                      <a:pt x="27" y="20"/>
                      <a:pt x="28" y="19"/>
                    </a:cubicBezTo>
                    <a:cubicBezTo>
                      <a:pt x="28" y="18"/>
                      <a:pt x="29" y="17"/>
                      <a:pt x="29" y="17"/>
                    </a:cubicBezTo>
                    <a:cubicBezTo>
                      <a:pt x="30" y="16"/>
                      <a:pt x="30" y="15"/>
                      <a:pt x="31" y="14"/>
                    </a:cubicBezTo>
                    <a:cubicBezTo>
                      <a:pt x="32" y="14"/>
                      <a:pt x="32" y="13"/>
                      <a:pt x="33" y="12"/>
                    </a:cubicBezTo>
                    <a:cubicBezTo>
                      <a:pt x="33" y="12"/>
                      <a:pt x="35" y="14"/>
                      <a:pt x="35" y="14"/>
                    </a:cubicBezTo>
                    <a:cubicBezTo>
                      <a:pt x="35" y="15"/>
                      <a:pt x="33" y="16"/>
                      <a:pt x="33" y="16"/>
                    </a:cubicBezTo>
                    <a:cubicBezTo>
                      <a:pt x="34" y="16"/>
                      <a:pt x="35" y="18"/>
                      <a:pt x="35" y="18"/>
                    </a:cubicBezTo>
                    <a:cubicBezTo>
                      <a:pt x="36" y="18"/>
                      <a:pt x="37" y="16"/>
                      <a:pt x="37" y="16"/>
                    </a:cubicBezTo>
                    <a:cubicBezTo>
                      <a:pt x="37" y="16"/>
                      <a:pt x="39" y="13"/>
                      <a:pt x="39" y="13"/>
                    </a:cubicBezTo>
                    <a:cubicBezTo>
                      <a:pt x="39" y="14"/>
                      <a:pt x="41" y="15"/>
                      <a:pt x="41" y="15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8"/>
                      <a:pt x="38" y="19"/>
                      <a:pt x="38" y="20"/>
                    </a:cubicBezTo>
                    <a:cubicBezTo>
                      <a:pt x="38" y="20"/>
                      <a:pt x="40" y="21"/>
                      <a:pt x="40" y="21"/>
                    </a:cubicBezTo>
                    <a:cubicBezTo>
                      <a:pt x="40" y="22"/>
                      <a:pt x="42" y="23"/>
                      <a:pt x="42" y="23"/>
                    </a:cubicBezTo>
                    <a:cubicBezTo>
                      <a:pt x="42" y="23"/>
                      <a:pt x="40" y="25"/>
                      <a:pt x="40" y="25"/>
                    </a:cubicBezTo>
                    <a:cubicBezTo>
                      <a:pt x="41" y="26"/>
                      <a:pt x="42" y="26"/>
                      <a:pt x="43" y="27"/>
                    </a:cubicBezTo>
                    <a:cubicBezTo>
                      <a:pt x="43" y="26"/>
                      <a:pt x="44" y="25"/>
                      <a:pt x="44" y="25"/>
                    </a:cubicBezTo>
                    <a:cubicBezTo>
                      <a:pt x="45" y="24"/>
                      <a:pt x="46" y="23"/>
                      <a:pt x="46" y="22"/>
                    </a:cubicBezTo>
                    <a:cubicBezTo>
                      <a:pt x="46" y="22"/>
                      <a:pt x="48" y="21"/>
                      <a:pt x="48" y="20"/>
                    </a:cubicBezTo>
                    <a:cubicBezTo>
                      <a:pt x="48" y="20"/>
                      <a:pt x="46" y="19"/>
                      <a:pt x="46" y="19"/>
                    </a:cubicBezTo>
                    <a:cubicBezTo>
                      <a:pt x="46" y="18"/>
                      <a:pt x="47" y="16"/>
                      <a:pt x="47" y="16"/>
                    </a:cubicBezTo>
                    <a:cubicBezTo>
                      <a:pt x="48" y="16"/>
                      <a:pt x="49" y="18"/>
                      <a:pt x="49" y="18"/>
                    </a:cubicBezTo>
                    <a:cubicBezTo>
                      <a:pt x="50" y="18"/>
                      <a:pt x="51" y="20"/>
                      <a:pt x="52" y="20"/>
                    </a:cubicBezTo>
                    <a:cubicBezTo>
                      <a:pt x="52" y="20"/>
                      <a:pt x="53" y="18"/>
                      <a:pt x="53" y="17"/>
                    </a:cubicBezTo>
                    <a:cubicBezTo>
                      <a:pt x="54" y="17"/>
                      <a:pt x="55" y="19"/>
                      <a:pt x="56" y="19"/>
                    </a:cubicBezTo>
                    <a:cubicBezTo>
                      <a:pt x="56" y="19"/>
                      <a:pt x="57" y="17"/>
                      <a:pt x="57" y="17"/>
                    </a:cubicBezTo>
                    <a:cubicBezTo>
                      <a:pt x="58" y="17"/>
                      <a:pt x="59" y="15"/>
                      <a:pt x="59" y="15"/>
                    </a:cubicBezTo>
                    <a:cubicBezTo>
                      <a:pt x="60" y="15"/>
                      <a:pt x="61" y="16"/>
                      <a:pt x="61" y="16"/>
                    </a:cubicBezTo>
                    <a:cubicBezTo>
                      <a:pt x="62" y="17"/>
                      <a:pt x="63" y="18"/>
                      <a:pt x="64" y="18"/>
                    </a:cubicBezTo>
                    <a:cubicBezTo>
                      <a:pt x="64" y="19"/>
                      <a:pt x="65" y="19"/>
                      <a:pt x="66" y="20"/>
                    </a:cubicBezTo>
                    <a:cubicBezTo>
                      <a:pt x="66" y="20"/>
                      <a:pt x="64" y="22"/>
                      <a:pt x="64" y="22"/>
                    </a:cubicBezTo>
                    <a:cubicBezTo>
                      <a:pt x="64" y="23"/>
                      <a:pt x="66" y="23"/>
                      <a:pt x="66" y="24"/>
                    </a:cubicBezTo>
                    <a:cubicBezTo>
                      <a:pt x="66" y="23"/>
                      <a:pt x="68" y="22"/>
                      <a:pt x="68" y="22"/>
                    </a:cubicBezTo>
                    <a:cubicBezTo>
                      <a:pt x="68" y="21"/>
                      <a:pt x="66" y="21"/>
                      <a:pt x="66" y="20"/>
                    </a:cubicBezTo>
                    <a:cubicBezTo>
                      <a:pt x="66" y="19"/>
                      <a:pt x="68" y="18"/>
                      <a:pt x="67" y="18"/>
                    </a:cubicBezTo>
                    <a:cubicBezTo>
                      <a:pt x="67" y="17"/>
                      <a:pt x="65" y="16"/>
                      <a:pt x="65" y="16"/>
                    </a:cubicBezTo>
                    <a:cubicBezTo>
                      <a:pt x="65" y="16"/>
                      <a:pt x="67" y="14"/>
                      <a:pt x="67" y="14"/>
                    </a:cubicBezTo>
                    <a:cubicBezTo>
                      <a:pt x="67" y="14"/>
                      <a:pt x="69" y="15"/>
                      <a:pt x="69" y="15"/>
                    </a:cubicBezTo>
                    <a:cubicBezTo>
                      <a:pt x="70" y="16"/>
                      <a:pt x="71" y="17"/>
                      <a:pt x="71" y="17"/>
                    </a:cubicBezTo>
                    <a:cubicBezTo>
                      <a:pt x="72" y="17"/>
                      <a:pt x="73" y="19"/>
                      <a:pt x="74" y="19"/>
                    </a:cubicBezTo>
                    <a:cubicBezTo>
                      <a:pt x="74" y="19"/>
                      <a:pt x="75" y="17"/>
                      <a:pt x="75" y="17"/>
                    </a:cubicBezTo>
                    <a:cubicBezTo>
                      <a:pt x="75" y="16"/>
                      <a:pt x="73" y="15"/>
                      <a:pt x="73" y="15"/>
                    </a:cubicBezTo>
                    <a:cubicBezTo>
                      <a:pt x="73" y="15"/>
                      <a:pt x="74" y="13"/>
                      <a:pt x="75" y="13"/>
                    </a:cubicBezTo>
                    <a:cubicBezTo>
                      <a:pt x="75" y="13"/>
                      <a:pt x="77" y="15"/>
                      <a:pt x="77" y="14"/>
                    </a:cubicBezTo>
                    <a:cubicBezTo>
                      <a:pt x="78" y="14"/>
                      <a:pt x="78" y="12"/>
                      <a:pt x="79" y="12"/>
                    </a:cubicBezTo>
                    <a:cubicBezTo>
                      <a:pt x="79" y="12"/>
                      <a:pt x="80" y="14"/>
                      <a:pt x="81" y="14"/>
                    </a:cubicBezTo>
                    <a:cubicBezTo>
                      <a:pt x="82" y="14"/>
                      <a:pt x="82" y="12"/>
                      <a:pt x="83" y="12"/>
                    </a:cubicBezTo>
                    <a:cubicBezTo>
                      <a:pt x="83" y="12"/>
                      <a:pt x="84" y="13"/>
                      <a:pt x="85" y="13"/>
                    </a:cubicBezTo>
                    <a:cubicBezTo>
                      <a:pt x="85" y="13"/>
                      <a:pt x="87" y="15"/>
                      <a:pt x="87" y="15"/>
                    </a:cubicBezTo>
                    <a:cubicBezTo>
                      <a:pt x="87" y="15"/>
                      <a:pt x="86" y="17"/>
                      <a:pt x="85" y="17"/>
                    </a:cubicBezTo>
                    <a:cubicBezTo>
                      <a:pt x="85" y="17"/>
                      <a:pt x="84" y="16"/>
                      <a:pt x="83" y="16"/>
                    </a:cubicBezTo>
                    <a:cubicBezTo>
                      <a:pt x="83" y="16"/>
                      <a:pt x="81" y="14"/>
                      <a:pt x="81" y="14"/>
                    </a:cubicBezTo>
                    <a:cubicBezTo>
                      <a:pt x="80" y="14"/>
                      <a:pt x="80" y="16"/>
                      <a:pt x="79" y="16"/>
                    </a:cubicBezTo>
                    <a:cubicBezTo>
                      <a:pt x="79" y="17"/>
                      <a:pt x="78" y="18"/>
                      <a:pt x="78" y="18"/>
                    </a:cubicBezTo>
                    <a:cubicBezTo>
                      <a:pt x="77" y="19"/>
                      <a:pt x="80" y="20"/>
                      <a:pt x="80" y="20"/>
                    </a:cubicBezTo>
                    <a:cubicBezTo>
                      <a:pt x="80" y="21"/>
                      <a:pt x="78" y="22"/>
                      <a:pt x="78" y="22"/>
                    </a:cubicBezTo>
                    <a:cubicBezTo>
                      <a:pt x="78" y="23"/>
                      <a:pt x="80" y="23"/>
                      <a:pt x="80" y="24"/>
                    </a:cubicBezTo>
                    <a:cubicBezTo>
                      <a:pt x="81" y="24"/>
                      <a:pt x="82" y="26"/>
                      <a:pt x="83" y="26"/>
                    </a:cubicBezTo>
                    <a:cubicBezTo>
                      <a:pt x="83" y="26"/>
                      <a:pt x="84" y="24"/>
                      <a:pt x="84" y="23"/>
                    </a:cubicBezTo>
                    <a:cubicBezTo>
                      <a:pt x="85" y="23"/>
                      <a:pt x="85" y="22"/>
                      <a:pt x="86" y="21"/>
                    </a:cubicBezTo>
                    <a:cubicBezTo>
                      <a:pt x="86" y="21"/>
                      <a:pt x="87" y="19"/>
                      <a:pt x="88" y="19"/>
                    </a:cubicBezTo>
                    <a:cubicBezTo>
                      <a:pt x="88" y="19"/>
                      <a:pt x="89" y="21"/>
                      <a:pt x="90" y="21"/>
                    </a:cubicBezTo>
                    <a:cubicBezTo>
                      <a:pt x="91" y="20"/>
                      <a:pt x="91" y="19"/>
                      <a:pt x="92" y="18"/>
                    </a:cubicBezTo>
                    <a:cubicBezTo>
                      <a:pt x="92" y="18"/>
                      <a:pt x="93" y="17"/>
                      <a:pt x="93" y="16"/>
                    </a:cubicBezTo>
                    <a:cubicBezTo>
                      <a:pt x="94" y="16"/>
                      <a:pt x="95" y="14"/>
                      <a:pt x="95" y="14"/>
                    </a:cubicBezTo>
                    <a:cubicBezTo>
                      <a:pt x="96" y="14"/>
                      <a:pt x="97" y="16"/>
                      <a:pt x="97" y="16"/>
                    </a:cubicBezTo>
                    <a:cubicBezTo>
                      <a:pt x="98" y="16"/>
                      <a:pt x="98" y="13"/>
                      <a:pt x="99" y="13"/>
                    </a:cubicBezTo>
                    <a:cubicBezTo>
                      <a:pt x="99" y="13"/>
                      <a:pt x="101" y="15"/>
                      <a:pt x="101" y="15"/>
                    </a:cubicBezTo>
                    <a:cubicBezTo>
                      <a:pt x="102" y="16"/>
                      <a:pt x="103" y="16"/>
                      <a:pt x="103" y="17"/>
                    </a:cubicBezTo>
                    <a:cubicBezTo>
                      <a:pt x="102" y="18"/>
                      <a:pt x="101" y="20"/>
                      <a:pt x="100" y="21"/>
                    </a:cubicBezTo>
                    <a:cubicBezTo>
                      <a:pt x="100" y="22"/>
                      <a:pt x="98" y="23"/>
                      <a:pt x="98" y="23"/>
                    </a:cubicBezTo>
                    <a:cubicBezTo>
                      <a:pt x="98" y="24"/>
                      <a:pt x="101" y="25"/>
                      <a:pt x="101" y="25"/>
                    </a:cubicBezTo>
                    <a:cubicBezTo>
                      <a:pt x="100" y="25"/>
                      <a:pt x="99" y="27"/>
                      <a:pt x="99" y="27"/>
                    </a:cubicBezTo>
                    <a:cubicBezTo>
                      <a:pt x="98" y="27"/>
                      <a:pt x="97" y="26"/>
                      <a:pt x="97" y="26"/>
                    </a:cubicBezTo>
                    <a:cubicBezTo>
                      <a:pt x="96" y="26"/>
                      <a:pt x="94" y="24"/>
                      <a:pt x="94" y="24"/>
                    </a:cubicBezTo>
                    <a:cubicBezTo>
                      <a:pt x="94" y="24"/>
                      <a:pt x="93" y="26"/>
                      <a:pt x="93" y="26"/>
                    </a:cubicBezTo>
                    <a:cubicBezTo>
                      <a:pt x="93" y="27"/>
                      <a:pt x="95" y="27"/>
                      <a:pt x="95" y="28"/>
                    </a:cubicBezTo>
                    <a:cubicBezTo>
                      <a:pt x="95" y="29"/>
                      <a:pt x="93" y="30"/>
                      <a:pt x="93" y="30"/>
                    </a:cubicBezTo>
                    <a:cubicBezTo>
                      <a:pt x="93" y="31"/>
                      <a:pt x="96" y="32"/>
                      <a:pt x="95" y="32"/>
                    </a:cubicBezTo>
                    <a:cubicBezTo>
                      <a:pt x="95" y="33"/>
                      <a:pt x="94" y="34"/>
                      <a:pt x="94" y="34"/>
                    </a:cubicBezTo>
                    <a:cubicBezTo>
                      <a:pt x="93" y="35"/>
                      <a:pt x="93" y="36"/>
                      <a:pt x="92" y="36"/>
                    </a:cubicBezTo>
                    <a:cubicBezTo>
                      <a:pt x="91" y="37"/>
                      <a:pt x="91" y="38"/>
                      <a:pt x="90" y="39"/>
                    </a:cubicBezTo>
                    <a:cubicBezTo>
                      <a:pt x="91" y="39"/>
                      <a:pt x="92" y="40"/>
                      <a:pt x="93" y="40"/>
                    </a:cubicBezTo>
                    <a:cubicBezTo>
                      <a:pt x="93" y="40"/>
                      <a:pt x="94" y="38"/>
                      <a:pt x="94" y="38"/>
                    </a:cubicBezTo>
                    <a:cubicBezTo>
                      <a:pt x="95" y="38"/>
                      <a:pt x="95" y="36"/>
                      <a:pt x="96" y="36"/>
                    </a:cubicBezTo>
                    <a:cubicBezTo>
                      <a:pt x="96" y="35"/>
                      <a:pt x="97" y="34"/>
                      <a:pt x="98" y="34"/>
                    </a:cubicBezTo>
                    <a:cubicBezTo>
                      <a:pt x="98" y="33"/>
                      <a:pt x="99" y="32"/>
                      <a:pt x="99" y="31"/>
                    </a:cubicBezTo>
                    <a:cubicBezTo>
                      <a:pt x="100" y="31"/>
                      <a:pt x="101" y="29"/>
                      <a:pt x="101" y="29"/>
                    </a:cubicBezTo>
                    <a:cubicBezTo>
                      <a:pt x="101" y="29"/>
                      <a:pt x="103" y="31"/>
                      <a:pt x="103" y="31"/>
                    </a:cubicBezTo>
                    <a:cubicBezTo>
                      <a:pt x="103" y="30"/>
                      <a:pt x="105" y="29"/>
                      <a:pt x="105" y="29"/>
                    </a:cubicBezTo>
                    <a:cubicBezTo>
                      <a:pt x="105" y="28"/>
                      <a:pt x="103" y="27"/>
                      <a:pt x="103" y="27"/>
                    </a:cubicBezTo>
                    <a:cubicBezTo>
                      <a:pt x="103" y="27"/>
                      <a:pt x="101" y="25"/>
                      <a:pt x="101" y="25"/>
                    </a:cubicBezTo>
                    <a:cubicBezTo>
                      <a:pt x="101" y="24"/>
                      <a:pt x="102" y="24"/>
                      <a:pt x="102" y="23"/>
                    </a:cubicBezTo>
                    <a:cubicBezTo>
                      <a:pt x="103" y="22"/>
                      <a:pt x="103" y="21"/>
                      <a:pt x="104" y="21"/>
                    </a:cubicBezTo>
                    <a:cubicBezTo>
                      <a:pt x="104" y="20"/>
                      <a:pt x="105" y="19"/>
                      <a:pt x="106" y="19"/>
                    </a:cubicBezTo>
                    <a:cubicBezTo>
                      <a:pt x="106" y="18"/>
                      <a:pt x="107" y="20"/>
                      <a:pt x="108" y="20"/>
                    </a:cubicBezTo>
                    <a:cubicBezTo>
                      <a:pt x="108" y="20"/>
                      <a:pt x="110" y="18"/>
                      <a:pt x="110" y="18"/>
                    </a:cubicBezTo>
                    <a:cubicBezTo>
                      <a:pt x="110" y="17"/>
                      <a:pt x="111" y="16"/>
                      <a:pt x="111" y="16"/>
                    </a:cubicBezTo>
                    <a:cubicBezTo>
                      <a:pt x="111" y="16"/>
                      <a:pt x="109" y="14"/>
                      <a:pt x="109" y="14"/>
                    </a:cubicBezTo>
                    <a:cubicBezTo>
                      <a:pt x="109" y="14"/>
                      <a:pt x="107" y="16"/>
                      <a:pt x="107" y="16"/>
                    </a:cubicBezTo>
                    <a:cubicBezTo>
                      <a:pt x="107" y="16"/>
                      <a:pt x="105" y="15"/>
                      <a:pt x="105" y="15"/>
                    </a:cubicBezTo>
                    <a:cubicBezTo>
                      <a:pt x="105" y="14"/>
                      <a:pt x="107" y="13"/>
                      <a:pt x="107" y="12"/>
                    </a:cubicBezTo>
                    <a:cubicBezTo>
                      <a:pt x="107" y="12"/>
                      <a:pt x="108" y="11"/>
                      <a:pt x="109" y="10"/>
                    </a:cubicBezTo>
                    <a:cubicBezTo>
                      <a:pt x="109" y="10"/>
                      <a:pt x="106" y="9"/>
                      <a:pt x="106" y="8"/>
                    </a:cubicBezTo>
                    <a:cubicBezTo>
                      <a:pt x="106" y="8"/>
                      <a:pt x="108" y="7"/>
                      <a:pt x="108" y="6"/>
                    </a:cubicBezTo>
                    <a:cubicBezTo>
                      <a:pt x="108" y="5"/>
                      <a:pt x="109" y="5"/>
                      <a:pt x="110" y="4"/>
                    </a:cubicBezTo>
                    <a:cubicBezTo>
                      <a:pt x="110" y="4"/>
                      <a:pt x="107" y="2"/>
                      <a:pt x="107" y="2"/>
                    </a:cubicBezTo>
                    <a:cubicBezTo>
                      <a:pt x="108" y="2"/>
                      <a:pt x="109" y="0"/>
                      <a:pt x="109" y="0"/>
                    </a:cubicBezTo>
                    <a:cubicBezTo>
                      <a:pt x="109" y="0"/>
                      <a:pt x="111" y="2"/>
                      <a:pt x="111" y="2"/>
                    </a:cubicBezTo>
                    <a:cubicBezTo>
                      <a:pt x="111" y="2"/>
                      <a:pt x="110" y="4"/>
                      <a:pt x="110" y="4"/>
                    </a:cubicBezTo>
                    <a:cubicBezTo>
                      <a:pt x="110" y="5"/>
                      <a:pt x="111" y="5"/>
                      <a:pt x="112" y="6"/>
                    </a:cubicBezTo>
                    <a:cubicBezTo>
                      <a:pt x="112" y="6"/>
                      <a:pt x="114" y="7"/>
                      <a:pt x="114" y="7"/>
                    </a:cubicBezTo>
                    <a:cubicBezTo>
                      <a:pt x="114" y="8"/>
                      <a:pt x="113" y="9"/>
                      <a:pt x="112" y="10"/>
                    </a:cubicBezTo>
                    <a:cubicBezTo>
                      <a:pt x="113" y="10"/>
                      <a:pt x="114" y="11"/>
                      <a:pt x="115" y="11"/>
                    </a:cubicBezTo>
                    <a:cubicBezTo>
                      <a:pt x="115" y="11"/>
                      <a:pt x="116" y="9"/>
                      <a:pt x="116" y="9"/>
                    </a:cubicBezTo>
                    <a:cubicBezTo>
                      <a:pt x="116" y="9"/>
                      <a:pt x="114" y="8"/>
                      <a:pt x="114" y="7"/>
                    </a:cubicBezTo>
                    <a:cubicBezTo>
                      <a:pt x="114" y="7"/>
                      <a:pt x="115" y="6"/>
                      <a:pt x="116" y="5"/>
                    </a:cubicBezTo>
                    <a:cubicBezTo>
                      <a:pt x="116" y="5"/>
                      <a:pt x="117" y="3"/>
                      <a:pt x="118" y="3"/>
                    </a:cubicBezTo>
                    <a:cubicBezTo>
                      <a:pt x="118" y="3"/>
                      <a:pt x="120" y="4"/>
                      <a:pt x="120" y="5"/>
                    </a:cubicBezTo>
                    <a:cubicBezTo>
                      <a:pt x="120" y="5"/>
                      <a:pt x="118" y="6"/>
                      <a:pt x="118" y="7"/>
                    </a:cubicBezTo>
                    <a:cubicBezTo>
                      <a:pt x="118" y="8"/>
                      <a:pt x="120" y="8"/>
                      <a:pt x="120" y="9"/>
                    </a:cubicBezTo>
                    <a:cubicBezTo>
                      <a:pt x="119" y="10"/>
                      <a:pt x="118" y="11"/>
                      <a:pt x="117" y="13"/>
                    </a:cubicBezTo>
                    <a:cubicBezTo>
                      <a:pt x="116" y="14"/>
                      <a:pt x="115" y="16"/>
                      <a:pt x="114" y="17"/>
                    </a:cubicBezTo>
                    <a:cubicBezTo>
                      <a:pt x="115" y="19"/>
                      <a:pt x="116" y="20"/>
                      <a:pt x="118" y="21"/>
                    </a:cubicBezTo>
                    <a:cubicBezTo>
                      <a:pt x="119" y="21"/>
                      <a:pt x="119" y="22"/>
                      <a:pt x="120" y="23"/>
                    </a:cubicBezTo>
                    <a:cubicBezTo>
                      <a:pt x="121" y="22"/>
                      <a:pt x="121" y="20"/>
                      <a:pt x="122" y="20"/>
                    </a:cubicBezTo>
                    <a:cubicBezTo>
                      <a:pt x="122" y="20"/>
                      <a:pt x="124" y="22"/>
                      <a:pt x="124" y="22"/>
                    </a:cubicBezTo>
                    <a:cubicBezTo>
                      <a:pt x="124" y="22"/>
                      <a:pt x="126" y="24"/>
                      <a:pt x="126" y="24"/>
                    </a:cubicBezTo>
                    <a:cubicBezTo>
                      <a:pt x="127" y="24"/>
                      <a:pt x="128" y="22"/>
                      <a:pt x="128" y="22"/>
                    </a:cubicBezTo>
                    <a:cubicBezTo>
                      <a:pt x="129" y="21"/>
                      <a:pt x="130" y="20"/>
                      <a:pt x="130" y="19"/>
                    </a:cubicBezTo>
                    <a:cubicBezTo>
                      <a:pt x="130" y="19"/>
                      <a:pt x="128" y="18"/>
                      <a:pt x="128" y="18"/>
                    </a:cubicBezTo>
                    <a:cubicBezTo>
                      <a:pt x="128" y="17"/>
                      <a:pt x="129" y="16"/>
                      <a:pt x="129" y="15"/>
                    </a:cubicBezTo>
                    <a:cubicBezTo>
                      <a:pt x="129" y="15"/>
                      <a:pt x="131" y="17"/>
                      <a:pt x="131" y="17"/>
                    </a:cubicBezTo>
                    <a:cubicBezTo>
                      <a:pt x="132" y="17"/>
                      <a:pt x="133" y="15"/>
                      <a:pt x="133" y="15"/>
                    </a:cubicBezTo>
                    <a:cubicBezTo>
                      <a:pt x="134" y="14"/>
                      <a:pt x="134" y="13"/>
                      <a:pt x="135" y="13"/>
                    </a:cubicBezTo>
                    <a:cubicBezTo>
                      <a:pt x="135" y="13"/>
                      <a:pt x="137" y="14"/>
                      <a:pt x="137" y="14"/>
                    </a:cubicBezTo>
                    <a:cubicBezTo>
                      <a:pt x="137" y="15"/>
                      <a:pt x="135" y="16"/>
                      <a:pt x="135" y="17"/>
                    </a:cubicBezTo>
                    <a:cubicBezTo>
                      <a:pt x="136" y="17"/>
                      <a:pt x="137" y="18"/>
                      <a:pt x="138" y="18"/>
                    </a:cubicBezTo>
                    <a:cubicBezTo>
                      <a:pt x="138" y="19"/>
                      <a:pt x="139" y="20"/>
                      <a:pt x="140" y="20"/>
                    </a:cubicBezTo>
                    <a:cubicBezTo>
                      <a:pt x="140" y="20"/>
                      <a:pt x="142" y="22"/>
                      <a:pt x="142" y="22"/>
                    </a:cubicBezTo>
                    <a:cubicBezTo>
                      <a:pt x="142" y="22"/>
                      <a:pt x="144" y="20"/>
                      <a:pt x="144" y="19"/>
                    </a:cubicBezTo>
                    <a:cubicBezTo>
                      <a:pt x="144" y="19"/>
                      <a:pt x="146" y="17"/>
                      <a:pt x="146" y="17"/>
                    </a:cubicBezTo>
                    <a:cubicBezTo>
                      <a:pt x="146" y="17"/>
                      <a:pt x="148" y="18"/>
                      <a:pt x="148" y="19"/>
                    </a:cubicBezTo>
                    <a:cubicBezTo>
                      <a:pt x="148" y="19"/>
                      <a:pt x="146" y="21"/>
                      <a:pt x="146" y="21"/>
                    </a:cubicBezTo>
                    <a:cubicBezTo>
                      <a:pt x="146" y="22"/>
                      <a:pt x="145" y="23"/>
                      <a:pt x="144" y="23"/>
                    </a:cubicBezTo>
                    <a:cubicBezTo>
                      <a:pt x="144" y="24"/>
                      <a:pt x="143" y="25"/>
                      <a:pt x="143" y="26"/>
                    </a:cubicBezTo>
                    <a:cubicBezTo>
                      <a:pt x="143" y="26"/>
                      <a:pt x="145" y="27"/>
                      <a:pt x="145" y="27"/>
                    </a:cubicBezTo>
                    <a:cubicBezTo>
                      <a:pt x="145" y="28"/>
                      <a:pt x="143" y="29"/>
                      <a:pt x="143" y="29"/>
                    </a:cubicBezTo>
                    <a:cubicBezTo>
                      <a:pt x="143" y="30"/>
                      <a:pt x="145" y="31"/>
                      <a:pt x="145" y="31"/>
                    </a:cubicBezTo>
                    <a:cubicBezTo>
                      <a:pt x="146" y="31"/>
                      <a:pt x="147" y="29"/>
                      <a:pt x="147" y="29"/>
                    </a:cubicBezTo>
                    <a:cubicBezTo>
                      <a:pt x="148" y="29"/>
                      <a:pt x="149" y="31"/>
                      <a:pt x="149" y="31"/>
                    </a:cubicBezTo>
                    <a:cubicBezTo>
                      <a:pt x="150" y="30"/>
                      <a:pt x="150" y="29"/>
                      <a:pt x="151" y="28"/>
                    </a:cubicBezTo>
                    <a:cubicBezTo>
                      <a:pt x="151" y="28"/>
                      <a:pt x="153" y="27"/>
                      <a:pt x="153" y="26"/>
                    </a:cubicBezTo>
                    <a:cubicBezTo>
                      <a:pt x="153" y="26"/>
                      <a:pt x="151" y="25"/>
                      <a:pt x="151" y="24"/>
                    </a:cubicBezTo>
                    <a:cubicBezTo>
                      <a:pt x="150" y="24"/>
                      <a:pt x="152" y="23"/>
                      <a:pt x="152" y="22"/>
                    </a:cubicBezTo>
                    <a:cubicBezTo>
                      <a:pt x="152" y="22"/>
                      <a:pt x="153" y="21"/>
                      <a:pt x="154" y="20"/>
                    </a:cubicBezTo>
                    <a:cubicBezTo>
                      <a:pt x="154" y="20"/>
                      <a:pt x="156" y="18"/>
                      <a:pt x="156" y="18"/>
                    </a:cubicBezTo>
                    <a:cubicBezTo>
                      <a:pt x="156" y="18"/>
                      <a:pt x="153" y="16"/>
                      <a:pt x="153" y="16"/>
                    </a:cubicBezTo>
                    <a:cubicBezTo>
                      <a:pt x="154" y="15"/>
                      <a:pt x="155" y="15"/>
                      <a:pt x="155" y="14"/>
                    </a:cubicBezTo>
                    <a:cubicBezTo>
                      <a:pt x="156" y="13"/>
                      <a:pt x="156" y="12"/>
                      <a:pt x="157" y="12"/>
                    </a:cubicBezTo>
                    <a:cubicBezTo>
                      <a:pt x="157" y="11"/>
                      <a:pt x="159" y="13"/>
                      <a:pt x="159" y="13"/>
                    </a:cubicBezTo>
                    <a:cubicBezTo>
                      <a:pt x="160" y="13"/>
                      <a:pt x="160" y="11"/>
                      <a:pt x="161" y="11"/>
                    </a:cubicBezTo>
                    <a:cubicBezTo>
                      <a:pt x="161" y="11"/>
                      <a:pt x="162" y="13"/>
                      <a:pt x="163" y="13"/>
                    </a:cubicBezTo>
                    <a:cubicBezTo>
                      <a:pt x="164" y="13"/>
                      <a:pt x="164" y="11"/>
                      <a:pt x="165" y="11"/>
                    </a:cubicBezTo>
                    <a:cubicBezTo>
                      <a:pt x="165" y="11"/>
                      <a:pt x="166" y="12"/>
                      <a:pt x="167" y="12"/>
                    </a:cubicBezTo>
                    <a:cubicBezTo>
                      <a:pt x="168" y="11"/>
                      <a:pt x="169" y="9"/>
                      <a:pt x="170" y="8"/>
                    </a:cubicBezTo>
                    <a:cubicBezTo>
                      <a:pt x="171" y="8"/>
                      <a:pt x="172" y="9"/>
                      <a:pt x="173" y="10"/>
                    </a:cubicBezTo>
                    <a:cubicBezTo>
                      <a:pt x="173" y="10"/>
                      <a:pt x="171" y="11"/>
                      <a:pt x="171" y="12"/>
                    </a:cubicBezTo>
                    <a:cubicBezTo>
                      <a:pt x="170" y="12"/>
                      <a:pt x="169" y="13"/>
                      <a:pt x="169" y="14"/>
                    </a:cubicBezTo>
                    <a:cubicBezTo>
                      <a:pt x="169" y="15"/>
                      <a:pt x="167" y="16"/>
                      <a:pt x="167" y="16"/>
                    </a:cubicBezTo>
                    <a:cubicBezTo>
                      <a:pt x="168" y="17"/>
                      <a:pt x="170" y="17"/>
                      <a:pt x="170" y="18"/>
                    </a:cubicBezTo>
                    <a:cubicBezTo>
                      <a:pt x="170" y="18"/>
                      <a:pt x="168" y="20"/>
                      <a:pt x="168" y="20"/>
                    </a:cubicBezTo>
                    <a:cubicBezTo>
                      <a:pt x="168" y="20"/>
                      <a:pt x="170" y="22"/>
                      <a:pt x="170" y="22"/>
                    </a:cubicBezTo>
                    <a:cubicBezTo>
                      <a:pt x="171" y="22"/>
                      <a:pt x="171" y="20"/>
                      <a:pt x="172" y="20"/>
                    </a:cubicBezTo>
                    <a:cubicBezTo>
                      <a:pt x="173" y="20"/>
                      <a:pt x="173" y="21"/>
                      <a:pt x="174" y="21"/>
                    </a:cubicBezTo>
                    <a:cubicBezTo>
                      <a:pt x="174" y="21"/>
                      <a:pt x="176" y="20"/>
                      <a:pt x="176" y="19"/>
                    </a:cubicBezTo>
                    <a:cubicBezTo>
                      <a:pt x="176" y="19"/>
                      <a:pt x="174" y="18"/>
                      <a:pt x="174" y="17"/>
                    </a:cubicBezTo>
                    <a:cubicBezTo>
                      <a:pt x="174" y="17"/>
                      <a:pt x="175" y="16"/>
                      <a:pt x="175" y="15"/>
                    </a:cubicBezTo>
                    <a:cubicBezTo>
                      <a:pt x="176" y="14"/>
                      <a:pt x="176" y="14"/>
                      <a:pt x="177" y="13"/>
                    </a:cubicBezTo>
                    <a:cubicBezTo>
                      <a:pt x="178" y="12"/>
                      <a:pt x="178" y="11"/>
                      <a:pt x="179" y="11"/>
                    </a:cubicBezTo>
                    <a:cubicBezTo>
                      <a:pt x="179" y="10"/>
                      <a:pt x="180" y="9"/>
                      <a:pt x="180" y="8"/>
                    </a:cubicBezTo>
                    <a:cubicBezTo>
                      <a:pt x="181" y="8"/>
                      <a:pt x="182" y="6"/>
                      <a:pt x="182" y="6"/>
                    </a:cubicBezTo>
                    <a:cubicBezTo>
                      <a:pt x="182" y="6"/>
                      <a:pt x="184" y="8"/>
                      <a:pt x="184" y="8"/>
                    </a:cubicBezTo>
                    <a:cubicBezTo>
                      <a:pt x="184" y="8"/>
                      <a:pt x="183" y="10"/>
                      <a:pt x="183" y="10"/>
                    </a:cubicBezTo>
                    <a:cubicBezTo>
                      <a:pt x="183" y="10"/>
                      <a:pt x="181" y="12"/>
                      <a:pt x="181" y="12"/>
                    </a:cubicBezTo>
                    <a:cubicBezTo>
                      <a:pt x="182" y="13"/>
                      <a:pt x="183" y="14"/>
                      <a:pt x="183" y="14"/>
                    </a:cubicBezTo>
                    <a:cubicBezTo>
                      <a:pt x="184" y="14"/>
                      <a:pt x="185" y="12"/>
                      <a:pt x="185" y="12"/>
                    </a:cubicBezTo>
                    <a:cubicBezTo>
                      <a:pt x="186" y="12"/>
                      <a:pt x="187" y="13"/>
                      <a:pt x="187" y="14"/>
                    </a:cubicBezTo>
                    <a:cubicBezTo>
                      <a:pt x="188" y="14"/>
                      <a:pt x="189" y="15"/>
                      <a:pt x="189" y="15"/>
                    </a:cubicBezTo>
                    <a:cubicBezTo>
                      <a:pt x="190" y="15"/>
                      <a:pt x="190" y="13"/>
                      <a:pt x="191" y="13"/>
                    </a:cubicBezTo>
                    <a:cubicBezTo>
                      <a:pt x="192" y="13"/>
                      <a:pt x="193" y="15"/>
                      <a:pt x="193" y="15"/>
                    </a:cubicBezTo>
                    <a:cubicBezTo>
                      <a:pt x="194" y="15"/>
                      <a:pt x="195" y="12"/>
                      <a:pt x="195" y="13"/>
                    </a:cubicBezTo>
                    <a:cubicBezTo>
                      <a:pt x="196" y="13"/>
                      <a:pt x="197" y="14"/>
                      <a:pt x="197" y="14"/>
                    </a:cubicBezTo>
                    <a:cubicBezTo>
                      <a:pt x="198" y="15"/>
                      <a:pt x="199" y="15"/>
                      <a:pt x="199" y="16"/>
                    </a:cubicBezTo>
                    <a:cubicBezTo>
                      <a:pt x="200" y="16"/>
                      <a:pt x="201" y="18"/>
                      <a:pt x="202" y="18"/>
                    </a:cubicBezTo>
                    <a:cubicBezTo>
                      <a:pt x="202" y="18"/>
                      <a:pt x="203" y="15"/>
                      <a:pt x="203" y="15"/>
                    </a:cubicBezTo>
                    <a:cubicBezTo>
                      <a:pt x="204" y="16"/>
                      <a:pt x="206" y="17"/>
                      <a:pt x="206" y="17"/>
                    </a:cubicBezTo>
                    <a:cubicBezTo>
                      <a:pt x="206" y="18"/>
                      <a:pt x="204" y="19"/>
                      <a:pt x="204" y="19"/>
                    </a:cubicBezTo>
                    <a:cubicBezTo>
                      <a:pt x="204" y="20"/>
                      <a:pt x="206" y="21"/>
                      <a:pt x="206" y="21"/>
                    </a:cubicBezTo>
                    <a:cubicBezTo>
                      <a:pt x="206" y="22"/>
                      <a:pt x="205" y="23"/>
                      <a:pt x="204" y="23"/>
                    </a:cubicBezTo>
                    <a:cubicBezTo>
                      <a:pt x="204" y="24"/>
                      <a:pt x="203" y="25"/>
                      <a:pt x="203" y="26"/>
                    </a:cubicBezTo>
                    <a:cubicBezTo>
                      <a:pt x="203" y="26"/>
                      <a:pt x="205" y="27"/>
                      <a:pt x="205" y="27"/>
                    </a:cubicBezTo>
                    <a:cubicBezTo>
                      <a:pt x="206" y="26"/>
                      <a:pt x="207" y="24"/>
                      <a:pt x="208" y="23"/>
                    </a:cubicBezTo>
                    <a:cubicBezTo>
                      <a:pt x="209" y="22"/>
                      <a:pt x="210" y="21"/>
                      <a:pt x="210" y="21"/>
                    </a:cubicBezTo>
                    <a:cubicBezTo>
                      <a:pt x="210" y="20"/>
                      <a:pt x="208" y="19"/>
                      <a:pt x="208" y="19"/>
                    </a:cubicBezTo>
                    <a:cubicBezTo>
                      <a:pt x="208" y="18"/>
                      <a:pt x="209" y="17"/>
                      <a:pt x="210" y="17"/>
                    </a:cubicBezTo>
                    <a:cubicBezTo>
                      <a:pt x="210" y="16"/>
                      <a:pt x="211" y="14"/>
                      <a:pt x="211" y="14"/>
                    </a:cubicBezTo>
                    <a:cubicBezTo>
                      <a:pt x="212" y="14"/>
                      <a:pt x="213" y="16"/>
                      <a:pt x="214" y="16"/>
                    </a:cubicBezTo>
                    <a:cubicBezTo>
                      <a:pt x="212" y="18"/>
                      <a:pt x="211" y="19"/>
                      <a:pt x="210" y="21"/>
                    </a:cubicBezTo>
                    <a:cubicBezTo>
                      <a:pt x="210" y="21"/>
                      <a:pt x="212" y="22"/>
                      <a:pt x="212" y="22"/>
                    </a:cubicBezTo>
                    <a:cubicBezTo>
                      <a:pt x="212" y="23"/>
                      <a:pt x="211" y="24"/>
                      <a:pt x="211" y="24"/>
                    </a:cubicBezTo>
                    <a:cubicBezTo>
                      <a:pt x="210" y="25"/>
                      <a:pt x="209" y="26"/>
                      <a:pt x="209" y="27"/>
                    </a:cubicBezTo>
                    <a:cubicBezTo>
                      <a:pt x="208" y="27"/>
                      <a:pt x="207" y="28"/>
                      <a:pt x="207" y="29"/>
                    </a:cubicBezTo>
                    <a:cubicBezTo>
                      <a:pt x="207" y="29"/>
                      <a:pt x="209" y="30"/>
                      <a:pt x="209" y="31"/>
                    </a:cubicBezTo>
                    <a:cubicBezTo>
                      <a:pt x="210" y="30"/>
                      <a:pt x="211" y="29"/>
                      <a:pt x="211" y="28"/>
                    </a:cubicBezTo>
                    <a:cubicBezTo>
                      <a:pt x="212" y="28"/>
                      <a:pt x="213" y="27"/>
                      <a:pt x="213" y="26"/>
                    </a:cubicBezTo>
                    <a:cubicBezTo>
                      <a:pt x="213" y="26"/>
                      <a:pt x="215" y="24"/>
                      <a:pt x="215" y="24"/>
                    </a:cubicBezTo>
                    <a:cubicBezTo>
                      <a:pt x="215" y="24"/>
                      <a:pt x="212" y="22"/>
                      <a:pt x="212" y="22"/>
                    </a:cubicBezTo>
                    <a:cubicBezTo>
                      <a:pt x="213" y="22"/>
                      <a:pt x="214" y="20"/>
                      <a:pt x="214" y="20"/>
                    </a:cubicBezTo>
                    <a:cubicBezTo>
                      <a:pt x="214" y="20"/>
                      <a:pt x="216" y="21"/>
                      <a:pt x="216" y="22"/>
                    </a:cubicBezTo>
                    <a:cubicBezTo>
                      <a:pt x="217" y="22"/>
                      <a:pt x="218" y="23"/>
                      <a:pt x="218" y="23"/>
                    </a:cubicBezTo>
                    <a:cubicBezTo>
                      <a:pt x="219" y="23"/>
                      <a:pt x="220" y="21"/>
                      <a:pt x="220" y="21"/>
                    </a:cubicBezTo>
                    <a:cubicBezTo>
                      <a:pt x="220" y="21"/>
                      <a:pt x="222" y="19"/>
                      <a:pt x="222" y="19"/>
                    </a:cubicBezTo>
                    <a:cubicBezTo>
                      <a:pt x="222" y="19"/>
                      <a:pt x="224" y="21"/>
                      <a:pt x="224" y="21"/>
                    </a:cubicBezTo>
                    <a:cubicBezTo>
                      <a:pt x="224" y="20"/>
                      <a:pt x="226" y="19"/>
                      <a:pt x="226" y="18"/>
                    </a:cubicBezTo>
                    <a:cubicBezTo>
                      <a:pt x="226" y="18"/>
                      <a:pt x="224" y="17"/>
                      <a:pt x="224" y="17"/>
                    </a:cubicBezTo>
                    <a:cubicBezTo>
                      <a:pt x="224" y="16"/>
                      <a:pt x="225" y="15"/>
                      <a:pt x="225" y="14"/>
                    </a:cubicBezTo>
                    <a:cubicBezTo>
                      <a:pt x="226" y="14"/>
                      <a:pt x="227" y="12"/>
                      <a:pt x="227" y="12"/>
                    </a:cubicBezTo>
                    <a:cubicBezTo>
                      <a:pt x="227" y="12"/>
                      <a:pt x="229" y="14"/>
                      <a:pt x="229" y="14"/>
                    </a:cubicBezTo>
                    <a:cubicBezTo>
                      <a:pt x="230" y="14"/>
                      <a:pt x="231" y="15"/>
                      <a:pt x="231" y="16"/>
                    </a:cubicBezTo>
                    <a:cubicBezTo>
                      <a:pt x="232" y="16"/>
                      <a:pt x="233" y="17"/>
                      <a:pt x="234" y="17"/>
                    </a:cubicBezTo>
                    <a:cubicBezTo>
                      <a:pt x="234" y="17"/>
                      <a:pt x="235" y="15"/>
                      <a:pt x="235" y="15"/>
                    </a:cubicBezTo>
                    <a:cubicBezTo>
                      <a:pt x="236" y="15"/>
                      <a:pt x="237" y="16"/>
                      <a:pt x="238" y="17"/>
                    </a:cubicBezTo>
                    <a:cubicBezTo>
                      <a:pt x="238" y="17"/>
                      <a:pt x="240" y="19"/>
                      <a:pt x="240" y="19"/>
                    </a:cubicBezTo>
                    <a:cubicBezTo>
                      <a:pt x="240" y="18"/>
                      <a:pt x="241" y="17"/>
                      <a:pt x="242" y="16"/>
                    </a:cubicBezTo>
                    <a:cubicBezTo>
                      <a:pt x="242" y="16"/>
                      <a:pt x="243" y="14"/>
                      <a:pt x="243" y="14"/>
                    </a:cubicBezTo>
                    <a:cubicBezTo>
                      <a:pt x="243" y="14"/>
                      <a:pt x="241" y="12"/>
                      <a:pt x="241" y="12"/>
                    </a:cubicBezTo>
                    <a:cubicBezTo>
                      <a:pt x="241" y="12"/>
                      <a:pt x="242" y="10"/>
                      <a:pt x="243" y="10"/>
                    </a:cubicBezTo>
                    <a:cubicBezTo>
                      <a:pt x="243" y="10"/>
                      <a:pt x="245" y="12"/>
                      <a:pt x="245" y="12"/>
                    </a:cubicBezTo>
                    <a:cubicBezTo>
                      <a:pt x="245" y="12"/>
                      <a:pt x="247" y="13"/>
                      <a:pt x="247" y="14"/>
                    </a:cubicBezTo>
                    <a:cubicBezTo>
                      <a:pt x="247" y="14"/>
                      <a:pt x="246" y="15"/>
                      <a:pt x="246" y="16"/>
                    </a:cubicBezTo>
                    <a:cubicBezTo>
                      <a:pt x="245" y="16"/>
                      <a:pt x="244" y="17"/>
                      <a:pt x="244" y="18"/>
                    </a:cubicBezTo>
                    <a:cubicBezTo>
                      <a:pt x="244" y="18"/>
                      <a:pt x="246" y="19"/>
                      <a:pt x="246" y="20"/>
                    </a:cubicBezTo>
                    <a:cubicBezTo>
                      <a:pt x="247" y="19"/>
                      <a:pt x="247" y="18"/>
                      <a:pt x="248" y="17"/>
                    </a:cubicBezTo>
                    <a:cubicBezTo>
                      <a:pt x="248" y="17"/>
                      <a:pt x="249" y="15"/>
                      <a:pt x="249" y="15"/>
                    </a:cubicBezTo>
                    <a:cubicBezTo>
                      <a:pt x="250" y="15"/>
                      <a:pt x="252" y="17"/>
                      <a:pt x="252" y="17"/>
                    </a:cubicBezTo>
                    <a:cubicBezTo>
                      <a:pt x="252" y="17"/>
                      <a:pt x="253" y="15"/>
                      <a:pt x="253" y="15"/>
                    </a:cubicBezTo>
                    <a:cubicBezTo>
                      <a:pt x="253" y="14"/>
                      <a:pt x="251" y="14"/>
                      <a:pt x="251" y="13"/>
                    </a:cubicBezTo>
                    <a:cubicBezTo>
                      <a:pt x="251" y="12"/>
                      <a:pt x="253" y="11"/>
                      <a:pt x="253" y="11"/>
                    </a:cubicBezTo>
                    <a:cubicBezTo>
                      <a:pt x="253" y="10"/>
                      <a:pt x="254" y="9"/>
                      <a:pt x="255" y="9"/>
                    </a:cubicBezTo>
                    <a:cubicBezTo>
                      <a:pt x="255" y="8"/>
                      <a:pt x="256" y="10"/>
                      <a:pt x="257" y="10"/>
                    </a:cubicBezTo>
                    <a:cubicBezTo>
                      <a:pt x="258" y="10"/>
                      <a:pt x="258" y="8"/>
                      <a:pt x="258" y="8"/>
                    </a:cubicBezTo>
                    <a:cubicBezTo>
                      <a:pt x="259" y="8"/>
                      <a:pt x="260" y="10"/>
                      <a:pt x="261" y="10"/>
                    </a:cubicBezTo>
                    <a:cubicBezTo>
                      <a:pt x="261" y="10"/>
                      <a:pt x="259" y="11"/>
                      <a:pt x="259" y="12"/>
                    </a:cubicBezTo>
                    <a:cubicBezTo>
                      <a:pt x="259" y="12"/>
                      <a:pt x="261" y="13"/>
                      <a:pt x="261" y="14"/>
                    </a:cubicBezTo>
                    <a:cubicBezTo>
                      <a:pt x="261" y="14"/>
                      <a:pt x="260" y="15"/>
                      <a:pt x="260" y="16"/>
                    </a:cubicBezTo>
                    <a:cubicBezTo>
                      <a:pt x="259" y="17"/>
                      <a:pt x="258" y="18"/>
                      <a:pt x="258" y="18"/>
                    </a:cubicBezTo>
                    <a:cubicBezTo>
                      <a:pt x="258" y="18"/>
                      <a:pt x="256" y="16"/>
                      <a:pt x="256" y="16"/>
                    </a:cubicBezTo>
                    <a:cubicBezTo>
                      <a:pt x="255" y="16"/>
                      <a:pt x="255" y="19"/>
                      <a:pt x="254" y="19"/>
                    </a:cubicBezTo>
                    <a:cubicBezTo>
                      <a:pt x="253" y="19"/>
                      <a:pt x="252" y="17"/>
                      <a:pt x="252" y="17"/>
                    </a:cubicBezTo>
                    <a:cubicBezTo>
                      <a:pt x="251" y="17"/>
                      <a:pt x="251" y="19"/>
                      <a:pt x="250" y="19"/>
                    </a:cubicBezTo>
                    <a:cubicBezTo>
                      <a:pt x="251" y="20"/>
                      <a:pt x="253" y="21"/>
                      <a:pt x="254" y="23"/>
                    </a:cubicBezTo>
                    <a:cubicBezTo>
                      <a:pt x="255" y="23"/>
                      <a:pt x="256" y="24"/>
                      <a:pt x="257" y="24"/>
                    </a:cubicBezTo>
                    <a:cubicBezTo>
                      <a:pt x="257" y="24"/>
                      <a:pt x="258" y="22"/>
                      <a:pt x="258" y="22"/>
                    </a:cubicBezTo>
                    <a:cubicBezTo>
                      <a:pt x="259" y="22"/>
                      <a:pt x="260" y="24"/>
                      <a:pt x="261" y="24"/>
                    </a:cubicBezTo>
                    <a:cubicBezTo>
                      <a:pt x="261" y="24"/>
                      <a:pt x="263" y="26"/>
                      <a:pt x="263" y="25"/>
                    </a:cubicBezTo>
                    <a:cubicBezTo>
                      <a:pt x="263" y="25"/>
                      <a:pt x="265" y="23"/>
                      <a:pt x="265" y="23"/>
                    </a:cubicBezTo>
                    <a:cubicBezTo>
                      <a:pt x="264" y="23"/>
                      <a:pt x="262" y="22"/>
                      <a:pt x="262" y="22"/>
                    </a:cubicBezTo>
                    <a:cubicBezTo>
                      <a:pt x="262" y="21"/>
                      <a:pt x="264" y="20"/>
                      <a:pt x="264" y="19"/>
                    </a:cubicBezTo>
                    <a:cubicBezTo>
                      <a:pt x="264" y="19"/>
                      <a:pt x="265" y="18"/>
                      <a:pt x="266" y="17"/>
                    </a:cubicBezTo>
                    <a:cubicBezTo>
                      <a:pt x="266" y="16"/>
                      <a:pt x="267" y="15"/>
                      <a:pt x="267" y="15"/>
                    </a:cubicBezTo>
                    <a:cubicBezTo>
                      <a:pt x="268" y="15"/>
                      <a:pt x="269" y="17"/>
                      <a:pt x="270" y="17"/>
                    </a:cubicBezTo>
                    <a:cubicBezTo>
                      <a:pt x="270" y="16"/>
                      <a:pt x="271" y="14"/>
                      <a:pt x="271" y="14"/>
                    </a:cubicBezTo>
                    <a:cubicBezTo>
                      <a:pt x="272" y="14"/>
                      <a:pt x="273" y="16"/>
                      <a:pt x="274" y="16"/>
                    </a:cubicBezTo>
                    <a:cubicBezTo>
                      <a:pt x="274" y="16"/>
                      <a:pt x="275" y="14"/>
                      <a:pt x="275" y="14"/>
                    </a:cubicBezTo>
                    <a:cubicBezTo>
                      <a:pt x="275" y="14"/>
                      <a:pt x="273" y="12"/>
                      <a:pt x="273" y="12"/>
                    </a:cubicBezTo>
                    <a:cubicBezTo>
                      <a:pt x="273" y="12"/>
                      <a:pt x="274" y="10"/>
                      <a:pt x="275" y="10"/>
                    </a:cubicBezTo>
                    <a:cubicBezTo>
                      <a:pt x="275" y="10"/>
                      <a:pt x="276" y="12"/>
                      <a:pt x="277" y="12"/>
                    </a:cubicBezTo>
                    <a:cubicBezTo>
                      <a:pt x="278" y="11"/>
                      <a:pt x="278" y="10"/>
                      <a:pt x="279" y="9"/>
                    </a:cubicBezTo>
                    <a:cubicBezTo>
                      <a:pt x="279" y="9"/>
                      <a:pt x="280" y="11"/>
                      <a:pt x="281" y="11"/>
                    </a:cubicBezTo>
                    <a:cubicBezTo>
                      <a:pt x="281" y="11"/>
                      <a:pt x="282" y="9"/>
                      <a:pt x="283" y="9"/>
                    </a:cubicBezTo>
                    <a:cubicBezTo>
                      <a:pt x="283" y="8"/>
                      <a:pt x="284" y="7"/>
                      <a:pt x="284" y="7"/>
                    </a:cubicBezTo>
                    <a:cubicBezTo>
                      <a:pt x="285" y="7"/>
                      <a:pt x="286" y="8"/>
                      <a:pt x="287" y="8"/>
                    </a:cubicBezTo>
                    <a:cubicBezTo>
                      <a:pt x="287" y="9"/>
                      <a:pt x="285" y="10"/>
                      <a:pt x="285" y="10"/>
                    </a:cubicBezTo>
                    <a:cubicBezTo>
                      <a:pt x="284" y="11"/>
                      <a:pt x="284" y="12"/>
                      <a:pt x="283" y="13"/>
                    </a:cubicBezTo>
                    <a:cubicBezTo>
                      <a:pt x="283" y="13"/>
                      <a:pt x="281" y="11"/>
                      <a:pt x="281" y="11"/>
                    </a:cubicBezTo>
                    <a:cubicBezTo>
                      <a:pt x="281" y="11"/>
                      <a:pt x="280" y="13"/>
                      <a:pt x="279" y="13"/>
                    </a:cubicBezTo>
                    <a:cubicBezTo>
                      <a:pt x="279" y="14"/>
                      <a:pt x="278" y="15"/>
                      <a:pt x="278" y="15"/>
                    </a:cubicBezTo>
                    <a:cubicBezTo>
                      <a:pt x="278" y="16"/>
                      <a:pt x="280" y="17"/>
                      <a:pt x="280" y="17"/>
                    </a:cubicBezTo>
                    <a:cubicBezTo>
                      <a:pt x="280" y="17"/>
                      <a:pt x="278" y="19"/>
                      <a:pt x="278" y="19"/>
                    </a:cubicBezTo>
                    <a:cubicBezTo>
                      <a:pt x="279" y="20"/>
                      <a:pt x="280" y="21"/>
                      <a:pt x="280" y="21"/>
                    </a:cubicBezTo>
                    <a:cubicBezTo>
                      <a:pt x="281" y="21"/>
                      <a:pt x="281" y="19"/>
                      <a:pt x="282" y="19"/>
                    </a:cubicBezTo>
                    <a:cubicBezTo>
                      <a:pt x="283" y="19"/>
                      <a:pt x="284" y="21"/>
                      <a:pt x="284" y="21"/>
                    </a:cubicBezTo>
                    <a:cubicBezTo>
                      <a:pt x="285" y="20"/>
                      <a:pt x="285" y="19"/>
                      <a:pt x="286" y="18"/>
                    </a:cubicBezTo>
                    <a:cubicBezTo>
                      <a:pt x="287" y="18"/>
                      <a:pt x="287" y="16"/>
                      <a:pt x="288" y="16"/>
                    </a:cubicBezTo>
                    <a:cubicBezTo>
                      <a:pt x="288" y="16"/>
                      <a:pt x="289" y="18"/>
                      <a:pt x="290" y="18"/>
                    </a:cubicBezTo>
                    <a:cubicBezTo>
                      <a:pt x="291" y="18"/>
                      <a:pt x="291" y="16"/>
                      <a:pt x="292" y="16"/>
                    </a:cubicBezTo>
                    <a:cubicBezTo>
                      <a:pt x="292" y="16"/>
                      <a:pt x="294" y="17"/>
                      <a:pt x="294" y="17"/>
                    </a:cubicBezTo>
                    <a:cubicBezTo>
                      <a:pt x="294" y="18"/>
                      <a:pt x="292" y="19"/>
                      <a:pt x="292" y="20"/>
                    </a:cubicBezTo>
                    <a:cubicBezTo>
                      <a:pt x="292" y="20"/>
                      <a:pt x="294" y="21"/>
                      <a:pt x="294" y="21"/>
                    </a:cubicBezTo>
                    <a:cubicBezTo>
                      <a:pt x="295" y="21"/>
                      <a:pt x="295" y="19"/>
                      <a:pt x="296" y="19"/>
                    </a:cubicBezTo>
                    <a:cubicBezTo>
                      <a:pt x="296" y="19"/>
                      <a:pt x="298" y="21"/>
                      <a:pt x="298" y="21"/>
                    </a:cubicBezTo>
                    <a:cubicBezTo>
                      <a:pt x="299" y="20"/>
                      <a:pt x="300" y="19"/>
                      <a:pt x="300" y="18"/>
                    </a:cubicBezTo>
                    <a:cubicBezTo>
                      <a:pt x="301" y="18"/>
                      <a:pt x="301" y="17"/>
                      <a:pt x="302" y="16"/>
                    </a:cubicBezTo>
                    <a:cubicBezTo>
                      <a:pt x="302" y="15"/>
                      <a:pt x="303" y="15"/>
                      <a:pt x="303" y="14"/>
                    </a:cubicBezTo>
                    <a:cubicBezTo>
                      <a:pt x="304" y="14"/>
                      <a:pt x="305" y="12"/>
                      <a:pt x="305" y="12"/>
                    </a:cubicBezTo>
                    <a:cubicBezTo>
                      <a:pt x="305" y="12"/>
                      <a:pt x="307" y="13"/>
                      <a:pt x="307" y="13"/>
                    </a:cubicBezTo>
                    <a:cubicBezTo>
                      <a:pt x="307" y="14"/>
                      <a:pt x="306" y="15"/>
                      <a:pt x="306" y="16"/>
                    </a:cubicBezTo>
                    <a:cubicBezTo>
                      <a:pt x="306" y="16"/>
                      <a:pt x="308" y="17"/>
                      <a:pt x="308" y="17"/>
                    </a:cubicBezTo>
                    <a:cubicBezTo>
                      <a:pt x="308" y="18"/>
                      <a:pt x="306" y="20"/>
                      <a:pt x="306" y="20"/>
                    </a:cubicBezTo>
                    <a:cubicBezTo>
                      <a:pt x="307" y="20"/>
                      <a:pt x="308" y="21"/>
                      <a:pt x="308" y="21"/>
                    </a:cubicBezTo>
                    <a:cubicBezTo>
                      <a:pt x="309" y="21"/>
                      <a:pt x="310" y="19"/>
                      <a:pt x="310" y="19"/>
                    </a:cubicBezTo>
                    <a:cubicBezTo>
                      <a:pt x="311" y="19"/>
                      <a:pt x="311" y="18"/>
                      <a:pt x="312" y="17"/>
                    </a:cubicBezTo>
                    <a:cubicBezTo>
                      <a:pt x="312" y="17"/>
                      <a:pt x="313" y="15"/>
                      <a:pt x="313" y="15"/>
                    </a:cubicBezTo>
                    <a:cubicBezTo>
                      <a:pt x="314" y="15"/>
                      <a:pt x="315" y="16"/>
                      <a:pt x="316" y="16"/>
                    </a:cubicBezTo>
                    <a:cubicBezTo>
                      <a:pt x="316" y="17"/>
                      <a:pt x="318" y="18"/>
                      <a:pt x="318" y="18"/>
                    </a:cubicBezTo>
                    <a:cubicBezTo>
                      <a:pt x="318" y="18"/>
                      <a:pt x="316" y="20"/>
                      <a:pt x="316" y="20"/>
                    </a:cubicBezTo>
                    <a:cubicBezTo>
                      <a:pt x="316" y="20"/>
                      <a:pt x="314" y="22"/>
                      <a:pt x="315" y="23"/>
                    </a:cubicBezTo>
                    <a:cubicBezTo>
                      <a:pt x="315" y="23"/>
                      <a:pt x="316" y="24"/>
                      <a:pt x="317" y="24"/>
                    </a:cubicBezTo>
                    <a:cubicBezTo>
                      <a:pt x="317" y="23"/>
                      <a:pt x="318" y="23"/>
                      <a:pt x="318" y="22"/>
                    </a:cubicBezTo>
                    <a:cubicBezTo>
                      <a:pt x="319" y="21"/>
                      <a:pt x="320" y="20"/>
                      <a:pt x="320" y="20"/>
                    </a:cubicBezTo>
                    <a:cubicBezTo>
                      <a:pt x="320" y="19"/>
                      <a:pt x="318" y="18"/>
                      <a:pt x="318" y="18"/>
                    </a:cubicBezTo>
                    <a:cubicBezTo>
                      <a:pt x="318" y="17"/>
                      <a:pt x="320" y="16"/>
                      <a:pt x="320" y="16"/>
                    </a:cubicBezTo>
                    <a:cubicBezTo>
                      <a:pt x="320" y="15"/>
                      <a:pt x="321" y="14"/>
                      <a:pt x="321" y="14"/>
                    </a:cubicBezTo>
                    <a:cubicBezTo>
                      <a:pt x="321" y="14"/>
                      <a:pt x="324" y="15"/>
                      <a:pt x="324" y="15"/>
                    </a:cubicBezTo>
                    <a:cubicBezTo>
                      <a:pt x="324" y="16"/>
                      <a:pt x="322" y="17"/>
                      <a:pt x="322" y="18"/>
                    </a:cubicBezTo>
                    <a:cubicBezTo>
                      <a:pt x="322" y="18"/>
                      <a:pt x="324" y="19"/>
                      <a:pt x="324" y="19"/>
                    </a:cubicBezTo>
                    <a:cubicBezTo>
                      <a:pt x="324" y="20"/>
                      <a:pt x="323" y="21"/>
                      <a:pt x="322" y="21"/>
                    </a:cubicBezTo>
                    <a:cubicBezTo>
                      <a:pt x="322" y="22"/>
                      <a:pt x="321" y="24"/>
                      <a:pt x="321" y="24"/>
                    </a:cubicBezTo>
                    <a:cubicBezTo>
                      <a:pt x="321" y="24"/>
                      <a:pt x="323" y="25"/>
                      <a:pt x="323" y="25"/>
                    </a:cubicBezTo>
                    <a:cubicBezTo>
                      <a:pt x="324" y="25"/>
                      <a:pt x="324" y="23"/>
                      <a:pt x="325" y="23"/>
                    </a:cubicBezTo>
                    <a:cubicBezTo>
                      <a:pt x="325" y="23"/>
                      <a:pt x="327" y="25"/>
                      <a:pt x="327" y="25"/>
                    </a:cubicBezTo>
                    <a:cubicBezTo>
                      <a:pt x="328" y="25"/>
                      <a:pt x="328" y="26"/>
                      <a:pt x="329" y="27"/>
                    </a:cubicBezTo>
                    <a:cubicBezTo>
                      <a:pt x="329" y="26"/>
                      <a:pt x="331" y="25"/>
                      <a:pt x="331" y="24"/>
                    </a:cubicBezTo>
                    <a:cubicBezTo>
                      <a:pt x="331" y="24"/>
                      <a:pt x="329" y="23"/>
                      <a:pt x="329" y="23"/>
                    </a:cubicBezTo>
                    <a:cubicBezTo>
                      <a:pt x="329" y="22"/>
                      <a:pt x="330" y="21"/>
                      <a:pt x="330" y="20"/>
                    </a:cubicBezTo>
                    <a:cubicBezTo>
                      <a:pt x="330" y="20"/>
                      <a:pt x="328" y="19"/>
                      <a:pt x="328" y="19"/>
                    </a:cubicBezTo>
                    <a:cubicBezTo>
                      <a:pt x="328" y="18"/>
                      <a:pt x="330" y="17"/>
                      <a:pt x="330" y="16"/>
                    </a:cubicBezTo>
                    <a:cubicBezTo>
                      <a:pt x="330" y="16"/>
                      <a:pt x="331" y="15"/>
                      <a:pt x="331" y="14"/>
                    </a:cubicBezTo>
                    <a:cubicBezTo>
                      <a:pt x="331" y="14"/>
                      <a:pt x="330" y="13"/>
                      <a:pt x="329" y="13"/>
                    </a:cubicBezTo>
                    <a:cubicBezTo>
                      <a:pt x="329" y="13"/>
                      <a:pt x="331" y="10"/>
                      <a:pt x="331" y="10"/>
                    </a:cubicBezTo>
                    <a:cubicBezTo>
                      <a:pt x="331" y="10"/>
                      <a:pt x="333" y="12"/>
                      <a:pt x="333" y="12"/>
                    </a:cubicBezTo>
                    <a:cubicBezTo>
                      <a:pt x="333" y="12"/>
                      <a:pt x="335" y="10"/>
                      <a:pt x="335" y="10"/>
                    </a:cubicBezTo>
                    <a:cubicBezTo>
                      <a:pt x="335" y="10"/>
                      <a:pt x="337" y="11"/>
                      <a:pt x="337" y="11"/>
                    </a:cubicBezTo>
                    <a:cubicBezTo>
                      <a:pt x="337" y="12"/>
                      <a:pt x="335" y="14"/>
                      <a:pt x="335" y="14"/>
                    </a:cubicBezTo>
                    <a:cubicBezTo>
                      <a:pt x="336" y="14"/>
                      <a:pt x="337" y="15"/>
                      <a:pt x="338" y="15"/>
                    </a:cubicBezTo>
                    <a:cubicBezTo>
                      <a:pt x="338" y="15"/>
                      <a:pt x="339" y="13"/>
                      <a:pt x="339" y="13"/>
                    </a:cubicBezTo>
                    <a:cubicBezTo>
                      <a:pt x="340" y="13"/>
                      <a:pt x="341" y="14"/>
                      <a:pt x="342" y="15"/>
                    </a:cubicBezTo>
                    <a:cubicBezTo>
                      <a:pt x="342" y="15"/>
                      <a:pt x="343" y="17"/>
                      <a:pt x="344" y="17"/>
                    </a:cubicBezTo>
                    <a:cubicBezTo>
                      <a:pt x="344" y="17"/>
                      <a:pt x="345" y="18"/>
                      <a:pt x="346" y="18"/>
                    </a:cubicBezTo>
                    <a:cubicBezTo>
                      <a:pt x="346" y="18"/>
                      <a:pt x="347" y="16"/>
                      <a:pt x="348" y="16"/>
                    </a:cubicBezTo>
                    <a:cubicBezTo>
                      <a:pt x="348" y="15"/>
                      <a:pt x="349" y="14"/>
                      <a:pt x="349" y="14"/>
                    </a:cubicBezTo>
                    <a:cubicBezTo>
                      <a:pt x="350" y="14"/>
                      <a:pt x="351" y="12"/>
                      <a:pt x="351" y="12"/>
                    </a:cubicBezTo>
                    <a:cubicBezTo>
                      <a:pt x="352" y="12"/>
                      <a:pt x="353" y="13"/>
                      <a:pt x="353" y="13"/>
                    </a:cubicBezTo>
                    <a:cubicBezTo>
                      <a:pt x="354" y="13"/>
                      <a:pt x="354" y="11"/>
                      <a:pt x="355" y="11"/>
                    </a:cubicBezTo>
                    <a:cubicBezTo>
                      <a:pt x="355" y="12"/>
                      <a:pt x="357" y="12"/>
                      <a:pt x="357" y="13"/>
                    </a:cubicBezTo>
                    <a:cubicBezTo>
                      <a:pt x="357" y="13"/>
                      <a:pt x="355" y="14"/>
                      <a:pt x="356" y="15"/>
                    </a:cubicBezTo>
                    <a:cubicBezTo>
                      <a:pt x="356" y="16"/>
                      <a:pt x="358" y="16"/>
                      <a:pt x="358" y="17"/>
                    </a:cubicBezTo>
                    <a:cubicBezTo>
                      <a:pt x="358" y="17"/>
                      <a:pt x="356" y="18"/>
                      <a:pt x="356" y="19"/>
                    </a:cubicBezTo>
                    <a:cubicBezTo>
                      <a:pt x="356" y="20"/>
                      <a:pt x="358" y="20"/>
                      <a:pt x="358" y="21"/>
                    </a:cubicBezTo>
                    <a:cubicBezTo>
                      <a:pt x="359" y="20"/>
                      <a:pt x="360" y="19"/>
                      <a:pt x="360" y="18"/>
                    </a:cubicBezTo>
                    <a:cubicBezTo>
                      <a:pt x="360" y="18"/>
                      <a:pt x="362" y="16"/>
                      <a:pt x="362" y="16"/>
                    </a:cubicBezTo>
                    <a:cubicBezTo>
                      <a:pt x="362" y="16"/>
                      <a:pt x="360" y="14"/>
                      <a:pt x="360" y="14"/>
                    </a:cubicBezTo>
                    <a:cubicBezTo>
                      <a:pt x="360" y="14"/>
                      <a:pt x="361" y="12"/>
                      <a:pt x="361" y="12"/>
                    </a:cubicBezTo>
                    <a:cubicBezTo>
                      <a:pt x="361" y="12"/>
                      <a:pt x="363" y="14"/>
                      <a:pt x="363" y="14"/>
                    </a:cubicBezTo>
                    <a:cubicBezTo>
                      <a:pt x="363" y="14"/>
                      <a:pt x="362" y="16"/>
                      <a:pt x="362" y="16"/>
                    </a:cubicBezTo>
                    <a:cubicBezTo>
                      <a:pt x="362" y="16"/>
                      <a:pt x="364" y="18"/>
                      <a:pt x="364" y="18"/>
                    </a:cubicBezTo>
                    <a:cubicBezTo>
                      <a:pt x="365" y="18"/>
                      <a:pt x="365" y="16"/>
                      <a:pt x="366" y="16"/>
                    </a:cubicBezTo>
                    <a:cubicBezTo>
                      <a:pt x="366" y="16"/>
                      <a:pt x="367" y="17"/>
                      <a:pt x="368" y="17"/>
                    </a:cubicBezTo>
                    <a:cubicBezTo>
                      <a:pt x="369" y="17"/>
                      <a:pt x="369" y="15"/>
                      <a:pt x="370" y="15"/>
                    </a:cubicBezTo>
                    <a:cubicBezTo>
                      <a:pt x="370" y="15"/>
                      <a:pt x="371" y="17"/>
                      <a:pt x="372" y="17"/>
                    </a:cubicBezTo>
                    <a:cubicBezTo>
                      <a:pt x="372" y="17"/>
                      <a:pt x="373" y="15"/>
                      <a:pt x="374" y="15"/>
                    </a:cubicBezTo>
                    <a:cubicBezTo>
                      <a:pt x="374" y="15"/>
                      <a:pt x="375" y="16"/>
                      <a:pt x="376" y="16"/>
                    </a:cubicBezTo>
                    <a:cubicBezTo>
                      <a:pt x="376" y="16"/>
                      <a:pt x="377" y="14"/>
                      <a:pt x="378" y="14"/>
                    </a:cubicBezTo>
                    <a:cubicBezTo>
                      <a:pt x="378" y="14"/>
                      <a:pt x="379" y="12"/>
                      <a:pt x="379" y="12"/>
                    </a:cubicBezTo>
                    <a:cubicBezTo>
                      <a:pt x="380" y="12"/>
                      <a:pt x="381" y="14"/>
                      <a:pt x="381" y="14"/>
                    </a:cubicBezTo>
                    <a:cubicBezTo>
                      <a:pt x="382" y="13"/>
                      <a:pt x="383" y="12"/>
                      <a:pt x="383" y="11"/>
                    </a:cubicBezTo>
                    <a:cubicBezTo>
                      <a:pt x="384" y="11"/>
                      <a:pt x="384" y="9"/>
                      <a:pt x="385" y="9"/>
                    </a:cubicBezTo>
                    <a:cubicBezTo>
                      <a:pt x="385" y="9"/>
                      <a:pt x="387" y="11"/>
                      <a:pt x="387" y="11"/>
                    </a:cubicBezTo>
                    <a:cubicBezTo>
                      <a:pt x="387" y="12"/>
                      <a:pt x="386" y="12"/>
                      <a:pt x="385" y="13"/>
                    </a:cubicBezTo>
                    <a:cubicBezTo>
                      <a:pt x="385" y="13"/>
                      <a:pt x="384" y="15"/>
                      <a:pt x="384" y="15"/>
                    </a:cubicBezTo>
                    <a:cubicBezTo>
                      <a:pt x="384" y="15"/>
                      <a:pt x="386" y="17"/>
                      <a:pt x="386" y="17"/>
                    </a:cubicBezTo>
                    <a:cubicBezTo>
                      <a:pt x="385" y="18"/>
                      <a:pt x="385" y="18"/>
                      <a:pt x="384" y="19"/>
                    </a:cubicBezTo>
                    <a:cubicBezTo>
                      <a:pt x="384" y="20"/>
                      <a:pt x="383" y="21"/>
                      <a:pt x="383" y="21"/>
                    </a:cubicBezTo>
                    <a:cubicBezTo>
                      <a:pt x="382" y="22"/>
                      <a:pt x="381" y="20"/>
                      <a:pt x="380" y="20"/>
                    </a:cubicBezTo>
                    <a:cubicBezTo>
                      <a:pt x="380" y="20"/>
                      <a:pt x="379" y="22"/>
                      <a:pt x="379" y="22"/>
                    </a:cubicBezTo>
                    <a:cubicBezTo>
                      <a:pt x="378" y="22"/>
                      <a:pt x="377" y="20"/>
                      <a:pt x="376" y="20"/>
                    </a:cubicBezTo>
                    <a:cubicBezTo>
                      <a:pt x="376" y="20"/>
                      <a:pt x="375" y="22"/>
                      <a:pt x="375" y="22"/>
                    </a:cubicBezTo>
                    <a:cubicBezTo>
                      <a:pt x="375" y="23"/>
                      <a:pt x="377" y="24"/>
                      <a:pt x="377" y="24"/>
                    </a:cubicBezTo>
                    <a:cubicBezTo>
                      <a:pt x="377" y="25"/>
                      <a:pt x="375" y="26"/>
                      <a:pt x="375" y="26"/>
                    </a:cubicBezTo>
                    <a:cubicBezTo>
                      <a:pt x="376" y="26"/>
                      <a:pt x="377" y="28"/>
                      <a:pt x="377" y="28"/>
                    </a:cubicBezTo>
                    <a:cubicBezTo>
                      <a:pt x="378" y="28"/>
                      <a:pt x="379" y="26"/>
                      <a:pt x="379" y="26"/>
                    </a:cubicBezTo>
                    <a:cubicBezTo>
                      <a:pt x="380" y="26"/>
                      <a:pt x="381" y="28"/>
                      <a:pt x="381" y="28"/>
                    </a:cubicBezTo>
                    <a:cubicBezTo>
                      <a:pt x="382" y="28"/>
                      <a:pt x="382" y="25"/>
                      <a:pt x="383" y="25"/>
                    </a:cubicBezTo>
                    <a:cubicBezTo>
                      <a:pt x="384" y="25"/>
                      <a:pt x="385" y="27"/>
                      <a:pt x="385" y="27"/>
                    </a:cubicBezTo>
                    <a:cubicBezTo>
                      <a:pt x="385" y="26"/>
                      <a:pt x="387" y="25"/>
                      <a:pt x="387" y="25"/>
                    </a:cubicBezTo>
                    <a:cubicBezTo>
                      <a:pt x="387" y="24"/>
                      <a:pt x="385" y="24"/>
                      <a:pt x="385" y="23"/>
                    </a:cubicBezTo>
                    <a:cubicBezTo>
                      <a:pt x="385" y="22"/>
                      <a:pt x="386" y="22"/>
                      <a:pt x="386" y="21"/>
                    </a:cubicBezTo>
                    <a:cubicBezTo>
                      <a:pt x="387" y="20"/>
                      <a:pt x="388" y="19"/>
                      <a:pt x="388" y="19"/>
                    </a:cubicBezTo>
                    <a:cubicBezTo>
                      <a:pt x="388" y="18"/>
                      <a:pt x="386" y="17"/>
                      <a:pt x="386" y="17"/>
                    </a:cubicBezTo>
                    <a:cubicBezTo>
                      <a:pt x="386" y="17"/>
                      <a:pt x="387" y="15"/>
                      <a:pt x="388" y="15"/>
                    </a:cubicBezTo>
                    <a:cubicBezTo>
                      <a:pt x="388" y="15"/>
                      <a:pt x="390" y="17"/>
                      <a:pt x="390" y="16"/>
                    </a:cubicBezTo>
                    <a:cubicBezTo>
                      <a:pt x="390" y="16"/>
                      <a:pt x="392" y="14"/>
                      <a:pt x="392" y="14"/>
                    </a:cubicBezTo>
                    <a:cubicBezTo>
                      <a:pt x="392" y="14"/>
                      <a:pt x="389" y="12"/>
                      <a:pt x="389" y="12"/>
                    </a:cubicBezTo>
                    <a:cubicBezTo>
                      <a:pt x="390" y="12"/>
                      <a:pt x="391" y="10"/>
                      <a:pt x="391" y="10"/>
                    </a:cubicBezTo>
                    <a:cubicBezTo>
                      <a:pt x="392" y="10"/>
                      <a:pt x="393" y="12"/>
                      <a:pt x="393" y="12"/>
                    </a:cubicBezTo>
                    <a:cubicBezTo>
                      <a:pt x="393" y="13"/>
                      <a:pt x="391" y="14"/>
                      <a:pt x="392" y="14"/>
                    </a:cubicBezTo>
                    <a:cubicBezTo>
                      <a:pt x="392" y="15"/>
                      <a:pt x="394" y="15"/>
                      <a:pt x="394" y="16"/>
                    </a:cubicBezTo>
                    <a:cubicBezTo>
                      <a:pt x="394" y="17"/>
                      <a:pt x="396" y="17"/>
                      <a:pt x="396" y="18"/>
                    </a:cubicBezTo>
                    <a:cubicBezTo>
                      <a:pt x="396" y="18"/>
                      <a:pt x="395" y="19"/>
                      <a:pt x="394" y="20"/>
                    </a:cubicBezTo>
                    <a:cubicBezTo>
                      <a:pt x="394" y="20"/>
                      <a:pt x="392" y="18"/>
                      <a:pt x="392" y="18"/>
                    </a:cubicBezTo>
                    <a:cubicBezTo>
                      <a:pt x="392" y="18"/>
                      <a:pt x="391" y="20"/>
                      <a:pt x="390" y="20"/>
                    </a:cubicBezTo>
                    <a:cubicBezTo>
                      <a:pt x="390" y="21"/>
                      <a:pt x="389" y="22"/>
                      <a:pt x="389" y="23"/>
                    </a:cubicBezTo>
                    <a:cubicBezTo>
                      <a:pt x="389" y="23"/>
                      <a:pt x="390" y="24"/>
                      <a:pt x="391" y="24"/>
                    </a:cubicBezTo>
                    <a:cubicBezTo>
                      <a:pt x="391" y="24"/>
                      <a:pt x="392" y="22"/>
                      <a:pt x="393" y="22"/>
                    </a:cubicBezTo>
                    <a:cubicBezTo>
                      <a:pt x="393" y="22"/>
                      <a:pt x="394" y="24"/>
                      <a:pt x="395" y="24"/>
                    </a:cubicBezTo>
                    <a:cubicBezTo>
                      <a:pt x="395" y="24"/>
                      <a:pt x="396" y="22"/>
                      <a:pt x="397" y="22"/>
                    </a:cubicBezTo>
                    <a:cubicBezTo>
                      <a:pt x="397" y="21"/>
                      <a:pt x="398" y="23"/>
                      <a:pt x="399" y="23"/>
                    </a:cubicBezTo>
                    <a:cubicBezTo>
                      <a:pt x="399" y="23"/>
                      <a:pt x="400" y="22"/>
                      <a:pt x="400" y="21"/>
                    </a:cubicBezTo>
                    <a:cubicBezTo>
                      <a:pt x="401" y="20"/>
                      <a:pt x="402" y="20"/>
                      <a:pt x="402" y="19"/>
                    </a:cubicBezTo>
                    <a:cubicBezTo>
                      <a:pt x="402" y="19"/>
                      <a:pt x="404" y="17"/>
                      <a:pt x="404" y="17"/>
                    </a:cubicBezTo>
                    <a:cubicBezTo>
                      <a:pt x="404" y="17"/>
                      <a:pt x="406" y="18"/>
                      <a:pt x="406" y="18"/>
                    </a:cubicBezTo>
                    <a:cubicBezTo>
                      <a:pt x="406" y="19"/>
                      <a:pt x="404" y="20"/>
                      <a:pt x="404" y="20"/>
                    </a:cubicBezTo>
                    <a:cubicBezTo>
                      <a:pt x="405" y="21"/>
                      <a:pt x="407" y="22"/>
                      <a:pt x="407" y="22"/>
                    </a:cubicBezTo>
                    <a:cubicBezTo>
                      <a:pt x="407" y="23"/>
                      <a:pt x="405" y="24"/>
                      <a:pt x="405" y="24"/>
                    </a:cubicBezTo>
                    <a:cubicBezTo>
                      <a:pt x="405" y="25"/>
                      <a:pt x="407" y="26"/>
                      <a:pt x="407" y="26"/>
                    </a:cubicBezTo>
                    <a:cubicBezTo>
                      <a:pt x="408" y="26"/>
                      <a:pt x="408" y="24"/>
                      <a:pt x="409" y="24"/>
                    </a:cubicBezTo>
                    <a:cubicBezTo>
                      <a:pt x="409" y="23"/>
                      <a:pt x="407" y="23"/>
                      <a:pt x="407" y="22"/>
                    </a:cubicBezTo>
                    <a:cubicBezTo>
                      <a:pt x="407" y="22"/>
                      <a:pt x="408" y="20"/>
                      <a:pt x="408" y="20"/>
                    </a:cubicBezTo>
                    <a:cubicBezTo>
                      <a:pt x="409" y="19"/>
                      <a:pt x="410" y="18"/>
                      <a:pt x="410" y="18"/>
                    </a:cubicBezTo>
                    <a:cubicBezTo>
                      <a:pt x="410" y="17"/>
                      <a:pt x="408" y="17"/>
                      <a:pt x="408" y="16"/>
                    </a:cubicBezTo>
                    <a:cubicBezTo>
                      <a:pt x="408" y="16"/>
                      <a:pt x="409" y="14"/>
                      <a:pt x="410" y="14"/>
                    </a:cubicBezTo>
                    <a:cubicBezTo>
                      <a:pt x="410" y="14"/>
                      <a:pt x="412" y="15"/>
                      <a:pt x="412" y="15"/>
                    </a:cubicBezTo>
                    <a:cubicBezTo>
                      <a:pt x="412" y="16"/>
                      <a:pt x="410" y="17"/>
                      <a:pt x="410" y="18"/>
                    </a:cubicBezTo>
                    <a:cubicBezTo>
                      <a:pt x="410" y="18"/>
                      <a:pt x="412" y="19"/>
                      <a:pt x="412" y="19"/>
                    </a:cubicBezTo>
                    <a:cubicBezTo>
                      <a:pt x="412" y="20"/>
                      <a:pt x="410" y="21"/>
                      <a:pt x="411" y="22"/>
                    </a:cubicBezTo>
                    <a:cubicBezTo>
                      <a:pt x="411" y="22"/>
                      <a:pt x="413" y="23"/>
                      <a:pt x="413" y="23"/>
                    </a:cubicBezTo>
                    <a:cubicBezTo>
                      <a:pt x="413" y="24"/>
                      <a:pt x="415" y="25"/>
                      <a:pt x="415" y="25"/>
                    </a:cubicBezTo>
                    <a:cubicBezTo>
                      <a:pt x="415" y="25"/>
                      <a:pt x="416" y="23"/>
                      <a:pt x="417" y="23"/>
                    </a:cubicBezTo>
                    <a:cubicBezTo>
                      <a:pt x="417" y="22"/>
                      <a:pt x="418" y="21"/>
                      <a:pt x="418" y="21"/>
                    </a:cubicBezTo>
                    <a:cubicBezTo>
                      <a:pt x="419" y="20"/>
                      <a:pt x="420" y="19"/>
                      <a:pt x="420" y="18"/>
                    </a:cubicBezTo>
                    <a:cubicBezTo>
                      <a:pt x="420" y="18"/>
                      <a:pt x="421" y="16"/>
                      <a:pt x="422" y="16"/>
                    </a:cubicBezTo>
                    <a:cubicBezTo>
                      <a:pt x="422" y="16"/>
                      <a:pt x="424" y="18"/>
                      <a:pt x="424" y="18"/>
                    </a:cubicBezTo>
                    <a:cubicBezTo>
                      <a:pt x="425" y="18"/>
                      <a:pt x="425" y="16"/>
                      <a:pt x="426" y="16"/>
                    </a:cubicBezTo>
                    <a:cubicBezTo>
                      <a:pt x="426" y="16"/>
                      <a:pt x="428" y="17"/>
                      <a:pt x="428" y="17"/>
                    </a:cubicBezTo>
                    <a:cubicBezTo>
                      <a:pt x="428" y="18"/>
                      <a:pt x="426" y="19"/>
                      <a:pt x="426" y="20"/>
                    </a:cubicBezTo>
                    <a:cubicBezTo>
                      <a:pt x="426" y="20"/>
                      <a:pt x="428" y="21"/>
                      <a:pt x="429" y="21"/>
                    </a:cubicBezTo>
                    <a:cubicBezTo>
                      <a:pt x="429" y="21"/>
                      <a:pt x="430" y="23"/>
                      <a:pt x="431" y="23"/>
                    </a:cubicBezTo>
                    <a:cubicBezTo>
                      <a:pt x="431" y="22"/>
                      <a:pt x="433" y="21"/>
                      <a:pt x="433" y="21"/>
                    </a:cubicBezTo>
                    <a:cubicBezTo>
                      <a:pt x="432" y="20"/>
                      <a:pt x="430" y="20"/>
                      <a:pt x="430" y="19"/>
                    </a:cubicBezTo>
                    <a:cubicBezTo>
                      <a:pt x="430" y="18"/>
                      <a:pt x="432" y="18"/>
                      <a:pt x="432" y="17"/>
                    </a:cubicBezTo>
                    <a:cubicBezTo>
                      <a:pt x="432" y="16"/>
                      <a:pt x="430" y="16"/>
                      <a:pt x="430" y="15"/>
                    </a:cubicBezTo>
                    <a:cubicBezTo>
                      <a:pt x="430" y="15"/>
                      <a:pt x="431" y="13"/>
                      <a:pt x="431" y="13"/>
                    </a:cubicBezTo>
                    <a:cubicBezTo>
                      <a:pt x="432" y="12"/>
                      <a:pt x="433" y="11"/>
                      <a:pt x="433" y="11"/>
                    </a:cubicBezTo>
                    <a:cubicBezTo>
                      <a:pt x="435" y="12"/>
                      <a:pt x="436" y="13"/>
                      <a:pt x="438" y="14"/>
                    </a:cubicBezTo>
                    <a:cubicBezTo>
                      <a:pt x="438" y="15"/>
                      <a:pt x="436" y="16"/>
                      <a:pt x="436" y="16"/>
                    </a:cubicBezTo>
                    <a:cubicBezTo>
                      <a:pt x="436" y="17"/>
                      <a:pt x="438" y="17"/>
                      <a:pt x="438" y="18"/>
                    </a:cubicBezTo>
                    <a:cubicBezTo>
                      <a:pt x="438" y="18"/>
                      <a:pt x="436" y="20"/>
                      <a:pt x="436" y="20"/>
                    </a:cubicBezTo>
                    <a:cubicBezTo>
                      <a:pt x="437" y="21"/>
                      <a:pt x="438" y="21"/>
                      <a:pt x="439" y="22"/>
                    </a:cubicBezTo>
                    <a:cubicBezTo>
                      <a:pt x="439" y="22"/>
                      <a:pt x="440" y="23"/>
                      <a:pt x="441" y="24"/>
                    </a:cubicBezTo>
                    <a:cubicBezTo>
                      <a:pt x="442" y="22"/>
                      <a:pt x="443" y="21"/>
                      <a:pt x="444" y="19"/>
                    </a:cubicBezTo>
                    <a:cubicBezTo>
                      <a:pt x="444" y="18"/>
                      <a:pt x="442" y="18"/>
                      <a:pt x="442" y="17"/>
                    </a:cubicBezTo>
                    <a:cubicBezTo>
                      <a:pt x="442" y="17"/>
                      <a:pt x="444" y="16"/>
                      <a:pt x="444" y="15"/>
                    </a:cubicBezTo>
                    <a:cubicBezTo>
                      <a:pt x="444" y="14"/>
                      <a:pt x="442" y="14"/>
                      <a:pt x="442" y="13"/>
                    </a:cubicBezTo>
                    <a:cubicBezTo>
                      <a:pt x="441" y="13"/>
                      <a:pt x="443" y="12"/>
                      <a:pt x="443" y="11"/>
                    </a:cubicBezTo>
                    <a:cubicBezTo>
                      <a:pt x="443" y="11"/>
                      <a:pt x="441" y="10"/>
                      <a:pt x="441" y="10"/>
                    </a:cubicBezTo>
                    <a:cubicBezTo>
                      <a:pt x="442" y="9"/>
                      <a:pt x="442" y="8"/>
                      <a:pt x="443" y="7"/>
                    </a:cubicBezTo>
                    <a:cubicBezTo>
                      <a:pt x="443" y="7"/>
                      <a:pt x="444" y="5"/>
                      <a:pt x="444" y="5"/>
                    </a:cubicBezTo>
                    <a:cubicBezTo>
                      <a:pt x="445" y="5"/>
                      <a:pt x="447" y="7"/>
                      <a:pt x="447" y="7"/>
                    </a:cubicBezTo>
                    <a:cubicBezTo>
                      <a:pt x="447" y="7"/>
                      <a:pt x="445" y="8"/>
                      <a:pt x="445" y="9"/>
                    </a:cubicBezTo>
                    <a:cubicBezTo>
                      <a:pt x="446" y="10"/>
                      <a:pt x="446" y="10"/>
                      <a:pt x="447" y="11"/>
                    </a:cubicBezTo>
                    <a:cubicBezTo>
                      <a:pt x="448" y="11"/>
                      <a:pt x="449" y="12"/>
                      <a:pt x="449" y="12"/>
                    </a:cubicBezTo>
                    <a:cubicBezTo>
                      <a:pt x="450" y="13"/>
                      <a:pt x="448" y="14"/>
                      <a:pt x="448" y="15"/>
                    </a:cubicBezTo>
                    <a:cubicBezTo>
                      <a:pt x="447" y="15"/>
                      <a:pt x="446" y="17"/>
                      <a:pt x="446" y="17"/>
                    </a:cubicBezTo>
                    <a:cubicBezTo>
                      <a:pt x="446" y="17"/>
                      <a:pt x="448" y="18"/>
                      <a:pt x="448" y="19"/>
                    </a:cubicBezTo>
                    <a:cubicBezTo>
                      <a:pt x="449" y="19"/>
                      <a:pt x="450" y="20"/>
                      <a:pt x="450" y="20"/>
                    </a:cubicBezTo>
                    <a:cubicBezTo>
                      <a:pt x="451" y="21"/>
                      <a:pt x="449" y="22"/>
                      <a:pt x="449" y="23"/>
                    </a:cubicBezTo>
                    <a:cubicBezTo>
                      <a:pt x="449" y="23"/>
                      <a:pt x="447" y="24"/>
                      <a:pt x="447" y="25"/>
                    </a:cubicBezTo>
                    <a:cubicBezTo>
                      <a:pt x="447" y="25"/>
                      <a:pt x="449" y="26"/>
                      <a:pt x="449" y="26"/>
                    </a:cubicBezTo>
                    <a:cubicBezTo>
                      <a:pt x="449" y="27"/>
                      <a:pt x="451" y="28"/>
                      <a:pt x="452" y="28"/>
                    </a:cubicBezTo>
                    <a:cubicBezTo>
                      <a:pt x="452" y="27"/>
                      <a:pt x="453" y="27"/>
                      <a:pt x="453" y="26"/>
                    </a:cubicBezTo>
                    <a:cubicBezTo>
                      <a:pt x="453" y="26"/>
                      <a:pt x="451" y="25"/>
                      <a:pt x="451" y="24"/>
                    </a:cubicBezTo>
                    <a:cubicBezTo>
                      <a:pt x="451" y="24"/>
                      <a:pt x="452" y="23"/>
                      <a:pt x="453" y="22"/>
                    </a:cubicBezTo>
                    <a:cubicBezTo>
                      <a:pt x="453" y="21"/>
                      <a:pt x="454" y="20"/>
                      <a:pt x="454" y="20"/>
                    </a:cubicBezTo>
                    <a:cubicBezTo>
                      <a:pt x="455" y="20"/>
                      <a:pt x="456" y="22"/>
                      <a:pt x="457" y="21"/>
                    </a:cubicBezTo>
                    <a:cubicBezTo>
                      <a:pt x="457" y="21"/>
                      <a:pt x="458" y="20"/>
                      <a:pt x="458" y="19"/>
                    </a:cubicBezTo>
                    <a:cubicBezTo>
                      <a:pt x="459" y="19"/>
                      <a:pt x="460" y="18"/>
                      <a:pt x="460" y="17"/>
                    </a:cubicBezTo>
                    <a:cubicBezTo>
                      <a:pt x="461" y="16"/>
                      <a:pt x="461" y="16"/>
                      <a:pt x="462" y="15"/>
                    </a:cubicBezTo>
                    <a:cubicBezTo>
                      <a:pt x="462" y="14"/>
                      <a:pt x="464" y="13"/>
                      <a:pt x="463" y="13"/>
                    </a:cubicBezTo>
                    <a:cubicBezTo>
                      <a:pt x="463" y="12"/>
                      <a:pt x="462" y="11"/>
                      <a:pt x="461" y="11"/>
                    </a:cubicBezTo>
                    <a:cubicBezTo>
                      <a:pt x="461" y="11"/>
                      <a:pt x="459" y="9"/>
                      <a:pt x="459" y="9"/>
                    </a:cubicBezTo>
                    <a:cubicBezTo>
                      <a:pt x="459" y="9"/>
                      <a:pt x="460" y="7"/>
                      <a:pt x="461" y="7"/>
                    </a:cubicBezTo>
                    <a:cubicBezTo>
                      <a:pt x="461" y="7"/>
                      <a:pt x="462" y="9"/>
                      <a:pt x="463" y="9"/>
                    </a:cubicBezTo>
                    <a:cubicBezTo>
                      <a:pt x="463" y="8"/>
                      <a:pt x="464" y="6"/>
                      <a:pt x="465" y="6"/>
                    </a:cubicBezTo>
                    <a:cubicBezTo>
                      <a:pt x="465" y="7"/>
                      <a:pt x="466" y="8"/>
                      <a:pt x="467" y="8"/>
                    </a:cubicBezTo>
                    <a:cubicBezTo>
                      <a:pt x="467" y="8"/>
                      <a:pt x="469" y="10"/>
                      <a:pt x="469" y="10"/>
                    </a:cubicBezTo>
                    <a:cubicBezTo>
                      <a:pt x="470" y="10"/>
                      <a:pt x="471" y="12"/>
                      <a:pt x="471" y="11"/>
                    </a:cubicBezTo>
                    <a:cubicBezTo>
                      <a:pt x="472" y="11"/>
                      <a:pt x="473" y="10"/>
                      <a:pt x="473" y="9"/>
                    </a:cubicBezTo>
                    <a:cubicBezTo>
                      <a:pt x="474" y="9"/>
                      <a:pt x="474" y="8"/>
                      <a:pt x="475" y="7"/>
                    </a:cubicBezTo>
                    <a:cubicBezTo>
                      <a:pt x="475" y="6"/>
                      <a:pt x="476" y="6"/>
                      <a:pt x="476" y="5"/>
                    </a:cubicBezTo>
                    <a:cubicBezTo>
                      <a:pt x="477" y="5"/>
                      <a:pt x="479" y="6"/>
                      <a:pt x="479" y="6"/>
                    </a:cubicBezTo>
                    <a:cubicBezTo>
                      <a:pt x="479" y="7"/>
                      <a:pt x="477" y="8"/>
                      <a:pt x="477" y="9"/>
                    </a:cubicBezTo>
                    <a:cubicBezTo>
                      <a:pt x="477" y="9"/>
                      <a:pt x="479" y="10"/>
                      <a:pt x="479" y="10"/>
                    </a:cubicBezTo>
                    <a:cubicBezTo>
                      <a:pt x="479" y="11"/>
                      <a:pt x="478" y="12"/>
                      <a:pt x="478" y="13"/>
                    </a:cubicBezTo>
                    <a:cubicBezTo>
                      <a:pt x="477" y="13"/>
                      <a:pt x="476" y="14"/>
                      <a:pt x="476" y="15"/>
                    </a:cubicBezTo>
                    <a:cubicBezTo>
                      <a:pt x="476" y="15"/>
                      <a:pt x="474" y="17"/>
                      <a:pt x="474" y="17"/>
                    </a:cubicBezTo>
                    <a:cubicBezTo>
                      <a:pt x="474" y="17"/>
                      <a:pt x="476" y="19"/>
                      <a:pt x="476" y="19"/>
                    </a:cubicBezTo>
                    <a:cubicBezTo>
                      <a:pt x="477" y="19"/>
                      <a:pt x="478" y="20"/>
                      <a:pt x="479" y="21"/>
                    </a:cubicBezTo>
                    <a:cubicBezTo>
                      <a:pt x="479" y="21"/>
                      <a:pt x="481" y="22"/>
                      <a:pt x="481" y="22"/>
                    </a:cubicBezTo>
                    <a:cubicBezTo>
                      <a:pt x="481" y="22"/>
                      <a:pt x="479" y="24"/>
                      <a:pt x="479" y="24"/>
                    </a:cubicBezTo>
                    <a:cubicBezTo>
                      <a:pt x="479" y="25"/>
                      <a:pt x="477" y="26"/>
                      <a:pt x="477" y="27"/>
                    </a:cubicBezTo>
                    <a:cubicBezTo>
                      <a:pt x="478" y="27"/>
                      <a:pt x="479" y="28"/>
                      <a:pt x="480" y="28"/>
                    </a:cubicBezTo>
                    <a:cubicBezTo>
                      <a:pt x="480" y="29"/>
                      <a:pt x="481" y="29"/>
                      <a:pt x="482" y="30"/>
                    </a:cubicBezTo>
                    <a:cubicBezTo>
                      <a:pt x="482" y="29"/>
                      <a:pt x="483" y="29"/>
                      <a:pt x="484" y="28"/>
                    </a:cubicBezTo>
                    <a:cubicBezTo>
                      <a:pt x="484" y="27"/>
                      <a:pt x="485" y="26"/>
                      <a:pt x="485" y="26"/>
                    </a:cubicBezTo>
                    <a:cubicBezTo>
                      <a:pt x="485" y="25"/>
                      <a:pt x="487" y="24"/>
                      <a:pt x="487" y="23"/>
                    </a:cubicBezTo>
                    <a:cubicBezTo>
                      <a:pt x="487" y="23"/>
                      <a:pt x="485" y="22"/>
                      <a:pt x="485" y="22"/>
                    </a:cubicBezTo>
                    <a:cubicBezTo>
                      <a:pt x="485" y="21"/>
                      <a:pt x="486" y="20"/>
                      <a:pt x="486" y="19"/>
                    </a:cubicBezTo>
                    <a:cubicBezTo>
                      <a:pt x="487" y="19"/>
                      <a:pt x="488" y="18"/>
                      <a:pt x="488" y="17"/>
                    </a:cubicBezTo>
                    <a:cubicBezTo>
                      <a:pt x="488" y="17"/>
                      <a:pt x="486" y="16"/>
                      <a:pt x="486" y="16"/>
                    </a:cubicBezTo>
                    <a:cubicBezTo>
                      <a:pt x="486" y="15"/>
                      <a:pt x="487" y="13"/>
                      <a:pt x="488" y="13"/>
                    </a:cubicBezTo>
                    <a:cubicBezTo>
                      <a:pt x="488" y="13"/>
                      <a:pt x="489" y="15"/>
                      <a:pt x="490" y="15"/>
                    </a:cubicBezTo>
                    <a:cubicBezTo>
                      <a:pt x="490" y="15"/>
                      <a:pt x="491" y="13"/>
                      <a:pt x="492" y="13"/>
                    </a:cubicBezTo>
                    <a:cubicBezTo>
                      <a:pt x="492" y="12"/>
                      <a:pt x="493" y="11"/>
                      <a:pt x="493" y="11"/>
                    </a:cubicBezTo>
                    <a:cubicBezTo>
                      <a:pt x="493" y="10"/>
                      <a:pt x="491" y="9"/>
                      <a:pt x="491" y="9"/>
                    </a:cubicBezTo>
                    <a:cubicBezTo>
                      <a:pt x="492" y="7"/>
                      <a:pt x="493" y="6"/>
                      <a:pt x="494" y="4"/>
                    </a:cubicBezTo>
                    <a:cubicBezTo>
                      <a:pt x="496" y="6"/>
                      <a:pt x="497" y="7"/>
                      <a:pt x="499" y="8"/>
                    </a:cubicBezTo>
                    <a:cubicBezTo>
                      <a:pt x="499" y="8"/>
                      <a:pt x="501" y="9"/>
                      <a:pt x="501" y="9"/>
                    </a:cubicBezTo>
                    <a:cubicBezTo>
                      <a:pt x="501" y="10"/>
                      <a:pt x="499" y="11"/>
                      <a:pt x="499" y="12"/>
                    </a:cubicBezTo>
                    <a:cubicBezTo>
                      <a:pt x="500" y="12"/>
                      <a:pt x="501" y="13"/>
                      <a:pt x="502" y="13"/>
                    </a:cubicBezTo>
                    <a:cubicBezTo>
                      <a:pt x="502" y="14"/>
                      <a:pt x="500" y="15"/>
                      <a:pt x="500" y="16"/>
                    </a:cubicBezTo>
                    <a:cubicBezTo>
                      <a:pt x="500" y="16"/>
                      <a:pt x="502" y="17"/>
                      <a:pt x="502" y="17"/>
                    </a:cubicBezTo>
                    <a:cubicBezTo>
                      <a:pt x="502" y="18"/>
                      <a:pt x="500" y="19"/>
                      <a:pt x="500" y="20"/>
                    </a:cubicBezTo>
                    <a:cubicBezTo>
                      <a:pt x="501" y="20"/>
                      <a:pt x="503" y="21"/>
                      <a:pt x="503" y="21"/>
                    </a:cubicBezTo>
                    <a:cubicBezTo>
                      <a:pt x="503" y="22"/>
                      <a:pt x="501" y="23"/>
                      <a:pt x="501" y="24"/>
                    </a:cubicBezTo>
                    <a:cubicBezTo>
                      <a:pt x="501" y="24"/>
                      <a:pt x="503" y="25"/>
                      <a:pt x="503" y="25"/>
                    </a:cubicBezTo>
                    <a:cubicBezTo>
                      <a:pt x="504" y="26"/>
                      <a:pt x="505" y="26"/>
                      <a:pt x="505" y="27"/>
                    </a:cubicBezTo>
                    <a:cubicBezTo>
                      <a:pt x="506" y="26"/>
                      <a:pt x="507" y="25"/>
                      <a:pt x="507" y="25"/>
                    </a:cubicBezTo>
                    <a:cubicBezTo>
                      <a:pt x="508" y="24"/>
                      <a:pt x="509" y="23"/>
                      <a:pt x="509" y="22"/>
                    </a:cubicBezTo>
                    <a:cubicBezTo>
                      <a:pt x="509" y="22"/>
                      <a:pt x="507" y="21"/>
                      <a:pt x="507" y="21"/>
                    </a:cubicBezTo>
                    <a:cubicBezTo>
                      <a:pt x="507" y="20"/>
                      <a:pt x="508" y="19"/>
                      <a:pt x="508" y="19"/>
                    </a:cubicBezTo>
                    <a:cubicBezTo>
                      <a:pt x="509" y="18"/>
                      <a:pt x="510" y="17"/>
                      <a:pt x="510" y="16"/>
                    </a:cubicBezTo>
                    <a:cubicBezTo>
                      <a:pt x="511" y="16"/>
                      <a:pt x="511" y="15"/>
                      <a:pt x="512" y="14"/>
                    </a:cubicBezTo>
                    <a:cubicBezTo>
                      <a:pt x="513" y="13"/>
                      <a:pt x="514" y="11"/>
                      <a:pt x="515" y="10"/>
                    </a:cubicBezTo>
                    <a:cubicBezTo>
                      <a:pt x="516" y="10"/>
                      <a:pt x="517" y="11"/>
                      <a:pt x="517" y="11"/>
                    </a:cubicBezTo>
                    <a:cubicBezTo>
                      <a:pt x="518" y="12"/>
                      <a:pt x="519" y="12"/>
                      <a:pt x="520" y="13"/>
                    </a:cubicBezTo>
                    <a:cubicBezTo>
                      <a:pt x="520" y="14"/>
                      <a:pt x="521" y="14"/>
                      <a:pt x="522" y="15"/>
                    </a:cubicBezTo>
                    <a:cubicBezTo>
                      <a:pt x="522" y="14"/>
                      <a:pt x="523" y="13"/>
                      <a:pt x="524" y="12"/>
                    </a:cubicBezTo>
                    <a:cubicBezTo>
                      <a:pt x="523" y="13"/>
                      <a:pt x="526" y="14"/>
                      <a:pt x="526" y="14"/>
                    </a:cubicBezTo>
                    <a:cubicBezTo>
                      <a:pt x="526" y="14"/>
                      <a:pt x="524" y="16"/>
                      <a:pt x="524" y="16"/>
                    </a:cubicBezTo>
                    <a:cubicBezTo>
                      <a:pt x="524" y="16"/>
                      <a:pt x="522" y="15"/>
                      <a:pt x="522" y="15"/>
                    </a:cubicBezTo>
                    <a:cubicBezTo>
                      <a:pt x="522" y="15"/>
                      <a:pt x="520" y="17"/>
                      <a:pt x="520" y="17"/>
                    </a:cubicBezTo>
                    <a:cubicBezTo>
                      <a:pt x="520" y="17"/>
                      <a:pt x="522" y="19"/>
                      <a:pt x="522" y="19"/>
                    </a:cubicBezTo>
                    <a:cubicBezTo>
                      <a:pt x="522" y="19"/>
                      <a:pt x="521" y="20"/>
                      <a:pt x="521" y="21"/>
                    </a:cubicBezTo>
                    <a:cubicBezTo>
                      <a:pt x="520" y="22"/>
                      <a:pt x="520" y="22"/>
                      <a:pt x="519" y="23"/>
                    </a:cubicBezTo>
                    <a:cubicBezTo>
                      <a:pt x="518" y="24"/>
                      <a:pt x="518" y="25"/>
                      <a:pt x="517" y="25"/>
                    </a:cubicBezTo>
                    <a:cubicBezTo>
                      <a:pt x="517" y="26"/>
                      <a:pt x="516" y="27"/>
                      <a:pt x="516" y="28"/>
                    </a:cubicBezTo>
                    <a:cubicBezTo>
                      <a:pt x="515" y="28"/>
                      <a:pt x="518" y="29"/>
                      <a:pt x="518" y="29"/>
                    </a:cubicBezTo>
                    <a:cubicBezTo>
                      <a:pt x="519" y="28"/>
                      <a:pt x="520" y="26"/>
                      <a:pt x="521" y="25"/>
                    </a:cubicBezTo>
                    <a:cubicBezTo>
                      <a:pt x="522" y="24"/>
                      <a:pt x="522" y="23"/>
                      <a:pt x="523" y="23"/>
                    </a:cubicBezTo>
                    <a:cubicBezTo>
                      <a:pt x="523" y="22"/>
                      <a:pt x="525" y="24"/>
                      <a:pt x="525" y="24"/>
                    </a:cubicBezTo>
                    <a:cubicBezTo>
                      <a:pt x="526" y="24"/>
                      <a:pt x="527" y="22"/>
                      <a:pt x="527" y="22"/>
                    </a:cubicBezTo>
                    <a:cubicBezTo>
                      <a:pt x="527" y="21"/>
                      <a:pt x="528" y="21"/>
                      <a:pt x="529" y="20"/>
                    </a:cubicBezTo>
                    <a:cubicBezTo>
                      <a:pt x="529" y="19"/>
                      <a:pt x="530" y="18"/>
                      <a:pt x="530" y="18"/>
                    </a:cubicBezTo>
                    <a:cubicBezTo>
                      <a:pt x="530" y="17"/>
                      <a:pt x="528" y="16"/>
                      <a:pt x="528" y="16"/>
                    </a:cubicBezTo>
                    <a:cubicBezTo>
                      <a:pt x="528" y="15"/>
                      <a:pt x="530" y="14"/>
                      <a:pt x="530" y="14"/>
                    </a:cubicBezTo>
                    <a:cubicBezTo>
                      <a:pt x="529" y="14"/>
                      <a:pt x="528" y="12"/>
                      <a:pt x="528" y="12"/>
                    </a:cubicBezTo>
                    <a:cubicBezTo>
                      <a:pt x="528" y="12"/>
                      <a:pt x="529" y="10"/>
                      <a:pt x="529" y="10"/>
                    </a:cubicBezTo>
                    <a:cubicBezTo>
                      <a:pt x="530" y="10"/>
                      <a:pt x="531" y="11"/>
                      <a:pt x="531" y="11"/>
                    </a:cubicBezTo>
                    <a:cubicBezTo>
                      <a:pt x="532" y="12"/>
                      <a:pt x="534" y="13"/>
                      <a:pt x="534" y="13"/>
                    </a:cubicBezTo>
                    <a:cubicBezTo>
                      <a:pt x="534" y="14"/>
                      <a:pt x="532" y="15"/>
                      <a:pt x="532" y="15"/>
                    </a:cubicBezTo>
                    <a:cubicBezTo>
                      <a:pt x="532" y="16"/>
                      <a:pt x="534" y="16"/>
                      <a:pt x="534" y="17"/>
                    </a:cubicBezTo>
                    <a:cubicBezTo>
                      <a:pt x="534" y="18"/>
                      <a:pt x="532" y="19"/>
                      <a:pt x="532" y="19"/>
                    </a:cubicBezTo>
                    <a:cubicBezTo>
                      <a:pt x="533" y="20"/>
                      <a:pt x="535" y="20"/>
                      <a:pt x="535" y="21"/>
                    </a:cubicBezTo>
                    <a:cubicBezTo>
                      <a:pt x="535" y="22"/>
                      <a:pt x="537" y="22"/>
                      <a:pt x="537" y="23"/>
                    </a:cubicBezTo>
                    <a:cubicBezTo>
                      <a:pt x="537" y="22"/>
                      <a:pt x="539" y="21"/>
                      <a:pt x="539" y="20"/>
                    </a:cubicBezTo>
                    <a:cubicBezTo>
                      <a:pt x="539" y="20"/>
                      <a:pt x="536" y="19"/>
                      <a:pt x="536" y="19"/>
                    </a:cubicBezTo>
                    <a:cubicBezTo>
                      <a:pt x="536" y="18"/>
                      <a:pt x="538" y="17"/>
                      <a:pt x="538" y="17"/>
                    </a:cubicBezTo>
                    <a:cubicBezTo>
                      <a:pt x="538" y="16"/>
                      <a:pt x="539" y="14"/>
                      <a:pt x="540" y="14"/>
                    </a:cubicBezTo>
                    <a:cubicBezTo>
                      <a:pt x="540" y="14"/>
                      <a:pt x="542" y="16"/>
                      <a:pt x="542" y="16"/>
                    </a:cubicBezTo>
                    <a:cubicBezTo>
                      <a:pt x="543" y="16"/>
                      <a:pt x="543" y="14"/>
                      <a:pt x="544" y="14"/>
                    </a:cubicBezTo>
                    <a:cubicBezTo>
                      <a:pt x="545" y="14"/>
                      <a:pt x="545" y="15"/>
                      <a:pt x="546" y="15"/>
                    </a:cubicBezTo>
                    <a:cubicBezTo>
                      <a:pt x="547" y="16"/>
                      <a:pt x="548" y="17"/>
                      <a:pt x="548" y="17"/>
                    </a:cubicBezTo>
                    <a:cubicBezTo>
                      <a:pt x="548" y="18"/>
                      <a:pt x="546" y="19"/>
                      <a:pt x="547" y="19"/>
                    </a:cubicBezTo>
                    <a:cubicBezTo>
                      <a:pt x="547" y="20"/>
                      <a:pt x="549" y="21"/>
                      <a:pt x="549" y="21"/>
                    </a:cubicBezTo>
                    <a:cubicBezTo>
                      <a:pt x="549" y="21"/>
                      <a:pt x="550" y="23"/>
                      <a:pt x="551" y="23"/>
                    </a:cubicBezTo>
                    <a:cubicBezTo>
                      <a:pt x="551" y="23"/>
                      <a:pt x="552" y="21"/>
                      <a:pt x="553" y="21"/>
                    </a:cubicBezTo>
                    <a:cubicBezTo>
                      <a:pt x="553" y="20"/>
                      <a:pt x="554" y="19"/>
                      <a:pt x="554" y="18"/>
                    </a:cubicBezTo>
                    <a:cubicBezTo>
                      <a:pt x="554" y="18"/>
                      <a:pt x="552" y="17"/>
                      <a:pt x="552" y="17"/>
                    </a:cubicBezTo>
                    <a:cubicBezTo>
                      <a:pt x="553" y="16"/>
                      <a:pt x="553" y="15"/>
                      <a:pt x="554" y="14"/>
                    </a:cubicBezTo>
                    <a:cubicBezTo>
                      <a:pt x="554" y="14"/>
                      <a:pt x="556" y="16"/>
                      <a:pt x="556" y="16"/>
                    </a:cubicBezTo>
                    <a:cubicBezTo>
                      <a:pt x="557" y="17"/>
                      <a:pt x="558" y="18"/>
                      <a:pt x="558" y="18"/>
                    </a:cubicBezTo>
                    <a:cubicBezTo>
                      <a:pt x="559" y="18"/>
                      <a:pt x="560" y="20"/>
                      <a:pt x="561" y="20"/>
                    </a:cubicBezTo>
                    <a:cubicBezTo>
                      <a:pt x="561" y="20"/>
                      <a:pt x="562" y="17"/>
                      <a:pt x="562" y="17"/>
                    </a:cubicBezTo>
                    <a:cubicBezTo>
                      <a:pt x="563" y="18"/>
                      <a:pt x="564" y="19"/>
                      <a:pt x="565" y="19"/>
                    </a:cubicBezTo>
                    <a:cubicBezTo>
                      <a:pt x="565" y="20"/>
                      <a:pt x="563" y="21"/>
                      <a:pt x="563" y="21"/>
                    </a:cubicBezTo>
                    <a:cubicBezTo>
                      <a:pt x="563" y="22"/>
                      <a:pt x="561" y="23"/>
                      <a:pt x="561" y="23"/>
                    </a:cubicBezTo>
                    <a:cubicBezTo>
                      <a:pt x="561" y="24"/>
                      <a:pt x="563" y="25"/>
                      <a:pt x="563" y="25"/>
                    </a:cubicBezTo>
                    <a:cubicBezTo>
                      <a:pt x="564" y="26"/>
                      <a:pt x="565" y="26"/>
                      <a:pt x="566" y="27"/>
                    </a:cubicBezTo>
                    <a:cubicBezTo>
                      <a:pt x="567" y="25"/>
                      <a:pt x="568" y="24"/>
                      <a:pt x="569" y="22"/>
                    </a:cubicBezTo>
                    <a:cubicBezTo>
                      <a:pt x="570" y="22"/>
                      <a:pt x="570" y="21"/>
                      <a:pt x="571" y="20"/>
                    </a:cubicBezTo>
                    <a:cubicBezTo>
                      <a:pt x="572" y="19"/>
                      <a:pt x="573" y="17"/>
                      <a:pt x="574" y="16"/>
                    </a:cubicBezTo>
                    <a:cubicBezTo>
                      <a:pt x="575" y="15"/>
                      <a:pt x="575" y="14"/>
                      <a:pt x="576" y="14"/>
                    </a:cubicBezTo>
                    <a:cubicBezTo>
                      <a:pt x="577" y="14"/>
                      <a:pt x="577" y="15"/>
                      <a:pt x="578" y="15"/>
                    </a:cubicBezTo>
                    <a:cubicBezTo>
                      <a:pt x="579" y="16"/>
                      <a:pt x="580" y="16"/>
                      <a:pt x="580" y="17"/>
                    </a:cubicBezTo>
                    <a:cubicBezTo>
                      <a:pt x="580" y="17"/>
                      <a:pt x="578" y="19"/>
                      <a:pt x="579" y="19"/>
                    </a:cubicBezTo>
                    <a:cubicBezTo>
                      <a:pt x="579" y="19"/>
                      <a:pt x="581" y="21"/>
                      <a:pt x="581" y="21"/>
                    </a:cubicBezTo>
                    <a:cubicBezTo>
                      <a:pt x="581" y="21"/>
                      <a:pt x="582" y="19"/>
                      <a:pt x="582" y="19"/>
                    </a:cubicBezTo>
                    <a:cubicBezTo>
                      <a:pt x="583" y="18"/>
                      <a:pt x="584" y="17"/>
                      <a:pt x="584" y="16"/>
                    </a:cubicBezTo>
                    <a:cubicBezTo>
                      <a:pt x="584" y="16"/>
                      <a:pt x="582" y="15"/>
                      <a:pt x="582" y="15"/>
                    </a:cubicBezTo>
                    <a:cubicBezTo>
                      <a:pt x="582" y="14"/>
                      <a:pt x="583" y="13"/>
                      <a:pt x="584" y="12"/>
                    </a:cubicBezTo>
                    <a:cubicBezTo>
                      <a:pt x="584" y="12"/>
                      <a:pt x="585" y="11"/>
                      <a:pt x="585" y="10"/>
                    </a:cubicBezTo>
                    <a:cubicBezTo>
                      <a:pt x="586" y="9"/>
                      <a:pt x="587" y="9"/>
                      <a:pt x="587" y="8"/>
                    </a:cubicBezTo>
                    <a:cubicBezTo>
                      <a:pt x="587" y="8"/>
                      <a:pt x="588" y="6"/>
                      <a:pt x="589" y="6"/>
                    </a:cubicBezTo>
                    <a:cubicBezTo>
                      <a:pt x="589" y="6"/>
                      <a:pt x="591" y="7"/>
                      <a:pt x="591" y="7"/>
                    </a:cubicBezTo>
                    <a:cubicBezTo>
                      <a:pt x="591" y="8"/>
                      <a:pt x="590" y="9"/>
                      <a:pt x="589" y="10"/>
                    </a:cubicBezTo>
                    <a:cubicBezTo>
                      <a:pt x="589" y="10"/>
                      <a:pt x="588" y="12"/>
                      <a:pt x="588" y="12"/>
                    </a:cubicBezTo>
                    <a:cubicBezTo>
                      <a:pt x="588" y="12"/>
                      <a:pt x="590" y="14"/>
                      <a:pt x="590" y="14"/>
                    </a:cubicBezTo>
                    <a:cubicBezTo>
                      <a:pt x="590" y="14"/>
                      <a:pt x="591" y="11"/>
                      <a:pt x="592" y="11"/>
                    </a:cubicBezTo>
                    <a:cubicBezTo>
                      <a:pt x="592" y="11"/>
                      <a:pt x="593" y="13"/>
                      <a:pt x="594" y="13"/>
                    </a:cubicBezTo>
                    <a:cubicBezTo>
                      <a:pt x="594" y="13"/>
                      <a:pt x="595" y="11"/>
                      <a:pt x="595" y="11"/>
                    </a:cubicBezTo>
                    <a:cubicBezTo>
                      <a:pt x="596" y="11"/>
                      <a:pt x="597" y="13"/>
                      <a:pt x="598" y="13"/>
                    </a:cubicBezTo>
                    <a:cubicBezTo>
                      <a:pt x="598" y="12"/>
                      <a:pt x="599" y="11"/>
                      <a:pt x="599" y="10"/>
                    </a:cubicBezTo>
                    <a:cubicBezTo>
                      <a:pt x="600" y="10"/>
                      <a:pt x="601" y="9"/>
                      <a:pt x="601" y="8"/>
                    </a:cubicBezTo>
                    <a:cubicBezTo>
                      <a:pt x="601" y="8"/>
                      <a:pt x="603" y="6"/>
                      <a:pt x="603" y="6"/>
                    </a:cubicBezTo>
                    <a:cubicBezTo>
                      <a:pt x="603" y="6"/>
                      <a:pt x="601" y="4"/>
                      <a:pt x="601" y="4"/>
                    </a:cubicBezTo>
                    <a:cubicBezTo>
                      <a:pt x="601" y="4"/>
                      <a:pt x="602" y="2"/>
                      <a:pt x="602" y="2"/>
                    </a:cubicBezTo>
                    <a:cubicBezTo>
                      <a:pt x="603" y="2"/>
                      <a:pt x="604" y="4"/>
                      <a:pt x="605" y="4"/>
                    </a:cubicBezTo>
                    <a:cubicBezTo>
                      <a:pt x="605" y="4"/>
                      <a:pt x="607" y="5"/>
                      <a:pt x="607" y="5"/>
                    </a:cubicBezTo>
                    <a:cubicBezTo>
                      <a:pt x="607" y="6"/>
                      <a:pt x="605" y="7"/>
                      <a:pt x="605" y="8"/>
                    </a:cubicBezTo>
                    <a:cubicBezTo>
                      <a:pt x="605" y="8"/>
                      <a:pt x="603" y="9"/>
                      <a:pt x="603" y="10"/>
                    </a:cubicBezTo>
                    <a:cubicBezTo>
                      <a:pt x="603" y="10"/>
                      <a:pt x="606" y="11"/>
                      <a:pt x="606" y="12"/>
                    </a:cubicBezTo>
                    <a:cubicBezTo>
                      <a:pt x="605" y="12"/>
                      <a:pt x="604" y="14"/>
                      <a:pt x="604" y="14"/>
                    </a:cubicBezTo>
                    <a:cubicBezTo>
                      <a:pt x="603" y="14"/>
                      <a:pt x="602" y="12"/>
                      <a:pt x="602" y="12"/>
                    </a:cubicBezTo>
                    <a:cubicBezTo>
                      <a:pt x="601" y="12"/>
                      <a:pt x="600" y="14"/>
                      <a:pt x="600" y="14"/>
                    </a:cubicBezTo>
                    <a:cubicBezTo>
                      <a:pt x="600" y="15"/>
                      <a:pt x="598" y="16"/>
                      <a:pt x="598" y="16"/>
                    </a:cubicBezTo>
                    <a:cubicBezTo>
                      <a:pt x="598" y="17"/>
                      <a:pt x="601" y="18"/>
                      <a:pt x="600" y="18"/>
                    </a:cubicBezTo>
                    <a:cubicBezTo>
                      <a:pt x="600" y="19"/>
                      <a:pt x="599" y="20"/>
                      <a:pt x="599" y="20"/>
                    </a:cubicBezTo>
                    <a:cubicBezTo>
                      <a:pt x="598" y="21"/>
                      <a:pt x="597" y="22"/>
                      <a:pt x="597" y="23"/>
                    </a:cubicBezTo>
                    <a:cubicBezTo>
                      <a:pt x="597" y="23"/>
                      <a:pt x="599" y="24"/>
                      <a:pt x="599" y="24"/>
                    </a:cubicBezTo>
                    <a:cubicBezTo>
                      <a:pt x="599" y="25"/>
                      <a:pt x="598" y="26"/>
                      <a:pt x="598" y="27"/>
                    </a:cubicBezTo>
                    <a:cubicBezTo>
                      <a:pt x="597" y="27"/>
                      <a:pt x="596" y="28"/>
                      <a:pt x="596" y="29"/>
                    </a:cubicBezTo>
                    <a:cubicBezTo>
                      <a:pt x="597" y="29"/>
                      <a:pt x="597" y="31"/>
                      <a:pt x="598" y="31"/>
                    </a:cubicBezTo>
                    <a:cubicBezTo>
                      <a:pt x="598" y="30"/>
                      <a:pt x="600" y="29"/>
                      <a:pt x="600" y="28"/>
                    </a:cubicBezTo>
                    <a:cubicBezTo>
                      <a:pt x="600" y="28"/>
                      <a:pt x="601" y="27"/>
                      <a:pt x="602" y="26"/>
                    </a:cubicBezTo>
                    <a:cubicBezTo>
                      <a:pt x="602" y="25"/>
                      <a:pt x="603" y="25"/>
                      <a:pt x="603" y="24"/>
                    </a:cubicBezTo>
                    <a:cubicBezTo>
                      <a:pt x="604" y="23"/>
                      <a:pt x="604" y="22"/>
                      <a:pt x="605" y="22"/>
                    </a:cubicBezTo>
                    <a:cubicBezTo>
                      <a:pt x="605" y="21"/>
                      <a:pt x="607" y="20"/>
                      <a:pt x="607" y="19"/>
                    </a:cubicBezTo>
                    <a:cubicBezTo>
                      <a:pt x="607" y="19"/>
                      <a:pt x="604" y="18"/>
                      <a:pt x="604" y="18"/>
                    </a:cubicBezTo>
                    <a:cubicBezTo>
                      <a:pt x="605" y="17"/>
                      <a:pt x="606" y="16"/>
                      <a:pt x="606" y="15"/>
                    </a:cubicBezTo>
                    <a:cubicBezTo>
                      <a:pt x="607" y="15"/>
                      <a:pt x="607" y="14"/>
                      <a:pt x="608" y="13"/>
                    </a:cubicBezTo>
                    <a:cubicBezTo>
                      <a:pt x="608" y="13"/>
                      <a:pt x="610" y="15"/>
                      <a:pt x="610" y="15"/>
                    </a:cubicBezTo>
                    <a:cubicBezTo>
                      <a:pt x="611" y="13"/>
                      <a:pt x="612" y="12"/>
                      <a:pt x="613" y="10"/>
                    </a:cubicBezTo>
                    <a:cubicBezTo>
                      <a:pt x="614" y="11"/>
                      <a:pt x="616" y="12"/>
                      <a:pt x="616" y="12"/>
                    </a:cubicBezTo>
                    <a:cubicBezTo>
                      <a:pt x="616" y="13"/>
                      <a:pt x="614" y="14"/>
                      <a:pt x="614" y="14"/>
                    </a:cubicBezTo>
                    <a:cubicBezTo>
                      <a:pt x="614" y="15"/>
                      <a:pt x="616" y="16"/>
                      <a:pt x="616" y="16"/>
                    </a:cubicBezTo>
                    <a:cubicBezTo>
                      <a:pt x="616" y="16"/>
                      <a:pt x="618" y="14"/>
                      <a:pt x="618" y="14"/>
                    </a:cubicBezTo>
                    <a:cubicBezTo>
                      <a:pt x="618" y="14"/>
                      <a:pt x="620" y="15"/>
                      <a:pt x="620" y="16"/>
                    </a:cubicBezTo>
                    <a:cubicBezTo>
                      <a:pt x="620" y="16"/>
                      <a:pt x="618" y="18"/>
                      <a:pt x="618" y="18"/>
                    </a:cubicBezTo>
                    <a:cubicBezTo>
                      <a:pt x="619" y="18"/>
                      <a:pt x="620" y="19"/>
                      <a:pt x="621" y="19"/>
                    </a:cubicBezTo>
                    <a:cubicBezTo>
                      <a:pt x="621" y="20"/>
                      <a:pt x="622" y="17"/>
                      <a:pt x="622" y="17"/>
                    </a:cubicBezTo>
                    <a:cubicBezTo>
                      <a:pt x="623" y="17"/>
                      <a:pt x="624" y="19"/>
                      <a:pt x="625" y="19"/>
                    </a:cubicBezTo>
                    <a:cubicBezTo>
                      <a:pt x="626" y="17"/>
                      <a:pt x="627" y="16"/>
                      <a:pt x="628" y="15"/>
                    </a:cubicBezTo>
                    <a:cubicBezTo>
                      <a:pt x="629" y="14"/>
                      <a:pt x="629" y="13"/>
                      <a:pt x="630" y="12"/>
                    </a:cubicBezTo>
                    <a:cubicBezTo>
                      <a:pt x="630" y="12"/>
                      <a:pt x="631" y="11"/>
                      <a:pt x="631" y="10"/>
                    </a:cubicBezTo>
                    <a:cubicBezTo>
                      <a:pt x="632" y="10"/>
                      <a:pt x="633" y="8"/>
                      <a:pt x="633" y="8"/>
                    </a:cubicBezTo>
                    <a:cubicBezTo>
                      <a:pt x="633" y="7"/>
                      <a:pt x="631" y="6"/>
                      <a:pt x="631" y="6"/>
                    </a:cubicBezTo>
                    <a:cubicBezTo>
                      <a:pt x="631" y="5"/>
                      <a:pt x="632" y="4"/>
                      <a:pt x="633" y="4"/>
                    </a:cubicBezTo>
                    <a:cubicBezTo>
                      <a:pt x="633" y="3"/>
                      <a:pt x="634" y="2"/>
                      <a:pt x="634" y="2"/>
                    </a:cubicBezTo>
                    <a:cubicBezTo>
                      <a:pt x="636" y="3"/>
                      <a:pt x="637" y="4"/>
                      <a:pt x="639" y="5"/>
                    </a:cubicBezTo>
                    <a:cubicBezTo>
                      <a:pt x="639" y="6"/>
                      <a:pt x="637" y="7"/>
                      <a:pt x="637" y="7"/>
                    </a:cubicBezTo>
                    <a:cubicBezTo>
                      <a:pt x="637" y="8"/>
                      <a:pt x="639" y="9"/>
                      <a:pt x="639" y="9"/>
                    </a:cubicBezTo>
                    <a:cubicBezTo>
                      <a:pt x="640" y="10"/>
                      <a:pt x="641" y="10"/>
                      <a:pt x="642" y="11"/>
                    </a:cubicBezTo>
                    <a:cubicBezTo>
                      <a:pt x="642" y="11"/>
                      <a:pt x="643" y="12"/>
                      <a:pt x="644" y="12"/>
                    </a:cubicBezTo>
                    <a:cubicBezTo>
                      <a:pt x="645" y="13"/>
                      <a:pt x="645" y="14"/>
                      <a:pt x="646" y="14"/>
                    </a:cubicBezTo>
                    <a:cubicBezTo>
                      <a:pt x="646" y="14"/>
                      <a:pt x="648" y="16"/>
                      <a:pt x="648" y="16"/>
                    </a:cubicBezTo>
                    <a:cubicBezTo>
                      <a:pt x="648" y="16"/>
                      <a:pt x="647" y="18"/>
                      <a:pt x="647" y="18"/>
                    </a:cubicBezTo>
                    <a:cubicBezTo>
                      <a:pt x="646" y="19"/>
                      <a:pt x="645" y="20"/>
                      <a:pt x="645" y="20"/>
                    </a:cubicBezTo>
                    <a:cubicBezTo>
                      <a:pt x="644" y="20"/>
                      <a:pt x="643" y="19"/>
                      <a:pt x="643" y="19"/>
                    </a:cubicBezTo>
                    <a:cubicBezTo>
                      <a:pt x="642" y="19"/>
                      <a:pt x="642" y="21"/>
                      <a:pt x="641" y="21"/>
                    </a:cubicBezTo>
                    <a:cubicBezTo>
                      <a:pt x="642" y="22"/>
                      <a:pt x="644" y="23"/>
                      <a:pt x="645" y="24"/>
                    </a:cubicBezTo>
                    <a:cubicBezTo>
                      <a:pt x="646" y="24"/>
                      <a:pt x="646" y="22"/>
                      <a:pt x="647" y="22"/>
                    </a:cubicBezTo>
                    <a:cubicBezTo>
                      <a:pt x="647" y="22"/>
                      <a:pt x="649" y="24"/>
                      <a:pt x="649" y="24"/>
                    </a:cubicBezTo>
                    <a:cubicBezTo>
                      <a:pt x="650" y="23"/>
                      <a:pt x="651" y="22"/>
                      <a:pt x="651" y="21"/>
                    </a:cubicBezTo>
                    <a:cubicBezTo>
                      <a:pt x="652" y="21"/>
                      <a:pt x="652" y="20"/>
                      <a:pt x="653" y="19"/>
                    </a:cubicBezTo>
                    <a:cubicBezTo>
                      <a:pt x="653" y="18"/>
                      <a:pt x="654" y="18"/>
                      <a:pt x="654" y="17"/>
                    </a:cubicBezTo>
                    <a:cubicBezTo>
                      <a:pt x="655" y="16"/>
                      <a:pt x="656" y="15"/>
                      <a:pt x="656" y="15"/>
                    </a:cubicBezTo>
                    <a:cubicBezTo>
                      <a:pt x="656" y="14"/>
                      <a:pt x="658" y="13"/>
                      <a:pt x="658" y="13"/>
                    </a:cubicBezTo>
                    <a:cubicBezTo>
                      <a:pt x="658" y="12"/>
                      <a:pt x="656" y="11"/>
                      <a:pt x="656" y="11"/>
                    </a:cubicBezTo>
                    <a:cubicBezTo>
                      <a:pt x="655" y="11"/>
                      <a:pt x="653" y="9"/>
                      <a:pt x="653" y="9"/>
                    </a:cubicBezTo>
                    <a:cubicBezTo>
                      <a:pt x="654" y="9"/>
                      <a:pt x="655" y="7"/>
                      <a:pt x="655" y="7"/>
                    </a:cubicBezTo>
                    <a:cubicBezTo>
                      <a:pt x="656" y="7"/>
                      <a:pt x="657" y="8"/>
                      <a:pt x="657" y="9"/>
                    </a:cubicBezTo>
                    <a:cubicBezTo>
                      <a:pt x="658" y="9"/>
                      <a:pt x="659" y="10"/>
                      <a:pt x="660" y="10"/>
                    </a:cubicBezTo>
                    <a:cubicBezTo>
                      <a:pt x="660" y="11"/>
                      <a:pt x="661" y="12"/>
                      <a:pt x="662" y="12"/>
                    </a:cubicBezTo>
                    <a:cubicBezTo>
                      <a:pt x="662" y="12"/>
                      <a:pt x="663" y="14"/>
                      <a:pt x="664" y="14"/>
                    </a:cubicBezTo>
                    <a:cubicBezTo>
                      <a:pt x="664" y="14"/>
                      <a:pt x="665" y="12"/>
                      <a:pt x="666" y="11"/>
                    </a:cubicBezTo>
                    <a:cubicBezTo>
                      <a:pt x="666" y="11"/>
                      <a:pt x="667" y="9"/>
                      <a:pt x="667" y="9"/>
                    </a:cubicBezTo>
                    <a:cubicBezTo>
                      <a:pt x="668" y="9"/>
                      <a:pt x="669" y="11"/>
                      <a:pt x="670" y="11"/>
                    </a:cubicBezTo>
                    <a:cubicBezTo>
                      <a:pt x="670" y="11"/>
                      <a:pt x="671" y="13"/>
                      <a:pt x="672" y="13"/>
                    </a:cubicBezTo>
                    <a:cubicBezTo>
                      <a:pt x="672" y="13"/>
                      <a:pt x="673" y="11"/>
                      <a:pt x="674" y="10"/>
                    </a:cubicBezTo>
                    <a:cubicBezTo>
                      <a:pt x="674" y="10"/>
                      <a:pt x="675" y="8"/>
                      <a:pt x="675" y="8"/>
                    </a:cubicBezTo>
                    <a:cubicBezTo>
                      <a:pt x="676" y="8"/>
                      <a:pt x="677" y="9"/>
                      <a:pt x="677" y="10"/>
                    </a:cubicBezTo>
                    <a:cubicBezTo>
                      <a:pt x="678" y="10"/>
                      <a:pt x="676" y="12"/>
                      <a:pt x="676" y="12"/>
                    </a:cubicBezTo>
                    <a:cubicBezTo>
                      <a:pt x="675" y="13"/>
                      <a:pt x="674" y="14"/>
                      <a:pt x="674" y="14"/>
                    </a:cubicBezTo>
                    <a:cubicBezTo>
                      <a:pt x="674" y="15"/>
                      <a:pt x="676" y="16"/>
                      <a:pt x="676" y="16"/>
                    </a:cubicBezTo>
                    <a:cubicBezTo>
                      <a:pt x="676" y="17"/>
                      <a:pt x="675" y="18"/>
                      <a:pt x="675" y="18"/>
                    </a:cubicBezTo>
                    <a:cubicBezTo>
                      <a:pt x="675" y="19"/>
                      <a:pt x="677" y="19"/>
                      <a:pt x="677" y="20"/>
                    </a:cubicBezTo>
                    <a:cubicBezTo>
                      <a:pt x="677" y="21"/>
                      <a:pt x="675" y="22"/>
                      <a:pt x="675" y="22"/>
                    </a:cubicBezTo>
                    <a:cubicBezTo>
                      <a:pt x="675" y="23"/>
                      <a:pt x="677" y="23"/>
                      <a:pt x="677" y="24"/>
                    </a:cubicBezTo>
                    <a:cubicBezTo>
                      <a:pt x="677" y="25"/>
                      <a:pt x="676" y="26"/>
                      <a:pt x="676" y="26"/>
                    </a:cubicBezTo>
                    <a:cubicBezTo>
                      <a:pt x="676" y="27"/>
                      <a:pt x="678" y="27"/>
                      <a:pt x="678" y="28"/>
                    </a:cubicBezTo>
                    <a:cubicBezTo>
                      <a:pt x="678" y="27"/>
                      <a:pt x="679" y="26"/>
                      <a:pt x="680" y="26"/>
                    </a:cubicBezTo>
                    <a:cubicBezTo>
                      <a:pt x="680" y="25"/>
                      <a:pt x="681" y="24"/>
                      <a:pt x="681" y="23"/>
                    </a:cubicBezTo>
                    <a:cubicBezTo>
                      <a:pt x="682" y="23"/>
                      <a:pt x="683" y="22"/>
                      <a:pt x="683" y="21"/>
                    </a:cubicBezTo>
                    <a:cubicBezTo>
                      <a:pt x="683" y="21"/>
                      <a:pt x="681" y="20"/>
                      <a:pt x="681" y="19"/>
                    </a:cubicBezTo>
                    <a:cubicBezTo>
                      <a:pt x="681" y="19"/>
                      <a:pt x="683" y="18"/>
                      <a:pt x="682" y="17"/>
                    </a:cubicBezTo>
                    <a:cubicBezTo>
                      <a:pt x="682" y="17"/>
                      <a:pt x="680" y="16"/>
                      <a:pt x="680" y="16"/>
                    </a:cubicBezTo>
                    <a:cubicBezTo>
                      <a:pt x="680" y="15"/>
                      <a:pt x="682" y="14"/>
                      <a:pt x="682" y="13"/>
                    </a:cubicBezTo>
                    <a:cubicBezTo>
                      <a:pt x="682" y="13"/>
                      <a:pt x="680" y="12"/>
                      <a:pt x="680" y="12"/>
                    </a:cubicBezTo>
                    <a:cubicBezTo>
                      <a:pt x="680" y="11"/>
                      <a:pt x="681" y="9"/>
                      <a:pt x="681" y="9"/>
                    </a:cubicBezTo>
                    <a:cubicBezTo>
                      <a:pt x="682" y="9"/>
                      <a:pt x="683" y="11"/>
                      <a:pt x="684" y="11"/>
                    </a:cubicBezTo>
                    <a:cubicBezTo>
                      <a:pt x="684" y="11"/>
                      <a:pt x="685" y="13"/>
                      <a:pt x="686" y="13"/>
                    </a:cubicBezTo>
                    <a:cubicBezTo>
                      <a:pt x="686" y="13"/>
                      <a:pt x="687" y="10"/>
                      <a:pt x="688" y="11"/>
                    </a:cubicBezTo>
                    <a:cubicBezTo>
                      <a:pt x="688" y="11"/>
                      <a:pt x="689" y="12"/>
                      <a:pt x="690" y="12"/>
                    </a:cubicBezTo>
                    <a:cubicBezTo>
                      <a:pt x="691" y="13"/>
                      <a:pt x="691" y="13"/>
                      <a:pt x="692" y="14"/>
                    </a:cubicBezTo>
                    <a:cubicBezTo>
                      <a:pt x="693" y="14"/>
                      <a:pt x="694" y="15"/>
                      <a:pt x="694" y="16"/>
                    </a:cubicBezTo>
                    <a:cubicBezTo>
                      <a:pt x="695" y="16"/>
                      <a:pt x="696" y="17"/>
                      <a:pt x="697" y="17"/>
                    </a:cubicBezTo>
                    <a:cubicBezTo>
                      <a:pt x="697" y="17"/>
                      <a:pt x="698" y="15"/>
                      <a:pt x="698" y="15"/>
                    </a:cubicBezTo>
                    <a:cubicBezTo>
                      <a:pt x="699" y="15"/>
                      <a:pt x="700" y="17"/>
                      <a:pt x="700" y="17"/>
                    </a:cubicBezTo>
                    <a:cubicBezTo>
                      <a:pt x="701" y="17"/>
                      <a:pt x="702" y="15"/>
                      <a:pt x="702" y="15"/>
                    </a:cubicBezTo>
                    <a:cubicBezTo>
                      <a:pt x="702" y="14"/>
                      <a:pt x="700" y="13"/>
                      <a:pt x="700" y="13"/>
                    </a:cubicBezTo>
                    <a:cubicBezTo>
                      <a:pt x="700" y="12"/>
                      <a:pt x="701" y="11"/>
                      <a:pt x="702" y="11"/>
                    </a:cubicBezTo>
                    <a:cubicBezTo>
                      <a:pt x="702" y="10"/>
                      <a:pt x="703" y="9"/>
                      <a:pt x="703" y="8"/>
                    </a:cubicBezTo>
                    <a:cubicBezTo>
                      <a:pt x="705" y="10"/>
                      <a:pt x="706" y="11"/>
                      <a:pt x="708" y="12"/>
                    </a:cubicBezTo>
                    <a:cubicBezTo>
                      <a:pt x="707" y="13"/>
                      <a:pt x="707" y="13"/>
                      <a:pt x="706" y="14"/>
                    </a:cubicBezTo>
                    <a:cubicBezTo>
                      <a:pt x="706" y="14"/>
                      <a:pt x="704" y="16"/>
                      <a:pt x="704" y="16"/>
                    </a:cubicBezTo>
                    <a:cubicBezTo>
                      <a:pt x="704" y="17"/>
                      <a:pt x="706" y="18"/>
                      <a:pt x="707" y="18"/>
                    </a:cubicBezTo>
                    <a:cubicBezTo>
                      <a:pt x="707" y="18"/>
                      <a:pt x="709" y="19"/>
                      <a:pt x="709" y="20"/>
                    </a:cubicBezTo>
                    <a:cubicBezTo>
                      <a:pt x="709" y="20"/>
                      <a:pt x="707" y="21"/>
                      <a:pt x="707" y="22"/>
                    </a:cubicBezTo>
                    <a:cubicBezTo>
                      <a:pt x="707" y="22"/>
                      <a:pt x="709" y="23"/>
                      <a:pt x="709" y="24"/>
                    </a:cubicBezTo>
                    <a:cubicBezTo>
                      <a:pt x="709" y="24"/>
                      <a:pt x="708" y="25"/>
                      <a:pt x="708" y="26"/>
                    </a:cubicBezTo>
                    <a:cubicBezTo>
                      <a:pt x="707" y="26"/>
                      <a:pt x="706" y="28"/>
                      <a:pt x="706" y="28"/>
                    </a:cubicBezTo>
                    <a:cubicBezTo>
                      <a:pt x="706" y="29"/>
                      <a:pt x="708" y="29"/>
                      <a:pt x="708" y="30"/>
                    </a:cubicBezTo>
                    <a:cubicBezTo>
                      <a:pt x="709" y="28"/>
                      <a:pt x="710" y="27"/>
                      <a:pt x="712" y="25"/>
                    </a:cubicBezTo>
                    <a:cubicBezTo>
                      <a:pt x="712" y="25"/>
                      <a:pt x="713" y="23"/>
                      <a:pt x="713" y="23"/>
                    </a:cubicBezTo>
                    <a:cubicBezTo>
                      <a:pt x="713" y="23"/>
                      <a:pt x="711" y="22"/>
                      <a:pt x="711" y="21"/>
                    </a:cubicBezTo>
                    <a:cubicBezTo>
                      <a:pt x="711" y="21"/>
                      <a:pt x="709" y="20"/>
                      <a:pt x="709" y="20"/>
                    </a:cubicBezTo>
                    <a:cubicBezTo>
                      <a:pt x="709" y="19"/>
                      <a:pt x="710" y="18"/>
                      <a:pt x="711" y="17"/>
                    </a:cubicBezTo>
                    <a:cubicBezTo>
                      <a:pt x="711" y="17"/>
                      <a:pt x="712" y="16"/>
                      <a:pt x="712" y="15"/>
                    </a:cubicBezTo>
                    <a:cubicBezTo>
                      <a:pt x="712" y="15"/>
                      <a:pt x="710" y="14"/>
                      <a:pt x="710" y="14"/>
                    </a:cubicBezTo>
                    <a:cubicBezTo>
                      <a:pt x="711" y="12"/>
                      <a:pt x="712" y="11"/>
                      <a:pt x="713" y="9"/>
                    </a:cubicBezTo>
                    <a:cubicBezTo>
                      <a:pt x="714" y="10"/>
                      <a:pt x="715" y="10"/>
                      <a:pt x="716" y="11"/>
                    </a:cubicBezTo>
                    <a:cubicBezTo>
                      <a:pt x="716" y="11"/>
                      <a:pt x="718" y="12"/>
                      <a:pt x="718" y="12"/>
                    </a:cubicBezTo>
                    <a:cubicBezTo>
                      <a:pt x="718" y="13"/>
                      <a:pt x="716" y="14"/>
                      <a:pt x="716" y="15"/>
                    </a:cubicBezTo>
                    <a:cubicBezTo>
                      <a:pt x="716" y="15"/>
                      <a:pt x="714" y="13"/>
                      <a:pt x="714" y="13"/>
                    </a:cubicBezTo>
                    <a:cubicBezTo>
                      <a:pt x="713" y="13"/>
                      <a:pt x="713" y="15"/>
                      <a:pt x="712" y="15"/>
                    </a:cubicBezTo>
                    <a:cubicBezTo>
                      <a:pt x="714" y="16"/>
                      <a:pt x="715" y="17"/>
                      <a:pt x="717" y="19"/>
                    </a:cubicBezTo>
                    <a:cubicBezTo>
                      <a:pt x="717" y="18"/>
                      <a:pt x="718" y="17"/>
                      <a:pt x="718" y="16"/>
                    </a:cubicBezTo>
                    <a:cubicBezTo>
                      <a:pt x="719" y="16"/>
                      <a:pt x="719" y="15"/>
                      <a:pt x="720" y="14"/>
                    </a:cubicBezTo>
                    <a:cubicBezTo>
                      <a:pt x="721" y="14"/>
                      <a:pt x="721" y="12"/>
                      <a:pt x="722" y="12"/>
                    </a:cubicBezTo>
                    <a:cubicBezTo>
                      <a:pt x="722" y="12"/>
                      <a:pt x="724" y="14"/>
                      <a:pt x="724" y="14"/>
                    </a:cubicBezTo>
                    <a:cubicBezTo>
                      <a:pt x="724" y="13"/>
                      <a:pt x="726" y="12"/>
                      <a:pt x="726" y="11"/>
                    </a:cubicBezTo>
                    <a:cubicBezTo>
                      <a:pt x="726" y="11"/>
                      <a:pt x="723" y="10"/>
                      <a:pt x="724" y="10"/>
                    </a:cubicBezTo>
                    <a:cubicBezTo>
                      <a:pt x="724" y="9"/>
                      <a:pt x="725" y="8"/>
                      <a:pt x="725" y="7"/>
                    </a:cubicBezTo>
                    <a:cubicBezTo>
                      <a:pt x="726" y="7"/>
                      <a:pt x="727" y="9"/>
                      <a:pt x="727" y="9"/>
                    </a:cubicBezTo>
                    <a:cubicBezTo>
                      <a:pt x="728" y="10"/>
                      <a:pt x="730" y="10"/>
                      <a:pt x="730" y="11"/>
                    </a:cubicBezTo>
                    <a:cubicBezTo>
                      <a:pt x="730" y="11"/>
                      <a:pt x="728" y="13"/>
                      <a:pt x="728" y="13"/>
                    </a:cubicBezTo>
                    <a:cubicBezTo>
                      <a:pt x="727" y="14"/>
                      <a:pt x="727" y="15"/>
                      <a:pt x="726" y="15"/>
                    </a:cubicBezTo>
                    <a:cubicBezTo>
                      <a:pt x="726" y="15"/>
                      <a:pt x="725" y="14"/>
                      <a:pt x="724" y="14"/>
                    </a:cubicBezTo>
                    <a:cubicBezTo>
                      <a:pt x="724" y="14"/>
                      <a:pt x="722" y="16"/>
                      <a:pt x="722" y="16"/>
                    </a:cubicBezTo>
                    <a:cubicBezTo>
                      <a:pt x="722" y="16"/>
                      <a:pt x="725" y="17"/>
                      <a:pt x="725" y="18"/>
                    </a:cubicBezTo>
                    <a:cubicBezTo>
                      <a:pt x="725" y="18"/>
                      <a:pt x="723" y="19"/>
                      <a:pt x="723" y="20"/>
                    </a:cubicBezTo>
                    <a:cubicBezTo>
                      <a:pt x="724" y="20"/>
                      <a:pt x="724" y="21"/>
                      <a:pt x="725" y="22"/>
                    </a:cubicBezTo>
                    <a:cubicBezTo>
                      <a:pt x="726" y="22"/>
                      <a:pt x="727" y="23"/>
                      <a:pt x="727" y="23"/>
                    </a:cubicBezTo>
                    <a:cubicBezTo>
                      <a:pt x="728" y="23"/>
                      <a:pt x="729" y="21"/>
                      <a:pt x="729" y="21"/>
                    </a:cubicBezTo>
                    <a:cubicBezTo>
                      <a:pt x="730" y="20"/>
                      <a:pt x="730" y="19"/>
                      <a:pt x="731" y="19"/>
                    </a:cubicBezTo>
                    <a:cubicBezTo>
                      <a:pt x="731" y="18"/>
                      <a:pt x="732" y="17"/>
                      <a:pt x="732" y="17"/>
                    </a:cubicBezTo>
                    <a:cubicBezTo>
                      <a:pt x="733" y="16"/>
                      <a:pt x="734" y="14"/>
                      <a:pt x="734" y="14"/>
                    </a:cubicBezTo>
                    <a:cubicBezTo>
                      <a:pt x="735" y="14"/>
                      <a:pt x="736" y="16"/>
                      <a:pt x="736" y="16"/>
                    </a:cubicBezTo>
                    <a:cubicBezTo>
                      <a:pt x="737" y="16"/>
                      <a:pt x="738" y="17"/>
                      <a:pt x="739" y="18"/>
                    </a:cubicBezTo>
                    <a:cubicBezTo>
                      <a:pt x="739" y="18"/>
                      <a:pt x="737" y="20"/>
                      <a:pt x="737" y="20"/>
                    </a:cubicBezTo>
                    <a:cubicBezTo>
                      <a:pt x="737" y="20"/>
                      <a:pt x="739" y="22"/>
                      <a:pt x="739" y="22"/>
                    </a:cubicBezTo>
                    <a:cubicBezTo>
                      <a:pt x="739" y="21"/>
                      <a:pt x="741" y="20"/>
                      <a:pt x="741" y="19"/>
                    </a:cubicBezTo>
                    <a:cubicBezTo>
                      <a:pt x="741" y="19"/>
                      <a:pt x="739" y="18"/>
                      <a:pt x="739" y="18"/>
                    </a:cubicBezTo>
                    <a:cubicBezTo>
                      <a:pt x="739" y="17"/>
                      <a:pt x="740" y="16"/>
                      <a:pt x="740" y="15"/>
                    </a:cubicBezTo>
                    <a:cubicBezTo>
                      <a:pt x="741" y="15"/>
                      <a:pt x="742" y="14"/>
                      <a:pt x="742" y="13"/>
                    </a:cubicBezTo>
                    <a:cubicBezTo>
                      <a:pt x="742" y="13"/>
                      <a:pt x="744" y="12"/>
                      <a:pt x="744" y="11"/>
                    </a:cubicBezTo>
                    <a:cubicBezTo>
                      <a:pt x="744" y="11"/>
                      <a:pt x="741" y="10"/>
                      <a:pt x="742" y="9"/>
                    </a:cubicBezTo>
                    <a:cubicBezTo>
                      <a:pt x="742" y="9"/>
                      <a:pt x="743" y="8"/>
                      <a:pt x="743" y="7"/>
                    </a:cubicBezTo>
                    <a:cubicBezTo>
                      <a:pt x="744" y="6"/>
                      <a:pt x="744" y="5"/>
                      <a:pt x="745" y="5"/>
                    </a:cubicBezTo>
                    <a:cubicBezTo>
                      <a:pt x="745" y="5"/>
                      <a:pt x="747" y="7"/>
                      <a:pt x="747" y="7"/>
                    </a:cubicBezTo>
                    <a:cubicBezTo>
                      <a:pt x="748" y="6"/>
                      <a:pt x="748" y="5"/>
                      <a:pt x="749" y="4"/>
                    </a:cubicBezTo>
                    <a:cubicBezTo>
                      <a:pt x="750" y="5"/>
                      <a:pt x="750" y="5"/>
                      <a:pt x="751" y="6"/>
                    </a:cubicBezTo>
                    <a:cubicBezTo>
                      <a:pt x="752" y="7"/>
                      <a:pt x="753" y="7"/>
                      <a:pt x="753" y="8"/>
                    </a:cubicBezTo>
                    <a:cubicBezTo>
                      <a:pt x="754" y="8"/>
                      <a:pt x="755" y="9"/>
                      <a:pt x="756" y="9"/>
                    </a:cubicBezTo>
                    <a:cubicBezTo>
                      <a:pt x="756" y="10"/>
                      <a:pt x="754" y="11"/>
                      <a:pt x="754" y="12"/>
                    </a:cubicBezTo>
                    <a:cubicBezTo>
                      <a:pt x="754" y="12"/>
                      <a:pt x="756" y="13"/>
                      <a:pt x="756" y="13"/>
                    </a:cubicBezTo>
                    <a:cubicBezTo>
                      <a:pt x="756" y="14"/>
                      <a:pt x="758" y="15"/>
                      <a:pt x="758" y="15"/>
                    </a:cubicBezTo>
                    <a:cubicBezTo>
                      <a:pt x="758" y="15"/>
                      <a:pt x="756" y="17"/>
                      <a:pt x="757" y="17"/>
                    </a:cubicBezTo>
                    <a:cubicBezTo>
                      <a:pt x="757" y="18"/>
                      <a:pt x="758" y="19"/>
                      <a:pt x="759" y="19"/>
                    </a:cubicBezTo>
                    <a:cubicBezTo>
                      <a:pt x="759" y="19"/>
                      <a:pt x="760" y="17"/>
                      <a:pt x="761" y="17"/>
                    </a:cubicBezTo>
                    <a:cubicBezTo>
                      <a:pt x="761" y="17"/>
                      <a:pt x="762" y="18"/>
                      <a:pt x="763" y="18"/>
                    </a:cubicBezTo>
                    <a:cubicBezTo>
                      <a:pt x="763" y="18"/>
                      <a:pt x="765" y="20"/>
                      <a:pt x="765" y="20"/>
                    </a:cubicBezTo>
                    <a:cubicBezTo>
                      <a:pt x="766" y="20"/>
                      <a:pt x="766" y="19"/>
                      <a:pt x="767" y="18"/>
                    </a:cubicBezTo>
                    <a:cubicBezTo>
                      <a:pt x="767" y="17"/>
                      <a:pt x="768" y="16"/>
                      <a:pt x="768" y="16"/>
                    </a:cubicBezTo>
                    <a:cubicBezTo>
                      <a:pt x="769" y="15"/>
                      <a:pt x="770" y="14"/>
                      <a:pt x="770" y="13"/>
                    </a:cubicBezTo>
                    <a:cubicBezTo>
                      <a:pt x="771" y="13"/>
                      <a:pt x="771" y="12"/>
                      <a:pt x="772" y="11"/>
                    </a:cubicBezTo>
                    <a:cubicBezTo>
                      <a:pt x="772" y="11"/>
                      <a:pt x="774" y="13"/>
                      <a:pt x="774" y="13"/>
                    </a:cubicBezTo>
                    <a:cubicBezTo>
                      <a:pt x="775" y="13"/>
                      <a:pt x="775" y="11"/>
                      <a:pt x="776" y="11"/>
                    </a:cubicBezTo>
                    <a:cubicBezTo>
                      <a:pt x="776" y="11"/>
                      <a:pt x="778" y="13"/>
                      <a:pt x="778" y="12"/>
                    </a:cubicBezTo>
                    <a:cubicBezTo>
                      <a:pt x="779" y="12"/>
                      <a:pt x="779" y="11"/>
                      <a:pt x="780" y="10"/>
                    </a:cubicBezTo>
                    <a:cubicBezTo>
                      <a:pt x="780" y="10"/>
                      <a:pt x="781" y="8"/>
                      <a:pt x="781" y="8"/>
                    </a:cubicBezTo>
                    <a:cubicBezTo>
                      <a:pt x="782" y="8"/>
                      <a:pt x="783" y="9"/>
                      <a:pt x="784" y="10"/>
                    </a:cubicBezTo>
                    <a:cubicBezTo>
                      <a:pt x="784" y="10"/>
                      <a:pt x="785" y="11"/>
                      <a:pt x="786" y="11"/>
                    </a:cubicBezTo>
                    <a:cubicBezTo>
                      <a:pt x="786" y="11"/>
                      <a:pt x="787" y="9"/>
                      <a:pt x="788" y="9"/>
                    </a:cubicBezTo>
                    <a:cubicBezTo>
                      <a:pt x="788" y="9"/>
                      <a:pt x="790" y="11"/>
                      <a:pt x="790" y="11"/>
                    </a:cubicBezTo>
                    <a:cubicBezTo>
                      <a:pt x="790" y="11"/>
                      <a:pt x="788" y="13"/>
                      <a:pt x="788" y="13"/>
                    </a:cubicBezTo>
                    <a:cubicBezTo>
                      <a:pt x="788" y="13"/>
                      <a:pt x="786" y="11"/>
                      <a:pt x="786" y="11"/>
                    </a:cubicBezTo>
                    <a:cubicBezTo>
                      <a:pt x="785" y="11"/>
                      <a:pt x="784" y="13"/>
                      <a:pt x="784" y="14"/>
                    </a:cubicBezTo>
                    <a:cubicBezTo>
                      <a:pt x="784" y="14"/>
                      <a:pt x="783" y="15"/>
                      <a:pt x="782" y="16"/>
                    </a:cubicBezTo>
                    <a:cubicBezTo>
                      <a:pt x="782" y="17"/>
                      <a:pt x="781" y="17"/>
                      <a:pt x="781" y="18"/>
                    </a:cubicBezTo>
                    <a:cubicBezTo>
                      <a:pt x="780" y="19"/>
                      <a:pt x="780" y="20"/>
                      <a:pt x="779" y="20"/>
                    </a:cubicBezTo>
                    <a:cubicBezTo>
                      <a:pt x="781" y="21"/>
                      <a:pt x="782" y="23"/>
                      <a:pt x="784" y="24"/>
                    </a:cubicBezTo>
                    <a:cubicBezTo>
                      <a:pt x="784" y="23"/>
                      <a:pt x="785" y="22"/>
                      <a:pt x="785" y="21"/>
                    </a:cubicBezTo>
                    <a:cubicBezTo>
                      <a:pt x="785" y="21"/>
                      <a:pt x="787" y="19"/>
                      <a:pt x="787" y="19"/>
                    </a:cubicBezTo>
                    <a:cubicBezTo>
                      <a:pt x="788" y="19"/>
                      <a:pt x="789" y="21"/>
                      <a:pt x="789" y="21"/>
                    </a:cubicBezTo>
                    <a:cubicBezTo>
                      <a:pt x="790" y="21"/>
                      <a:pt x="790" y="19"/>
                      <a:pt x="791" y="19"/>
                    </a:cubicBezTo>
                    <a:cubicBezTo>
                      <a:pt x="791" y="19"/>
                      <a:pt x="793" y="21"/>
                      <a:pt x="793" y="20"/>
                    </a:cubicBezTo>
                    <a:cubicBezTo>
                      <a:pt x="794" y="20"/>
                      <a:pt x="794" y="19"/>
                      <a:pt x="795" y="18"/>
                    </a:cubicBezTo>
                    <a:cubicBezTo>
                      <a:pt x="795" y="17"/>
                      <a:pt x="796" y="17"/>
                      <a:pt x="797" y="16"/>
                    </a:cubicBezTo>
                    <a:cubicBezTo>
                      <a:pt x="797" y="15"/>
                      <a:pt x="798" y="14"/>
                      <a:pt x="798" y="14"/>
                    </a:cubicBezTo>
                    <a:cubicBezTo>
                      <a:pt x="799" y="13"/>
                      <a:pt x="799" y="12"/>
                      <a:pt x="800" y="11"/>
                    </a:cubicBezTo>
                    <a:cubicBezTo>
                      <a:pt x="800" y="11"/>
                      <a:pt x="802" y="13"/>
                      <a:pt x="802" y="13"/>
                    </a:cubicBezTo>
                    <a:cubicBezTo>
                      <a:pt x="803" y="13"/>
                      <a:pt x="803" y="11"/>
                      <a:pt x="804" y="11"/>
                    </a:cubicBezTo>
                    <a:cubicBezTo>
                      <a:pt x="805" y="12"/>
                      <a:pt x="805" y="12"/>
                      <a:pt x="806" y="13"/>
                    </a:cubicBezTo>
                    <a:cubicBezTo>
                      <a:pt x="806" y="13"/>
                      <a:pt x="808" y="14"/>
                      <a:pt x="808" y="14"/>
                    </a:cubicBezTo>
                    <a:cubicBezTo>
                      <a:pt x="808" y="15"/>
                      <a:pt x="806" y="16"/>
                      <a:pt x="807" y="17"/>
                    </a:cubicBezTo>
                    <a:cubicBezTo>
                      <a:pt x="807" y="17"/>
                      <a:pt x="808" y="18"/>
                      <a:pt x="809" y="18"/>
                    </a:cubicBezTo>
                    <a:cubicBezTo>
                      <a:pt x="810" y="19"/>
                      <a:pt x="810" y="19"/>
                      <a:pt x="811" y="20"/>
                    </a:cubicBezTo>
                    <a:cubicBezTo>
                      <a:pt x="812" y="20"/>
                      <a:pt x="812" y="18"/>
                      <a:pt x="813" y="18"/>
                    </a:cubicBezTo>
                    <a:cubicBezTo>
                      <a:pt x="813" y="18"/>
                      <a:pt x="815" y="20"/>
                      <a:pt x="815" y="19"/>
                    </a:cubicBezTo>
                    <a:cubicBezTo>
                      <a:pt x="815" y="19"/>
                      <a:pt x="817" y="17"/>
                      <a:pt x="817" y="17"/>
                    </a:cubicBezTo>
                    <a:cubicBezTo>
                      <a:pt x="817" y="17"/>
                      <a:pt x="815" y="15"/>
                      <a:pt x="814" y="16"/>
                    </a:cubicBezTo>
                    <a:cubicBezTo>
                      <a:pt x="814" y="16"/>
                      <a:pt x="813" y="18"/>
                      <a:pt x="813" y="18"/>
                    </a:cubicBezTo>
                    <a:cubicBezTo>
                      <a:pt x="812" y="17"/>
                      <a:pt x="811" y="16"/>
                      <a:pt x="811" y="16"/>
                    </a:cubicBezTo>
                    <a:cubicBezTo>
                      <a:pt x="811" y="16"/>
                      <a:pt x="812" y="14"/>
                      <a:pt x="812" y="14"/>
                    </a:cubicBezTo>
                    <a:cubicBezTo>
                      <a:pt x="813" y="13"/>
                      <a:pt x="813" y="12"/>
                      <a:pt x="814" y="12"/>
                    </a:cubicBezTo>
                    <a:cubicBezTo>
                      <a:pt x="814" y="11"/>
                      <a:pt x="815" y="9"/>
                      <a:pt x="816" y="9"/>
                    </a:cubicBezTo>
                    <a:cubicBezTo>
                      <a:pt x="816" y="9"/>
                      <a:pt x="817" y="11"/>
                      <a:pt x="818" y="11"/>
                    </a:cubicBezTo>
                    <a:cubicBezTo>
                      <a:pt x="818" y="11"/>
                      <a:pt x="816" y="13"/>
                      <a:pt x="816" y="13"/>
                    </a:cubicBezTo>
                    <a:cubicBezTo>
                      <a:pt x="816" y="14"/>
                      <a:pt x="818" y="15"/>
                      <a:pt x="818" y="15"/>
                    </a:cubicBezTo>
                    <a:cubicBezTo>
                      <a:pt x="819" y="16"/>
                      <a:pt x="820" y="16"/>
                      <a:pt x="821" y="17"/>
                    </a:cubicBezTo>
                    <a:cubicBezTo>
                      <a:pt x="821" y="16"/>
                      <a:pt x="822" y="15"/>
                      <a:pt x="822" y="14"/>
                    </a:cubicBezTo>
                    <a:cubicBezTo>
                      <a:pt x="823" y="14"/>
                      <a:pt x="824" y="13"/>
                      <a:pt x="824" y="12"/>
                    </a:cubicBezTo>
                    <a:cubicBezTo>
                      <a:pt x="824" y="12"/>
                      <a:pt x="822" y="11"/>
                      <a:pt x="822" y="11"/>
                    </a:cubicBezTo>
                    <a:cubicBezTo>
                      <a:pt x="822" y="10"/>
                      <a:pt x="823" y="9"/>
                      <a:pt x="824" y="8"/>
                    </a:cubicBezTo>
                    <a:cubicBezTo>
                      <a:pt x="824" y="8"/>
                      <a:pt x="825" y="7"/>
                      <a:pt x="825" y="6"/>
                    </a:cubicBezTo>
                    <a:cubicBezTo>
                      <a:pt x="825" y="5"/>
                      <a:pt x="827" y="4"/>
                      <a:pt x="827" y="4"/>
                    </a:cubicBezTo>
                    <a:cubicBezTo>
                      <a:pt x="827" y="5"/>
                      <a:pt x="829" y="5"/>
                      <a:pt x="829" y="6"/>
                    </a:cubicBezTo>
                    <a:cubicBezTo>
                      <a:pt x="829" y="6"/>
                      <a:pt x="827" y="7"/>
                      <a:pt x="827" y="8"/>
                    </a:cubicBezTo>
                    <a:cubicBezTo>
                      <a:pt x="828" y="8"/>
                      <a:pt x="830" y="9"/>
                      <a:pt x="830" y="9"/>
                    </a:cubicBezTo>
                    <a:cubicBezTo>
                      <a:pt x="830" y="10"/>
                      <a:pt x="828" y="11"/>
                      <a:pt x="828" y="12"/>
                    </a:cubicBezTo>
                    <a:cubicBezTo>
                      <a:pt x="827" y="12"/>
                      <a:pt x="827" y="13"/>
                      <a:pt x="826" y="14"/>
                    </a:cubicBezTo>
                    <a:cubicBezTo>
                      <a:pt x="826" y="14"/>
                      <a:pt x="825" y="16"/>
                      <a:pt x="825" y="16"/>
                    </a:cubicBezTo>
                    <a:cubicBezTo>
                      <a:pt x="825" y="16"/>
                      <a:pt x="827" y="18"/>
                      <a:pt x="827" y="18"/>
                    </a:cubicBezTo>
                    <a:cubicBezTo>
                      <a:pt x="827" y="18"/>
                      <a:pt x="828" y="16"/>
                      <a:pt x="829" y="16"/>
                    </a:cubicBezTo>
                    <a:cubicBezTo>
                      <a:pt x="829" y="16"/>
                      <a:pt x="830" y="17"/>
                      <a:pt x="831" y="17"/>
                    </a:cubicBezTo>
                    <a:cubicBezTo>
                      <a:pt x="831" y="18"/>
                      <a:pt x="832" y="18"/>
                      <a:pt x="833" y="19"/>
                    </a:cubicBezTo>
                    <a:cubicBezTo>
                      <a:pt x="833" y="19"/>
                      <a:pt x="831" y="21"/>
                      <a:pt x="831" y="21"/>
                    </a:cubicBezTo>
                    <a:cubicBezTo>
                      <a:pt x="831" y="22"/>
                      <a:pt x="834" y="22"/>
                      <a:pt x="834" y="23"/>
                    </a:cubicBezTo>
                    <a:cubicBezTo>
                      <a:pt x="833" y="24"/>
                      <a:pt x="832" y="24"/>
                      <a:pt x="832" y="25"/>
                    </a:cubicBezTo>
                    <a:cubicBezTo>
                      <a:pt x="832" y="26"/>
                      <a:pt x="834" y="26"/>
                      <a:pt x="834" y="27"/>
                    </a:cubicBezTo>
                    <a:cubicBezTo>
                      <a:pt x="834" y="27"/>
                      <a:pt x="833" y="29"/>
                      <a:pt x="832" y="29"/>
                    </a:cubicBezTo>
                    <a:cubicBezTo>
                      <a:pt x="832" y="29"/>
                      <a:pt x="831" y="31"/>
                      <a:pt x="831" y="31"/>
                    </a:cubicBezTo>
                    <a:cubicBezTo>
                      <a:pt x="831" y="32"/>
                      <a:pt x="833" y="32"/>
                      <a:pt x="833" y="33"/>
                    </a:cubicBezTo>
                    <a:cubicBezTo>
                      <a:pt x="833" y="32"/>
                      <a:pt x="834" y="32"/>
                      <a:pt x="835" y="31"/>
                    </a:cubicBezTo>
                    <a:cubicBezTo>
                      <a:pt x="835" y="30"/>
                      <a:pt x="836" y="29"/>
                      <a:pt x="836" y="29"/>
                    </a:cubicBezTo>
                    <a:cubicBezTo>
                      <a:pt x="836" y="28"/>
                      <a:pt x="838" y="27"/>
                      <a:pt x="838" y="26"/>
                    </a:cubicBezTo>
                    <a:cubicBezTo>
                      <a:pt x="838" y="26"/>
                      <a:pt x="836" y="25"/>
                      <a:pt x="836" y="25"/>
                    </a:cubicBezTo>
                    <a:cubicBezTo>
                      <a:pt x="836" y="24"/>
                      <a:pt x="837" y="23"/>
                      <a:pt x="837" y="22"/>
                    </a:cubicBezTo>
                    <a:cubicBezTo>
                      <a:pt x="838" y="22"/>
                      <a:pt x="839" y="20"/>
                      <a:pt x="839" y="20"/>
                    </a:cubicBezTo>
                    <a:cubicBezTo>
                      <a:pt x="839" y="20"/>
                      <a:pt x="841" y="22"/>
                      <a:pt x="841" y="22"/>
                    </a:cubicBezTo>
                    <a:cubicBezTo>
                      <a:pt x="842" y="21"/>
                      <a:pt x="843" y="20"/>
                      <a:pt x="843" y="20"/>
                    </a:cubicBezTo>
                    <a:cubicBezTo>
                      <a:pt x="843" y="19"/>
                      <a:pt x="841" y="19"/>
                      <a:pt x="841" y="18"/>
                    </a:cubicBezTo>
                    <a:cubicBezTo>
                      <a:pt x="841" y="17"/>
                      <a:pt x="843" y="16"/>
                      <a:pt x="843" y="16"/>
                    </a:cubicBezTo>
                    <a:cubicBezTo>
                      <a:pt x="842" y="15"/>
                      <a:pt x="840" y="15"/>
                      <a:pt x="840" y="14"/>
                    </a:cubicBezTo>
                    <a:cubicBezTo>
                      <a:pt x="840" y="14"/>
                      <a:pt x="842" y="12"/>
                      <a:pt x="842" y="12"/>
                    </a:cubicBezTo>
                    <a:cubicBezTo>
                      <a:pt x="842" y="12"/>
                      <a:pt x="844" y="10"/>
                      <a:pt x="844" y="10"/>
                    </a:cubicBezTo>
                    <a:cubicBezTo>
                      <a:pt x="844" y="9"/>
                      <a:pt x="842" y="9"/>
                      <a:pt x="842" y="8"/>
                    </a:cubicBezTo>
                    <a:cubicBezTo>
                      <a:pt x="843" y="6"/>
                      <a:pt x="844" y="5"/>
                      <a:pt x="845" y="3"/>
                    </a:cubicBezTo>
                    <a:cubicBezTo>
                      <a:pt x="846" y="5"/>
                      <a:pt x="848" y="6"/>
                      <a:pt x="849" y="7"/>
                    </a:cubicBezTo>
                    <a:cubicBezTo>
                      <a:pt x="849" y="8"/>
                      <a:pt x="848" y="8"/>
                      <a:pt x="848" y="9"/>
                    </a:cubicBezTo>
                    <a:cubicBezTo>
                      <a:pt x="848" y="10"/>
                      <a:pt x="850" y="10"/>
                      <a:pt x="850" y="11"/>
                    </a:cubicBezTo>
                    <a:cubicBezTo>
                      <a:pt x="850" y="11"/>
                      <a:pt x="848" y="13"/>
                      <a:pt x="848" y="13"/>
                    </a:cubicBezTo>
                    <a:cubicBezTo>
                      <a:pt x="848" y="14"/>
                      <a:pt x="850" y="14"/>
                      <a:pt x="850" y="15"/>
                    </a:cubicBezTo>
                    <a:cubicBezTo>
                      <a:pt x="851" y="15"/>
                      <a:pt x="852" y="16"/>
                      <a:pt x="853" y="16"/>
                    </a:cubicBezTo>
                    <a:cubicBezTo>
                      <a:pt x="853" y="17"/>
                      <a:pt x="855" y="18"/>
                      <a:pt x="855" y="18"/>
                    </a:cubicBezTo>
                    <a:cubicBezTo>
                      <a:pt x="855" y="18"/>
                      <a:pt x="853" y="20"/>
                      <a:pt x="853" y="20"/>
                    </a:cubicBezTo>
                    <a:cubicBezTo>
                      <a:pt x="853" y="21"/>
                      <a:pt x="851" y="22"/>
                      <a:pt x="851" y="23"/>
                    </a:cubicBezTo>
                    <a:cubicBezTo>
                      <a:pt x="852" y="23"/>
                      <a:pt x="853" y="24"/>
                      <a:pt x="854" y="24"/>
                    </a:cubicBezTo>
                    <a:cubicBezTo>
                      <a:pt x="854" y="24"/>
                      <a:pt x="855" y="23"/>
                      <a:pt x="855" y="22"/>
                    </a:cubicBezTo>
                    <a:cubicBezTo>
                      <a:pt x="856" y="22"/>
                      <a:pt x="857" y="20"/>
                      <a:pt x="857" y="20"/>
                    </a:cubicBezTo>
                    <a:cubicBezTo>
                      <a:pt x="857" y="19"/>
                      <a:pt x="855" y="19"/>
                      <a:pt x="855" y="18"/>
                    </a:cubicBezTo>
                    <a:cubicBezTo>
                      <a:pt x="855" y="17"/>
                      <a:pt x="857" y="17"/>
                      <a:pt x="857" y="16"/>
                    </a:cubicBezTo>
                    <a:cubicBezTo>
                      <a:pt x="857" y="15"/>
                      <a:pt x="854" y="15"/>
                      <a:pt x="854" y="14"/>
                    </a:cubicBezTo>
                    <a:cubicBezTo>
                      <a:pt x="854" y="14"/>
                      <a:pt x="856" y="13"/>
                      <a:pt x="856" y="12"/>
                    </a:cubicBezTo>
                    <a:cubicBezTo>
                      <a:pt x="856" y="11"/>
                      <a:pt x="854" y="11"/>
                      <a:pt x="854" y="10"/>
                    </a:cubicBezTo>
                    <a:cubicBezTo>
                      <a:pt x="854" y="10"/>
                      <a:pt x="856" y="9"/>
                      <a:pt x="856" y="8"/>
                    </a:cubicBezTo>
                    <a:cubicBezTo>
                      <a:pt x="855" y="7"/>
                      <a:pt x="853" y="7"/>
                      <a:pt x="853" y="6"/>
                    </a:cubicBezTo>
                    <a:cubicBezTo>
                      <a:pt x="853" y="6"/>
                      <a:pt x="855" y="4"/>
                      <a:pt x="855" y="4"/>
                    </a:cubicBezTo>
                    <a:cubicBezTo>
                      <a:pt x="856" y="4"/>
                      <a:pt x="857" y="6"/>
                      <a:pt x="857" y="6"/>
                    </a:cubicBezTo>
                    <a:cubicBezTo>
                      <a:pt x="857" y="6"/>
                      <a:pt x="859" y="7"/>
                      <a:pt x="859" y="7"/>
                    </a:cubicBezTo>
                    <a:cubicBezTo>
                      <a:pt x="860" y="8"/>
                      <a:pt x="858" y="9"/>
                      <a:pt x="858" y="10"/>
                    </a:cubicBezTo>
                    <a:cubicBezTo>
                      <a:pt x="858" y="10"/>
                      <a:pt x="860" y="11"/>
                      <a:pt x="860" y="11"/>
                    </a:cubicBezTo>
                    <a:cubicBezTo>
                      <a:pt x="860" y="12"/>
                      <a:pt x="859" y="13"/>
                      <a:pt x="858" y="14"/>
                    </a:cubicBezTo>
                    <a:cubicBezTo>
                      <a:pt x="858" y="14"/>
                      <a:pt x="857" y="16"/>
                      <a:pt x="857" y="16"/>
                    </a:cubicBezTo>
                    <a:cubicBezTo>
                      <a:pt x="857" y="16"/>
                      <a:pt x="859" y="18"/>
                      <a:pt x="859" y="18"/>
                    </a:cubicBezTo>
                    <a:cubicBezTo>
                      <a:pt x="859" y="18"/>
                      <a:pt x="860" y="16"/>
                      <a:pt x="861" y="15"/>
                    </a:cubicBezTo>
                    <a:cubicBezTo>
                      <a:pt x="861" y="15"/>
                      <a:pt x="862" y="13"/>
                      <a:pt x="862" y="13"/>
                    </a:cubicBezTo>
                    <a:cubicBezTo>
                      <a:pt x="862" y="13"/>
                      <a:pt x="864" y="15"/>
                      <a:pt x="864" y="15"/>
                    </a:cubicBezTo>
                    <a:cubicBezTo>
                      <a:pt x="865" y="15"/>
                      <a:pt x="863" y="17"/>
                      <a:pt x="863" y="17"/>
                    </a:cubicBezTo>
                    <a:cubicBezTo>
                      <a:pt x="863" y="18"/>
                      <a:pt x="865" y="18"/>
                      <a:pt x="865" y="19"/>
                    </a:cubicBezTo>
                    <a:cubicBezTo>
                      <a:pt x="865" y="19"/>
                      <a:pt x="863" y="20"/>
                      <a:pt x="863" y="21"/>
                    </a:cubicBezTo>
                    <a:cubicBezTo>
                      <a:pt x="863" y="21"/>
                      <a:pt x="865" y="22"/>
                      <a:pt x="866" y="23"/>
                    </a:cubicBezTo>
                    <a:cubicBezTo>
                      <a:pt x="866" y="23"/>
                      <a:pt x="867" y="24"/>
                      <a:pt x="868" y="24"/>
                    </a:cubicBezTo>
                    <a:cubicBezTo>
                      <a:pt x="869" y="23"/>
                      <a:pt x="870" y="21"/>
                      <a:pt x="871" y="20"/>
                    </a:cubicBezTo>
                    <a:cubicBezTo>
                      <a:pt x="872" y="19"/>
                      <a:pt x="872" y="18"/>
                      <a:pt x="873" y="18"/>
                    </a:cubicBezTo>
                    <a:cubicBezTo>
                      <a:pt x="874" y="16"/>
                      <a:pt x="875" y="15"/>
                      <a:pt x="876" y="13"/>
                    </a:cubicBezTo>
                    <a:cubicBezTo>
                      <a:pt x="877" y="12"/>
                      <a:pt x="877" y="12"/>
                      <a:pt x="878" y="11"/>
                    </a:cubicBezTo>
                    <a:cubicBezTo>
                      <a:pt x="879" y="12"/>
                      <a:pt x="881" y="13"/>
                      <a:pt x="882" y="14"/>
                    </a:cubicBezTo>
                    <a:cubicBezTo>
                      <a:pt x="882" y="15"/>
                      <a:pt x="881" y="16"/>
                      <a:pt x="881" y="17"/>
                    </a:cubicBezTo>
                    <a:cubicBezTo>
                      <a:pt x="881" y="17"/>
                      <a:pt x="879" y="19"/>
                      <a:pt x="879" y="19"/>
                    </a:cubicBezTo>
                    <a:cubicBezTo>
                      <a:pt x="879" y="19"/>
                      <a:pt x="881" y="20"/>
                      <a:pt x="881" y="21"/>
                    </a:cubicBezTo>
                    <a:cubicBezTo>
                      <a:pt x="882" y="21"/>
                      <a:pt x="883" y="22"/>
                      <a:pt x="884" y="22"/>
                    </a:cubicBezTo>
                    <a:cubicBezTo>
                      <a:pt x="884" y="22"/>
                      <a:pt x="885" y="20"/>
                      <a:pt x="885" y="20"/>
                    </a:cubicBezTo>
                    <a:cubicBezTo>
                      <a:pt x="885" y="20"/>
                      <a:pt x="887" y="22"/>
                      <a:pt x="887" y="22"/>
                    </a:cubicBezTo>
                    <a:cubicBezTo>
                      <a:pt x="888" y="21"/>
                      <a:pt x="889" y="20"/>
                      <a:pt x="889" y="20"/>
                    </a:cubicBezTo>
                    <a:cubicBezTo>
                      <a:pt x="889" y="19"/>
                      <a:pt x="887" y="18"/>
                      <a:pt x="887" y="18"/>
                    </a:cubicBezTo>
                    <a:cubicBezTo>
                      <a:pt x="887" y="17"/>
                      <a:pt x="889" y="16"/>
                      <a:pt x="889" y="16"/>
                    </a:cubicBezTo>
                    <a:cubicBezTo>
                      <a:pt x="889" y="15"/>
                      <a:pt x="886" y="14"/>
                      <a:pt x="886" y="14"/>
                    </a:cubicBezTo>
                    <a:cubicBezTo>
                      <a:pt x="886" y="14"/>
                      <a:pt x="888" y="12"/>
                      <a:pt x="888" y="12"/>
                    </a:cubicBezTo>
                    <a:cubicBezTo>
                      <a:pt x="889" y="11"/>
                      <a:pt x="889" y="10"/>
                      <a:pt x="890" y="9"/>
                    </a:cubicBezTo>
                    <a:cubicBezTo>
                      <a:pt x="890" y="10"/>
                      <a:pt x="892" y="11"/>
                      <a:pt x="892" y="11"/>
                    </a:cubicBezTo>
                    <a:cubicBezTo>
                      <a:pt x="892" y="12"/>
                      <a:pt x="890" y="13"/>
                      <a:pt x="890" y="13"/>
                    </a:cubicBezTo>
                    <a:cubicBezTo>
                      <a:pt x="891" y="14"/>
                      <a:pt x="892" y="14"/>
                      <a:pt x="893" y="15"/>
                    </a:cubicBezTo>
                    <a:cubicBezTo>
                      <a:pt x="893" y="15"/>
                      <a:pt x="891" y="17"/>
                      <a:pt x="891" y="17"/>
                    </a:cubicBezTo>
                    <a:cubicBezTo>
                      <a:pt x="891" y="17"/>
                      <a:pt x="893" y="19"/>
                      <a:pt x="893" y="19"/>
                    </a:cubicBezTo>
                    <a:cubicBezTo>
                      <a:pt x="893" y="19"/>
                      <a:pt x="895" y="17"/>
                      <a:pt x="895" y="17"/>
                    </a:cubicBezTo>
                    <a:cubicBezTo>
                      <a:pt x="895" y="17"/>
                      <a:pt x="896" y="15"/>
                      <a:pt x="896" y="15"/>
                    </a:cubicBezTo>
                    <a:cubicBezTo>
                      <a:pt x="897" y="15"/>
                      <a:pt x="898" y="16"/>
                      <a:pt x="899" y="16"/>
                    </a:cubicBezTo>
                    <a:cubicBezTo>
                      <a:pt x="899" y="17"/>
                      <a:pt x="901" y="17"/>
                      <a:pt x="901" y="18"/>
                    </a:cubicBezTo>
                    <a:cubicBezTo>
                      <a:pt x="901" y="18"/>
                      <a:pt x="899" y="20"/>
                      <a:pt x="899" y="20"/>
                    </a:cubicBezTo>
                    <a:cubicBezTo>
                      <a:pt x="899" y="20"/>
                      <a:pt x="901" y="22"/>
                      <a:pt x="901" y="22"/>
                    </a:cubicBezTo>
                    <a:cubicBezTo>
                      <a:pt x="902" y="22"/>
                      <a:pt x="903" y="20"/>
                      <a:pt x="903" y="20"/>
                    </a:cubicBezTo>
                    <a:cubicBezTo>
                      <a:pt x="903" y="19"/>
                      <a:pt x="905" y="18"/>
                      <a:pt x="905" y="17"/>
                    </a:cubicBezTo>
                    <a:cubicBezTo>
                      <a:pt x="905" y="17"/>
                      <a:pt x="903" y="16"/>
                      <a:pt x="903" y="16"/>
                    </a:cubicBezTo>
                    <a:cubicBezTo>
                      <a:pt x="903" y="15"/>
                      <a:pt x="904" y="14"/>
                      <a:pt x="904" y="13"/>
                    </a:cubicBezTo>
                    <a:cubicBezTo>
                      <a:pt x="905" y="14"/>
                      <a:pt x="906" y="15"/>
                      <a:pt x="907" y="15"/>
                    </a:cubicBezTo>
                    <a:cubicBezTo>
                      <a:pt x="907" y="15"/>
                      <a:pt x="909" y="17"/>
                      <a:pt x="909" y="17"/>
                    </a:cubicBezTo>
                    <a:cubicBezTo>
                      <a:pt x="909" y="18"/>
                      <a:pt x="907" y="18"/>
                      <a:pt x="907" y="19"/>
                    </a:cubicBezTo>
                    <a:cubicBezTo>
                      <a:pt x="907" y="20"/>
                      <a:pt x="909" y="20"/>
                      <a:pt x="909" y="21"/>
                    </a:cubicBezTo>
                    <a:cubicBezTo>
                      <a:pt x="909" y="21"/>
                      <a:pt x="908" y="22"/>
                      <a:pt x="908" y="23"/>
                    </a:cubicBezTo>
                    <a:cubicBezTo>
                      <a:pt x="908" y="24"/>
                      <a:pt x="910" y="24"/>
                      <a:pt x="910" y="25"/>
                    </a:cubicBezTo>
                    <a:cubicBezTo>
                      <a:pt x="911" y="23"/>
                      <a:pt x="912" y="22"/>
                      <a:pt x="913" y="20"/>
                    </a:cubicBezTo>
                    <a:cubicBezTo>
                      <a:pt x="914" y="20"/>
                      <a:pt x="914" y="19"/>
                      <a:pt x="915" y="18"/>
                    </a:cubicBezTo>
                    <a:cubicBezTo>
                      <a:pt x="916" y="17"/>
                      <a:pt x="916" y="17"/>
                      <a:pt x="917" y="16"/>
                    </a:cubicBezTo>
                    <a:cubicBezTo>
                      <a:pt x="917" y="16"/>
                      <a:pt x="914" y="14"/>
                      <a:pt x="914" y="14"/>
                    </a:cubicBezTo>
                    <a:cubicBezTo>
                      <a:pt x="914" y="14"/>
                      <a:pt x="916" y="12"/>
                      <a:pt x="916" y="12"/>
                    </a:cubicBezTo>
                    <a:cubicBezTo>
                      <a:pt x="917" y="12"/>
                      <a:pt x="918" y="13"/>
                      <a:pt x="918" y="14"/>
                    </a:cubicBezTo>
                    <a:cubicBezTo>
                      <a:pt x="918" y="13"/>
                      <a:pt x="920" y="12"/>
                      <a:pt x="920" y="11"/>
                    </a:cubicBezTo>
                    <a:cubicBezTo>
                      <a:pt x="920" y="12"/>
                      <a:pt x="922" y="12"/>
                      <a:pt x="922" y="13"/>
                    </a:cubicBezTo>
                    <a:cubicBezTo>
                      <a:pt x="922" y="13"/>
                      <a:pt x="921" y="15"/>
                      <a:pt x="921" y="15"/>
                    </a:cubicBezTo>
                    <a:cubicBezTo>
                      <a:pt x="920" y="16"/>
                      <a:pt x="919" y="17"/>
                      <a:pt x="919" y="18"/>
                    </a:cubicBezTo>
                    <a:cubicBezTo>
                      <a:pt x="919" y="18"/>
                      <a:pt x="921" y="19"/>
                      <a:pt x="921" y="19"/>
                    </a:cubicBezTo>
                    <a:cubicBezTo>
                      <a:pt x="921" y="20"/>
                      <a:pt x="920" y="21"/>
                      <a:pt x="919" y="21"/>
                    </a:cubicBezTo>
                    <a:cubicBezTo>
                      <a:pt x="919" y="22"/>
                      <a:pt x="918" y="23"/>
                      <a:pt x="918" y="24"/>
                    </a:cubicBezTo>
                    <a:cubicBezTo>
                      <a:pt x="918" y="24"/>
                      <a:pt x="920" y="25"/>
                      <a:pt x="920" y="25"/>
                    </a:cubicBezTo>
                    <a:cubicBezTo>
                      <a:pt x="921" y="25"/>
                      <a:pt x="921" y="24"/>
                      <a:pt x="922" y="23"/>
                    </a:cubicBezTo>
                    <a:cubicBezTo>
                      <a:pt x="922" y="23"/>
                      <a:pt x="923" y="21"/>
                      <a:pt x="923" y="21"/>
                    </a:cubicBezTo>
                    <a:cubicBezTo>
                      <a:pt x="924" y="21"/>
                      <a:pt x="925" y="22"/>
                      <a:pt x="926" y="23"/>
                    </a:cubicBezTo>
                    <a:cubicBezTo>
                      <a:pt x="926" y="23"/>
                      <a:pt x="927" y="24"/>
                      <a:pt x="928" y="24"/>
                    </a:cubicBezTo>
                    <a:cubicBezTo>
                      <a:pt x="928" y="24"/>
                      <a:pt x="929" y="22"/>
                      <a:pt x="930" y="22"/>
                    </a:cubicBezTo>
                    <a:cubicBezTo>
                      <a:pt x="930" y="22"/>
                      <a:pt x="931" y="24"/>
                      <a:pt x="932" y="24"/>
                    </a:cubicBezTo>
                    <a:cubicBezTo>
                      <a:pt x="932" y="24"/>
                      <a:pt x="934" y="22"/>
                      <a:pt x="933" y="22"/>
                    </a:cubicBezTo>
                    <a:cubicBezTo>
                      <a:pt x="933" y="21"/>
                      <a:pt x="931" y="20"/>
                      <a:pt x="931" y="20"/>
                    </a:cubicBezTo>
                    <a:cubicBezTo>
                      <a:pt x="931" y="19"/>
                      <a:pt x="933" y="18"/>
                      <a:pt x="933" y="18"/>
                    </a:cubicBezTo>
                    <a:cubicBezTo>
                      <a:pt x="933" y="17"/>
                      <a:pt x="934" y="16"/>
                      <a:pt x="935" y="15"/>
                    </a:cubicBezTo>
                    <a:cubicBezTo>
                      <a:pt x="935" y="15"/>
                      <a:pt x="936" y="17"/>
                      <a:pt x="937" y="17"/>
                    </a:cubicBezTo>
                    <a:cubicBezTo>
                      <a:pt x="937" y="17"/>
                      <a:pt x="938" y="15"/>
                      <a:pt x="939" y="15"/>
                    </a:cubicBezTo>
                    <a:cubicBezTo>
                      <a:pt x="939" y="15"/>
                      <a:pt x="940" y="16"/>
                      <a:pt x="941" y="17"/>
                    </a:cubicBezTo>
                    <a:cubicBezTo>
                      <a:pt x="941" y="16"/>
                      <a:pt x="943" y="14"/>
                      <a:pt x="943" y="14"/>
                    </a:cubicBezTo>
                    <a:cubicBezTo>
                      <a:pt x="943" y="15"/>
                      <a:pt x="945" y="16"/>
                      <a:pt x="945" y="16"/>
                    </a:cubicBezTo>
                    <a:cubicBezTo>
                      <a:pt x="945" y="16"/>
                      <a:pt x="943" y="18"/>
                      <a:pt x="943" y="18"/>
                    </a:cubicBezTo>
                    <a:cubicBezTo>
                      <a:pt x="943" y="19"/>
                      <a:pt x="942" y="20"/>
                      <a:pt x="941" y="21"/>
                    </a:cubicBezTo>
                    <a:cubicBezTo>
                      <a:pt x="941" y="21"/>
                      <a:pt x="939" y="19"/>
                      <a:pt x="939" y="19"/>
                    </a:cubicBezTo>
                    <a:cubicBezTo>
                      <a:pt x="939" y="19"/>
                      <a:pt x="938" y="21"/>
                      <a:pt x="937" y="21"/>
                    </a:cubicBezTo>
                    <a:cubicBezTo>
                      <a:pt x="937" y="22"/>
                      <a:pt x="936" y="23"/>
                      <a:pt x="936" y="23"/>
                    </a:cubicBezTo>
                    <a:cubicBezTo>
                      <a:pt x="936" y="23"/>
                      <a:pt x="937" y="25"/>
                      <a:pt x="938" y="25"/>
                    </a:cubicBezTo>
                    <a:cubicBezTo>
                      <a:pt x="938" y="25"/>
                      <a:pt x="939" y="23"/>
                      <a:pt x="940" y="23"/>
                    </a:cubicBezTo>
                    <a:cubicBezTo>
                      <a:pt x="940" y="22"/>
                      <a:pt x="941" y="21"/>
                      <a:pt x="941" y="21"/>
                    </a:cubicBezTo>
                    <a:cubicBezTo>
                      <a:pt x="942" y="20"/>
                      <a:pt x="943" y="22"/>
                      <a:pt x="944" y="22"/>
                    </a:cubicBezTo>
                    <a:cubicBezTo>
                      <a:pt x="944" y="22"/>
                      <a:pt x="945" y="20"/>
                      <a:pt x="945" y="20"/>
                    </a:cubicBezTo>
                    <a:cubicBezTo>
                      <a:pt x="946" y="20"/>
                      <a:pt x="947" y="22"/>
                      <a:pt x="948" y="22"/>
                    </a:cubicBezTo>
                    <a:cubicBezTo>
                      <a:pt x="948" y="22"/>
                      <a:pt x="949" y="20"/>
                      <a:pt x="949" y="19"/>
                    </a:cubicBezTo>
                    <a:cubicBezTo>
                      <a:pt x="950" y="19"/>
                      <a:pt x="951" y="21"/>
                      <a:pt x="951" y="21"/>
                    </a:cubicBezTo>
                    <a:cubicBezTo>
                      <a:pt x="952" y="21"/>
                      <a:pt x="953" y="19"/>
                      <a:pt x="953" y="19"/>
                    </a:cubicBezTo>
                    <a:cubicBezTo>
                      <a:pt x="954" y="19"/>
                      <a:pt x="955" y="21"/>
                      <a:pt x="955" y="21"/>
                    </a:cubicBezTo>
                    <a:cubicBezTo>
                      <a:pt x="956" y="21"/>
                      <a:pt x="957" y="18"/>
                      <a:pt x="957" y="18"/>
                    </a:cubicBezTo>
                    <a:cubicBezTo>
                      <a:pt x="957" y="18"/>
                      <a:pt x="959" y="20"/>
                      <a:pt x="959" y="20"/>
                    </a:cubicBezTo>
                    <a:cubicBezTo>
                      <a:pt x="960" y="20"/>
                      <a:pt x="961" y="18"/>
                      <a:pt x="961" y="18"/>
                    </a:cubicBezTo>
                    <a:cubicBezTo>
                      <a:pt x="962" y="17"/>
                      <a:pt x="962" y="16"/>
                      <a:pt x="963" y="16"/>
                    </a:cubicBezTo>
                    <a:cubicBezTo>
                      <a:pt x="963" y="15"/>
                      <a:pt x="965" y="14"/>
                      <a:pt x="964" y="13"/>
                    </a:cubicBezTo>
                    <a:cubicBezTo>
                      <a:pt x="964" y="13"/>
                      <a:pt x="962" y="12"/>
                      <a:pt x="962" y="12"/>
                    </a:cubicBezTo>
                    <a:cubicBezTo>
                      <a:pt x="963" y="11"/>
                      <a:pt x="964" y="10"/>
                      <a:pt x="964" y="9"/>
                    </a:cubicBezTo>
                    <a:cubicBezTo>
                      <a:pt x="965" y="9"/>
                      <a:pt x="965" y="11"/>
                      <a:pt x="966" y="11"/>
                    </a:cubicBezTo>
                    <a:cubicBezTo>
                      <a:pt x="966" y="12"/>
                      <a:pt x="968" y="12"/>
                      <a:pt x="968" y="13"/>
                    </a:cubicBezTo>
                    <a:cubicBezTo>
                      <a:pt x="968" y="13"/>
                      <a:pt x="967" y="15"/>
                      <a:pt x="967" y="15"/>
                    </a:cubicBezTo>
                    <a:cubicBezTo>
                      <a:pt x="966" y="16"/>
                      <a:pt x="965" y="17"/>
                      <a:pt x="965" y="17"/>
                    </a:cubicBezTo>
                    <a:cubicBezTo>
                      <a:pt x="965" y="18"/>
                      <a:pt x="964" y="19"/>
                      <a:pt x="963" y="20"/>
                    </a:cubicBezTo>
                    <a:cubicBezTo>
                      <a:pt x="963" y="20"/>
                      <a:pt x="962" y="21"/>
                      <a:pt x="962" y="22"/>
                    </a:cubicBezTo>
                    <a:cubicBezTo>
                      <a:pt x="962" y="22"/>
                      <a:pt x="964" y="23"/>
                      <a:pt x="964" y="24"/>
                    </a:cubicBezTo>
                    <a:cubicBezTo>
                      <a:pt x="964" y="24"/>
                      <a:pt x="962" y="25"/>
                      <a:pt x="962" y="26"/>
                    </a:cubicBezTo>
                    <a:cubicBezTo>
                      <a:pt x="962" y="26"/>
                      <a:pt x="964" y="27"/>
                      <a:pt x="964" y="27"/>
                    </a:cubicBezTo>
                    <a:cubicBezTo>
                      <a:pt x="965" y="26"/>
                      <a:pt x="967" y="24"/>
                      <a:pt x="968" y="23"/>
                    </a:cubicBezTo>
                    <a:cubicBezTo>
                      <a:pt x="968" y="22"/>
                      <a:pt x="969" y="22"/>
                      <a:pt x="969" y="21"/>
                    </a:cubicBezTo>
                    <a:cubicBezTo>
                      <a:pt x="971" y="19"/>
                      <a:pt x="972" y="18"/>
                      <a:pt x="973" y="16"/>
                    </a:cubicBezTo>
                    <a:cubicBezTo>
                      <a:pt x="974" y="17"/>
                      <a:pt x="976" y="19"/>
                      <a:pt x="977" y="20"/>
                    </a:cubicBezTo>
                    <a:cubicBezTo>
                      <a:pt x="977" y="20"/>
                      <a:pt x="976" y="21"/>
                      <a:pt x="976" y="22"/>
                    </a:cubicBezTo>
                    <a:cubicBezTo>
                      <a:pt x="976" y="22"/>
                      <a:pt x="978" y="23"/>
                      <a:pt x="978" y="24"/>
                    </a:cubicBezTo>
                    <a:cubicBezTo>
                      <a:pt x="978" y="24"/>
                      <a:pt x="976" y="26"/>
                      <a:pt x="976" y="26"/>
                    </a:cubicBezTo>
                    <a:cubicBezTo>
                      <a:pt x="976" y="26"/>
                      <a:pt x="974" y="24"/>
                      <a:pt x="974" y="24"/>
                    </a:cubicBezTo>
                    <a:cubicBezTo>
                      <a:pt x="974" y="24"/>
                      <a:pt x="972" y="26"/>
                      <a:pt x="972" y="26"/>
                    </a:cubicBezTo>
                    <a:cubicBezTo>
                      <a:pt x="972" y="27"/>
                      <a:pt x="971" y="28"/>
                      <a:pt x="971" y="29"/>
                    </a:cubicBezTo>
                    <a:cubicBezTo>
                      <a:pt x="972" y="30"/>
                      <a:pt x="973" y="31"/>
                      <a:pt x="975" y="32"/>
                    </a:cubicBezTo>
                    <a:cubicBezTo>
                      <a:pt x="976" y="33"/>
                      <a:pt x="976" y="33"/>
                      <a:pt x="977" y="34"/>
                    </a:cubicBezTo>
                    <a:cubicBezTo>
                      <a:pt x="978" y="32"/>
                      <a:pt x="979" y="31"/>
                      <a:pt x="981" y="29"/>
                    </a:cubicBezTo>
                    <a:cubicBezTo>
                      <a:pt x="981" y="29"/>
                      <a:pt x="982" y="28"/>
                      <a:pt x="982" y="27"/>
                    </a:cubicBezTo>
                    <a:cubicBezTo>
                      <a:pt x="983" y="27"/>
                      <a:pt x="984" y="25"/>
                      <a:pt x="984" y="25"/>
                    </a:cubicBezTo>
                    <a:cubicBezTo>
                      <a:pt x="984" y="25"/>
                      <a:pt x="982" y="23"/>
                      <a:pt x="982" y="23"/>
                    </a:cubicBezTo>
                    <a:cubicBezTo>
                      <a:pt x="982" y="23"/>
                      <a:pt x="983" y="21"/>
                      <a:pt x="983" y="21"/>
                    </a:cubicBezTo>
                    <a:cubicBezTo>
                      <a:pt x="984" y="21"/>
                      <a:pt x="985" y="23"/>
                      <a:pt x="986" y="23"/>
                    </a:cubicBezTo>
                    <a:cubicBezTo>
                      <a:pt x="986" y="22"/>
                      <a:pt x="987" y="21"/>
                      <a:pt x="987" y="20"/>
                    </a:cubicBezTo>
                    <a:cubicBezTo>
                      <a:pt x="989" y="19"/>
                      <a:pt x="990" y="17"/>
                      <a:pt x="991" y="16"/>
                    </a:cubicBezTo>
                    <a:cubicBezTo>
                      <a:pt x="991" y="15"/>
                      <a:pt x="992" y="14"/>
                      <a:pt x="993" y="14"/>
                    </a:cubicBezTo>
                    <a:cubicBezTo>
                      <a:pt x="993" y="13"/>
                      <a:pt x="994" y="12"/>
                      <a:pt x="994" y="11"/>
                    </a:cubicBezTo>
                    <a:cubicBezTo>
                      <a:pt x="994" y="12"/>
                      <a:pt x="996" y="12"/>
                      <a:pt x="996" y="13"/>
                    </a:cubicBezTo>
                    <a:cubicBezTo>
                      <a:pt x="997" y="14"/>
                      <a:pt x="995" y="15"/>
                      <a:pt x="995" y="15"/>
                    </a:cubicBezTo>
                    <a:cubicBezTo>
                      <a:pt x="994" y="16"/>
                      <a:pt x="994" y="17"/>
                      <a:pt x="993" y="18"/>
                    </a:cubicBezTo>
                    <a:cubicBezTo>
                      <a:pt x="993" y="18"/>
                      <a:pt x="992" y="19"/>
                      <a:pt x="991" y="20"/>
                    </a:cubicBezTo>
                    <a:cubicBezTo>
                      <a:pt x="991" y="21"/>
                      <a:pt x="990" y="21"/>
                      <a:pt x="990" y="22"/>
                    </a:cubicBezTo>
                    <a:cubicBezTo>
                      <a:pt x="989" y="23"/>
                      <a:pt x="988" y="24"/>
                      <a:pt x="988" y="24"/>
                    </a:cubicBezTo>
                    <a:cubicBezTo>
                      <a:pt x="988" y="25"/>
                      <a:pt x="990" y="26"/>
                      <a:pt x="990" y="26"/>
                    </a:cubicBezTo>
                    <a:cubicBezTo>
                      <a:pt x="990" y="26"/>
                      <a:pt x="988" y="28"/>
                      <a:pt x="988" y="28"/>
                    </a:cubicBezTo>
                    <a:cubicBezTo>
                      <a:pt x="989" y="28"/>
                      <a:pt x="990" y="30"/>
                      <a:pt x="991" y="30"/>
                    </a:cubicBezTo>
                    <a:cubicBezTo>
                      <a:pt x="991" y="30"/>
                      <a:pt x="992" y="28"/>
                      <a:pt x="992" y="28"/>
                    </a:cubicBezTo>
                    <a:cubicBezTo>
                      <a:pt x="993" y="28"/>
                      <a:pt x="994" y="29"/>
                      <a:pt x="995" y="29"/>
                    </a:cubicBezTo>
                    <a:cubicBezTo>
                      <a:pt x="995" y="30"/>
                      <a:pt x="996" y="31"/>
                      <a:pt x="997" y="31"/>
                    </a:cubicBezTo>
                    <a:cubicBezTo>
                      <a:pt x="997" y="30"/>
                      <a:pt x="998" y="30"/>
                      <a:pt x="999" y="29"/>
                    </a:cubicBezTo>
                    <a:cubicBezTo>
                      <a:pt x="999" y="29"/>
                      <a:pt x="1000" y="27"/>
                      <a:pt x="1000" y="27"/>
                    </a:cubicBezTo>
                    <a:cubicBezTo>
                      <a:pt x="1000" y="26"/>
                      <a:pt x="998" y="25"/>
                      <a:pt x="998" y="25"/>
                    </a:cubicBezTo>
                    <a:cubicBezTo>
                      <a:pt x="997" y="24"/>
                      <a:pt x="997" y="24"/>
                      <a:pt x="996" y="23"/>
                    </a:cubicBezTo>
                    <a:cubicBezTo>
                      <a:pt x="997" y="22"/>
                      <a:pt x="998" y="20"/>
                      <a:pt x="999" y="19"/>
                    </a:cubicBezTo>
                    <a:cubicBezTo>
                      <a:pt x="1000" y="18"/>
                      <a:pt x="1000" y="17"/>
                      <a:pt x="1001" y="17"/>
                    </a:cubicBezTo>
                    <a:cubicBezTo>
                      <a:pt x="1001" y="16"/>
                      <a:pt x="1002" y="14"/>
                      <a:pt x="1003" y="14"/>
                    </a:cubicBezTo>
                    <a:cubicBezTo>
                      <a:pt x="1003" y="14"/>
                      <a:pt x="1005" y="16"/>
                      <a:pt x="1005" y="16"/>
                    </a:cubicBezTo>
                    <a:cubicBezTo>
                      <a:pt x="1005" y="16"/>
                      <a:pt x="1003" y="18"/>
                      <a:pt x="1003" y="18"/>
                    </a:cubicBezTo>
                    <a:cubicBezTo>
                      <a:pt x="1003" y="19"/>
                      <a:pt x="1002" y="20"/>
                      <a:pt x="1001" y="20"/>
                    </a:cubicBezTo>
                    <a:cubicBezTo>
                      <a:pt x="1001" y="21"/>
                      <a:pt x="1000" y="22"/>
                      <a:pt x="1000" y="23"/>
                    </a:cubicBezTo>
                    <a:cubicBezTo>
                      <a:pt x="1000" y="23"/>
                      <a:pt x="1002" y="24"/>
                      <a:pt x="1002" y="24"/>
                    </a:cubicBezTo>
                    <a:cubicBezTo>
                      <a:pt x="1002" y="25"/>
                      <a:pt x="1000" y="26"/>
                      <a:pt x="1000" y="27"/>
                    </a:cubicBezTo>
                    <a:cubicBezTo>
                      <a:pt x="1001" y="27"/>
                      <a:pt x="1002" y="28"/>
                      <a:pt x="1003" y="28"/>
                    </a:cubicBezTo>
                    <a:cubicBezTo>
                      <a:pt x="1003" y="29"/>
                      <a:pt x="1005" y="30"/>
                      <a:pt x="1005" y="30"/>
                    </a:cubicBezTo>
                    <a:cubicBezTo>
                      <a:pt x="1005" y="31"/>
                      <a:pt x="1003" y="32"/>
                      <a:pt x="1003" y="32"/>
                    </a:cubicBezTo>
                    <a:cubicBezTo>
                      <a:pt x="1003" y="33"/>
                      <a:pt x="1005" y="33"/>
                      <a:pt x="1005" y="34"/>
                    </a:cubicBezTo>
                    <a:cubicBezTo>
                      <a:pt x="1005" y="35"/>
                      <a:pt x="1003" y="36"/>
                      <a:pt x="1004" y="36"/>
                    </a:cubicBezTo>
                    <a:cubicBezTo>
                      <a:pt x="1004" y="37"/>
                      <a:pt x="1006" y="37"/>
                      <a:pt x="1006" y="38"/>
                    </a:cubicBezTo>
                    <a:cubicBezTo>
                      <a:pt x="1006" y="37"/>
                      <a:pt x="1007" y="36"/>
                      <a:pt x="1008" y="36"/>
                    </a:cubicBezTo>
                    <a:cubicBezTo>
                      <a:pt x="1008" y="35"/>
                      <a:pt x="1009" y="34"/>
                      <a:pt x="1009" y="33"/>
                    </a:cubicBezTo>
                    <a:cubicBezTo>
                      <a:pt x="1009" y="33"/>
                      <a:pt x="1007" y="32"/>
                      <a:pt x="1007" y="32"/>
                    </a:cubicBezTo>
                    <a:cubicBezTo>
                      <a:pt x="1007" y="31"/>
                      <a:pt x="1005" y="31"/>
                      <a:pt x="1005" y="30"/>
                    </a:cubicBezTo>
                    <a:cubicBezTo>
                      <a:pt x="1005" y="30"/>
                      <a:pt x="1006" y="28"/>
                      <a:pt x="1006" y="28"/>
                    </a:cubicBezTo>
                    <a:cubicBezTo>
                      <a:pt x="1007" y="27"/>
                      <a:pt x="1008" y="26"/>
                      <a:pt x="1008" y="26"/>
                    </a:cubicBezTo>
                    <a:cubicBezTo>
                      <a:pt x="1009" y="26"/>
                      <a:pt x="1010" y="27"/>
                      <a:pt x="1010" y="27"/>
                    </a:cubicBezTo>
                    <a:cubicBezTo>
                      <a:pt x="1011" y="28"/>
                      <a:pt x="1012" y="29"/>
                      <a:pt x="1013" y="29"/>
                    </a:cubicBezTo>
                    <a:cubicBezTo>
                      <a:pt x="1013" y="29"/>
                      <a:pt x="1014" y="31"/>
                      <a:pt x="1015" y="31"/>
                    </a:cubicBezTo>
                    <a:cubicBezTo>
                      <a:pt x="1015" y="31"/>
                      <a:pt x="1016" y="29"/>
                      <a:pt x="1017" y="28"/>
                    </a:cubicBezTo>
                    <a:cubicBezTo>
                      <a:pt x="1017" y="28"/>
                      <a:pt x="1018" y="27"/>
                      <a:pt x="1018" y="26"/>
                    </a:cubicBezTo>
                    <a:cubicBezTo>
                      <a:pt x="1019" y="26"/>
                      <a:pt x="1020" y="28"/>
                      <a:pt x="1021" y="28"/>
                    </a:cubicBezTo>
                    <a:cubicBezTo>
                      <a:pt x="1021" y="28"/>
                      <a:pt x="1022" y="26"/>
                      <a:pt x="1022" y="26"/>
                    </a:cubicBezTo>
                    <a:cubicBezTo>
                      <a:pt x="1022" y="26"/>
                      <a:pt x="1024" y="23"/>
                      <a:pt x="1024" y="23"/>
                    </a:cubicBezTo>
                    <a:cubicBezTo>
                      <a:pt x="1024" y="24"/>
                      <a:pt x="1026" y="25"/>
                      <a:pt x="1026" y="25"/>
                    </a:cubicBezTo>
                    <a:cubicBezTo>
                      <a:pt x="1026" y="26"/>
                      <a:pt x="1024" y="27"/>
                      <a:pt x="1024" y="27"/>
                    </a:cubicBezTo>
                    <a:cubicBezTo>
                      <a:pt x="1025" y="28"/>
                      <a:pt x="1027" y="28"/>
                      <a:pt x="1027" y="29"/>
                    </a:cubicBezTo>
                    <a:cubicBezTo>
                      <a:pt x="1027" y="30"/>
                      <a:pt x="1025" y="31"/>
                      <a:pt x="1025" y="31"/>
                    </a:cubicBezTo>
                    <a:cubicBezTo>
                      <a:pt x="1025" y="32"/>
                      <a:pt x="1027" y="32"/>
                      <a:pt x="1027" y="33"/>
                    </a:cubicBezTo>
                    <a:cubicBezTo>
                      <a:pt x="1028" y="32"/>
                      <a:pt x="1028" y="32"/>
                      <a:pt x="1029" y="31"/>
                    </a:cubicBezTo>
                    <a:cubicBezTo>
                      <a:pt x="1029" y="31"/>
                      <a:pt x="1030" y="29"/>
                      <a:pt x="1031" y="29"/>
                    </a:cubicBezTo>
                    <a:cubicBezTo>
                      <a:pt x="1031" y="29"/>
                      <a:pt x="1033" y="30"/>
                      <a:pt x="1033" y="30"/>
                    </a:cubicBezTo>
                    <a:cubicBezTo>
                      <a:pt x="1033" y="30"/>
                      <a:pt x="1034" y="29"/>
                      <a:pt x="1035" y="28"/>
                    </a:cubicBezTo>
                    <a:cubicBezTo>
                      <a:pt x="1035" y="27"/>
                      <a:pt x="1036" y="27"/>
                      <a:pt x="1036" y="26"/>
                    </a:cubicBezTo>
                    <a:cubicBezTo>
                      <a:pt x="1037" y="25"/>
                      <a:pt x="1037" y="24"/>
                      <a:pt x="1038" y="24"/>
                    </a:cubicBezTo>
                    <a:cubicBezTo>
                      <a:pt x="1038" y="23"/>
                      <a:pt x="1039" y="21"/>
                      <a:pt x="1040" y="21"/>
                    </a:cubicBezTo>
                    <a:cubicBezTo>
                      <a:pt x="1040" y="21"/>
                      <a:pt x="1041" y="23"/>
                      <a:pt x="1042" y="23"/>
                    </a:cubicBezTo>
                    <a:cubicBezTo>
                      <a:pt x="1042" y="24"/>
                      <a:pt x="1044" y="24"/>
                      <a:pt x="1044" y="25"/>
                    </a:cubicBezTo>
                    <a:cubicBezTo>
                      <a:pt x="1044" y="25"/>
                      <a:pt x="1043" y="27"/>
                      <a:pt x="1042" y="27"/>
                    </a:cubicBezTo>
                    <a:cubicBezTo>
                      <a:pt x="1042" y="28"/>
                      <a:pt x="1041" y="28"/>
                      <a:pt x="1041" y="29"/>
                    </a:cubicBezTo>
                    <a:cubicBezTo>
                      <a:pt x="1040" y="29"/>
                      <a:pt x="1039" y="27"/>
                      <a:pt x="1038" y="28"/>
                    </a:cubicBezTo>
                    <a:cubicBezTo>
                      <a:pt x="1038" y="28"/>
                      <a:pt x="1037" y="29"/>
                      <a:pt x="1037" y="30"/>
                    </a:cubicBezTo>
                    <a:cubicBezTo>
                      <a:pt x="1036" y="30"/>
                      <a:pt x="1035" y="32"/>
                      <a:pt x="1035" y="32"/>
                    </a:cubicBezTo>
                    <a:cubicBezTo>
                      <a:pt x="1035" y="33"/>
                      <a:pt x="1037" y="33"/>
                      <a:pt x="1037" y="34"/>
                    </a:cubicBezTo>
                    <a:cubicBezTo>
                      <a:pt x="1037" y="34"/>
                      <a:pt x="1036" y="36"/>
                      <a:pt x="1036" y="36"/>
                    </a:cubicBezTo>
                    <a:cubicBezTo>
                      <a:pt x="1035" y="37"/>
                      <a:pt x="1034" y="37"/>
                      <a:pt x="1034" y="38"/>
                    </a:cubicBezTo>
                    <a:cubicBezTo>
                      <a:pt x="1035" y="38"/>
                      <a:pt x="1035" y="40"/>
                      <a:pt x="1036" y="40"/>
                    </a:cubicBezTo>
                    <a:cubicBezTo>
                      <a:pt x="1036" y="40"/>
                      <a:pt x="1038" y="38"/>
                      <a:pt x="1038" y="38"/>
                    </a:cubicBezTo>
                    <a:cubicBezTo>
                      <a:pt x="1038" y="37"/>
                      <a:pt x="1039" y="35"/>
                      <a:pt x="1040" y="35"/>
                    </a:cubicBezTo>
                    <a:cubicBezTo>
                      <a:pt x="1040" y="35"/>
                      <a:pt x="1041" y="37"/>
                      <a:pt x="1042" y="37"/>
                    </a:cubicBezTo>
                    <a:cubicBezTo>
                      <a:pt x="1042" y="38"/>
                      <a:pt x="1043" y="39"/>
                      <a:pt x="1044" y="39"/>
                    </a:cubicBezTo>
                    <a:cubicBezTo>
                      <a:pt x="1044" y="39"/>
                      <a:pt x="1046" y="41"/>
                      <a:pt x="1046" y="41"/>
                    </a:cubicBezTo>
                    <a:cubicBezTo>
                      <a:pt x="1047" y="40"/>
                      <a:pt x="1048" y="39"/>
                      <a:pt x="1048" y="38"/>
                    </a:cubicBezTo>
                    <a:cubicBezTo>
                      <a:pt x="1049" y="38"/>
                      <a:pt x="1049" y="37"/>
                      <a:pt x="1050" y="36"/>
                    </a:cubicBezTo>
                    <a:cubicBezTo>
                      <a:pt x="1051" y="37"/>
                      <a:pt x="1053" y="38"/>
                      <a:pt x="1054" y="39"/>
                    </a:cubicBezTo>
                    <a:cubicBezTo>
                      <a:pt x="1053" y="41"/>
                      <a:pt x="1052" y="42"/>
                      <a:pt x="1051" y="44"/>
                    </a:cubicBezTo>
                    <a:cubicBezTo>
                      <a:pt x="1050" y="44"/>
                      <a:pt x="1050" y="46"/>
                      <a:pt x="1049" y="46"/>
                    </a:cubicBezTo>
                    <a:cubicBezTo>
                      <a:pt x="1048" y="46"/>
                      <a:pt x="1047" y="44"/>
                      <a:pt x="1047" y="44"/>
                    </a:cubicBezTo>
                    <a:cubicBezTo>
                      <a:pt x="1046" y="45"/>
                      <a:pt x="1046" y="47"/>
                      <a:pt x="1045" y="47"/>
                    </a:cubicBezTo>
                    <a:cubicBezTo>
                      <a:pt x="1044" y="47"/>
                      <a:pt x="1043" y="45"/>
                      <a:pt x="1043" y="45"/>
                    </a:cubicBezTo>
                    <a:cubicBezTo>
                      <a:pt x="1042" y="45"/>
                      <a:pt x="1042" y="47"/>
                      <a:pt x="1041" y="47"/>
                    </a:cubicBezTo>
                    <a:cubicBezTo>
                      <a:pt x="1041" y="48"/>
                      <a:pt x="1043" y="48"/>
                      <a:pt x="1043" y="49"/>
                    </a:cubicBezTo>
                    <a:cubicBezTo>
                      <a:pt x="1043" y="49"/>
                      <a:pt x="1041" y="51"/>
                      <a:pt x="1042" y="51"/>
                    </a:cubicBezTo>
                    <a:cubicBezTo>
                      <a:pt x="1042" y="51"/>
                      <a:pt x="1044" y="53"/>
                      <a:pt x="1044" y="53"/>
                    </a:cubicBezTo>
                    <a:cubicBezTo>
                      <a:pt x="1044" y="53"/>
                      <a:pt x="1045" y="51"/>
                      <a:pt x="1046" y="51"/>
                    </a:cubicBezTo>
                    <a:cubicBezTo>
                      <a:pt x="1046" y="51"/>
                      <a:pt x="1047" y="52"/>
                      <a:pt x="1048" y="52"/>
                    </a:cubicBezTo>
                    <a:cubicBezTo>
                      <a:pt x="1048" y="52"/>
                      <a:pt x="1049" y="50"/>
                      <a:pt x="1050" y="50"/>
                    </a:cubicBezTo>
                    <a:cubicBezTo>
                      <a:pt x="1050" y="50"/>
                      <a:pt x="1051" y="52"/>
                      <a:pt x="1052" y="52"/>
                    </a:cubicBezTo>
                    <a:cubicBezTo>
                      <a:pt x="1052" y="52"/>
                      <a:pt x="1053" y="50"/>
                      <a:pt x="1053" y="50"/>
                    </a:cubicBezTo>
                    <a:cubicBezTo>
                      <a:pt x="1054" y="49"/>
                      <a:pt x="1055" y="48"/>
                      <a:pt x="1055" y="47"/>
                    </a:cubicBezTo>
                    <a:cubicBezTo>
                      <a:pt x="1056" y="47"/>
                      <a:pt x="1057" y="46"/>
                      <a:pt x="1057" y="45"/>
                    </a:cubicBezTo>
                    <a:cubicBezTo>
                      <a:pt x="1057" y="45"/>
                      <a:pt x="1055" y="44"/>
                      <a:pt x="1055" y="43"/>
                    </a:cubicBezTo>
                    <a:cubicBezTo>
                      <a:pt x="1055" y="43"/>
                      <a:pt x="1056" y="42"/>
                      <a:pt x="1056" y="41"/>
                    </a:cubicBezTo>
                    <a:cubicBezTo>
                      <a:pt x="1056" y="41"/>
                      <a:pt x="1054" y="40"/>
                      <a:pt x="1054" y="39"/>
                    </a:cubicBezTo>
                    <a:cubicBezTo>
                      <a:pt x="1054" y="39"/>
                      <a:pt x="1056" y="38"/>
                      <a:pt x="1056" y="37"/>
                    </a:cubicBezTo>
                    <a:cubicBezTo>
                      <a:pt x="1056" y="36"/>
                      <a:pt x="1057" y="36"/>
                      <a:pt x="1058" y="35"/>
                    </a:cubicBezTo>
                    <a:cubicBezTo>
                      <a:pt x="1058" y="35"/>
                      <a:pt x="1060" y="37"/>
                      <a:pt x="1060" y="37"/>
                    </a:cubicBezTo>
                    <a:cubicBezTo>
                      <a:pt x="1060" y="37"/>
                      <a:pt x="1062" y="38"/>
                      <a:pt x="1062" y="38"/>
                    </a:cubicBezTo>
                    <a:cubicBezTo>
                      <a:pt x="1062" y="38"/>
                      <a:pt x="1064" y="36"/>
                      <a:pt x="1064" y="36"/>
                    </a:cubicBezTo>
                    <a:cubicBezTo>
                      <a:pt x="1064" y="36"/>
                      <a:pt x="1061" y="35"/>
                      <a:pt x="1061" y="34"/>
                    </a:cubicBezTo>
                    <a:cubicBezTo>
                      <a:pt x="1061" y="34"/>
                      <a:pt x="1063" y="33"/>
                      <a:pt x="1063" y="32"/>
                    </a:cubicBezTo>
                    <a:cubicBezTo>
                      <a:pt x="1064" y="31"/>
                      <a:pt x="1065" y="29"/>
                      <a:pt x="1067" y="28"/>
                    </a:cubicBezTo>
                    <a:cubicBezTo>
                      <a:pt x="1067" y="28"/>
                      <a:pt x="1069" y="29"/>
                      <a:pt x="1069" y="29"/>
                    </a:cubicBezTo>
                    <a:cubicBezTo>
                      <a:pt x="1069" y="30"/>
                      <a:pt x="1067" y="31"/>
                      <a:pt x="1067" y="32"/>
                    </a:cubicBezTo>
                    <a:cubicBezTo>
                      <a:pt x="1067" y="32"/>
                      <a:pt x="1069" y="33"/>
                      <a:pt x="1069" y="33"/>
                    </a:cubicBezTo>
                    <a:cubicBezTo>
                      <a:pt x="1069" y="34"/>
                      <a:pt x="1068" y="35"/>
                      <a:pt x="1068" y="36"/>
                    </a:cubicBezTo>
                    <a:cubicBezTo>
                      <a:pt x="1067" y="36"/>
                      <a:pt x="1066" y="37"/>
                      <a:pt x="1066" y="38"/>
                    </a:cubicBezTo>
                    <a:cubicBezTo>
                      <a:pt x="1065" y="39"/>
                      <a:pt x="1065" y="40"/>
                      <a:pt x="1064" y="40"/>
                    </a:cubicBezTo>
                    <a:cubicBezTo>
                      <a:pt x="1064" y="40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60" y="41"/>
                      <a:pt x="1058" y="42"/>
                      <a:pt x="1059" y="43"/>
                    </a:cubicBezTo>
                    <a:cubicBezTo>
                      <a:pt x="1059" y="43"/>
                      <a:pt x="1060" y="44"/>
                      <a:pt x="1061" y="45"/>
                    </a:cubicBezTo>
                    <a:cubicBezTo>
                      <a:pt x="1061" y="45"/>
                      <a:pt x="1063" y="46"/>
                      <a:pt x="1063" y="46"/>
                    </a:cubicBezTo>
                    <a:cubicBezTo>
                      <a:pt x="1063" y="47"/>
                      <a:pt x="1062" y="48"/>
                      <a:pt x="1061" y="49"/>
                    </a:cubicBezTo>
                    <a:cubicBezTo>
                      <a:pt x="1061" y="49"/>
                      <a:pt x="1060" y="50"/>
                      <a:pt x="1060" y="51"/>
                    </a:cubicBezTo>
                    <a:cubicBezTo>
                      <a:pt x="1059" y="51"/>
                      <a:pt x="1058" y="53"/>
                      <a:pt x="1058" y="53"/>
                    </a:cubicBezTo>
                    <a:cubicBezTo>
                      <a:pt x="1058" y="54"/>
                      <a:pt x="1056" y="55"/>
                      <a:pt x="1056" y="55"/>
                    </a:cubicBezTo>
                    <a:cubicBezTo>
                      <a:pt x="1056" y="55"/>
                      <a:pt x="1058" y="57"/>
                      <a:pt x="1058" y="57"/>
                    </a:cubicBezTo>
                    <a:cubicBezTo>
                      <a:pt x="1059" y="57"/>
                      <a:pt x="1060" y="55"/>
                      <a:pt x="1060" y="55"/>
                    </a:cubicBezTo>
                    <a:cubicBezTo>
                      <a:pt x="1061" y="55"/>
                      <a:pt x="1062" y="56"/>
                      <a:pt x="1062" y="56"/>
                    </a:cubicBezTo>
                    <a:cubicBezTo>
                      <a:pt x="1063" y="57"/>
                      <a:pt x="1065" y="58"/>
                      <a:pt x="1065" y="58"/>
                    </a:cubicBezTo>
                    <a:cubicBezTo>
                      <a:pt x="1065" y="59"/>
                      <a:pt x="1063" y="60"/>
                      <a:pt x="1063" y="60"/>
                    </a:cubicBezTo>
                    <a:cubicBezTo>
                      <a:pt x="1062" y="62"/>
                      <a:pt x="1061" y="63"/>
                      <a:pt x="1060" y="65"/>
                    </a:cubicBezTo>
                    <a:cubicBezTo>
                      <a:pt x="1058" y="64"/>
                      <a:pt x="1057" y="63"/>
                      <a:pt x="1055" y="61"/>
                    </a:cubicBezTo>
                    <a:cubicBezTo>
                      <a:pt x="1055" y="61"/>
                      <a:pt x="1057" y="60"/>
                      <a:pt x="1057" y="59"/>
                    </a:cubicBezTo>
                    <a:cubicBezTo>
                      <a:pt x="1057" y="59"/>
                      <a:pt x="1054" y="58"/>
                      <a:pt x="1055" y="57"/>
                    </a:cubicBezTo>
                    <a:cubicBezTo>
                      <a:pt x="1055" y="57"/>
                      <a:pt x="1056" y="56"/>
                      <a:pt x="1056" y="55"/>
                    </a:cubicBezTo>
                    <a:cubicBezTo>
                      <a:pt x="1056" y="55"/>
                      <a:pt x="1055" y="54"/>
                      <a:pt x="1054" y="53"/>
                    </a:cubicBezTo>
                    <a:cubicBezTo>
                      <a:pt x="1053" y="53"/>
                      <a:pt x="1052" y="52"/>
                      <a:pt x="1052" y="52"/>
                    </a:cubicBezTo>
                    <a:cubicBezTo>
                      <a:pt x="1051" y="53"/>
                      <a:pt x="1049" y="55"/>
                      <a:pt x="1048" y="56"/>
                    </a:cubicBezTo>
                    <a:cubicBezTo>
                      <a:pt x="1049" y="57"/>
                      <a:pt x="1050" y="57"/>
                      <a:pt x="1051" y="58"/>
                    </a:cubicBezTo>
                    <a:cubicBezTo>
                      <a:pt x="1051" y="58"/>
                      <a:pt x="1053" y="59"/>
                      <a:pt x="1053" y="60"/>
                    </a:cubicBezTo>
                    <a:cubicBezTo>
                      <a:pt x="1053" y="60"/>
                      <a:pt x="1051" y="62"/>
                      <a:pt x="1051" y="62"/>
                    </a:cubicBezTo>
                    <a:cubicBezTo>
                      <a:pt x="1051" y="62"/>
                      <a:pt x="1049" y="64"/>
                      <a:pt x="1049" y="64"/>
                    </a:cubicBezTo>
                    <a:cubicBezTo>
                      <a:pt x="1049" y="64"/>
                      <a:pt x="1051" y="66"/>
                      <a:pt x="1052" y="66"/>
                    </a:cubicBezTo>
                    <a:cubicBezTo>
                      <a:pt x="1052" y="66"/>
                      <a:pt x="1054" y="67"/>
                      <a:pt x="1054" y="68"/>
                    </a:cubicBezTo>
                    <a:cubicBezTo>
                      <a:pt x="1054" y="68"/>
                      <a:pt x="1052" y="70"/>
                      <a:pt x="1052" y="70"/>
                    </a:cubicBezTo>
                    <a:cubicBezTo>
                      <a:pt x="1052" y="70"/>
                      <a:pt x="1050" y="68"/>
                      <a:pt x="1050" y="68"/>
                    </a:cubicBezTo>
                    <a:cubicBezTo>
                      <a:pt x="1049" y="68"/>
                      <a:pt x="1049" y="70"/>
                      <a:pt x="1048" y="70"/>
                    </a:cubicBezTo>
                    <a:cubicBezTo>
                      <a:pt x="1048" y="71"/>
                      <a:pt x="1047" y="72"/>
                      <a:pt x="1047" y="73"/>
                    </a:cubicBezTo>
                    <a:cubicBezTo>
                      <a:pt x="1047" y="73"/>
                      <a:pt x="1048" y="74"/>
                      <a:pt x="1049" y="74"/>
                    </a:cubicBezTo>
                    <a:cubicBezTo>
                      <a:pt x="1049" y="74"/>
                      <a:pt x="1047" y="76"/>
                      <a:pt x="1047" y="76"/>
                    </a:cubicBezTo>
                    <a:cubicBezTo>
                      <a:pt x="1047" y="76"/>
                      <a:pt x="1045" y="75"/>
                      <a:pt x="1045" y="75"/>
                    </a:cubicBezTo>
                    <a:cubicBezTo>
                      <a:pt x="1045" y="74"/>
                      <a:pt x="1047" y="73"/>
                      <a:pt x="1047" y="73"/>
                    </a:cubicBezTo>
                    <a:cubicBezTo>
                      <a:pt x="1046" y="72"/>
                      <a:pt x="1044" y="71"/>
                      <a:pt x="1044" y="71"/>
                    </a:cubicBezTo>
                    <a:cubicBezTo>
                      <a:pt x="1044" y="70"/>
                      <a:pt x="1046" y="69"/>
                      <a:pt x="1046" y="69"/>
                    </a:cubicBezTo>
                    <a:cubicBezTo>
                      <a:pt x="1046" y="68"/>
                      <a:pt x="1044" y="68"/>
                      <a:pt x="1044" y="67"/>
                    </a:cubicBezTo>
                    <a:cubicBezTo>
                      <a:pt x="1044" y="66"/>
                      <a:pt x="1046" y="65"/>
                      <a:pt x="1045" y="65"/>
                    </a:cubicBezTo>
                    <a:cubicBezTo>
                      <a:pt x="1045" y="64"/>
                      <a:pt x="1043" y="64"/>
                      <a:pt x="1043" y="63"/>
                    </a:cubicBezTo>
                    <a:cubicBezTo>
                      <a:pt x="1043" y="62"/>
                      <a:pt x="1045" y="61"/>
                      <a:pt x="1045" y="61"/>
                    </a:cubicBezTo>
                    <a:cubicBezTo>
                      <a:pt x="1045" y="60"/>
                      <a:pt x="1043" y="60"/>
                      <a:pt x="1043" y="59"/>
                    </a:cubicBezTo>
                    <a:cubicBezTo>
                      <a:pt x="1042" y="61"/>
                      <a:pt x="1040" y="62"/>
                      <a:pt x="1039" y="63"/>
                    </a:cubicBezTo>
                    <a:cubicBezTo>
                      <a:pt x="1039" y="64"/>
                      <a:pt x="1038" y="65"/>
                      <a:pt x="1038" y="66"/>
                    </a:cubicBezTo>
                    <a:cubicBezTo>
                      <a:pt x="1037" y="66"/>
                      <a:pt x="1036" y="68"/>
                      <a:pt x="1036" y="68"/>
                    </a:cubicBezTo>
                    <a:cubicBezTo>
                      <a:pt x="1036" y="68"/>
                      <a:pt x="1034" y="66"/>
                      <a:pt x="1034" y="66"/>
                    </a:cubicBezTo>
                    <a:cubicBezTo>
                      <a:pt x="1033" y="67"/>
                      <a:pt x="1032" y="68"/>
                      <a:pt x="1032" y="68"/>
                    </a:cubicBezTo>
                    <a:cubicBezTo>
                      <a:pt x="1032" y="69"/>
                      <a:pt x="1034" y="70"/>
                      <a:pt x="1034" y="70"/>
                    </a:cubicBezTo>
                    <a:cubicBezTo>
                      <a:pt x="1034" y="71"/>
                      <a:pt x="1033" y="72"/>
                      <a:pt x="1032" y="72"/>
                    </a:cubicBezTo>
                    <a:cubicBezTo>
                      <a:pt x="1032" y="73"/>
                      <a:pt x="1031" y="74"/>
                      <a:pt x="1031" y="75"/>
                    </a:cubicBezTo>
                    <a:cubicBezTo>
                      <a:pt x="1030" y="75"/>
                      <a:pt x="1030" y="76"/>
                      <a:pt x="1029" y="77"/>
                    </a:cubicBezTo>
                    <a:cubicBezTo>
                      <a:pt x="1028" y="76"/>
                      <a:pt x="1026" y="75"/>
                      <a:pt x="1025" y="73"/>
                    </a:cubicBezTo>
                    <a:cubicBezTo>
                      <a:pt x="1025" y="73"/>
                      <a:pt x="1026" y="72"/>
                      <a:pt x="1026" y="71"/>
                    </a:cubicBezTo>
                    <a:cubicBezTo>
                      <a:pt x="1027" y="71"/>
                      <a:pt x="1028" y="69"/>
                      <a:pt x="1028" y="69"/>
                    </a:cubicBezTo>
                    <a:cubicBezTo>
                      <a:pt x="1028" y="69"/>
                      <a:pt x="1026" y="68"/>
                      <a:pt x="1026" y="67"/>
                    </a:cubicBezTo>
                    <a:cubicBezTo>
                      <a:pt x="1025" y="67"/>
                      <a:pt x="1024" y="66"/>
                      <a:pt x="1024" y="66"/>
                    </a:cubicBezTo>
                    <a:cubicBezTo>
                      <a:pt x="1023" y="66"/>
                      <a:pt x="1022" y="68"/>
                      <a:pt x="1022" y="68"/>
                    </a:cubicBezTo>
                    <a:cubicBezTo>
                      <a:pt x="1022" y="68"/>
                      <a:pt x="1020" y="70"/>
                      <a:pt x="1020" y="70"/>
                    </a:cubicBezTo>
                    <a:cubicBezTo>
                      <a:pt x="1020" y="70"/>
                      <a:pt x="1018" y="69"/>
                      <a:pt x="1018" y="68"/>
                    </a:cubicBezTo>
                    <a:cubicBezTo>
                      <a:pt x="1018" y="68"/>
                      <a:pt x="1016" y="67"/>
                      <a:pt x="1016" y="67"/>
                    </a:cubicBezTo>
                    <a:cubicBezTo>
                      <a:pt x="1016" y="66"/>
                      <a:pt x="1018" y="65"/>
                      <a:pt x="1017" y="64"/>
                    </a:cubicBezTo>
                    <a:cubicBezTo>
                      <a:pt x="1017" y="64"/>
                      <a:pt x="1016" y="63"/>
                      <a:pt x="1015" y="63"/>
                    </a:cubicBezTo>
                    <a:cubicBezTo>
                      <a:pt x="1014" y="62"/>
                      <a:pt x="1014" y="62"/>
                      <a:pt x="1013" y="61"/>
                    </a:cubicBezTo>
                    <a:cubicBezTo>
                      <a:pt x="1013" y="62"/>
                      <a:pt x="1011" y="63"/>
                      <a:pt x="1011" y="63"/>
                    </a:cubicBezTo>
                    <a:cubicBezTo>
                      <a:pt x="1011" y="64"/>
                      <a:pt x="1013" y="65"/>
                      <a:pt x="1013" y="65"/>
                    </a:cubicBezTo>
                    <a:cubicBezTo>
                      <a:pt x="1014" y="65"/>
                      <a:pt x="1016" y="66"/>
                      <a:pt x="1016" y="67"/>
                    </a:cubicBezTo>
                    <a:cubicBezTo>
                      <a:pt x="1016" y="67"/>
                      <a:pt x="1014" y="68"/>
                      <a:pt x="1014" y="69"/>
                    </a:cubicBezTo>
                    <a:cubicBezTo>
                      <a:pt x="1014" y="69"/>
                      <a:pt x="1013" y="71"/>
                      <a:pt x="1012" y="71"/>
                    </a:cubicBezTo>
                    <a:cubicBezTo>
                      <a:pt x="1012" y="71"/>
                      <a:pt x="1010" y="69"/>
                      <a:pt x="1010" y="69"/>
                    </a:cubicBezTo>
                    <a:cubicBezTo>
                      <a:pt x="1009" y="70"/>
                      <a:pt x="1009" y="71"/>
                      <a:pt x="1008" y="72"/>
                    </a:cubicBezTo>
                    <a:cubicBezTo>
                      <a:pt x="1009" y="72"/>
                      <a:pt x="1010" y="73"/>
                      <a:pt x="1011" y="73"/>
                    </a:cubicBezTo>
                    <a:cubicBezTo>
                      <a:pt x="1010" y="73"/>
                      <a:pt x="1009" y="76"/>
                      <a:pt x="1009" y="76"/>
                    </a:cubicBezTo>
                    <a:cubicBezTo>
                      <a:pt x="1008" y="76"/>
                      <a:pt x="1007" y="74"/>
                      <a:pt x="1007" y="74"/>
                    </a:cubicBezTo>
                    <a:cubicBezTo>
                      <a:pt x="1006" y="74"/>
                      <a:pt x="1004" y="72"/>
                      <a:pt x="1004" y="72"/>
                    </a:cubicBezTo>
                    <a:cubicBezTo>
                      <a:pt x="1004" y="72"/>
                      <a:pt x="1006" y="70"/>
                      <a:pt x="1006" y="70"/>
                    </a:cubicBezTo>
                    <a:cubicBezTo>
                      <a:pt x="1006" y="70"/>
                      <a:pt x="1008" y="68"/>
                      <a:pt x="1008" y="68"/>
                    </a:cubicBezTo>
                    <a:cubicBezTo>
                      <a:pt x="1008" y="67"/>
                      <a:pt x="1006" y="67"/>
                      <a:pt x="1006" y="66"/>
                    </a:cubicBezTo>
                    <a:cubicBezTo>
                      <a:pt x="1005" y="65"/>
                      <a:pt x="1007" y="64"/>
                      <a:pt x="1007" y="64"/>
                    </a:cubicBezTo>
                    <a:cubicBezTo>
                      <a:pt x="1007" y="63"/>
                      <a:pt x="1009" y="62"/>
                      <a:pt x="1009" y="62"/>
                    </a:cubicBezTo>
                    <a:cubicBezTo>
                      <a:pt x="1009" y="61"/>
                      <a:pt x="1007" y="60"/>
                      <a:pt x="1007" y="60"/>
                    </a:cubicBezTo>
                    <a:cubicBezTo>
                      <a:pt x="1007" y="59"/>
                      <a:pt x="1005" y="59"/>
                      <a:pt x="1005" y="58"/>
                    </a:cubicBezTo>
                    <a:cubicBezTo>
                      <a:pt x="1003" y="60"/>
                      <a:pt x="1002" y="61"/>
                      <a:pt x="1001" y="63"/>
                    </a:cubicBezTo>
                    <a:cubicBezTo>
                      <a:pt x="1001" y="63"/>
                      <a:pt x="1000" y="64"/>
                      <a:pt x="999" y="65"/>
                    </a:cubicBezTo>
                    <a:cubicBezTo>
                      <a:pt x="999" y="65"/>
                      <a:pt x="998" y="67"/>
                      <a:pt x="998" y="67"/>
                    </a:cubicBezTo>
                    <a:cubicBezTo>
                      <a:pt x="998" y="68"/>
                      <a:pt x="1000" y="68"/>
                      <a:pt x="1000" y="69"/>
                    </a:cubicBezTo>
                    <a:cubicBezTo>
                      <a:pt x="1000" y="70"/>
                      <a:pt x="998" y="70"/>
                      <a:pt x="998" y="71"/>
                    </a:cubicBezTo>
                    <a:cubicBezTo>
                      <a:pt x="997" y="70"/>
                      <a:pt x="997" y="70"/>
                      <a:pt x="996" y="69"/>
                    </a:cubicBezTo>
                    <a:cubicBezTo>
                      <a:pt x="996" y="69"/>
                      <a:pt x="994" y="68"/>
                      <a:pt x="994" y="68"/>
                    </a:cubicBezTo>
                    <a:cubicBezTo>
                      <a:pt x="994" y="67"/>
                      <a:pt x="996" y="66"/>
                      <a:pt x="995" y="65"/>
                    </a:cubicBezTo>
                    <a:cubicBezTo>
                      <a:pt x="995" y="65"/>
                      <a:pt x="994" y="64"/>
                      <a:pt x="993" y="64"/>
                    </a:cubicBezTo>
                    <a:cubicBezTo>
                      <a:pt x="993" y="63"/>
                      <a:pt x="991" y="62"/>
                      <a:pt x="991" y="62"/>
                    </a:cubicBezTo>
                    <a:cubicBezTo>
                      <a:pt x="991" y="61"/>
                      <a:pt x="993" y="60"/>
                      <a:pt x="993" y="60"/>
                    </a:cubicBezTo>
                    <a:cubicBezTo>
                      <a:pt x="993" y="59"/>
                      <a:pt x="991" y="59"/>
                      <a:pt x="990" y="58"/>
                    </a:cubicBezTo>
                    <a:cubicBezTo>
                      <a:pt x="990" y="57"/>
                      <a:pt x="992" y="56"/>
                      <a:pt x="992" y="56"/>
                    </a:cubicBezTo>
                    <a:cubicBezTo>
                      <a:pt x="992" y="55"/>
                      <a:pt x="990" y="55"/>
                      <a:pt x="990" y="54"/>
                    </a:cubicBezTo>
                    <a:cubicBezTo>
                      <a:pt x="990" y="55"/>
                      <a:pt x="988" y="56"/>
                      <a:pt x="988" y="56"/>
                    </a:cubicBezTo>
                    <a:cubicBezTo>
                      <a:pt x="988" y="57"/>
                      <a:pt x="991" y="58"/>
                      <a:pt x="990" y="58"/>
                    </a:cubicBezTo>
                    <a:cubicBezTo>
                      <a:pt x="990" y="59"/>
                      <a:pt x="989" y="60"/>
                      <a:pt x="989" y="60"/>
                    </a:cubicBezTo>
                    <a:cubicBezTo>
                      <a:pt x="988" y="61"/>
                      <a:pt x="987" y="62"/>
                      <a:pt x="987" y="62"/>
                    </a:cubicBezTo>
                    <a:cubicBezTo>
                      <a:pt x="987" y="63"/>
                      <a:pt x="985" y="64"/>
                      <a:pt x="985" y="65"/>
                    </a:cubicBezTo>
                    <a:cubicBezTo>
                      <a:pt x="985" y="65"/>
                      <a:pt x="988" y="66"/>
                      <a:pt x="988" y="66"/>
                    </a:cubicBezTo>
                    <a:cubicBezTo>
                      <a:pt x="987" y="67"/>
                      <a:pt x="986" y="68"/>
                      <a:pt x="986" y="69"/>
                    </a:cubicBezTo>
                    <a:cubicBezTo>
                      <a:pt x="985" y="69"/>
                      <a:pt x="985" y="70"/>
                      <a:pt x="984" y="71"/>
                    </a:cubicBezTo>
                    <a:cubicBezTo>
                      <a:pt x="984" y="71"/>
                      <a:pt x="982" y="69"/>
                      <a:pt x="982" y="69"/>
                    </a:cubicBezTo>
                    <a:cubicBezTo>
                      <a:pt x="981" y="69"/>
                      <a:pt x="981" y="71"/>
                      <a:pt x="980" y="71"/>
                    </a:cubicBezTo>
                    <a:cubicBezTo>
                      <a:pt x="979" y="71"/>
                      <a:pt x="979" y="70"/>
                      <a:pt x="978" y="70"/>
                    </a:cubicBezTo>
                    <a:cubicBezTo>
                      <a:pt x="977" y="70"/>
                      <a:pt x="977" y="71"/>
                      <a:pt x="976" y="72"/>
                    </a:cubicBezTo>
                    <a:cubicBezTo>
                      <a:pt x="976" y="72"/>
                      <a:pt x="974" y="70"/>
                      <a:pt x="974" y="70"/>
                    </a:cubicBezTo>
                    <a:cubicBezTo>
                      <a:pt x="974" y="70"/>
                      <a:pt x="976" y="68"/>
                      <a:pt x="976" y="68"/>
                    </a:cubicBezTo>
                    <a:cubicBezTo>
                      <a:pt x="976" y="68"/>
                      <a:pt x="977" y="66"/>
                      <a:pt x="977" y="66"/>
                    </a:cubicBezTo>
                    <a:cubicBezTo>
                      <a:pt x="978" y="66"/>
                      <a:pt x="980" y="68"/>
                      <a:pt x="980" y="67"/>
                    </a:cubicBezTo>
                    <a:cubicBezTo>
                      <a:pt x="980" y="67"/>
                      <a:pt x="981" y="66"/>
                      <a:pt x="981" y="65"/>
                    </a:cubicBezTo>
                    <a:cubicBezTo>
                      <a:pt x="982" y="64"/>
                      <a:pt x="983" y="64"/>
                      <a:pt x="983" y="63"/>
                    </a:cubicBezTo>
                    <a:cubicBezTo>
                      <a:pt x="983" y="63"/>
                      <a:pt x="985" y="61"/>
                      <a:pt x="985" y="61"/>
                    </a:cubicBezTo>
                    <a:cubicBezTo>
                      <a:pt x="985" y="61"/>
                      <a:pt x="983" y="59"/>
                      <a:pt x="983" y="59"/>
                    </a:cubicBezTo>
                    <a:cubicBezTo>
                      <a:pt x="982" y="59"/>
                      <a:pt x="981" y="61"/>
                      <a:pt x="981" y="61"/>
                    </a:cubicBezTo>
                    <a:cubicBezTo>
                      <a:pt x="980" y="61"/>
                      <a:pt x="979" y="60"/>
                      <a:pt x="979" y="60"/>
                    </a:cubicBezTo>
                    <a:cubicBezTo>
                      <a:pt x="978" y="59"/>
                      <a:pt x="977" y="58"/>
                      <a:pt x="976" y="58"/>
                    </a:cubicBezTo>
                    <a:cubicBezTo>
                      <a:pt x="976" y="58"/>
                      <a:pt x="975" y="56"/>
                      <a:pt x="974" y="56"/>
                    </a:cubicBezTo>
                    <a:cubicBezTo>
                      <a:pt x="974" y="56"/>
                      <a:pt x="973" y="58"/>
                      <a:pt x="972" y="58"/>
                    </a:cubicBezTo>
                    <a:cubicBezTo>
                      <a:pt x="972" y="58"/>
                      <a:pt x="971" y="57"/>
                      <a:pt x="970" y="57"/>
                    </a:cubicBezTo>
                    <a:cubicBezTo>
                      <a:pt x="970" y="57"/>
                      <a:pt x="969" y="58"/>
                      <a:pt x="969" y="59"/>
                    </a:cubicBezTo>
                    <a:cubicBezTo>
                      <a:pt x="968" y="60"/>
                      <a:pt x="967" y="60"/>
                      <a:pt x="967" y="61"/>
                    </a:cubicBezTo>
                    <a:cubicBezTo>
                      <a:pt x="966" y="62"/>
                      <a:pt x="966" y="63"/>
                      <a:pt x="965" y="63"/>
                    </a:cubicBezTo>
                    <a:cubicBezTo>
                      <a:pt x="965" y="64"/>
                      <a:pt x="964" y="65"/>
                      <a:pt x="963" y="66"/>
                    </a:cubicBezTo>
                    <a:cubicBezTo>
                      <a:pt x="963" y="66"/>
                      <a:pt x="962" y="68"/>
                      <a:pt x="962" y="68"/>
                    </a:cubicBezTo>
                    <a:cubicBezTo>
                      <a:pt x="961" y="68"/>
                      <a:pt x="961" y="70"/>
                      <a:pt x="960" y="70"/>
                    </a:cubicBezTo>
                    <a:cubicBezTo>
                      <a:pt x="960" y="70"/>
                      <a:pt x="958" y="69"/>
                      <a:pt x="958" y="68"/>
                    </a:cubicBezTo>
                    <a:cubicBezTo>
                      <a:pt x="958" y="68"/>
                      <a:pt x="959" y="67"/>
                      <a:pt x="960" y="66"/>
                    </a:cubicBezTo>
                    <a:cubicBezTo>
                      <a:pt x="960" y="65"/>
                      <a:pt x="961" y="65"/>
                      <a:pt x="961" y="64"/>
                    </a:cubicBezTo>
                    <a:cubicBezTo>
                      <a:pt x="962" y="63"/>
                      <a:pt x="962" y="62"/>
                      <a:pt x="963" y="62"/>
                    </a:cubicBezTo>
                    <a:cubicBezTo>
                      <a:pt x="962" y="61"/>
                      <a:pt x="961" y="61"/>
                      <a:pt x="961" y="60"/>
                    </a:cubicBezTo>
                    <a:cubicBezTo>
                      <a:pt x="960" y="60"/>
                      <a:pt x="959" y="58"/>
                      <a:pt x="958" y="58"/>
                    </a:cubicBezTo>
                    <a:cubicBezTo>
                      <a:pt x="958" y="58"/>
                      <a:pt x="957" y="60"/>
                      <a:pt x="957" y="61"/>
                    </a:cubicBezTo>
                    <a:cubicBezTo>
                      <a:pt x="956" y="61"/>
                      <a:pt x="955" y="59"/>
                      <a:pt x="955" y="59"/>
                    </a:cubicBezTo>
                    <a:cubicBezTo>
                      <a:pt x="954" y="59"/>
                      <a:pt x="953" y="61"/>
                      <a:pt x="953" y="61"/>
                    </a:cubicBezTo>
                    <a:cubicBezTo>
                      <a:pt x="952" y="61"/>
                      <a:pt x="951" y="60"/>
                      <a:pt x="951" y="59"/>
                    </a:cubicBezTo>
                    <a:cubicBezTo>
                      <a:pt x="950" y="59"/>
                      <a:pt x="949" y="58"/>
                      <a:pt x="948" y="58"/>
                    </a:cubicBezTo>
                    <a:cubicBezTo>
                      <a:pt x="948" y="58"/>
                      <a:pt x="947" y="56"/>
                      <a:pt x="946" y="56"/>
                    </a:cubicBezTo>
                    <a:cubicBezTo>
                      <a:pt x="946" y="56"/>
                      <a:pt x="945" y="58"/>
                      <a:pt x="944" y="58"/>
                    </a:cubicBezTo>
                    <a:cubicBezTo>
                      <a:pt x="944" y="58"/>
                      <a:pt x="943" y="56"/>
                      <a:pt x="942" y="56"/>
                    </a:cubicBezTo>
                    <a:cubicBezTo>
                      <a:pt x="942" y="57"/>
                      <a:pt x="941" y="59"/>
                      <a:pt x="940" y="59"/>
                    </a:cubicBezTo>
                    <a:cubicBezTo>
                      <a:pt x="940" y="59"/>
                      <a:pt x="939" y="57"/>
                      <a:pt x="938" y="57"/>
                    </a:cubicBezTo>
                    <a:cubicBezTo>
                      <a:pt x="938" y="57"/>
                      <a:pt x="937" y="59"/>
                      <a:pt x="937" y="59"/>
                    </a:cubicBezTo>
                    <a:cubicBezTo>
                      <a:pt x="936" y="59"/>
                      <a:pt x="935" y="57"/>
                      <a:pt x="934" y="58"/>
                    </a:cubicBezTo>
                    <a:cubicBezTo>
                      <a:pt x="934" y="58"/>
                      <a:pt x="933" y="60"/>
                      <a:pt x="933" y="60"/>
                    </a:cubicBezTo>
                    <a:cubicBezTo>
                      <a:pt x="932" y="60"/>
                      <a:pt x="931" y="58"/>
                      <a:pt x="930" y="58"/>
                    </a:cubicBezTo>
                    <a:cubicBezTo>
                      <a:pt x="930" y="58"/>
                      <a:pt x="929" y="60"/>
                      <a:pt x="929" y="60"/>
                    </a:cubicBezTo>
                    <a:cubicBezTo>
                      <a:pt x="929" y="61"/>
                      <a:pt x="931" y="61"/>
                      <a:pt x="931" y="62"/>
                    </a:cubicBezTo>
                    <a:cubicBezTo>
                      <a:pt x="931" y="62"/>
                      <a:pt x="929" y="64"/>
                      <a:pt x="929" y="64"/>
                    </a:cubicBezTo>
                    <a:cubicBezTo>
                      <a:pt x="929" y="64"/>
                      <a:pt x="927" y="62"/>
                      <a:pt x="927" y="63"/>
                    </a:cubicBezTo>
                    <a:cubicBezTo>
                      <a:pt x="926" y="63"/>
                      <a:pt x="926" y="65"/>
                      <a:pt x="925" y="65"/>
                    </a:cubicBezTo>
                    <a:cubicBezTo>
                      <a:pt x="925" y="64"/>
                      <a:pt x="923" y="64"/>
                      <a:pt x="923" y="63"/>
                    </a:cubicBezTo>
                    <a:cubicBezTo>
                      <a:pt x="923" y="63"/>
                      <a:pt x="925" y="61"/>
                      <a:pt x="925" y="61"/>
                    </a:cubicBezTo>
                    <a:cubicBezTo>
                      <a:pt x="925" y="60"/>
                      <a:pt x="926" y="59"/>
                      <a:pt x="926" y="59"/>
                    </a:cubicBezTo>
                    <a:cubicBezTo>
                      <a:pt x="927" y="58"/>
                      <a:pt x="928" y="57"/>
                      <a:pt x="928" y="56"/>
                    </a:cubicBezTo>
                    <a:cubicBezTo>
                      <a:pt x="928" y="56"/>
                      <a:pt x="926" y="55"/>
                      <a:pt x="926" y="55"/>
                    </a:cubicBezTo>
                    <a:cubicBezTo>
                      <a:pt x="926" y="54"/>
                      <a:pt x="928" y="53"/>
                      <a:pt x="928" y="52"/>
                    </a:cubicBezTo>
                    <a:cubicBezTo>
                      <a:pt x="928" y="52"/>
                      <a:pt x="925" y="51"/>
                      <a:pt x="925" y="51"/>
                    </a:cubicBezTo>
                    <a:cubicBezTo>
                      <a:pt x="926" y="50"/>
                      <a:pt x="927" y="49"/>
                      <a:pt x="927" y="48"/>
                    </a:cubicBezTo>
                    <a:cubicBezTo>
                      <a:pt x="928" y="48"/>
                      <a:pt x="928" y="47"/>
                      <a:pt x="929" y="46"/>
                    </a:cubicBezTo>
                    <a:cubicBezTo>
                      <a:pt x="929" y="46"/>
                      <a:pt x="930" y="44"/>
                      <a:pt x="930" y="44"/>
                    </a:cubicBezTo>
                    <a:cubicBezTo>
                      <a:pt x="930" y="44"/>
                      <a:pt x="929" y="42"/>
                      <a:pt x="928" y="42"/>
                    </a:cubicBezTo>
                    <a:cubicBezTo>
                      <a:pt x="928" y="42"/>
                      <a:pt x="927" y="44"/>
                      <a:pt x="927" y="45"/>
                    </a:cubicBezTo>
                    <a:cubicBezTo>
                      <a:pt x="926" y="45"/>
                      <a:pt x="924" y="43"/>
                      <a:pt x="924" y="43"/>
                    </a:cubicBezTo>
                    <a:cubicBezTo>
                      <a:pt x="924" y="43"/>
                      <a:pt x="923" y="45"/>
                      <a:pt x="923" y="45"/>
                    </a:cubicBezTo>
                    <a:cubicBezTo>
                      <a:pt x="923" y="46"/>
                      <a:pt x="925" y="46"/>
                      <a:pt x="925" y="47"/>
                    </a:cubicBezTo>
                    <a:cubicBezTo>
                      <a:pt x="925" y="47"/>
                      <a:pt x="923" y="48"/>
                      <a:pt x="923" y="49"/>
                    </a:cubicBezTo>
                    <a:cubicBezTo>
                      <a:pt x="923" y="50"/>
                      <a:pt x="925" y="50"/>
                      <a:pt x="925" y="51"/>
                    </a:cubicBezTo>
                    <a:cubicBezTo>
                      <a:pt x="925" y="51"/>
                      <a:pt x="924" y="52"/>
                      <a:pt x="924" y="53"/>
                    </a:cubicBezTo>
                    <a:cubicBezTo>
                      <a:pt x="924" y="53"/>
                      <a:pt x="926" y="54"/>
                      <a:pt x="926" y="55"/>
                    </a:cubicBezTo>
                    <a:cubicBezTo>
                      <a:pt x="926" y="55"/>
                      <a:pt x="925" y="56"/>
                      <a:pt x="924" y="57"/>
                    </a:cubicBezTo>
                    <a:cubicBezTo>
                      <a:pt x="924" y="57"/>
                      <a:pt x="923" y="59"/>
                      <a:pt x="923" y="59"/>
                    </a:cubicBezTo>
                    <a:cubicBezTo>
                      <a:pt x="922" y="59"/>
                      <a:pt x="920" y="58"/>
                      <a:pt x="920" y="57"/>
                    </a:cubicBezTo>
                    <a:cubicBezTo>
                      <a:pt x="920" y="57"/>
                      <a:pt x="919" y="56"/>
                      <a:pt x="918" y="56"/>
                    </a:cubicBezTo>
                    <a:cubicBezTo>
                      <a:pt x="918" y="56"/>
                      <a:pt x="916" y="54"/>
                      <a:pt x="916" y="54"/>
                    </a:cubicBezTo>
                    <a:cubicBezTo>
                      <a:pt x="915" y="54"/>
                      <a:pt x="914" y="56"/>
                      <a:pt x="914" y="56"/>
                    </a:cubicBezTo>
                    <a:cubicBezTo>
                      <a:pt x="914" y="57"/>
                      <a:pt x="913" y="58"/>
                      <a:pt x="912" y="58"/>
                    </a:cubicBezTo>
                    <a:cubicBezTo>
                      <a:pt x="912" y="59"/>
                      <a:pt x="910" y="57"/>
                      <a:pt x="910" y="57"/>
                    </a:cubicBezTo>
                    <a:cubicBezTo>
                      <a:pt x="910" y="57"/>
                      <a:pt x="908" y="55"/>
                      <a:pt x="908" y="55"/>
                    </a:cubicBezTo>
                    <a:cubicBezTo>
                      <a:pt x="908" y="55"/>
                      <a:pt x="906" y="57"/>
                      <a:pt x="906" y="57"/>
                    </a:cubicBezTo>
                    <a:cubicBezTo>
                      <a:pt x="906" y="57"/>
                      <a:pt x="905" y="60"/>
                      <a:pt x="905" y="60"/>
                    </a:cubicBezTo>
                    <a:cubicBezTo>
                      <a:pt x="904" y="59"/>
                      <a:pt x="903" y="58"/>
                      <a:pt x="902" y="58"/>
                    </a:cubicBezTo>
                    <a:cubicBezTo>
                      <a:pt x="902" y="57"/>
                      <a:pt x="901" y="57"/>
                      <a:pt x="900" y="56"/>
                    </a:cubicBezTo>
                    <a:cubicBezTo>
                      <a:pt x="900" y="56"/>
                      <a:pt x="898" y="55"/>
                      <a:pt x="898" y="54"/>
                    </a:cubicBezTo>
                    <a:cubicBezTo>
                      <a:pt x="898" y="54"/>
                      <a:pt x="899" y="52"/>
                      <a:pt x="900" y="52"/>
                    </a:cubicBezTo>
                    <a:cubicBezTo>
                      <a:pt x="899" y="52"/>
                      <a:pt x="898" y="50"/>
                      <a:pt x="897" y="50"/>
                    </a:cubicBezTo>
                    <a:cubicBezTo>
                      <a:pt x="897" y="51"/>
                      <a:pt x="896" y="52"/>
                      <a:pt x="896" y="53"/>
                    </a:cubicBezTo>
                    <a:cubicBezTo>
                      <a:pt x="895" y="53"/>
                      <a:pt x="895" y="54"/>
                      <a:pt x="894" y="55"/>
                    </a:cubicBezTo>
                    <a:cubicBezTo>
                      <a:pt x="893" y="56"/>
                      <a:pt x="893" y="56"/>
                      <a:pt x="892" y="57"/>
                    </a:cubicBezTo>
                    <a:cubicBezTo>
                      <a:pt x="892" y="58"/>
                      <a:pt x="891" y="59"/>
                      <a:pt x="890" y="59"/>
                    </a:cubicBezTo>
                    <a:cubicBezTo>
                      <a:pt x="890" y="59"/>
                      <a:pt x="889" y="58"/>
                      <a:pt x="888" y="58"/>
                    </a:cubicBezTo>
                    <a:cubicBezTo>
                      <a:pt x="888" y="58"/>
                      <a:pt x="886" y="56"/>
                      <a:pt x="886" y="56"/>
                    </a:cubicBezTo>
                    <a:cubicBezTo>
                      <a:pt x="886" y="56"/>
                      <a:pt x="888" y="54"/>
                      <a:pt x="888" y="54"/>
                    </a:cubicBezTo>
                    <a:cubicBezTo>
                      <a:pt x="887" y="54"/>
                      <a:pt x="886" y="52"/>
                      <a:pt x="885" y="52"/>
                    </a:cubicBezTo>
                    <a:cubicBezTo>
                      <a:pt x="885" y="52"/>
                      <a:pt x="884" y="54"/>
                      <a:pt x="884" y="54"/>
                    </a:cubicBezTo>
                    <a:cubicBezTo>
                      <a:pt x="883" y="55"/>
                      <a:pt x="883" y="56"/>
                      <a:pt x="882" y="57"/>
                    </a:cubicBezTo>
                    <a:cubicBezTo>
                      <a:pt x="882" y="57"/>
                      <a:pt x="881" y="59"/>
                      <a:pt x="880" y="59"/>
                    </a:cubicBezTo>
                    <a:cubicBezTo>
                      <a:pt x="880" y="59"/>
                      <a:pt x="878" y="57"/>
                      <a:pt x="878" y="57"/>
                    </a:cubicBezTo>
                    <a:cubicBezTo>
                      <a:pt x="878" y="57"/>
                      <a:pt x="876" y="59"/>
                      <a:pt x="876" y="59"/>
                    </a:cubicBezTo>
                    <a:cubicBezTo>
                      <a:pt x="877" y="60"/>
                      <a:pt x="879" y="61"/>
                      <a:pt x="879" y="61"/>
                    </a:cubicBezTo>
                    <a:cubicBezTo>
                      <a:pt x="879" y="62"/>
                      <a:pt x="877" y="63"/>
                      <a:pt x="877" y="63"/>
                    </a:cubicBezTo>
                    <a:cubicBezTo>
                      <a:pt x="876" y="64"/>
                      <a:pt x="876" y="65"/>
                      <a:pt x="875" y="65"/>
                    </a:cubicBezTo>
                    <a:cubicBezTo>
                      <a:pt x="875" y="66"/>
                      <a:pt x="874" y="68"/>
                      <a:pt x="874" y="68"/>
                    </a:cubicBezTo>
                    <a:cubicBezTo>
                      <a:pt x="873" y="68"/>
                      <a:pt x="872" y="66"/>
                      <a:pt x="871" y="66"/>
                    </a:cubicBezTo>
                    <a:cubicBezTo>
                      <a:pt x="871" y="66"/>
                      <a:pt x="870" y="68"/>
                      <a:pt x="870" y="68"/>
                    </a:cubicBezTo>
                    <a:cubicBezTo>
                      <a:pt x="868" y="67"/>
                      <a:pt x="867" y="66"/>
                      <a:pt x="865" y="65"/>
                    </a:cubicBezTo>
                    <a:cubicBezTo>
                      <a:pt x="866" y="64"/>
                      <a:pt x="866" y="63"/>
                      <a:pt x="867" y="63"/>
                    </a:cubicBezTo>
                    <a:cubicBezTo>
                      <a:pt x="867" y="62"/>
                      <a:pt x="869" y="61"/>
                      <a:pt x="869" y="60"/>
                    </a:cubicBezTo>
                    <a:cubicBezTo>
                      <a:pt x="869" y="60"/>
                      <a:pt x="866" y="59"/>
                      <a:pt x="866" y="59"/>
                    </a:cubicBezTo>
                    <a:cubicBezTo>
                      <a:pt x="867" y="58"/>
                      <a:pt x="868" y="56"/>
                      <a:pt x="868" y="56"/>
                    </a:cubicBezTo>
                    <a:cubicBezTo>
                      <a:pt x="869" y="56"/>
                      <a:pt x="870" y="58"/>
                      <a:pt x="870" y="58"/>
                    </a:cubicBezTo>
                    <a:cubicBezTo>
                      <a:pt x="871" y="58"/>
                      <a:pt x="872" y="59"/>
                      <a:pt x="873" y="60"/>
                    </a:cubicBezTo>
                    <a:cubicBezTo>
                      <a:pt x="873" y="60"/>
                      <a:pt x="874" y="61"/>
                      <a:pt x="875" y="62"/>
                    </a:cubicBezTo>
                    <a:cubicBezTo>
                      <a:pt x="875" y="61"/>
                      <a:pt x="877" y="60"/>
                      <a:pt x="876" y="59"/>
                    </a:cubicBezTo>
                    <a:cubicBezTo>
                      <a:pt x="876" y="59"/>
                      <a:pt x="874" y="58"/>
                      <a:pt x="874" y="58"/>
                    </a:cubicBezTo>
                    <a:cubicBezTo>
                      <a:pt x="874" y="57"/>
                      <a:pt x="876" y="56"/>
                      <a:pt x="876" y="55"/>
                    </a:cubicBezTo>
                    <a:cubicBezTo>
                      <a:pt x="876" y="55"/>
                      <a:pt x="874" y="54"/>
                      <a:pt x="874" y="54"/>
                    </a:cubicBezTo>
                    <a:cubicBezTo>
                      <a:pt x="874" y="53"/>
                      <a:pt x="876" y="52"/>
                      <a:pt x="875" y="51"/>
                    </a:cubicBezTo>
                    <a:cubicBezTo>
                      <a:pt x="875" y="51"/>
                      <a:pt x="874" y="50"/>
                      <a:pt x="873" y="50"/>
                    </a:cubicBezTo>
                    <a:cubicBezTo>
                      <a:pt x="873" y="50"/>
                      <a:pt x="872" y="52"/>
                      <a:pt x="871" y="52"/>
                    </a:cubicBezTo>
                    <a:cubicBezTo>
                      <a:pt x="871" y="52"/>
                      <a:pt x="870" y="50"/>
                      <a:pt x="869" y="50"/>
                    </a:cubicBezTo>
                    <a:cubicBezTo>
                      <a:pt x="869" y="51"/>
                      <a:pt x="868" y="52"/>
                      <a:pt x="868" y="52"/>
                    </a:cubicBezTo>
                    <a:cubicBezTo>
                      <a:pt x="867" y="53"/>
                      <a:pt x="866" y="55"/>
                      <a:pt x="866" y="55"/>
                    </a:cubicBezTo>
                    <a:cubicBezTo>
                      <a:pt x="865" y="55"/>
                      <a:pt x="864" y="53"/>
                      <a:pt x="864" y="53"/>
                    </a:cubicBezTo>
                    <a:cubicBezTo>
                      <a:pt x="863" y="52"/>
                      <a:pt x="862" y="52"/>
                      <a:pt x="861" y="51"/>
                    </a:cubicBezTo>
                    <a:cubicBezTo>
                      <a:pt x="861" y="51"/>
                      <a:pt x="859" y="50"/>
                      <a:pt x="859" y="50"/>
                    </a:cubicBezTo>
                    <a:cubicBezTo>
                      <a:pt x="859" y="50"/>
                      <a:pt x="858" y="51"/>
                      <a:pt x="857" y="52"/>
                    </a:cubicBezTo>
                    <a:cubicBezTo>
                      <a:pt x="857" y="53"/>
                      <a:pt x="856" y="53"/>
                      <a:pt x="856" y="54"/>
                    </a:cubicBezTo>
                    <a:cubicBezTo>
                      <a:pt x="855" y="55"/>
                      <a:pt x="855" y="56"/>
                      <a:pt x="854" y="56"/>
                    </a:cubicBezTo>
                    <a:cubicBezTo>
                      <a:pt x="853" y="57"/>
                      <a:pt x="853" y="58"/>
                      <a:pt x="852" y="59"/>
                    </a:cubicBezTo>
                    <a:cubicBezTo>
                      <a:pt x="852" y="59"/>
                      <a:pt x="851" y="61"/>
                      <a:pt x="851" y="61"/>
                    </a:cubicBezTo>
                    <a:cubicBezTo>
                      <a:pt x="850" y="61"/>
                      <a:pt x="849" y="59"/>
                      <a:pt x="848" y="59"/>
                    </a:cubicBezTo>
                    <a:cubicBezTo>
                      <a:pt x="848" y="58"/>
                      <a:pt x="847" y="58"/>
                      <a:pt x="846" y="57"/>
                    </a:cubicBezTo>
                    <a:cubicBezTo>
                      <a:pt x="846" y="57"/>
                      <a:pt x="844" y="56"/>
                      <a:pt x="844" y="56"/>
                    </a:cubicBezTo>
                    <a:cubicBezTo>
                      <a:pt x="843" y="56"/>
                      <a:pt x="842" y="54"/>
                      <a:pt x="842" y="54"/>
                    </a:cubicBezTo>
                    <a:cubicBezTo>
                      <a:pt x="841" y="54"/>
                      <a:pt x="840" y="56"/>
                      <a:pt x="840" y="56"/>
                    </a:cubicBezTo>
                    <a:cubicBezTo>
                      <a:pt x="840" y="57"/>
                      <a:pt x="839" y="58"/>
                      <a:pt x="838" y="58"/>
                    </a:cubicBezTo>
                    <a:cubicBezTo>
                      <a:pt x="838" y="59"/>
                      <a:pt x="837" y="57"/>
                      <a:pt x="836" y="57"/>
                    </a:cubicBezTo>
                    <a:cubicBezTo>
                      <a:pt x="835" y="57"/>
                      <a:pt x="835" y="59"/>
                      <a:pt x="834" y="59"/>
                    </a:cubicBezTo>
                    <a:cubicBezTo>
                      <a:pt x="834" y="59"/>
                      <a:pt x="833" y="57"/>
                      <a:pt x="832" y="57"/>
                    </a:cubicBezTo>
                    <a:cubicBezTo>
                      <a:pt x="832" y="57"/>
                      <a:pt x="831" y="59"/>
                      <a:pt x="830" y="59"/>
                    </a:cubicBezTo>
                    <a:cubicBezTo>
                      <a:pt x="830" y="60"/>
                      <a:pt x="829" y="62"/>
                      <a:pt x="829" y="62"/>
                    </a:cubicBezTo>
                    <a:cubicBezTo>
                      <a:pt x="828" y="62"/>
                      <a:pt x="827" y="60"/>
                      <a:pt x="826" y="60"/>
                    </a:cubicBezTo>
                    <a:cubicBezTo>
                      <a:pt x="826" y="60"/>
                      <a:pt x="825" y="62"/>
                      <a:pt x="825" y="62"/>
                    </a:cubicBezTo>
                    <a:cubicBezTo>
                      <a:pt x="824" y="62"/>
                      <a:pt x="823" y="60"/>
                      <a:pt x="823" y="61"/>
                    </a:cubicBezTo>
                    <a:cubicBezTo>
                      <a:pt x="822" y="61"/>
                      <a:pt x="822" y="62"/>
                      <a:pt x="821" y="63"/>
                    </a:cubicBezTo>
                    <a:cubicBezTo>
                      <a:pt x="820" y="63"/>
                      <a:pt x="820" y="64"/>
                      <a:pt x="819" y="65"/>
                    </a:cubicBezTo>
                    <a:cubicBezTo>
                      <a:pt x="819" y="65"/>
                      <a:pt x="817" y="63"/>
                      <a:pt x="817" y="63"/>
                    </a:cubicBezTo>
                    <a:cubicBezTo>
                      <a:pt x="817" y="63"/>
                      <a:pt x="818" y="61"/>
                      <a:pt x="819" y="61"/>
                    </a:cubicBezTo>
                    <a:cubicBezTo>
                      <a:pt x="819" y="61"/>
                      <a:pt x="820" y="59"/>
                      <a:pt x="820" y="59"/>
                    </a:cubicBezTo>
                    <a:cubicBezTo>
                      <a:pt x="821" y="59"/>
                      <a:pt x="822" y="61"/>
                      <a:pt x="823" y="61"/>
                    </a:cubicBezTo>
                    <a:cubicBezTo>
                      <a:pt x="823" y="60"/>
                      <a:pt x="824" y="59"/>
                      <a:pt x="824" y="58"/>
                    </a:cubicBezTo>
                    <a:cubicBezTo>
                      <a:pt x="825" y="58"/>
                      <a:pt x="825" y="57"/>
                      <a:pt x="826" y="56"/>
                    </a:cubicBezTo>
                    <a:cubicBezTo>
                      <a:pt x="826" y="55"/>
                      <a:pt x="827" y="55"/>
                      <a:pt x="828" y="54"/>
                    </a:cubicBezTo>
                    <a:cubicBezTo>
                      <a:pt x="828" y="53"/>
                      <a:pt x="829" y="52"/>
                      <a:pt x="829" y="52"/>
                    </a:cubicBezTo>
                    <a:cubicBezTo>
                      <a:pt x="830" y="52"/>
                      <a:pt x="831" y="53"/>
                      <a:pt x="832" y="53"/>
                    </a:cubicBezTo>
                    <a:cubicBezTo>
                      <a:pt x="832" y="53"/>
                      <a:pt x="834" y="55"/>
                      <a:pt x="834" y="55"/>
                    </a:cubicBezTo>
                    <a:cubicBezTo>
                      <a:pt x="834" y="54"/>
                      <a:pt x="835" y="53"/>
                      <a:pt x="836" y="53"/>
                    </a:cubicBezTo>
                    <a:cubicBezTo>
                      <a:pt x="836" y="53"/>
                      <a:pt x="837" y="51"/>
                      <a:pt x="837" y="51"/>
                    </a:cubicBezTo>
                    <a:cubicBezTo>
                      <a:pt x="837" y="50"/>
                      <a:pt x="835" y="49"/>
                      <a:pt x="835" y="49"/>
                    </a:cubicBezTo>
                    <a:cubicBezTo>
                      <a:pt x="835" y="48"/>
                      <a:pt x="836" y="47"/>
                      <a:pt x="837" y="47"/>
                    </a:cubicBezTo>
                    <a:cubicBezTo>
                      <a:pt x="837" y="46"/>
                      <a:pt x="838" y="45"/>
                      <a:pt x="838" y="44"/>
                    </a:cubicBezTo>
                    <a:cubicBezTo>
                      <a:pt x="839" y="44"/>
                      <a:pt x="840" y="43"/>
                      <a:pt x="840" y="42"/>
                    </a:cubicBezTo>
                    <a:cubicBezTo>
                      <a:pt x="839" y="41"/>
                      <a:pt x="837" y="40"/>
                      <a:pt x="836" y="39"/>
                    </a:cubicBezTo>
                    <a:cubicBezTo>
                      <a:pt x="835" y="38"/>
                      <a:pt x="834" y="38"/>
                      <a:pt x="833" y="37"/>
                    </a:cubicBezTo>
                    <a:cubicBezTo>
                      <a:pt x="833" y="38"/>
                      <a:pt x="832" y="39"/>
                      <a:pt x="832" y="39"/>
                    </a:cubicBezTo>
                    <a:cubicBezTo>
                      <a:pt x="832" y="40"/>
                      <a:pt x="834" y="40"/>
                      <a:pt x="834" y="41"/>
                    </a:cubicBezTo>
                    <a:cubicBezTo>
                      <a:pt x="834" y="42"/>
                      <a:pt x="832" y="43"/>
                      <a:pt x="832" y="43"/>
                    </a:cubicBezTo>
                    <a:cubicBezTo>
                      <a:pt x="832" y="43"/>
                      <a:pt x="834" y="45"/>
                      <a:pt x="834" y="45"/>
                    </a:cubicBezTo>
                    <a:cubicBezTo>
                      <a:pt x="834" y="45"/>
                      <a:pt x="833" y="47"/>
                      <a:pt x="833" y="47"/>
                    </a:cubicBezTo>
                    <a:cubicBezTo>
                      <a:pt x="832" y="47"/>
                      <a:pt x="831" y="46"/>
                      <a:pt x="831" y="45"/>
                    </a:cubicBezTo>
                    <a:cubicBezTo>
                      <a:pt x="830" y="45"/>
                      <a:pt x="829" y="44"/>
                      <a:pt x="828" y="44"/>
                    </a:cubicBezTo>
                    <a:cubicBezTo>
                      <a:pt x="828" y="44"/>
                      <a:pt x="827" y="46"/>
                      <a:pt x="827" y="46"/>
                    </a:cubicBezTo>
                    <a:cubicBezTo>
                      <a:pt x="826" y="46"/>
                      <a:pt x="825" y="44"/>
                      <a:pt x="824" y="44"/>
                    </a:cubicBezTo>
                    <a:cubicBezTo>
                      <a:pt x="824" y="44"/>
                      <a:pt x="823" y="46"/>
                      <a:pt x="823" y="46"/>
                    </a:cubicBezTo>
                    <a:cubicBezTo>
                      <a:pt x="822" y="47"/>
                      <a:pt x="821" y="49"/>
                      <a:pt x="821" y="49"/>
                    </a:cubicBezTo>
                    <a:cubicBezTo>
                      <a:pt x="821" y="49"/>
                      <a:pt x="819" y="47"/>
                      <a:pt x="819" y="47"/>
                    </a:cubicBezTo>
                    <a:cubicBezTo>
                      <a:pt x="818" y="47"/>
                      <a:pt x="817" y="49"/>
                      <a:pt x="817" y="49"/>
                    </a:cubicBezTo>
                    <a:cubicBezTo>
                      <a:pt x="816" y="50"/>
                      <a:pt x="816" y="51"/>
                      <a:pt x="815" y="51"/>
                    </a:cubicBezTo>
                    <a:cubicBezTo>
                      <a:pt x="815" y="52"/>
                      <a:pt x="814" y="53"/>
                      <a:pt x="814" y="54"/>
                    </a:cubicBezTo>
                    <a:cubicBezTo>
                      <a:pt x="813" y="54"/>
                      <a:pt x="812" y="56"/>
                      <a:pt x="812" y="56"/>
                    </a:cubicBezTo>
                    <a:cubicBezTo>
                      <a:pt x="811" y="56"/>
                      <a:pt x="810" y="54"/>
                      <a:pt x="810" y="54"/>
                    </a:cubicBezTo>
                    <a:cubicBezTo>
                      <a:pt x="809" y="54"/>
                      <a:pt x="809" y="56"/>
                      <a:pt x="808" y="56"/>
                    </a:cubicBezTo>
                    <a:cubicBezTo>
                      <a:pt x="808" y="57"/>
                      <a:pt x="806" y="55"/>
                      <a:pt x="806" y="55"/>
                    </a:cubicBezTo>
                    <a:cubicBezTo>
                      <a:pt x="805" y="55"/>
                      <a:pt x="804" y="53"/>
                      <a:pt x="803" y="53"/>
                    </a:cubicBezTo>
                    <a:cubicBezTo>
                      <a:pt x="803" y="53"/>
                      <a:pt x="805" y="51"/>
                      <a:pt x="805" y="51"/>
                    </a:cubicBezTo>
                    <a:cubicBezTo>
                      <a:pt x="806" y="50"/>
                      <a:pt x="806" y="49"/>
                      <a:pt x="807" y="49"/>
                    </a:cubicBezTo>
                    <a:cubicBezTo>
                      <a:pt x="807" y="48"/>
                      <a:pt x="808" y="47"/>
                      <a:pt x="809" y="46"/>
                    </a:cubicBezTo>
                    <a:cubicBezTo>
                      <a:pt x="808" y="46"/>
                      <a:pt x="807" y="45"/>
                      <a:pt x="806" y="45"/>
                    </a:cubicBezTo>
                    <a:cubicBezTo>
                      <a:pt x="806" y="45"/>
                      <a:pt x="805" y="47"/>
                      <a:pt x="805" y="47"/>
                    </a:cubicBezTo>
                    <a:cubicBezTo>
                      <a:pt x="804" y="47"/>
                      <a:pt x="803" y="45"/>
                      <a:pt x="802" y="45"/>
                    </a:cubicBezTo>
                    <a:cubicBezTo>
                      <a:pt x="802" y="45"/>
                      <a:pt x="801" y="47"/>
                      <a:pt x="801" y="47"/>
                    </a:cubicBezTo>
                    <a:cubicBezTo>
                      <a:pt x="800" y="48"/>
                      <a:pt x="800" y="49"/>
                      <a:pt x="799" y="50"/>
                    </a:cubicBezTo>
                    <a:cubicBezTo>
                      <a:pt x="798" y="50"/>
                      <a:pt x="798" y="51"/>
                      <a:pt x="797" y="52"/>
                    </a:cubicBezTo>
                    <a:cubicBezTo>
                      <a:pt x="797" y="51"/>
                      <a:pt x="796" y="51"/>
                      <a:pt x="795" y="50"/>
                    </a:cubicBezTo>
                    <a:cubicBezTo>
                      <a:pt x="795" y="50"/>
                      <a:pt x="793" y="48"/>
                      <a:pt x="793" y="48"/>
                    </a:cubicBezTo>
                    <a:cubicBezTo>
                      <a:pt x="792" y="49"/>
                      <a:pt x="792" y="50"/>
                      <a:pt x="791" y="51"/>
                    </a:cubicBezTo>
                    <a:cubicBezTo>
                      <a:pt x="793" y="52"/>
                      <a:pt x="794" y="53"/>
                      <a:pt x="796" y="54"/>
                    </a:cubicBezTo>
                    <a:cubicBezTo>
                      <a:pt x="796" y="55"/>
                      <a:pt x="797" y="55"/>
                      <a:pt x="798" y="56"/>
                    </a:cubicBezTo>
                    <a:cubicBezTo>
                      <a:pt x="799" y="56"/>
                      <a:pt x="799" y="57"/>
                      <a:pt x="800" y="58"/>
                    </a:cubicBezTo>
                    <a:cubicBezTo>
                      <a:pt x="800" y="58"/>
                      <a:pt x="802" y="59"/>
                      <a:pt x="802" y="59"/>
                    </a:cubicBezTo>
                    <a:cubicBezTo>
                      <a:pt x="802" y="59"/>
                      <a:pt x="804" y="57"/>
                      <a:pt x="804" y="57"/>
                    </a:cubicBezTo>
                    <a:cubicBezTo>
                      <a:pt x="804" y="57"/>
                      <a:pt x="806" y="58"/>
                      <a:pt x="806" y="59"/>
                    </a:cubicBezTo>
                    <a:cubicBezTo>
                      <a:pt x="806" y="59"/>
                      <a:pt x="805" y="61"/>
                      <a:pt x="805" y="61"/>
                    </a:cubicBezTo>
                    <a:cubicBezTo>
                      <a:pt x="804" y="61"/>
                      <a:pt x="803" y="63"/>
                      <a:pt x="803" y="63"/>
                    </a:cubicBezTo>
                    <a:cubicBezTo>
                      <a:pt x="802" y="63"/>
                      <a:pt x="801" y="62"/>
                      <a:pt x="801" y="61"/>
                    </a:cubicBezTo>
                    <a:cubicBezTo>
                      <a:pt x="800" y="62"/>
                      <a:pt x="799" y="63"/>
                      <a:pt x="799" y="64"/>
                    </a:cubicBezTo>
                    <a:cubicBezTo>
                      <a:pt x="799" y="64"/>
                      <a:pt x="797" y="66"/>
                      <a:pt x="797" y="66"/>
                    </a:cubicBezTo>
                    <a:cubicBezTo>
                      <a:pt x="796" y="66"/>
                      <a:pt x="796" y="64"/>
                      <a:pt x="795" y="64"/>
                    </a:cubicBezTo>
                    <a:cubicBezTo>
                      <a:pt x="795" y="64"/>
                      <a:pt x="793" y="67"/>
                      <a:pt x="793" y="66"/>
                    </a:cubicBezTo>
                    <a:cubicBezTo>
                      <a:pt x="793" y="66"/>
                      <a:pt x="791" y="65"/>
                      <a:pt x="791" y="65"/>
                    </a:cubicBezTo>
                    <a:cubicBezTo>
                      <a:pt x="791" y="64"/>
                      <a:pt x="793" y="63"/>
                      <a:pt x="793" y="63"/>
                    </a:cubicBezTo>
                    <a:cubicBezTo>
                      <a:pt x="793" y="62"/>
                      <a:pt x="795" y="60"/>
                      <a:pt x="794" y="60"/>
                    </a:cubicBezTo>
                    <a:cubicBezTo>
                      <a:pt x="794" y="60"/>
                      <a:pt x="792" y="59"/>
                      <a:pt x="792" y="59"/>
                    </a:cubicBezTo>
                    <a:cubicBezTo>
                      <a:pt x="792" y="59"/>
                      <a:pt x="791" y="61"/>
                      <a:pt x="791" y="61"/>
                    </a:cubicBezTo>
                    <a:cubicBezTo>
                      <a:pt x="790" y="61"/>
                      <a:pt x="789" y="60"/>
                      <a:pt x="788" y="59"/>
                    </a:cubicBezTo>
                    <a:cubicBezTo>
                      <a:pt x="788" y="59"/>
                      <a:pt x="786" y="58"/>
                      <a:pt x="786" y="57"/>
                    </a:cubicBezTo>
                    <a:cubicBezTo>
                      <a:pt x="786" y="57"/>
                      <a:pt x="788" y="55"/>
                      <a:pt x="788" y="55"/>
                    </a:cubicBezTo>
                    <a:cubicBezTo>
                      <a:pt x="788" y="54"/>
                      <a:pt x="789" y="54"/>
                      <a:pt x="789" y="53"/>
                    </a:cubicBezTo>
                    <a:cubicBezTo>
                      <a:pt x="790" y="52"/>
                      <a:pt x="791" y="51"/>
                      <a:pt x="791" y="51"/>
                    </a:cubicBezTo>
                    <a:cubicBezTo>
                      <a:pt x="791" y="50"/>
                      <a:pt x="789" y="49"/>
                      <a:pt x="789" y="49"/>
                    </a:cubicBezTo>
                    <a:cubicBezTo>
                      <a:pt x="789" y="48"/>
                      <a:pt x="791" y="47"/>
                      <a:pt x="791" y="47"/>
                    </a:cubicBezTo>
                    <a:cubicBezTo>
                      <a:pt x="791" y="46"/>
                      <a:pt x="788" y="46"/>
                      <a:pt x="788" y="45"/>
                    </a:cubicBezTo>
                    <a:cubicBezTo>
                      <a:pt x="788" y="46"/>
                      <a:pt x="787" y="47"/>
                      <a:pt x="787" y="47"/>
                    </a:cubicBezTo>
                    <a:cubicBezTo>
                      <a:pt x="786" y="48"/>
                      <a:pt x="785" y="49"/>
                      <a:pt x="785" y="50"/>
                    </a:cubicBezTo>
                    <a:cubicBezTo>
                      <a:pt x="785" y="50"/>
                      <a:pt x="787" y="51"/>
                      <a:pt x="787" y="51"/>
                    </a:cubicBezTo>
                    <a:cubicBezTo>
                      <a:pt x="787" y="52"/>
                      <a:pt x="786" y="53"/>
                      <a:pt x="786" y="53"/>
                    </a:cubicBezTo>
                    <a:cubicBezTo>
                      <a:pt x="785" y="54"/>
                      <a:pt x="784" y="52"/>
                      <a:pt x="783" y="52"/>
                    </a:cubicBezTo>
                    <a:cubicBezTo>
                      <a:pt x="782" y="53"/>
                      <a:pt x="781" y="55"/>
                      <a:pt x="780" y="56"/>
                    </a:cubicBezTo>
                    <a:cubicBezTo>
                      <a:pt x="778" y="55"/>
                      <a:pt x="777" y="54"/>
                      <a:pt x="775" y="53"/>
                    </a:cubicBezTo>
                    <a:cubicBezTo>
                      <a:pt x="777" y="51"/>
                      <a:pt x="778" y="50"/>
                      <a:pt x="779" y="48"/>
                    </a:cubicBezTo>
                    <a:cubicBezTo>
                      <a:pt x="779" y="48"/>
                      <a:pt x="780" y="50"/>
                      <a:pt x="781" y="50"/>
                    </a:cubicBezTo>
                    <a:cubicBezTo>
                      <a:pt x="781" y="50"/>
                      <a:pt x="783" y="48"/>
                      <a:pt x="783" y="48"/>
                    </a:cubicBezTo>
                    <a:cubicBezTo>
                      <a:pt x="783" y="48"/>
                      <a:pt x="781" y="46"/>
                      <a:pt x="781" y="46"/>
                    </a:cubicBezTo>
                    <a:cubicBezTo>
                      <a:pt x="780" y="46"/>
                      <a:pt x="782" y="44"/>
                      <a:pt x="782" y="44"/>
                    </a:cubicBezTo>
                    <a:cubicBezTo>
                      <a:pt x="782" y="43"/>
                      <a:pt x="780" y="43"/>
                      <a:pt x="780" y="42"/>
                    </a:cubicBezTo>
                    <a:cubicBezTo>
                      <a:pt x="779" y="44"/>
                      <a:pt x="778" y="45"/>
                      <a:pt x="777" y="47"/>
                    </a:cubicBezTo>
                    <a:cubicBezTo>
                      <a:pt x="776" y="47"/>
                      <a:pt x="776" y="48"/>
                      <a:pt x="775" y="49"/>
                    </a:cubicBezTo>
                    <a:cubicBezTo>
                      <a:pt x="775" y="49"/>
                      <a:pt x="773" y="47"/>
                      <a:pt x="773" y="47"/>
                    </a:cubicBezTo>
                    <a:cubicBezTo>
                      <a:pt x="772" y="47"/>
                      <a:pt x="771" y="49"/>
                      <a:pt x="771" y="49"/>
                    </a:cubicBezTo>
                    <a:cubicBezTo>
                      <a:pt x="771" y="50"/>
                      <a:pt x="770" y="52"/>
                      <a:pt x="769" y="52"/>
                    </a:cubicBezTo>
                    <a:cubicBezTo>
                      <a:pt x="769" y="52"/>
                      <a:pt x="767" y="50"/>
                      <a:pt x="767" y="50"/>
                    </a:cubicBezTo>
                    <a:cubicBezTo>
                      <a:pt x="767" y="50"/>
                      <a:pt x="765" y="48"/>
                      <a:pt x="765" y="48"/>
                    </a:cubicBezTo>
                    <a:cubicBezTo>
                      <a:pt x="765" y="48"/>
                      <a:pt x="763" y="50"/>
                      <a:pt x="763" y="50"/>
                    </a:cubicBezTo>
                    <a:cubicBezTo>
                      <a:pt x="763" y="51"/>
                      <a:pt x="765" y="52"/>
                      <a:pt x="765" y="52"/>
                    </a:cubicBezTo>
                    <a:cubicBezTo>
                      <a:pt x="765" y="53"/>
                      <a:pt x="764" y="54"/>
                      <a:pt x="764" y="54"/>
                    </a:cubicBezTo>
                    <a:cubicBezTo>
                      <a:pt x="763" y="55"/>
                      <a:pt x="763" y="56"/>
                      <a:pt x="762" y="57"/>
                    </a:cubicBezTo>
                    <a:cubicBezTo>
                      <a:pt x="762" y="57"/>
                      <a:pt x="760" y="55"/>
                      <a:pt x="760" y="55"/>
                    </a:cubicBezTo>
                    <a:cubicBezTo>
                      <a:pt x="759" y="55"/>
                      <a:pt x="758" y="57"/>
                      <a:pt x="758" y="57"/>
                    </a:cubicBezTo>
                    <a:cubicBezTo>
                      <a:pt x="758" y="58"/>
                      <a:pt x="756" y="59"/>
                      <a:pt x="756" y="59"/>
                    </a:cubicBezTo>
                    <a:cubicBezTo>
                      <a:pt x="756" y="60"/>
                      <a:pt x="759" y="61"/>
                      <a:pt x="758" y="61"/>
                    </a:cubicBezTo>
                    <a:cubicBezTo>
                      <a:pt x="758" y="62"/>
                      <a:pt x="757" y="63"/>
                      <a:pt x="757" y="63"/>
                    </a:cubicBezTo>
                    <a:cubicBezTo>
                      <a:pt x="756" y="64"/>
                      <a:pt x="756" y="65"/>
                      <a:pt x="755" y="66"/>
                    </a:cubicBezTo>
                    <a:cubicBezTo>
                      <a:pt x="755" y="66"/>
                      <a:pt x="753" y="64"/>
                      <a:pt x="753" y="64"/>
                    </a:cubicBezTo>
                    <a:cubicBezTo>
                      <a:pt x="753" y="64"/>
                      <a:pt x="754" y="62"/>
                      <a:pt x="755" y="62"/>
                    </a:cubicBezTo>
                    <a:cubicBezTo>
                      <a:pt x="755" y="61"/>
                      <a:pt x="756" y="60"/>
                      <a:pt x="756" y="59"/>
                    </a:cubicBezTo>
                    <a:cubicBezTo>
                      <a:pt x="756" y="59"/>
                      <a:pt x="754" y="58"/>
                      <a:pt x="754" y="58"/>
                    </a:cubicBezTo>
                    <a:cubicBezTo>
                      <a:pt x="754" y="57"/>
                      <a:pt x="756" y="56"/>
                      <a:pt x="756" y="55"/>
                    </a:cubicBezTo>
                    <a:cubicBezTo>
                      <a:pt x="756" y="55"/>
                      <a:pt x="754" y="54"/>
                      <a:pt x="753" y="54"/>
                    </a:cubicBezTo>
                    <a:cubicBezTo>
                      <a:pt x="753" y="53"/>
                      <a:pt x="752" y="53"/>
                      <a:pt x="751" y="52"/>
                    </a:cubicBezTo>
                    <a:cubicBezTo>
                      <a:pt x="751" y="53"/>
                      <a:pt x="749" y="54"/>
                      <a:pt x="750" y="54"/>
                    </a:cubicBezTo>
                    <a:cubicBezTo>
                      <a:pt x="750" y="55"/>
                      <a:pt x="752" y="55"/>
                      <a:pt x="752" y="56"/>
                    </a:cubicBezTo>
                    <a:cubicBezTo>
                      <a:pt x="752" y="56"/>
                      <a:pt x="750" y="58"/>
                      <a:pt x="750" y="58"/>
                    </a:cubicBezTo>
                    <a:cubicBezTo>
                      <a:pt x="750" y="58"/>
                      <a:pt x="748" y="56"/>
                      <a:pt x="748" y="57"/>
                    </a:cubicBezTo>
                    <a:cubicBezTo>
                      <a:pt x="747" y="57"/>
                      <a:pt x="747" y="59"/>
                      <a:pt x="746" y="59"/>
                    </a:cubicBezTo>
                    <a:cubicBezTo>
                      <a:pt x="747" y="59"/>
                      <a:pt x="748" y="61"/>
                      <a:pt x="748" y="60"/>
                    </a:cubicBezTo>
                    <a:cubicBezTo>
                      <a:pt x="748" y="61"/>
                      <a:pt x="747" y="63"/>
                      <a:pt x="747" y="63"/>
                    </a:cubicBezTo>
                    <a:cubicBezTo>
                      <a:pt x="746" y="63"/>
                      <a:pt x="745" y="61"/>
                      <a:pt x="744" y="61"/>
                    </a:cubicBezTo>
                    <a:cubicBezTo>
                      <a:pt x="744" y="61"/>
                      <a:pt x="742" y="60"/>
                      <a:pt x="742" y="59"/>
                    </a:cubicBezTo>
                    <a:cubicBezTo>
                      <a:pt x="742" y="59"/>
                      <a:pt x="744" y="58"/>
                      <a:pt x="744" y="57"/>
                    </a:cubicBezTo>
                    <a:cubicBezTo>
                      <a:pt x="744" y="56"/>
                      <a:pt x="742" y="56"/>
                      <a:pt x="742" y="55"/>
                    </a:cubicBezTo>
                    <a:cubicBezTo>
                      <a:pt x="742" y="55"/>
                      <a:pt x="744" y="54"/>
                      <a:pt x="743" y="53"/>
                    </a:cubicBezTo>
                    <a:cubicBezTo>
                      <a:pt x="743" y="52"/>
                      <a:pt x="742" y="52"/>
                      <a:pt x="741" y="51"/>
                    </a:cubicBezTo>
                    <a:cubicBezTo>
                      <a:pt x="740" y="53"/>
                      <a:pt x="739" y="54"/>
                      <a:pt x="738" y="56"/>
                    </a:cubicBezTo>
                    <a:cubicBezTo>
                      <a:pt x="737" y="57"/>
                      <a:pt x="736" y="57"/>
                      <a:pt x="736" y="58"/>
                    </a:cubicBezTo>
                    <a:cubicBezTo>
                      <a:pt x="736" y="58"/>
                      <a:pt x="738" y="59"/>
                      <a:pt x="738" y="60"/>
                    </a:cubicBezTo>
                    <a:cubicBezTo>
                      <a:pt x="738" y="60"/>
                      <a:pt x="737" y="62"/>
                      <a:pt x="737" y="62"/>
                    </a:cubicBezTo>
                    <a:cubicBezTo>
                      <a:pt x="736" y="63"/>
                      <a:pt x="735" y="64"/>
                      <a:pt x="735" y="64"/>
                    </a:cubicBezTo>
                    <a:cubicBezTo>
                      <a:pt x="732" y="62"/>
                      <a:pt x="729" y="60"/>
                      <a:pt x="726" y="57"/>
                    </a:cubicBezTo>
                    <a:cubicBezTo>
                      <a:pt x="727" y="57"/>
                      <a:pt x="727" y="55"/>
                      <a:pt x="728" y="55"/>
                    </a:cubicBezTo>
                    <a:cubicBezTo>
                      <a:pt x="728" y="55"/>
                      <a:pt x="729" y="57"/>
                      <a:pt x="730" y="57"/>
                    </a:cubicBezTo>
                    <a:cubicBezTo>
                      <a:pt x="730" y="57"/>
                      <a:pt x="731" y="55"/>
                      <a:pt x="732" y="55"/>
                    </a:cubicBezTo>
                    <a:cubicBezTo>
                      <a:pt x="732" y="54"/>
                      <a:pt x="733" y="53"/>
                      <a:pt x="733" y="52"/>
                    </a:cubicBezTo>
                    <a:cubicBezTo>
                      <a:pt x="734" y="52"/>
                      <a:pt x="734" y="51"/>
                      <a:pt x="735" y="50"/>
                    </a:cubicBezTo>
                    <a:cubicBezTo>
                      <a:pt x="735" y="50"/>
                      <a:pt x="737" y="49"/>
                      <a:pt x="737" y="48"/>
                    </a:cubicBezTo>
                    <a:cubicBezTo>
                      <a:pt x="737" y="48"/>
                      <a:pt x="735" y="47"/>
                      <a:pt x="734" y="46"/>
                    </a:cubicBezTo>
                    <a:cubicBezTo>
                      <a:pt x="734" y="47"/>
                      <a:pt x="733" y="48"/>
                      <a:pt x="733" y="49"/>
                    </a:cubicBezTo>
                    <a:cubicBezTo>
                      <a:pt x="733" y="49"/>
                      <a:pt x="731" y="51"/>
                      <a:pt x="731" y="51"/>
                    </a:cubicBezTo>
                    <a:cubicBezTo>
                      <a:pt x="731" y="51"/>
                      <a:pt x="729" y="49"/>
                      <a:pt x="729" y="49"/>
                    </a:cubicBezTo>
                    <a:cubicBezTo>
                      <a:pt x="729" y="49"/>
                      <a:pt x="731" y="47"/>
                      <a:pt x="731" y="47"/>
                    </a:cubicBezTo>
                    <a:cubicBezTo>
                      <a:pt x="730" y="47"/>
                      <a:pt x="729" y="45"/>
                      <a:pt x="728" y="45"/>
                    </a:cubicBezTo>
                    <a:cubicBezTo>
                      <a:pt x="728" y="45"/>
                      <a:pt x="727" y="47"/>
                      <a:pt x="727" y="47"/>
                    </a:cubicBezTo>
                    <a:cubicBezTo>
                      <a:pt x="726" y="47"/>
                      <a:pt x="725" y="46"/>
                      <a:pt x="724" y="46"/>
                    </a:cubicBezTo>
                    <a:cubicBezTo>
                      <a:pt x="724" y="46"/>
                      <a:pt x="723" y="44"/>
                      <a:pt x="722" y="44"/>
                    </a:cubicBezTo>
                    <a:cubicBezTo>
                      <a:pt x="722" y="44"/>
                      <a:pt x="721" y="46"/>
                      <a:pt x="720" y="46"/>
                    </a:cubicBezTo>
                    <a:cubicBezTo>
                      <a:pt x="720" y="46"/>
                      <a:pt x="719" y="44"/>
                      <a:pt x="718" y="44"/>
                    </a:cubicBezTo>
                    <a:cubicBezTo>
                      <a:pt x="718" y="45"/>
                      <a:pt x="717" y="47"/>
                      <a:pt x="716" y="47"/>
                    </a:cubicBezTo>
                    <a:cubicBezTo>
                      <a:pt x="716" y="47"/>
                      <a:pt x="715" y="45"/>
                      <a:pt x="714" y="45"/>
                    </a:cubicBezTo>
                    <a:cubicBezTo>
                      <a:pt x="714" y="45"/>
                      <a:pt x="713" y="47"/>
                      <a:pt x="713" y="47"/>
                    </a:cubicBezTo>
                    <a:cubicBezTo>
                      <a:pt x="713" y="48"/>
                      <a:pt x="715" y="48"/>
                      <a:pt x="715" y="49"/>
                    </a:cubicBezTo>
                    <a:cubicBezTo>
                      <a:pt x="715" y="50"/>
                      <a:pt x="713" y="50"/>
                      <a:pt x="713" y="51"/>
                    </a:cubicBezTo>
                    <a:cubicBezTo>
                      <a:pt x="715" y="52"/>
                      <a:pt x="716" y="53"/>
                      <a:pt x="718" y="55"/>
                    </a:cubicBezTo>
                    <a:cubicBezTo>
                      <a:pt x="718" y="55"/>
                      <a:pt x="719" y="56"/>
                      <a:pt x="720" y="56"/>
                    </a:cubicBezTo>
                    <a:cubicBezTo>
                      <a:pt x="719" y="58"/>
                      <a:pt x="717" y="59"/>
                      <a:pt x="716" y="61"/>
                    </a:cubicBezTo>
                    <a:cubicBezTo>
                      <a:pt x="715" y="60"/>
                      <a:pt x="713" y="58"/>
                      <a:pt x="712" y="57"/>
                    </a:cubicBezTo>
                    <a:cubicBezTo>
                      <a:pt x="712" y="57"/>
                      <a:pt x="714" y="56"/>
                      <a:pt x="714" y="55"/>
                    </a:cubicBezTo>
                    <a:cubicBezTo>
                      <a:pt x="714" y="55"/>
                      <a:pt x="712" y="54"/>
                      <a:pt x="711" y="53"/>
                    </a:cubicBezTo>
                    <a:cubicBezTo>
                      <a:pt x="711" y="53"/>
                      <a:pt x="710" y="52"/>
                      <a:pt x="709" y="52"/>
                    </a:cubicBezTo>
                    <a:cubicBezTo>
                      <a:pt x="708" y="53"/>
                      <a:pt x="707" y="55"/>
                      <a:pt x="706" y="56"/>
                    </a:cubicBezTo>
                    <a:cubicBezTo>
                      <a:pt x="705" y="57"/>
                      <a:pt x="705" y="58"/>
                      <a:pt x="704" y="58"/>
                    </a:cubicBezTo>
                    <a:cubicBezTo>
                      <a:pt x="704" y="58"/>
                      <a:pt x="702" y="57"/>
                      <a:pt x="702" y="57"/>
                    </a:cubicBezTo>
                    <a:cubicBezTo>
                      <a:pt x="702" y="56"/>
                      <a:pt x="700" y="55"/>
                      <a:pt x="700" y="55"/>
                    </a:cubicBezTo>
                    <a:cubicBezTo>
                      <a:pt x="699" y="55"/>
                      <a:pt x="698" y="57"/>
                      <a:pt x="698" y="57"/>
                    </a:cubicBezTo>
                    <a:cubicBezTo>
                      <a:pt x="698" y="57"/>
                      <a:pt x="696" y="56"/>
                      <a:pt x="696" y="56"/>
                    </a:cubicBezTo>
                    <a:cubicBezTo>
                      <a:pt x="696" y="55"/>
                      <a:pt x="697" y="53"/>
                      <a:pt x="697" y="53"/>
                    </a:cubicBezTo>
                    <a:cubicBezTo>
                      <a:pt x="698" y="53"/>
                      <a:pt x="699" y="55"/>
                      <a:pt x="700" y="55"/>
                    </a:cubicBezTo>
                    <a:cubicBezTo>
                      <a:pt x="700" y="54"/>
                      <a:pt x="701" y="53"/>
                      <a:pt x="701" y="53"/>
                    </a:cubicBezTo>
                    <a:cubicBezTo>
                      <a:pt x="701" y="52"/>
                      <a:pt x="699" y="51"/>
                      <a:pt x="699" y="51"/>
                    </a:cubicBezTo>
                    <a:cubicBezTo>
                      <a:pt x="699" y="50"/>
                      <a:pt x="697" y="50"/>
                      <a:pt x="697" y="49"/>
                    </a:cubicBezTo>
                    <a:cubicBezTo>
                      <a:pt x="696" y="49"/>
                      <a:pt x="695" y="48"/>
                      <a:pt x="695" y="48"/>
                    </a:cubicBezTo>
                    <a:cubicBezTo>
                      <a:pt x="694" y="47"/>
                      <a:pt x="693" y="47"/>
                      <a:pt x="692" y="46"/>
                    </a:cubicBezTo>
                    <a:cubicBezTo>
                      <a:pt x="692" y="47"/>
                      <a:pt x="691" y="47"/>
                      <a:pt x="691" y="48"/>
                    </a:cubicBezTo>
                    <a:cubicBezTo>
                      <a:pt x="690" y="48"/>
                      <a:pt x="689" y="50"/>
                      <a:pt x="689" y="50"/>
                    </a:cubicBezTo>
                    <a:cubicBezTo>
                      <a:pt x="689" y="51"/>
                      <a:pt x="691" y="52"/>
                      <a:pt x="691" y="52"/>
                    </a:cubicBezTo>
                    <a:cubicBezTo>
                      <a:pt x="691" y="52"/>
                      <a:pt x="690" y="54"/>
                      <a:pt x="689" y="54"/>
                    </a:cubicBezTo>
                    <a:cubicBezTo>
                      <a:pt x="689" y="54"/>
                      <a:pt x="688" y="53"/>
                      <a:pt x="687" y="53"/>
                    </a:cubicBezTo>
                    <a:cubicBezTo>
                      <a:pt x="686" y="52"/>
                      <a:pt x="686" y="51"/>
                      <a:pt x="685" y="51"/>
                    </a:cubicBezTo>
                    <a:cubicBezTo>
                      <a:pt x="685" y="51"/>
                      <a:pt x="683" y="49"/>
                      <a:pt x="683" y="49"/>
                    </a:cubicBezTo>
                    <a:cubicBezTo>
                      <a:pt x="682" y="49"/>
                      <a:pt x="681" y="51"/>
                      <a:pt x="681" y="51"/>
                    </a:cubicBezTo>
                    <a:cubicBezTo>
                      <a:pt x="680" y="52"/>
                      <a:pt x="680" y="53"/>
                      <a:pt x="679" y="54"/>
                    </a:cubicBezTo>
                    <a:cubicBezTo>
                      <a:pt x="679" y="54"/>
                      <a:pt x="678" y="56"/>
                      <a:pt x="678" y="56"/>
                    </a:cubicBezTo>
                    <a:cubicBezTo>
                      <a:pt x="677" y="56"/>
                      <a:pt x="676" y="54"/>
                      <a:pt x="675" y="54"/>
                    </a:cubicBezTo>
                    <a:cubicBezTo>
                      <a:pt x="675" y="54"/>
                      <a:pt x="674" y="53"/>
                      <a:pt x="673" y="53"/>
                    </a:cubicBezTo>
                    <a:cubicBezTo>
                      <a:pt x="673" y="52"/>
                      <a:pt x="672" y="55"/>
                      <a:pt x="671" y="55"/>
                    </a:cubicBezTo>
                    <a:cubicBezTo>
                      <a:pt x="671" y="55"/>
                      <a:pt x="670" y="53"/>
                      <a:pt x="669" y="53"/>
                    </a:cubicBezTo>
                    <a:cubicBezTo>
                      <a:pt x="669" y="54"/>
                      <a:pt x="668" y="55"/>
                      <a:pt x="668" y="55"/>
                    </a:cubicBezTo>
                    <a:cubicBezTo>
                      <a:pt x="668" y="55"/>
                      <a:pt x="665" y="54"/>
                      <a:pt x="665" y="54"/>
                    </a:cubicBezTo>
                    <a:cubicBezTo>
                      <a:pt x="665" y="53"/>
                      <a:pt x="667" y="52"/>
                      <a:pt x="667" y="51"/>
                    </a:cubicBezTo>
                    <a:cubicBezTo>
                      <a:pt x="667" y="51"/>
                      <a:pt x="668" y="50"/>
                      <a:pt x="669" y="49"/>
                    </a:cubicBezTo>
                    <a:cubicBezTo>
                      <a:pt x="669" y="49"/>
                      <a:pt x="670" y="47"/>
                      <a:pt x="670" y="47"/>
                    </a:cubicBezTo>
                    <a:cubicBezTo>
                      <a:pt x="670" y="46"/>
                      <a:pt x="668" y="46"/>
                      <a:pt x="668" y="45"/>
                    </a:cubicBezTo>
                    <a:cubicBezTo>
                      <a:pt x="668" y="45"/>
                      <a:pt x="670" y="43"/>
                      <a:pt x="670" y="43"/>
                    </a:cubicBezTo>
                    <a:cubicBezTo>
                      <a:pt x="670" y="42"/>
                      <a:pt x="668" y="42"/>
                      <a:pt x="668" y="41"/>
                    </a:cubicBezTo>
                    <a:cubicBezTo>
                      <a:pt x="668" y="41"/>
                      <a:pt x="666" y="40"/>
                      <a:pt x="665" y="40"/>
                    </a:cubicBezTo>
                    <a:cubicBezTo>
                      <a:pt x="665" y="40"/>
                      <a:pt x="664" y="41"/>
                      <a:pt x="664" y="42"/>
                    </a:cubicBezTo>
                    <a:cubicBezTo>
                      <a:pt x="664" y="42"/>
                      <a:pt x="666" y="43"/>
                      <a:pt x="666" y="43"/>
                    </a:cubicBezTo>
                    <a:cubicBezTo>
                      <a:pt x="666" y="44"/>
                      <a:pt x="665" y="45"/>
                      <a:pt x="664" y="46"/>
                    </a:cubicBezTo>
                    <a:cubicBezTo>
                      <a:pt x="664" y="46"/>
                      <a:pt x="663" y="47"/>
                      <a:pt x="663" y="48"/>
                    </a:cubicBezTo>
                    <a:cubicBezTo>
                      <a:pt x="662" y="48"/>
                      <a:pt x="665" y="49"/>
                      <a:pt x="665" y="50"/>
                    </a:cubicBezTo>
                    <a:cubicBezTo>
                      <a:pt x="665" y="50"/>
                      <a:pt x="663" y="51"/>
                      <a:pt x="663" y="52"/>
                    </a:cubicBezTo>
                    <a:cubicBezTo>
                      <a:pt x="663" y="53"/>
                      <a:pt x="661" y="53"/>
                      <a:pt x="661" y="54"/>
                    </a:cubicBezTo>
                    <a:cubicBezTo>
                      <a:pt x="661" y="55"/>
                      <a:pt x="663" y="55"/>
                      <a:pt x="664" y="56"/>
                    </a:cubicBezTo>
                    <a:cubicBezTo>
                      <a:pt x="662" y="57"/>
                      <a:pt x="661" y="59"/>
                      <a:pt x="660" y="60"/>
                    </a:cubicBezTo>
                    <a:cubicBezTo>
                      <a:pt x="660" y="61"/>
                      <a:pt x="659" y="62"/>
                      <a:pt x="659" y="63"/>
                    </a:cubicBezTo>
                    <a:cubicBezTo>
                      <a:pt x="657" y="61"/>
                      <a:pt x="656" y="60"/>
                      <a:pt x="654" y="59"/>
                    </a:cubicBezTo>
                    <a:cubicBezTo>
                      <a:pt x="655" y="58"/>
                      <a:pt x="655" y="58"/>
                      <a:pt x="656" y="57"/>
                    </a:cubicBezTo>
                    <a:cubicBezTo>
                      <a:pt x="656" y="56"/>
                      <a:pt x="657" y="55"/>
                      <a:pt x="657" y="55"/>
                    </a:cubicBezTo>
                    <a:cubicBezTo>
                      <a:pt x="657" y="54"/>
                      <a:pt x="655" y="53"/>
                      <a:pt x="655" y="53"/>
                    </a:cubicBezTo>
                    <a:cubicBezTo>
                      <a:pt x="655" y="53"/>
                      <a:pt x="653" y="52"/>
                      <a:pt x="653" y="51"/>
                    </a:cubicBezTo>
                    <a:cubicBezTo>
                      <a:pt x="653" y="51"/>
                      <a:pt x="655" y="50"/>
                      <a:pt x="655" y="49"/>
                    </a:cubicBezTo>
                    <a:cubicBezTo>
                      <a:pt x="654" y="48"/>
                      <a:pt x="653" y="48"/>
                      <a:pt x="652" y="47"/>
                    </a:cubicBezTo>
                    <a:cubicBezTo>
                      <a:pt x="652" y="47"/>
                      <a:pt x="651" y="46"/>
                      <a:pt x="650" y="46"/>
                    </a:cubicBezTo>
                    <a:cubicBezTo>
                      <a:pt x="650" y="46"/>
                      <a:pt x="649" y="47"/>
                      <a:pt x="649" y="48"/>
                    </a:cubicBezTo>
                    <a:cubicBezTo>
                      <a:pt x="648" y="48"/>
                      <a:pt x="647" y="50"/>
                      <a:pt x="647" y="50"/>
                    </a:cubicBezTo>
                    <a:cubicBezTo>
                      <a:pt x="647" y="50"/>
                      <a:pt x="649" y="51"/>
                      <a:pt x="649" y="52"/>
                    </a:cubicBezTo>
                    <a:cubicBezTo>
                      <a:pt x="649" y="52"/>
                      <a:pt x="648" y="53"/>
                      <a:pt x="647" y="54"/>
                    </a:cubicBezTo>
                    <a:cubicBezTo>
                      <a:pt x="647" y="54"/>
                      <a:pt x="646" y="56"/>
                      <a:pt x="646" y="56"/>
                    </a:cubicBezTo>
                    <a:cubicBezTo>
                      <a:pt x="646" y="57"/>
                      <a:pt x="648" y="57"/>
                      <a:pt x="648" y="58"/>
                    </a:cubicBezTo>
                    <a:cubicBezTo>
                      <a:pt x="648" y="59"/>
                      <a:pt x="646" y="59"/>
                      <a:pt x="646" y="60"/>
                    </a:cubicBezTo>
                    <a:cubicBezTo>
                      <a:pt x="646" y="60"/>
                      <a:pt x="644" y="59"/>
                      <a:pt x="644" y="58"/>
                    </a:cubicBezTo>
                    <a:cubicBezTo>
                      <a:pt x="644" y="58"/>
                      <a:pt x="646" y="57"/>
                      <a:pt x="646" y="56"/>
                    </a:cubicBezTo>
                    <a:cubicBezTo>
                      <a:pt x="645" y="56"/>
                      <a:pt x="644" y="55"/>
                      <a:pt x="643" y="55"/>
                    </a:cubicBezTo>
                    <a:cubicBezTo>
                      <a:pt x="643" y="54"/>
                      <a:pt x="642" y="53"/>
                      <a:pt x="641" y="53"/>
                    </a:cubicBezTo>
                    <a:cubicBezTo>
                      <a:pt x="641" y="53"/>
                      <a:pt x="639" y="51"/>
                      <a:pt x="639" y="51"/>
                    </a:cubicBezTo>
                    <a:cubicBezTo>
                      <a:pt x="638" y="51"/>
                      <a:pt x="638" y="53"/>
                      <a:pt x="637" y="53"/>
                    </a:cubicBezTo>
                    <a:cubicBezTo>
                      <a:pt x="637" y="53"/>
                      <a:pt x="636" y="51"/>
                      <a:pt x="635" y="52"/>
                    </a:cubicBezTo>
                    <a:cubicBezTo>
                      <a:pt x="634" y="52"/>
                      <a:pt x="634" y="54"/>
                      <a:pt x="633" y="54"/>
                    </a:cubicBezTo>
                    <a:cubicBezTo>
                      <a:pt x="634" y="55"/>
                      <a:pt x="635" y="55"/>
                      <a:pt x="636" y="56"/>
                    </a:cubicBezTo>
                    <a:cubicBezTo>
                      <a:pt x="636" y="56"/>
                      <a:pt x="634" y="57"/>
                      <a:pt x="634" y="58"/>
                    </a:cubicBezTo>
                    <a:cubicBezTo>
                      <a:pt x="633" y="58"/>
                      <a:pt x="632" y="59"/>
                      <a:pt x="632" y="60"/>
                    </a:cubicBezTo>
                    <a:cubicBezTo>
                      <a:pt x="632" y="60"/>
                      <a:pt x="634" y="61"/>
                      <a:pt x="634" y="62"/>
                    </a:cubicBezTo>
                    <a:cubicBezTo>
                      <a:pt x="634" y="62"/>
                      <a:pt x="633" y="64"/>
                      <a:pt x="633" y="64"/>
                    </a:cubicBezTo>
                    <a:cubicBezTo>
                      <a:pt x="632" y="65"/>
                      <a:pt x="631" y="65"/>
                      <a:pt x="631" y="66"/>
                    </a:cubicBezTo>
                    <a:cubicBezTo>
                      <a:pt x="631" y="66"/>
                      <a:pt x="629" y="65"/>
                      <a:pt x="629" y="64"/>
                    </a:cubicBezTo>
                    <a:cubicBezTo>
                      <a:pt x="629" y="64"/>
                      <a:pt x="631" y="63"/>
                      <a:pt x="630" y="62"/>
                    </a:cubicBezTo>
                    <a:cubicBezTo>
                      <a:pt x="630" y="62"/>
                      <a:pt x="628" y="61"/>
                      <a:pt x="628" y="61"/>
                    </a:cubicBezTo>
                    <a:cubicBezTo>
                      <a:pt x="628" y="60"/>
                      <a:pt x="626" y="60"/>
                      <a:pt x="626" y="59"/>
                    </a:cubicBezTo>
                    <a:cubicBezTo>
                      <a:pt x="626" y="58"/>
                      <a:pt x="628" y="57"/>
                      <a:pt x="628" y="57"/>
                    </a:cubicBezTo>
                    <a:cubicBezTo>
                      <a:pt x="628" y="56"/>
                      <a:pt x="629" y="55"/>
                      <a:pt x="629" y="54"/>
                    </a:cubicBezTo>
                    <a:cubicBezTo>
                      <a:pt x="629" y="54"/>
                      <a:pt x="627" y="53"/>
                      <a:pt x="627" y="53"/>
                    </a:cubicBezTo>
                    <a:cubicBezTo>
                      <a:pt x="627" y="52"/>
                      <a:pt x="629" y="51"/>
                      <a:pt x="629" y="50"/>
                    </a:cubicBezTo>
                    <a:cubicBezTo>
                      <a:pt x="629" y="50"/>
                      <a:pt x="627" y="49"/>
                      <a:pt x="627" y="49"/>
                    </a:cubicBezTo>
                    <a:cubicBezTo>
                      <a:pt x="626" y="48"/>
                      <a:pt x="625" y="48"/>
                      <a:pt x="624" y="47"/>
                    </a:cubicBezTo>
                    <a:cubicBezTo>
                      <a:pt x="624" y="48"/>
                      <a:pt x="623" y="49"/>
                      <a:pt x="623" y="49"/>
                    </a:cubicBezTo>
                    <a:cubicBezTo>
                      <a:pt x="623" y="50"/>
                      <a:pt x="625" y="51"/>
                      <a:pt x="625" y="51"/>
                    </a:cubicBezTo>
                    <a:cubicBezTo>
                      <a:pt x="625" y="52"/>
                      <a:pt x="624" y="53"/>
                      <a:pt x="623" y="53"/>
                    </a:cubicBezTo>
                    <a:cubicBezTo>
                      <a:pt x="623" y="54"/>
                      <a:pt x="622" y="55"/>
                      <a:pt x="621" y="55"/>
                    </a:cubicBezTo>
                    <a:cubicBezTo>
                      <a:pt x="621" y="56"/>
                      <a:pt x="624" y="57"/>
                      <a:pt x="624" y="57"/>
                    </a:cubicBezTo>
                    <a:cubicBezTo>
                      <a:pt x="624" y="58"/>
                      <a:pt x="622" y="59"/>
                      <a:pt x="622" y="59"/>
                    </a:cubicBezTo>
                    <a:cubicBezTo>
                      <a:pt x="622" y="60"/>
                      <a:pt x="621" y="61"/>
                      <a:pt x="620" y="62"/>
                    </a:cubicBezTo>
                    <a:cubicBezTo>
                      <a:pt x="620" y="62"/>
                      <a:pt x="618" y="60"/>
                      <a:pt x="618" y="60"/>
                    </a:cubicBezTo>
                    <a:cubicBezTo>
                      <a:pt x="618" y="60"/>
                      <a:pt x="620" y="58"/>
                      <a:pt x="620" y="58"/>
                    </a:cubicBezTo>
                    <a:cubicBezTo>
                      <a:pt x="619" y="57"/>
                      <a:pt x="618" y="56"/>
                      <a:pt x="618" y="56"/>
                    </a:cubicBezTo>
                    <a:cubicBezTo>
                      <a:pt x="617" y="56"/>
                      <a:pt x="616" y="54"/>
                      <a:pt x="615" y="54"/>
                    </a:cubicBezTo>
                    <a:cubicBezTo>
                      <a:pt x="615" y="54"/>
                      <a:pt x="614" y="56"/>
                      <a:pt x="614" y="57"/>
                    </a:cubicBezTo>
                    <a:cubicBezTo>
                      <a:pt x="613" y="57"/>
                      <a:pt x="612" y="58"/>
                      <a:pt x="612" y="59"/>
                    </a:cubicBezTo>
                    <a:cubicBezTo>
                      <a:pt x="612" y="59"/>
                      <a:pt x="614" y="60"/>
                      <a:pt x="614" y="60"/>
                    </a:cubicBezTo>
                    <a:cubicBezTo>
                      <a:pt x="614" y="61"/>
                      <a:pt x="616" y="62"/>
                      <a:pt x="616" y="62"/>
                    </a:cubicBezTo>
                    <a:cubicBezTo>
                      <a:pt x="616" y="62"/>
                      <a:pt x="615" y="64"/>
                      <a:pt x="615" y="64"/>
                    </a:cubicBezTo>
                    <a:cubicBezTo>
                      <a:pt x="614" y="64"/>
                      <a:pt x="613" y="62"/>
                      <a:pt x="612" y="63"/>
                    </a:cubicBezTo>
                    <a:cubicBezTo>
                      <a:pt x="612" y="63"/>
                      <a:pt x="611" y="65"/>
                      <a:pt x="611" y="65"/>
                    </a:cubicBezTo>
                    <a:cubicBezTo>
                      <a:pt x="610" y="64"/>
                      <a:pt x="609" y="64"/>
                      <a:pt x="609" y="63"/>
                    </a:cubicBezTo>
                    <a:cubicBezTo>
                      <a:pt x="608" y="63"/>
                      <a:pt x="606" y="62"/>
                      <a:pt x="606" y="62"/>
                    </a:cubicBezTo>
                    <a:cubicBezTo>
                      <a:pt x="606" y="61"/>
                      <a:pt x="608" y="60"/>
                      <a:pt x="608" y="59"/>
                    </a:cubicBezTo>
                    <a:cubicBezTo>
                      <a:pt x="608" y="59"/>
                      <a:pt x="606" y="58"/>
                      <a:pt x="606" y="58"/>
                    </a:cubicBezTo>
                    <a:cubicBezTo>
                      <a:pt x="606" y="57"/>
                      <a:pt x="608" y="56"/>
                      <a:pt x="607" y="55"/>
                    </a:cubicBezTo>
                    <a:cubicBezTo>
                      <a:pt x="607" y="55"/>
                      <a:pt x="605" y="54"/>
                      <a:pt x="605" y="54"/>
                    </a:cubicBezTo>
                    <a:cubicBezTo>
                      <a:pt x="605" y="53"/>
                      <a:pt x="607" y="52"/>
                      <a:pt x="607" y="51"/>
                    </a:cubicBezTo>
                    <a:cubicBezTo>
                      <a:pt x="607" y="51"/>
                      <a:pt x="609" y="49"/>
                      <a:pt x="609" y="49"/>
                    </a:cubicBezTo>
                    <a:cubicBezTo>
                      <a:pt x="609" y="49"/>
                      <a:pt x="606" y="48"/>
                      <a:pt x="606" y="47"/>
                    </a:cubicBezTo>
                    <a:cubicBezTo>
                      <a:pt x="607" y="47"/>
                      <a:pt x="608" y="46"/>
                      <a:pt x="608" y="45"/>
                    </a:cubicBezTo>
                    <a:cubicBezTo>
                      <a:pt x="609" y="44"/>
                      <a:pt x="609" y="44"/>
                      <a:pt x="610" y="43"/>
                    </a:cubicBezTo>
                    <a:cubicBezTo>
                      <a:pt x="609" y="43"/>
                      <a:pt x="608" y="41"/>
                      <a:pt x="608" y="41"/>
                    </a:cubicBezTo>
                    <a:cubicBezTo>
                      <a:pt x="607" y="41"/>
                      <a:pt x="607" y="43"/>
                      <a:pt x="606" y="44"/>
                    </a:cubicBezTo>
                    <a:cubicBezTo>
                      <a:pt x="605" y="44"/>
                      <a:pt x="604" y="42"/>
                      <a:pt x="604" y="42"/>
                    </a:cubicBezTo>
                    <a:cubicBezTo>
                      <a:pt x="603" y="42"/>
                      <a:pt x="602" y="44"/>
                      <a:pt x="602" y="44"/>
                    </a:cubicBezTo>
                    <a:cubicBezTo>
                      <a:pt x="602" y="44"/>
                      <a:pt x="604" y="46"/>
                      <a:pt x="604" y="46"/>
                    </a:cubicBezTo>
                    <a:cubicBezTo>
                      <a:pt x="604" y="46"/>
                      <a:pt x="603" y="48"/>
                      <a:pt x="602" y="48"/>
                    </a:cubicBezTo>
                    <a:cubicBezTo>
                      <a:pt x="602" y="49"/>
                      <a:pt x="601" y="50"/>
                      <a:pt x="601" y="50"/>
                    </a:cubicBezTo>
                    <a:cubicBezTo>
                      <a:pt x="600" y="51"/>
                      <a:pt x="600" y="52"/>
                      <a:pt x="599" y="52"/>
                    </a:cubicBezTo>
                    <a:cubicBezTo>
                      <a:pt x="599" y="53"/>
                      <a:pt x="597" y="51"/>
                      <a:pt x="597" y="51"/>
                    </a:cubicBezTo>
                    <a:cubicBezTo>
                      <a:pt x="596" y="51"/>
                      <a:pt x="596" y="53"/>
                      <a:pt x="595" y="53"/>
                    </a:cubicBezTo>
                    <a:cubicBezTo>
                      <a:pt x="594" y="53"/>
                      <a:pt x="594" y="55"/>
                      <a:pt x="593" y="55"/>
                    </a:cubicBezTo>
                    <a:cubicBezTo>
                      <a:pt x="593" y="55"/>
                      <a:pt x="591" y="53"/>
                      <a:pt x="591" y="54"/>
                    </a:cubicBezTo>
                    <a:cubicBezTo>
                      <a:pt x="591" y="54"/>
                      <a:pt x="590" y="55"/>
                      <a:pt x="589" y="56"/>
                    </a:cubicBezTo>
                    <a:cubicBezTo>
                      <a:pt x="589" y="56"/>
                      <a:pt x="588" y="57"/>
                      <a:pt x="588" y="58"/>
                    </a:cubicBezTo>
                    <a:cubicBezTo>
                      <a:pt x="587" y="59"/>
                      <a:pt x="587" y="59"/>
                      <a:pt x="586" y="60"/>
                    </a:cubicBezTo>
                    <a:cubicBezTo>
                      <a:pt x="586" y="61"/>
                      <a:pt x="585" y="62"/>
                      <a:pt x="584" y="62"/>
                    </a:cubicBezTo>
                    <a:cubicBezTo>
                      <a:pt x="584" y="62"/>
                      <a:pt x="586" y="64"/>
                      <a:pt x="587" y="64"/>
                    </a:cubicBezTo>
                    <a:cubicBezTo>
                      <a:pt x="587" y="64"/>
                      <a:pt x="588" y="62"/>
                      <a:pt x="588" y="62"/>
                    </a:cubicBezTo>
                    <a:cubicBezTo>
                      <a:pt x="588" y="62"/>
                      <a:pt x="590" y="63"/>
                      <a:pt x="591" y="64"/>
                    </a:cubicBezTo>
                    <a:cubicBezTo>
                      <a:pt x="591" y="64"/>
                      <a:pt x="589" y="66"/>
                      <a:pt x="589" y="66"/>
                    </a:cubicBezTo>
                    <a:cubicBezTo>
                      <a:pt x="589" y="66"/>
                      <a:pt x="587" y="64"/>
                      <a:pt x="587" y="64"/>
                    </a:cubicBezTo>
                    <a:cubicBezTo>
                      <a:pt x="586" y="64"/>
                      <a:pt x="586" y="66"/>
                      <a:pt x="585" y="66"/>
                    </a:cubicBezTo>
                    <a:cubicBezTo>
                      <a:pt x="584" y="66"/>
                      <a:pt x="583" y="65"/>
                      <a:pt x="583" y="65"/>
                    </a:cubicBezTo>
                    <a:cubicBezTo>
                      <a:pt x="582" y="64"/>
                      <a:pt x="580" y="63"/>
                      <a:pt x="580" y="63"/>
                    </a:cubicBezTo>
                    <a:cubicBezTo>
                      <a:pt x="580" y="63"/>
                      <a:pt x="582" y="61"/>
                      <a:pt x="582" y="61"/>
                    </a:cubicBezTo>
                    <a:cubicBezTo>
                      <a:pt x="582" y="61"/>
                      <a:pt x="584" y="59"/>
                      <a:pt x="584" y="59"/>
                    </a:cubicBezTo>
                    <a:cubicBezTo>
                      <a:pt x="584" y="58"/>
                      <a:pt x="582" y="57"/>
                      <a:pt x="582" y="57"/>
                    </a:cubicBezTo>
                    <a:cubicBezTo>
                      <a:pt x="581" y="57"/>
                      <a:pt x="580" y="59"/>
                      <a:pt x="580" y="59"/>
                    </a:cubicBezTo>
                    <a:cubicBezTo>
                      <a:pt x="579" y="59"/>
                      <a:pt x="578" y="58"/>
                      <a:pt x="578" y="57"/>
                    </a:cubicBezTo>
                    <a:cubicBezTo>
                      <a:pt x="577" y="57"/>
                      <a:pt x="576" y="56"/>
                      <a:pt x="575" y="56"/>
                    </a:cubicBezTo>
                    <a:cubicBezTo>
                      <a:pt x="575" y="55"/>
                      <a:pt x="577" y="54"/>
                      <a:pt x="577" y="53"/>
                    </a:cubicBezTo>
                    <a:cubicBezTo>
                      <a:pt x="577" y="53"/>
                      <a:pt x="579" y="51"/>
                      <a:pt x="579" y="51"/>
                    </a:cubicBezTo>
                    <a:cubicBezTo>
                      <a:pt x="579" y="50"/>
                      <a:pt x="577" y="50"/>
                      <a:pt x="577" y="49"/>
                    </a:cubicBezTo>
                    <a:cubicBezTo>
                      <a:pt x="576" y="49"/>
                      <a:pt x="575" y="48"/>
                      <a:pt x="574" y="48"/>
                    </a:cubicBezTo>
                    <a:cubicBezTo>
                      <a:pt x="573" y="49"/>
                      <a:pt x="572" y="51"/>
                      <a:pt x="571" y="52"/>
                    </a:cubicBezTo>
                    <a:cubicBezTo>
                      <a:pt x="570" y="54"/>
                      <a:pt x="569" y="55"/>
                      <a:pt x="568" y="57"/>
                    </a:cubicBezTo>
                    <a:cubicBezTo>
                      <a:pt x="566" y="58"/>
                      <a:pt x="565" y="60"/>
                      <a:pt x="564" y="61"/>
                    </a:cubicBezTo>
                    <a:cubicBezTo>
                      <a:pt x="564" y="62"/>
                      <a:pt x="563" y="63"/>
                      <a:pt x="562" y="63"/>
                    </a:cubicBezTo>
                    <a:cubicBezTo>
                      <a:pt x="562" y="64"/>
                      <a:pt x="561" y="65"/>
                      <a:pt x="561" y="66"/>
                    </a:cubicBezTo>
                    <a:cubicBezTo>
                      <a:pt x="561" y="66"/>
                      <a:pt x="559" y="64"/>
                      <a:pt x="559" y="64"/>
                    </a:cubicBezTo>
                    <a:cubicBezTo>
                      <a:pt x="558" y="63"/>
                      <a:pt x="560" y="62"/>
                      <a:pt x="560" y="62"/>
                    </a:cubicBezTo>
                    <a:cubicBezTo>
                      <a:pt x="559" y="61"/>
                      <a:pt x="559" y="60"/>
                      <a:pt x="558" y="60"/>
                    </a:cubicBezTo>
                    <a:cubicBezTo>
                      <a:pt x="557" y="60"/>
                      <a:pt x="556" y="58"/>
                      <a:pt x="556" y="58"/>
                    </a:cubicBezTo>
                    <a:cubicBezTo>
                      <a:pt x="555" y="58"/>
                      <a:pt x="555" y="61"/>
                      <a:pt x="554" y="60"/>
                    </a:cubicBezTo>
                    <a:cubicBezTo>
                      <a:pt x="553" y="60"/>
                      <a:pt x="553" y="59"/>
                      <a:pt x="552" y="59"/>
                    </a:cubicBezTo>
                    <a:cubicBezTo>
                      <a:pt x="551" y="59"/>
                      <a:pt x="551" y="61"/>
                      <a:pt x="550" y="61"/>
                    </a:cubicBezTo>
                    <a:cubicBezTo>
                      <a:pt x="550" y="61"/>
                      <a:pt x="548" y="60"/>
                      <a:pt x="548" y="59"/>
                    </a:cubicBezTo>
                    <a:cubicBezTo>
                      <a:pt x="547" y="59"/>
                      <a:pt x="546" y="58"/>
                      <a:pt x="546" y="58"/>
                    </a:cubicBezTo>
                    <a:cubicBezTo>
                      <a:pt x="546" y="58"/>
                      <a:pt x="547" y="56"/>
                      <a:pt x="547" y="55"/>
                    </a:cubicBezTo>
                    <a:cubicBezTo>
                      <a:pt x="548" y="55"/>
                      <a:pt x="549" y="54"/>
                      <a:pt x="549" y="53"/>
                    </a:cubicBezTo>
                    <a:cubicBezTo>
                      <a:pt x="549" y="53"/>
                      <a:pt x="547" y="51"/>
                      <a:pt x="547" y="51"/>
                    </a:cubicBezTo>
                    <a:cubicBezTo>
                      <a:pt x="546" y="51"/>
                      <a:pt x="546" y="54"/>
                      <a:pt x="545" y="54"/>
                    </a:cubicBezTo>
                    <a:cubicBezTo>
                      <a:pt x="544" y="54"/>
                      <a:pt x="544" y="52"/>
                      <a:pt x="543" y="52"/>
                    </a:cubicBezTo>
                    <a:cubicBezTo>
                      <a:pt x="541" y="51"/>
                      <a:pt x="540" y="50"/>
                      <a:pt x="538" y="49"/>
                    </a:cubicBezTo>
                    <a:cubicBezTo>
                      <a:pt x="538" y="49"/>
                      <a:pt x="537" y="50"/>
                      <a:pt x="537" y="51"/>
                    </a:cubicBezTo>
                    <a:cubicBezTo>
                      <a:pt x="537" y="51"/>
                      <a:pt x="539" y="52"/>
                      <a:pt x="539" y="53"/>
                    </a:cubicBezTo>
                    <a:cubicBezTo>
                      <a:pt x="539" y="53"/>
                      <a:pt x="541" y="54"/>
                      <a:pt x="541" y="54"/>
                    </a:cubicBezTo>
                    <a:cubicBezTo>
                      <a:pt x="541" y="55"/>
                      <a:pt x="540" y="56"/>
                      <a:pt x="539" y="56"/>
                    </a:cubicBezTo>
                    <a:cubicBezTo>
                      <a:pt x="540" y="57"/>
                      <a:pt x="541" y="58"/>
                      <a:pt x="542" y="58"/>
                    </a:cubicBezTo>
                    <a:cubicBezTo>
                      <a:pt x="542" y="58"/>
                      <a:pt x="540" y="60"/>
                      <a:pt x="540" y="60"/>
                    </a:cubicBezTo>
                    <a:cubicBezTo>
                      <a:pt x="540" y="60"/>
                      <a:pt x="538" y="59"/>
                      <a:pt x="538" y="59"/>
                    </a:cubicBezTo>
                    <a:cubicBezTo>
                      <a:pt x="537" y="58"/>
                      <a:pt x="536" y="57"/>
                      <a:pt x="536" y="57"/>
                    </a:cubicBezTo>
                    <a:cubicBezTo>
                      <a:pt x="535" y="56"/>
                      <a:pt x="534" y="56"/>
                      <a:pt x="533" y="55"/>
                    </a:cubicBezTo>
                    <a:cubicBezTo>
                      <a:pt x="533" y="55"/>
                      <a:pt x="531" y="53"/>
                      <a:pt x="531" y="54"/>
                    </a:cubicBezTo>
                    <a:cubicBezTo>
                      <a:pt x="531" y="54"/>
                      <a:pt x="529" y="56"/>
                      <a:pt x="529" y="56"/>
                    </a:cubicBezTo>
                    <a:cubicBezTo>
                      <a:pt x="529" y="56"/>
                      <a:pt x="532" y="57"/>
                      <a:pt x="532" y="57"/>
                    </a:cubicBezTo>
                    <a:cubicBezTo>
                      <a:pt x="532" y="58"/>
                      <a:pt x="530" y="59"/>
                      <a:pt x="530" y="60"/>
                    </a:cubicBezTo>
                    <a:cubicBezTo>
                      <a:pt x="530" y="60"/>
                      <a:pt x="529" y="61"/>
                      <a:pt x="528" y="62"/>
                    </a:cubicBezTo>
                    <a:cubicBezTo>
                      <a:pt x="528" y="63"/>
                      <a:pt x="527" y="63"/>
                      <a:pt x="526" y="64"/>
                    </a:cubicBezTo>
                    <a:cubicBezTo>
                      <a:pt x="526" y="64"/>
                      <a:pt x="525" y="66"/>
                      <a:pt x="525" y="66"/>
                    </a:cubicBezTo>
                    <a:cubicBezTo>
                      <a:pt x="525" y="66"/>
                      <a:pt x="523" y="65"/>
                      <a:pt x="523" y="65"/>
                    </a:cubicBezTo>
                    <a:cubicBezTo>
                      <a:pt x="522" y="64"/>
                      <a:pt x="524" y="63"/>
                      <a:pt x="524" y="62"/>
                    </a:cubicBezTo>
                    <a:cubicBezTo>
                      <a:pt x="524" y="62"/>
                      <a:pt x="526" y="61"/>
                      <a:pt x="526" y="60"/>
                    </a:cubicBezTo>
                    <a:cubicBezTo>
                      <a:pt x="526" y="60"/>
                      <a:pt x="524" y="59"/>
                      <a:pt x="524" y="59"/>
                    </a:cubicBezTo>
                    <a:cubicBezTo>
                      <a:pt x="523" y="58"/>
                      <a:pt x="522" y="57"/>
                      <a:pt x="522" y="57"/>
                    </a:cubicBezTo>
                    <a:cubicBezTo>
                      <a:pt x="521" y="57"/>
                      <a:pt x="520" y="59"/>
                      <a:pt x="520" y="59"/>
                    </a:cubicBezTo>
                    <a:cubicBezTo>
                      <a:pt x="519" y="60"/>
                      <a:pt x="519" y="61"/>
                      <a:pt x="518" y="61"/>
                    </a:cubicBezTo>
                    <a:cubicBezTo>
                      <a:pt x="517" y="63"/>
                      <a:pt x="516" y="64"/>
                      <a:pt x="515" y="66"/>
                    </a:cubicBezTo>
                    <a:cubicBezTo>
                      <a:pt x="513" y="65"/>
                      <a:pt x="512" y="64"/>
                      <a:pt x="510" y="62"/>
                    </a:cubicBezTo>
                    <a:cubicBezTo>
                      <a:pt x="511" y="61"/>
                      <a:pt x="512" y="59"/>
                      <a:pt x="514" y="58"/>
                    </a:cubicBezTo>
                    <a:cubicBezTo>
                      <a:pt x="515" y="56"/>
                      <a:pt x="516" y="55"/>
                      <a:pt x="517" y="53"/>
                    </a:cubicBezTo>
                    <a:cubicBezTo>
                      <a:pt x="516" y="53"/>
                      <a:pt x="515" y="52"/>
                      <a:pt x="515" y="52"/>
                    </a:cubicBezTo>
                    <a:cubicBezTo>
                      <a:pt x="514" y="52"/>
                      <a:pt x="514" y="54"/>
                      <a:pt x="513" y="54"/>
                    </a:cubicBezTo>
                    <a:cubicBezTo>
                      <a:pt x="512" y="54"/>
                      <a:pt x="512" y="52"/>
                      <a:pt x="511" y="52"/>
                    </a:cubicBezTo>
                    <a:cubicBezTo>
                      <a:pt x="510" y="52"/>
                      <a:pt x="510" y="54"/>
                      <a:pt x="509" y="54"/>
                    </a:cubicBezTo>
                    <a:cubicBezTo>
                      <a:pt x="509" y="55"/>
                      <a:pt x="508" y="53"/>
                      <a:pt x="507" y="53"/>
                    </a:cubicBezTo>
                    <a:cubicBezTo>
                      <a:pt x="506" y="53"/>
                      <a:pt x="506" y="55"/>
                      <a:pt x="505" y="55"/>
                    </a:cubicBezTo>
                    <a:cubicBezTo>
                      <a:pt x="505" y="55"/>
                      <a:pt x="503" y="53"/>
                      <a:pt x="503" y="53"/>
                    </a:cubicBezTo>
                    <a:cubicBezTo>
                      <a:pt x="502" y="54"/>
                      <a:pt x="502" y="55"/>
                      <a:pt x="501" y="56"/>
                    </a:cubicBezTo>
                    <a:cubicBezTo>
                      <a:pt x="501" y="56"/>
                      <a:pt x="500" y="57"/>
                      <a:pt x="500" y="58"/>
                    </a:cubicBezTo>
                    <a:cubicBezTo>
                      <a:pt x="499" y="57"/>
                      <a:pt x="498" y="57"/>
                      <a:pt x="497" y="56"/>
                    </a:cubicBezTo>
                    <a:cubicBezTo>
                      <a:pt x="497" y="56"/>
                      <a:pt x="495" y="55"/>
                      <a:pt x="495" y="54"/>
                    </a:cubicBezTo>
                    <a:cubicBezTo>
                      <a:pt x="495" y="54"/>
                      <a:pt x="497" y="53"/>
                      <a:pt x="497" y="52"/>
                    </a:cubicBezTo>
                    <a:cubicBezTo>
                      <a:pt x="497" y="52"/>
                      <a:pt x="495" y="51"/>
                      <a:pt x="495" y="50"/>
                    </a:cubicBezTo>
                    <a:cubicBezTo>
                      <a:pt x="495" y="50"/>
                      <a:pt x="496" y="49"/>
                      <a:pt x="496" y="48"/>
                    </a:cubicBezTo>
                    <a:cubicBezTo>
                      <a:pt x="496" y="47"/>
                      <a:pt x="494" y="47"/>
                      <a:pt x="494" y="47"/>
                    </a:cubicBezTo>
                    <a:cubicBezTo>
                      <a:pt x="493" y="48"/>
                      <a:pt x="492" y="49"/>
                      <a:pt x="491" y="51"/>
                    </a:cubicBezTo>
                    <a:cubicBezTo>
                      <a:pt x="491" y="52"/>
                      <a:pt x="492" y="52"/>
                      <a:pt x="493" y="53"/>
                    </a:cubicBezTo>
                    <a:cubicBezTo>
                      <a:pt x="493" y="53"/>
                      <a:pt x="495" y="54"/>
                      <a:pt x="495" y="54"/>
                    </a:cubicBezTo>
                    <a:cubicBezTo>
                      <a:pt x="495" y="55"/>
                      <a:pt x="493" y="56"/>
                      <a:pt x="493" y="57"/>
                    </a:cubicBezTo>
                    <a:cubicBezTo>
                      <a:pt x="493" y="57"/>
                      <a:pt x="496" y="58"/>
                      <a:pt x="496" y="58"/>
                    </a:cubicBezTo>
                    <a:cubicBezTo>
                      <a:pt x="496" y="59"/>
                      <a:pt x="494" y="61"/>
                      <a:pt x="494" y="61"/>
                    </a:cubicBezTo>
                    <a:cubicBezTo>
                      <a:pt x="493" y="61"/>
                      <a:pt x="492" y="59"/>
                      <a:pt x="492" y="59"/>
                    </a:cubicBezTo>
                    <a:cubicBezTo>
                      <a:pt x="492" y="58"/>
                      <a:pt x="490" y="58"/>
                      <a:pt x="489" y="57"/>
                    </a:cubicBezTo>
                    <a:cubicBezTo>
                      <a:pt x="489" y="57"/>
                      <a:pt x="491" y="55"/>
                      <a:pt x="491" y="55"/>
                    </a:cubicBezTo>
                    <a:cubicBezTo>
                      <a:pt x="491" y="54"/>
                      <a:pt x="490" y="54"/>
                      <a:pt x="489" y="53"/>
                    </a:cubicBezTo>
                    <a:cubicBezTo>
                      <a:pt x="489" y="53"/>
                      <a:pt x="487" y="51"/>
                      <a:pt x="487" y="52"/>
                    </a:cubicBezTo>
                    <a:cubicBezTo>
                      <a:pt x="486" y="52"/>
                      <a:pt x="485" y="54"/>
                      <a:pt x="485" y="54"/>
                    </a:cubicBezTo>
                    <a:cubicBezTo>
                      <a:pt x="484" y="54"/>
                      <a:pt x="483" y="52"/>
                      <a:pt x="483" y="52"/>
                    </a:cubicBezTo>
                    <a:cubicBezTo>
                      <a:pt x="482" y="52"/>
                      <a:pt x="481" y="51"/>
                      <a:pt x="481" y="50"/>
                    </a:cubicBezTo>
                    <a:cubicBezTo>
                      <a:pt x="481" y="50"/>
                      <a:pt x="482" y="48"/>
                      <a:pt x="482" y="48"/>
                    </a:cubicBezTo>
                    <a:cubicBezTo>
                      <a:pt x="483" y="47"/>
                      <a:pt x="483" y="47"/>
                      <a:pt x="484" y="46"/>
                    </a:cubicBezTo>
                    <a:cubicBezTo>
                      <a:pt x="484" y="45"/>
                      <a:pt x="486" y="44"/>
                      <a:pt x="486" y="44"/>
                    </a:cubicBezTo>
                    <a:cubicBezTo>
                      <a:pt x="486" y="43"/>
                      <a:pt x="484" y="42"/>
                      <a:pt x="483" y="42"/>
                    </a:cubicBezTo>
                    <a:cubicBezTo>
                      <a:pt x="483" y="43"/>
                      <a:pt x="482" y="43"/>
                      <a:pt x="482" y="44"/>
                    </a:cubicBezTo>
                    <a:cubicBezTo>
                      <a:pt x="481" y="44"/>
                      <a:pt x="480" y="46"/>
                      <a:pt x="480" y="46"/>
                    </a:cubicBezTo>
                    <a:cubicBezTo>
                      <a:pt x="480" y="46"/>
                      <a:pt x="478" y="45"/>
                      <a:pt x="478" y="45"/>
                    </a:cubicBezTo>
                    <a:cubicBezTo>
                      <a:pt x="478" y="45"/>
                      <a:pt x="476" y="43"/>
                      <a:pt x="476" y="43"/>
                    </a:cubicBezTo>
                    <a:cubicBezTo>
                      <a:pt x="475" y="43"/>
                      <a:pt x="474" y="45"/>
                      <a:pt x="474" y="45"/>
                    </a:cubicBezTo>
                    <a:cubicBezTo>
                      <a:pt x="473" y="46"/>
                      <a:pt x="473" y="47"/>
                      <a:pt x="472" y="47"/>
                    </a:cubicBezTo>
                    <a:cubicBezTo>
                      <a:pt x="472" y="48"/>
                      <a:pt x="471" y="49"/>
                      <a:pt x="470" y="50"/>
                    </a:cubicBezTo>
                    <a:cubicBezTo>
                      <a:pt x="470" y="50"/>
                      <a:pt x="473" y="51"/>
                      <a:pt x="473" y="51"/>
                    </a:cubicBezTo>
                    <a:cubicBezTo>
                      <a:pt x="473" y="52"/>
                      <a:pt x="471" y="53"/>
                      <a:pt x="471" y="54"/>
                    </a:cubicBezTo>
                    <a:cubicBezTo>
                      <a:pt x="470" y="54"/>
                      <a:pt x="470" y="55"/>
                      <a:pt x="469" y="56"/>
                    </a:cubicBezTo>
                    <a:cubicBezTo>
                      <a:pt x="469" y="57"/>
                      <a:pt x="468" y="57"/>
                      <a:pt x="468" y="58"/>
                    </a:cubicBezTo>
                    <a:cubicBezTo>
                      <a:pt x="467" y="58"/>
                      <a:pt x="466" y="60"/>
                      <a:pt x="466" y="60"/>
                    </a:cubicBezTo>
                    <a:cubicBezTo>
                      <a:pt x="466" y="60"/>
                      <a:pt x="464" y="59"/>
                      <a:pt x="464" y="59"/>
                    </a:cubicBezTo>
                    <a:cubicBezTo>
                      <a:pt x="464" y="58"/>
                      <a:pt x="466" y="57"/>
                      <a:pt x="465" y="56"/>
                    </a:cubicBezTo>
                    <a:cubicBezTo>
                      <a:pt x="465" y="56"/>
                      <a:pt x="463" y="55"/>
                      <a:pt x="463" y="55"/>
                    </a:cubicBezTo>
                    <a:cubicBezTo>
                      <a:pt x="464" y="54"/>
                      <a:pt x="464" y="53"/>
                      <a:pt x="465" y="52"/>
                    </a:cubicBezTo>
                    <a:cubicBezTo>
                      <a:pt x="465" y="52"/>
                      <a:pt x="466" y="51"/>
                      <a:pt x="467" y="50"/>
                    </a:cubicBezTo>
                    <a:cubicBezTo>
                      <a:pt x="467" y="50"/>
                      <a:pt x="468" y="48"/>
                      <a:pt x="468" y="48"/>
                    </a:cubicBezTo>
                    <a:cubicBezTo>
                      <a:pt x="468" y="48"/>
                      <a:pt x="466" y="47"/>
                      <a:pt x="466" y="46"/>
                    </a:cubicBezTo>
                    <a:cubicBezTo>
                      <a:pt x="465" y="46"/>
                      <a:pt x="464" y="45"/>
                      <a:pt x="464" y="45"/>
                    </a:cubicBezTo>
                    <a:cubicBezTo>
                      <a:pt x="464" y="45"/>
                      <a:pt x="462" y="46"/>
                      <a:pt x="462" y="47"/>
                    </a:cubicBezTo>
                    <a:cubicBezTo>
                      <a:pt x="462" y="47"/>
                      <a:pt x="464" y="48"/>
                      <a:pt x="464" y="49"/>
                    </a:cubicBezTo>
                    <a:cubicBezTo>
                      <a:pt x="464" y="49"/>
                      <a:pt x="463" y="51"/>
                      <a:pt x="463" y="51"/>
                    </a:cubicBezTo>
                    <a:cubicBezTo>
                      <a:pt x="462" y="51"/>
                      <a:pt x="460" y="49"/>
                      <a:pt x="460" y="49"/>
                    </a:cubicBezTo>
                    <a:cubicBezTo>
                      <a:pt x="460" y="49"/>
                      <a:pt x="459" y="51"/>
                      <a:pt x="459" y="51"/>
                    </a:cubicBezTo>
                    <a:cubicBezTo>
                      <a:pt x="459" y="52"/>
                      <a:pt x="461" y="52"/>
                      <a:pt x="461" y="53"/>
                    </a:cubicBezTo>
                    <a:cubicBezTo>
                      <a:pt x="461" y="54"/>
                      <a:pt x="459" y="54"/>
                      <a:pt x="459" y="55"/>
                    </a:cubicBezTo>
                    <a:cubicBezTo>
                      <a:pt x="458" y="57"/>
                      <a:pt x="457" y="58"/>
                      <a:pt x="456" y="60"/>
                    </a:cubicBezTo>
                    <a:cubicBezTo>
                      <a:pt x="455" y="60"/>
                      <a:pt x="454" y="62"/>
                      <a:pt x="454" y="62"/>
                    </a:cubicBezTo>
                    <a:cubicBezTo>
                      <a:pt x="454" y="62"/>
                      <a:pt x="452" y="60"/>
                      <a:pt x="452" y="60"/>
                    </a:cubicBezTo>
                    <a:cubicBezTo>
                      <a:pt x="452" y="60"/>
                      <a:pt x="453" y="58"/>
                      <a:pt x="454" y="58"/>
                    </a:cubicBezTo>
                    <a:cubicBezTo>
                      <a:pt x="454" y="57"/>
                      <a:pt x="455" y="56"/>
                      <a:pt x="455" y="56"/>
                    </a:cubicBezTo>
                    <a:cubicBezTo>
                      <a:pt x="456" y="55"/>
                      <a:pt x="456" y="54"/>
                      <a:pt x="457" y="53"/>
                    </a:cubicBezTo>
                    <a:cubicBezTo>
                      <a:pt x="456" y="53"/>
                      <a:pt x="455" y="52"/>
                      <a:pt x="455" y="52"/>
                    </a:cubicBezTo>
                    <a:cubicBezTo>
                      <a:pt x="454" y="52"/>
                      <a:pt x="453" y="50"/>
                      <a:pt x="452" y="50"/>
                    </a:cubicBezTo>
                    <a:cubicBezTo>
                      <a:pt x="452" y="50"/>
                      <a:pt x="454" y="48"/>
                      <a:pt x="454" y="48"/>
                    </a:cubicBezTo>
                    <a:cubicBezTo>
                      <a:pt x="455" y="47"/>
                      <a:pt x="455" y="46"/>
                      <a:pt x="456" y="46"/>
                    </a:cubicBezTo>
                    <a:cubicBezTo>
                      <a:pt x="456" y="45"/>
                      <a:pt x="457" y="44"/>
                      <a:pt x="458" y="43"/>
                    </a:cubicBezTo>
                    <a:cubicBezTo>
                      <a:pt x="458" y="43"/>
                      <a:pt x="455" y="42"/>
                      <a:pt x="455" y="42"/>
                    </a:cubicBezTo>
                    <a:cubicBezTo>
                      <a:pt x="455" y="41"/>
                      <a:pt x="457" y="40"/>
                      <a:pt x="457" y="39"/>
                    </a:cubicBezTo>
                    <a:cubicBezTo>
                      <a:pt x="457" y="39"/>
                      <a:pt x="455" y="38"/>
                      <a:pt x="455" y="38"/>
                    </a:cubicBezTo>
                    <a:cubicBezTo>
                      <a:pt x="455" y="38"/>
                      <a:pt x="453" y="39"/>
                      <a:pt x="453" y="40"/>
                    </a:cubicBezTo>
                    <a:cubicBezTo>
                      <a:pt x="453" y="41"/>
                      <a:pt x="455" y="41"/>
                      <a:pt x="455" y="42"/>
                    </a:cubicBezTo>
                    <a:cubicBezTo>
                      <a:pt x="455" y="42"/>
                      <a:pt x="454" y="43"/>
                      <a:pt x="454" y="44"/>
                    </a:cubicBezTo>
                    <a:cubicBezTo>
                      <a:pt x="453" y="45"/>
                      <a:pt x="453" y="45"/>
                      <a:pt x="452" y="46"/>
                    </a:cubicBezTo>
                    <a:cubicBezTo>
                      <a:pt x="452" y="46"/>
                      <a:pt x="451" y="48"/>
                      <a:pt x="450" y="48"/>
                    </a:cubicBezTo>
                    <a:cubicBezTo>
                      <a:pt x="450" y="48"/>
                      <a:pt x="448" y="47"/>
                      <a:pt x="448" y="47"/>
                    </a:cubicBezTo>
                    <a:cubicBezTo>
                      <a:pt x="448" y="47"/>
                      <a:pt x="446" y="49"/>
                      <a:pt x="446" y="49"/>
                    </a:cubicBezTo>
                    <a:cubicBezTo>
                      <a:pt x="446" y="49"/>
                      <a:pt x="449" y="50"/>
                      <a:pt x="449" y="51"/>
                    </a:cubicBezTo>
                    <a:cubicBezTo>
                      <a:pt x="448" y="51"/>
                      <a:pt x="447" y="52"/>
                      <a:pt x="447" y="53"/>
                    </a:cubicBezTo>
                    <a:cubicBezTo>
                      <a:pt x="447" y="53"/>
                      <a:pt x="445" y="55"/>
                      <a:pt x="445" y="55"/>
                    </a:cubicBezTo>
                    <a:cubicBezTo>
                      <a:pt x="445" y="55"/>
                      <a:pt x="443" y="53"/>
                      <a:pt x="443" y="53"/>
                    </a:cubicBezTo>
                    <a:cubicBezTo>
                      <a:pt x="443" y="54"/>
                      <a:pt x="441" y="55"/>
                      <a:pt x="441" y="56"/>
                    </a:cubicBezTo>
                    <a:cubicBezTo>
                      <a:pt x="441" y="56"/>
                      <a:pt x="443" y="57"/>
                      <a:pt x="443" y="57"/>
                    </a:cubicBezTo>
                    <a:cubicBezTo>
                      <a:pt x="444" y="58"/>
                      <a:pt x="442" y="59"/>
                      <a:pt x="442" y="60"/>
                    </a:cubicBezTo>
                    <a:cubicBezTo>
                      <a:pt x="442" y="60"/>
                      <a:pt x="444" y="61"/>
                      <a:pt x="444" y="61"/>
                    </a:cubicBezTo>
                    <a:cubicBezTo>
                      <a:pt x="444" y="62"/>
                      <a:pt x="443" y="63"/>
                      <a:pt x="442" y="63"/>
                    </a:cubicBezTo>
                    <a:cubicBezTo>
                      <a:pt x="442" y="64"/>
                      <a:pt x="441" y="62"/>
                      <a:pt x="440" y="62"/>
                    </a:cubicBezTo>
                    <a:cubicBezTo>
                      <a:pt x="439" y="62"/>
                      <a:pt x="439" y="64"/>
                      <a:pt x="438" y="64"/>
                    </a:cubicBezTo>
                    <a:cubicBezTo>
                      <a:pt x="438" y="64"/>
                      <a:pt x="437" y="62"/>
                      <a:pt x="436" y="62"/>
                    </a:cubicBezTo>
                    <a:cubicBezTo>
                      <a:pt x="436" y="62"/>
                      <a:pt x="435" y="64"/>
                      <a:pt x="434" y="65"/>
                    </a:cubicBezTo>
                    <a:cubicBezTo>
                      <a:pt x="434" y="65"/>
                      <a:pt x="432" y="63"/>
                      <a:pt x="432" y="63"/>
                    </a:cubicBezTo>
                    <a:cubicBezTo>
                      <a:pt x="432" y="63"/>
                      <a:pt x="434" y="61"/>
                      <a:pt x="434" y="61"/>
                    </a:cubicBezTo>
                    <a:cubicBezTo>
                      <a:pt x="434" y="60"/>
                      <a:pt x="432" y="59"/>
                      <a:pt x="432" y="59"/>
                    </a:cubicBezTo>
                    <a:cubicBezTo>
                      <a:pt x="432" y="59"/>
                      <a:pt x="430" y="61"/>
                      <a:pt x="430" y="61"/>
                    </a:cubicBezTo>
                    <a:cubicBezTo>
                      <a:pt x="430" y="62"/>
                      <a:pt x="432" y="62"/>
                      <a:pt x="432" y="63"/>
                    </a:cubicBezTo>
                    <a:cubicBezTo>
                      <a:pt x="432" y="63"/>
                      <a:pt x="430" y="64"/>
                      <a:pt x="430" y="65"/>
                    </a:cubicBezTo>
                    <a:cubicBezTo>
                      <a:pt x="430" y="65"/>
                      <a:pt x="433" y="67"/>
                      <a:pt x="433" y="67"/>
                    </a:cubicBezTo>
                    <a:cubicBezTo>
                      <a:pt x="432" y="67"/>
                      <a:pt x="432" y="69"/>
                      <a:pt x="431" y="69"/>
                    </a:cubicBezTo>
                    <a:cubicBezTo>
                      <a:pt x="430" y="69"/>
                      <a:pt x="429" y="67"/>
                      <a:pt x="429" y="67"/>
                    </a:cubicBezTo>
                    <a:cubicBezTo>
                      <a:pt x="429" y="67"/>
                      <a:pt x="427" y="66"/>
                      <a:pt x="427" y="66"/>
                    </a:cubicBezTo>
                    <a:cubicBezTo>
                      <a:pt x="426" y="65"/>
                      <a:pt x="428" y="64"/>
                      <a:pt x="428" y="63"/>
                    </a:cubicBezTo>
                    <a:cubicBezTo>
                      <a:pt x="428" y="63"/>
                      <a:pt x="426" y="62"/>
                      <a:pt x="426" y="62"/>
                    </a:cubicBezTo>
                    <a:cubicBezTo>
                      <a:pt x="426" y="61"/>
                      <a:pt x="428" y="60"/>
                      <a:pt x="428" y="59"/>
                    </a:cubicBezTo>
                    <a:cubicBezTo>
                      <a:pt x="428" y="59"/>
                      <a:pt x="426" y="58"/>
                      <a:pt x="425" y="58"/>
                    </a:cubicBezTo>
                    <a:cubicBezTo>
                      <a:pt x="425" y="58"/>
                      <a:pt x="423" y="56"/>
                      <a:pt x="423" y="56"/>
                    </a:cubicBezTo>
                    <a:cubicBezTo>
                      <a:pt x="423" y="56"/>
                      <a:pt x="425" y="54"/>
                      <a:pt x="425" y="54"/>
                    </a:cubicBezTo>
                    <a:cubicBezTo>
                      <a:pt x="425" y="53"/>
                      <a:pt x="423" y="52"/>
                      <a:pt x="423" y="52"/>
                    </a:cubicBezTo>
                    <a:cubicBezTo>
                      <a:pt x="422" y="52"/>
                      <a:pt x="421" y="51"/>
                      <a:pt x="420" y="50"/>
                    </a:cubicBezTo>
                    <a:cubicBezTo>
                      <a:pt x="420" y="50"/>
                      <a:pt x="418" y="49"/>
                      <a:pt x="418" y="49"/>
                    </a:cubicBezTo>
                    <a:cubicBezTo>
                      <a:pt x="418" y="48"/>
                      <a:pt x="420" y="47"/>
                      <a:pt x="420" y="46"/>
                    </a:cubicBezTo>
                    <a:cubicBezTo>
                      <a:pt x="420" y="46"/>
                      <a:pt x="418" y="45"/>
                      <a:pt x="418" y="45"/>
                    </a:cubicBezTo>
                    <a:cubicBezTo>
                      <a:pt x="417" y="45"/>
                      <a:pt x="416" y="47"/>
                      <a:pt x="416" y="47"/>
                    </a:cubicBezTo>
                    <a:cubicBezTo>
                      <a:pt x="416" y="47"/>
                      <a:pt x="418" y="48"/>
                      <a:pt x="418" y="49"/>
                    </a:cubicBezTo>
                    <a:cubicBezTo>
                      <a:pt x="418" y="49"/>
                      <a:pt x="417" y="50"/>
                      <a:pt x="417" y="51"/>
                    </a:cubicBezTo>
                    <a:cubicBezTo>
                      <a:pt x="416" y="51"/>
                      <a:pt x="415" y="52"/>
                      <a:pt x="415" y="53"/>
                    </a:cubicBezTo>
                    <a:cubicBezTo>
                      <a:pt x="415" y="54"/>
                      <a:pt x="413" y="55"/>
                      <a:pt x="413" y="55"/>
                    </a:cubicBezTo>
                    <a:cubicBezTo>
                      <a:pt x="413" y="56"/>
                      <a:pt x="415" y="57"/>
                      <a:pt x="415" y="57"/>
                    </a:cubicBezTo>
                    <a:cubicBezTo>
                      <a:pt x="415" y="58"/>
                      <a:pt x="414" y="59"/>
                      <a:pt x="414" y="59"/>
                    </a:cubicBezTo>
                    <a:cubicBezTo>
                      <a:pt x="413" y="60"/>
                      <a:pt x="413" y="61"/>
                      <a:pt x="412" y="62"/>
                    </a:cubicBezTo>
                    <a:cubicBezTo>
                      <a:pt x="411" y="63"/>
                      <a:pt x="410" y="65"/>
                      <a:pt x="409" y="66"/>
                    </a:cubicBezTo>
                    <a:cubicBezTo>
                      <a:pt x="407" y="65"/>
                      <a:pt x="406" y="64"/>
                      <a:pt x="404" y="63"/>
                    </a:cubicBezTo>
                    <a:cubicBezTo>
                      <a:pt x="404" y="62"/>
                      <a:pt x="402" y="62"/>
                      <a:pt x="402" y="61"/>
                    </a:cubicBezTo>
                    <a:cubicBezTo>
                      <a:pt x="402" y="60"/>
                      <a:pt x="404" y="59"/>
                      <a:pt x="404" y="59"/>
                    </a:cubicBezTo>
                    <a:cubicBezTo>
                      <a:pt x="403" y="58"/>
                      <a:pt x="401" y="58"/>
                      <a:pt x="401" y="57"/>
                    </a:cubicBezTo>
                    <a:cubicBezTo>
                      <a:pt x="401" y="57"/>
                      <a:pt x="403" y="55"/>
                      <a:pt x="403" y="55"/>
                    </a:cubicBezTo>
                    <a:cubicBezTo>
                      <a:pt x="403" y="54"/>
                      <a:pt x="401" y="53"/>
                      <a:pt x="401" y="53"/>
                    </a:cubicBezTo>
                    <a:cubicBezTo>
                      <a:pt x="400" y="53"/>
                      <a:pt x="399" y="55"/>
                      <a:pt x="399" y="55"/>
                    </a:cubicBezTo>
                    <a:cubicBezTo>
                      <a:pt x="399" y="55"/>
                      <a:pt x="398" y="58"/>
                      <a:pt x="397" y="57"/>
                    </a:cubicBezTo>
                    <a:cubicBezTo>
                      <a:pt x="397" y="57"/>
                      <a:pt x="395" y="56"/>
                      <a:pt x="395" y="56"/>
                    </a:cubicBezTo>
                    <a:cubicBezTo>
                      <a:pt x="395" y="55"/>
                      <a:pt x="397" y="54"/>
                      <a:pt x="397" y="54"/>
                    </a:cubicBezTo>
                    <a:cubicBezTo>
                      <a:pt x="397" y="53"/>
                      <a:pt x="395" y="53"/>
                      <a:pt x="395" y="52"/>
                    </a:cubicBezTo>
                    <a:cubicBezTo>
                      <a:pt x="393" y="53"/>
                      <a:pt x="392" y="55"/>
                      <a:pt x="391" y="56"/>
                    </a:cubicBezTo>
                    <a:cubicBezTo>
                      <a:pt x="391" y="57"/>
                      <a:pt x="390" y="58"/>
                      <a:pt x="390" y="59"/>
                    </a:cubicBezTo>
                    <a:cubicBezTo>
                      <a:pt x="389" y="59"/>
                      <a:pt x="392" y="60"/>
                      <a:pt x="392" y="60"/>
                    </a:cubicBezTo>
                    <a:cubicBezTo>
                      <a:pt x="392" y="61"/>
                      <a:pt x="390" y="62"/>
                      <a:pt x="390" y="62"/>
                    </a:cubicBezTo>
                    <a:cubicBezTo>
                      <a:pt x="390" y="63"/>
                      <a:pt x="389" y="65"/>
                      <a:pt x="388" y="65"/>
                    </a:cubicBezTo>
                    <a:cubicBezTo>
                      <a:pt x="388" y="65"/>
                      <a:pt x="386" y="63"/>
                      <a:pt x="386" y="63"/>
                    </a:cubicBezTo>
                    <a:cubicBezTo>
                      <a:pt x="386" y="62"/>
                      <a:pt x="388" y="61"/>
                      <a:pt x="388" y="61"/>
                    </a:cubicBezTo>
                    <a:cubicBezTo>
                      <a:pt x="387" y="60"/>
                      <a:pt x="386" y="60"/>
                      <a:pt x="386" y="59"/>
                    </a:cubicBezTo>
                    <a:cubicBezTo>
                      <a:pt x="385" y="59"/>
                      <a:pt x="383" y="58"/>
                      <a:pt x="383" y="57"/>
                    </a:cubicBezTo>
                    <a:cubicBezTo>
                      <a:pt x="383" y="57"/>
                      <a:pt x="385" y="55"/>
                      <a:pt x="385" y="55"/>
                    </a:cubicBezTo>
                    <a:cubicBezTo>
                      <a:pt x="385" y="55"/>
                      <a:pt x="383" y="54"/>
                      <a:pt x="383" y="53"/>
                    </a:cubicBezTo>
                    <a:cubicBezTo>
                      <a:pt x="382" y="53"/>
                      <a:pt x="381" y="52"/>
                      <a:pt x="381" y="52"/>
                    </a:cubicBezTo>
                    <a:cubicBezTo>
                      <a:pt x="381" y="51"/>
                      <a:pt x="382" y="50"/>
                      <a:pt x="382" y="49"/>
                    </a:cubicBezTo>
                    <a:cubicBezTo>
                      <a:pt x="383" y="49"/>
                      <a:pt x="384" y="48"/>
                      <a:pt x="384" y="47"/>
                    </a:cubicBezTo>
                    <a:cubicBezTo>
                      <a:pt x="384" y="47"/>
                      <a:pt x="382" y="46"/>
                      <a:pt x="382" y="46"/>
                    </a:cubicBezTo>
                    <a:cubicBezTo>
                      <a:pt x="382" y="45"/>
                      <a:pt x="383" y="44"/>
                      <a:pt x="383" y="43"/>
                    </a:cubicBezTo>
                    <a:cubicBezTo>
                      <a:pt x="384" y="43"/>
                      <a:pt x="381" y="42"/>
                      <a:pt x="381" y="42"/>
                    </a:cubicBezTo>
                    <a:cubicBezTo>
                      <a:pt x="381" y="42"/>
                      <a:pt x="379" y="43"/>
                      <a:pt x="380" y="44"/>
                    </a:cubicBezTo>
                    <a:cubicBezTo>
                      <a:pt x="380" y="44"/>
                      <a:pt x="382" y="45"/>
                      <a:pt x="382" y="46"/>
                    </a:cubicBezTo>
                    <a:cubicBezTo>
                      <a:pt x="382" y="46"/>
                      <a:pt x="380" y="47"/>
                      <a:pt x="380" y="48"/>
                    </a:cubicBezTo>
                    <a:cubicBezTo>
                      <a:pt x="380" y="49"/>
                      <a:pt x="379" y="49"/>
                      <a:pt x="378" y="50"/>
                    </a:cubicBezTo>
                    <a:cubicBezTo>
                      <a:pt x="378" y="51"/>
                      <a:pt x="377" y="52"/>
                      <a:pt x="377" y="52"/>
                    </a:cubicBezTo>
                    <a:cubicBezTo>
                      <a:pt x="376" y="54"/>
                      <a:pt x="374" y="55"/>
                      <a:pt x="373" y="57"/>
                    </a:cubicBezTo>
                    <a:cubicBezTo>
                      <a:pt x="372" y="58"/>
                      <a:pt x="371" y="60"/>
                      <a:pt x="370" y="61"/>
                    </a:cubicBezTo>
                    <a:cubicBezTo>
                      <a:pt x="369" y="62"/>
                      <a:pt x="369" y="63"/>
                      <a:pt x="368" y="63"/>
                    </a:cubicBezTo>
                    <a:cubicBezTo>
                      <a:pt x="368" y="64"/>
                      <a:pt x="367" y="65"/>
                      <a:pt x="366" y="66"/>
                    </a:cubicBezTo>
                    <a:cubicBezTo>
                      <a:pt x="366" y="66"/>
                      <a:pt x="364" y="64"/>
                      <a:pt x="364" y="64"/>
                    </a:cubicBezTo>
                    <a:cubicBezTo>
                      <a:pt x="364" y="64"/>
                      <a:pt x="362" y="62"/>
                      <a:pt x="362" y="62"/>
                    </a:cubicBezTo>
                    <a:cubicBezTo>
                      <a:pt x="361" y="62"/>
                      <a:pt x="361" y="64"/>
                      <a:pt x="360" y="64"/>
                    </a:cubicBezTo>
                    <a:cubicBezTo>
                      <a:pt x="360" y="64"/>
                      <a:pt x="359" y="63"/>
                      <a:pt x="358" y="63"/>
                    </a:cubicBezTo>
                    <a:cubicBezTo>
                      <a:pt x="358" y="63"/>
                      <a:pt x="356" y="65"/>
                      <a:pt x="356" y="65"/>
                    </a:cubicBezTo>
                    <a:cubicBezTo>
                      <a:pt x="356" y="65"/>
                      <a:pt x="354" y="64"/>
                      <a:pt x="354" y="63"/>
                    </a:cubicBezTo>
                    <a:cubicBezTo>
                      <a:pt x="354" y="63"/>
                      <a:pt x="356" y="62"/>
                      <a:pt x="356" y="61"/>
                    </a:cubicBezTo>
                    <a:cubicBezTo>
                      <a:pt x="356" y="60"/>
                      <a:pt x="357" y="59"/>
                      <a:pt x="357" y="59"/>
                    </a:cubicBezTo>
                    <a:cubicBezTo>
                      <a:pt x="358" y="58"/>
                      <a:pt x="359" y="57"/>
                      <a:pt x="359" y="57"/>
                    </a:cubicBezTo>
                    <a:cubicBezTo>
                      <a:pt x="360" y="56"/>
                      <a:pt x="360" y="55"/>
                      <a:pt x="361" y="54"/>
                    </a:cubicBezTo>
                    <a:cubicBezTo>
                      <a:pt x="361" y="54"/>
                      <a:pt x="362" y="52"/>
                      <a:pt x="363" y="52"/>
                    </a:cubicBezTo>
                    <a:cubicBezTo>
                      <a:pt x="363" y="52"/>
                      <a:pt x="365" y="54"/>
                      <a:pt x="365" y="54"/>
                    </a:cubicBezTo>
                    <a:cubicBezTo>
                      <a:pt x="365" y="53"/>
                      <a:pt x="367" y="52"/>
                      <a:pt x="367" y="52"/>
                    </a:cubicBezTo>
                    <a:cubicBezTo>
                      <a:pt x="366" y="51"/>
                      <a:pt x="365" y="51"/>
                      <a:pt x="364" y="50"/>
                    </a:cubicBezTo>
                    <a:cubicBezTo>
                      <a:pt x="364" y="49"/>
                      <a:pt x="362" y="49"/>
                      <a:pt x="362" y="48"/>
                    </a:cubicBezTo>
                    <a:cubicBezTo>
                      <a:pt x="362" y="48"/>
                      <a:pt x="364" y="47"/>
                      <a:pt x="364" y="46"/>
                    </a:cubicBezTo>
                    <a:cubicBezTo>
                      <a:pt x="363" y="46"/>
                      <a:pt x="362" y="44"/>
                      <a:pt x="362" y="44"/>
                    </a:cubicBezTo>
                    <a:cubicBezTo>
                      <a:pt x="361" y="44"/>
                      <a:pt x="360" y="46"/>
                      <a:pt x="360" y="46"/>
                    </a:cubicBezTo>
                    <a:cubicBezTo>
                      <a:pt x="360" y="47"/>
                      <a:pt x="358" y="48"/>
                      <a:pt x="358" y="49"/>
                    </a:cubicBezTo>
                    <a:cubicBezTo>
                      <a:pt x="358" y="49"/>
                      <a:pt x="360" y="50"/>
                      <a:pt x="360" y="50"/>
                    </a:cubicBezTo>
                    <a:cubicBezTo>
                      <a:pt x="360" y="51"/>
                      <a:pt x="359" y="53"/>
                      <a:pt x="359" y="53"/>
                    </a:cubicBezTo>
                    <a:cubicBezTo>
                      <a:pt x="358" y="53"/>
                      <a:pt x="357" y="51"/>
                      <a:pt x="356" y="51"/>
                    </a:cubicBezTo>
                    <a:cubicBezTo>
                      <a:pt x="356" y="51"/>
                      <a:pt x="355" y="53"/>
                      <a:pt x="355" y="53"/>
                    </a:cubicBezTo>
                    <a:cubicBezTo>
                      <a:pt x="354" y="54"/>
                      <a:pt x="354" y="55"/>
                      <a:pt x="353" y="55"/>
                    </a:cubicBezTo>
                    <a:cubicBezTo>
                      <a:pt x="353" y="56"/>
                      <a:pt x="352" y="58"/>
                      <a:pt x="351" y="58"/>
                    </a:cubicBezTo>
                    <a:cubicBezTo>
                      <a:pt x="351" y="58"/>
                      <a:pt x="349" y="56"/>
                      <a:pt x="349" y="56"/>
                    </a:cubicBezTo>
                    <a:cubicBezTo>
                      <a:pt x="348" y="56"/>
                      <a:pt x="348" y="58"/>
                      <a:pt x="347" y="58"/>
                    </a:cubicBezTo>
                    <a:cubicBezTo>
                      <a:pt x="347" y="59"/>
                      <a:pt x="346" y="60"/>
                      <a:pt x="346" y="60"/>
                    </a:cubicBezTo>
                    <a:cubicBezTo>
                      <a:pt x="346" y="60"/>
                      <a:pt x="343" y="59"/>
                      <a:pt x="343" y="59"/>
                    </a:cubicBezTo>
                    <a:cubicBezTo>
                      <a:pt x="343" y="58"/>
                      <a:pt x="345" y="57"/>
                      <a:pt x="345" y="56"/>
                    </a:cubicBezTo>
                    <a:cubicBezTo>
                      <a:pt x="345" y="56"/>
                      <a:pt x="343" y="55"/>
                      <a:pt x="343" y="55"/>
                    </a:cubicBezTo>
                    <a:cubicBezTo>
                      <a:pt x="342" y="55"/>
                      <a:pt x="342" y="57"/>
                      <a:pt x="341" y="57"/>
                    </a:cubicBezTo>
                    <a:cubicBezTo>
                      <a:pt x="341" y="57"/>
                      <a:pt x="340" y="55"/>
                      <a:pt x="339" y="55"/>
                    </a:cubicBezTo>
                    <a:cubicBezTo>
                      <a:pt x="338" y="55"/>
                      <a:pt x="338" y="57"/>
                      <a:pt x="337" y="58"/>
                    </a:cubicBezTo>
                    <a:cubicBezTo>
                      <a:pt x="337" y="58"/>
                      <a:pt x="336" y="56"/>
                      <a:pt x="335" y="56"/>
                    </a:cubicBezTo>
                    <a:cubicBezTo>
                      <a:pt x="334" y="56"/>
                      <a:pt x="334" y="58"/>
                      <a:pt x="333" y="58"/>
                    </a:cubicBezTo>
                    <a:cubicBezTo>
                      <a:pt x="332" y="57"/>
                      <a:pt x="330" y="56"/>
                      <a:pt x="329" y="55"/>
                    </a:cubicBezTo>
                    <a:cubicBezTo>
                      <a:pt x="330" y="53"/>
                      <a:pt x="331" y="52"/>
                      <a:pt x="332" y="50"/>
                    </a:cubicBezTo>
                    <a:cubicBezTo>
                      <a:pt x="333" y="49"/>
                      <a:pt x="333" y="49"/>
                      <a:pt x="334" y="48"/>
                    </a:cubicBezTo>
                    <a:cubicBezTo>
                      <a:pt x="334" y="48"/>
                      <a:pt x="336" y="46"/>
                      <a:pt x="336" y="46"/>
                    </a:cubicBezTo>
                    <a:cubicBezTo>
                      <a:pt x="336" y="46"/>
                      <a:pt x="334" y="44"/>
                      <a:pt x="333" y="44"/>
                    </a:cubicBezTo>
                    <a:cubicBezTo>
                      <a:pt x="333" y="44"/>
                      <a:pt x="332" y="46"/>
                      <a:pt x="332" y="46"/>
                    </a:cubicBezTo>
                    <a:cubicBezTo>
                      <a:pt x="331" y="47"/>
                      <a:pt x="331" y="48"/>
                      <a:pt x="330" y="48"/>
                    </a:cubicBezTo>
                    <a:cubicBezTo>
                      <a:pt x="329" y="49"/>
                      <a:pt x="329" y="50"/>
                      <a:pt x="328" y="51"/>
                    </a:cubicBezTo>
                    <a:cubicBezTo>
                      <a:pt x="328" y="51"/>
                      <a:pt x="327" y="52"/>
                      <a:pt x="327" y="53"/>
                    </a:cubicBezTo>
                    <a:cubicBezTo>
                      <a:pt x="326" y="54"/>
                      <a:pt x="325" y="55"/>
                      <a:pt x="325" y="55"/>
                    </a:cubicBezTo>
                    <a:cubicBezTo>
                      <a:pt x="325" y="56"/>
                      <a:pt x="327" y="57"/>
                      <a:pt x="327" y="57"/>
                    </a:cubicBezTo>
                    <a:cubicBezTo>
                      <a:pt x="328" y="57"/>
                      <a:pt x="329" y="58"/>
                      <a:pt x="329" y="59"/>
                    </a:cubicBezTo>
                    <a:cubicBezTo>
                      <a:pt x="330" y="59"/>
                      <a:pt x="328" y="60"/>
                      <a:pt x="328" y="61"/>
                    </a:cubicBezTo>
                    <a:cubicBezTo>
                      <a:pt x="327" y="60"/>
                      <a:pt x="326" y="60"/>
                      <a:pt x="325" y="59"/>
                    </a:cubicBezTo>
                    <a:cubicBezTo>
                      <a:pt x="325" y="59"/>
                      <a:pt x="324" y="57"/>
                      <a:pt x="323" y="57"/>
                    </a:cubicBezTo>
                    <a:cubicBezTo>
                      <a:pt x="323" y="57"/>
                      <a:pt x="322" y="59"/>
                      <a:pt x="322" y="60"/>
                    </a:cubicBezTo>
                    <a:cubicBezTo>
                      <a:pt x="321" y="60"/>
                      <a:pt x="320" y="61"/>
                      <a:pt x="320" y="62"/>
                    </a:cubicBezTo>
                    <a:cubicBezTo>
                      <a:pt x="320" y="61"/>
                      <a:pt x="318" y="61"/>
                      <a:pt x="318" y="60"/>
                    </a:cubicBezTo>
                    <a:cubicBezTo>
                      <a:pt x="318" y="60"/>
                      <a:pt x="319" y="58"/>
                      <a:pt x="319" y="58"/>
                    </a:cubicBezTo>
                    <a:cubicBezTo>
                      <a:pt x="320" y="57"/>
                      <a:pt x="320" y="56"/>
                      <a:pt x="321" y="56"/>
                    </a:cubicBezTo>
                    <a:cubicBezTo>
                      <a:pt x="322" y="55"/>
                      <a:pt x="322" y="54"/>
                      <a:pt x="323" y="53"/>
                    </a:cubicBezTo>
                    <a:cubicBezTo>
                      <a:pt x="323" y="53"/>
                      <a:pt x="324" y="52"/>
                      <a:pt x="324" y="51"/>
                    </a:cubicBezTo>
                    <a:cubicBezTo>
                      <a:pt x="324" y="51"/>
                      <a:pt x="323" y="49"/>
                      <a:pt x="322" y="50"/>
                    </a:cubicBezTo>
                    <a:cubicBezTo>
                      <a:pt x="322" y="50"/>
                      <a:pt x="321" y="52"/>
                      <a:pt x="320" y="52"/>
                    </a:cubicBezTo>
                    <a:cubicBezTo>
                      <a:pt x="320" y="52"/>
                      <a:pt x="319" y="50"/>
                      <a:pt x="318" y="50"/>
                    </a:cubicBezTo>
                    <a:cubicBezTo>
                      <a:pt x="318" y="50"/>
                      <a:pt x="317" y="52"/>
                      <a:pt x="317" y="52"/>
                    </a:cubicBezTo>
                    <a:cubicBezTo>
                      <a:pt x="316" y="53"/>
                      <a:pt x="315" y="54"/>
                      <a:pt x="315" y="55"/>
                    </a:cubicBezTo>
                    <a:cubicBezTo>
                      <a:pt x="315" y="55"/>
                      <a:pt x="314" y="57"/>
                      <a:pt x="313" y="57"/>
                    </a:cubicBezTo>
                    <a:cubicBezTo>
                      <a:pt x="313" y="57"/>
                      <a:pt x="311" y="55"/>
                      <a:pt x="311" y="55"/>
                    </a:cubicBezTo>
                    <a:cubicBezTo>
                      <a:pt x="310" y="55"/>
                      <a:pt x="310" y="57"/>
                      <a:pt x="309" y="57"/>
                    </a:cubicBezTo>
                    <a:cubicBezTo>
                      <a:pt x="309" y="57"/>
                      <a:pt x="308" y="56"/>
                      <a:pt x="307" y="56"/>
                    </a:cubicBezTo>
                    <a:cubicBezTo>
                      <a:pt x="306" y="56"/>
                      <a:pt x="306" y="58"/>
                      <a:pt x="305" y="58"/>
                    </a:cubicBezTo>
                    <a:cubicBezTo>
                      <a:pt x="305" y="58"/>
                      <a:pt x="304" y="56"/>
                      <a:pt x="303" y="56"/>
                    </a:cubicBezTo>
                    <a:cubicBezTo>
                      <a:pt x="302" y="56"/>
                      <a:pt x="302" y="58"/>
                      <a:pt x="301" y="58"/>
                    </a:cubicBezTo>
                    <a:cubicBezTo>
                      <a:pt x="301" y="58"/>
                      <a:pt x="300" y="57"/>
                      <a:pt x="299" y="57"/>
                    </a:cubicBezTo>
                    <a:cubicBezTo>
                      <a:pt x="299" y="57"/>
                      <a:pt x="298" y="59"/>
                      <a:pt x="297" y="59"/>
                    </a:cubicBezTo>
                    <a:cubicBezTo>
                      <a:pt x="297" y="59"/>
                      <a:pt x="295" y="57"/>
                      <a:pt x="295" y="57"/>
                    </a:cubicBezTo>
                    <a:cubicBezTo>
                      <a:pt x="295" y="57"/>
                      <a:pt x="294" y="59"/>
                      <a:pt x="293" y="59"/>
                    </a:cubicBezTo>
                    <a:cubicBezTo>
                      <a:pt x="293" y="60"/>
                      <a:pt x="292" y="61"/>
                      <a:pt x="292" y="62"/>
                    </a:cubicBezTo>
                    <a:cubicBezTo>
                      <a:pt x="291" y="61"/>
                      <a:pt x="290" y="61"/>
                      <a:pt x="290" y="60"/>
                    </a:cubicBezTo>
                    <a:cubicBezTo>
                      <a:pt x="289" y="60"/>
                      <a:pt x="287" y="59"/>
                      <a:pt x="287" y="58"/>
                    </a:cubicBezTo>
                    <a:cubicBezTo>
                      <a:pt x="287" y="58"/>
                      <a:pt x="289" y="56"/>
                      <a:pt x="289" y="56"/>
                    </a:cubicBezTo>
                    <a:cubicBezTo>
                      <a:pt x="290" y="55"/>
                      <a:pt x="290" y="55"/>
                      <a:pt x="291" y="54"/>
                    </a:cubicBezTo>
                    <a:cubicBezTo>
                      <a:pt x="291" y="54"/>
                      <a:pt x="292" y="55"/>
                      <a:pt x="293" y="55"/>
                    </a:cubicBezTo>
                    <a:cubicBezTo>
                      <a:pt x="293" y="56"/>
                      <a:pt x="295" y="57"/>
                      <a:pt x="295" y="57"/>
                    </a:cubicBezTo>
                    <a:cubicBezTo>
                      <a:pt x="296" y="57"/>
                      <a:pt x="296" y="55"/>
                      <a:pt x="297" y="55"/>
                    </a:cubicBezTo>
                    <a:cubicBezTo>
                      <a:pt x="298" y="55"/>
                      <a:pt x="298" y="57"/>
                      <a:pt x="299" y="57"/>
                    </a:cubicBezTo>
                    <a:cubicBezTo>
                      <a:pt x="300" y="57"/>
                      <a:pt x="300" y="54"/>
                      <a:pt x="301" y="54"/>
                    </a:cubicBezTo>
                    <a:cubicBezTo>
                      <a:pt x="301" y="54"/>
                      <a:pt x="303" y="56"/>
                      <a:pt x="303" y="56"/>
                    </a:cubicBezTo>
                    <a:cubicBezTo>
                      <a:pt x="304" y="56"/>
                      <a:pt x="304" y="54"/>
                      <a:pt x="305" y="54"/>
                    </a:cubicBezTo>
                    <a:cubicBezTo>
                      <a:pt x="304" y="53"/>
                      <a:pt x="303" y="53"/>
                      <a:pt x="303" y="52"/>
                    </a:cubicBezTo>
                    <a:cubicBezTo>
                      <a:pt x="302" y="52"/>
                      <a:pt x="300" y="51"/>
                      <a:pt x="300" y="50"/>
                    </a:cubicBezTo>
                    <a:cubicBezTo>
                      <a:pt x="300" y="50"/>
                      <a:pt x="302" y="49"/>
                      <a:pt x="302" y="48"/>
                    </a:cubicBezTo>
                    <a:cubicBezTo>
                      <a:pt x="303" y="48"/>
                      <a:pt x="303" y="47"/>
                      <a:pt x="304" y="46"/>
                    </a:cubicBezTo>
                    <a:cubicBezTo>
                      <a:pt x="304" y="45"/>
                      <a:pt x="305" y="45"/>
                      <a:pt x="305" y="44"/>
                    </a:cubicBezTo>
                    <a:cubicBezTo>
                      <a:pt x="305" y="44"/>
                      <a:pt x="304" y="42"/>
                      <a:pt x="303" y="42"/>
                    </a:cubicBezTo>
                    <a:cubicBezTo>
                      <a:pt x="303" y="42"/>
                      <a:pt x="302" y="44"/>
                      <a:pt x="301" y="44"/>
                    </a:cubicBezTo>
                    <a:cubicBezTo>
                      <a:pt x="301" y="45"/>
                      <a:pt x="300" y="46"/>
                      <a:pt x="300" y="47"/>
                    </a:cubicBezTo>
                    <a:cubicBezTo>
                      <a:pt x="299" y="47"/>
                      <a:pt x="299" y="48"/>
                      <a:pt x="298" y="49"/>
                    </a:cubicBezTo>
                    <a:cubicBezTo>
                      <a:pt x="298" y="49"/>
                      <a:pt x="297" y="51"/>
                      <a:pt x="296" y="51"/>
                    </a:cubicBezTo>
                    <a:cubicBezTo>
                      <a:pt x="296" y="51"/>
                      <a:pt x="295" y="49"/>
                      <a:pt x="294" y="49"/>
                    </a:cubicBezTo>
                    <a:cubicBezTo>
                      <a:pt x="294" y="49"/>
                      <a:pt x="293" y="52"/>
                      <a:pt x="292" y="52"/>
                    </a:cubicBezTo>
                    <a:cubicBezTo>
                      <a:pt x="292" y="52"/>
                      <a:pt x="290" y="50"/>
                      <a:pt x="290" y="50"/>
                    </a:cubicBezTo>
                    <a:cubicBezTo>
                      <a:pt x="290" y="50"/>
                      <a:pt x="289" y="51"/>
                      <a:pt x="288" y="52"/>
                    </a:cubicBezTo>
                    <a:cubicBezTo>
                      <a:pt x="288" y="53"/>
                      <a:pt x="287" y="54"/>
                      <a:pt x="287" y="54"/>
                    </a:cubicBezTo>
                    <a:cubicBezTo>
                      <a:pt x="286" y="55"/>
                      <a:pt x="286" y="56"/>
                      <a:pt x="285" y="57"/>
                    </a:cubicBezTo>
                    <a:cubicBezTo>
                      <a:pt x="284" y="57"/>
                      <a:pt x="284" y="58"/>
                      <a:pt x="283" y="59"/>
                    </a:cubicBezTo>
                    <a:cubicBezTo>
                      <a:pt x="283" y="60"/>
                      <a:pt x="282" y="60"/>
                      <a:pt x="282" y="61"/>
                    </a:cubicBezTo>
                    <a:cubicBezTo>
                      <a:pt x="281" y="62"/>
                      <a:pt x="280" y="63"/>
                      <a:pt x="280" y="63"/>
                    </a:cubicBezTo>
                    <a:cubicBezTo>
                      <a:pt x="280" y="64"/>
                      <a:pt x="282" y="65"/>
                      <a:pt x="282" y="65"/>
                    </a:cubicBezTo>
                    <a:cubicBezTo>
                      <a:pt x="282" y="65"/>
                      <a:pt x="281" y="67"/>
                      <a:pt x="280" y="67"/>
                    </a:cubicBezTo>
                    <a:cubicBezTo>
                      <a:pt x="280" y="67"/>
                      <a:pt x="279" y="69"/>
                      <a:pt x="279" y="69"/>
                    </a:cubicBezTo>
                    <a:cubicBezTo>
                      <a:pt x="278" y="69"/>
                      <a:pt x="277" y="68"/>
                      <a:pt x="277" y="68"/>
                    </a:cubicBezTo>
                    <a:cubicBezTo>
                      <a:pt x="276" y="68"/>
                      <a:pt x="275" y="70"/>
                      <a:pt x="275" y="70"/>
                    </a:cubicBezTo>
                    <a:cubicBezTo>
                      <a:pt x="275" y="70"/>
                      <a:pt x="273" y="68"/>
                      <a:pt x="273" y="68"/>
                    </a:cubicBezTo>
                    <a:cubicBezTo>
                      <a:pt x="273" y="67"/>
                      <a:pt x="274" y="67"/>
                      <a:pt x="274" y="66"/>
                    </a:cubicBezTo>
                    <a:cubicBezTo>
                      <a:pt x="275" y="65"/>
                      <a:pt x="276" y="64"/>
                      <a:pt x="276" y="64"/>
                    </a:cubicBezTo>
                    <a:cubicBezTo>
                      <a:pt x="276" y="63"/>
                      <a:pt x="274" y="62"/>
                      <a:pt x="274" y="62"/>
                    </a:cubicBezTo>
                    <a:cubicBezTo>
                      <a:pt x="274" y="62"/>
                      <a:pt x="275" y="60"/>
                      <a:pt x="275" y="60"/>
                    </a:cubicBezTo>
                    <a:cubicBezTo>
                      <a:pt x="276" y="59"/>
                      <a:pt x="277" y="58"/>
                      <a:pt x="277" y="58"/>
                    </a:cubicBezTo>
                    <a:cubicBezTo>
                      <a:pt x="278" y="57"/>
                      <a:pt x="278" y="56"/>
                      <a:pt x="279" y="55"/>
                    </a:cubicBezTo>
                    <a:cubicBezTo>
                      <a:pt x="279" y="55"/>
                      <a:pt x="280" y="54"/>
                      <a:pt x="281" y="53"/>
                    </a:cubicBezTo>
                    <a:cubicBezTo>
                      <a:pt x="281" y="54"/>
                      <a:pt x="282" y="54"/>
                      <a:pt x="283" y="55"/>
                    </a:cubicBezTo>
                    <a:cubicBezTo>
                      <a:pt x="283" y="55"/>
                      <a:pt x="285" y="53"/>
                      <a:pt x="285" y="53"/>
                    </a:cubicBezTo>
                    <a:cubicBezTo>
                      <a:pt x="285" y="52"/>
                      <a:pt x="282" y="51"/>
                      <a:pt x="282" y="51"/>
                    </a:cubicBezTo>
                    <a:cubicBezTo>
                      <a:pt x="282" y="51"/>
                      <a:pt x="281" y="53"/>
                      <a:pt x="281" y="53"/>
                    </a:cubicBezTo>
                    <a:cubicBezTo>
                      <a:pt x="280" y="53"/>
                      <a:pt x="279" y="51"/>
                      <a:pt x="278" y="51"/>
                    </a:cubicBezTo>
                    <a:cubicBezTo>
                      <a:pt x="278" y="51"/>
                      <a:pt x="277" y="54"/>
                      <a:pt x="277" y="54"/>
                    </a:cubicBezTo>
                    <a:cubicBezTo>
                      <a:pt x="276" y="54"/>
                      <a:pt x="274" y="52"/>
                      <a:pt x="274" y="52"/>
                    </a:cubicBezTo>
                    <a:cubicBezTo>
                      <a:pt x="274" y="51"/>
                      <a:pt x="276" y="50"/>
                      <a:pt x="276" y="50"/>
                    </a:cubicBezTo>
                    <a:cubicBezTo>
                      <a:pt x="276" y="50"/>
                      <a:pt x="274" y="48"/>
                      <a:pt x="274" y="48"/>
                    </a:cubicBezTo>
                    <a:cubicBezTo>
                      <a:pt x="274" y="48"/>
                      <a:pt x="272" y="50"/>
                      <a:pt x="272" y="50"/>
                    </a:cubicBezTo>
                    <a:cubicBezTo>
                      <a:pt x="272" y="51"/>
                      <a:pt x="275" y="52"/>
                      <a:pt x="274" y="52"/>
                    </a:cubicBezTo>
                    <a:cubicBezTo>
                      <a:pt x="274" y="52"/>
                      <a:pt x="273" y="54"/>
                      <a:pt x="273" y="54"/>
                    </a:cubicBezTo>
                    <a:cubicBezTo>
                      <a:pt x="272" y="54"/>
                      <a:pt x="271" y="52"/>
                      <a:pt x="270" y="52"/>
                    </a:cubicBezTo>
                    <a:cubicBezTo>
                      <a:pt x="270" y="53"/>
                      <a:pt x="269" y="55"/>
                      <a:pt x="269" y="55"/>
                    </a:cubicBezTo>
                    <a:cubicBezTo>
                      <a:pt x="268" y="55"/>
                      <a:pt x="267" y="53"/>
                      <a:pt x="267" y="53"/>
                    </a:cubicBezTo>
                    <a:cubicBezTo>
                      <a:pt x="266" y="54"/>
                      <a:pt x="265" y="54"/>
                      <a:pt x="265" y="55"/>
                    </a:cubicBezTo>
                    <a:cubicBezTo>
                      <a:pt x="265" y="56"/>
                      <a:pt x="263" y="57"/>
                      <a:pt x="263" y="57"/>
                    </a:cubicBezTo>
                    <a:cubicBezTo>
                      <a:pt x="263" y="58"/>
                      <a:pt x="265" y="59"/>
                      <a:pt x="265" y="59"/>
                    </a:cubicBezTo>
                    <a:cubicBezTo>
                      <a:pt x="265" y="60"/>
                      <a:pt x="264" y="61"/>
                      <a:pt x="264" y="61"/>
                    </a:cubicBezTo>
                    <a:cubicBezTo>
                      <a:pt x="264" y="62"/>
                      <a:pt x="266" y="63"/>
                      <a:pt x="266" y="63"/>
                    </a:cubicBezTo>
                    <a:cubicBezTo>
                      <a:pt x="266" y="64"/>
                      <a:pt x="264" y="65"/>
                      <a:pt x="264" y="65"/>
                    </a:cubicBezTo>
                    <a:cubicBezTo>
                      <a:pt x="264" y="66"/>
                      <a:pt x="262" y="67"/>
                      <a:pt x="262" y="68"/>
                    </a:cubicBezTo>
                    <a:cubicBezTo>
                      <a:pt x="262" y="67"/>
                      <a:pt x="260" y="67"/>
                      <a:pt x="260" y="66"/>
                    </a:cubicBezTo>
                    <a:cubicBezTo>
                      <a:pt x="260" y="65"/>
                      <a:pt x="262" y="64"/>
                      <a:pt x="262" y="64"/>
                    </a:cubicBezTo>
                    <a:cubicBezTo>
                      <a:pt x="262" y="63"/>
                      <a:pt x="260" y="63"/>
                      <a:pt x="260" y="62"/>
                    </a:cubicBezTo>
                    <a:cubicBezTo>
                      <a:pt x="260" y="62"/>
                      <a:pt x="262" y="60"/>
                      <a:pt x="261" y="60"/>
                    </a:cubicBezTo>
                    <a:cubicBezTo>
                      <a:pt x="261" y="59"/>
                      <a:pt x="259" y="58"/>
                      <a:pt x="259" y="58"/>
                    </a:cubicBezTo>
                    <a:cubicBezTo>
                      <a:pt x="259" y="58"/>
                      <a:pt x="258" y="60"/>
                      <a:pt x="257" y="60"/>
                    </a:cubicBezTo>
                    <a:cubicBezTo>
                      <a:pt x="257" y="60"/>
                      <a:pt x="256" y="59"/>
                      <a:pt x="255" y="59"/>
                    </a:cubicBezTo>
                    <a:cubicBezTo>
                      <a:pt x="254" y="60"/>
                      <a:pt x="253" y="62"/>
                      <a:pt x="252" y="63"/>
                    </a:cubicBezTo>
                    <a:cubicBezTo>
                      <a:pt x="251" y="64"/>
                      <a:pt x="251" y="64"/>
                      <a:pt x="250" y="65"/>
                    </a:cubicBezTo>
                    <a:cubicBezTo>
                      <a:pt x="249" y="64"/>
                      <a:pt x="247" y="63"/>
                      <a:pt x="246" y="62"/>
                    </a:cubicBezTo>
                    <a:cubicBezTo>
                      <a:pt x="246" y="61"/>
                      <a:pt x="247" y="60"/>
                      <a:pt x="247" y="60"/>
                    </a:cubicBezTo>
                    <a:cubicBezTo>
                      <a:pt x="247" y="59"/>
                      <a:pt x="245" y="58"/>
                      <a:pt x="245" y="58"/>
                    </a:cubicBezTo>
                    <a:cubicBezTo>
                      <a:pt x="245" y="57"/>
                      <a:pt x="247" y="56"/>
                      <a:pt x="247" y="56"/>
                    </a:cubicBezTo>
                    <a:cubicBezTo>
                      <a:pt x="247" y="55"/>
                      <a:pt x="248" y="53"/>
                      <a:pt x="249" y="53"/>
                    </a:cubicBezTo>
                    <a:cubicBezTo>
                      <a:pt x="249" y="53"/>
                      <a:pt x="250" y="55"/>
                      <a:pt x="251" y="55"/>
                    </a:cubicBezTo>
                    <a:cubicBezTo>
                      <a:pt x="251" y="55"/>
                      <a:pt x="253" y="57"/>
                      <a:pt x="253" y="57"/>
                    </a:cubicBezTo>
                    <a:cubicBezTo>
                      <a:pt x="253" y="56"/>
                      <a:pt x="255" y="55"/>
                      <a:pt x="255" y="55"/>
                    </a:cubicBezTo>
                    <a:cubicBezTo>
                      <a:pt x="255" y="54"/>
                      <a:pt x="253" y="54"/>
                      <a:pt x="253" y="53"/>
                    </a:cubicBezTo>
                    <a:cubicBezTo>
                      <a:pt x="252" y="52"/>
                      <a:pt x="254" y="51"/>
                      <a:pt x="254" y="51"/>
                    </a:cubicBezTo>
                    <a:cubicBezTo>
                      <a:pt x="254" y="50"/>
                      <a:pt x="252" y="49"/>
                      <a:pt x="252" y="49"/>
                    </a:cubicBezTo>
                    <a:cubicBezTo>
                      <a:pt x="252" y="49"/>
                      <a:pt x="251" y="51"/>
                      <a:pt x="250" y="51"/>
                    </a:cubicBezTo>
                    <a:cubicBezTo>
                      <a:pt x="250" y="51"/>
                      <a:pt x="249" y="50"/>
                      <a:pt x="248" y="49"/>
                    </a:cubicBezTo>
                    <a:cubicBezTo>
                      <a:pt x="248" y="49"/>
                      <a:pt x="250" y="48"/>
                      <a:pt x="250" y="47"/>
                    </a:cubicBezTo>
                    <a:cubicBezTo>
                      <a:pt x="250" y="47"/>
                      <a:pt x="247" y="46"/>
                      <a:pt x="248" y="46"/>
                    </a:cubicBezTo>
                    <a:cubicBezTo>
                      <a:pt x="247" y="46"/>
                      <a:pt x="246" y="47"/>
                      <a:pt x="246" y="48"/>
                    </a:cubicBezTo>
                    <a:cubicBezTo>
                      <a:pt x="246" y="48"/>
                      <a:pt x="248" y="49"/>
                      <a:pt x="248" y="49"/>
                    </a:cubicBezTo>
                    <a:cubicBezTo>
                      <a:pt x="248" y="50"/>
                      <a:pt x="247" y="51"/>
                      <a:pt x="246" y="52"/>
                    </a:cubicBezTo>
                    <a:cubicBezTo>
                      <a:pt x="246" y="52"/>
                      <a:pt x="245" y="53"/>
                      <a:pt x="245" y="54"/>
                    </a:cubicBezTo>
                    <a:cubicBezTo>
                      <a:pt x="244" y="55"/>
                      <a:pt x="244" y="56"/>
                      <a:pt x="243" y="56"/>
                    </a:cubicBezTo>
                    <a:cubicBezTo>
                      <a:pt x="243" y="56"/>
                      <a:pt x="241" y="54"/>
                      <a:pt x="241" y="54"/>
                    </a:cubicBezTo>
                    <a:cubicBezTo>
                      <a:pt x="240" y="55"/>
                      <a:pt x="240" y="56"/>
                      <a:pt x="239" y="57"/>
                    </a:cubicBezTo>
                    <a:cubicBezTo>
                      <a:pt x="239" y="57"/>
                      <a:pt x="241" y="58"/>
                      <a:pt x="241" y="58"/>
                    </a:cubicBezTo>
                    <a:cubicBezTo>
                      <a:pt x="241" y="59"/>
                      <a:pt x="240" y="61"/>
                      <a:pt x="240" y="61"/>
                    </a:cubicBezTo>
                    <a:cubicBezTo>
                      <a:pt x="239" y="61"/>
                      <a:pt x="237" y="59"/>
                      <a:pt x="237" y="59"/>
                    </a:cubicBezTo>
                    <a:cubicBezTo>
                      <a:pt x="237" y="59"/>
                      <a:pt x="239" y="57"/>
                      <a:pt x="239" y="57"/>
                    </a:cubicBezTo>
                    <a:cubicBezTo>
                      <a:pt x="239" y="56"/>
                      <a:pt x="237" y="55"/>
                      <a:pt x="237" y="55"/>
                    </a:cubicBezTo>
                    <a:cubicBezTo>
                      <a:pt x="236" y="54"/>
                      <a:pt x="235" y="54"/>
                      <a:pt x="235" y="53"/>
                    </a:cubicBezTo>
                    <a:cubicBezTo>
                      <a:pt x="234" y="53"/>
                      <a:pt x="233" y="52"/>
                      <a:pt x="232" y="52"/>
                    </a:cubicBezTo>
                    <a:cubicBezTo>
                      <a:pt x="231" y="53"/>
                      <a:pt x="230" y="55"/>
                      <a:pt x="229" y="56"/>
                    </a:cubicBezTo>
                    <a:cubicBezTo>
                      <a:pt x="228" y="57"/>
                      <a:pt x="228" y="58"/>
                      <a:pt x="227" y="58"/>
                    </a:cubicBezTo>
                    <a:cubicBezTo>
                      <a:pt x="227" y="58"/>
                      <a:pt x="225" y="57"/>
                      <a:pt x="225" y="57"/>
                    </a:cubicBezTo>
                    <a:cubicBezTo>
                      <a:pt x="224" y="57"/>
                      <a:pt x="224" y="59"/>
                      <a:pt x="223" y="59"/>
                    </a:cubicBezTo>
                    <a:cubicBezTo>
                      <a:pt x="222" y="59"/>
                      <a:pt x="222" y="57"/>
                      <a:pt x="221" y="57"/>
                    </a:cubicBezTo>
                    <a:cubicBezTo>
                      <a:pt x="220" y="57"/>
                      <a:pt x="219" y="55"/>
                      <a:pt x="219" y="55"/>
                    </a:cubicBezTo>
                    <a:cubicBezTo>
                      <a:pt x="218" y="55"/>
                      <a:pt x="218" y="57"/>
                      <a:pt x="217" y="58"/>
                    </a:cubicBezTo>
                    <a:cubicBezTo>
                      <a:pt x="216" y="57"/>
                      <a:pt x="216" y="57"/>
                      <a:pt x="215" y="56"/>
                    </a:cubicBezTo>
                    <a:cubicBezTo>
                      <a:pt x="214" y="56"/>
                      <a:pt x="213" y="55"/>
                      <a:pt x="213" y="54"/>
                    </a:cubicBezTo>
                    <a:cubicBezTo>
                      <a:pt x="213" y="54"/>
                      <a:pt x="214" y="52"/>
                      <a:pt x="214" y="52"/>
                    </a:cubicBezTo>
                    <a:cubicBezTo>
                      <a:pt x="215" y="52"/>
                      <a:pt x="216" y="54"/>
                      <a:pt x="217" y="54"/>
                    </a:cubicBezTo>
                    <a:cubicBezTo>
                      <a:pt x="217" y="53"/>
                      <a:pt x="218" y="52"/>
                      <a:pt x="218" y="51"/>
                    </a:cubicBezTo>
                    <a:cubicBezTo>
                      <a:pt x="217" y="50"/>
                      <a:pt x="215" y="49"/>
                      <a:pt x="214" y="48"/>
                    </a:cubicBezTo>
                    <a:cubicBezTo>
                      <a:pt x="213" y="49"/>
                      <a:pt x="213" y="50"/>
                      <a:pt x="212" y="50"/>
                    </a:cubicBezTo>
                    <a:cubicBezTo>
                      <a:pt x="212" y="51"/>
                      <a:pt x="211" y="53"/>
                      <a:pt x="210" y="53"/>
                    </a:cubicBezTo>
                    <a:cubicBezTo>
                      <a:pt x="210" y="53"/>
                      <a:pt x="208" y="51"/>
                      <a:pt x="208" y="51"/>
                    </a:cubicBezTo>
                    <a:cubicBezTo>
                      <a:pt x="208" y="51"/>
                      <a:pt x="207" y="52"/>
                      <a:pt x="206" y="53"/>
                    </a:cubicBezTo>
                    <a:cubicBezTo>
                      <a:pt x="206" y="54"/>
                      <a:pt x="205" y="55"/>
                      <a:pt x="205" y="55"/>
                    </a:cubicBezTo>
                    <a:cubicBezTo>
                      <a:pt x="205" y="56"/>
                      <a:pt x="203" y="57"/>
                      <a:pt x="203" y="58"/>
                    </a:cubicBezTo>
                    <a:cubicBezTo>
                      <a:pt x="203" y="58"/>
                      <a:pt x="205" y="59"/>
                      <a:pt x="205" y="59"/>
                    </a:cubicBezTo>
                    <a:cubicBezTo>
                      <a:pt x="205" y="59"/>
                      <a:pt x="204" y="61"/>
                      <a:pt x="204" y="61"/>
                    </a:cubicBezTo>
                    <a:cubicBezTo>
                      <a:pt x="203" y="62"/>
                      <a:pt x="202" y="60"/>
                      <a:pt x="201" y="60"/>
                    </a:cubicBezTo>
                    <a:cubicBezTo>
                      <a:pt x="201" y="60"/>
                      <a:pt x="199" y="58"/>
                      <a:pt x="199" y="58"/>
                    </a:cubicBezTo>
                    <a:cubicBezTo>
                      <a:pt x="199" y="57"/>
                      <a:pt x="201" y="56"/>
                      <a:pt x="201" y="56"/>
                    </a:cubicBezTo>
                    <a:cubicBezTo>
                      <a:pt x="201" y="55"/>
                      <a:pt x="203" y="54"/>
                      <a:pt x="203" y="54"/>
                    </a:cubicBezTo>
                    <a:cubicBezTo>
                      <a:pt x="202" y="53"/>
                      <a:pt x="200" y="53"/>
                      <a:pt x="200" y="52"/>
                    </a:cubicBezTo>
                    <a:cubicBezTo>
                      <a:pt x="200" y="51"/>
                      <a:pt x="202" y="50"/>
                      <a:pt x="202" y="50"/>
                    </a:cubicBezTo>
                    <a:cubicBezTo>
                      <a:pt x="202" y="49"/>
                      <a:pt x="200" y="49"/>
                      <a:pt x="200" y="48"/>
                    </a:cubicBezTo>
                    <a:cubicBezTo>
                      <a:pt x="199" y="49"/>
                      <a:pt x="197" y="51"/>
                      <a:pt x="196" y="52"/>
                    </a:cubicBezTo>
                    <a:cubicBezTo>
                      <a:pt x="197" y="53"/>
                      <a:pt x="198" y="53"/>
                      <a:pt x="199" y="54"/>
                    </a:cubicBezTo>
                    <a:cubicBezTo>
                      <a:pt x="199" y="54"/>
                      <a:pt x="197" y="56"/>
                      <a:pt x="197" y="56"/>
                    </a:cubicBezTo>
                    <a:cubicBezTo>
                      <a:pt x="196" y="57"/>
                      <a:pt x="196" y="58"/>
                      <a:pt x="195" y="59"/>
                    </a:cubicBezTo>
                    <a:cubicBezTo>
                      <a:pt x="195" y="59"/>
                      <a:pt x="194" y="60"/>
                      <a:pt x="193" y="61"/>
                    </a:cubicBezTo>
                    <a:cubicBezTo>
                      <a:pt x="193" y="61"/>
                      <a:pt x="192" y="63"/>
                      <a:pt x="192" y="63"/>
                    </a:cubicBezTo>
                    <a:cubicBezTo>
                      <a:pt x="192" y="63"/>
                      <a:pt x="190" y="61"/>
                      <a:pt x="190" y="61"/>
                    </a:cubicBezTo>
                    <a:cubicBezTo>
                      <a:pt x="189" y="61"/>
                      <a:pt x="188" y="60"/>
                      <a:pt x="187" y="60"/>
                    </a:cubicBezTo>
                    <a:cubicBezTo>
                      <a:pt x="187" y="60"/>
                      <a:pt x="186" y="62"/>
                      <a:pt x="186" y="62"/>
                    </a:cubicBezTo>
                    <a:cubicBezTo>
                      <a:pt x="185" y="63"/>
                      <a:pt x="184" y="63"/>
                      <a:pt x="184" y="64"/>
                    </a:cubicBezTo>
                    <a:cubicBezTo>
                      <a:pt x="183" y="65"/>
                      <a:pt x="183" y="66"/>
                      <a:pt x="182" y="66"/>
                    </a:cubicBezTo>
                    <a:cubicBezTo>
                      <a:pt x="182" y="67"/>
                      <a:pt x="181" y="68"/>
                      <a:pt x="180" y="69"/>
                    </a:cubicBezTo>
                    <a:cubicBezTo>
                      <a:pt x="180" y="69"/>
                      <a:pt x="179" y="67"/>
                      <a:pt x="178" y="67"/>
                    </a:cubicBezTo>
                    <a:cubicBezTo>
                      <a:pt x="178" y="67"/>
                      <a:pt x="177" y="69"/>
                      <a:pt x="177" y="69"/>
                    </a:cubicBezTo>
                    <a:cubicBezTo>
                      <a:pt x="176" y="69"/>
                      <a:pt x="174" y="68"/>
                      <a:pt x="174" y="67"/>
                    </a:cubicBezTo>
                    <a:cubicBezTo>
                      <a:pt x="174" y="67"/>
                      <a:pt x="176" y="65"/>
                      <a:pt x="176" y="65"/>
                    </a:cubicBezTo>
                    <a:cubicBezTo>
                      <a:pt x="176" y="65"/>
                      <a:pt x="178" y="67"/>
                      <a:pt x="178" y="67"/>
                    </a:cubicBezTo>
                    <a:cubicBezTo>
                      <a:pt x="179" y="66"/>
                      <a:pt x="179" y="65"/>
                      <a:pt x="180" y="65"/>
                    </a:cubicBezTo>
                    <a:cubicBezTo>
                      <a:pt x="181" y="64"/>
                      <a:pt x="181" y="63"/>
                      <a:pt x="182" y="62"/>
                    </a:cubicBezTo>
                    <a:cubicBezTo>
                      <a:pt x="182" y="62"/>
                      <a:pt x="183" y="61"/>
                      <a:pt x="183" y="60"/>
                    </a:cubicBezTo>
                    <a:cubicBezTo>
                      <a:pt x="184" y="59"/>
                      <a:pt x="184" y="59"/>
                      <a:pt x="185" y="58"/>
                    </a:cubicBezTo>
                    <a:cubicBezTo>
                      <a:pt x="185" y="58"/>
                      <a:pt x="187" y="60"/>
                      <a:pt x="187" y="60"/>
                    </a:cubicBezTo>
                    <a:cubicBezTo>
                      <a:pt x="188" y="60"/>
                      <a:pt x="189" y="58"/>
                      <a:pt x="189" y="57"/>
                    </a:cubicBezTo>
                    <a:cubicBezTo>
                      <a:pt x="190" y="57"/>
                      <a:pt x="190" y="56"/>
                      <a:pt x="191" y="55"/>
                    </a:cubicBezTo>
                    <a:cubicBezTo>
                      <a:pt x="191" y="55"/>
                      <a:pt x="192" y="53"/>
                      <a:pt x="192" y="53"/>
                    </a:cubicBezTo>
                    <a:cubicBezTo>
                      <a:pt x="192" y="52"/>
                      <a:pt x="190" y="52"/>
                      <a:pt x="190" y="51"/>
                    </a:cubicBezTo>
                    <a:cubicBezTo>
                      <a:pt x="190" y="51"/>
                      <a:pt x="192" y="50"/>
                      <a:pt x="192" y="49"/>
                    </a:cubicBezTo>
                    <a:cubicBezTo>
                      <a:pt x="192" y="49"/>
                      <a:pt x="190" y="48"/>
                      <a:pt x="190" y="47"/>
                    </a:cubicBezTo>
                    <a:cubicBezTo>
                      <a:pt x="189" y="49"/>
                      <a:pt x="187" y="50"/>
                      <a:pt x="186" y="52"/>
                    </a:cubicBezTo>
                    <a:cubicBezTo>
                      <a:pt x="186" y="52"/>
                      <a:pt x="185" y="54"/>
                      <a:pt x="185" y="54"/>
                    </a:cubicBezTo>
                    <a:cubicBezTo>
                      <a:pt x="184" y="54"/>
                      <a:pt x="183" y="52"/>
                      <a:pt x="182" y="52"/>
                    </a:cubicBezTo>
                    <a:cubicBezTo>
                      <a:pt x="182" y="52"/>
                      <a:pt x="181" y="55"/>
                      <a:pt x="181" y="55"/>
                    </a:cubicBezTo>
                    <a:cubicBezTo>
                      <a:pt x="180" y="55"/>
                      <a:pt x="178" y="53"/>
                      <a:pt x="178" y="53"/>
                    </a:cubicBezTo>
                    <a:cubicBezTo>
                      <a:pt x="178" y="53"/>
                      <a:pt x="177" y="55"/>
                      <a:pt x="177" y="55"/>
                    </a:cubicBezTo>
                    <a:cubicBezTo>
                      <a:pt x="177" y="56"/>
                      <a:pt x="179" y="56"/>
                      <a:pt x="179" y="57"/>
                    </a:cubicBezTo>
                    <a:cubicBezTo>
                      <a:pt x="179" y="57"/>
                      <a:pt x="177" y="58"/>
                      <a:pt x="177" y="59"/>
                    </a:cubicBezTo>
                    <a:cubicBezTo>
                      <a:pt x="177" y="60"/>
                      <a:pt x="176" y="61"/>
                      <a:pt x="175" y="61"/>
                    </a:cubicBezTo>
                    <a:cubicBezTo>
                      <a:pt x="175" y="62"/>
                      <a:pt x="174" y="63"/>
                      <a:pt x="174" y="63"/>
                    </a:cubicBezTo>
                    <a:cubicBezTo>
                      <a:pt x="174" y="64"/>
                      <a:pt x="172" y="62"/>
                      <a:pt x="172" y="62"/>
                    </a:cubicBezTo>
                    <a:cubicBezTo>
                      <a:pt x="171" y="62"/>
                      <a:pt x="171" y="64"/>
                      <a:pt x="170" y="64"/>
                    </a:cubicBezTo>
                    <a:cubicBezTo>
                      <a:pt x="169" y="64"/>
                      <a:pt x="168" y="62"/>
                      <a:pt x="168" y="62"/>
                    </a:cubicBezTo>
                    <a:cubicBezTo>
                      <a:pt x="167" y="62"/>
                      <a:pt x="167" y="64"/>
                      <a:pt x="166" y="65"/>
                    </a:cubicBezTo>
                    <a:cubicBezTo>
                      <a:pt x="164" y="63"/>
                      <a:pt x="163" y="62"/>
                      <a:pt x="161" y="61"/>
                    </a:cubicBezTo>
                    <a:cubicBezTo>
                      <a:pt x="162" y="60"/>
                      <a:pt x="163" y="60"/>
                      <a:pt x="163" y="59"/>
                    </a:cubicBezTo>
                    <a:cubicBezTo>
                      <a:pt x="163" y="59"/>
                      <a:pt x="165" y="57"/>
                      <a:pt x="165" y="57"/>
                    </a:cubicBezTo>
                    <a:cubicBezTo>
                      <a:pt x="165" y="57"/>
                      <a:pt x="167" y="58"/>
                      <a:pt x="167" y="58"/>
                    </a:cubicBezTo>
                    <a:cubicBezTo>
                      <a:pt x="167" y="58"/>
                      <a:pt x="169" y="56"/>
                      <a:pt x="169" y="56"/>
                    </a:cubicBezTo>
                    <a:cubicBezTo>
                      <a:pt x="169" y="56"/>
                      <a:pt x="167" y="55"/>
                      <a:pt x="167" y="54"/>
                    </a:cubicBezTo>
                    <a:cubicBezTo>
                      <a:pt x="167" y="54"/>
                      <a:pt x="168" y="53"/>
                      <a:pt x="168" y="52"/>
                    </a:cubicBezTo>
                    <a:cubicBezTo>
                      <a:pt x="168" y="52"/>
                      <a:pt x="170" y="51"/>
                      <a:pt x="170" y="50"/>
                    </a:cubicBezTo>
                    <a:cubicBezTo>
                      <a:pt x="170" y="49"/>
                      <a:pt x="168" y="49"/>
                      <a:pt x="168" y="48"/>
                    </a:cubicBezTo>
                    <a:cubicBezTo>
                      <a:pt x="168" y="47"/>
                      <a:pt x="169" y="47"/>
                      <a:pt x="169" y="46"/>
                    </a:cubicBezTo>
                    <a:cubicBezTo>
                      <a:pt x="169" y="45"/>
                      <a:pt x="171" y="44"/>
                      <a:pt x="171" y="44"/>
                    </a:cubicBezTo>
                    <a:cubicBezTo>
                      <a:pt x="171" y="43"/>
                      <a:pt x="169" y="43"/>
                      <a:pt x="169" y="42"/>
                    </a:cubicBezTo>
                    <a:cubicBezTo>
                      <a:pt x="169" y="41"/>
                      <a:pt x="167" y="41"/>
                      <a:pt x="167" y="40"/>
                    </a:cubicBezTo>
                    <a:cubicBezTo>
                      <a:pt x="167" y="40"/>
                      <a:pt x="169" y="39"/>
                      <a:pt x="168" y="38"/>
                    </a:cubicBezTo>
                    <a:cubicBezTo>
                      <a:pt x="168" y="38"/>
                      <a:pt x="166" y="37"/>
                      <a:pt x="166" y="36"/>
                    </a:cubicBezTo>
                    <a:cubicBezTo>
                      <a:pt x="166" y="36"/>
                      <a:pt x="168" y="35"/>
                      <a:pt x="168" y="34"/>
                    </a:cubicBezTo>
                    <a:cubicBezTo>
                      <a:pt x="168" y="34"/>
                      <a:pt x="166" y="33"/>
                      <a:pt x="166" y="32"/>
                    </a:cubicBezTo>
                    <a:cubicBezTo>
                      <a:pt x="165" y="32"/>
                      <a:pt x="164" y="31"/>
                      <a:pt x="163" y="31"/>
                    </a:cubicBezTo>
                    <a:cubicBezTo>
                      <a:pt x="163" y="31"/>
                      <a:pt x="162" y="32"/>
                      <a:pt x="162" y="33"/>
                    </a:cubicBezTo>
                    <a:cubicBezTo>
                      <a:pt x="162" y="34"/>
                      <a:pt x="164" y="34"/>
                      <a:pt x="164" y="35"/>
                    </a:cubicBezTo>
                    <a:cubicBezTo>
                      <a:pt x="164" y="35"/>
                      <a:pt x="162" y="36"/>
                      <a:pt x="162" y="37"/>
                    </a:cubicBezTo>
                    <a:cubicBezTo>
                      <a:pt x="162" y="38"/>
                      <a:pt x="164" y="38"/>
                      <a:pt x="164" y="39"/>
                    </a:cubicBezTo>
                    <a:cubicBezTo>
                      <a:pt x="165" y="39"/>
                      <a:pt x="167" y="40"/>
                      <a:pt x="167" y="40"/>
                    </a:cubicBezTo>
                    <a:cubicBezTo>
                      <a:pt x="167" y="41"/>
                      <a:pt x="165" y="42"/>
                      <a:pt x="165" y="43"/>
                    </a:cubicBezTo>
                    <a:cubicBezTo>
                      <a:pt x="165" y="43"/>
                      <a:pt x="167" y="44"/>
                      <a:pt x="167" y="44"/>
                    </a:cubicBezTo>
                    <a:cubicBezTo>
                      <a:pt x="167" y="45"/>
                      <a:pt x="166" y="46"/>
                      <a:pt x="166" y="47"/>
                    </a:cubicBezTo>
                    <a:cubicBezTo>
                      <a:pt x="165" y="47"/>
                      <a:pt x="164" y="48"/>
                      <a:pt x="164" y="49"/>
                    </a:cubicBezTo>
                    <a:cubicBezTo>
                      <a:pt x="164" y="49"/>
                      <a:pt x="166" y="50"/>
                      <a:pt x="166" y="50"/>
                    </a:cubicBezTo>
                    <a:cubicBezTo>
                      <a:pt x="166" y="51"/>
                      <a:pt x="165" y="53"/>
                      <a:pt x="164" y="53"/>
                    </a:cubicBezTo>
                    <a:cubicBezTo>
                      <a:pt x="164" y="53"/>
                      <a:pt x="163" y="51"/>
                      <a:pt x="162" y="51"/>
                    </a:cubicBezTo>
                    <a:cubicBezTo>
                      <a:pt x="162" y="51"/>
                      <a:pt x="161" y="53"/>
                      <a:pt x="160" y="53"/>
                    </a:cubicBezTo>
                    <a:cubicBezTo>
                      <a:pt x="160" y="54"/>
                      <a:pt x="159" y="55"/>
                      <a:pt x="159" y="55"/>
                    </a:cubicBezTo>
                    <a:cubicBezTo>
                      <a:pt x="158" y="56"/>
                      <a:pt x="157" y="57"/>
                      <a:pt x="157" y="58"/>
                    </a:cubicBezTo>
                    <a:cubicBezTo>
                      <a:pt x="157" y="58"/>
                      <a:pt x="159" y="59"/>
                      <a:pt x="159" y="59"/>
                    </a:cubicBezTo>
                    <a:cubicBezTo>
                      <a:pt x="159" y="60"/>
                      <a:pt x="158" y="61"/>
                      <a:pt x="158" y="62"/>
                    </a:cubicBezTo>
                    <a:cubicBezTo>
                      <a:pt x="157" y="62"/>
                      <a:pt x="160" y="63"/>
                      <a:pt x="160" y="63"/>
                    </a:cubicBezTo>
                    <a:cubicBezTo>
                      <a:pt x="160" y="64"/>
                      <a:pt x="158" y="65"/>
                      <a:pt x="158" y="66"/>
                    </a:cubicBezTo>
                    <a:cubicBezTo>
                      <a:pt x="158" y="66"/>
                      <a:pt x="157" y="67"/>
                      <a:pt x="156" y="68"/>
                    </a:cubicBezTo>
                    <a:cubicBezTo>
                      <a:pt x="156" y="68"/>
                      <a:pt x="154" y="66"/>
                      <a:pt x="154" y="66"/>
                    </a:cubicBezTo>
                    <a:cubicBezTo>
                      <a:pt x="154" y="65"/>
                      <a:pt x="156" y="65"/>
                      <a:pt x="156" y="64"/>
                    </a:cubicBezTo>
                    <a:cubicBezTo>
                      <a:pt x="156" y="63"/>
                      <a:pt x="154" y="63"/>
                      <a:pt x="154" y="62"/>
                    </a:cubicBezTo>
                    <a:cubicBezTo>
                      <a:pt x="154" y="62"/>
                      <a:pt x="155" y="60"/>
                      <a:pt x="155" y="60"/>
                    </a:cubicBezTo>
                    <a:cubicBezTo>
                      <a:pt x="155" y="59"/>
                      <a:pt x="154" y="59"/>
                      <a:pt x="153" y="58"/>
                    </a:cubicBezTo>
                    <a:cubicBezTo>
                      <a:pt x="153" y="58"/>
                      <a:pt x="151" y="57"/>
                      <a:pt x="151" y="57"/>
                    </a:cubicBezTo>
                    <a:cubicBezTo>
                      <a:pt x="151" y="56"/>
                      <a:pt x="152" y="55"/>
                      <a:pt x="153" y="54"/>
                    </a:cubicBezTo>
                    <a:cubicBezTo>
                      <a:pt x="153" y="54"/>
                      <a:pt x="154" y="53"/>
                      <a:pt x="154" y="52"/>
                    </a:cubicBezTo>
                    <a:cubicBezTo>
                      <a:pt x="154" y="52"/>
                      <a:pt x="156" y="50"/>
                      <a:pt x="156" y="50"/>
                    </a:cubicBezTo>
                    <a:cubicBezTo>
                      <a:pt x="156" y="49"/>
                      <a:pt x="154" y="49"/>
                      <a:pt x="154" y="48"/>
                    </a:cubicBezTo>
                    <a:cubicBezTo>
                      <a:pt x="154" y="48"/>
                      <a:pt x="152" y="47"/>
                      <a:pt x="151" y="46"/>
                    </a:cubicBezTo>
                    <a:cubicBezTo>
                      <a:pt x="151" y="47"/>
                      <a:pt x="150" y="48"/>
                      <a:pt x="150" y="49"/>
                    </a:cubicBezTo>
                    <a:cubicBezTo>
                      <a:pt x="150" y="49"/>
                      <a:pt x="148" y="51"/>
                      <a:pt x="148" y="51"/>
                    </a:cubicBezTo>
                    <a:cubicBezTo>
                      <a:pt x="148" y="51"/>
                      <a:pt x="150" y="52"/>
                      <a:pt x="150" y="53"/>
                    </a:cubicBezTo>
                    <a:cubicBezTo>
                      <a:pt x="150" y="53"/>
                      <a:pt x="149" y="54"/>
                      <a:pt x="149" y="55"/>
                    </a:cubicBezTo>
                    <a:cubicBezTo>
                      <a:pt x="148" y="56"/>
                      <a:pt x="147" y="56"/>
                      <a:pt x="147" y="57"/>
                    </a:cubicBezTo>
                    <a:cubicBezTo>
                      <a:pt x="146" y="58"/>
                      <a:pt x="146" y="59"/>
                      <a:pt x="145" y="59"/>
                    </a:cubicBezTo>
                    <a:cubicBezTo>
                      <a:pt x="145" y="59"/>
                      <a:pt x="143" y="58"/>
                      <a:pt x="143" y="58"/>
                    </a:cubicBezTo>
                    <a:cubicBezTo>
                      <a:pt x="143" y="57"/>
                      <a:pt x="145" y="56"/>
                      <a:pt x="145" y="55"/>
                    </a:cubicBezTo>
                    <a:cubicBezTo>
                      <a:pt x="144" y="55"/>
                      <a:pt x="143" y="54"/>
                      <a:pt x="142" y="54"/>
                    </a:cubicBezTo>
                    <a:cubicBezTo>
                      <a:pt x="142" y="54"/>
                      <a:pt x="141" y="56"/>
                      <a:pt x="141" y="56"/>
                    </a:cubicBezTo>
                    <a:cubicBezTo>
                      <a:pt x="140" y="56"/>
                      <a:pt x="139" y="54"/>
                      <a:pt x="138" y="54"/>
                    </a:cubicBezTo>
                    <a:cubicBezTo>
                      <a:pt x="138" y="54"/>
                      <a:pt x="137" y="56"/>
                      <a:pt x="137" y="56"/>
                    </a:cubicBezTo>
                    <a:cubicBezTo>
                      <a:pt x="136" y="57"/>
                      <a:pt x="136" y="58"/>
                      <a:pt x="135" y="59"/>
                    </a:cubicBezTo>
                    <a:cubicBezTo>
                      <a:pt x="134" y="60"/>
                      <a:pt x="133" y="62"/>
                      <a:pt x="132" y="63"/>
                    </a:cubicBezTo>
                    <a:cubicBezTo>
                      <a:pt x="130" y="62"/>
                      <a:pt x="129" y="61"/>
                      <a:pt x="127" y="60"/>
                    </a:cubicBezTo>
                    <a:cubicBezTo>
                      <a:pt x="128" y="59"/>
                      <a:pt x="128" y="58"/>
                      <a:pt x="129" y="57"/>
                    </a:cubicBezTo>
                    <a:cubicBezTo>
                      <a:pt x="129" y="57"/>
                      <a:pt x="131" y="56"/>
                      <a:pt x="131" y="55"/>
                    </a:cubicBezTo>
                    <a:cubicBezTo>
                      <a:pt x="131" y="55"/>
                      <a:pt x="128" y="54"/>
                      <a:pt x="128" y="54"/>
                    </a:cubicBezTo>
                    <a:cubicBezTo>
                      <a:pt x="129" y="53"/>
                      <a:pt x="130" y="51"/>
                      <a:pt x="130" y="51"/>
                    </a:cubicBezTo>
                    <a:cubicBezTo>
                      <a:pt x="130" y="51"/>
                      <a:pt x="132" y="53"/>
                      <a:pt x="132" y="53"/>
                    </a:cubicBezTo>
                    <a:cubicBezTo>
                      <a:pt x="133" y="53"/>
                      <a:pt x="134" y="51"/>
                      <a:pt x="134" y="51"/>
                    </a:cubicBezTo>
                    <a:cubicBezTo>
                      <a:pt x="135" y="50"/>
                      <a:pt x="135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8" y="46"/>
                      <a:pt x="139" y="45"/>
                      <a:pt x="139" y="44"/>
                    </a:cubicBezTo>
                    <a:cubicBezTo>
                      <a:pt x="140" y="43"/>
                      <a:pt x="140" y="43"/>
                      <a:pt x="141" y="42"/>
                    </a:cubicBezTo>
                    <a:cubicBezTo>
                      <a:pt x="141" y="42"/>
                      <a:pt x="139" y="40"/>
                      <a:pt x="139" y="40"/>
                    </a:cubicBezTo>
                    <a:cubicBezTo>
                      <a:pt x="138" y="40"/>
                      <a:pt x="138" y="42"/>
                      <a:pt x="137" y="42"/>
                    </a:cubicBezTo>
                    <a:cubicBezTo>
                      <a:pt x="136" y="42"/>
                      <a:pt x="135" y="40"/>
                      <a:pt x="135" y="41"/>
                    </a:cubicBezTo>
                    <a:cubicBezTo>
                      <a:pt x="134" y="41"/>
                      <a:pt x="133" y="42"/>
                      <a:pt x="133" y="43"/>
                    </a:cubicBezTo>
                    <a:cubicBezTo>
                      <a:pt x="133" y="43"/>
                      <a:pt x="135" y="44"/>
                      <a:pt x="135" y="45"/>
                    </a:cubicBezTo>
                    <a:cubicBezTo>
                      <a:pt x="135" y="45"/>
                      <a:pt x="134" y="47"/>
                      <a:pt x="133" y="47"/>
                    </a:cubicBezTo>
                    <a:cubicBezTo>
                      <a:pt x="133" y="47"/>
                      <a:pt x="131" y="45"/>
                      <a:pt x="131" y="45"/>
                    </a:cubicBezTo>
                    <a:cubicBezTo>
                      <a:pt x="131" y="46"/>
                      <a:pt x="130" y="47"/>
                      <a:pt x="130" y="47"/>
                    </a:cubicBezTo>
                    <a:cubicBezTo>
                      <a:pt x="129" y="48"/>
                      <a:pt x="128" y="49"/>
                      <a:pt x="128" y="50"/>
                    </a:cubicBezTo>
                    <a:cubicBezTo>
                      <a:pt x="127" y="50"/>
                      <a:pt x="127" y="51"/>
                      <a:pt x="126" y="52"/>
                    </a:cubicBezTo>
                    <a:cubicBezTo>
                      <a:pt x="126" y="52"/>
                      <a:pt x="125" y="54"/>
                      <a:pt x="124" y="54"/>
                    </a:cubicBezTo>
                    <a:cubicBezTo>
                      <a:pt x="124" y="54"/>
                      <a:pt x="122" y="52"/>
                      <a:pt x="122" y="52"/>
                    </a:cubicBezTo>
                    <a:cubicBezTo>
                      <a:pt x="122" y="52"/>
                      <a:pt x="121" y="54"/>
                      <a:pt x="121" y="55"/>
                    </a:cubicBezTo>
                    <a:cubicBezTo>
                      <a:pt x="120" y="55"/>
                      <a:pt x="119" y="56"/>
                      <a:pt x="119" y="57"/>
                    </a:cubicBezTo>
                    <a:cubicBezTo>
                      <a:pt x="118" y="57"/>
                      <a:pt x="118" y="59"/>
                      <a:pt x="117" y="59"/>
                    </a:cubicBezTo>
                    <a:cubicBezTo>
                      <a:pt x="117" y="59"/>
                      <a:pt x="115" y="57"/>
                      <a:pt x="115" y="57"/>
                    </a:cubicBezTo>
                    <a:cubicBezTo>
                      <a:pt x="114" y="57"/>
                      <a:pt x="114" y="59"/>
                      <a:pt x="113" y="60"/>
                    </a:cubicBezTo>
                    <a:cubicBezTo>
                      <a:pt x="113" y="60"/>
                      <a:pt x="112" y="58"/>
                      <a:pt x="111" y="58"/>
                    </a:cubicBezTo>
                    <a:cubicBezTo>
                      <a:pt x="111" y="58"/>
                      <a:pt x="110" y="60"/>
                      <a:pt x="109" y="60"/>
                    </a:cubicBezTo>
                    <a:cubicBezTo>
                      <a:pt x="109" y="60"/>
                      <a:pt x="108" y="59"/>
                      <a:pt x="107" y="58"/>
                    </a:cubicBezTo>
                    <a:cubicBezTo>
                      <a:pt x="106" y="58"/>
                      <a:pt x="106" y="57"/>
                      <a:pt x="105" y="57"/>
                    </a:cubicBezTo>
                    <a:cubicBezTo>
                      <a:pt x="104" y="56"/>
                      <a:pt x="103" y="55"/>
                      <a:pt x="103" y="55"/>
                    </a:cubicBezTo>
                    <a:cubicBezTo>
                      <a:pt x="102" y="55"/>
                      <a:pt x="101" y="57"/>
                      <a:pt x="101" y="57"/>
                    </a:cubicBezTo>
                    <a:cubicBezTo>
                      <a:pt x="101" y="57"/>
                      <a:pt x="103" y="59"/>
                      <a:pt x="103" y="59"/>
                    </a:cubicBezTo>
                    <a:cubicBezTo>
                      <a:pt x="103" y="59"/>
                      <a:pt x="102" y="61"/>
                      <a:pt x="101" y="61"/>
                    </a:cubicBezTo>
                    <a:cubicBezTo>
                      <a:pt x="101" y="61"/>
                      <a:pt x="99" y="60"/>
                      <a:pt x="99" y="59"/>
                    </a:cubicBezTo>
                    <a:cubicBezTo>
                      <a:pt x="99" y="59"/>
                      <a:pt x="101" y="57"/>
                      <a:pt x="101" y="57"/>
                    </a:cubicBezTo>
                    <a:cubicBezTo>
                      <a:pt x="101" y="57"/>
                      <a:pt x="99" y="56"/>
                      <a:pt x="99" y="56"/>
                    </a:cubicBezTo>
                    <a:cubicBezTo>
                      <a:pt x="98" y="55"/>
                      <a:pt x="97" y="54"/>
                      <a:pt x="96" y="54"/>
                    </a:cubicBezTo>
                    <a:cubicBezTo>
                      <a:pt x="96" y="53"/>
                      <a:pt x="95" y="53"/>
                      <a:pt x="94" y="52"/>
                    </a:cubicBezTo>
                    <a:cubicBezTo>
                      <a:pt x="93" y="52"/>
                      <a:pt x="93" y="51"/>
                      <a:pt x="92" y="50"/>
                    </a:cubicBezTo>
                    <a:cubicBezTo>
                      <a:pt x="91" y="50"/>
                      <a:pt x="90" y="49"/>
                      <a:pt x="90" y="49"/>
                    </a:cubicBezTo>
                    <a:cubicBezTo>
                      <a:pt x="89" y="49"/>
                      <a:pt x="89" y="50"/>
                      <a:pt x="88" y="51"/>
                    </a:cubicBezTo>
                    <a:cubicBezTo>
                      <a:pt x="88" y="51"/>
                      <a:pt x="87" y="53"/>
                      <a:pt x="86" y="53"/>
                    </a:cubicBezTo>
                    <a:cubicBezTo>
                      <a:pt x="86" y="53"/>
                      <a:pt x="84" y="51"/>
                      <a:pt x="84" y="51"/>
                    </a:cubicBezTo>
                    <a:cubicBezTo>
                      <a:pt x="83" y="52"/>
                      <a:pt x="83" y="53"/>
                      <a:pt x="82" y="54"/>
                    </a:cubicBezTo>
                    <a:cubicBezTo>
                      <a:pt x="82" y="54"/>
                      <a:pt x="81" y="55"/>
                      <a:pt x="81" y="56"/>
                    </a:cubicBezTo>
                    <a:cubicBezTo>
                      <a:pt x="80" y="57"/>
                      <a:pt x="79" y="57"/>
                      <a:pt x="79" y="58"/>
                    </a:cubicBezTo>
                    <a:cubicBezTo>
                      <a:pt x="78" y="59"/>
                      <a:pt x="78" y="60"/>
                      <a:pt x="77" y="60"/>
                    </a:cubicBezTo>
                    <a:cubicBezTo>
                      <a:pt x="77" y="61"/>
                      <a:pt x="76" y="63"/>
                      <a:pt x="76" y="63"/>
                    </a:cubicBezTo>
                    <a:cubicBezTo>
                      <a:pt x="75" y="63"/>
                      <a:pt x="73" y="61"/>
                      <a:pt x="73" y="61"/>
                    </a:cubicBezTo>
                    <a:cubicBezTo>
                      <a:pt x="73" y="61"/>
                      <a:pt x="75" y="59"/>
                      <a:pt x="75" y="59"/>
                    </a:cubicBezTo>
                    <a:cubicBezTo>
                      <a:pt x="75" y="58"/>
                      <a:pt x="73" y="57"/>
                      <a:pt x="73" y="57"/>
                    </a:cubicBezTo>
                    <a:cubicBezTo>
                      <a:pt x="72" y="57"/>
                      <a:pt x="71" y="59"/>
                      <a:pt x="71" y="59"/>
                    </a:cubicBezTo>
                    <a:cubicBezTo>
                      <a:pt x="70" y="59"/>
                      <a:pt x="69" y="58"/>
                      <a:pt x="69" y="58"/>
                    </a:cubicBezTo>
                    <a:cubicBezTo>
                      <a:pt x="68" y="57"/>
                      <a:pt x="67" y="56"/>
                      <a:pt x="67" y="56"/>
                    </a:cubicBezTo>
                    <a:cubicBezTo>
                      <a:pt x="66" y="55"/>
                      <a:pt x="65" y="55"/>
                      <a:pt x="64" y="54"/>
                    </a:cubicBezTo>
                    <a:cubicBezTo>
                      <a:pt x="64" y="55"/>
                      <a:pt x="63" y="56"/>
                      <a:pt x="63" y="56"/>
                    </a:cubicBezTo>
                    <a:close/>
                    <a:moveTo>
                      <a:pt x="163" y="13"/>
                    </a:moveTo>
                    <a:cubicBezTo>
                      <a:pt x="163" y="13"/>
                      <a:pt x="162" y="15"/>
                      <a:pt x="161" y="15"/>
                    </a:cubicBezTo>
                    <a:cubicBezTo>
                      <a:pt x="161" y="16"/>
                      <a:pt x="160" y="17"/>
                      <a:pt x="160" y="17"/>
                    </a:cubicBezTo>
                    <a:cubicBezTo>
                      <a:pt x="159" y="18"/>
                      <a:pt x="162" y="19"/>
                      <a:pt x="162" y="19"/>
                    </a:cubicBezTo>
                    <a:cubicBezTo>
                      <a:pt x="162" y="19"/>
                      <a:pt x="160" y="21"/>
                      <a:pt x="160" y="21"/>
                    </a:cubicBezTo>
                    <a:cubicBezTo>
                      <a:pt x="160" y="21"/>
                      <a:pt x="162" y="23"/>
                      <a:pt x="162" y="23"/>
                    </a:cubicBezTo>
                    <a:cubicBezTo>
                      <a:pt x="163" y="23"/>
                      <a:pt x="164" y="21"/>
                      <a:pt x="164" y="21"/>
                    </a:cubicBezTo>
                    <a:cubicBezTo>
                      <a:pt x="165" y="20"/>
                      <a:pt x="165" y="19"/>
                      <a:pt x="166" y="18"/>
                    </a:cubicBezTo>
                    <a:cubicBezTo>
                      <a:pt x="166" y="18"/>
                      <a:pt x="164" y="17"/>
                      <a:pt x="164" y="17"/>
                    </a:cubicBezTo>
                    <a:cubicBezTo>
                      <a:pt x="163" y="16"/>
                      <a:pt x="165" y="15"/>
                      <a:pt x="165" y="15"/>
                    </a:cubicBezTo>
                    <a:cubicBezTo>
                      <a:pt x="165" y="15"/>
                      <a:pt x="163" y="13"/>
                      <a:pt x="163" y="13"/>
                    </a:cubicBezTo>
                    <a:close/>
                    <a:moveTo>
                      <a:pt x="367" y="24"/>
                    </a:moveTo>
                    <a:cubicBezTo>
                      <a:pt x="367" y="24"/>
                      <a:pt x="368" y="21"/>
                      <a:pt x="368" y="21"/>
                    </a:cubicBezTo>
                    <a:cubicBezTo>
                      <a:pt x="368" y="21"/>
                      <a:pt x="367" y="20"/>
                      <a:pt x="366" y="20"/>
                    </a:cubicBezTo>
                    <a:cubicBezTo>
                      <a:pt x="366" y="19"/>
                      <a:pt x="364" y="18"/>
                      <a:pt x="364" y="18"/>
                    </a:cubicBezTo>
                    <a:cubicBezTo>
                      <a:pt x="364" y="18"/>
                      <a:pt x="363" y="20"/>
                      <a:pt x="362" y="20"/>
                    </a:cubicBezTo>
                    <a:cubicBezTo>
                      <a:pt x="362" y="21"/>
                      <a:pt x="361" y="22"/>
                      <a:pt x="361" y="22"/>
                    </a:cubicBezTo>
                    <a:cubicBezTo>
                      <a:pt x="360" y="23"/>
                      <a:pt x="359" y="24"/>
                      <a:pt x="359" y="25"/>
                    </a:cubicBezTo>
                    <a:cubicBezTo>
                      <a:pt x="359" y="25"/>
                      <a:pt x="357" y="26"/>
                      <a:pt x="357" y="27"/>
                    </a:cubicBezTo>
                    <a:cubicBezTo>
                      <a:pt x="357" y="27"/>
                      <a:pt x="359" y="29"/>
                      <a:pt x="359" y="29"/>
                    </a:cubicBezTo>
                    <a:cubicBezTo>
                      <a:pt x="360" y="28"/>
                      <a:pt x="361" y="27"/>
                      <a:pt x="361" y="26"/>
                    </a:cubicBezTo>
                    <a:cubicBezTo>
                      <a:pt x="362" y="25"/>
                      <a:pt x="363" y="23"/>
                      <a:pt x="365" y="22"/>
                    </a:cubicBezTo>
                    <a:cubicBezTo>
                      <a:pt x="365" y="22"/>
                      <a:pt x="366" y="24"/>
                      <a:pt x="367" y="24"/>
                    </a:cubicBezTo>
                    <a:close/>
                    <a:moveTo>
                      <a:pt x="592" y="15"/>
                    </a:moveTo>
                    <a:cubicBezTo>
                      <a:pt x="592" y="16"/>
                      <a:pt x="591" y="17"/>
                      <a:pt x="590" y="18"/>
                    </a:cubicBezTo>
                    <a:cubicBezTo>
                      <a:pt x="590" y="18"/>
                      <a:pt x="593" y="19"/>
                      <a:pt x="593" y="19"/>
                    </a:cubicBezTo>
                    <a:cubicBezTo>
                      <a:pt x="593" y="20"/>
                      <a:pt x="591" y="21"/>
                      <a:pt x="591" y="21"/>
                    </a:cubicBezTo>
                    <a:cubicBezTo>
                      <a:pt x="591" y="22"/>
                      <a:pt x="590" y="23"/>
                      <a:pt x="589" y="24"/>
                    </a:cubicBezTo>
                    <a:cubicBezTo>
                      <a:pt x="589" y="24"/>
                      <a:pt x="588" y="25"/>
                      <a:pt x="587" y="26"/>
                    </a:cubicBezTo>
                    <a:cubicBezTo>
                      <a:pt x="588" y="26"/>
                      <a:pt x="589" y="28"/>
                      <a:pt x="590" y="28"/>
                    </a:cubicBezTo>
                    <a:cubicBezTo>
                      <a:pt x="590" y="27"/>
                      <a:pt x="591" y="26"/>
                      <a:pt x="591" y="25"/>
                    </a:cubicBezTo>
                    <a:cubicBezTo>
                      <a:pt x="592" y="25"/>
                      <a:pt x="593" y="24"/>
                      <a:pt x="593" y="23"/>
                    </a:cubicBezTo>
                    <a:cubicBezTo>
                      <a:pt x="594" y="22"/>
                      <a:pt x="594" y="22"/>
                      <a:pt x="595" y="21"/>
                    </a:cubicBezTo>
                    <a:cubicBezTo>
                      <a:pt x="596" y="19"/>
                      <a:pt x="597" y="18"/>
                      <a:pt x="598" y="16"/>
                    </a:cubicBezTo>
                    <a:cubicBezTo>
                      <a:pt x="597" y="15"/>
                      <a:pt x="595" y="14"/>
                      <a:pt x="594" y="13"/>
                    </a:cubicBezTo>
                    <a:cubicBezTo>
                      <a:pt x="593" y="14"/>
                      <a:pt x="593" y="15"/>
                      <a:pt x="592" y="15"/>
                    </a:cubicBezTo>
                    <a:close/>
                    <a:moveTo>
                      <a:pt x="554" y="57"/>
                    </a:moveTo>
                    <a:cubicBezTo>
                      <a:pt x="554" y="56"/>
                      <a:pt x="555" y="55"/>
                      <a:pt x="555" y="54"/>
                    </a:cubicBezTo>
                    <a:cubicBezTo>
                      <a:pt x="555" y="54"/>
                      <a:pt x="553" y="53"/>
                      <a:pt x="553" y="53"/>
                    </a:cubicBezTo>
                    <a:cubicBezTo>
                      <a:pt x="553" y="52"/>
                      <a:pt x="555" y="51"/>
                      <a:pt x="555" y="50"/>
                    </a:cubicBezTo>
                    <a:cubicBezTo>
                      <a:pt x="555" y="50"/>
                      <a:pt x="553" y="49"/>
                      <a:pt x="552" y="49"/>
                    </a:cubicBezTo>
                    <a:cubicBezTo>
                      <a:pt x="552" y="48"/>
                      <a:pt x="554" y="47"/>
                      <a:pt x="554" y="46"/>
                    </a:cubicBezTo>
                    <a:cubicBezTo>
                      <a:pt x="554" y="46"/>
                      <a:pt x="556" y="45"/>
                      <a:pt x="556" y="44"/>
                    </a:cubicBezTo>
                    <a:cubicBezTo>
                      <a:pt x="556" y="44"/>
                      <a:pt x="554" y="43"/>
                      <a:pt x="554" y="43"/>
                    </a:cubicBezTo>
                    <a:cubicBezTo>
                      <a:pt x="553" y="43"/>
                      <a:pt x="553" y="44"/>
                      <a:pt x="552" y="45"/>
                    </a:cubicBezTo>
                    <a:cubicBezTo>
                      <a:pt x="551" y="45"/>
                      <a:pt x="551" y="46"/>
                      <a:pt x="550" y="47"/>
                    </a:cubicBezTo>
                    <a:cubicBezTo>
                      <a:pt x="550" y="48"/>
                      <a:pt x="549" y="49"/>
                      <a:pt x="549" y="49"/>
                    </a:cubicBezTo>
                    <a:cubicBezTo>
                      <a:pt x="548" y="50"/>
                      <a:pt x="551" y="50"/>
                      <a:pt x="551" y="51"/>
                    </a:cubicBezTo>
                    <a:cubicBezTo>
                      <a:pt x="551" y="52"/>
                      <a:pt x="549" y="52"/>
                      <a:pt x="549" y="53"/>
                    </a:cubicBezTo>
                    <a:cubicBezTo>
                      <a:pt x="549" y="54"/>
                      <a:pt x="551" y="54"/>
                      <a:pt x="551" y="55"/>
                    </a:cubicBezTo>
                    <a:cubicBezTo>
                      <a:pt x="551" y="55"/>
                      <a:pt x="550" y="57"/>
                      <a:pt x="550" y="57"/>
                    </a:cubicBezTo>
                    <a:cubicBezTo>
                      <a:pt x="550" y="58"/>
                      <a:pt x="552" y="58"/>
                      <a:pt x="552" y="59"/>
                    </a:cubicBezTo>
                    <a:cubicBezTo>
                      <a:pt x="552" y="58"/>
                      <a:pt x="553" y="57"/>
                      <a:pt x="554" y="57"/>
                    </a:cubicBezTo>
                    <a:close/>
                    <a:moveTo>
                      <a:pt x="352" y="51"/>
                    </a:moveTo>
                    <a:cubicBezTo>
                      <a:pt x="351" y="50"/>
                      <a:pt x="350" y="49"/>
                      <a:pt x="348" y="48"/>
                    </a:cubicBezTo>
                    <a:cubicBezTo>
                      <a:pt x="347" y="50"/>
                      <a:pt x="346" y="51"/>
                      <a:pt x="345" y="53"/>
                    </a:cubicBezTo>
                    <a:cubicBezTo>
                      <a:pt x="346" y="54"/>
                      <a:pt x="348" y="55"/>
                      <a:pt x="349" y="56"/>
                    </a:cubicBezTo>
                    <a:cubicBezTo>
                      <a:pt x="350" y="54"/>
                      <a:pt x="351" y="53"/>
                      <a:pt x="352" y="51"/>
                    </a:cubicBezTo>
                    <a:close/>
                    <a:moveTo>
                      <a:pt x="11" y="45"/>
                    </a:moveTo>
                    <a:cubicBezTo>
                      <a:pt x="11" y="45"/>
                      <a:pt x="13" y="47"/>
                      <a:pt x="13" y="47"/>
                    </a:cubicBezTo>
                    <a:cubicBezTo>
                      <a:pt x="14" y="47"/>
                      <a:pt x="15" y="45"/>
                      <a:pt x="15" y="45"/>
                    </a:cubicBezTo>
                    <a:cubicBezTo>
                      <a:pt x="15" y="44"/>
                      <a:pt x="13" y="43"/>
                      <a:pt x="13" y="43"/>
                    </a:cubicBezTo>
                    <a:cubicBezTo>
                      <a:pt x="12" y="43"/>
                      <a:pt x="11" y="41"/>
                      <a:pt x="11" y="41"/>
                    </a:cubicBezTo>
                    <a:cubicBezTo>
                      <a:pt x="10" y="41"/>
                      <a:pt x="9" y="43"/>
                      <a:pt x="9" y="44"/>
                    </a:cubicBezTo>
                    <a:cubicBezTo>
                      <a:pt x="9" y="44"/>
                      <a:pt x="7" y="45"/>
                      <a:pt x="7" y="46"/>
                    </a:cubicBezTo>
                    <a:cubicBezTo>
                      <a:pt x="7" y="46"/>
                      <a:pt x="9" y="47"/>
                      <a:pt x="9" y="47"/>
                    </a:cubicBezTo>
                    <a:cubicBezTo>
                      <a:pt x="10" y="47"/>
                      <a:pt x="10" y="45"/>
                      <a:pt x="11" y="45"/>
                    </a:cubicBezTo>
                    <a:close/>
                    <a:moveTo>
                      <a:pt x="51" y="44"/>
                    </a:moveTo>
                    <a:cubicBezTo>
                      <a:pt x="51" y="44"/>
                      <a:pt x="52" y="42"/>
                      <a:pt x="53" y="42"/>
                    </a:cubicBezTo>
                    <a:cubicBezTo>
                      <a:pt x="53" y="42"/>
                      <a:pt x="55" y="44"/>
                      <a:pt x="55" y="43"/>
                    </a:cubicBezTo>
                    <a:cubicBezTo>
                      <a:pt x="55" y="43"/>
                      <a:pt x="56" y="42"/>
                      <a:pt x="57" y="41"/>
                    </a:cubicBezTo>
                    <a:cubicBezTo>
                      <a:pt x="57" y="40"/>
                      <a:pt x="58" y="40"/>
                      <a:pt x="58" y="39"/>
                    </a:cubicBezTo>
                    <a:cubicBezTo>
                      <a:pt x="57" y="39"/>
                      <a:pt x="57" y="37"/>
                      <a:pt x="56" y="37"/>
                    </a:cubicBezTo>
                    <a:cubicBezTo>
                      <a:pt x="56" y="37"/>
                      <a:pt x="55" y="39"/>
                      <a:pt x="54" y="39"/>
                    </a:cubicBezTo>
                    <a:cubicBezTo>
                      <a:pt x="54" y="39"/>
                      <a:pt x="52" y="38"/>
                      <a:pt x="52" y="38"/>
                    </a:cubicBezTo>
                    <a:cubicBezTo>
                      <a:pt x="52" y="38"/>
                      <a:pt x="51" y="39"/>
                      <a:pt x="50" y="40"/>
                    </a:cubicBezTo>
                    <a:cubicBezTo>
                      <a:pt x="50" y="41"/>
                      <a:pt x="49" y="41"/>
                      <a:pt x="49" y="42"/>
                    </a:cubicBezTo>
                    <a:cubicBezTo>
                      <a:pt x="50" y="42"/>
                      <a:pt x="50" y="44"/>
                      <a:pt x="51" y="44"/>
                    </a:cubicBezTo>
                    <a:close/>
                    <a:moveTo>
                      <a:pt x="63" y="28"/>
                    </a:moveTo>
                    <a:cubicBezTo>
                      <a:pt x="63" y="28"/>
                      <a:pt x="61" y="27"/>
                      <a:pt x="61" y="27"/>
                    </a:cubicBezTo>
                    <a:cubicBezTo>
                      <a:pt x="60" y="26"/>
                      <a:pt x="59" y="25"/>
                      <a:pt x="58" y="25"/>
                    </a:cubicBezTo>
                    <a:cubicBezTo>
                      <a:pt x="58" y="25"/>
                      <a:pt x="57" y="27"/>
                      <a:pt x="57" y="27"/>
                    </a:cubicBezTo>
                    <a:cubicBezTo>
                      <a:pt x="56" y="27"/>
                      <a:pt x="55" y="29"/>
                      <a:pt x="55" y="29"/>
                    </a:cubicBezTo>
                    <a:cubicBezTo>
                      <a:pt x="55" y="30"/>
                      <a:pt x="57" y="31"/>
                      <a:pt x="57" y="31"/>
                    </a:cubicBezTo>
                    <a:cubicBezTo>
                      <a:pt x="58" y="31"/>
                      <a:pt x="59" y="33"/>
                      <a:pt x="59" y="33"/>
                    </a:cubicBezTo>
                    <a:cubicBezTo>
                      <a:pt x="60" y="33"/>
                      <a:pt x="61" y="31"/>
                      <a:pt x="61" y="30"/>
                    </a:cubicBezTo>
                    <a:cubicBezTo>
                      <a:pt x="61" y="30"/>
                      <a:pt x="63" y="29"/>
                      <a:pt x="63" y="28"/>
                    </a:cubicBezTo>
                    <a:close/>
                    <a:moveTo>
                      <a:pt x="108" y="48"/>
                    </a:moveTo>
                    <a:cubicBezTo>
                      <a:pt x="108" y="48"/>
                      <a:pt x="106" y="47"/>
                      <a:pt x="105" y="47"/>
                    </a:cubicBezTo>
                    <a:cubicBezTo>
                      <a:pt x="105" y="46"/>
                      <a:pt x="103" y="45"/>
                      <a:pt x="103" y="45"/>
                    </a:cubicBezTo>
                    <a:cubicBezTo>
                      <a:pt x="103" y="45"/>
                      <a:pt x="102" y="47"/>
                      <a:pt x="101" y="47"/>
                    </a:cubicBezTo>
                    <a:cubicBezTo>
                      <a:pt x="101" y="47"/>
                      <a:pt x="100" y="49"/>
                      <a:pt x="100" y="49"/>
                    </a:cubicBezTo>
                    <a:cubicBezTo>
                      <a:pt x="100" y="50"/>
                      <a:pt x="102" y="51"/>
                      <a:pt x="102" y="51"/>
                    </a:cubicBezTo>
                    <a:cubicBezTo>
                      <a:pt x="102" y="51"/>
                      <a:pt x="104" y="53"/>
                      <a:pt x="104" y="53"/>
                    </a:cubicBezTo>
                    <a:cubicBezTo>
                      <a:pt x="105" y="53"/>
                      <a:pt x="106" y="51"/>
                      <a:pt x="106" y="51"/>
                    </a:cubicBezTo>
                    <a:cubicBezTo>
                      <a:pt x="106" y="50"/>
                      <a:pt x="108" y="49"/>
                      <a:pt x="108" y="48"/>
                    </a:cubicBezTo>
                    <a:close/>
                    <a:moveTo>
                      <a:pt x="116" y="51"/>
                    </a:moveTo>
                    <a:cubicBezTo>
                      <a:pt x="116" y="51"/>
                      <a:pt x="117" y="49"/>
                      <a:pt x="118" y="49"/>
                    </a:cubicBezTo>
                    <a:cubicBezTo>
                      <a:pt x="118" y="48"/>
                      <a:pt x="119" y="47"/>
                      <a:pt x="119" y="47"/>
                    </a:cubicBezTo>
                    <a:cubicBezTo>
                      <a:pt x="120" y="46"/>
                      <a:pt x="121" y="45"/>
                      <a:pt x="121" y="44"/>
                    </a:cubicBezTo>
                    <a:cubicBezTo>
                      <a:pt x="121" y="44"/>
                      <a:pt x="119" y="43"/>
                      <a:pt x="119" y="43"/>
                    </a:cubicBezTo>
                    <a:cubicBezTo>
                      <a:pt x="119" y="43"/>
                      <a:pt x="117" y="41"/>
                      <a:pt x="117" y="41"/>
                    </a:cubicBezTo>
                    <a:cubicBezTo>
                      <a:pt x="116" y="41"/>
                      <a:pt x="115" y="43"/>
                      <a:pt x="115" y="43"/>
                    </a:cubicBezTo>
                    <a:cubicBezTo>
                      <a:pt x="114" y="44"/>
                      <a:pt x="114" y="45"/>
                      <a:pt x="113" y="46"/>
                    </a:cubicBezTo>
                    <a:cubicBezTo>
                      <a:pt x="113" y="46"/>
                      <a:pt x="115" y="47"/>
                      <a:pt x="116" y="47"/>
                    </a:cubicBezTo>
                    <a:cubicBezTo>
                      <a:pt x="116" y="48"/>
                      <a:pt x="114" y="49"/>
                      <a:pt x="114" y="49"/>
                    </a:cubicBezTo>
                    <a:cubicBezTo>
                      <a:pt x="114" y="49"/>
                      <a:pt x="116" y="51"/>
                      <a:pt x="116" y="51"/>
                    </a:cubicBezTo>
                    <a:close/>
                    <a:moveTo>
                      <a:pt x="177" y="27"/>
                    </a:moveTo>
                    <a:cubicBezTo>
                      <a:pt x="178" y="27"/>
                      <a:pt x="178" y="29"/>
                      <a:pt x="179" y="29"/>
                    </a:cubicBezTo>
                    <a:cubicBezTo>
                      <a:pt x="180" y="29"/>
                      <a:pt x="180" y="27"/>
                      <a:pt x="181" y="26"/>
                    </a:cubicBezTo>
                    <a:cubicBezTo>
                      <a:pt x="181" y="26"/>
                      <a:pt x="182" y="24"/>
                      <a:pt x="183" y="24"/>
                    </a:cubicBezTo>
                    <a:cubicBezTo>
                      <a:pt x="183" y="24"/>
                      <a:pt x="185" y="26"/>
                      <a:pt x="185" y="26"/>
                    </a:cubicBezTo>
                    <a:cubicBezTo>
                      <a:pt x="185" y="25"/>
                      <a:pt x="186" y="24"/>
                      <a:pt x="186" y="24"/>
                    </a:cubicBezTo>
                    <a:cubicBezTo>
                      <a:pt x="188" y="22"/>
                      <a:pt x="189" y="21"/>
                      <a:pt x="190" y="19"/>
                    </a:cubicBezTo>
                    <a:cubicBezTo>
                      <a:pt x="191" y="19"/>
                      <a:pt x="191" y="21"/>
                      <a:pt x="192" y="21"/>
                    </a:cubicBezTo>
                    <a:cubicBezTo>
                      <a:pt x="192" y="21"/>
                      <a:pt x="194" y="19"/>
                      <a:pt x="194" y="19"/>
                    </a:cubicBezTo>
                    <a:cubicBezTo>
                      <a:pt x="194" y="19"/>
                      <a:pt x="192" y="17"/>
                      <a:pt x="192" y="17"/>
                    </a:cubicBezTo>
                    <a:cubicBezTo>
                      <a:pt x="191" y="17"/>
                      <a:pt x="190" y="19"/>
                      <a:pt x="190" y="19"/>
                    </a:cubicBezTo>
                    <a:cubicBezTo>
                      <a:pt x="189" y="19"/>
                      <a:pt x="188" y="17"/>
                      <a:pt x="188" y="18"/>
                    </a:cubicBezTo>
                    <a:cubicBezTo>
                      <a:pt x="187" y="18"/>
                      <a:pt x="186" y="20"/>
                      <a:pt x="186" y="20"/>
                    </a:cubicBezTo>
                    <a:cubicBezTo>
                      <a:pt x="185" y="20"/>
                      <a:pt x="184" y="18"/>
                      <a:pt x="184" y="18"/>
                    </a:cubicBezTo>
                    <a:cubicBezTo>
                      <a:pt x="183" y="18"/>
                      <a:pt x="182" y="16"/>
                      <a:pt x="181" y="16"/>
                    </a:cubicBezTo>
                    <a:cubicBezTo>
                      <a:pt x="181" y="17"/>
                      <a:pt x="180" y="18"/>
                      <a:pt x="180" y="19"/>
                    </a:cubicBezTo>
                    <a:cubicBezTo>
                      <a:pt x="179" y="19"/>
                      <a:pt x="179" y="20"/>
                      <a:pt x="178" y="21"/>
                    </a:cubicBezTo>
                    <a:cubicBezTo>
                      <a:pt x="178" y="22"/>
                      <a:pt x="177" y="22"/>
                      <a:pt x="176" y="23"/>
                    </a:cubicBezTo>
                    <a:cubicBezTo>
                      <a:pt x="176" y="24"/>
                      <a:pt x="175" y="25"/>
                      <a:pt x="175" y="25"/>
                    </a:cubicBezTo>
                    <a:cubicBezTo>
                      <a:pt x="174" y="26"/>
                      <a:pt x="173" y="27"/>
                      <a:pt x="173" y="27"/>
                    </a:cubicBezTo>
                    <a:cubicBezTo>
                      <a:pt x="173" y="28"/>
                      <a:pt x="175" y="29"/>
                      <a:pt x="175" y="29"/>
                    </a:cubicBezTo>
                    <a:cubicBezTo>
                      <a:pt x="176" y="28"/>
                      <a:pt x="176" y="28"/>
                      <a:pt x="177" y="27"/>
                    </a:cubicBezTo>
                    <a:close/>
                    <a:moveTo>
                      <a:pt x="206" y="49"/>
                    </a:moveTo>
                    <a:cubicBezTo>
                      <a:pt x="206" y="49"/>
                      <a:pt x="207" y="47"/>
                      <a:pt x="208" y="47"/>
                    </a:cubicBezTo>
                    <a:cubicBezTo>
                      <a:pt x="208" y="47"/>
                      <a:pt x="205" y="45"/>
                      <a:pt x="205" y="45"/>
                    </a:cubicBezTo>
                    <a:cubicBezTo>
                      <a:pt x="205" y="45"/>
                      <a:pt x="207" y="44"/>
                      <a:pt x="207" y="43"/>
                    </a:cubicBezTo>
                    <a:cubicBezTo>
                      <a:pt x="207" y="42"/>
                      <a:pt x="208" y="41"/>
                      <a:pt x="209" y="41"/>
                    </a:cubicBezTo>
                    <a:cubicBezTo>
                      <a:pt x="209" y="40"/>
                      <a:pt x="210" y="39"/>
                      <a:pt x="211" y="38"/>
                    </a:cubicBezTo>
                    <a:cubicBezTo>
                      <a:pt x="211" y="38"/>
                      <a:pt x="208" y="37"/>
                      <a:pt x="208" y="37"/>
                    </a:cubicBezTo>
                    <a:cubicBezTo>
                      <a:pt x="208" y="36"/>
                      <a:pt x="210" y="35"/>
                      <a:pt x="210" y="35"/>
                    </a:cubicBezTo>
                    <a:cubicBezTo>
                      <a:pt x="210" y="35"/>
                      <a:pt x="208" y="33"/>
                      <a:pt x="208" y="33"/>
                    </a:cubicBezTo>
                    <a:cubicBezTo>
                      <a:pt x="207" y="33"/>
                      <a:pt x="207" y="34"/>
                      <a:pt x="206" y="35"/>
                    </a:cubicBezTo>
                    <a:cubicBezTo>
                      <a:pt x="206" y="35"/>
                      <a:pt x="204" y="37"/>
                      <a:pt x="204" y="37"/>
                    </a:cubicBezTo>
                    <a:cubicBezTo>
                      <a:pt x="204" y="38"/>
                      <a:pt x="207" y="39"/>
                      <a:pt x="207" y="39"/>
                    </a:cubicBezTo>
                    <a:cubicBezTo>
                      <a:pt x="206" y="40"/>
                      <a:pt x="205" y="41"/>
                      <a:pt x="205" y="41"/>
                    </a:cubicBezTo>
                    <a:cubicBezTo>
                      <a:pt x="204" y="42"/>
                      <a:pt x="203" y="43"/>
                      <a:pt x="203" y="43"/>
                    </a:cubicBezTo>
                    <a:cubicBezTo>
                      <a:pt x="203" y="44"/>
                      <a:pt x="201" y="45"/>
                      <a:pt x="201" y="46"/>
                    </a:cubicBezTo>
                    <a:cubicBezTo>
                      <a:pt x="202" y="46"/>
                      <a:pt x="203" y="47"/>
                      <a:pt x="204" y="47"/>
                    </a:cubicBezTo>
                    <a:cubicBezTo>
                      <a:pt x="204" y="47"/>
                      <a:pt x="205" y="49"/>
                      <a:pt x="206" y="49"/>
                    </a:cubicBezTo>
                    <a:close/>
                    <a:moveTo>
                      <a:pt x="240" y="51"/>
                    </a:moveTo>
                    <a:cubicBezTo>
                      <a:pt x="240" y="50"/>
                      <a:pt x="242" y="52"/>
                      <a:pt x="242" y="52"/>
                    </a:cubicBezTo>
                    <a:cubicBezTo>
                      <a:pt x="243" y="52"/>
                      <a:pt x="244" y="50"/>
                      <a:pt x="244" y="50"/>
                    </a:cubicBezTo>
                    <a:cubicBezTo>
                      <a:pt x="244" y="50"/>
                      <a:pt x="242" y="48"/>
                      <a:pt x="242" y="48"/>
                    </a:cubicBezTo>
                    <a:cubicBezTo>
                      <a:pt x="241" y="48"/>
                      <a:pt x="240" y="47"/>
                      <a:pt x="240" y="47"/>
                    </a:cubicBezTo>
                    <a:cubicBezTo>
                      <a:pt x="239" y="47"/>
                      <a:pt x="238" y="49"/>
                      <a:pt x="238" y="49"/>
                    </a:cubicBezTo>
                    <a:cubicBezTo>
                      <a:pt x="238" y="49"/>
                      <a:pt x="236" y="51"/>
                      <a:pt x="236" y="51"/>
                    </a:cubicBezTo>
                    <a:cubicBezTo>
                      <a:pt x="236" y="52"/>
                      <a:pt x="238" y="52"/>
                      <a:pt x="238" y="53"/>
                    </a:cubicBezTo>
                    <a:cubicBezTo>
                      <a:pt x="239" y="53"/>
                      <a:pt x="240" y="51"/>
                      <a:pt x="240" y="51"/>
                    </a:cubicBezTo>
                    <a:close/>
                    <a:moveTo>
                      <a:pt x="233" y="45"/>
                    </a:moveTo>
                    <a:cubicBezTo>
                      <a:pt x="234" y="46"/>
                      <a:pt x="235" y="43"/>
                      <a:pt x="235" y="43"/>
                    </a:cubicBezTo>
                    <a:cubicBezTo>
                      <a:pt x="236" y="43"/>
                      <a:pt x="237" y="45"/>
                      <a:pt x="237" y="45"/>
                    </a:cubicBezTo>
                    <a:cubicBezTo>
                      <a:pt x="238" y="45"/>
                      <a:pt x="239" y="43"/>
                      <a:pt x="239" y="43"/>
                    </a:cubicBezTo>
                    <a:cubicBezTo>
                      <a:pt x="240" y="42"/>
                      <a:pt x="240" y="41"/>
                      <a:pt x="241" y="40"/>
                    </a:cubicBezTo>
                    <a:cubicBezTo>
                      <a:pt x="240" y="40"/>
                      <a:pt x="239" y="39"/>
                      <a:pt x="239" y="39"/>
                    </a:cubicBezTo>
                    <a:cubicBezTo>
                      <a:pt x="238" y="39"/>
                      <a:pt x="237" y="41"/>
                      <a:pt x="237" y="41"/>
                    </a:cubicBezTo>
                    <a:cubicBezTo>
                      <a:pt x="236" y="41"/>
                      <a:pt x="235" y="39"/>
                      <a:pt x="235" y="39"/>
                    </a:cubicBezTo>
                    <a:cubicBezTo>
                      <a:pt x="234" y="40"/>
                      <a:pt x="233" y="41"/>
                      <a:pt x="233" y="41"/>
                    </a:cubicBezTo>
                    <a:cubicBezTo>
                      <a:pt x="232" y="42"/>
                      <a:pt x="232" y="43"/>
                      <a:pt x="231" y="44"/>
                    </a:cubicBezTo>
                    <a:cubicBezTo>
                      <a:pt x="232" y="44"/>
                      <a:pt x="233" y="45"/>
                      <a:pt x="233" y="45"/>
                    </a:cubicBezTo>
                    <a:close/>
                    <a:moveTo>
                      <a:pt x="241" y="30"/>
                    </a:moveTo>
                    <a:cubicBezTo>
                      <a:pt x="242" y="30"/>
                      <a:pt x="243" y="32"/>
                      <a:pt x="244" y="32"/>
                    </a:cubicBezTo>
                    <a:cubicBezTo>
                      <a:pt x="244" y="32"/>
                      <a:pt x="245" y="30"/>
                      <a:pt x="245" y="30"/>
                    </a:cubicBezTo>
                    <a:cubicBezTo>
                      <a:pt x="246" y="30"/>
                      <a:pt x="247" y="32"/>
                      <a:pt x="248" y="32"/>
                    </a:cubicBezTo>
                    <a:cubicBezTo>
                      <a:pt x="248" y="31"/>
                      <a:pt x="249" y="29"/>
                      <a:pt x="249" y="29"/>
                    </a:cubicBezTo>
                    <a:cubicBezTo>
                      <a:pt x="248" y="28"/>
                      <a:pt x="246" y="27"/>
                      <a:pt x="245" y="26"/>
                    </a:cubicBezTo>
                    <a:cubicBezTo>
                      <a:pt x="244" y="25"/>
                      <a:pt x="243" y="25"/>
                      <a:pt x="243" y="24"/>
                    </a:cubicBezTo>
                    <a:cubicBezTo>
                      <a:pt x="242" y="25"/>
                      <a:pt x="242" y="26"/>
                      <a:pt x="241" y="26"/>
                    </a:cubicBezTo>
                    <a:cubicBezTo>
                      <a:pt x="240" y="27"/>
                      <a:pt x="240" y="28"/>
                      <a:pt x="239" y="29"/>
                    </a:cubicBezTo>
                    <a:cubicBezTo>
                      <a:pt x="239" y="29"/>
                      <a:pt x="237" y="30"/>
                      <a:pt x="238" y="31"/>
                    </a:cubicBezTo>
                    <a:cubicBezTo>
                      <a:pt x="238" y="32"/>
                      <a:pt x="240" y="32"/>
                      <a:pt x="240" y="33"/>
                    </a:cubicBezTo>
                    <a:cubicBezTo>
                      <a:pt x="240" y="32"/>
                      <a:pt x="241" y="30"/>
                      <a:pt x="241" y="30"/>
                    </a:cubicBezTo>
                    <a:close/>
                    <a:moveTo>
                      <a:pt x="283" y="41"/>
                    </a:moveTo>
                    <a:cubicBezTo>
                      <a:pt x="284" y="40"/>
                      <a:pt x="284" y="39"/>
                      <a:pt x="285" y="39"/>
                    </a:cubicBezTo>
                    <a:cubicBezTo>
                      <a:pt x="285" y="38"/>
                      <a:pt x="286" y="37"/>
                      <a:pt x="286" y="36"/>
                    </a:cubicBezTo>
                    <a:cubicBezTo>
                      <a:pt x="286" y="36"/>
                      <a:pt x="284" y="35"/>
                      <a:pt x="284" y="35"/>
                    </a:cubicBezTo>
                    <a:cubicBezTo>
                      <a:pt x="284" y="34"/>
                      <a:pt x="286" y="33"/>
                      <a:pt x="286" y="32"/>
                    </a:cubicBezTo>
                    <a:cubicBezTo>
                      <a:pt x="286" y="32"/>
                      <a:pt x="287" y="31"/>
                      <a:pt x="288" y="30"/>
                    </a:cubicBezTo>
                    <a:cubicBezTo>
                      <a:pt x="288" y="30"/>
                      <a:pt x="285" y="29"/>
                      <a:pt x="285" y="28"/>
                    </a:cubicBezTo>
                    <a:cubicBezTo>
                      <a:pt x="285" y="28"/>
                      <a:pt x="287" y="27"/>
                      <a:pt x="287" y="26"/>
                    </a:cubicBezTo>
                    <a:cubicBezTo>
                      <a:pt x="287" y="26"/>
                      <a:pt x="289" y="25"/>
                      <a:pt x="289" y="24"/>
                    </a:cubicBezTo>
                    <a:cubicBezTo>
                      <a:pt x="289" y="23"/>
                      <a:pt x="287" y="23"/>
                      <a:pt x="286" y="22"/>
                    </a:cubicBezTo>
                    <a:cubicBezTo>
                      <a:pt x="286" y="23"/>
                      <a:pt x="285" y="24"/>
                      <a:pt x="285" y="25"/>
                    </a:cubicBezTo>
                    <a:cubicBezTo>
                      <a:pt x="285" y="25"/>
                      <a:pt x="283" y="26"/>
                      <a:pt x="283" y="27"/>
                    </a:cubicBezTo>
                    <a:cubicBezTo>
                      <a:pt x="283" y="27"/>
                      <a:pt x="285" y="28"/>
                      <a:pt x="285" y="28"/>
                    </a:cubicBezTo>
                    <a:cubicBezTo>
                      <a:pt x="285" y="29"/>
                      <a:pt x="284" y="30"/>
                      <a:pt x="284" y="31"/>
                    </a:cubicBezTo>
                    <a:cubicBezTo>
                      <a:pt x="283" y="31"/>
                      <a:pt x="282" y="32"/>
                      <a:pt x="282" y="33"/>
                    </a:cubicBezTo>
                    <a:cubicBezTo>
                      <a:pt x="282" y="33"/>
                      <a:pt x="284" y="34"/>
                      <a:pt x="284" y="35"/>
                    </a:cubicBezTo>
                    <a:cubicBezTo>
                      <a:pt x="284" y="35"/>
                      <a:pt x="283" y="37"/>
                      <a:pt x="282" y="37"/>
                    </a:cubicBezTo>
                    <a:cubicBezTo>
                      <a:pt x="282" y="37"/>
                      <a:pt x="281" y="38"/>
                      <a:pt x="281" y="39"/>
                    </a:cubicBezTo>
                    <a:cubicBezTo>
                      <a:pt x="281" y="40"/>
                      <a:pt x="279" y="41"/>
                      <a:pt x="279" y="41"/>
                    </a:cubicBezTo>
                    <a:cubicBezTo>
                      <a:pt x="279" y="42"/>
                      <a:pt x="281" y="42"/>
                      <a:pt x="281" y="43"/>
                    </a:cubicBezTo>
                    <a:cubicBezTo>
                      <a:pt x="282" y="42"/>
                      <a:pt x="282" y="42"/>
                      <a:pt x="283" y="41"/>
                    </a:cubicBezTo>
                    <a:close/>
                    <a:moveTo>
                      <a:pt x="270" y="34"/>
                    </a:moveTo>
                    <a:cubicBezTo>
                      <a:pt x="270" y="35"/>
                      <a:pt x="271" y="32"/>
                      <a:pt x="272" y="32"/>
                    </a:cubicBezTo>
                    <a:cubicBezTo>
                      <a:pt x="272" y="32"/>
                      <a:pt x="274" y="34"/>
                      <a:pt x="274" y="34"/>
                    </a:cubicBezTo>
                    <a:cubicBezTo>
                      <a:pt x="275" y="34"/>
                      <a:pt x="275" y="32"/>
                      <a:pt x="276" y="32"/>
                    </a:cubicBezTo>
                    <a:cubicBezTo>
                      <a:pt x="276" y="31"/>
                      <a:pt x="277" y="30"/>
                      <a:pt x="277" y="30"/>
                    </a:cubicBezTo>
                    <a:cubicBezTo>
                      <a:pt x="277" y="29"/>
                      <a:pt x="276" y="28"/>
                      <a:pt x="275" y="28"/>
                    </a:cubicBezTo>
                    <a:cubicBezTo>
                      <a:pt x="275" y="28"/>
                      <a:pt x="273" y="26"/>
                      <a:pt x="273" y="26"/>
                    </a:cubicBezTo>
                    <a:cubicBezTo>
                      <a:pt x="273" y="26"/>
                      <a:pt x="271" y="28"/>
                      <a:pt x="271" y="28"/>
                    </a:cubicBezTo>
                    <a:cubicBezTo>
                      <a:pt x="271" y="29"/>
                      <a:pt x="270" y="30"/>
                      <a:pt x="270" y="31"/>
                    </a:cubicBezTo>
                    <a:cubicBezTo>
                      <a:pt x="269" y="31"/>
                      <a:pt x="268" y="32"/>
                      <a:pt x="268" y="33"/>
                    </a:cubicBezTo>
                    <a:cubicBezTo>
                      <a:pt x="269" y="33"/>
                      <a:pt x="269" y="34"/>
                      <a:pt x="270" y="34"/>
                    </a:cubicBezTo>
                    <a:close/>
                    <a:moveTo>
                      <a:pt x="295" y="25"/>
                    </a:moveTo>
                    <a:cubicBezTo>
                      <a:pt x="295" y="25"/>
                      <a:pt x="293" y="27"/>
                      <a:pt x="293" y="27"/>
                    </a:cubicBezTo>
                    <a:cubicBezTo>
                      <a:pt x="293" y="28"/>
                      <a:pt x="295" y="29"/>
                      <a:pt x="295" y="29"/>
                    </a:cubicBezTo>
                    <a:cubicBezTo>
                      <a:pt x="296" y="29"/>
                      <a:pt x="297" y="31"/>
                      <a:pt x="298" y="31"/>
                    </a:cubicBezTo>
                    <a:cubicBezTo>
                      <a:pt x="298" y="31"/>
                      <a:pt x="299" y="29"/>
                      <a:pt x="299" y="29"/>
                    </a:cubicBezTo>
                    <a:cubicBezTo>
                      <a:pt x="300" y="28"/>
                      <a:pt x="301" y="27"/>
                      <a:pt x="301" y="26"/>
                    </a:cubicBezTo>
                    <a:cubicBezTo>
                      <a:pt x="301" y="26"/>
                      <a:pt x="303" y="25"/>
                      <a:pt x="303" y="24"/>
                    </a:cubicBezTo>
                    <a:cubicBezTo>
                      <a:pt x="303" y="23"/>
                      <a:pt x="301" y="23"/>
                      <a:pt x="301" y="22"/>
                    </a:cubicBezTo>
                    <a:cubicBezTo>
                      <a:pt x="299" y="24"/>
                      <a:pt x="298" y="25"/>
                      <a:pt x="297" y="27"/>
                    </a:cubicBezTo>
                    <a:cubicBezTo>
                      <a:pt x="296" y="27"/>
                      <a:pt x="296" y="25"/>
                      <a:pt x="295" y="25"/>
                    </a:cubicBezTo>
                    <a:close/>
                    <a:moveTo>
                      <a:pt x="373" y="39"/>
                    </a:moveTo>
                    <a:cubicBezTo>
                      <a:pt x="373" y="38"/>
                      <a:pt x="374" y="37"/>
                      <a:pt x="375" y="37"/>
                    </a:cubicBezTo>
                    <a:cubicBezTo>
                      <a:pt x="375" y="36"/>
                      <a:pt x="376" y="38"/>
                      <a:pt x="377" y="38"/>
                    </a:cubicBezTo>
                    <a:cubicBezTo>
                      <a:pt x="377" y="38"/>
                      <a:pt x="378" y="36"/>
                      <a:pt x="378" y="36"/>
                    </a:cubicBezTo>
                    <a:cubicBezTo>
                      <a:pt x="379" y="36"/>
                      <a:pt x="380" y="37"/>
                      <a:pt x="381" y="38"/>
                    </a:cubicBezTo>
                    <a:cubicBezTo>
                      <a:pt x="381" y="38"/>
                      <a:pt x="383" y="39"/>
                      <a:pt x="383" y="39"/>
                    </a:cubicBezTo>
                    <a:cubicBezTo>
                      <a:pt x="384" y="39"/>
                      <a:pt x="384" y="37"/>
                      <a:pt x="385" y="37"/>
                    </a:cubicBezTo>
                    <a:cubicBezTo>
                      <a:pt x="384" y="37"/>
                      <a:pt x="383" y="36"/>
                      <a:pt x="382" y="35"/>
                    </a:cubicBezTo>
                    <a:cubicBezTo>
                      <a:pt x="382" y="35"/>
                      <a:pt x="381" y="34"/>
                      <a:pt x="380" y="34"/>
                    </a:cubicBezTo>
                    <a:cubicBezTo>
                      <a:pt x="380" y="33"/>
                      <a:pt x="379" y="32"/>
                      <a:pt x="378" y="32"/>
                    </a:cubicBezTo>
                    <a:cubicBezTo>
                      <a:pt x="378" y="32"/>
                      <a:pt x="377" y="34"/>
                      <a:pt x="376" y="34"/>
                    </a:cubicBezTo>
                    <a:cubicBezTo>
                      <a:pt x="376" y="34"/>
                      <a:pt x="374" y="32"/>
                      <a:pt x="374" y="33"/>
                    </a:cubicBezTo>
                    <a:cubicBezTo>
                      <a:pt x="373" y="33"/>
                      <a:pt x="373" y="34"/>
                      <a:pt x="372" y="35"/>
                    </a:cubicBezTo>
                    <a:cubicBezTo>
                      <a:pt x="372" y="35"/>
                      <a:pt x="371" y="36"/>
                      <a:pt x="371" y="37"/>
                    </a:cubicBezTo>
                    <a:cubicBezTo>
                      <a:pt x="370" y="38"/>
                      <a:pt x="369" y="39"/>
                      <a:pt x="369" y="39"/>
                    </a:cubicBezTo>
                    <a:cubicBezTo>
                      <a:pt x="369" y="40"/>
                      <a:pt x="371" y="40"/>
                      <a:pt x="371" y="41"/>
                    </a:cubicBezTo>
                    <a:cubicBezTo>
                      <a:pt x="372" y="40"/>
                      <a:pt x="372" y="39"/>
                      <a:pt x="373" y="39"/>
                    </a:cubicBezTo>
                    <a:close/>
                    <a:moveTo>
                      <a:pt x="410" y="50"/>
                    </a:moveTo>
                    <a:cubicBezTo>
                      <a:pt x="411" y="49"/>
                      <a:pt x="412" y="48"/>
                      <a:pt x="412" y="47"/>
                    </a:cubicBezTo>
                    <a:cubicBezTo>
                      <a:pt x="412" y="47"/>
                      <a:pt x="410" y="46"/>
                      <a:pt x="410" y="46"/>
                    </a:cubicBezTo>
                    <a:cubicBezTo>
                      <a:pt x="410" y="46"/>
                      <a:pt x="408" y="44"/>
                      <a:pt x="408" y="44"/>
                    </a:cubicBezTo>
                    <a:cubicBezTo>
                      <a:pt x="407" y="44"/>
                      <a:pt x="406" y="46"/>
                      <a:pt x="406" y="46"/>
                    </a:cubicBezTo>
                    <a:cubicBezTo>
                      <a:pt x="405" y="47"/>
                      <a:pt x="405" y="48"/>
                      <a:pt x="404" y="49"/>
                    </a:cubicBezTo>
                    <a:cubicBezTo>
                      <a:pt x="404" y="49"/>
                      <a:pt x="402" y="50"/>
                      <a:pt x="402" y="51"/>
                    </a:cubicBezTo>
                    <a:cubicBezTo>
                      <a:pt x="402" y="51"/>
                      <a:pt x="404" y="52"/>
                      <a:pt x="405" y="52"/>
                    </a:cubicBezTo>
                    <a:cubicBezTo>
                      <a:pt x="405" y="53"/>
                      <a:pt x="406" y="54"/>
                      <a:pt x="407" y="54"/>
                    </a:cubicBezTo>
                    <a:cubicBezTo>
                      <a:pt x="408" y="53"/>
                      <a:pt x="409" y="51"/>
                      <a:pt x="410" y="50"/>
                    </a:cubicBezTo>
                    <a:close/>
                    <a:moveTo>
                      <a:pt x="399" y="41"/>
                    </a:moveTo>
                    <a:cubicBezTo>
                      <a:pt x="400" y="40"/>
                      <a:pt x="400" y="40"/>
                      <a:pt x="401" y="39"/>
                    </a:cubicBezTo>
                    <a:cubicBezTo>
                      <a:pt x="402" y="37"/>
                      <a:pt x="403" y="36"/>
                      <a:pt x="404" y="35"/>
                    </a:cubicBezTo>
                    <a:cubicBezTo>
                      <a:pt x="403" y="33"/>
                      <a:pt x="401" y="32"/>
                      <a:pt x="400" y="31"/>
                    </a:cubicBezTo>
                    <a:cubicBezTo>
                      <a:pt x="399" y="32"/>
                      <a:pt x="399" y="33"/>
                      <a:pt x="398" y="33"/>
                    </a:cubicBezTo>
                    <a:cubicBezTo>
                      <a:pt x="397" y="35"/>
                      <a:pt x="396" y="36"/>
                      <a:pt x="395" y="38"/>
                    </a:cubicBezTo>
                    <a:cubicBezTo>
                      <a:pt x="394" y="39"/>
                      <a:pt x="392" y="41"/>
                      <a:pt x="391" y="42"/>
                    </a:cubicBezTo>
                    <a:cubicBezTo>
                      <a:pt x="393" y="43"/>
                      <a:pt x="394" y="45"/>
                      <a:pt x="396" y="46"/>
                    </a:cubicBezTo>
                    <a:cubicBezTo>
                      <a:pt x="397" y="44"/>
                      <a:pt x="398" y="43"/>
                      <a:pt x="399" y="41"/>
                    </a:cubicBezTo>
                    <a:close/>
                    <a:moveTo>
                      <a:pt x="433" y="53"/>
                    </a:moveTo>
                    <a:cubicBezTo>
                      <a:pt x="434" y="53"/>
                      <a:pt x="434" y="54"/>
                      <a:pt x="435" y="54"/>
                    </a:cubicBezTo>
                    <a:cubicBezTo>
                      <a:pt x="436" y="55"/>
                      <a:pt x="437" y="56"/>
                      <a:pt x="437" y="56"/>
                    </a:cubicBezTo>
                    <a:cubicBezTo>
                      <a:pt x="438" y="56"/>
                      <a:pt x="439" y="54"/>
                      <a:pt x="439" y="54"/>
                    </a:cubicBezTo>
                    <a:cubicBezTo>
                      <a:pt x="440" y="53"/>
                      <a:pt x="440" y="52"/>
                      <a:pt x="441" y="52"/>
                    </a:cubicBezTo>
                    <a:cubicBezTo>
                      <a:pt x="441" y="51"/>
                      <a:pt x="442" y="50"/>
                      <a:pt x="442" y="49"/>
                    </a:cubicBezTo>
                    <a:cubicBezTo>
                      <a:pt x="442" y="49"/>
                      <a:pt x="440" y="48"/>
                      <a:pt x="440" y="48"/>
                    </a:cubicBezTo>
                    <a:cubicBezTo>
                      <a:pt x="440" y="48"/>
                      <a:pt x="439" y="50"/>
                      <a:pt x="438" y="50"/>
                    </a:cubicBezTo>
                    <a:cubicBezTo>
                      <a:pt x="438" y="50"/>
                      <a:pt x="437" y="48"/>
                      <a:pt x="436" y="48"/>
                    </a:cubicBezTo>
                    <a:cubicBezTo>
                      <a:pt x="436" y="48"/>
                      <a:pt x="435" y="46"/>
                      <a:pt x="434" y="47"/>
                    </a:cubicBezTo>
                    <a:cubicBezTo>
                      <a:pt x="433" y="47"/>
                      <a:pt x="433" y="48"/>
                      <a:pt x="432" y="49"/>
                    </a:cubicBezTo>
                    <a:cubicBezTo>
                      <a:pt x="432" y="49"/>
                      <a:pt x="431" y="50"/>
                      <a:pt x="431" y="51"/>
                    </a:cubicBezTo>
                    <a:cubicBezTo>
                      <a:pt x="430" y="51"/>
                      <a:pt x="429" y="53"/>
                      <a:pt x="429" y="53"/>
                    </a:cubicBezTo>
                    <a:cubicBezTo>
                      <a:pt x="429" y="54"/>
                      <a:pt x="431" y="54"/>
                      <a:pt x="431" y="55"/>
                    </a:cubicBezTo>
                    <a:cubicBezTo>
                      <a:pt x="432" y="54"/>
                      <a:pt x="432" y="53"/>
                      <a:pt x="433" y="53"/>
                    </a:cubicBezTo>
                    <a:close/>
                    <a:moveTo>
                      <a:pt x="464" y="31"/>
                    </a:moveTo>
                    <a:cubicBezTo>
                      <a:pt x="464" y="30"/>
                      <a:pt x="466" y="32"/>
                      <a:pt x="466" y="32"/>
                    </a:cubicBezTo>
                    <a:cubicBezTo>
                      <a:pt x="466" y="32"/>
                      <a:pt x="468" y="30"/>
                      <a:pt x="468" y="30"/>
                    </a:cubicBezTo>
                    <a:cubicBezTo>
                      <a:pt x="468" y="30"/>
                      <a:pt x="466" y="28"/>
                      <a:pt x="466" y="28"/>
                    </a:cubicBezTo>
                    <a:cubicBezTo>
                      <a:pt x="465" y="28"/>
                      <a:pt x="463" y="27"/>
                      <a:pt x="463" y="27"/>
                    </a:cubicBezTo>
                    <a:cubicBezTo>
                      <a:pt x="463" y="26"/>
                      <a:pt x="465" y="25"/>
                      <a:pt x="465" y="24"/>
                    </a:cubicBezTo>
                    <a:cubicBezTo>
                      <a:pt x="465" y="24"/>
                      <a:pt x="466" y="23"/>
                      <a:pt x="467" y="22"/>
                    </a:cubicBezTo>
                    <a:cubicBezTo>
                      <a:pt x="467" y="22"/>
                      <a:pt x="469" y="20"/>
                      <a:pt x="468" y="20"/>
                    </a:cubicBezTo>
                    <a:cubicBezTo>
                      <a:pt x="468" y="19"/>
                      <a:pt x="467" y="19"/>
                      <a:pt x="466" y="18"/>
                    </a:cubicBezTo>
                    <a:cubicBezTo>
                      <a:pt x="466" y="18"/>
                      <a:pt x="465" y="20"/>
                      <a:pt x="465" y="20"/>
                    </a:cubicBezTo>
                    <a:cubicBezTo>
                      <a:pt x="464" y="21"/>
                      <a:pt x="463" y="19"/>
                      <a:pt x="462" y="19"/>
                    </a:cubicBezTo>
                    <a:cubicBezTo>
                      <a:pt x="462" y="19"/>
                      <a:pt x="461" y="20"/>
                      <a:pt x="461" y="21"/>
                    </a:cubicBezTo>
                    <a:cubicBezTo>
                      <a:pt x="461" y="21"/>
                      <a:pt x="463" y="22"/>
                      <a:pt x="463" y="23"/>
                    </a:cubicBezTo>
                    <a:cubicBezTo>
                      <a:pt x="463" y="23"/>
                      <a:pt x="461" y="24"/>
                      <a:pt x="461" y="25"/>
                    </a:cubicBezTo>
                    <a:cubicBezTo>
                      <a:pt x="461" y="25"/>
                      <a:pt x="463" y="26"/>
                      <a:pt x="463" y="27"/>
                    </a:cubicBezTo>
                    <a:cubicBezTo>
                      <a:pt x="463" y="27"/>
                      <a:pt x="462" y="28"/>
                      <a:pt x="462" y="29"/>
                    </a:cubicBezTo>
                    <a:cubicBezTo>
                      <a:pt x="462" y="29"/>
                      <a:pt x="460" y="30"/>
                      <a:pt x="460" y="31"/>
                    </a:cubicBezTo>
                    <a:cubicBezTo>
                      <a:pt x="460" y="32"/>
                      <a:pt x="462" y="32"/>
                      <a:pt x="462" y="33"/>
                    </a:cubicBezTo>
                    <a:cubicBezTo>
                      <a:pt x="463" y="32"/>
                      <a:pt x="463" y="31"/>
                      <a:pt x="464" y="31"/>
                    </a:cubicBezTo>
                    <a:close/>
                    <a:moveTo>
                      <a:pt x="483" y="38"/>
                    </a:moveTo>
                    <a:cubicBezTo>
                      <a:pt x="483" y="38"/>
                      <a:pt x="485" y="40"/>
                      <a:pt x="485" y="40"/>
                    </a:cubicBezTo>
                    <a:cubicBezTo>
                      <a:pt x="485" y="39"/>
                      <a:pt x="487" y="38"/>
                      <a:pt x="487" y="37"/>
                    </a:cubicBezTo>
                    <a:cubicBezTo>
                      <a:pt x="487" y="37"/>
                      <a:pt x="485" y="36"/>
                      <a:pt x="485" y="36"/>
                    </a:cubicBezTo>
                    <a:cubicBezTo>
                      <a:pt x="484" y="36"/>
                      <a:pt x="483" y="34"/>
                      <a:pt x="482" y="34"/>
                    </a:cubicBezTo>
                    <a:cubicBezTo>
                      <a:pt x="482" y="34"/>
                      <a:pt x="481" y="36"/>
                      <a:pt x="481" y="36"/>
                    </a:cubicBezTo>
                    <a:cubicBezTo>
                      <a:pt x="480" y="37"/>
                      <a:pt x="479" y="38"/>
                      <a:pt x="479" y="39"/>
                    </a:cubicBezTo>
                    <a:cubicBezTo>
                      <a:pt x="479" y="39"/>
                      <a:pt x="481" y="40"/>
                      <a:pt x="481" y="40"/>
                    </a:cubicBezTo>
                    <a:cubicBezTo>
                      <a:pt x="482" y="40"/>
                      <a:pt x="482" y="38"/>
                      <a:pt x="483" y="38"/>
                    </a:cubicBezTo>
                    <a:close/>
                    <a:moveTo>
                      <a:pt x="498" y="32"/>
                    </a:moveTo>
                    <a:cubicBezTo>
                      <a:pt x="499" y="32"/>
                      <a:pt x="500" y="34"/>
                      <a:pt x="500" y="34"/>
                    </a:cubicBezTo>
                    <a:cubicBezTo>
                      <a:pt x="501" y="34"/>
                      <a:pt x="502" y="32"/>
                      <a:pt x="502" y="31"/>
                    </a:cubicBezTo>
                    <a:cubicBezTo>
                      <a:pt x="502" y="31"/>
                      <a:pt x="500" y="30"/>
                      <a:pt x="500" y="30"/>
                    </a:cubicBezTo>
                    <a:cubicBezTo>
                      <a:pt x="500" y="29"/>
                      <a:pt x="501" y="28"/>
                      <a:pt x="502" y="27"/>
                    </a:cubicBezTo>
                    <a:cubicBezTo>
                      <a:pt x="501" y="27"/>
                      <a:pt x="500" y="26"/>
                      <a:pt x="499" y="26"/>
                    </a:cubicBezTo>
                    <a:cubicBezTo>
                      <a:pt x="499" y="26"/>
                      <a:pt x="498" y="28"/>
                      <a:pt x="498" y="28"/>
                    </a:cubicBezTo>
                    <a:cubicBezTo>
                      <a:pt x="497" y="29"/>
                      <a:pt x="496" y="29"/>
                      <a:pt x="496" y="30"/>
                    </a:cubicBezTo>
                    <a:cubicBezTo>
                      <a:pt x="496" y="31"/>
                      <a:pt x="494" y="32"/>
                      <a:pt x="494" y="32"/>
                    </a:cubicBezTo>
                    <a:cubicBezTo>
                      <a:pt x="494" y="33"/>
                      <a:pt x="496" y="34"/>
                      <a:pt x="496" y="34"/>
                    </a:cubicBezTo>
                    <a:cubicBezTo>
                      <a:pt x="497" y="34"/>
                      <a:pt x="497" y="32"/>
                      <a:pt x="498" y="32"/>
                    </a:cubicBezTo>
                    <a:close/>
                    <a:moveTo>
                      <a:pt x="527" y="36"/>
                    </a:moveTo>
                    <a:cubicBezTo>
                      <a:pt x="526" y="36"/>
                      <a:pt x="525" y="34"/>
                      <a:pt x="525" y="34"/>
                    </a:cubicBezTo>
                    <a:cubicBezTo>
                      <a:pt x="524" y="34"/>
                      <a:pt x="523" y="36"/>
                      <a:pt x="523" y="37"/>
                    </a:cubicBezTo>
                    <a:cubicBezTo>
                      <a:pt x="523" y="37"/>
                      <a:pt x="525" y="38"/>
                      <a:pt x="525" y="38"/>
                    </a:cubicBezTo>
                    <a:cubicBezTo>
                      <a:pt x="525" y="39"/>
                      <a:pt x="527" y="40"/>
                      <a:pt x="527" y="40"/>
                    </a:cubicBezTo>
                    <a:cubicBezTo>
                      <a:pt x="528" y="40"/>
                      <a:pt x="529" y="38"/>
                      <a:pt x="529" y="38"/>
                    </a:cubicBezTo>
                    <a:cubicBezTo>
                      <a:pt x="530" y="37"/>
                      <a:pt x="530" y="36"/>
                      <a:pt x="531" y="36"/>
                    </a:cubicBezTo>
                    <a:cubicBezTo>
                      <a:pt x="530" y="35"/>
                      <a:pt x="529" y="35"/>
                      <a:pt x="528" y="34"/>
                    </a:cubicBezTo>
                    <a:cubicBezTo>
                      <a:pt x="528" y="34"/>
                      <a:pt x="530" y="32"/>
                      <a:pt x="530" y="32"/>
                    </a:cubicBezTo>
                    <a:cubicBezTo>
                      <a:pt x="530" y="31"/>
                      <a:pt x="528" y="30"/>
                      <a:pt x="528" y="30"/>
                    </a:cubicBezTo>
                    <a:cubicBezTo>
                      <a:pt x="528" y="30"/>
                      <a:pt x="526" y="32"/>
                      <a:pt x="526" y="32"/>
                    </a:cubicBezTo>
                    <a:cubicBezTo>
                      <a:pt x="526" y="33"/>
                      <a:pt x="528" y="33"/>
                      <a:pt x="528" y="34"/>
                    </a:cubicBezTo>
                    <a:cubicBezTo>
                      <a:pt x="528" y="34"/>
                      <a:pt x="527" y="36"/>
                      <a:pt x="527" y="36"/>
                    </a:cubicBezTo>
                    <a:close/>
                    <a:moveTo>
                      <a:pt x="567" y="49"/>
                    </a:moveTo>
                    <a:cubicBezTo>
                      <a:pt x="567" y="49"/>
                      <a:pt x="568" y="47"/>
                      <a:pt x="568" y="47"/>
                    </a:cubicBezTo>
                    <a:cubicBezTo>
                      <a:pt x="569" y="46"/>
                      <a:pt x="569" y="45"/>
                      <a:pt x="570" y="44"/>
                    </a:cubicBezTo>
                    <a:cubicBezTo>
                      <a:pt x="571" y="43"/>
                      <a:pt x="572" y="41"/>
                      <a:pt x="573" y="40"/>
                    </a:cubicBezTo>
                    <a:cubicBezTo>
                      <a:pt x="573" y="40"/>
                      <a:pt x="572" y="38"/>
                      <a:pt x="571" y="38"/>
                    </a:cubicBezTo>
                    <a:cubicBezTo>
                      <a:pt x="571" y="38"/>
                      <a:pt x="570" y="40"/>
                      <a:pt x="569" y="40"/>
                    </a:cubicBezTo>
                    <a:cubicBezTo>
                      <a:pt x="569" y="41"/>
                      <a:pt x="568" y="42"/>
                      <a:pt x="568" y="43"/>
                    </a:cubicBezTo>
                    <a:cubicBezTo>
                      <a:pt x="567" y="44"/>
                      <a:pt x="565" y="46"/>
                      <a:pt x="564" y="47"/>
                    </a:cubicBezTo>
                    <a:cubicBezTo>
                      <a:pt x="565" y="47"/>
                      <a:pt x="566" y="49"/>
                      <a:pt x="567" y="49"/>
                    </a:cubicBezTo>
                    <a:close/>
                    <a:moveTo>
                      <a:pt x="614" y="28"/>
                    </a:moveTo>
                    <a:cubicBezTo>
                      <a:pt x="614" y="28"/>
                      <a:pt x="615" y="26"/>
                      <a:pt x="616" y="26"/>
                    </a:cubicBezTo>
                    <a:cubicBezTo>
                      <a:pt x="616" y="26"/>
                      <a:pt x="618" y="28"/>
                      <a:pt x="618" y="28"/>
                    </a:cubicBezTo>
                    <a:cubicBezTo>
                      <a:pt x="618" y="28"/>
                      <a:pt x="620" y="30"/>
                      <a:pt x="620" y="30"/>
                    </a:cubicBezTo>
                    <a:cubicBezTo>
                      <a:pt x="620" y="30"/>
                      <a:pt x="622" y="28"/>
                      <a:pt x="622" y="27"/>
                    </a:cubicBezTo>
                    <a:cubicBezTo>
                      <a:pt x="622" y="27"/>
                      <a:pt x="620" y="26"/>
                      <a:pt x="619" y="26"/>
                    </a:cubicBezTo>
                    <a:cubicBezTo>
                      <a:pt x="619" y="25"/>
                      <a:pt x="621" y="24"/>
                      <a:pt x="621" y="23"/>
                    </a:cubicBezTo>
                    <a:cubicBezTo>
                      <a:pt x="621" y="23"/>
                      <a:pt x="620" y="22"/>
                      <a:pt x="619" y="22"/>
                    </a:cubicBezTo>
                    <a:cubicBezTo>
                      <a:pt x="618" y="22"/>
                      <a:pt x="618" y="24"/>
                      <a:pt x="617" y="24"/>
                    </a:cubicBezTo>
                    <a:cubicBezTo>
                      <a:pt x="617" y="24"/>
                      <a:pt x="616" y="22"/>
                      <a:pt x="615" y="22"/>
                    </a:cubicBezTo>
                    <a:cubicBezTo>
                      <a:pt x="615" y="22"/>
                      <a:pt x="614" y="24"/>
                      <a:pt x="613" y="24"/>
                    </a:cubicBezTo>
                    <a:cubicBezTo>
                      <a:pt x="613" y="25"/>
                      <a:pt x="612" y="26"/>
                      <a:pt x="612" y="27"/>
                    </a:cubicBezTo>
                    <a:cubicBezTo>
                      <a:pt x="611" y="27"/>
                      <a:pt x="610" y="28"/>
                      <a:pt x="610" y="29"/>
                    </a:cubicBezTo>
                    <a:cubicBezTo>
                      <a:pt x="610" y="30"/>
                      <a:pt x="612" y="30"/>
                      <a:pt x="612" y="31"/>
                    </a:cubicBezTo>
                    <a:cubicBezTo>
                      <a:pt x="613" y="30"/>
                      <a:pt x="613" y="29"/>
                      <a:pt x="614" y="28"/>
                    </a:cubicBezTo>
                    <a:close/>
                    <a:moveTo>
                      <a:pt x="628" y="29"/>
                    </a:moveTo>
                    <a:cubicBezTo>
                      <a:pt x="629" y="27"/>
                      <a:pt x="630" y="26"/>
                      <a:pt x="631" y="24"/>
                    </a:cubicBezTo>
                    <a:cubicBezTo>
                      <a:pt x="631" y="24"/>
                      <a:pt x="630" y="22"/>
                      <a:pt x="629" y="22"/>
                    </a:cubicBezTo>
                    <a:cubicBezTo>
                      <a:pt x="629" y="22"/>
                      <a:pt x="628" y="24"/>
                      <a:pt x="627" y="25"/>
                    </a:cubicBezTo>
                    <a:cubicBezTo>
                      <a:pt x="627" y="25"/>
                      <a:pt x="626" y="26"/>
                      <a:pt x="626" y="27"/>
                    </a:cubicBezTo>
                    <a:cubicBezTo>
                      <a:pt x="625" y="27"/>
                      <a:pt x="624" y="29"/>
                      <a:pt x="624" y="29"/>
                    </a:cubicBezTo>
                    <a:cubicBezTo>
                      <a:pt x="624" y="30"/>
                      <a:pt x="626" y="30"/>
                      <a:pt x="626" y="31"/>
                    </a:cubicBezTo>
                    <a:cubicBezTo>
                      <a:pt x="627" y="30"/>
                      <a:pt x="627" y="29"/>
                      <a:pt x="628" y="29"/>
                    </a:cubicBezTo>
                    <a:close/>
                    <a:moveTo>
                      <a:pt x="650" y="32"/>
                    </a:moveTo>
                    <a:cubicBezTo>
                      <a:pt x="651" y="32"/>
                      <a:pt x="652" y="33"/>
                      <a:pt x="653" y="33"/>
                    </a:cubicBezTo>
                    <a:cubicBezTo>
                      <a:pt x="653" y="33"/>
                      <a:pt x="654" y="31"/>
                      <a:pt x="654" y="31"/>
                    </a:cubicBezTo>
                    <a:cubicBezTo>
                      <a:pt x="655" y="31"/>
                      <a:pt x="655" y="29"/>
                      <a:pt x="656" y="29"/>
                    </a:cubicBezTo>
                    <a:cubicBezTo>
                      <a:pt x="656" y="29"/>
                      <a:pt x="658" y="31"/>
                      <a:pt x="658" y="30"/>
                    </a:cubicBezTo>
                    <a:cubicBezTo>
                      <a:pt x="659" y="30"/>
                      <a:pt x="660" y="29"/>
                      <a:pt x="660" y="28"/>
                    </a:cubicBezTo>
                    <a:cubicBezTo>
                      <a:pt x="660" y="28"/>
                      <a:pt x="662" y="26"/>
                      <a:pt x="662" y="26"/>
                    </a:cubicBezTo>
                    <a:cubicBezTo>
                      <a:pt x="662" y="25"/>
                      <a:pt x="660" y="25"/>
                      <a:pt x="659" y="24"/>
                    </a:cubicBezTo>
                    <a:cubicBezTo>
                      <a:pt x="659" y="25"/>
                      <a:pt x="658" y="26"/>
                      <a:pt x="658" y="27"/>
                    </a:cubicBezTo>
                    <a:cubicBezTo>
                      <a:pt x="657" y="27"/>
                      <a:pt x="656" y="25"/>
                      <a:pt x="655" y="25"/>
                    </a:cubicBezTo>
                    <a:cubicBezTo>
                      <a:pt x="655" y="25"/>
                      <a:pt x="653" y="23"/>
                      <a:pt x="653" y="23"/>
                    </a:cubicBezTo>
                    <a:cubicBezTo>
                      <a:pt x="653" y="23"/>
                      <a:pt x="652" y="25"/>
                      <a:pt x="652" y="25"/>
                    </a:cubicBezTo>
                    <a:cubicBezTo>
                      <a:pt x="651" y="26"/>
                      <a:pt x="650" y="27"/>
                      <a:pt x="650" y="28"/>
                    </a:cubicBezTo>
                    <a:cubicBezTo>
                      <a:pt x="649" y="28"/>
                      <a:pt x="649" y="29"/>
                      <a:pt x="648" y="30"/>
                    </a:cubicBezTo>
                    <a:cubicBezTo>
                      <a:pt x="649" y="30"/>
                      <a:pt x="650" y="31"/>
                      <a:pt x="650" y="32"/>
                    </a:cubicBezTo>
                    <a:close/>
                    <a:moveTo>
                      <a:pt x="695" y="38"/>
                    </a:moveTo>
                    <a:cubicBezTo>
                      <a:pt x="696" y="37"/>
                      <a:pt x="696" y="36"/>
                      <a:pt x="697" y="35"/>
                    </a:cubicBezTo>
                    <a:cubicBezTo>
                      <a:pt x="697" y="35"/>
                      <a:pt x="699" y="34"/>
                      <a:pt x="699" y="33"/>
                    </a:cubicBezTo>
                    <a:cubicBezTo>
                      <a:pt x="699" y="33"/>
                      <a:pt x="697" y="32"/>
                      <a:pt x="696" y="31"/>
                    </a:cubicBezTo>
                    <a:cubicBezTo>
                      <a:pt x="696" y="31"/>
                      <a:pt x="698" y="30"/>
                      <a:pt x="698" y="29"/>
                    </a:cubicBezTo>
                    <a:cubicBezTo>
                      <a:pt x="698" y="29"/>
                      <a:pt x="696" y="27"/>
                      <a:pt x="696" y="27"/>
                    </a:cubicBezTo>
                    <a:cubicBezTo>
                      <a:pt x="695" y="28"/>
                      <a:pt x="694" y="29"/>
                      <a:pt x="694" y="30"/>
                    </a:cubicBezTo>
                    <a:cubicBezTo>
                      <a:pt x="694" y="30"/>
                      <a:pt x="693" y="31"/>
                      <a:pt x="692" y="32"/>
                    </a:cubicBezTo>
                    <a:cubicBezTo>
                      <a:pt x="693" y="33"/>
                      <a:pt x="695" y="33"/>
                      <a:pt x="695" y="34"/>
                    </a:cubicBezTo>
                    <a:cubicBezTo>
                      <a:pt x="695" y="34"/>
                      <a:pt x="693" y="35"/>
                      <a:pt x="693" y="36"/>
                    </a:cubicBezTo>
                    <a:cubicBezTo>
                      <a:pt x="694" y="36"/>
                      <a:pt x="695" y="38"/>
                      <a:pt x="695" y="38"/>
                    </a:cubicBezTo>
                    <a:close/>
                    <a:moveTo>
                      <a:pt x="720" y="28"/>
                    </a:moveTo>
                    <a:cubicBezTo>
                      <a:pt x="721" y="27"/>
                      <a:pt x="721" y="27"/>
                      <a:pt x="722" y="26"/>
                    </a:cubicBezTo>
                    <a:cubicBezTo>
                      <a:pt x="720" y="25"/>
                      <a:pt x="719" y="24"/>
                      <a:pt x="717" y="23"/>
                    </a:cubicBezTo>
                    <a:cubicBezTo>
                      <a:pt x="717" y="23"/>
                      <a:pt x="716" y="24"/>
                      <a:pt x="716" y="25"/>
                    </a:cubicBezTo>
                    <a:cubicBezTo>
                      <a:pt x="715" y="25"/>
                      <a:pt x="718" y="26"/>
                      <a:pt x="718" y="26"/>
                    </a:cubicBezTo>
                    <a:cubicBezTo>
                      <a:pt x="718" y="27"/>
                      <a:pt x="716" y="28"/>
                      <a:pt x="716" y="29"/>
                    </a:cubicBezTo>
                    <a:cubicBezTo>
                      <a:pt x="716" y="29"/>
                      <a:pt x="714" y="30"/>
                      <a:pt x="714" y="31"/>
                    </a:cubicBezTo>
                    <a:cubicBezTo>
                      <a:pt x="714" y="32"/>
                      <a:pt x="716" y="32"/>
                      <a:pt x="717" y="33"/>
                    </a:cubicBezTo>
                    <a:cubicBezTo>
                      <a:pt x="718" y="31"/>
                      <a:pt x="719" y="30"/>
                      <a:pt x="720" y="28"/>
                    </a:cubicBezTo>
                    <a:close/>
                    <a:moveTo>
                      <a:pt x="736" y="44"/>
                    </a:moveTo>
                    <a:cubicBezTo>
                      <a:pt x="737" y="44"/>
                      <a:pt x="738" y="46"/>
                      <a:pt x="738" y="46"/>
                    </a:cubicBezTo>
                    <a:cubicBezTo>
                      <a:pt x="739" y="46"/>
                      <a:pt x="739" y="44"/>
                      <a:pt x="740" y="44"/>
                    </a:cubicBezTo>
                    <a:cubicBezTo>
                      <a:pt x="741" y="43"/>
                      <a:pt x="741" y="42"/>
                      <a:pt x="742" y="41"/>
                    </a:cubicBezTo>
                    <a:cubicBezTo>
                      <a:pt x="742" y="41"/>
                      <a:pt x="743" y="43"/>
                      <a:pt x="744" y="43"/>
                    </a:cubicBezTo>
                    <a:cubicBezTo>
                      <a:pt x="745" y="43"/>
                      <a:pt x="745" y="41"/>
                      <a:pt x="746" y="41"/>
                    </a:cubicBezTo>
                    <a:cubicBezTo>
                      <a:pt x="746" y="40"/>
                      <a:pt x="748" y="39"/>
                      <a:pt x="747" y="39"/>
                    </a:cubicBezTo>
                    <a:cubicBezTo>
                      <a:pt x="747" y="38"/>
                      <a:pt x="745" y="37"/>
                      <a:pt x="745" y="37"/>
                    </a:cubicBezTo>
                    <a:cubicBezTo>
                      <a:pt x="745" y="37"/>
                      <a:pt x="744" y="39"/>
                      <a:pt x="744" y="39"/>
                    </a:cubicBezTo>
                    <a:cubicBezTo>
                      <a:pt x="743" y="39"/>
                      <a:pt x="742" y="37"/>
                      <a:pt x="741" y="37"/>
                    </a:cubicBezTo>
                    <a:cubicBezTo>
                      <a:pt x="741" y="37"/>
                      <a:pt x="740" y="39"/>
                      <a:pt x="740" y="40"/>
                    </a:cubicBezTo>
                    <a:cubicBezTo>
                      <a:pt x="739" y="40"/>
                      <a:pt x="739" y="42"/>
                      <a:pt x="738" y="42"/>
                    </a:cubicBezTo>
                    <a:cubicBezTo>
                      <a:pt x="737" y="42"/>
                      <a:pt x="736" y="40"/>
                      <a:pt x="736" y="40"/>
                    </a:cubicBezTo>
                    <a:cubicBezTo>
                      <a:pt x="735" y="40"/>
                      <a:pt x="735" y="42"/>
                      <a:pt x="734" y="42"/>
                    </a:cubicBezTo>
                    <a:cubicBezTo>
                      <a:pt x="735" y="43"/>
                      <a:pt x="735" y="44"/>
                      <a:pt x="736" y="44"/>
                    </a:cubicBezTo>
                    <a:close/>
                    <a:moveTo>
                      <a:pt x="758" y="43"/>
                    </a:moveTo>
                    <a:cubicBezTo>
                      <a:pt x="758" y="43"/>
                      <a:pt x="760" y="41"/>
                      <a:pt x="760" y="41"/>
                    </a:cubicBezTo>
                    <a:cubicBezTo>
                      <a:pt x="760" y="40"/>
                      <a:pt x="761" y="39"/>
                      <a:pt x="761" y="39"/>
                    </a:cubicBezTo>
                    <a:cubicBezTo>
                      <a:pt x="762" y="38"/>
                      <a:pt x="763" y="37"/>
                      <a:pt x="763" y="36"/>
                    </a:cubicBezTo>
                    <a:cubicBezTo>
                      <a:pt x="763" y="36"/>
                      <a:pt x="761" y="35"/>
                      <a:pt x="761" y="35"/>
                    </a:cubicBezTo>
                    <a:cubicBezTo>
                      <a:pt x="761" y="34"/>
                      <a:pt x="762" y="33"/>
                      <a:pt x="763" y="32"/>
                    </a:cubicBezTo>
                    <a:cubicBezTo>
                      <a:pt x="763" y="32"/>
                      <a:pt x="765" y="34"/>
                      <a:pt x="765" y="34"/>
                    </a:cubicBezTo>
                    <a:cubicBezTo>
                      <a:pt x="765" y="34"/>
                      <a:pt x="766" y="32"/>
                      <a:pt x="767" y="32"/>
                    </a:cubicBezTo>
                    <a:cubicBezTo>
                      <a:pt x="767" y="31"/>
                      <a:pt x="768" y="30"/>
                      <a:pt x="768" y="30"/>
                    </a:cubicBezTo>
                    <a:cubicBezTo>
                      <a:pt x="767" y="29"/>
                      <a:pt x="765" y="27"/>
                      <a:pt x="764" y="26"/>
                    </a:cubicBezTo>
                    <a:cubicBezTo>
                      <a:pt x="763" y="27"/>
                      <a:pt x="763" y="28"/>
                      <a:pt x="762" y="29"/>
                    </a:cubicBezTo>
                    <a:cubicBezTo>
                      <a:pt x="762" y="29"/>
                      <a:pt x="760" y="27"/>
                      <a:pt x="760" y="27"/>
                    </a:cubicBezTo>
                    <a:cubicBezTo>
                      <a:pt x="760" y="27"/>
                      <a:pt x="758" y="29"/>
                      <a:pt x="758" y="29"/>
                    </a:cubicBezTo>
                    <a:cubicBezTo>
                      <a:pt x="758" y="29"/>
                      <a:pt x="761" y="30"/>
                      <a:pt x="760" y="31"/>
                    </a:cubicBezTo>
                    <a:cubicBezTo>
                      <a:pt x="760" y="31"/>
                      <a:pt x="759" y="32"/>
                      <a:pt x="759" y="33"/>
                    </a:cubicBezTo>
                    <a:cubicBezTo>
                      <a:pt x="759" y="33"/>
                      <a:pt x="761" y="34"/>
                      <a:pt x="761" y="35"/>
                    </a:cubicBezTo>
                    <a:cubicBezTo>
                      <a:pt x="761" y="35"/>
                      <a:pt x="760" y="36"/>
                      <a:pt x="759" y="37"/>
                    </a:cubicBezTo>
                    <a:cubicBezTo>
                      <a:pt x="759" y="37"/>
                      <a:pt x="758" y="39"/>
                      <a:pt x="758" y="39"/>
                    </a:cubicBezTo>
                    <a:cubicBezTo>
                      <a:pt x="757" y="40"/>
                      <a:pt x="756" y="41"/>
                      <a:pt x="756" y="41"/>
                    </a:cubicBezTo>
                    <a:cubicBezTo>
                      <a:pt x="757" y="42"/>
                      <a:pt x="757" y="43"/>
                      <a:pt x="758" y="43"/>
                    </a:cubicBezTo>
                    <a:close/>
                    <a:moveTo>
                      <a:pt x="750" y="30"/>
                    </a:moveTo>
                    <a:cubicBezTo>
                      <a:pt x="750" y="30"/>
                      <a:pt x="752" y="28"/>
                      <a:pt x="752" y="28"/>
                    </a:cubicBezTo>
                    <a:cubicBezTo>
                      <a:pt x="752" y="28"/>
                      <a:pt x="750" y="26"/>
                      <a:pt x="750" y="26"/>
                    </a:cubicBezTo>
                    <a:cubicBezTo>
                      <a:pt x="749" y="26"/>
                      <a:pt x="749" y="28"/>
                      <a:pt x="748" y="28"/>
                    </a:cubicBezTo>
                    <a:cubicBezTo>
                      <a:pt x="748" y="29"/>
                      <a:pt x="746" y="30"/>
                      <a:pt x="746" y="31"/>
                    </a:cubicBezTo>
                    <a:cubicBezTo>
                      <a:pt x="746" y="31"/>
                      <a:pt x="748" y="32"/>
                      <a:pt x="749" y="32"/>
                    </a:cubicBezTo>
                    <a:cubicBezTo>
                      <a:pt x="749" y="33"/>
                      <a:pt x="751" y="34"/>
                      <a:pt x="751" y="34"/>
                    </a:cubicBezTo>
                    <a:cubicBezTo>
                      <a:pt x="752" y="34"/>
                      <a:pt x="752" y="32"/>
                      <a:pt x="753" y="32"/>
                    </a:cubicBezTo>
                    <a:cubicBezTo>
                      <a:pt x="752" y="31"/>
                      <a:pt x="750" y="31"/>
                      <a:pt x="750" y="30"/>
                    </a:cubicBezTo>
                    <a:close/>
                    <a:moveTo>
                      <a:pt x="787" y="37"/>
                    </a:moveTo>
                    <a:cubicBezTo>
                      <a:pt x="787" y="37"/>
                      <a:pt x="789" y="36"/>
                      <a:pt x="789" y="35"/>
                    </a:cubicBezTo>
                    <a:cubicBezTo>
                      <a:pt x="789" y="35"/>
                      <a:pt x="787" y="34"/>
                      <a:pt x="787" y="33"/>
                    </a:cubicBezTo>
                    <a:cubicBezTo>
                      <a:pt x="787" y="33"/>
                      <a:pt x="788" y="32"/>
                      <a:pt x="789" y="31"/>
                    </a:cubicBezTo>
                    <a:cubicBezTo>
                      <a:pt x="789" y="31"/>
                      <a:pt x="790" y="29"/>
                      <a:pt x="790" y="29"/>
                    </a:cubicBezTo>
                    <a:cubicBezTo>
                      <a:pt x="790" y="28"/>
                      <a:pt x="788" y="27"/>
                      <a:pt x="788" y="27"/>
                    </a:cubicBezTo>
                    <a:cubicBezTo>
                      <a:pt x="787" y="27"/>
                      <a:pt x="786" y="26"/>
                      <a:pt x="786" y="25"/>
                    </a:cubicBezTo>
                    <a:cubicBezTo>
                      <a:pt x="785" y="25"/>
                      <a:pt x="784" y="27"/>
                      <a:pt x="784" y="28"/>
                    </a:cubicBezTo>
                    <a:cubicBezTo>
                      <a:pt x="784" y="28"/>
                      <a:pt x="782" y="26"/>
                      <a:pt x="782" y="26"/>
                    </a:cubicBezTo>
                    <a:cubicBezTo>
                      <a:pt x="781" y="26"/>
                      <a:pt x="781" y="28"/>
                      <a:pt x="780" y="28"/>
                    </a:cubicBezTo>
                    <a:cubicBezTo>
                      <a:pt x="780" y="29"/>
                      <a:pt x="778" y="30"/>
                      <a:pt x="778" y="30"/>
                    </a:cubicBezTo>
                    <a:cubicBezTo>
                      <a:pt x="778" y="31"/>
                      <a:pt x="780" y="32"/>
                      <a:pt x="781" y="32"/>
                    </a:cubicBezTo>
                    <a:cubicBezTo>
                      <a:pt x="781" y="32"/>
                      <a:pt x="782" y="30"/>
                      <a:pt x="782" y="30"/>
                    </a:cubicBezTo>
                    <a:cubicBezTo>
                      <a:pt x="783" y="30"/>
                      <a:pt x="784" y="31"/>
                      <a:pt x="785" y="32"/>
                    </a:cubicBezTo>
                    <a:cubicBezTo>
                      <a:pt x="785" y="32"/>
                      <a:pt x="786" y="33"/>
                      <a:pt x="787" y="33"/>
                    </a:cubicBezTo>
                    <a:cubicBezTo>
                      <a:pt x="786" y="34"/>
                      <a:pt x="786" y="35"/>
                      <a:pt x="785" y="35"/>
                    </a:cubicBezTo>
                    <a:cubicBezTo>
                      <a:pt x="785" y="36"/>
                      <a:pt x="783" y="37"/>
                      <a:pt x="783" y="38"/>
                    </a:cubicBezTo>
                    <a:cubicBezTo>
                      <a:pt x="783" y="38"/>
                      <a:pt x="785" y="39"/>
                      <a:pt x="786" y="39"/>
                    </a:cubicBezTo>
                    <a:cubicBezTo>
                      <a:pt x="786" y="39"/>
                      <a:pt x="787" y="38"/>
                      <a:pt x="787" y="37"/>
                    </a:cubicBezTo>
                    <a:close/>
                    <a:moveTo>
                      <a:pt x="772" y="25"/>
                    </a:moveTo>
                    <a:cubicBezTo>
                      <a:pt x="772" y="25"/>
                      <a:pt x="773" y="23"/>
                      <a:pt x="773" y="23"/>
                    </a:cubicBezTo>
                    <a:cubicBezTo>
                      <a:pt x="774" y="23"/>
                      <a:pt x="775" y="21"/>
                      <a:pt x="775" y="21"/>
                    </a:cubicBezTo>
                    <a:cubicBezTo>
                      <a:pt x="776" y="19"/>
                      <a:pt x="777" y="18"/>
                      <a:pt x="779" y="16"/>
                    </a:cubicBezTo>
                    <a:cubicBezTo>
                      <a:pt x="778" y="16"/>
                      <a:pt x="777" y="15"/>
                      <a:pt x="776" y="15"/>
                    </a:cubicBezTo>
                    <a:cubicBezTo>
                      <a:pt x="776" y="15"/>
                      <a:pt x="775" y="17"/>
                      <a:pt x="775" y="17"/>
                    </a:cubicBezTo>
                    <a:cubicBezTo>
                      <a:pt x="774" y="17"/>
                      <a:pt x="773" y="18"/>
                      <a:pt x="773" y="19"/>
                    </a:cubicBezTo>
                    <a:cubicBezTo>
                      <a:pt x="772" y="21"/>
                      <a:pt x="771" y="22"/>
                      <a:pt x="769" y="24"/>
                    </a:cubicBezTo>
                    <a:cubicBezTo>
                      <a:pt x="770" y="24"/>
                      <a:pt x="771" y="25"/>
                      <a:pt x="772" y="25"/>
                    </a:cubicBezTo>
                    <a:close/>
                    <a:moveTo>
                      <a:pt x="801" y="37"/>
                    </a:moveTo>
                    <a:cubicBezTo>
                      <a:pt x="801" y="37"/>
                      <a:pt x="804" y="39"/>
                      <a:pt x="804" y="39"/>
                    </a:cubicBezTo>
                    <a:cubicBezTo>
                      <a:pt x="804" y="39"/>
                      <a:pt x="805" y="37"/>
                      <a:pt x="805" y="37"/>
                    </a:cubicBezTo>
                    <a:cubicBezTo>
                      <a:pt x="805" y="36"/>
                      <a:pt x="807" y="35"/>
                      <a:pt x="807" y="35"/>
                    </a:cubicBezTo>
                    <a:cubicBezTo>
                      <a:pt x="807" y="34"/>
                      <a:pt x="805" y="33"/>
                      <a:pt x="805" y="33"/>
                    </a:cubicBezTo>
                    <a:cubicBezTo>
                      <a:pt x="805" y="32"/>
                      <a:pt x="806" y="31"/>
                      <a:pt x="806" y="31"/>
                    </a:cubicBezTo>
                    <a:cubicBezTo>
                      <a:pt x="807" y="30"/>
                      <a:pt x="808" y="29"/>
                      <a:pt x="808" y="28"/>
                    </a:cubicBezTo>
                    <a:cubicBezTo>
                      <a:pt x="809" y="28"/>
                      <a:pt x="809" y="26"/>
                      <a:pt x="810" y="26"/>
                    </a:cubicBezTo>
                    <a:cubicBezTo>
                      <a:pt x="810" y="26"/>
                      <a:pt x="812" y="28"/>
                      <a:pt x="812" y="28"/>
                    </a:cubicBezTo>
                    <a:cubicBezTo>
                      <a:pt x="813" y="28"/>
                      <a:pt x="813" y="26"/>
                      <a:pt x="814" y="26"/>
                    </a:cubicBezTo>
                    <a:cubicBezTo>
                      <a:pt x="814" y="25"/>
                      <a:pt x="816" y="27"/>
                      <a:pt x="816" y="27"/>
                    </a:cubicBezTo>
                    <a:cubicBezTo>
                      <a:pt x="816" y="27"/>
                      <a:pt x="818" y="25"/>
                      <a:pt x="818" y="25"/>
                    </a:cubicBezTo>
                    <a:cubicBezTo>
                      <a:pt x="818" y="25"/>
                      <a:pt x="820" y="23"/>
                      <a:pt x="819" y="23"/>
                    </a:cubicBezTo>
                    <a:cubicBezTo>
                      <a:pt x="819" y="22"/>
                      <a:pt x="817" y="22"/>
                      <a:pt x="817" y="21"/>
                    </a:cubicBezTo>
                    <a:cubicBezTo>
                      <a:pt x="817" y="21"/>
                      <a:pt x="816" y="23"/>
                      <a:pt x="816" y="23"/>
                    </a:cubicBezTo>
                    <a:cubicBezTo>
                      <a:pt x="815" y="23"/>
                      <a:pt x="814" y="22"/>
                      <a:pt x="813" y="22"/>
                    </a:cubicBezTo>
                    <a:cubicBezTo>
                      <a:pt x="813" y="22"/>
                      <a:pt x="812" y="24"/>
                      <a:pt x="812" y="24"/>
                    </a:cubicBezTo>
                    <a:cubicBezTo>
                      <a:pt x="811" y="24"/>
                      <a:pt x="810" y="22"/>
                      <a:pt x="809" y="22"/>
                    </a:cubicBezTo>
                    <a:cubicBezTo>
                      <a:pt x="809" y="22"/>
                      <a:pt x="808" y="24"/>
                      <a:pt x="808" y="24"/>
                    </a:cubicBezTo>
                    <a:cubicBezTo>
                      <a:pt x="807" y="25"/>
                      <a:pt x="806" y="26"/>
                      <a:pt x="806" y="27"/>
                    </a:cubicBezTo>
                    <a:cubicBezTo>
                      <a:pt x="805" y="27"/>
                      <a:pt x="805" y="28"/>
                      <a:pt x="804" y="29"/>
                    </a:cubicBezTo>
                    <a:cubicBezTo>
                      <a:pt x="804" y="29"/>
                      <a:pt x="803" y="31"/>
                      <a:pt x="803" y="31"/>
                    </a:cubicBezTo>
                    <a:cubicBezTo>
                      <a:pt x="802" y="31"/>
                      <a:pt x="801" y="29"/>
                      <a:pt x="800" y="29"/>
                    </a:cubicBezTo>
                    <a:cubicBezTo>
                      <a:pt x="800" y="29"/>
                      <a:pt x="799" y="31"/>
                      <a:pt x="799" y="32"/>
                    </a:cubicBezTo>
                    <a:cubicBezTo>
                      <a:pt x="799" y="32"/>
                      <a:pt x="801" y="33"/>
                      <a:pt x="801" y="33"/>
                    </a:cubicBezTo>
                    <a:cubicBezTo>
                      <a:pt x="802" y="34"/>
                      <a:pt x="802" y="35"/>
                      <a:pt x="803" y="35"/>
                    </a:cubicBezTo>
                    <a:cubicBezTo>
                      <a:pt x="803" y="36"/>
                      <a:pt x="801" y="37"/>
                      <a:pt x="801" y="37"/>
                    </a:cubicBezTo>
                    <a:close/>
                    <a:moveTo>
                      <a:pt x="853" y="52"/>
                    </a:moveTo>
                    <a:cubicBezTo>
                      <a:pt x="853" y="52"/>
                      <a:pt x="852" y="51"/>
                      <a:pt x="851" y="51"/>
                    </a:cubicBezTo>
                    <a:cubicBezTo>
                      <a:pt x="851" y="50"/>
                      <a:pt x="849" y="49"/>
                      <a:pt x="849" y="49"/>
                    </a:cubicBezTo>
                    <a:cubicBezTo>
                      <a:pt x="849" y="49"/>
                      <a:pt x="848" y="51"/>
                      <a:pt x="847" y="51"/>
                    </a:cubicBezTo>
                    <a:cubicBezTo>
                      <a:pt x="847" y="51"/>
                      <a:pt x="846" y="53"/>
                      <a:pt x="846" y="53"/>
                    </a:cubicBezTo>
                    <a:cubicBezTo>
                      <a:pt x="846" y="54"/>
                      <a:pt x="847" y="55"/>
                      <a:pt x="848" y="55"/>
                    </a:cubicBezTo>
                    <a:cubicBezTo>
                      <a:pt x="848" y="55"/>
                      <a:pt x="850" y="57"/>
                      <a:pt x="850" y="57"/>
                    </a:cubicBezTo>
                    <a:cubicBezTo>
                      <a:pt x="850" y="57"/>
                      <a:pt x="852" y="55"/>
                      <a:pt x="852" y="55"/>
                    </a:cubicBezTo>
                    <a:cubicBezTo>
                      <a:pt x="852" y="54"/>
                      <a:pt x="853" y="53"/>
                      <a:pt x="853" y="52"/>
                    </a:cubicBezTo>
                    <a:close/>
                    <a:moveTo>
                      <a:pt x="883" y="46"/>
                    </a:moveTo>
                    <a:cubicBezTo>
                      <a:pt x="883" y="46"/>
                      <a:pt x="884" y="45"/>
                      <a:pt x="884" y="44"/>
                    </a:cubicBezTo>
                    <a:cubicBezTo>
                      <a:pt x="884" y="44"/>
                      <a:pt x="886" y="43"/>
                      <a:pt x="886" y="42"/>
                    </a:cubicBezTo>
                    <a:cubicBezTo>
                      <a:pt x="886" y="41"/>
                      <a:pt x="884" y="41"/>
                      <a:pt x="884" y="40"/>
                    </a:cubicBezTo>
                    <a:cubicBezTo>
                      <a:pt x="883" y="40"/>
                      <a:pt x="883" y="42"/>
                      <a:pt x="882" y="42"/>
                    </a:cubicBezTo>
                    <a:cubicBezTo>
                      <a:pt x="882" y="43"/>
                      <a:pt x="880" y="41"/>
                      <a:pt x="880" y="41"/>
                    </a:cubicBezTo>
                    <a:cubicBezTo>
                      <a:pt x="880" y="41"/>
                      <a:pt x="878" y="43"/>
                      <a:pt x="878" y="43"/>
                    </a:cubicBezTo>
                    <a:cubicBezTo>
                      <a:pt x="878" y="44"/>
                      <a:pt x="880" y="44"/>
                      <a:pt x="881" y="45"/>
                    </a:cubicBezTo>
                    <a:cubicBezTo>
                      <a:pt x="880" y="45"/>
                      <a:pt x="879" y="46"/>
                      <a:pt x="879" y="47"/>
                    </a:cubicBezTo>
                    <a:cubicBezTo>
                      <a:pt x="879" y="47"/>
                      <a:pt x="881" y="48"/>
                      <a:pt x="881" y="49"/>
                    </a:cubicBezTo>
                    <a:cubicBezTo>
                      <a:pt x="881" y="49"/>
                      <a:pt x="883" y="50"/>
                      <a:pt x="883" y="50"/>
                    </a:cubicBezTo>
                    <a:cubicBezTo>
                      <a:pt x="884" y="50"/>
                      <a:pt x="884" y="48"/>
                      <a:pt x="885" y="48"/>
                    </a:cubicBezTo>
                    <a:cubicBezTo>
                      <a:pt x="885" y="47"/>
                      <a:pt x="883" y="47"/>
                      <a:pt x="883" y="46"/>
                    </a:cubicBezTo>
                    <a:close/>
                    <a:moveTo>
                      <a:pt x="883" y="32"/>
                    </a:moveTo>
                    <a:cubicBezTo>
                      <a:pt x="883" y="32"/>
                      <a:pt x="884" y="31"/>
                      <a:pt x="885" y="30"/>
                    </a:cubicBezTo>
                    <a:cubicBezTo>
                      <a:pt x="884" y="30"/>
                      <a:pt x="883" y="29"/>
                      <a:pt x="882" y="28"/>
                    </a:cubicBezTo>
                    <a:cubicBezTo>
                      <a:pt x="882" y="28"/>
                      <a:pt x="880" y="27"/>
                      <a:pt x="880" y="27"/>
                    </a:cubicBezTo>
                    <a:cubicBezTo>
                      <a:pt x="880" y="26"/>
                      <a:pt x="882" y="25"/>
                      <a:pt x="882" y="25"/>
                    </a:cubicBezTo>
                    <a:cubicBezTo>
                      <a:pt x="881" y="24"/>
                      <a:pt x="880" y="23"/>
                      <a:pt x="880" y="23"/>
                    </a:cubicBezTo>
                    <a:cubicBezTo>
                      <a:pt x="879" y="23"/>
                      <a:pt x="878" y="25"/>
                      <a:pt x="878" y="25"/>
                    </a:cubicBezTo>
                    <a:cubicBezTo>
                      <a:pt x="878" y="25"/>
                      <a:pt x="876" y="27"/>
                      <a:pt x="876" y="27"/>
                    </a:cubicBezTo>
                    <a:cubicBezTo>
                      <a:pt x="876" y="28"/>
                      <a:pt x="878" y="28"/>
                      <a:pt x="878" y="29"/>
                    </a:cubicBezTo>
                    <a:cubicBezTo>
                      <a:pt x="878" y="30"/>
                      <a:pt x="877" y="30"/>
                      <a:pt x="877" y="31"/>
                    </a:cubicBezTo>
                    <a:cubicBezTo>
                      <a:pt x="877" y="32"/>
                      <a:pt x="879" y="33"/>
                      <a:pt x="879" y="33"/>
                    </a:cubicBezTo>
                    <a:cubicBezTo>
                      <a:pt x="880" y="33"/>
                      <a:pt x="880" y="34"/>
                      <a:pt x="881" y="35"/>
                    </a:cubicBezTo>
                    <a:cubicBezTo>
                      <a:pt x="882" y="34"/>
                      <a:pt x="882" y="33"/>
                      <a:pt x="883" y="32"/>
                    </a:cubicBezTo>
                    <a:close/>
                    <a:moveTo>
                      <a:pt x="900" y="42"/>
                    </a:moveTo>
                    <a:cubicBezTo>
                      <a:pt x="901" y="42"/>
                      <a:pt x="901" y="40"/>
                      <a:pt x="902" y="40"/>
                    </a:cubicBezTo>
                    <a:cubicBezTo>
                      <a:pt x="902" y="39"/>
                      <a:pt x="904" y="38"/>
                      <a:pt x="904" y="38"/>
                    </a:cubicBezTo>
                    <a:cubicBezTo>
                      <a:pt x="904" y="38"/>
                      <a:pt x="902" y="36"/>
                      <a:pt x="901" y="36"/>
                    </a:cubicBezTo>
                    <a:cubicBezTo>
                      <a:pt x="901" y="36"/>
                      <a:pt x="900" y="38"/>
                      <a:pt x="900" y="38"/>
                    </a:cubicBezTo>
                    <a:cubicBezTo>
                      <a:pt x="899" y="39"/>
                      <a:pt x="899" y="40"/>
                      <a:pt x="898" y="40"/>
                    </a:cubicBezTo>
                    <a:cubicBezTo>
                      <a:pt x="898" y="41"/>
                      <a:pt x="896" y="39"/>
                      <a:pt x="896" y="39"/>
                    </a:cubicBezTo>
                    <a:cubicBezTo>
                      <a:pt x="896" y="39"/>
                      <a:pt x="894" y="41"/>
                      <a:pt x="894" y="41"/>
                    </a:cubicBezTo>
                    <a:cubicBezTo>
                      <a:pt x="894" y="41"/>
                      <a:pt x="896" y="43"/>
                      <a:pt x="896" y="43"/>
                    </a:cubicBezTo>
                    <a:cubicBezTo>
                      <a:pt x="897" y="43"/>
                      <a:pt x="897" y="41"/>
                      <a:pt x="898" y="40"/>
                    </a:cubicBezTo>
                    <a:cubicBezTo>
                      <a:pt x="898" y="40"/>
                      <a:pt x="900" y="42"/>
                      <a:pt x="900" y="42"/>
                    </a:cubicBezTo>
                    <a:close/>
                    <a:moveTo>
                      <a:pt x="899" y="30"/>
                    </a:moveTo>
                    <a:cubicBezTo>
                      <a:pt x="900" y="31"/>
                      <a:pt x="902" y="33"/>
                      <a:pt x="903" y="34"/>
                    </a:cubicBezTo>
                    <a:cubicBezTo>
                      <a:pt x="904" y="33"/>
                      <a:pt x="904" y="32"/>
                      <a:pt x="905" y="31"/>
                    </a:cubicBezTo>
                    <a:cubicBezTo>
                      <a:pt x="905" y="31"/>
                      <a:pt x="906" y="33"/>
                      <a:pt x="907" y="33"/>
                    </a:cubicBezTo>
                    <a:cubicBezTo>
                      <a:pt x="907" y="32"/>
                      <a:pt x="909" y="32"/>
                      <a:pt x="909" y="31"/>
                    </a:cubicBezTo>
                    <a:cubicBezTo>
                      <a:pt x="909" y="30"/>
                      <a:pt x="907" y="30"/>
                      <a:pt x="906" y="29"/>
                    </a:cubicBezTo>
                    <a:cubicBezTo>
                      <a:pt x="906" y="29"/>
                      <a:pt x="908" y="28"/>
                      <a:pt x="908" y="27"/>
                    </a:cubicBezTo>
                    <a:cubicBezTo>
                      <a:pt x="907" y="26"/>
                      <a:pt x="905" y="25"/>
                      <a:pt x="904" y="24"/>
                    </a:cubicBezTo>
                    <a:cubicBezTo>
                      <a:pt x="903" y="25"/>
                      <a:pt x="901" y="27"/>
                      <a:pt x="900" y="28"/>
                    </a:cubicBezTo>
                    <a:cubicBezTo>
                      <a:pt x="900" y="29"/>
                      <a:pt x="899" y="30"/>
                      <a:pt x="899" y="30"/>
                    </a:cubicBezTo>
                    <a:close/>
                    <a:moveTo>
                      <a:pt x="961" y="50"/>
                    </a:moveTo>
                    <a:cubicBezTo>
                      <a:pt x="962" y="48"/>
                      <a:pt x="964" y="47"/>
                      <a:pt x="965" y="45"/>
                    </a:cubicBezTo>
                    <a:cubicBezTo>
                      <a:pt x="964" y="45"/>
                      <a:pt x="963" y="44"/>
                      <a:pt x="963" y="44"/>
                    </a:cubicBezTo>
                    <a:cubicBezTo>
                      <a:pt x="962" y="44"/>
                      <a:pt x="961" y="46"/>
                      <a:pt x="961" y="46"/>
                    </a:cubicBezTo>
                    <a:cubicBezTo>
                      <a:pt x="960" y="46"/>
                      <a:pt x="960" y="48"/>
                      <a:pt x="959" y="48"/>
                    </a:cubicBezTo>
                    <a:cubicBezTo>
                      <a:pt x="959" y="49"/>
                      <a:pt x="957" y="50"/>
                      <a:pt x="957" y="50"/>
                    </a:cubicBezTo>
                    <a:cubicBezTo>
                      <a:pt x="957" y="51"/>
                      <a:pt x="959" y="52"/>
                      <a:pt x="960" y="52"/>
                    </a:cubicBezTo>
                    <a:cubicBezTo>
                      <a:pt x="960" y="51"/>
                      <a:pt x="961" y="51"/>
                      <a:pt x="961" y="50"/>
                    </a:cubicBezTo>
                    <a:close/>
                    <a:moveTo>
                      <a:pt x="971" y="51"/>
                    </a:moveTo>
                    <a:cubicBezTo>
                      <a:pt x="972" y="51"/>
                      <a:pt x="973" y="52"/>
                      <a:pt x="974" y="52"/>
                    </a:cubicBezTo>
                    <a:cubicBezTo>
                      <a:pt x="974" y="52"/>
                      <a:pt x="975" y="51"/>
                      <a:pt x="975" y="50"/>
                    </a:cubicBezTo>
                    <a:cubicBezTo>
                      <a:pt x="976" y="49"/>
                      <a:pt x="976" y="48"/>
                      <a:pt x="977" y="48"/>
                    </a:cubicBezTo>
                    <a:cubicBezTo>
                      <a:pt x="977" y="48"/>
                      <a:pt x="979" y="50"/>
                      <a:pt x="979" y="49"/>
                    </a:cubicBezTo>
                    <a:cubicBezTo>
                      <a:pt x="980" y="49"/>
                      <a:pt x="981" y="48"/>
                      <a:pt x="981" y="47"/>
                    </a:cubicBezTo>
                    <a:cubicBezTo>
                      <a:pt x="981" y="47"/>
                      <a:pt x="979" y="46"/>
                      <a:pt x="979" y="46"/>
                    </a:cubicBezTo>
                    <a:cubicBezTo>
                      <a:pt x="979" y="45"/>
                      <a:pt x="980" y="44"/>
                      <a:pt x="980" y="43"/>
                    </a:cubicBezTo>
                    <a:cubicBezTo>
                      <a:pt x="981" y="43"/>
                      <a:pt x="982" y="42"/>
                      <a:pt x="982" y="41"/>
                    </a:cubicBezTo>
                    <a:cubicBezTo>
                      <a:pt x="982" y="40"/>
                      <a:pt x="980" y="40"/>
                      <a:pt x="980" y="39"/>
                    </a:cubicBezTo>
                    <a:cubicBezTo>
                      <a:pt x="980" y="39"/>
                      <a:pt x="982" y="38"/>
                      <a:pt x="982" y="37"/>
                    </a:cubicBezTo>
                    <a:cubicBezTo>
                      <a:pt x="982" y="37"/>
                      <a:pt x="979" y="35"/>
                      <a:pt x="979" y="35"/>
                    </a:cubicBezTo>
                    <a:cubicBezTo>
                      <a:pt x="979" y="36"/>
                      <a:pt x="978" y="37"/>
                      <a:pt x="978" y="38"/>
                    </a:cubicBezTo>
                    <a:cubicBezTo>
                      <a:pt x="977" y="38"/>
                      <a:pt x="976" y="39"/>
                      <a:pt x="976" y="40"/>
                    </a:cubicBezTo>
                    <a:cubicBezTo>
                      <a:pt x="976" y="40"/>
                      <a:pt x="978" y="41"/>
                      <a:pt x="978" y="42"/>
                    </a:cubicBezTo>
                    <a:cubicBezTo>
                      <a:pt x="978" y="42"/>
                      <a:pt x="977" y="44"/>
                      <a:pt x="977" y="44"/>
                    </a:cubicBezTo>
                    <a:cubicBezTo>
                      <a:pt x="976" y="44"/>
                      <a:pt x="975" y="46"/>
                      <a:pt x="975" y="46"/>
                    </a:cubicBezTo>
                    <a:cubicBezTo>
                      <a:pt x="974" y="46"/>
                      <a:pt x="973" y="44"/>
                      <a:pt x="973" y="44"/>
                    </a:cubicBezTo>
                    <a:cubicBezTo>
                      <a:pt x="972" y="44"/>
                      <a:pt x="971" y="46"/>
                      <a:pt x="971" y="47"/>
                    </a:cubicBezTo>
                    <a:cubicBezTo>
                      <a:pt x="970" y="47"/>
                      <a:pt x="970" y="48"/>
                      <a:pt x="969" y="49"/>
                    </a:cubicBezTo>
                    <a:cubicBezTo>
                      <a:pt x="969" y="49"/>
                      <a:pt x="967" y="51"/>
                      <a:pt x="968" y="51"/>
                    </a:cubicBezTo>
                    <a:cubicBezTo>
                      <a:pt x="968" y="52"/>
                      <a:pt x="970" y="52"/>
                      <a:pt x="970" y="53"/>
                    </a:cubicBezTo>
                    <a:cubicBezTo>
                      <a:pt x="970" y="52"/>
                      <a:pt x="971" y="51"/>
                      <a:pt x="971" y="51"/>
                    </a:cubicBezTo>
                    <a:close/>
                    <a:moveTo>
                      <a:pt x="951" y="31"/>
                    </a:moveTo>
                    <a:cubicBezTo>
                      <a:pt x="952" y="32"/>
                      <a:pt x="952" y="32"/>
                      <a:pt x="953" y="33"/>
                    </a:cubicBezTo>
                    <a:cubicBezTo>
                      <a:pt x="953" y="33"/>
                      <a:pt x="955" y="35"/>
                      <a:pt x="955" y="35"/>
                    </a:cubicBezTo>
                    <a:cubicBezTo>
                      <a:pt x="956" y="35"/>
                      <a:pt x="957" y="33"/>
                      <a:pt x="957" y="32"/>
                    </a:cubicBezTo>
                    <a:cubicBezTo>
                      <a:pt x="957" y="32"/>
                      <a:pt x="955" y="31"/>
                      <a:pt x="955" y="31"/>
                    </a:cubicBezTo>
                    <a:cubicBezTo>
                      <a:pt x="955" y="30"/>
                      <a:pt x="956" y="29"/>
                      <a:pt x="956" y="29"/>
                    </a:cubicBezTo>
                    <a:cubicBezTo>
                      <a:pt x="957" y="28"/>
                      <a:pt x="958" y="27"/>
                      <a:pt x="958" y="26"/>
                    </a:cubicBezTo>
                    <a:cubicBezTo>
                      <a:pt x="958" y="26"/>
                      <a:pt x="960" y="24"/>
                      <a:pt x="960" y="24"/>
                    </a:cubicBezTo>
                    <a:cubicBezTo>
                      <a:pt x="960" y="23"/>
                      <a:pt x="958" y="23"/>
                      <a:pt x="958" y="22"/>
                    </a:cubicBezTo>
                    <a:cubicBezTo>
                      <a:pt x="957" y="23"/>
                      <a:pt x="957" y="24"/>
                      <a:pt x="956" y="25"/>
                    </a:cubicBezTo>
                    <a:cubicBezTo>
                      <a:pt x="955" y="25"/>
                      <a:pt x="955" y="26"/>
                      <a:pt x="954" y="27"/>
                    </a:cubicBezTo>
                    <a:cubicBezTo>
                      <a:pt x="954" y="28"/>
                      <a:pt x="953" y="28"/>
                      <a:pt x="953" y="29"/>
                    </a:cubicBezTo>
                    <a:cubicBezTo>
                      <a:pt x="952" y="29"/>
                      <a:pt x="951" y="27"/>
                      <a:pt x="950" y="27"/>
                    </a:cubicBezTo>
                    <a:cubicBezTo>
                      <a:pt x="950" y="27"/>
                      <a:pt x="949" y="29"/>
                      <a:pt x="949" y="30"/>
                    </a:cubicBezTo>
                    <a:cubicBezTo>
                      <a:pt x="948" y="30"/>
                      <a:pt x="947" y="31"/>
                      <a:pt x="947" y="32"/>
                    </a:cubicBezTo>
                    <a:cubicBezTo>
                      <a:pt x="947" y="32"/>
                      <a:pt x="949" y="33"/>
                      <a:pt x="949" y="34"/>
                    </a:cubicBezTo>
                    <a:cubicBezTo>
                      <a:pt x="950" y="33"/>
                      <a:pt x="950" y="32"/>
                      <a:pt x="951" y="31"/>
                    </a:cubicBezTo>
                    <a:close/>
                    <a:moveTo>
                      <a:pt x="994" y="54"/>
                    </a:moveTo>
                    <a:cubicBezTo>
                      <a:pt x="994" y="54"/>
                      <a:pt x="996" y="55"/>
                      <a:pt x="996" y="55"/>
                    </a:cubicBezTo>
                    <a:cubicBezTo>
                      <a:pt x="997" y="55"/>
                      <a:pt x="997" y="53"/>
                      <a:pt x="998" y="53"/>
                    </a:cubicBezTo>
                    <a:cubicBezTo>
                      <a:pt x="998" y="53"/>
                      <a:pt x="999" y="55"/>
                      <a:pt x="1000" y="55"/>
                    </a:cubicBezTo>
                    <a:cubicBezTo>
                      <a:pt x="1001" y="55"/>
                      <a:pt x="1001" y="53"/>
                      <a:pt x="1002" y="52"/>
                    </a:cubicBezTo>
                    <a:cubicBezTo>
                      <a:pt x="1002" y="52"/>
                      <a:pt x="1003" y="51"/>
                      <a:pt x="1003" y="50"/>
                    </a:cubicBezTo>
                    <a:cubicBezTo>
                      <a:pt x="1004" y="50"/>
                      <a:pt x="1005" y="49"/>
                      <a:pt x="1005" y="48"/>
                    </a:cubicBezTo>
                    <a:cubicBezTo>
                      <a:pt x="1006" y="49"/>
                      <a:pt x="1007" y="49"/>
                      <a:pt x="1007" y="50"/>
                    </a:cubicBezTo>
                    <a:cubicBezTo>
                      <a:pt x="1007" y="49"/>
                      <a:pt x="1009" y="48"/>
                      <a:pt x="1009" y="48"/>
                    </a:cubicBezTo>
                    <a:cubicBezTo>
                      <a:pt x="1009" y="47"/>
                      <a:pt x="1007" y="46"/>
                      <a:pt x="1007" y="46"/>
                    </a:cubicBezTo>
                    <a:cubicBezTo>
                      <a:pt x="1007" y="46"/>
                      <a:pt x="1006" y="48"/>
                      <a:pt x="1005" y="48"/>
                    </a:cubicBezTo>
                    <a:cubicBezTo>
                      <a:pt x="1005" y="48"/>
                      <a:pt x="1003" y="46"/>
                      <a:pt x="1003" y="46"/>
                    </a:cubicBezTo>
                    <a:cubicBezTo>
                      <a:pt x="1002" y="46"/>
                      <a:pt x="1002" y="48"/>
                      <a:pt x="1001" y="49"/>
                    </a:cubicBezTo>
                    <a:cubicBezTo>
                      <a:pt x="1001" y="49"/>
                      <a:pt x="1000" y="51"/>
                      <a:pt x="1000" y="51"/>
                    </a:cubicBezTo>
                    <a:cubicBezTo>
                      <a:pt x="999" y="51"/>
                      <a:pt x="998" y="49"/>
                      <a:pt x="997" y="49"/>
                    </a:cubicBezTo>
                    <a:cubicBezTo>
                      <a:pt x="997" y="49"/>
                      <a:pt x="996" y="51"/>
                      <a:pt x="996" y="51"/>
                    </a:cubicBezTo>
                    <a:cubicBezTo>
                      <a:pt x="996" y="52"/>
                      <a:pt x="994" y="53"/>
                      <a:pt x="994" y="54"/>
                    </a:cubicBezTo>
                    <a:close/>
                    <a:moveTo>
                      <a:pt x="1013" y="43"/>
                    </a:moveTo>
                    <a:cubicBezTo>
                      <a:pt x="1013" y="43"/>
                      <a:pt x="1014" y="41"/>
                      <a:pt x="1014" y="41"/>
                    </a:cubicBezTo>
                    <a:cubicBezTo>
                      <a:pt x="1015" y="41"/>
                      <a:pt x="1016" y="43"/>
                      <a:pt x="1016" y="43"/>
                    </a:cubicBezTo>
                    <a:cubicBezTo>
                      <a:pt x="1017" y="42"/>
                      <a:pt x="1018" y="44"/>
                      <a:pt x="1019" y="44"/>
                    </a:cubicBezTo>
                    <a:cubicBezTo>
                      <a:pt x="1019" y="44"/>
                      <a:pt x="1020" y="42"/>
                      <a:pt x="1020" y="42"/>
                    </a:cubicBezTo>
                    <a:cubicBezTo>
                      <a:pt x="1021" y="41"/>
                      <a:pt x="1022" y="40"/>
                      <a:pt x="1022" y="40"/>
                    </a:cubicBezTo>
                    <a:cubicBezTo>
                      <a:pt x="1021" y="40"/>
                      <a:pt x="1021" y="38"/>
                      <a:pt x="1020" y="38"/>
                    </a:cubicBezTo>
                    <a:cubicBezTo>
                      <a:pt x="1019" y="38"/>
                      <a:pt x="1019" y="40"/>
                      <a:pt x="1018" y="40"/>
                    </a:cubicBezTo>
                    <a:cubicBezTo>
                      <a:pt x="1018" y="40"/>
                      <a:pt x="1017" y="38"/>
                      <a:pt x="1016" y="39"/>
                    </a:cubicBezTo>
                    <a:cubicBezTo>
                      <a:pt x="1015" y="39"/>
                      <a:pt x="1015" y="41"/>
                      <a:pt x="1014" y="41"/>
                    </a:cubicBezTo>
                    <a:cubicBezTo>
                      <a:pt x="1014" y="41"/>
                      <a:pt x="1013" y="39"/>
                      <a:pt x="1012" y="39"/>
                    </a:cubicBezTo>
                    <a:cubicBezTo>
                      <a:pt x="1011" y="39"/>
                      <a:pt x="1011" y="41"/>
                      <a:pt x="1010" y="41"/>
                    </a:cubicBezTo>
                    <a:cubicBezTo>
                      <a:pt x="1011" y="42"/>
                      <a:pt x="1012" y="43"/>
                      <a:pt x="1013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fontAlgn="base"/>
                <a:endParaRPr lang="zh-CN" altLang="en-US" sz="1350" strike="noStrike" noProof="1"/>
              </a:p>
            </p:txBody>
          </p:sp>
        </p:grpSp>
        <p:pic>
          <p:nvPicPr>
            <p:cNvPr id="94664" name="图片 4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2249058" flipH="1" flipV="1">
              <a:off x="44026" y="-204402"/>
              <a:ext cx="620092" cy="15166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1999615" y="742950"/>
            <a:ext cx="389593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Further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thinking</a:t>
            </a:r>
            <a:endParaRPr lang="en-US" altLang="en-US" sz="4000" u="sng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8515" y="1732280"/>
            <a:ext cx="1071054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Discuss with your classmates and talk about a teacher that influences you most. 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6718" y="3590364"/>
            <a:ext cx="828338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accent6">
                    <a:lumMod val="40000"/>
                    <a:lumOff val="60000"/>
                  </a:schemeClr>
                </a:solidFill>
                <a:latin typeface="锐字荣光粗黑简1.0" panose="02000500000000000000" charset="-122"/>
                <a:ea typeface="锐字荣光粗黑简1.0" panose="02000500000000000000" charset="-122"/>
                <a:cs typeface="锐字荣光粗黑简1.0" panose="02000500000000000000" charset="-122"/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98620" y="5508625"/>
            <a:ext cx="78270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5400" dirty="0">
                <a:solidFill>
                  <a:schemeClr val="bg1"/>
                </a:solidFill>
                <a:latin typeface="锐字荣光粗黑简1.0" panose="02000500000000000000" charset="-122"/>
                <a:ea typeface="锐字荣光粗黑简1.0" panose="02000500000000000000" charset="-122"/>
                <a:cs typeface="锐字荣光粗黑简1.0" panose="02000500000000000000" charset="-122"/>
                <a:sym typeface="+mn-ea"/>
              </a:rPr>
              <a:t>嵊州市高级中学  尹 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4980" y="3117215"/>
            <a:ext cx="115506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7200" dirty="0">
                <a:solidFill>
                  <a:schemeClr val="bg1"/>
                </a:solidFill>
                <a:latin typeface="锐字荣光粗黑简1.0" panose="02000500000000000000" charset="-122"/>
                <a:ea typeface="锐字荣光粗黑简1.0" panose="02000500000000000000" charset="-122"/>
                <a:cs typeface="锐字荣光粗黑简1.0" panose="02000500000000000000" charset="-122"/>
              </a:rPr>
              <a:t>Share love with you！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椭圆 955"/>
          <p:cNvSpPr/>
          <p:nvPr>
            <p:custDataLst>
              <p:tags r:id="rId2"/>
            </p:custDataLst>
          </p:nvPr>
        </p:nvSpPr>
        <p:spPr>
          <a:xfrm>
            <a:off x="2268538" y="1233488"/>
            <a:ext cx="555625" cy="555625"/>
          </a:xfrm>
          <a:prstGeom prst="ellipse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57" name="椭圆 956"/>
          <p:cNvSpPr/>
          <p:nvPr>
            <p:custDataLst>
              <p:tags r:id="rId3"/>
            </p:custDataLst>
          </p:nvPr>
        </p:nvSpPr>
        <p:spPr>
          <a:xfrm>
            <a:off x="765810" y="1460500"/>
            <a:ext cx="4733290" cy="4498340"/>
          </a:xfrm>
          <a:prstGeom prst="ellipse">
            <a:avLst/>
          </a:prstGeom>
          <a:solidFill>
            <a:srgbClr val="07B1EC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58" name="椭圆 957"/>
          <p:cNvSpPr/>
          <p:nvPr>
            <p:custDataLst>
              <p:tags r:id="rId4"/>
            </p:custDataLst>
          </p:nvPr>
        </p:nvSpPr>
        <p:spPr>
          <a:xfrm>
            <a:off x="4799330" y="2273300"/>
            <a:ext cx="440690" cy="448310"/>
          </a:xfrm>
          <a:prstGeom prst="ellipse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59" name="椭圆 958">
            <a:hlinkClick r:id="rId22" action="ppaction://hlinkfile"/>
          </p:cNvPr>
          <p:cNvSpPr/>
          <p:nvPr>
            <p:custDataLst>
              <p:tags r:id="rId5"/>
            </p:custDataLst>
          </p:nvPr>
        </p:nvSpPr>
        <p:spPr>
          <a:xfrm>
            <a:off x="1139825" y="1803400"/>
            <a:ext cx="4091305" cy="3812540"/>
          </a:xfrm>
          <a:prstGeom prst="ellipse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0" name="椭圆 959"/>
          <p:cNvSpPr/>
          <p:nvPr>
            <p:custDataLst>
              <p:tags r:id="rId6"/>
            </p:custDataLst>
          </p:nvPr>
        </p:nvSpPr>
        <p:spPr>
          <a:xfrm>
            <a:off x="3386455" y="5484178"/>
            <a:ext cx="768350" cy="768350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1" name="椭圆 960"/>
          <p:cNvSpPr/>
          <p:nvPr>
            <p:custDataLst>
              <p:tags r:id="rId7"/>
            </p:custDataLst>
          </p:nvPr>
        </p:nvSpPr>
        <p:spPr>
          <a:xfrm>
            <a:off x="4225608" y="6039803"/>
            <a:ext cx="384175" cy="384175"/>
          </a:xfrm>
          <a:prstGeom prst="ellipse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2" name="椭圆 961"/>
          <p:cNvSpPr/>
          <p:nvPr>
            <p:custDataLst>
              <p:tags r:id="rId8"/>
            </p:custDataLst>
          </p:nvPr>
        </p:nvSpPr>
        <p:spPr>
          <a:xfrm>
            <a:off x="153353" y="3280410"/>
            <a:ext cx="611188" cy="609600"/>
          </a:xfrm>
          <a:prstGeom prst="ellipse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3" name="椭圆 962"/>
          <p:cNvSpPr/>
          <p:nvPr>
            <p:custDataLst>
              <p:tags r:id="rId9"/>
            </p:custDataLst>
          </p:nvPr>
        </p:nvSpPr>
        <p:spPr>
          <a:xfrm>
            <a:off x="2185035" y="5528945"/>
            <a:ext cx="722313" cy="723900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4" name="椭圆 963"/>
          <p:cNvSpPr/>
          <p:nvPr>
            <p:custDataLst>
              <p:tags r:id="rId10"/>
            </p:custDataLst>
          </p:nvPr>
        </p:nvSpPr>
        <p:spPr>
          <a:xfrm>
            <a:off x="4708525" y="3990975"/>
            <a:ext cx="619125" cy="619125"/>
          </a:xfrm>
          <a:prstGeom prst="ellipse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5" name="椭圆 964"/>
          <p:cNvSpPr/>
          <p:nvPr>
            <p:custDataLst>
              <p:tags r:id="rId11"/>
            </p:custDataLst>
          </p:nvPr>
        </p:nvSpPr>
        <p:spPr>
          <a:xfrm>
            <a:off x="1735773" y="6211253"/>
            <a:ext cx="212725" cy="212725"/>
          </a:xfrm>
          <a:prstGeom prst="ellipse">
            <a:avLst/>
          </a:prstGeom>
          <a:solidFill>
            <a:srgbClr val="FF9B0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6" name="椭圆 965"/>
          <p:cNvSpPr/>
          <p:nvPr>
            <p:custDataLst>
              <p:tags r:id="rId12"/>
            </p:custDataLst>
          </p:nvPr>
        </p:nvSpPr>
        <p:spPr>
          <a:xfrm>
            <a:off x="328613" y="4887913"/>
            <a:ext cx="384175" cy="384175"/>
          </a:xfrm>
          <a:prstGeom prst="ellipse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7" name="椭圆 966"/>
          <p:cNvSpPr/>
          <p:nvPr>
            <p:custDataLst>
              <p:tags r:id="rId13"/>
            </p:custDataLst>
          </p:nvPr>
        </p:nvSpPr>
        <p:spPr>
          <a:xfrm>
            <a:off x="1053465" y="4929505"/>
            <a:ext cx="384175" cy="384175"/>
          </a:xfrm>
          <a:prstGeom prst="ellipse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8" name="椭圆 967"/>
          <p:cNvSpPr/>
          <p:nvPr>
            <p:custDataLst>
              <p:tags r:id="rId14"/>
            </p:custDataLst>
          </p:nvPr>
        </p:nvSpPr>
        <p:spPr>
          <a:xfrm>
            <a:off x="4799013" y="5132705"/>
            <a:ext cx="180975" cy="180975"/>
          </a:xfrm>
          <a:prstGeom prst="ellipse">
            <a:avLst/>
          </a:prstGeom>
          <a:solidFill>
            <a:srgbClr val="FF9B02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9" name="椭圆 968"/>
          <p:cNvSpPr/>
          <p:nvPr>
            <p:custDataLst>
              <p:tags r:id="rId15"/>
            </p:custDataLst>
          </p:nvPr>
        </p:nvSpPr>
        <p:spPr>
          <a:xfrm>
            <a:off x="1139825" y="2184400"/>
            <a:ext cx="211138" cy="212725"/>
          </a:xfrm>
          <a:prstGeom prst="ellipse">
            <a:avLst/>
          </a:pr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70" name="椭圆 969"/>
          <p:cNvSpPr/>
          <p:nvPr>
            <p:custDataLst>
              <p:tags r:id="rId16"/>
            </p:custDataLst>
          </p:nvPr>
        </p:nvSpPr>
        <p:spPr>
          <a:xfrm>
            <a:off x="3841433" y="1460183"/>
            <a:ext cx="384175" cy="384175"/>
          </a:xfrm>
          <a:prstGeom prst="ellipse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71" name="椭圆 970"/>
          <p:cNvSpPr/>
          <p:nvPr>
            <p:custDataLst>
              <p:tags r:id="rId17"/>
            </p:custDataLst>
          </p:nvPr>
        </p:nvSpPr>
        <p:spPr>
          <a:xfrm>
            <a:off x="4708525" y="1757998"/>
            <a:ext cx="384175" cy="384175"/>
          </a:xfrm>
          <a:prstGeom prst="ellipse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390" fontAlgn="base">
              <a:defRPr/>
            </a:pPr>
            <a:endParaRPr lang="zh-CN" altLang="en-US" sz="2135" strike="noStrike" kern="0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73" name="TextBox 972"/>
          <p:cNvSpPr txBox="1"/>
          <p:nvPr>
            <p:custDataLst>
              <p:tags r:id="rId18"/>
            </p:custDataLst>
          </p:nvPr>
        </p:nvSpPr>
        <p:spPr>
          <a:xfrm>
            <a:off x="724535" y="3068955"/>
            <a:ext cx="485457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088390"/>
            <a:r>
              <a:rPr lang="en-US" altLang="zh-CN" sz="40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  <a:t>How do you greet</a:t>
            </a:r>
          </a:p>
          <a:p>
            <a:pPr algn="ctr" defTabSz="1088390"/>
            <a:r>
              <a:rPr lang="en-US" altLang="zh-CN" sz="40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  <a:t>your teachers?</a:t>
            </a:r>
          </a:p>
        </p:txBody>
      </p:sp>
      <p:grpSp>
        <p:nvGrpSpPr>
          <p:cNvPr id="974" name="组合 973"/>
          <p:cNvGrpSpPr/>
          <p:nvPr/>
        </p:nvGrpSpPr>
        <p:grpSpPr>
          <a:xfrm>
            <a:off x="5620385" y="728345"/>
            <a:ext cx="6186805" cy="1273175"/>
            <a:chOff x="3818511" y="1084860"/>
            <a:chExt cx="3633809" cy="483501"/>
          </a:xfrm>
        </p:grpSpPr>
        <p:grpSp>
          <p:nvGrpSpPr>
            <p:cNvPr id="975" name="组合 974"/>
            <p:cNvGrpSpPr/>
            <p:nvPr/>
          </p:nvGrpSpPr>
          <p:grpSpPr>
            <a:xfrm>
              <a:off x="3818511" y="1084860"/>
              <a:ext cx="3633809" cy="483501"/>
              <a:chOff x="2540000" y="1059582"/>
              <a:chExt cx="6108700" cy="812800"/>
            </a:xfrm>
            <a:solidFill>
              <a:srgbClr val="005DA2"/>
            </a:solidFill>
          </p:grpSpPr>
          <p:sp>
            <p:nvSpPr>
              <p:cNvPr id="978" name="Freeform 5"/>
              <p:cNvSpPr>
                <a:spLocks noEditPoints="1"/>
              </p:cNvSpPr>
              <p:nvPr/>
            </p:nvSpPr>
            <p:spPr bwMode="auto">
              <a:xfrm>
                <a:off x="2540000" y="1069107"/>
                <a:ext cx="6108700" cy="800100"/>
              </a:xfrm>
              <a:custGeom>
                <a:avLst/>
                <a:gdLst>
                  <a:gd name="T0" fmla="*/ 56 w 3848"/>
                  <a:gd name="T1" fmla="*/ 0 h 504"/>
                  <a:gd name="T2" fmla="*/ 720 w 3848"/>
                  <a:gd name="T3" fmla="*/ 0 h 504"/>
                  <a:gd name="T4" fmla="*/ 576 w 3848"/>
                  <a:gd name="T5" fmla="*/ 84 h 504"/>
                  <a:gd name="T6" fmla="*/ 576 w 3848"/>
                  <a:gd name="T7" fmla="*/ 418 h 504"/>
                  <a:gd name="T8" fmla="*/ 726 w 3848"/>
                  <a:gd name="T9" fmla="*/ 504 h 504"/>
                  <a:gd name="T10" fmla="*/ 56 w 3848"/>
                  <a:gd name="T11" fmla="*/ 504 h 504"/>
                  <a:gd name="T12" fmla="*/ 56 w 3848"/>
                  <a:gd name="T13" fmla="*/ 504 h 504"/>
                  <a:gd name="T14" fmla="*/ 44 w 3848"/>
                  <a:gd name="T15" fmla="*/ 504 h 504"/>
                  <a:gd name="T16" fmla="*/ 34 w 3848"/>
                  <a:gd name="T17" fmla="*/ 500 h 504"/>
                  <a:gd name="T18" fmla="*/ 24 w 3848"/>
                  <a:gd name="T19" fmla="*/ 494 h 504"/>
                  <a:gd name="T20" fmla="*/ 16 w 3848"/>
                  <a:gd name="T21" fmla="*/ 488 h 504"/>
                  <a:gd name="T22" fmla="*/ 8 w 3848"/>
                  <a:gd name="T23" fmla="*/ 480 h 504"/>
                  <a:gd name="T24" fmla="*/ 4 w 3848"/>
                  <a:gd name="T25" fmla="*/ 470 h 504"/>
                  <a:gd name="T26" fmla="*/ 0 w 3848"/>
                  <a:gd name="T27" fmla="*/ 460 h 504"/>
                  <a:gd name="T28" fmla="*/ 0 w 3848"/>
                  <a:gd name="T29" fmla="*/ 448 h 504"/>
                  <a:gd name="T30" fmla="*/ 0 w 3848"/>
                  <a:gd name="T31" fmla="*/ 56 h 504"/>
                  <a:gd name="T32" fmla="*/ 0 w 3848"/>
                  <a:gd name="T33" fmla="*/ 56 h 504"/>
                  <a:gd name="T34" fmla="*/ 0 w 3848"/>
                  <a:gd name="T35" fmla="*/ 44 h 504"/>
                  <a:gd name="T36" fmla="*/ 4 w 3848"/>
                  <a:gd name="T37" fmla="*/ 34 h 504"/>
                  <a:gd name="T38" fmla="*/ 8 w 3848"/>
                  <a:gd name="T39" fmla="*/ 24 h 504"/>
                  <a:gd name="T40" fmla="*/ 16 w 3848"/>
                  <a:gd name="T41" fmla="*/ 16 h 504"/>
                  <a:gd name="T42" fmla="*/ 24 w 3848"/>
                  <a:gd name="T43" fmla="*/ 10 h 504"/>
                  <a:gd name="T44" fmla="*/ 34 w 3848"/>
                  <a:gd name="T45" fmla="*/ 4 h 504"/>
                  <a:gd name="T46" fmla="*/ 44 w 3848"/>
                  <a:gd name="T47" fmla="*/ 0 h 504"/>
                  <a:gd name="T48" fmla="*/ 56 w 3848"/>
                  <a:gd name="T49" fmla="*/ 0 h 504"/>
                  <a:gd name="T50" fmla="*/ 56 w 3848"/>
                  <a:gd name="T51" fmla="*/ 0 h 504"/>
                  <a:gd name="T52" fmla="*/ 1010 w 3848"/>
                  <a:gd name="T53" fmla="*/ 0 h 504"/>
                  <a:gd name="T54" fmla="*/ 3792 w 3848"/>
                  <a:gd name="T55" fmla="*/ 0 h 504"/>
                  <a:gd name="T56" fmla="*/ 3792 w 3848"/>
                  <a:gd name="T57" fmla="*/ 0 h 504"/>
                  <a:gd name="T58" fmla="*/ 3804 w 3848"/>
                  <a:gd name="T59" fmla="*/ 0 h 504"/>
                  <a:gd name="T60" fmla="*/ 3814 w 3848"/>
                  <a:gd name="T61" fmla="*/ 4 h 504"/>
                  <a:gd name="T62" fmla="*/ 3824 w 3848"/>
                  <a:gd name="T63" fmla="*/ 10 h 504"/>
                  <a:gd name="T64" fmla="*/ 3832 w 3848"/>
                  <a:gd name="T65" fmla="*/ 16 h 504"/>
                  <a:gd name="T66" fmla="*/ 3838 w 3848"/>
                  <a:gd name="T67" fmla="*/ 24 h 504"/>
                  <a:gd name="T68" fmla="*/ 3844 w 3848"/>
                  <a:gd name="T69" fmla="*/ 34 h 504"/>
                  <a:gd name="T70" fmla="*/ 3848 w 3848"/>
                  <a:gd name="T71" fmla="*/ 44 h 504"/>
                  <a:gd name="T72" fmla="*/ 3848 w 3848"/>
                  <a:gd name="T73" fmla="*/ 56 h 504"/>
                  <a:gd name="T74" fmla="*/ 3848 w 3848"/>
                  <a:gd name="T75" fmla="*/ 448 h 504"/>
                  <a:gd name="T76" fmla="*/ 3848 w 3848"/>
                  <a:gd name="T77" fmla="*/ 448 h 504"/>
                  <a:gd name="T78" fmla="*/ 3848 w 3848"/>
                  <a:gd name="T79" fmla="*/ 460 h 504"/>
                  <a:gd name="T80" fmla="*/ 3844 w 3848"/>
                  <a:gd name="T81" fmla="*/ 470 h 504"/>
                  <a:gd name="T82" fmla="*/ 3838 w 3848"/>
                  <a:gd name="T83" fmla="*/ 480 h 504"/>
                  <a:gd name="T84" fmla="*/ 3832 w 3848"/>
                  <a:gd name="T85" fmla="*/ 488 h 504"/>
                  <a:gd name="T86" fmla="*/ 3824 w 3848"/>
                  <a:gd name="T87" fmla="*/ 494 h 504"/>
                  <a:gd name="T88" fmla="*/ 3814 w 3848"/>
                  <a:gd name="T89" fmla="*/ 500 h 504"/>
                  <a:gd name="T90" fmla="*/ 3804 w 3848"/>
                  <a:gd name="T91" fmla="*/ 504 h 504"/>
                  <a:gd name="T92" fmla="*/ 3792 w 3848"/>
                  <a:gd name="T93" fmla="*/ 504 h 504"/>
                  <a:gd name="T94" fmla="*/ 1004 w 3848"/>
                  <a:gd name="T95" fmla="*/ 504 h 504"/>
                  <a:gd name="T96" fmla="*/ 1154 w 3848"/>
                  <a:gd name="T97" fmla="*/ 418 h 504"/>
                  <a:gd name="T98" fmla="*/ 1154 w 3848"/>
                  <a:gd name="T99" fmla="*/ 84 h 504"/>
                  <a:gd name="T100" fmla="*/ 1010 w 3848"/>
                  <a:gd name="T10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48" h="504">
                    <a:moveTo>
                      <a:pt x="56" y="0"/>
                    </a:moveTo>
                    <a:lnTo>
                      <a:pt x="720" y="0"/>
                    </a:lnTo>
                    <a:lnTo>
                      <a:pt x="576" y="84"/>
                    </a:lnTo>
                    <a:lnTo>
                      <a:pt x="576" y="418"/>
                    </a:lnTo>
                    <a:lnTo>
                      <a:pt x="726" y="504"/>
                    </a:lnTo>
                    <a:lnTo>
                      <a:pt x="56" y="504"/>
                    </a:lnTo>
                    <a:lnTo>
                      <a:pt x="56" y="504"/>
                    </a:lnTo>
                    <a:lnTo>
                      <a:pt x="44" y="504"/>
                    </a:lnTo>
                    <a:lnTo>
                      <a:pt x="34" y="500"/>
                    </a:lnTo>
                    <a:lnTo>
                      <a:pt x="24" y="494"/>
                    </a:lnTo>
                    <a:lnTo>
                      <a:pt x="16" y="488"/>
                    </a:lnTo>
                    <a:lnTo>
                      <a:pt x="8" y="480"/>
                    </a:lnTo>
                    <a:lnTo>
                      <a:pt x="4" y="470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4" y="34"/>
                    </a:lnTo>
                    <a:lnTo>
                      <a:pt x="8" y="24"/>
                    </a:lnTo>
                    <a:lnTo>
                      <a:pt x="16" y="16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1010" y="0"/>
                    </a:moveTo>
                    <a:lnTo>
                      <a:pt x="3792" y="0"/>
                    </a:lnTo>
                    <a:lnTo>
                      <a:pt x="3792" y="0"/>
                    </a:lnTo>
                    <a:lnTo>
                      <a:pt x="3804" y="0"/>
                    </a:lnTo>
                    <a:lnTo>
                      <a:pt x="3814" y="4"/>
                    </a:lnTo>
                    <a:lnTo>
                      <a:pt x="3824" y="10"/>
                    </a:lnTo>
                    <a:lnTo>
                      <a:pt x="3832" y="16"/>
                    </a:lnTo>
                    <a:lnTo>
                      <a:pt x="3838" y="24"/>
                    </a:lnTo>
                    <a:lnTo>
                      <a:pt x="3844" y="34"/>
                    </a:lnTo>
                    <a:lnTo>
                      <a:pt x="3848" y="44"/>
                    </a:lnTo>
                    <a:lnTo>
                      <a:pt x="3848" y="56"/>
                    </a:lnTo>
                    <a:lnTo>
                      <a:pt x="3848" y="448"/>
                    </a:lnTo>
                    <a:lnTo>
                      <a:pt x="3848" y="448"/>
                    </a:lnTo>
                    <a:lnTo>
                      <a:pt x="3848" y="460"/>
                    </a:lnTo>
                    <a:lnTo>
                      <a:pt x="3844" y="470"/>
                    </a:lnTo>
                    <a:lnTo>
                      <a:pt x="3838" y="480"/>
                    </a:lnTo>
                    <a:lnTo>
                      <a:pt x="3832" y="488"/>
                    </a:lnTo>
                    <a:lnTo>
                      <a:pt x="3824" y="494"/>
                    </a:lnTo>
                    <a:lnTo>
                      <a:pt x="3814" y="500"/>
                    </a:lnTo>
                    <a:lnTo>
                      <a:pt x="3804" y="504"/>
                    </a:lnTo>
                    <a:lnTo>
                      <a:pt x="3792" y="504"/>
                    </a:lnTo>
                    <a:lnTo>
                      <a:pt x="1004" y="504"/>
                    </a:lnTo>
                    <a:lnTo>
                      <a:pt x="1154" y="418"/>
                    </a:lnTo>
                    <a:lnTo>
                      <a:pt x="1154" y="84"/>
                    </a:lnTo>
                    <a:lnTo>
                      <a:pt x="1010" y="0"/>
                    </a:lnTo>
                    <a:close/>
                  </a:path>
                </a:pathLst>
              </a:custGeom>
              <a:noFill/>
              <a:ln w="12700">
                <a:solidFill>
                  <a:srgbClr val="FF9B02"/>
                </a:solidFill>
                <a:prstDash val="sysDot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979" name="Freeform 6"/>
              <p:cNvSpPr/>
              <p:nvPr/>
            </p:nvSpPr>
            <p:spPr bwMode="auto">
              <a:xfrm>
                <a:off x="3562350" y="1059582"/>
                <a:ext cx="701675" cy="812800"/>
              </a:xfrm>
              <a:custGeom>
                <a:avLst/>
                <a:gdLst>
                  <a:gd name="T0" fmla="*/ 220 w 442"/>
                  <a:gd name="T1" fmla="*/ 0 h 512"/>
                  <a:gd name="T2" fmla="*/ 332 w 442"/>
                  <a:gd name="T3" fmla="*/ 64 h 512"/>
                  <a:gd name="T4" fmla="*/ 442 w 442"/>
                  <a:gd name="T5" fmla="*/ 128 h 512"/>
                  <a:gd name="T6" fmla="*/ 442 w 442"/>
                  <a:gd name="T7" fmla="*/ 256 h 512"/>
                  <a:gd name="T8" fmla="*/ 442 w 442"/>
                  <a:gd name="T9" fmla="*/ 384 h 512"/>
                  <a:gd name="T10" fmla="*/ 332 w 442"/>
                  <a:gd name="T11" fmla="*/ 448 h 512"/>
                  <a:gd name="T12" fmla="*/ 220 w 442"/>
                  <a:gd name="T13" fmla="*/ 512 h 512"/>
                  <a:gd name="T14" fmla="*/ 110 w 442"/>
                  <a:gd name="T15" fmla="*/ 448 h 512"/>
                  <a:gd name="T16" fmla="*/ 0 w 442"/>
                  <a:gd name="T17" fmla="*/ 384 h 512"/>
                  <a:gd name="T18" fmla="*/ 0 w 442"/>
                  <a:gd name="T19" fmla="*/ 256 h 512"/>
                  <a:gd name="T20" fmla="*/ 0 w 442"/>
                  <a:gd name="T21" fmla="*/ 128 h 512"/>
                  <a:gd name="T22" fmla="*/ 110 w 442"/>
                  <a:gd name="T23" fmla="*/ 64 h 512"/>
                  <a:gd name="T24" fmla="*/ 220 w 442"/>
                  <a:gd name="T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512">
                    <a:moveTo>
                      <a:pt x="220" y="0"/>
                    </a:moveTo>
                    <a:lnTo>
                      <a:pt x="332" y="64"/>
                    </a:lnTo>
                    <a:lnTo>
                      <a:pt x="442" y="128"/>
                    </a:lnTo>
                    <a:lnTo>
                      <a:pt x="442" y="256"/>
                    </a:lnTo>
                    <a:lnTo>
                      <a:pt x="442" y="384"/>
                    </a:lnTo>
                    <a:lnTo>
                      <a:pt x="332" y="448"/>
                    </a:lnTo>
                    <a:lnTo>
                      <a:pt x="220" y="512"/>
                    </a:lnTo>
                    <a:lnTo>
                      <a:pt x="110" y="448"/>
                    </a:lnTo>
                    <a:lnTo>
                      <a:pt x="0" y="384"/>
                    </a:lnTo>
                    <a:lnTo>
                      <a:pt x="0" y="256"/>
                    </a:lnTo>
                    <a:lnTo>
                      <a:pt x="0" y="128"/>
                    </a:lnTo>
                    <a:lnTo>
                      <a:pt x="110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FF9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76" name="矩形 975"/>
            <p:cNvSpPr/>
            <p:nvPr/>
          </p:nvSpPr>
          <p:spPr>
            <a:xfrm>
              <a:off x="5113128" y="1090141"/>
              <a:ext cx="1988770" cy="186648"/>
            </a:xfrm>
            <a:prstGeom prst="rect">
              <a:avLst/>
            </a:prstGeom>
          </p:spPr>
          <p:txBody>
            <a:bodyPr wrap="square" lIns="162613" tIns="81307" rIns="162613" bIns="81307">
              <a:spAutoFit/>
            </a:bodyPr>
            <a:lstStyle/>
            <a:p>
              <a:pPr defTabSz="1088390" fontAlgn="base">
                <a:defRPr/>
              </a:pPr>
              <a:endParaRPr lang="zh-CN" altLang="zh-CN" sz="2135" strike="noStrike" kern="100" noProof="1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77" name="文本框 48"/>
            <p:cNvSpPr txBox="1">
              <a:spLocks noChangeArrowheads="1"/>
            </p:cNvSpPr>
            <p:nvPr/>
          </p:nvSpPr>
          <p:spPr bwMode="auto">
            <a:xfrm>
              <a:off x="4428031" y="1209858"/>
              <a:ext cx="501137" cy="2450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defTabSz="1088390">
                <a:defRPr/>
              </a:pPr>
              <a:r>
                <a:rPr lang="en-US" altLang="zh-CN" sz="3600" kern="0" noProof="1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01</a:t>
              </a:r>
            </a:p>
          </p:txBody>
        </p:sp>
      </p:grpSp>
      <p:grpSp>
        <p:nvGrpSpPr>
          <p:cNvPr id="980" name="组合 979"/>
          <p:cNvGrpSpPr/>
          <p:nvPr/>
        </p:nvGrpSpPr>
        <p:grpSpPr>
          <a:xfrm>
            <a:off x="5620385" y="2076450"/>
            <a:ext cx="6186805" cy="1119505"/>
            <a:chOff x="3818511" y="1744615"/>
            <a:chExt cx="3633809" cy="483501"/>
          </a:xfrm>
        </p:grpSpPr>
        <p:grpSp>
          <p:nvGrpSpPr>
            <p:cNvPr id="981" name="组合 980"/>
            <p:cNvGrpSpPr/>
            <p:nvPr/>
          </p:nvGrpSpPr>
          <p:grpSpPr>
            <a:xfrm>
              <a:off x="3818511" y="1744615"/>
              <a:ext cx="3633809" cy="483501"/>
              <a:chOff x="2540000" y="1059582"/>
              <a:chExt cx="6108700" cy="812800"/>
            </a:xfrm>
            <a:solidFill>
              <a:srgbClr val="005DA2"/>
            </a:solidFill>
          </p:grpSpPr>
          <p:sp>
            <p:nvSpPr>
              <p:cNvPr id="984" name="Freeform 5"/>
              <p:cNvSpPr>
                <a:spLocks noEditPoints="1"/>
              </p:cNvSpPr>
              <p:nvPr/>
            </p:nvSpPr>
            <p:spPr bwMode="auto">
              <a:xfrm>
                <a:off x="2540000" y="1069107"/>
                <a:ext cx="6108700" cy="800100"/>
              </a:xfrm>
              <a:custGeom>
                <a:avLst/>
                <a:gdLst>
                  <a:gd name="T0" fmla="*/ 56 w 3848"/>
                  <a:gd name="T1" fmla="*/ 0 h 504"/>
                  <a:gd name="T2" fmla="*/ 720 w 3848"/>
                  <a:gd name="T3" fmla="*/ 0 h 504"/>
                  <a:gd name="T4" fmla="*/ 576 w 3848"/>
                  <a:gd name="T5" fmla="*/ 84 h 504"/>
                  <a:gd name="T6" fmla="*/ 576 w 3848"/>
                  <a:gd name="T7" fmla="*/ 418 h 504"/>
                  <a:gd name="T8" fmla="*/ 726 w 3848"/>
                  <a:gd name="T9" fmla="*/ 504 h 504"/>
                  <a:gd name="T10" fmla="*/ 56 w 3848"/>
                  <a:gd name="T11" fmla="*/ 504 h 504"/>
                  <a:gd name="T12" fmla="*/ 56 w 3848"/>
                  <a:gd name="T13" fmla="*/ 504 h 504"/>
                  <a:gd name="T14" fmla="*/ 44 w 3848"/>
                  <a:gd name="T15" fmla="*/ 504 h 504"/>
                  <a:gd name="T16" fmla="*/ 34 w 3848"/>
                  <a:gd name="T17" fmla="*/ 500 h 504"/>
                  <a:gd name="T18" fmla="*/ 24 w 3848"/>
                  <a:gd name="T19" fmla="*/ 494 h 504"/>
                  <a:gd name="T20" fmla="*/ 16 w 3848"/>
                  <a:gd name="T21" fmla="*/ 488 h 504"/>
                  <a:gd name="T22" fmla="*/ 8 w 3848"/>
                  <a:gd name="T23" fmla="*/ 480 h 504"/>
                  <a:gd name="T24" fmla="*/ 4 w 3848"/>
                  <a:gd name="T25" fmla="*/ 470 h 504"/>
                  <a:gd name="T26" fmla="*/ 0 w 3848"/>
                  <a:gd name="T27" fmla="*/ 460 h 504"/>
                  <a:gd name="T28" fmla="*/ 0 w 3848"/>
                  <a:gd name="T29" fmla="*/ 448 h 504"/>
                  <a:gd name="T30" fmla="*/ 0 w 3848"/>
                  <a:gd name="T31" fmla="*/ 56 h 504"/>
                  <a:gd name="T32" fmla="*/ 0 w 3848"/>
                  <a:gd name="T33" fmla="*/ 56 h 504"/>
                  <a:gd name="T34" fmla="*/ 0 w 3848"/>
                  <a:gd name="T35" fmla="*/ 44 h 504"/>
                  <a:gd name="T36" fmla="*/ 4 w 3848"/>
                  <a:gd name="T37" fmla="*/ 34 h 504"/>
                  <a:gd name="T38" fmla="*/ 8 w 3848"/>
                  <a:gd name="T39" fmla="*/ 24 h 504"/>
                  <a:gd name="T40" fmla="*/ 16 w 3848"/>
                  <a:gd name="T41" fmla="*/ 16 h 504"/>
                  <a:gd name="T42" fmla="*/ 24 w 3848"/>
                  <a:gd name="T43" fmla="*/ 10 h 504"/>
                  <a:gd name="T44" fmla="*/ 34 w 3848"/>
                  <a:gd name="T45" fmla="*/ 4 h 504"/>
                  <a:gd name="T46" fmla="*/ 44 w 3848"/>
                  <a:gd name="T47" fmla="*/ 0 h 504"/>
                  <a:gd name="T48" fmla="*/ 56 w 3848"/>
                  <a:gd name="T49" fmla="*/ 0 h 504"/>
                  <a:gd name="T50" fmla="*/ 56 w 3848"/>
                  <a:gd name="T51" fmla="*/ 0 h 504"/>
                  <a:gd name="T52" fmla="*/ 1010 w 3848"/>
                  <a:gd name="T53" fmla="*/ 0 h 504"/>
                  <a:gd name="T54" fmla="*/ 3792 w 3848"/>
                  <a:gd name="T55" fmla="*/ 0 h 504"/>
                  <a:gd name="T56" fmla="*/ 3792 w 3848"/>
                  <a:gd name="T57" fmla="*/ 0 h 504"/>
                  <a:gd name="T58" fmla="*/ 3804 w 3848"/>
                  <a:gd name="T59" fmla="*/ 0 h 504"/>
                  <a:gd name="T60" fmla="*/ 3814 w 3848"/>
                  <a:gd name="T61" fmla="*/ 4 h 504"/>
                  <a:gd name="T62" fmla="*/ 3824 w 3848"/>
                  <a:gd name="T63" fmla="*/ 10 h 504"/>
                  <a:gd name="T64" fmla="*/ 3832 w 3848"/>
                  <a:gd name="T65" fmla="*/ 16 h 504"/>
                  <a:gd name="T66" fmla="*/ 3838 w 3848"/>
                  <a:gd name="T67" fmla="*/ 24 h 504"/>
                  <a:gd name="T68" fmla="*/ 3844 w 3848"/>
                  <a:gd name="T69" fmla="*/ 34 h 504"/>
                  <a:gd name="T70" fmla="*/ 3848 w 3848"/>
                  <a:gd name="T71" fmla="*/ 44 h 504"/>
                  <a:gd name="T72" fmla="*/ 3848 w 3848"/>
                  <a:gd name="T73" fmla="*/ 56 h 504"/>
                  <a:gd name="T74" fmla="*/ 3848 w 3848"/>
                  <a:gd name="T75" fmla="*/ 448 h 504"/>
                  <a:gd name="T76" fmla="*/ 3848 w 3848"/>
                  <a:gd name="T77" fmla="*/ 448 h 504"/>
                  <a:gd name="T78" fmla="*/ 3848 w 3848"/>
                  <a:gd name="T79" fmla="*/ 460 h 504"/>
                  <a:gd name="T80" fmla="*/ 3844 w 3848"/>
                  <a:gd name="T81" fmla="*/ 470 h 504"/>
                  <a:gd name="T82" fmla="*/ 3838 w 3848"/>
                  <a:gd name="T83" fmla="*/ 480 h 504"/>
                  <a:gd name="T84" fmla="*/ 3832 w 3848"/>
                  <a:gd name="T85" fmla="*/ 488 h 504"/>
                  <a:gd name="T86" fmla="*/ 3824 w 3848"/>
                  <a:gd name="T87" fmla="*/ 494 h 504"/>
                  <a:gd name="T88" fmla="*/ 3814 w 3848"/>
                  <a:gd name="T89" fmla="*/ 500 h 504"/>
                  <a:gd name="T90" fmla="*/ 3804 w 3848"/>
                  <a:gd name="T91" fmla="*/ 504 h 504"/>
                  <a:gd name="T92" fmla="*/ 3792 w 3848"/>
                  <a:gd name="T93" fmla="*/ 504 h 504"/>
                  <a:gd name="T94" fmla="*/ 1004 w 3848"/>
                  <a:gd name="T95" fmla="*/ 504 h 504"/>
                  <a:gd name="T96" fmla="*/ 1154 w 3848"/>
                  <a:gd name="T97" fmla="*/ 418 h 504"/>
                  <a:gd name="T98" fmla="*/ 1154 w 3848"/>
                  <a:gd name="T99" fmla="*/ 84 h 504"/>
                  <a:gd name="T100" fmla="*/ 1010 w 3848"/>
                  <a:gd name="T10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48" h="504">
                    <a:moveTo>
                      <a:pt x="56" y="0"/>
                    </a:moveTo>
                    <a:lnTo>
                      <a:pt x="720" y="0"/>
                    </a:lnTo>
                    <a:lnTo>
                      <a:pt x="576" y="84"/>
                    </a:lnTo>
                    <a:lnTo>
                      <a:pt x="576" y="418"/>
                    </a:lnTo>
                    <a:lnTo>
                      <a:pt x="726" y="504"/>
                    </a:lnTo>
                    <a:lnTo>
                      <a:pt x="56" y="504"/>
                    </a:lnTo>
                    <a:lnTo>
                      <a:pt x="56" y="504"/>
                    </a:lnTo>
                    <a:lnTo>
                      <a:pt x="44" y="504"/>
                    </a:lnTo>
                    <a:lnTo>
                      <a:pt x="34" y="500"/>
                    </a:lnTo>
                    <a:lnTo>
                      <a:pt x="24" y="494"/>
                    </a:lnTo>
                    <a:lnTo>
                      <a:pt x="16" y="488"/>
                    </a:lnTo>
                    <a:lnTo>
                      <a:pt x="8" y="480"/>
                    </a:lnTo>
                    <a:lnTo>
                      <a:pt x="4" y="470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4" y="34"/>
                    </a:lnTo>
                    <a:lnTo>
                      <a:pt x="8" y="24"/>
                    </a:lnTo>
                    <a:lnTo>
                      <a:pt x="16" y="16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1010" y="0"/>
                    </a:moveTo>
                    <a:lnTo>
                      <a:pt x="3792" y="0"/>
                    </a:lnTo>
                    <a:lnTo>
                      <a:pt x="3792" y="0"/>
                    </a:lnTo>
                    <a:lnTo>
                      <a:pt x="3804" y="0"/>
                    </a:lnTo>
                    <a:lnTo>
                      <a:pt x="3814" y="4"/>
                    </a:lnTo>
                    <a:lnTo>
                      <a:pt x="3824" y="10"/>
                    </a:lnTo>
                    <a:lnTo>
                      <a:pt x="3832" y="16"/>
                    </a:lnTo>
                    <a:lnTo>
                      <a:pt x="3838" y="24"/>
                    </a:lnTo>
                    <a:lnTo>
                      <a:pt x="3844" y="34"/>
                    </a:lnTo>
                    <a:lnTo>
                      <a:pt x="3848" y="44"/>
                    </a:lnTo>
                    <a:lnTo>
                      <a:pt x="3848" y="56"/>
                    </a:lnTo>
                    <a:lnTo>
                      <a:pt x="3848" y="448"/>
                    </a:lnTo>
                    <a:lnTo>
                      <a:pt x="3848" y="448"/>
                    </a:lnTo>
                    <a:lnTo>
                      <a:pt x="3848" y="460"/>
                    </a:lnTo>
                    <a:lnTo>
                      <a:pt x="3844" y="470"/>
                    </a:lnTo>
                    <a:lnTo>
                      <a:pt x="3838" y="480"/>
                    </a:lnTo>
                    <a:lnTo>
                      <a:pt x="3832" y="488"/>
                    </a:lnTo>
                    <a:lnTo>
                      <a:pt x="3824" y="494"/>
                    </a:lnTo>
                    <a:lnTo>
                      <a:pt x="3814" y="500"/>
                    </a:lnTo>
                    <a:lnTo>
                      <a:pt x="3804" y="504"/>
                    </a:lnTo>
                    <a:lnTo>
                      <a:pt x="3792" y="504"/>
                    </a:lnTo>
                    <a:lnTo>
                      <a:pt x="1004" y="504"/>
                    </a:lnTo>
                    <a:lnTo>
                      <a:pt x="1154" y="418"/>
                    </a:lnTo>
                    <a:lnTo>
                      <a:pt x="1154" y="84"/>
                    </a:lnTo>
                    <a:lnTo>
                      <a:pt x="1010" y="0"/>
                    </a:lnTo>
                    <a:close/>
                  </a:path>
                </a:pathLst>
              </a:custGeom>
              <a:noFill/>
              <a:ln w="12700">
                <a:solidFill>
                  <a:srgbClr val="07B1EC"/>
                </a:solidFill>
                <a:prstDash val="sysDot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985" name="Freeform 6"/>
              <p:cNvSpPr/>
              <p:nvPr/>
            </p:nvSpPr>
            <p:spPr bwMode="auto">
              <a:xfrm>
                <a:off x="3562350" y="1059582"/>
                <a:ext cx="701675" cy="812800"/>
              </a:xfrm>
              <a:custGeom>
                <a:avLst/>
                <a:gdLst>
                  <a:gd name="T0" fmla="*/ 220 w 442"/>
                  <a:gd name="T1" fmla="*/ 0 h 512"/>
                  <a:gd name="T2" fmla="*/ 332 w 442"/>
                  <a:gd name="T3" fmla="*/ 64 h 512"/>
                  <a:gd name="T4" fmla="*/ 442 w 442"/>
                  <a:gd name="T5" fmla="*/ 128 h 512"/>
                  <a:gd name="T6" fmla="*/ 442 w 442"/>
                  <a:gd name="T7" fmla="*/ 256 h 512"/>
                  <a:gd name="T8" fmla="*/ 442 w 442"/>
                  <a:gd name="T9" fmla="*/ 384 h 512"/>
                  <a:gd name="T10" fmla="*/ 332 w 442"/>
                  <a:gd name="T11" fmla="*/ 448 h 512"/>
                  <a:gd name="T12" fmla="*/ 220 w 442"/>
                  <a:gd name="T13" fmla="*/ 512 h 512"/>
                  <a:gd name="T14" fmla="*/ 110 w 442"/>
                  <a:gd name="T15" fmla="*/ 448 h 512"/>
                  <a:gd name="T16" fmla="*/ 0 w 442"/>
                  <a:gd name="T17" fmla="*/ 384 h 512"/>
                  <a:gd name="T18" fmla="*/ 0 w 442"/>
                  <a:gd name="T19" fmla="*/ 256 h 512"/>
                  <a:gd name="T20" fmla="*/ 0 w 442"/>
                  <a:gd name="T21" fmla="*/ 128 h 512"/>
                  <a:gd name="T22" fmla="*/ 110 w 442"/>
                  <a:gd name="T23" fmla="*/ 64 h 512"/>
                  <a:gd name="T24" fmla="*/ 220 w 442"/>
                  <a:gd name="T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512">
                    <a:moveTo>
                      <a:pt x="220" y="0"/>
                    </a:moveTo>
                    <a:lnTo>
                      <a:pt x="332" y="64"/>
                    </a:lnTo>
                    <a:lnTo>
                      <a:pt x="442" y="128"/>
                    </a:lnTo>
                    <a:lnTo>
                      <a:pt x="442" y="256"/>
                    </a:lnTo>
                    <a:lnTo>
                      <a:pt x="442" y="384"/>
                    </a:lnTo>
                    <a:lnTo>
                      <a:pt x="332" y="448"/>
                    </a:lnTo>
                    <a:lnTo>
                      <a:pt x="220" y="512"/>
                    </a:lnTo>
                    <a:lnTo>
                      <a:pt x="110" y="448"/>
                    </a:lnTo>
                    <a:lnTo>
                      <a:pt x="0" y="384"/>
                    </a:lnTo>
                    <a:lnTo>
                      <a:pt x="0" y="256"/>
                    </a:lnTo>
                    <a:lnTo>
                      <a:pt x="0" y="128"/>
                    </a:lnTo>
                    <a:lnTo>
                      <a:pt x="110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07B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83" name="文本框 48"/>
            <p:cNvSpPr txBox="1">
              <a:spLocks noChangeArrowheads="1"/>
            </p:cNvSpPr>
            <p:nvPr/>
          </p:nvSpPr>
          <p:spPr bwMode="auto">
            <a:xfrm>
              <a:off x="4439679" y="1840609"/>
              <a:ext cx="631582" cy="2786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1088390">
                <a:defRPr/>
              </a:pPr>
              <a:r>
                <a:rPr lang="en-US" altLang="zh-CN" sz="3600" kern="0" noProof="1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02</a:t>
              </a:r>
            </a:p>
          </p:txBody>
        </p:sp>
      </p:grpSp>
      <p:grpSp>
        <p:nvGrpSpPr>
          <p:cNvPr id="986" name="组合 985"/>
          <p:cNvGrpSpPr/>
          <p:nvPr/>
        </p:nvGrpSpPr>
        <p:grpSpPr>
          <a:xfrm>
            <a:off x="5619750" y="3304540"/>
            <a:ext cx="6187440" cy="1381125"/>
            <a:chOff x="3818511" y="2404370"/>
            <a:chExt cx="3633809" cy="483501"/>
          </a:xfrm>
        </p:grpSpPr>
        <p:grpSp>
          <p:nvGrpSpPr>
            <p:cNvPr id="987" name="组合 986"/>
            <p:cNvGrpSpPr/>
            <p:nvPr/>
          </p:nvGrpSpPr>
          <p:grpSpPr>
            <a:xfrm>
              <a:off x="3818511" y="2404370"/>
              <a:ext cx="3633809" cy="483501"/>
              <a:chOff x="2540000" y="1059582"/>
              <a:chExt cx="6108700" cy="812800"/>
            </a:xfrm>
            <a:solidFill>
              <a:srgbClr val="005DA2"/>
            </a:solidFill>
          </p:grpSpPr>
          <p:sp>
            <p:nvSpPr>
              <p:cNvPr id="990" name="Freeform 5"/>
              <p:cNvSpPr>
                <a:spLocks noEditPoints="1"/>
              </p:cNvSpPr>
              <p:nvPr/>
            </p:nvSpPr>
            <p:spPr bwMode="auto">
              <a:xfrm>
                <a:off x="2540000" y="1069107"/>
                <a:ext cx="6108700" cy="800100"/>
              </a:xfrm>
              <a:custGeom>
                <a:avLst/>
                <a:gdLst>
                  <a:gd name="T0" fmla="*/ 56 w 3848"/>
                  <a:gd name="T1" fmla="*/ 0 h 504"/>
                  <a:gd name="T2" fmla="*/ 720 w 3848"/>
                  <a:gd name="T3" fmla="*/ 0 h 504"/>
                  <a:gd name="T4" fmla="*/ 576 w 3848"/>
                  <a:gd name="T5" fmla="*/ 84 h 504"/>
                  <a:gd name="T6" fmla="*/ 576 w 3848"/>
                  <a:gd name="T7" fmla="*/ 418 h 504"/>
                  <a:gd name="T8" fmla="*/ 726 w 3848"/>
                  <a:gd name="T9" fmla="*/ 504 h 504"/>
                  <a:gd name="T10" fmla="*/ 56 w 3848"/>
                  <a:gd name="T11" fmla="*/ 504 h 504"/>
                  <a:gd name="T12" fmla="*/ 56 w 3848"/>
                  <a:gd name="T13" fmla="*/ 504 h 504"/>
                  <a:gd name="T14" fmla="*/ 44 w 3848"/>
                  <a:gd name="T15" fmla="*/ 504 h 504"/>
                  <a:gd name="T16" fmla="*/ 34 w 3848"/>
                  <a:gd name="T17" fmla="*/ 500 h 504"/>
                  <a:gd name="T18" fmla="*/ 24 w 3848"/>
                  <a:gd name="T19" fmla="*/ 494 h 504"/>
                  <a:gd name="T20" fmla="*/ 16 w 3848"/>
                  <a:gd name="T21" fmla="*/ 488 h 504"/>
                  <a:gd name="T22" fmla="*/ 8 w 3848"/>
                  <a:gd name="T23" fmla="*/ 480 h 504"/>
                  <a:gd name="T24" fmla="*/ 4 w 3848"/>
                  <a:gd name="T25" fmla="*/ 470 h 504"/>
                  <a:gd name="T26" fmla="*/ 0 w 3848"/>
                  <a:gd name="T27" fmla="*/ 460 h 504"/>
                  <a:gd name="T28" fmla="*/ 0 w 3848"/>
                  <a:gd name="T29" fmla="*/ 448 h 504"/>
                  <a:gd name="T30" fmla="*/ 0 w 3848"/>
                  <a:gd name="T31" fmla="*/ 56 h 504"/>
                  <a:gd name="T32" fmla="*/ 0 w 3848"/>
                  <a:gd name="T33" fmla="*/ 56 h 504"/>
                  <a:gd name="T34" fmla="*/ 0 w 3848"/>
                  <a:gd name="T35" fmla="*/ 44 h 504"/>
                  <a:gd name="T36" fmla="*/ 4 w 3848"/>
                  <a:gd name="T37" fmla="*/ 34 h 504"/>
                  <a:gd name="T38" fmla="*/ 8 w 3848"/>
                  <a:gd name="T39" fmla="*/ 24 h 504"/>
                  <a:gd name="T40" fmla="*/ 16 w 3848"/>
                  <a:gd name="T41" fmla="*/ 16 h 504"/>
                  <a:gd name="T42" fmla="*/ 24 w 3848"/>
                  <a:gd name="T43" fmla="*/ 10 h 504"/>
                  <a:gd name="T44" fmla="*/ 34 w 3848"/>
                  <a:gd name="T45" fmla="*/ 4 h 504"/>
                  <a:gd name="T46" fmla="*/ 44 w 3848"/>
                  <a:gd name="T47" fmla="*/ 0 h 504"/>
                  <a:gd name="T48" fmla="*/ 56 w 3848"/>
                  <a:gd name="T49" fmla="*/ 0 h 504"/>
                  <a:gd name="T50" fmla="*/ 56 w 3848"/>
                  <a:gd name="T51" fmla="*/ 0 h 504"/>
                  <a:gd name="T52" fmla="*/ 1010 w 3848"/>
                  <a:gd name="T53" fmla="*/ 0 h 504"/>
                  <a:gd name="T54" fmla="*/ 3792 w 3848"/>
                  <a:gd name="T55" fmla="*/ 0 h 504"/>
                  <a:gd name="T56" fmla="*/ 3792 w 3848"/>
                  <a:gd name="T57" fmla="*/ 0 h 504"/>
                  <a:gd name="T58" fmla="*/ 3804 w 3848"/>
                  <a:gd name="T59" fmla="*/ 0 h 504"/>
                  <a:gd name="T60" fmla="*/ 3814 w 3848"/>
                  <a:gd name="T61" fmla="*/ 4 h 504"/>
                  <a:gd name="T62" fmla="*/ 3824 w 3848"/>
                  <a:gd name="T63" fmla="*/ 10 h 504"/>
                  <a:gd name="T64" fmla="*/ 3832 w 3848"/>
                  <a:gd name="T65" fmla="*/ 16 h 504"/>
                  <a:gd name="T66" fmla="*/ 3838 w 3848"/>
                  <a:gd name="T67" fmla="*/ 24 h 504"/>
                  <a:gd name="T68" fmla="*/ 3844 w 3848"/>
                  <a:gd name="T69" fmla="*/ 34 h 504"/>
                  <a:gd name="T70" fmla="*/ 3848 w 3848"/>
                  <a:gd name="T71" fmla="*/ 44 h 504"/>
                  <a:gd name="T72" fmla="*/ 3848 w 3848"/>
                  <a:gd name="T73" fmla="*/ 56 h 504"/>
                  <a:gd name="T74" fmla="*/ 3848 w 3848"/>
                  <a:gd name="T75" fmla="*/ 448 h 504"/>
                  <a:gd name="T76" fmla="*/ 3848 w 3848"/>
                  <a:gd name="T77" fmla="*/ 448 h 504"/>
                  <a:gd name="T78" fmla="*/ 3848 w 3848"/>
                  <a:gd name="T79" fmla="*/ 460 h 504"/>
                  <a:gd name="T80" fmla="*/ 3844 w 3848"/>
                  <a:gd name="T81" fmla="*/ 470 h 504"/>
                  <a:gd name="T82" fmla="*/ 3838 w 3848"/>
                  <a:gd name="T83" fmla="*/ 480 h 504"/>
                  <a:gd name="T84" fmla="*/ 3832 w 3848"/>
                  <a:gd name="T85" fmla="*/ 488 h 504"/>
                  <a:gd name="T86" fmla="*/ 3824 w 3848"/>
                  <a:gd name="T87" fmla="*/ 494 h 504"/>
                  <a:gd name="T88" fmla="*/ 3814 w 3848"/>
                  <a:gd name="T89" fmla="*/ 500 h 504"/>
                  <a:gd name="T90" fmla="*/ 3804 w 3848"/>
                  <a:gd name="T91" fmla="*/ 504 h 504"/>
                  <a:gd name="T92" fmla="*/ 3792 w 3848"/>
                  <a:gd name="T93" fmla="*/ 504 h 504"/>
                  <a:gd name="T94" fmla="*/ 1004 w 3848"/>
                  <a:gd name="T95" fmla="*/ 504 h 504"/>
                  <a:gd name="T96" fmla="*/ 1154 w 3848"/>
                  <a:gd name="T97" fmla="*/ 418 h 504"/>
                  <a:gd name="T98" fmla="*/ 1154 w 3848"/>
                  <a:gd name="T99" fmla="*/ 84 h 504"/>
                  <a:gd name="T100" fmla="*/ 1010 w 3848"/>
                  <a:gd name="T10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48" h="504">
                    <a:moveTo>
                      <a:pt x="56" y="0"/>
                    </a:moveTo>
                    <a:lnTo>
                      <a:pt x="720" y="0"/>
                    </a:lnTo>
                    <a:lnTo>
                      <a:pt x="576" y="84"/>
                    </a:lnTo>
                    <a:lnTo>
                      <a:pt x="576" y="418"/>
                    </a:lnTo>
                    <a:lnTo>
                      <a:pt x="726" y="504"/>
                    </a:lnTo>
                    <a:lnTo>
                      <a:pt x="56" y="504"/>
                    </a:lnTo>
                    <a:lnTo>
                      <a:pt x="56" y="504"/>
                    </a:lnTo>
                    <a:lnTo>
                      <a:pt x="44" y="504"/>
                    </a:lnTo>
                    <a:lnTo>
                      <a:pt x="34" y="500"/>
                    </a:lnTo>
                    <a:lnTo>
                      <a:pt x="24" y="494"/>
                    </a:lnTo>
                    <a:lnTo>
                      <a:pt x="16" y="488"/>
                    </a:lnTo>
                    <a:lnTo>
                      <a:pt x="8" y="480"/>
                    </a:lnTo>
                    <a:lnTo>
                      <a:pt x="4" y="470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4" y="34"/>
                    </a:lnTo>
                    <a:lnTo>
                      <a:pt x="8" y="24"/>
                    </a:lnTo>
                    <a:lnTo>
                      <a:pt x="16" y="16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1010" y="0"/>
                    </a:moveTo>
                    <a:lnTo>
                      <a:pt x="3792" y="0"/>
                    </a:lnTo>
                    <a:lnTo>
                      <a:pt x="3792" y="0"/>
                    </a:lnTo>
                    <a:lnTo>
                      <a:pt x="3804" y="0"/>
                    </a:lnTo>
                    <a:lnTo>
                      <a:pt x="3814" y="4"/>
                    </a:lnTo>
                    <a:lnTo>
                      <a:pt x="3824" y="10"/>
                    </a:lnTo>
                    <a:lnTo>
                      <a:pt x="3832" y="16"/>
                    </a:lnTo>
                    <a:lnTo>
                      <a:pt x="3838" y="24"/>
                    </a:lnTo>
                    <a:lnTo>
                      <a:pt x="3844" y="34"/>
                    </a:lnTo>
                    <a:lnTo>
                      <a:pt x="3848" y="44"/>
                    </a:lnTo>
                    <a:lnTo>
                      <a:pt x="3848" y="56"/>
                    </a:lnTo>
                    <a:lnTo>
                      <a:pt x="3848" y="448"/>
                    </a:lnTo>
                    <a:lnTo>
                      <a:pt x="3848" y="448"/>
                    </a:lnTo>
                    <a:lnTo>
                      <a:pt x="3848" y="460"/>
                    </a:lnTo>
                    <a:lnTo>
                      <a:pt x="3844" y="470"/>
                    </a:lnTo>
                    <a:lnTo>
                      <a:pt x="3838" y="480"/>
                    </a:lnTo>
                    <a:lnTo>
                      <a:pt x="3832" y="488"/>
                    </a:lnTo>
                    <a:lnTo>
                      <a:pt x="3824" y="494"/>
                    </a:lnTo>
                    <a:lnTo>
                      <a:pt x="3814" y="500"/>
                    </a:lnTo>
                    <a:lnTo>
                      <a:pt x="3804" y="504"/>
                    </a:lnTo>
                    <a:lnTo>
                      <a:pt x="3792" y="504"/>
                    </a:lnTo>
                    <a:lnTo>
                      <a:pt x="1004" y="504"/>
                    </a:lnTo>
                    <a:lnTo>
                      <a:pt x="1154" y="418"/>
                    </a:lnTo>
                    <a:lnTo>
                      <a:pt x="1154" y="84"/>
                    </a:lnTo>
                    <a:lnTo>
                      <a:pt x="1010" y="0"/>
                    </a:lnTo>
                    <a:close/>
                  </a:path>
                </a:pathLst>
              </a:custGeom>
              <a:noFill/>
              <a:ln w="12700">
                <a:solidFill>
                  <a:srgbClr val="EC3225"/>
                </a:solidFill>
                <a:prstDash val="sysDot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991" name="Freeform 6"/>
              <p:cNvSpPr/>
              <p:nvPr/>
            </p:nvSpPr>
            <p:spPr bwMode="auto">
              <a:xfrm>
                <a:off x="3562350" y="1059582"/>
                <a:ext cx="701675" cy="812800"/>
              </a:xfrm>
              <a:custGeom>
                <a:avLst/>
                <a:gdLst>
                  <a:gd name="T0" fmla="*/ 220 w 442"/>
                  <a:gd name="T1" fmla="*/ 0 h 512"/>
                  <a:gd name="T2" fmla="*/ 332 w 442"/>
                  <a:gd name="T3" fmla="*/ 64 h 512"/>
                  <a:gd name="T4" fmla="*/ 442 w 442"/>
                  <a:gd name="T5" fmla="*/ 128 h 512"/>
                  <a:gd name="T6" fmla="*/ 442 w 442"/>
                  <a:gd name="T7" fmla="*/ 256 h 512"/>
                  <a:gd name="T8" fmla="*/ 442 w 442"/>
                  <a:gd name="T9" fmla="*/ 384 h 512"/>
                  <a:gd name="T10" fmla="*/ 332 w 442"/>
                  <a:gd name="T11" fmla="*/ 448 h 512"/>
                  <a:gd name="T12" fmla="*/ 220 w 442"/>
                  <a:gd name="T13" fmla="*/ 512 h 512"/>
                  <a:gd name="T14" fmla="*/ 110 w 442"/>
                  <a:gd name="T15" fmla="*/ 448 h 512"/>
                  <a:gd name="T16" fmla="*/ 0 w 442"/>
                  <a:gd name="T17" fmla="*/ 384 h 512"/>
                  <a:gd name="T18" fmla="*/ 0 w 442"/>
                  <a:gd name="T19" fmla="*/ 256 h 512"/>
                  <a:gd name="T20" fmla="*/ 0 w 442"/>
                  <a:gd name="T21" fmla="*/ 128 h 512"/>
                  <a:gd name="T22" fmla="*/ 110 w 442"/>
                  <a:gd name="T23" fmla="*/ 64 h 512"/>
                  <a:gd name="T24" fmla="*/ 220 w 442"/>
                  <a:gd name="T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512">
                    <a:moveTo>
                      <a:pt x="220" y="0"/>
                    </a:moveTo>
                    <a:lnTo>
                      <a:pt x="332" y="64"/>
                    </a:lnTo>
                    <a:lnTo>
                      <a:pt x="442" y="128"/>
                    </a:lnTo>
                    <a:lnTo>
                      <a:pt x="442" y="256"/>
                    </a:lnTo>
                    <a:lnTo>
                      <a:pt x="442" y="384"/>
                    </a:lnTo>
                    <a:lnTo>
                      <a:pt x="332" y="448"/>
                    </a:lnTo>
                    <a:lnTo>
                      <a:pt x="220" y="512"/>
                    </a:lnTo>
                    <a:lnTo>
                      <a:pt x="110" y="448"/>
                    </a:lnTo>
                    <a:lnTo>
                      <a:pt x="0" y="384"/>
                    </a:lnTo>
                    <a:lnTo>
                      <a:pt x="0" y="256"/>
                    </a:lnTo>
                    <a:lnTo>
                      <a:pt x="0" y="128"/>
                    </a:lnTo>
                    <a:lnTo>
                      <a:pt x="110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EC32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89" name="文本框 48"/>
            <p:cNvSpPr txBox="1">
              <a:spLocks noChangeArrowheads="1"/>
            </p:cNvSpPr>
            <p:nvPr/>
          </p:nvSpPr>
          <p:spPr bwMode="auto">
            <a:xfrm>
              <a:off x="4405791" y="2512888"/>
              <a:ext cx="631582" cy="2474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1088390">
                <a:defRPr/>
              </a:pPr>
              <a:r>
                <a:rPr lang="en-US" altLang="zh-CN" sz="4000" kern="0" noProof="1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03</a:t>
              </a:r>
            </a:p>
          </p:txBody>
        </p:sp>
      </p:grpSp>
      <p:grpSp>
        <p:nvGrpSpPr>
          <p:cNvPr id="992" name="组合 991"/>
          <p:cNvGrpSpPr/>
          <p:nvPr/>
        </p:nvGrpSpPr>
        <p:grpSpPr>
          <a:xfrm>
            <a:off x="5619750" y="4798060"/>
            <a:ext cx="6188075" cy="1576705"/>
            <a:chOff x="3818511" y="3064125"/>
            <a:chExt cx="3633809" cy="483501"/>
          </a:xfrm>
        </p:grpSpPr>
        <p:grpSp>
          <p:nvGrpSpPr>
            <p:cNvPr id="993" name="组合 992"/>
            <p:cNvGrpSpPr/>
            <p:nvPr/>
          </p:nvGrpSpPr>
          <p:grpSpPr>
            <a:xfrm>
              <a:off x="3818511" y="3064125"/>
              <a:ext cx="3633809" cy="483501"/>
              <a:chOff x="2540000" y="1059582"/>
              <a:chExt cx="6108700" cy="812800"/>
            </a:xfrm>
            <a:solidFill>
              <a:srgbClr val="005DA2"/>
            </a:solidFill>
          </p:grpSpPr>
          <p:sp>
            <p:nvSpPr>
              <p:cNvPr id="996" name="Freeform 5"/>
              <p:cNvSpPr>
                <a:spLocks noEditPoints="1"/>
              </p:cNvSpPr>
              <p:nvPr/>
            </p:nvSpPr>
            <p:spPr bwMode="auto">
              <a:xfrm>
                <a:off x="2540000" y="1069107"/>
                <a:ext cx="6108700" cy="800100"/>
              </a:xfrm>
              <a:custGeom>
                <a:avLst/>
                <a:gdLst>
                  <a:gd name="T0" fmla="*/ 56 w 3848"/>
                  <a:gd name="T1" fmla="*/ 0 h 504"/>
                  <a:gd name="T2" fmla="*/ 720 w 3848"/>
                  <a:gd name="T3" fmla="*/ 0 h 504"/>
                  <a:gd name="T4" fmla="*/ 576 w 3848"/>
                  <a:gd name="T5" fmla="*/ 84 h 504"/>
                  <a:gd name="T6" fmla="*/ 576 w 3848"/>
                  <a:gd name="T7" fmla="*/ 418 h 504"/>
                  <a:gd name="T8" fmla="*/ 726 w 3848"/>
                  <a:gd name="T9" fmla="*/ 504 h 504"/>
                  <a:gd name="T10" fmla="*/ 56 w 3848"/>
                  <a:gd name="T11" fmla="*/ 504 h 504"/>
                  <a:gd name="T12" fmla="*/ 56 w 3848"/>
                  <a:gd name="T13" fmla="*/ 504 h 504"/>
                  <a:gd name="T14" fmla="*/ 44 w 3848"/>
                  <a:gd name="T15" fmla="*/ 504 h 504"/>
                  <a:gd name="T16" fmla="*/ 34 w 3848"/>
                  <a:gd name="T17" fmla="*/ 500 h 504"/>
                  <a:gd name="T18" fmla="*/ 24 w 3848"/>
                  <a:gd name="T19" fmla="*/ 494 h 504"/>
                  <a:gd name="T20" fmla="*/ 16 w 3848"/>
                  <a:gd name="T21" fmla="*/ 488 h 504"/>
                  <a:gd name="T22" fmla="*/ 8 w 3848"/>
                  <a:gd name="T23" fmla="*/ 480 h 504"/>
                  <a:gd name="T24" fmla="*/ 4 w 3848"/>
                  <a:gd name="T25" fmla="*/ 470 h 504"/>
                  <a:gd name="T26" fmla="*/ 0 w 3848"/>
                  <a:gd name="T27" fmla="*/ 460 h 504"/>
                  <a:gd name="T28" fmla="*/ 0 w 3848"/>
                  <a:gd name="T29" fmla="*/ 448 h 504"/>
                  <a:gd name="T30" fmla="*/ 0 w 3848"/>
                  <a:gd name="T31" fmla="*/ 56 h 504"/>
                  <a:gd name="T32" fmla="*/ 0 w 3848"/>
                  <a:gd name="T33" fmla="*/ 56 h 504"/>
                  <a:gd name="T34" fmla="*/ 0 w 3848"/>
                  <a:gd name="T35" fmla="*/ 44 h 504"/>
                  <a:gd name="T36" fmla="*/ 4 w 3848"/>
                  <a:gd name="T37" fmla="*/ 34 h 504"/>
                  <a:gd name="T38" fmla="*/ 8 w 3848"/>
                  <a:gd name="T39" fmla="*/ 24 h 504"/>
                  <a:gd name="T40" fmla="*/ 16 w 3848"/>
                  <a:gd name="T41" fmla="*/ 16 h 504"/>
                  <a:gd name="T42" fmla="*/ 24 w 3848"/>
                  <a:gd name="T43" fmla="*/ 10 h 504"/>
                  <a:gd name="T44" fmla="*/ 34 w 3848"/>
                  <a:gd name="T45" fmla="*/ 4 h 504"/>
                  <a:gd name="T46" fmla="*/ 44 w 3848"/>
                  <a:gd name="T47" fmla="*/ 0 h 504"/>
                  <a:gd name="T48" fmla="*/ 56 w 3848"/>
                  <a:gd name="T49" fmla="*/ 0 h 504"/>
                  <a:gd name="T50" fmla="*/ 56 w 3848"/>
                  <a:gd name="T51" fmla="*/ 0 h 504"/>
                  <a:gd name="T52" fmla="*/ 1010 w 3848"/>
                  <a:gd name="T53" fmla="*/ 0 h 504"/>
                  <a:gd name="T54" fmla="*/ 3792 w 3848"/>
                  <a:gd name="T55" fmla="*/ 0 h 504"/>
                  <a:gd name="T56" fmla="*/ 3792 w 3848"/>
                  <a:gd name="T57" fmla="*/ 0 h 504"/>
                  <a:gd name="T58" fmla="*/ 3804 w 3848"/>
                  <a:gd name="T59" fmla="*/ 0 h 504"/>
                  <a:gd name="T60" fmla="*/ 3814 w 3848"/>
                  <a:gd name="T61" fmla="*/ 4 h 504"/>
                  <a:gd name="T62" fmla="*/ 3824 w 3848"/>
                  <a:gd name="T63" fmla="*/ 10 h 504"/>
                  <a:gd name="T64" fmla="*/ 3832 w 3848"/>
                  <a:gd name="T65" fmla="*/ 16 h 504"/>
                  <a:gd name="T66" fmla="*/ 3838 w 3848"/>
                  <a:gd name="T67" fmla="*/ 24 h 504"/>
                  <a:gd name="T68" fmla="*/ 3844 w 3848"/>
                  <a:gd name="T69" fmla="*/ 34 h 504"/>
                  <a:gd name="T70" fmla="*/ 3848 w 3848"/>
                  <a:gd name="T71" fmla="*/ 44 h 504"/>
                  <a:gd name="T72" fmla="*/ 3848 w 3848"/>
                  <a:gd name="T73" fmla="*/ 56 h 504"/>
                  <a:gd name="T74" fmla="*/ 3848 w 3848"/>
                  <a:gd name="T75" fmla="*/ 448 h 504"/>
                  <a:gd name="T76" fmla="*/ 3848 w 3848"/>
                  <a:gd name="T77" fmla="*/ 448 h 504"/>
                  <a:gd name="T78" fmla="*/ 3848 w 3848"/>
                  <a:gd name="T79" fmla="*/ 460 h 504"/>
                  <a:gd name="T80" fmla="*/ 3844 w 3848"/>
                  <a:gd name="T81" fmla="*/ 470 h 504"/>
                  <a:gd name="T82" fmla="*/ 3838 w 3848"/>
                  <a:gd name="T83" fmla="*/ 480 h 504"/>
                  <a:gd name="T84" fmla="*/ 3832 w 3848"/>
                  <a:gd name="T85" fmla="*/ 488 h 504"/>
                  <a:gd name="T86" fmla="*/ 3824 w 3848"/>
                  <a:gd name="T87" fmla="*/ 494 h 504"/>
                  <a:gd name="T88" fmla="*/ 3814 w 3848"/>
                  <a:gd name="T89" fmla="*/ 500 h 504"/>
                  <a:gd name="T90" fmla="*/ 3804 w 3848"/>
                  <a:gd name="T91" fmla="*/ 504 h 504"/>
                  <a:gd name="T92" fmla="*/ 3792 w 3848"/>
                  <a:gd name="T93" fmla="*/ 504 h 504"/>
                  <a:gd name="T94" fmla="*/ 1004 w 3848"/>
                  <a:gd name="T95" fmla="*/ 504 h 504"/>
                  <a:gd name="T96" fmla="*/ 1154 w 3848"/>
                  <a:gd name="T97" fmla="*/ 418 h 504"/>
                  <a:gd name="T98" fmla="*/ 1154 w 3848"/>
                  <a:gd name="T99" fmla="*/ 84 h 504"/>
                  <a:gd name="T100" fmla="*/ 1010 w 3848"/>
                  <a:gd name="T10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48" h="504">
                    <a:moveTo>
                      <a:pt x="56" y="0"/>
                    </a:moveTo>
                    <a:lnTo>
                      <a:pt x="720" y="0"/>
                    </a:lnTo>
                    <a:lnTo>
                      <a:pt x="576" y="84"/>
                    </a:lnTo>
                    <a:lnTo>
                      <a:pt x="576" y="418"/>
                    </a:lnTo>
                    <a:lnTo>
                      <a:pt x="726" y="504"/>
                    </a:lnTo>
                    <a:lnTo>
                      <a:pt x="56" y="504"/>
                    </a:lnTo>
                    <a:lnTo>
                      <a:pt x="56" y="504"/>
                    </a:lnTo>
                    <a:lnTo>
                      <a:pt x="44" y="504"/>
                    </a:lnTo>
                    <a:lnTo>
                      <a:pt x="34" y="500"/>
                    </a:lnTo>
                    <a:lnTo>
                      <a:pt x="24" y="494"/>
                    </a:lnTo>
                    <a:lnTo>
                      <a:pt x="16" y="488"/>
                    </a:lnTo>
                    <a:lnTo>
                      <a:pt x="8" y="480"/>
                    </a:lnTo>
                    <a:lnTo>
                      <a:pt x="4" y="470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4" y="34"/>
                    </a:lnTo>
                    <a:lnTo>
                      <a:pt x="8" y="24"/>
                    </a:lnTo>
                    <a:lnTo>
                      <a:pt x="16" y="16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1010" y="0"/>
                    </a:moveTo>
                    <a:lnTo>
                      <a:pt x="3792" y="0"/>
                    </a:lnTo>
                    <a:lnTo>
                      <a:pt x="3792" y="0"/>
                    </a:lnTo>
                    <a:lnTo>
                      <a:pt x="3804" y="0"/>
                    </a:lnTo>
                    <a:lnTo>
                      <a:pt x="3814" y="4"/>
                    </a:lnTo>
                    <a:lnTo>
                      <a:pt x="3824" y="10"/>
                    </a:lnTo>
                    <a:lnTo>
                      <a:pt x="3832" y="16"/>
                    </a:lnTo>
                    <a:lnTo>
                      <a:pt x="3838" y="24"/>
                    </a:lnTo>
                    <a:lnTo>
                      <a:pt x="3844" y="34"/>
                    </a:lnTo>
                    <a:lnTo>
                      <a:pt x="3848" y="44"/>
                    </a:lnTo>
                    <a:lnTo>
                      <a:pt x="3848" y="56"/>
                    </a:lnTo>
                    <a:lnTo>
                      <a:pt x="3848" y="448"/>
                    </a:lnTo>
                    <a:lnTo>
                      <a:pt x="3848" y="448"/>
                    </a:lnTo>
                    <a:lnTo>
                      <a:pt x="3848" y="460"/>
                    </a:lnTo>
                    <a:lnTo>
                      <a:pt x="3844" y="470"/>
                    </a:lnTo>
                    <a:lnTo>
                      <a:pt x="3838" y="480"/>
                    </a:lnTo>
                    <a:lnTo>
                      <a:pt x="3832" y="488"/>
                    </a:lnTo>
                    <a:lnTo>
                      <a:pt x="3824" y="494"/>
                    </a:lnTo>
                    <a:lnTo>
                      <a:pt x="3814" y="500"/>
                    </a:lnTo>
                    <a:lnTo>
                      <a:pt x="3804" y="504"/>
                    </a:lnTo>
                    <a:lnTo>
                      <a:pt x="3792" y="504"/>
                    </a:lnTo>
                    <a:lnTo>
                      <a:pt x="1004" y="504"/>
                    </a:lnTo>
                    <a:lnTo>
                      <a:pt x="1154" y="418"/>
                    </a:lnTo>
                    <a:lnTo>
                      <a:pt x="1154" y="84"/>
                    </a:lnTo>
                    <a:lnTo>
                      <a:pt x="1010" y="0"/>
                    </a:lnTo>
                    <a:close/>
                  </a:path>
                </a:pathLst>
              </a:custGeom>
              <a:noFill/>
              <a:ln w="12700">
                <a:solidFill>
                  <a:srgbClr val="12BC44"/>
                </a:solidFill>
                <a:prstDash val="sysDot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997" name="Freeform 6"/>
              <p:cNvSpPr/>
              <p:nvPr/>
            </p:nvSpPr>
            <p:spPr bwMode="auto">
              <a:xfrm>
                <a:off x="3562350" y="1059582"/>
                <a:ext cx="701675" cy="812800"/>
              </a:xfrm>
              <a:custGeom>
                <a:avLst/>
                <a:gdLst>
                  <a:gd name="T0" fmla="*/ 220 w 442"/>
                  <a:gd name="T1" fmla="*/ 0 h 512"/>
                  <a:gd name="T2" fmla="*/ 332 w 442"/>
                  <a:gd name="T3" fmla="*/ 64 h 512"/>
                  <a:gd name="T4" fmla="*/ 442 w 442"/>
                  <a:gd name="T5" fmla="*/ 128 h 512"/>
                  <a:gd name="T6" fmla="*/ 442 w 442"/>
                  <a:gd name="T7" fmla="*/ 256 h 512"/>
                  <a:gd name="T8" fmla="*/ 442 w 442"/>
                  <a:gd name="T9" fmla="*/ 384 h 512"/>
                  <a:gd name="T10" fmla="*/ 332 w 442"/>
                  <a:gd name="T11" fmla="*/ 448 h 512"/>
                  <a:gd name="T12" fmla="*/ 220 w 442"/>
                  <a:gd name="T13" fmla="*/ 512 h 512"/>
                  <a:gd name="T14" fmla="*/ 110 w 442"/>
                  <a:gd name="T15" fmla="*/ 448 h 512"/>
                  <a:gd name="T16" fmla="*/ 0 w 442"/>
                  <a:gd name="T17" fmla="*/ 384 h 512"/>
                  <a:gd name="T18" fmla="*/ 0 w 442"/>
                  <a:gd name="T19" fmla="*/ 256 h 512"/>
                  <a:gd name="T20" fmla="*/ 0 w 442"/>
                  <a:gd name="T21" fmla="*/ 128 h 512"/>
                  <a:gd name="T22" fmla="*/ 110 w 442"/>
                  <a:gd name="T23" fmla="*/ 64 h 512"/>
                  <a:gd name="T24" fmla="*/ 220 w 442"/>
                  <a:gd name="T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512">
                    <a:moveTo>
                      <a:pt x="220" y="0"/>
                    </a:moveTo>
                    <a:lnTo>
                      <a:pt x="332" y="64"/>
                    </a:lnTo>
                    <a:lnTo>
                      <a:pt x="442" y="128"/>
                    </a:lnTo>
                    <a:lnTo>
                      <a:pt x="442" y="256"/>
                    </a:lnTo>
                    <a:lnTo>
                      <a:pt x="442" y="384"/>
                    </a:lnTo>
                    <a:lnTo>
                      <a:pt x="332" y="448"/>
                    </a:lnTo>
                    <a:lnTo>
                      <a:pt x="220" y="512"/>
                    </a:lnTo>
                    <a:lnTo>
                      <a:pt x="110" y="448"/>
                    </a:lnTo>
                    <a:lnTo>
                      <a:pt x="0" y="384"/>
                    </a:lnTo>
                    <a:lnTo>
                      <a:pt x="0" y="256"/>
                    </a:lnTo>
                    <a:lnTo>
                      <a:pt x="0" y="128"/>
                    </a:lnTo>
                    <a:lnTo>
                      <a:pt x="110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12BC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088390" fontAlgn="base">
                  <a:defRPr/>
                </a:pPr>
                <a:endParaRPr lang="zh-CN" altLang="en-US" sz="2135" strike="noStrike" kern="0" noProof="1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95" name="文本框 48"/>
            <p:cNvSpPr txBox="1">
              <a:spLocks noChangeArrowheads="1"/>
            </p:cNvSpPr>
            <p:nvPr/>
          </p:nvSpPr>
          <p:spPr bwMode="auto">
            <a:xfrm>
              <a:off x="4423390" y="3228556"/>
              <a:ext cx="609347" cy="2167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1088390">
                <a:defRPr/>
              </a:pPr>
              <a:r>
                <a:rPr lang="en-US" altLang="zh-CN" sz="4000" kern="0" noProof="1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04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579995" y="862330"/>
            <a:ext cx="387540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Say hello!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79995" y="1946910"/>
            <a:ext cx="422656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 b="1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Give a nod of greeting!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96175" y="3385820"/>
            <a:ext cx="422656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 dirty="0">
                <a:solidFill>
                  <a:srgbClr val="EF48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Smile!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81265" y="5128895"/>
            <a:ext cx="42265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Give a hug!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8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80"/>
                            </p:stCondLst>
                            <p:childTnLst>
                              <p:par>
                                <p:cTn id="5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" grpId="0" bldLvl="0" animBg="1"/>
      <p:bldP spid="957" grpId="0" bldLvl="0" animBg="1"/>
      <p:bldP spid="958" grpId="0" bldLvl="0" animBg="1"/>
      <p:bldP spid="959" grpId="0" bldLvl="0" animBg="1"/>
      <p:bldP spid="960" grpId="0" bldLvl="0" animBg="1"/>
      <p:bldP spid="961" grpId="0" bldLvl="0" animBg="1"/>
      <p:bldP spid="962" grpId="0" bldLvl="0" animBg="1"/>
      <p:bldP spid="963" grpId="0" bldLvl="0" animBg="1"/>
      <p:bldP spid="964" grpId="0" bldLvl="0" animBg="1"/>
      <p:bldP spid="965" grpId="0" bldLvl="0" animBg="1"/>
      <p:bldP spid="966" grpId="0" bldLvl="0" animBg="1"/>
      <p:bldP spid="967" grpId="0" bldLvl="0" animBg="1"/>
      <p:bldP spid="968" grpId="0" bldLvl="0" animBg="1"/>
      <p:bldP spid="969" grpId="0" bldLvl="0" animBg="1"/>
      <p:bldP spid="970" grpId="0" bldLvl="0" animBg="1"/>
      <p:bldP spid="971" grpId="0" bldLvl="0" animBg="1"/>
      <p:bldP spid="973" grpId="0"/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9688" y="460180"/>
            <a:ext cx="530825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Greetingg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Che" panose="02030609000101010101" charset="-127"/>
                <a:ea typeface="GungsuhChe" panose="02030609000101010101" charset="-127"/>
              </a:rPr>
              <a:t>视频</a:t>
            </a:r>
            <a:endParaRPr lang="en-US" altLang="zh-CN" sz="5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ngsuhChe" panose="02030609000101010101" charset="-127"/>
              <a:ea typeface="GungsuhChe" panose="02030609000101010101" charset="-127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6" y="1239716"/>
            <a:ext cx="10058400" cy="52915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398780" y="633730"/>
            <a:ext cx="2395220" cy="3387090"/>
          </a:xfrm>
          <a:prstGeom prst="rect">
            <a:avLst/>
          </a:prstGeom>
        </p:spPr>
      </p:pic>
      <p:sp>
        <p:nvSpPr>
          <p:cNvPr id="135" name=" 135"/>
          <p:cNvSpPr/>
          <p:nvPr/>
        </p:nvSpPr>
        <p:spPr>
          <a:xfrm>
            <a:off x="2794000" y="1048385"/>
            <a:ext cx="1959610" cy="49339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3610" y="633730"/>
            <a:ext cx="5914390" cy="13220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</a:rPr>
              <a:t>has a gift of memory &amp; enthusiasm.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5095" y="4158615"/>
            <a:ext cx="2801620" cy="82994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uhaus 93" panose="04030905020B02020C02" charset="0"/>
                <a:ea typeface="华文琥珀" panose="02010800040101010101" charset="-122"/>
                <a:cs typeface="Bauhaus 93" panose="04030905020B02020C02" charset="0"/>
                <a:sym typeface="+mn-ea"/>
              </a:rPr>
              <a:t>A teacher</a:t>
            </a:r>
          </a:p>
        </p:txBody>
      </p:sp>
      <p:sp>
        <p:nvSpPr>
          <p:cNvPr id="8" name=" 135"/>
          <p:cNvSpPr/>
          <p:nvPr/>
        </p:nvSpPr>
        <p:spPr>
          <a:xfrm rot="1740000">
            <a:off x="2692400" y="1741805"/>
            <a:ext cx="1959610" cy="49339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53610" y="2326640"/>
            <a:ext cx="4956810" cy="7067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</a:rPr>
              <a:t>is “called to teach”.</a:t>
            </a:r>
          </a:p>
        </p:txBody>
      </p:sp>
      <p:sp>
        <p:nvSpPr>
          <p:cNvPr id="10" name=" 135"/>
          <p:cNvSpPr/>
          <p:nvPr/>
        </p:nvSpPr>
        <p:spPr>
          <a:xfrm rot="2520000">
            <a:off x="2411730" y="2585085"/>
            <a:ext cx="2538095" cy="49339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88535" y="3674745"/>
            <a:ext cx="7147560" cy="7067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</a:rPr>
              <a:t>experiences lots of stories...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6" grpId="0" animBg="1"/>
      <p:bldP spid="7" grpId="0"/>
      <p:bldP spid="8" grpId="0" animBg="1"/>
      <p:bldP spid="9" grpId="0" bldLvl="0" animBg="1"/>
      <p:bldP spid="10" grpId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51485" y="1760855"/>
            <a:ext cx="2901950" cy="3359150"/>
            <a:chOff x="711" y="2773"/>
            <a:chExt cx="4570" cy="5290"/>
          </a:xfrm>
        </p:grpSpPr>
        <p:cxnSp>
          <p:nvCxnSpPr>
            <p:cNvPr id="13" name="直接连接符 69" descr="KSO_WM_UNIT_INDEX=1_11&amp;KSO_WM_UNIT_TYPE=n_i&amp;KSO_WM_UNIT_ID=wpsdiag20161034_4*n_i*1_11&amp;KSO_WM_UNIT_LAYERLEVEL=1_1&amp;KSO_WM_UNIT_CLEAR=1&amp;KSO_WM_TAG_VERSION=1.0&amp;KSO_WM_BEAUTIFY_FLAG=#wm#&amp;KSO_WM_TEMPLATE_CATEGORY=wpsdiag&amp;KSO_WM_TEMPLATE_INDEX=20161034&amp;KSO_WM_SLIDE_ITEM_CNT=4&amp;KSO_WM_DIAGRAM_GROUP_CODE=n1_1&amp;KSO_WM_UNIT_LINE_FORE_SCHEMECOLOR_INDEX=13&amp;KSO_WM_UNIT_LINE_BACK_SCHEMECOLOR_INDEX=0&amp;KSO_WM_UNIT_LINE_FILL_TYPE=1"/>
            <p:cNvCxnSpPr/>
            <p:nvPr/>
          </p:nvCxnSpPr>
          <p:spPr>
            <a:xfrm flipH="1">
              <a:off x="4143" y="4441"/>
              <a:ext cx="1138" cy="370"/>
            </a:xfrm>
            <a:prstGeom prst="line">
              <a:avLst/>
            </a:prstGeom>
            <a:noFill/>
            <a:ln w="25400" cap="flat" cmpd="sng" algn="ctr">
              <a:solidFill>
                <a:srgbClr val="0F0E0E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70" descr="KSO_WM_UNIT_INDEX=1_12&amp;KSO_WM_UNIT_TYPE=n_i&amp;KSO_WM_UNIT_ID=wpsdiag20161034_4*n_i*1_12&amp;KSO_WM_UNIT_LAYERLEVEL=1_1&amp;KSO_WM_UNIT_CLEAR=1&amp;KSO_WM_TAG_VERSION=1.0&amp;KSO_WM_BEAUTIFY_FLAG=#wm#&amp;KSO_WM_TEMPLATE_CATEGORY=wpsdiag&amp;KSO_WM_TEMPLATE_INDEX=20161034&amp;KSO_WM_SLIDE_ITEM_CNT=4&amp;KSO_WM_DIAGRAM_GROUP_CODE=n1_1&amp;KSO_WM_UNIT_LINE_FORE_SCHEMECOLOR_INDEX=13&amp;KSO_WM_UNIT_LINE_BACK_SCHEMECOLOR_INDEX=0&amp;KSO_WM_UNIT_LINE_FILL_TYPE=1"/>
            <p:cNvCxnSpPr/>
            <p:nvPr/>
          </p:nvCxnSpPr>
          <p:spPr>
            <a:xfrm>
              <a:off x="4119" y="6033"/>
              <a:ext cx="1092" cy="469"/>
            </a:xfrm>
            <a:prstGeom prst="line">
              <a:avLst/>
            </a:prstGeom>
            <a:noFill/>
            <a:ln w="25400" cap="flat" cmpd="sng" algn="ctr">
              <a:solidFill>
                <a:srgbClr val="0F0E0E"/>
              </a:solidFill>
              <a:prstDash val="solid"/>
              <a:miter lim="800000"/>
            </a:ln>
            <a:effectLst/>
          </p:spPr>
        </p:cxnSp>
        <p:grpSp>
          <p:nvGrpSpPr>
            <p:cNvPr id="27" name="组合 26"/>
            <p:cNvGrpSpPr/>
            <p:nvPr/>
          </p:nvGrpSpPr>
          <p:grpSpPr>
            <a:xfrm>
              <a:off x="711" y="2773"/>
              <a:ext cx="3905" cy="5290"/>
              <a:chOff x="711" y="2773"/>
              <a:chExt cx="3905" cy="5290"/>
            </a:xfrm>
          </p:grpSpPr>
          <p:sp>
            <p:nvSpPr>
              <p:cNvPr id="2" name="任意多边形: 形状 59" descr="KSO_WM_UNIT_INDEX=1_1&amp;KSO_WM_UNIT_TYPE=n_i&amp;KSO_WM_UNIT_ID=wpsdiag20161034_4*n_i*1_1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LINE_FORE_SCHEMECOLOR_INDEX=13&amp;KSO_WM_UNIT_LINE_BACK_SCHEMECOLOR_INDEX=0&amp;KSO_WM_UNIT_FILL_TYPE=1&amp;KSO_WM_UNIT_LINE_FILL_TYPE=1"/>
              <p:cNvSpPr/>
              <p:nvPr/>
            </p:nvSpPr>
            <p:spPr>
              <a:xfrm rot="10800000">
                <a:off x="2438" y="3181"/>
                <a:ext cx="2179" cy="4405"/>
              </a:xfrm>
              <a:custGeom>
                <a:avLst/>
                <a:gdLst>
                  <a:gd name="connsiteX0" fmla="*/ 1321508 w 1321508"/>
                  <a:gd name="connsiteY0" fmla="*/ 0 h 2643016"/>
                  <a:gd name="connsiteX1" fmla="*/ 1321508 w 1321508"/>
                  <a:gd name="connsiteY1" fmla="*/ 2643016 h 2643016"/>
                  <a:gd name="connsiteX2" fmla="*/ 0 w 1321508"/>
                  <a:gd name="connsiteY2" fmla="*/ 1321508 h 2643016"/>
                  <a:gd name="connsiteX3" fmla="*/ 1321508 w 1321508"/>
                  <a:gd name="connsiteY3" fmla="*/ 0 h 264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1508" h="2643016">
                    <a:moveTo>
                      <a:pt x="1321508" y="0"/>
                    </a:moveTo>
                    <a:lnTo>
                      <a:pt x="1321508" y="2643016"/>
                    </a:lnTo>
                    <a:cubicBezTo>
                      <a:pt x="591659" y="2643016"/>
                      <a:pt x="0" y="2051357"/>
                      <a:pt x="0" y="1321508"/>
                    </a:cubicBezTo>
                    <a:cubicBezTo>
                      <a:pt x="0" y="591659"/>
                      <a:pt x="591659" y="0"/>
                      <a:pt x="1321508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5400" cap="flat" cmpd="sng" algn="ctr">
                <a:solidFill>
                  <a:srgbClr val="0F0E0E"/>
                </a:solidFill>
                <a:prstDash val="solid"/>
                <a:miter lim="800000"/>
              </a:ln>
              <a:effectLst/>
            </p:spPr>
          </p:sp>
          <p:sp>
            <p:nvSpPr>
              <p:cNvPr id="4" name="任意多边形: 形状 60" descr="KSO_WM_UNIT_INDEX=1_2&amp;KSO_WM_UNIT_TYPE=n_i&amp;KSO_WM_UNIT_ID=wpsdiag20161034_4*n_i*1_2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5&amp;KSO_WM_UNIT_FILL_BACK_SCHEMECOLOR_INDEX=0&amp;KSO_WM_UNIT_FILL_TYPE=1"/>
              <p:cNvSpPr/>
              <p:nvPr/>
            </p:nvSpPr>
            <p:spPr>
              <a:xfrm rot="10800000">
                <a:off x="2469" y="3625"/>
                <a:ext cx="1326" cy="1784"/>
              </a:xfrm>
              <a:custGeom>
                <a:avLst/>
                <a:gdLst>
                  <a:gd name="connsiteX0" fmla="*/ 999286 w 999286"/>
                  <a:gd name="connsiteY0" fmla="*/ 1330812 h 1330812"/>
                  <a:gd name="connsiteX1" fmla="*/ 64838 w 999286"/>
                  <a:gd name="connsiteY1" fmla="*/ 943751 h 1330812"/>
                  <a:gd name="connsiteX2" fmla="*/ 0 w 999286"/>
                  <a:gd name="connsiteY2" fmla="*/ 872411 h 1330812"/>
                  <a:gd name="connsiteX3" fmla="*/ 999286 w 999286"/>
                  <a:gd name="connsiteY3" fmla="*/ 0 h 133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286" h="1330812">
                    <a:moveTo>
                      <a:pt x="999286" y="1330812"/>
                    </a:moveTo>
                    <a:cubicBezTo>
                      <a:pt x="634361" y="1330812"/>
                      <a:pt x="303984" y="1182897"/>
                      <a:pt x="64838" y="943751"/>
                    </a:cubicBezTo>
                    <a:lnTo>
                      <a:pt x="0" y="872411"/>
                    </a:lnTo>
                    <a:lnTo>
                      <a:pt x="999286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" name="任意多边形: 形状 61" descr="KSO_WM_UNIT_INDEX=1_3&amp;KSO_WM_UNIT_TYPE=n_i&amp;KSO_WM_UNIT_ID=wpsdiag20161034_4*n_i*1_3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8&amp;KSO_WM_UNIT_FILL_BACK_SCHEMECOLOR_INDEX=0&amp;KSO_WM_UNIT_FILL_TYPE=1"/>
              <p:cNvSpPr/>
              <p:nvPr/>
            </p:nvSpPr>
            <p:spPr>
              <a:xfrm rot="10800000">
                <a:off x="2480" y="5420"/>
                <a:ext cx="1251" cy="1735"/>
              </a:xfrm>
              <a:custGeom>
                <a:avLst/>
                <a:gdLst>
                  <a:gd name="connsiteX0" fmla="*/ 943115 w 943115"/>
                  <a:gd name="connsiteY0" fmla="*/ 1293740 h 1293740"/>
                  <a:gd name="connsiteX1" fmla="*/ 0 w 943115"/>
                  <a:gd name="connsiteY1" fmla="*/ 396598 h 1293740"/>
                  <a:gd name="connsiteX2" fmla="*/ 8668 w 943115"/>
                  <a:gd name="connsiteY2" fmla="*/ 387061 h 1293740"/>
                  <a:gd name="connsiteX3" fmla="*/ 943115 w 943115"/>
                  <a:gd name="connsiteY3" fmla="*/ 0 h 129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3115" h="1293740">
                    <a:moveTo>
                      <a:pt x="943115" y="1293740"/>
                    </a:moveTo>
                    <a:lnTo>
                      <a:pt x="0" y="396598"/>
                    </a:lnTo>
                    <a:lnTo>
                      <a:pt x="8668" y="387061"/>
                    </a:lnTo>
                    <a:cubicBezTo>
                      <a:pt x="247814" y="147915"/>
                      <a:pt x="578191" y="0"/>
                      <a:pt x="943115" y="0"/>
                    </a:cubicBezTo>
                    <a:close/>
                  </a:path>
                </a:pathLst>
              </a:custGeom>
              <a:solidFill>
                <a:srgbClr val="3A6D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6" name="任意多边形: 形状 62" descr="KSO_WM_UNIT_INDEX=1_4&amp;KSO_WM_UNIT_TYPE=n_i&amp;KSO_WM_UNIT_ID=wpsdiag20161034_4*n_i*1_4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7&amp;KSO_WM_UNIT_FILL_BACK_SCHEMECOLOR_INDEX=0&amp;KSO_WM_UNIT_FILL_TYPE=1"/>
              <p:cNvSpPr/>
              <p:nvPr/>
            </p:nvSpPr>
            <p:spPr>
              <a:xfrm rot="10800000">
                <a:off x="2458" y="5399"/>
                <a:ext cx="1752" cy="1221"/>
              </a:xfrm>
              <a:custGeom>
                <a:avLst/>
                <a:gdLst>
                  <a:gd name="connsiteX0" fmla="*/ 1320862 w 1320862"/>
                  <a:gd name="connsiteY0" fmla="*/ 910640 h 910640"/>
                  <a:gd name="connsiteX1" fmla="*/ 0 w 1320862"/>
                  <a:gd name="connsiteY1" fmla="*/ 910640 h 910640"/>
                  <a:gd name="connsiteX2" fmla="*/ 6715 w 1320862"/>
                  <a:gd name="connsiteY2" fmla="*/ 777674 h 910640"/>
                  <a:gd name="connsiteX3" fmla="*/ 348546 w 1320862"/>
                  <a:gd name="connsiteY3" fmla="*/ 18387 h 910640"/>
                  <a:gd name="connsiteX4" fmla="*/ 367043 w 1320862"/>
                  <a:gd name="connsiteY4" fmla="*/ 0 h 910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862" h="910640">
                    <a:moveTo>
                      <a:pt x="1320862" y="910640"/>
                    </a:moveTo>
                    <a:lnTo>
                      <a:pt x="0" y="910640"/>
                    </a:lnTo>
                    <a:lnTo>
                      <a:pt x="6715" y="777674"/>
                    </a:lnTo>
                    <a:cubicBezTo>
                      <a:pt x="36323" y="486133"/>
                      <a:pt x="160696" y="222608"/>
                      <a:pt x="348546" y="18387"/>
                    </a:cubicBezTo>
                    <a:lnTo>
                      <a:pt x="367043" y="0"/>
                    </a:lnTo>
                    <a:close/>
                  </a:path>
                </a:pathLst>
              </a:custGeom>
              <a:solidFill>
                <a:srgbClr val="6BC3E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7" name="任意多边形: 形状 63" descr="KSO_WM_UNIT_INDEX=1_5&amp;KSO_WM_UNIT_TYPE=n_i&amp;KSO_WM_UNIT_ID=wpsdiag20161034_4*n_i*1_5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6&amp;KSO_WM_UNIT_FILL_BACK_SCHEMECOLOR_INDEX=0&amp;KSO_WM_UNIT_FILL_TYPE=1"/>
              <p:cNvSpPr/>
              <p:nvPr/>
            </p:nvSpPr>
            <p:spPr>
              <a:xfrm rot="10800000">
                <a:off x="2485" y="4218"/>
                <a:ext cx="1749" cy="1198"/>
              </a:xfrm>
              <a:custGeom>
                <a:avLst/>
                <a:gdLst>
                  <a:gd name="connsiteX0" fmla="*/ 327442 w 1318266"/>
                  <a:gd name="connsiteY0" fmla="*/ 893234 h 893234"/>
                  <a:gd name="connsiteX1" fmla="*/ 301768 w 1318266"/>
                  <a:gd name="connsiteY1" fmla="*/ 864986 h 893234"/>
                  <a:gd name="connsiteX2" fmla="*/ 0 w 1318266"/>
                  <a:gd name="connsiteY2" fmla="*/ 24384 h 893234"/>
                  <a:gd name="connsiteX3" fmla="*/ 1231 w 1318266"/>
                  <a:gd name="connsiteY3" fmla="*/ 0 h 893234"/>
                  <a:gd name="connsiteX4" fmla="*/ 1318266 w 1318266"/>
                  <a:gd name="connsiteY4" fmla="*/ 0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266" h="893234">
                    <a:moveTo>
                      <a:pt x="327442" y="893234"/>
                    </a:moveTo>
                    <a:lnTo>
                      <a:pt x="301768" y="864986"/>
                    </a:lnTo>
                    <a:cubicBezTo>
                      <a:pt x="113247" y="636552"/>
                      <a:pt x="0" y="343693"/>
                      <a:pt x="0" y="24384"/>
                    </a:cubicBezTo>
                    <a:lnTo>
                      <a:pt x="1231" y="0"/>
                    </a:lnTo>
                    <a:lnTo>
                      <a:pt x="1318266" y="0"/>
                    </a:lnTo>
                    <a:close/>
                  </a:path>
                </a:pathLst>
              </a:custGeom>
              <a:solidFill>
                <a:srgbClr val="79C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8" name="矩形 64" descr="KSO_WM_UNIT_INDEX=1_6&amp;KSO_WM_UNIT_TYPE=n_i&amp;KSO_WM_UNIT_ID=wpsdiag20161034_4*n_i*1_6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FILL_TYPE=1"/>
              <p:cNvSpPr/>
              <p:nvPr/>
            </p:nvSpPr>
            <p:spPr>
              <a:xfrm>
                <a:off x="1986" y="3009"/>
                <a:ext cx="483" cy="4885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9" name="任意多边形: 形状 65" descr="KSO_WM_UNIT_INDEX=1_7&amp;KSO_WM_UNIT_TYPE=n_i&amp;KSO_WM_UNIT_ID=wpsdiag20161034_4*n_i*1_7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5&amp;KSO_WM_UNIT_FILL_BACK_SCHEMECOLOR_INDEX=0&amp;KSO_WM_UNIT_FILL_TYPE=1"/>
              <p:cNvSpPr/>
              <p:nvPr/>
            </p:nvSpPr>
            <p:spPr>
              <a:xfrm>
                <a:off x="711" y="3625"/>
                <a:ext cx="1753" cy="3544"/>
              </a:xfrm>
              <a:custGeom>
                <a:avLst/>
                <a:gdLst>
                  <a:gd name="connsiteX0" fmla="*/ 1321508 w 1321508"/>
                  <a:gd name="connsiteY0" fmla="*/ 0 h 2643016"/>
                  <a:gd name="connsiteX1" fmla="*/ 1321508 w 1321508"/>
                  <a:gd name="connsiteY1" fmla="*/ 2643016 h 2643016"/>
                  <a:gd name="connsiteX2" fmla="*/ 0 w 1321508"/>
                  <a:gd name="connsiteY2" fmla="*/ 1321508 h 2643016"/>
                  <a:gd name="connsiteX3" fmla="*/ 1321508 w 1321508"/>
                  <a:gd name="connsiteY3" fmla="*/ 0 h 264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1508" h="2643016">
                    <a:moveTo>
                      <a:pt x="1321508" y="0"/>
                    </a:moveTo>
                    <a:lnTo>
                      <a:pt x="1321508" y="2643016"/>
                    </a:lnTo>
                    <a:cubicBezTo>
                      <a:pt x="591659" y="2643016"/>
                      <a:pt x="0" y="2051357"/>
                      <a:pt x="0" y="1321508"/>
                    </a:cubicBezTo>
                    <a:cubicBezTo>
                      <a:pt x="0" y="591659"/>
                      <a:pt x="591659" y="0"/>
                      <a:pt x="132150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10" name="椭圆 66" descr="KSO_WM_UNIT_INDEX=1_8&amp;KSO_WM_UNIT_TYPE=n_i&amp;KSO_WM_UNIT_ID=wpsdiag20161034_4*n_i*1_8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14&amp;KSO_WM_UNIT_FILL_BACK_SCHEMECOLOR_INDEX=0&amp;KSO_WM_UNIT_LINE_FORE_SCHEMECOLOR_INDEX=14&amp;KSO_WM_UNIT_LINE_BACK_SCHEMECOLOR_INDEX=0&amp;KSO_WM_UNIT_FILL_TYPE=1&amp;KSO_WM_UNIT_LINE_FILL_TYPE=1"/>
              <p:cNvSpPr/>
              <p:nvPr/>
            </p:nvSpPr>
            <p:spPr>
              <a:xfrm>
                <a:off x="1118" y="4046"/>
                <a:ext cx="2678" cy="270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soft" dir="t"/>
              </a:scene3d>
              <a:sp3d>
                <a:bevelT prst="hardEdge"/>
              </a:sp3d>
            </p:spPr>
          </p:sp>
          <p:sp>
            <p:nvSpPr>
              <p:cNvPr id="11" name="KSO_Shape" descr="KSO_WM_UNIT_INDEX=1_9&amp;KSO_WM_UNIT_TYPE=n_i&amp;KSO_WM_UNIT_ID=wpsdiag20161034_4*n_i*1_9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14&amp;KSO_WM_UNIT_FILL_BACK_SCHEMECOLOR_INDEX=0&amp;KSO_WM_UNIT_FILL_TYPE=1"/>
              <p:cNvSpPr/>
              <p:nvPr/>
            </p:nvSpPr>
            <p:spPr bwMode="auto">
              <a:xfrm>
                <a:off x="1351" y="4060"/>
                <a:ext cx="2163" cy="2443"/>
              </a:xfrm>
              <a:custGeom>
                <a:avLst/>
                <a:gdLst>
                  <a:gd name="T0" fmla="*/ 2147483646 w 78"/>
                  <a:gd name="T1" fmla="*/ 2147483646 h 112"/>
                  <a:gd name="T2" fmla="*/ 2147483646 w 78"/>
                  <a:gd name="T3" fmla="*/ 2147483646 h 112"/>
                  <a:gd name="T4" fmla="*/ 2147483646 w 78"/>
                  <a:gd name="T5" fmla="*/ 2147483646 h 112"/>
                  <a:gd name="T6" fmla="*/ 2147483646 w 78"/>
                  <a:gd name="T7" fmla="*/ 2147483646 h 112"/>
                  <a:gd name="T8" fmla="*/ 2147483646 w 78"/>
                  <a:gd name="T9" fmla="*/ 2147483646 h 112"/>
                  <a:gd name="T10" fmla="*/ 2147483646 w 78"/>
                  <a:gd name="T11" fmla="*/ 2147483646 h 112"/>
                  <a:gd name="T12" fmla="*/ 2147483646 w 78"/>
                  <a:gd name="T13" fmla="*/ 2147483646 h 112"/>
                  <a:gd name="T14" fmla="*/ 2147483646 w 78"/>
                  <a:gd name="T15" fmla="*/ 2147483646 h 112"/>
                  <a:gd name="T16" fmla="*/ 2147483646 w 78"/>
                  <a:gd name="T17" fmla="*/ 2147483646 h 112"/>
                  <a:gd name="T18" fmla="*/ 2147483646 w 78"/>
                  <a:gd name="T19" fmla="*/ 2147483646 h 112"/>
                  <a:gd name="T20" fmla="*/ 2147483646 w 78"/>
                  <a:gd name="T21" fmla="*/ 2147483646 h 112"/>
                  <a:gd name="T22" fmla="*/ 2147483646 w 78"/>
                  <a:gd name="T23" fmla="*/ 2147483646 h 112"/>
                  <a:gd name="T24" fmla="*/ 2147483646 w 78"/>
                  <a:gd name="T25" fmla="*/ 2147483646 h 112"/>
                  <a:gd name="T26" fmla="*/ 2147483646 w 78"/>
                  <a:gd name="T27" fmla="*/ 2147483646 h 112"/>
                  <a:gd name="T28" fmla="*/ 2147483646 w 78"/>
                  <a:gd name="T29" fmla="*/ 2147483646 h 112"/>
                  <a:gd name="T30" fmla="*/ 2147483646 w 78"/>
                  <a:gd name="T31" fmla="*/ 2147483646 h 112"/>
                  <a:gd name="T32" fmla="*/ 2147483646 w 78"/>
                  <a:gd name="T33" fmla="*/ 2147483646 h 112"/>
                  <a:gd name="T34" fmla="*/ 2147483646 w 78"/>
                  <a:gd name="T35" fmla="*/ 2147483646 h 112"/>
                  <a:gd name="T36" fmla="*/ 2147483646 w 78"/>
                  <a:gd name="T37" fmla="*/ 2147483646 h 112"/>
                  <a:gd name="T38" fmla="*/ 2147483646 w 78"/>
                  <a:gd name="T39" fmla="*/ 2147483646 h 112"/>
                  <a:gd name="T40" fmla="*/ 2147483646 w 78"/>
                  <a:gd name="T41" fmla="*/ 2147483646 h 112"/>
                  <a:gd name="T42" fmla="*/ 2147483646 w 78"/>
                  <a:gd name="T43" fmla="*/ 2147483646 h 112"/>
                  <a:gd name="T44" fmla="*/ 2147483646 w 78"/>
                  <a:gd name="T45" fmla="*/ 2147483646 h 112"/>
                  <a:gd name="T46" fmla="*/ 2147483646 w 78"/>
                  <a:gd name="T47" fmla="*/ 2147483646 h 112"/>
                  <a:gd name="T48" fmla="*/ 2147483646 w 78"/>
                  <a:gd name="T49" fmla="*/ 2147483646 h 112"/>
                  <a:gd name="T50" fmla="*/ 2147483646 w 78"/>
                  <a:gd name="T51" fmla="*/ 2147483646 h 112"/>
                  <a:gd name="T52" fmla="*/ 2147483646 w 78"/>
                  <a:gd name="T53" fmla="*/ 2147483646 h 112"/>
                  <a:gd name="T54" fmla="*/ 2147483646 w 78"/>
                  <a:gd name="T55" fmla="*/ 2147483646 h 112"/>
                  <a:gd name="T56" fmla="*/ 2147483646 w 78"/>
                  <a:gd name="T57" fmla="*/ 2147483646 h 112"/>
                  <a:gd name="T58" fmla="*/ 2147483646 w 78"/>
                  <a:gd name="T59" fmla="*/ 2147483646 h 112"/>
                  <a:gd name="T60" fmla="*/ 2147483646 w 78"/>
                  <a:gd name="T61" fmla="*/ 2147483646 h 112"/>
                  <a:gd name="T62" fmla="*/ 2147483646 w 78"/>
                  <a:gd name="T63" fmla="*/ 2147483646 h 112"/>
                  <a:gd name="T64" fmla="*/ 2147483646 w 78"/>
                  <a:gd name="T65" fmla="*/ 2147483646 h 112"/>
                  <a:gd name="T66" fmla="*/ 2147483646 w 78"/>
                  <a:gd name="T67" fmla="*/ 2147483646 h 112"/>
                  <a:gd name="T68" fmla="*/ 2147483646 w 78"/>
                  <a:gd name="T69" fmla="*/ 2147483646 h 112"/>
                  <a:gd name="T70" fmla="*/ 2147483646 w 78"/>
                  <a:gd name="T71" fmla="*/ 2147483646 h 112"/>
                  <a:gd name="T72" fmla="*/ 2147483646 w 78"/>
                  <a:gd name="T73" fmla="*/ 2147483646 h 112"/>
                  <a:gd name="T74" fmla="*/ 2147483646 w 78"/>
                  <a:gd name="T75" fmla="*/ 2147483646 h 112"/>
                  <a:gd name="T76" fmla="*/ 2147483646 w 78"/>
                  <a:gd name="T77" fmla="*/ 2147483646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8" h="112">
                    <a:moveTo>
                      <a:pt x="21" y="36"/>
                    </a:moveTo>
                    <a:cubicBezTo>
                      <a:pt x="20" y="27"/>
                      <a:pt x="20" y="19"/>
                      <a:pt x="21" y="11"/>
                    </a:cubicBezTo>
                    <a:cubicBezTo>
                      <a:pt x="37" y="0"/>
                      <a:pt x="45" y="13"/>
                      <a:pt x="58" y="11"/>
                    </a:cubicBezTo>
                    <a:cubicBezTo>
                      <a:pt x="59" y="19"/>
                      <a:pt x="59" y="29"/>
                      <a:pt x="57" y="36"/>
                    </a:cubicBezTo>
                    <a:cubicBezTo>
                      <a:pt x="57" y="40"/>
                      <a:pt x="55" y="44"/>
                      <a:pt x="53" y="47"/>
                    </a:cubicBezTo>
                    <a:cubicBezTo>
                      <a:pt x="49" y="51"/>
                      <a:pt x="44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4" y="53"/>
                      <a:pt x="29" y="51"/>
                      <a:pt x="26" y="47"/>
                    </a:cubicBezTo>
                    <a:cubicBezTo>
                      <a:pt x="24" y="44"/>
                      <a:pt x="22" y="40"/>
                      <a:pt x="21" y="36"/>
                    </a:cubicBezTo>
                    <a:close/>
                    <a:moveTo>
                      <a:pt x="13" y="107"/>
                    </a:moveTo>
                    <a:cubicBezTo>
                      <a:pt x="67" y="107"/>
                      <a:pt x="67" y="107"/>
                      <a:pt x="67" y="107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16" y="112"/>
                      <a:pt x="16" y="112"/>
                      <a:pt x="16" y="112"/>
                    </a:cubicBezTo>
                    <a:cubicBezTo>
                      <a:pt x="13" y="107"/>
                      <a:pt x="13" y="107"/>
                      <a:pt x="13" y="107"/>
                    </a:cubicBezTo>
                    <a:close/>
                    <a:moveTo>
                      <a:pt x="70" y="67"/>
                    </a:moveTo>
                    <a:cubicBezTo>
                      <a:pt x="76" y="90"/>
                      <a:pt x="76" y="90"/>
                      <a:pt x="76" y="90"/>
                    </a:cubicBezTo>
                    <a:cubicBezTo>
                      <a:pt x="78" y="98"/>
                      <a:pt x="77" y="103"/>
                      <a:pt x="68" y="103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8" y="61"/>
                      <a:pt x="69" y="64"/>
                      <a:pt x="70" y="67"/>
                    </a:cubicBezTo>
                    <a:cubicBezTo>
                      <a:pt x="70" y="67"/>
                      <a:pt x="70" y="67"/>
                      <a:pt x="70" y="67"/>
                    </a:cubicBezTo>
                    <a:close/>
                    <a:moveTo>
                      <a:pt x="14" y="103"/>
                    </a:moveTo>
                    <a:cubicBezTo>
                      <a:pt x="11" y="103"/>
                      <a:pt x="11" y="103"/>
                      <a:pt x="11" y="103"/>
                    </a:cubicBezTo>
                    <a:cubicBezTo>
                      <a:pt x="1" y="103"/>
                      <a:pt x="0" y="98"/>
                      <a:pt x="3" y="90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3"/>
                      <a:pt x="11" y="60"/>
                      <a:pt x="14" y="58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14" y="72"/>
                      <a:pt x="14" y="72"/>
                      <a:pt x="14" y="72"/>
                    </a:cubicBezTo>
                    <a:lnTo>
                      <a:pt x="14" y="103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cxnSp>
            <p:nvCxnSpPr>
              <p:cNvPr id="12" name="直接连接符 68" descr="KSO_WM_UNIT_INDEX=1_10&amp;KSO_WM_UNIT_TYPE=n_i&amp;KSO_WM_UNIT_ID=wpsdiag20161034_4*n_i*1_10&amp;KSO_WM_UNIT_LAYERLEVEL=1_1&amp;KSO_WM_UNIT_CLEAR=1&amp;KSO_WM_TAG_VERSION=1.0&amp;KSO_WM_BEAUTIFY_FLAG=#wm#&amp;KSO_WM_TEMPLATE_CATEGORY=wpsdiag&amp;KSO_WM_TEMPLATE_INDEX=20161034&amp;KSO_WM_SLIDE_ITEM_CNT=4&amp;KSO_WM_DIAGRAM_GROUP_CODE=n1_1&amp;KSO_WM_UNIT_LINE_FORE_SCHEMECOLOR_INDEX=13&amp;KSO_WM_UNIT_LINE_BACK_SCHEMECOLOR_INDEX=0&amp;KSO_WM_UNIT_LINE_FILL_TYPE=1"/>
              <p:cNvCxnSpPr/>
              <p:nvPr/>
            </p:nvCxnSpPr>
            <p:spPr>
              <a:xfrm flipH="1">
                <a:off x="3275" y="2773"/>
                <a:ext cx="557" cy="1050"/>
              </a:xfrm>
              <a:prstGeom prst="line">
                <a:avLst/>
              </a:prstGeom>
              <a:noFill/>
              <a:ln w="25400" cap="flat" cmpd="sng" algn="ctr">
                <a:solidFill>
                  <a:srgbClr val="0F0E0E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71" descr="KSO_WM_UNIT_INDEX=1_13&amp;KSO_WM_UNIT_TYPE=n_i&amp;KSO_WM_UNIT_ID=wpsdiag20161034_4*n_i*1_13&amp;KSO_WM_UNIT_LAYERLEVEL=1_1&amp;KSO_WM_UNIT_CLEAR=1&amp;KSO_WM_TAG_VERSION=1.0&amp;KSO_WM_BEAUTIFY_FLAG=#wm#&amp;KSO_WM_TEMPLATE_CATEGORY=wpsdiag&amp;KSO_WM_TEMPLATE_INDEX=20161034&amp;KSO_WM_SLIDE_ITEM_CNT=4&amp;KSO_WM_DIAGRAM_GROUP_CODE=n1_1&amp;KSO_WM_UNIT_LINE_FORE_SCHEMECOLOR_INDEX=13&amp;KSO_WM_UNIT_LINE_BACK_SCHEMECOLOR_INDEX=0&amp;KSO_WM_UNIT_LINE_FILL_TYPE=1"/>
              <p:cNvCxnSpPr/>
              <p:nvPr/>
            </p:nvCxnSpPr>
            <p:spPr>
              <a:xfrm>
                <a:off x="3245" y="6991"/>
                <a:ext cx="614" cy="1072"/>
              </a:xfrm>
              <a:prstGeom prst="line">
                <a:avLst/>
              </a:prstGeom>
              <a:noFill/>
              <a:ln w="25400" cap="flat" cmpd="sng" algn="ctr">
                <a:solidFill>
                  <a:srgbClr val="0F0E0E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" name="矩形 80" descr="KSO_WM_UNIT_INDEX=1_1_1&amp;KSO_WM_UNIT_TYPE=n_h_a&amp;KSO_WM_UNIT_ID=wpsdiag20161034_4*n_h_a*1_1_1&amp;KSO_WM_UNIT_LAYERLEVEL=1_1_1&amp;KSO_WM_UNIT_HIGHLIGHT=0&amp;KSO_WM_UNIT_CLEAR=0&amp;KSO_WM_UNIT_COMPATIBLE=0&amp;KSO_WM_UNIT_PRESET_TEXT=添加标题&amp;KSO_WM_UNIT_VALUE=4&amp;KSO_WM_TAG_VERSION=1.0&amp;KSO_WM_BEAUTIFY_FLAG=#wm#&amp;KSO_WM_TEMPLATE_CATEGORY=wpsdiag&amp;KSO_WM_TEMPLATE_INDEX=20161034&amp;KSO_WM_SLIDE_ITEM_CNT=4&amp;KSO_WM_DIAGRAM_GROUP_CODE=n1_1&amp;KSO_WM_UNIT_TEXT_FILL_FORE_SCHEMECOLOR_INDEX=-1&amp;KSO_WM_UNIT_TEXT_FILL_TYPE=1"/>
              <p:cNvSpPr/>
              <p:nvPr/>
            </p:nvSpPr>
            <p:spPr>
              <a:xfrm>
                <a:off x="1086" y="5679"/>
                <a:ext cx="3058" cy="82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 b="1" kern="1200" dirty="0" smtClean="0">
                    <a:solidFill>
                      <a:srgbClr val="0F0E0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  <a:sym typeface="Times New Roman" panose="02020603050405020304"/>
                  </a:rPr>
                  <a:t>Teachers</a:t>
                </a:r>
                <a:endParaRPr lang="en-US" altLang="zh-CN" sz="2800" b="1" kern="1200" dirty="0">
                  <a:solidFill>
                    <a:srgbClr val="0F0E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2546090" y="1309185"/>
            <a:ext cx="8440420" cy="750570"/>
            <a:chOff x="4234" y="1856"/>
            <a:chExt cx="13292" cy="1182"/>
          </a:xfrm>
        </p:grpSpPr>
        <p:sp>
          <p:nvSpPr>
            <p:cNvPr id="16" name="任意多边形: 形状 72" descr="KSO_WM_UNIT_INDEX=1_14&amp;KSO_WM_UNIT_TYPE=n_i&amp;KSO_WM_UNIT_ID=wpsdiag20161034_4*n_i*1_14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5&amp;KSO_WM_UNIT_FILL_BACK_SCHEMECOLOR_INDEX=0&amp;KSO_WM_UNIT_FILL_TYPE=1"/>
            <p:cNvSpPr/>
            <p:nvPr/>
          </p:nvSpPr>
          <p:spPr>
            <a:xfrm>
              <a:off x="4234" y="1856"/>
              <a:ext cx="13293" cy="1183"/>
            </a:xfrm>
            <a:custGeom>
              <a:avLst/>
              <a:gdLst>
                <a:gd name="connsiteX0" fmla="*/ 330965 w 2932379"/>
                <a:gd name="connsiteY0" fmla="*/ 0 h 661930"/>
                <a:gd name="connsiteX1" fmla="*/ 2601414 w 2932379"/>
                <a:gd name="connsiteY1" fmla="*/ 0 h 661930"/>
                <a:gd name="connsiteX2" fmla="*/ 2624228 w 2932379"/>
                <a:gd name="connsiteY2" fmla="*/ 0 h 661930"/>
                <a:gd name="connsiteX3" fmla="*/ 2624228 w 2932379"/>
                <a:gd name="connsiteY3" fmla="*/ 2300 h 661930"/>
                <a:gd name="connsiteX4" fmla="*/ 2668115 w 2932379"/>
                <a:gd name="connsiteY4" fmla="*/ 6724 h 661930"/>
                <a:gd name="connsiteX5" fmla="*/ 2932379 w 2932379"/>
                <a:gd name="connsiteY5" fmla="*/ 330965 h 661930"/>
                <a:gd name="connsiteX6" fmla="*/ 2668115 w 2932379"/>
                <a:gd name="connsiteY6" fmla="*/ 655206 h 661930"/>
                <a:gd name="connsiteX7" fmla="*/ 2624228 w 2932379"/>
                <a:gd name="connsiteY7" fmla="*/ 659630 h 661930"/>
                <a:gd name="connsiteX8" fmla="*/ 2624228 w 2932379"/>
                <a:gd name="connsiteY8" fmla="*/ 661930 h 661930"/>
                <a:gd name="connsiteX9" fmla="*/ 2601414 w 2932379"/>
                <a:gd name="connsiteY9" fmla="*/ 661930 h 661930"/>
                <a:gd name="connsiteX10" fmla="*/ 330965 w 2932379"/>
                <a:gd name="connsiteY10" fmla="*/ 661930 h 661930"/>
                <a:gd name="connsiteX11" fmla="*/ 0 w 2932379"/>
                <a:gd name="connsiteY11" fmla="*/ 330965 h 661930"/>
                <a:gd name="connsiteX12" fmla="*/ 330965 w 2932379"/>
                <a:gd name="connsiteY12" fmla="*/ 0 h 6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2379" h="661930">
                  <a:moveTo>
                    <a:pt x="330965" y="0"/>
                  </a:moveTo>
                  <a:lnTo>
                    <a:pt x="2601414" y="0"/>
                  </a:lnTo>
                  <a:lnTo>
                    <a:pt x="2624228" y="0"/>
                  </a:lnTo>
                  <a:lnTo>
                    <a:pt x="2624228" y="2300"/>
                  </a:lnTo>
                  <a:lnTo>
                    <a:pt x="2668115" y="6724"/>
                  </a:lnTo>
                  <a:cubicBezTo>
                    <a:pt x="2818930" y="37585"/>
                    <a:pt x="2932379" y="171026"/>
                    <a:pt x="2932379" y="330965"/>
                  </a:cubicBezTo>
                  <a:cubicBezTo>
                    <a:pt x="2932379" y="490904"/>
                    <a:pt x="2818930" y="624345"/>
                    <a:pt x="2668115" y="655206"/>
                  </a:cubicBezTo>
                  <a:lnTo>
                    <a:pt x="2624228" y="659630"/>
                  </a:lnTo>
                  <a:lnTo>
                    <a:pt x="2624228" y="661930"/>
                  </a:lnTo>
                  <a:lnTo>
                    <a:pt x="2601414" y="661930"/>
                  </a:lnTo>
                  <a:lnTo>
                    <a:pt x="330965" y="661930"/>
                  </a:lnTo>
                  <a:cubicBezTo>
                    <a:pt x="148178" y="661930"/>
                    <a:pt x="0" y="513752"/>
                    <a:pt x="0" y="330965"/>
                  </a:cubicBezTo>
                  <a:cubicBezTo>
                    <a:pt x="0" y="148178"/>
                    <a:pt x="148178" y="0"/>
                    <a:pt x="330965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20" name="椭圆 76" descr="KSO_WM_UNIT_INDEX=1_18&amp;KSO_WM_UNIT_TYPE=n_i&amp;KSO_WM_UNIT_ID=wpsdiag20161034_4*n_i*1_18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FILL_TYPE=1"/>
            <p:cNvSpPr/>
            <p:nvPr/>
          </p:nvSpPr>
          <p:spPr>
            <a:xfrm>
              <a:off x="4416" y="2012"/>
              <a:ext cx="922" cy="84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5" name="矩形 81" descr="KSO_WM_UNIT_INDEX=1_22&amp;KSO_WM_UNIT_TYPE=n_i&amp;KSO_WM_UNIT_ID=wpsdiag20161034_4*n_i*1_22&amp;KSO_WM_UNIT_LAYERLEVEL=1_1&amp;KSO_WM_UNIT_CLEAR=1&amp;KSO_WM_TAG_VERSION=1.0&amp;KSO_WM_BEAUTIFY_FLAG=#wm#&amp;KSO_WM_TEMPLATE_CATEGORY=wpsdiag&amp;KSO_WM_TEMPLATE_INDEX=20161034&amp;KSO_WM_SLIDE_ITEM_CNT=4&amp;KSO_WM_DIAGRAM_GROUP_CODE=n1_1&amp;KSO_WM_UNIT_TEXT_FILL_FORE_SCHEMECOLOR_INDEX=4&amp;KSO_WM_UNIT_TEXT_FILL_TYPE=1"/>
            <p:cNvSpPr/>
            <p:nvPr/>
          </p:nvSpPr>
          <p:spPr>
            <a:xfrm>
              <a:off x="4497" y="2003"/>
              <a:ext cx="1447" cy="9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a</a:t>
              </a:r>
            </a:p>
          </p:txBody>
        </p:sp>
        <p:sp>
          <p:nvSpPr>
            <p:cNvPr id="107" name="矩形 84" descr="KSO_WM_UNIT_INDEX=1_2_2&amp;KSO_WM_UNIT_TYPE=n_h_f&amp;KSO_WM_UNIT_ID=wpsdiag20161034_4*n_h_f*1_2_2&amp;KSO_WM_UNIT_LAYERLEVEL=1_1_1&amp;KSO_WM_UNIT_HIGHLIGHT=0&amp;KSO_WM_UNIT_CLEAR=0&amp;KSO_WM_UNIT_COMPATIBLE=0&amp;KSO_WM_UNIT_PRESET_TEXT=此处编辑文本&amp;KSO_WM_UNIT_VALUE=6&amp;KSO_WM_TAG_VERSION=1.0&amp;KSO_WM_BEAUTIFY_FLAG=#wm#&amp;KSO_WM_TEMPLATE_CATEGORY=wpsdiag&amp;KSO_WM_TEMPLATE_INDEX=20161034&amp;KSO_WM_SLIDE_ITEM_CNT=4&amp;KSO_WM_DIAGRAM_GROUP_CODE=n1_1&amp;KSO_WM_UNIT_TEXT_FILL_FORE_SCHEMECOLOR_INDEX=12&amp;KSO_WM_UNIT_TEXT_FILL_TYPE=1"/>
            <p:cNvSpPr/>
            <p:nvPr/>
          </p:nvSpPr>
          <p:spPr>
            <a:xfrm>
              <a:off x="5778" y="2043"/>
              <a:ext cx="11059" cy="5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0" dirty="0">
                  <a:solidFill>
                    <a:srgbClr val="000000"/>
                  </a:solidFill>
                  <a:latin typeface="Times New Roman" panose="02020603050405020304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can “see</a:t>
              </a:r>
              <a:r>
                <a:rPr lang="en-US" altLang="zh-CN" sz="3600" b="1" kern="0" dirty="0" smtClean="0">
                  <a:solidFill>
                    <a:srgbClr val="000000"/>
                  </a:solidFill>
                  <a:latin typeface="Times New Roman" panose="02020603050405020304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” into </a:t>
              </a:r>
              <a:r>
                <a:rPr lang="en-US" altLang="zh-CN" sz="3600" b="1" kern="0" dirty="0">
                  <a:solidFill>
                    <a:srgbClr val="000000"/>
                  </a:solidFill>
                  <a:latin typeface="Times New Roman" panose="02020603050405020304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student’s future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421890" y="5093970"/>
            <a:ext cx="8239125" cy="826135"/>
            <a:chOff x="3708" y="7973"/>
            <a:chExt cx="12975" cy="1301"/>
          </a:xfrm>
        </p:grpSpPr>
        <p:sp>
          <p:nvSpPr>
            <p:cNvPr id="19" name="任意多边形: 形状 75" descr="KSO_WM_UNIT_INDEX=1_17&amp;KSO_WM_UNIT_TYPE=n_i&amp;KSO_WM_UNIT_ID=wpsdiag20161034_4*n_i*1_17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8&amp;KSO_WM_UNIT_FILL_BACK_SCHEMECOLOR_INDEX=0&amp;KSO_WM_UNIT_FILL_TYPE=1"/>
            <p:cNvSpPr/>
            <p:nvPr/>
          </p:nvSpPr>
          <p:spPr>
            <a:xfrm>
              <a:off x="3708" y="7973"/>
              <a:ext cx="12975" cy="1301"/>
            </a:xfrm>
            <a:custGeom>
              <a:avLst/>
              <a:gdLst>
                <a:gd name="connsiteX0" fmla="*/ 330965 w 2932379"/>
                <a:gd name="connsiteY0" fmla="*/ 0 h 661930"/>
                <a:gd name="connsiteX1" fmla="*/ 2601414 w 2932379"/>
                <a:gd name="connsiteY1" fmla="*/ 0 h 661930"/>
                <a:gd name="connsiteX2" fmla="*/ 2624228 w 2932379"/>
                <a:gd name="connsiteY2" fmla="*/ 0 h 661930"/>
                <a:gd name="connsiteX3" fmla="*/ 2624228 w 2932379"/>
                <a:gd name="connsiteY3" fmla="*/ 2300 h 661930"/>
                <a:gd name="connsiteX4" fmla="*/ 2668115 w 2932379"/>
                <a:gd name="connsiteY4" fmla="*/ 6724 h 661930"/>
                <a:gd name="connsiteX5" fmla="*/ 2932379 w 2932379"/>
                <a:gd name="connsiteY5" fmla="*/ 330965 h 661930"/>
                <a:gd name="connsiteX6" fmla="*/ 2668115 w 2932379"/>
                <a:gd name="connsiteY6" fmla="*/ 655206 h 661930"/>
                <a:gd name="connsiteX7" fmla="*/ 2624228 w 2932379"/>
                <a:gd name="connsiteY7" fmla="*/ 659630 h 661930"/>
                <a:gd name="connsiteX8" fmla="*/ 2624228 w 2932379"/>
                <a:gd name="connsiteY8" fmla="*/ 661930 h 661930"/>
                <a:gd name="connsiteX9" fmla="*/ 2601414 w 2932379"/>
                <a:gd name="connsiteY9" fmla="*/ 661930 h 661930"/>
                <a:gd name="connsiteX10" fmla="*/ 330965 w 2932379"/>
                <a:gd name="connsiteY10" fmla="*/ 661930 h 661930"/>
                <a:gd name="connsiteX11" fmla="*/ 0 w 2932379"/>
                <a:gd name="connsiteY11" fmla="*/ 330965 h 661930"/>
                <a:gd name="connsiteX12" fmla="*/ 330965 w 2932379"/>
                <a:gd name="connsiteY12" fmla="*/ 0 h 6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2379" h="661930">
                  <a:moveTo>
                    <a:pt x="330965" y="0"/>
                  </a:moveTo>
                  <a:lnTo>
                    <a:pt x="2601414" y="0"/>
                  </a:lnTo>
                  <a:lnTo>
                    <a:pt x="2624228" y="0"/>
                  </a:lnTo>
                  <a:lnTo>
                    <a:pt x="2624228" y="2300"/>
                  </a:lnTo>
                  <a:lnTo>
                    <a:pt x="2668115" y="6724"/>
                  </a:lnTo>
                  <a:cubicBezTo>
                    <a:pt x="2818930" y="37585"/>
                    <a:pt x="2932379" y="171026"/>
                    <a:pt x="2932379" y="330965"/>
                  </a:cubicBezTo>
                  <a:cubicBezTo>
                    <a:pt x="2932379" y="490904"/>
                    <a:pt x="2818930" y="624345"/>
                    <a:pt x="2668115" y="655206"/>
                  </a:cubicBezTo>
                  <a:lnTo>
                    <a:pt x="2624228" y="659630"/>
                  </a:lnTo>
                  <a:lnTo>
                    <a:pt x="2624228" y="661930"/>
                  </a:lnTo>
                  <a:lnTo>
                    <a:pt x="2601414" y="661930"/>
                  </a:lnTo>
                  <a:lnTo>
                    <a:pt x="330965" y="661930"/>
                  </a:lnTo>
                  <a:cubicBezTo>
                    <a:pt x="148178" y="661930"/>
                    <a:pt x="0" y="513752"/>
                    <a:pt x="0" y="330965"/>
                  </a:cubicBezTo>
                  <a:cubicBezTo>
                    <a:pt x="0" y="148178"/>
                    <a:pt x="148178" y="0"/>
                    <a:pt x="330965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23" name="椭圆 79" descr="KSO_WM_UNIT_INDEX=1_21&amp;KSO_WM_UNIT_TYPE=n_i&amp;KSO_WM_UNIT_ID=wpsdiag20161034_4*n_i*1_21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FILL_TYPE=1"/>
            <p:cNvSpPr/>
            <p:nvPr/>
          </p:nvSpPr>
          <p:spPr>
            <a:xfrm>
              <a:off x="4084" y="8138"/>
              <a:ext cx="1045" cy="97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1" name="矩形 87" descr="KSO_WM_UNIT_INDEX=1_25&amp;KSO_WM_UNIT_TYPE=n_i&amp;KSO_WM_UNIT_ID=wpsdiag20161034_4*n_i*1_25&amp;KSO_WM_UNIT_LAYERLEVEL=1_1&amp;KSO_WM_UNIT_CLEAR=1&amp;KSO_WM_TAG_VERSION=1.0&amp;KSO_WM_BEAUTIFY_FLAG=#wm#&amp;KSO_WM_TEMPLATE_CATEGORY=wpsdiag&amp;KSO_WM_TEMPLATE_INDEX=20161034&amp;KSO_WM_SLIDE_ITEM_CNT=4&amp;KSO_WM_DIAGRAM_GROUP_CODE=n1_1&amp;KSO_WM_UNIT_TEXT_FILL_FORE_SCHEMECOLOR_INDEX=7&amp;KSO_WM_UNIT_TEXT_FILL_TYPE=1"/>
            <p:cNvSpPr/>
            <p:nvPr/>
          </p:nvSpPr>
          <p:spPr>
            <a:xfrm>
              <a:off x="4182" y="8252"/>
              <a:ext cx="1201" cy="7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00" b="1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2</a:t>
              </a:r>
            </a:p>
          </p:txBody>
        </p:sp>
        <p:sp>
          <p:nvSpPr>
            <p:cNvPr id="110" name="矩形 86" descr="KSO_WM_UNIT_INDEX=1_2_3&amp;KSO_WM_UNIT_TYPE=n_h_f&amp;KSO_WM_UNIT_ID=wpsdiag20161034_4*n_h_f*1_2_3&amp;KSO_WM_UNIT_LAYERLEVEL=1_1_1&amp;KSO_WM_UNIT_HIGHLIGHT=0&amp;KSO_WM_UNIT_CLEAR=0&amp;KSO_WM_UNIT_COMPATIBLE=0&amp;KSO_WM_UNIT_PRESET_TEXT=此处编辑文本&amp;KSO_WM_UNIT_VALUE=6&amp;KSO_WM_TAG_VERSION=1.0&amp;KSO_WM_BEAUTIFY_FLAG=#wm#&amp;KSO_WM_TEMPLATE_CATEGORY=wpsdiag&amp;KSO_WM_TEMPLATE_INDEX=20161034&amp;KSO_WM_SLIDE_ITEM_CNT=4&amp;KSO_WM_DIAGRAM_GROUP_CODE=n1_1&amp;KSO_WM_UNIT_TEXT_FILL_FORE_SCHEMECOLOR_INDEX=12&amp;KSO_WM_UNIT_TEXT_FILL_TYPE=1"/>
            <p:cNvSpPr/>
            <p:nvPr/>
          </p:nvSpPr>
          <p:spPr>
            <a:xfrm>
              <a:off x="6170" y="8278"/>
              <a:ext cx="8648" cy="6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12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have </a:t>
              </a:r>
              <a:r>
                <a:rPr lang="en-US" altLang="zh-CN" sz="3600" b="1" kern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a gift of touch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11985" y="91440"/>
            <a:ext cx="10274300" cy="1261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8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Q: </a:t>
            </a:r>
            <a:r>
              <a:rPr lang="en-US" sz="38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</a:t>
            </a:r>
            <a:r>
              <a:rPr lang="en-US" sz="38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author’s </a:t>
            </a:r>
            <a:r>
              <a:rPr lang="en-US" sz="38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opinion about </a:t>
            </a:r>
            <a:r>
              <a:rPr lang="en-US" sz="38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teachers?</a:t>
            </a:r>
          </a:p>
          <a:p>
            <a:pPr indent="0"/>
            <a:r>
              <a:rPr lang="en-US" altLang="en-US" sz="38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(What can teachers do?)</a:t>
            </a:r>
          </a:p>
        </p:txBody>
      </p:sp>
      <p:sp>
        <p:nvSpPr>
          <p:cNvPr id="28" name="矩形 27"/>
          <p:cNvSpPr/>
          <p:nvPr/>
        </p:nvSpPr>
        <p:spPr>
          <a:xfrm>
            <a:off x="115011" y="91241"/>
            <a:ext cx="17399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indent="0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Para1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3485515" y="2435860"/>
            <a:ext cx="7917815" cy="807720"/>
            <a:chOff x="5489" y="3836"/>
            <a:chExt cx="12469" cy="1272"/>
          </a:xfrm>
        </p:grpSpPr>
        <p:sp>
          <p:nvSpPr>
            <p:cNvPr id="17" name="任意多边形: 形状 73" descr="KSO_WM_UNIT_INDEX=1_15&amp;KSO_WM_UNIT_TYPE=n_i&amp;KSO_WM_UNIT_ID=wpsdiag20161034_4*n_i*1_15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6&amp;KSO_WM_UNIT_FILL_BACK_SCHEMECOLOR_INDEX=0&amp;KSO_WM_UNIT_FILL_TYPE=1"/>
            <p:cNvSpPr/>
            <p:nvPr/>
          </p:nvSpPr>
          <p:spPr>
            <a:xfrm>
              <a:off x="5489" y="3836"/>
              <a:ext cx="11982" cy="1272"/>
            </a:xfrm>
            <a:custGeom>
              <a:avLst/>
              <a:gdLst>
                <a:gd name="connsiteX0" fmla="*/ 330965 w 2932379"/>
                <a:gd name="connsiteY0" fmla="*/ 0 h 661930"/>
                <a:gd name="connsiteX1" fmla="*/ 2601414 w 2932379"/>
                <a:gd name="connsiteY1" fmla="*/ 0 h 661930"/>
                <a:gd name="connsiteX2" fmla="*/ 2624228 w 2932379"/>
                <a:gd name="connsiteY2" fmla="*/ 0 h 661930"/>
                <a:gd name="connsiteX3" fmla="*/ 2624228 w 2932379"/>
                <a:gd name="connsiteY3" fmla="*/ 2300 h 661930"/>
                <a:gd name="connsiteX4" fmla="*/ 2668115 w 2932379"/>
                <a:gd name="connsiteY4" fmla="*/ 6724 h 661930"/>
                <a:gd name="connsiteX5" fmla="*/ 2932379 w 2932379"/>
                <a:gd name="connsiteY5" fmla="*/ 330965 h 661930"/>
                <a:gd name="connsiteX6" fmla="*/ 2668115 w 2932379"/>
                <a:gd name="connsiteY6" fmla="*/ 655206 h 661930"/>
                <a:gd name="connsiteX7" fmla="*/ 2624228 w 2932379"/>
                <a:gd name="connsiteY7" fmla="*/ 659630 h 661930"/>
                <a:gd name="connsiteX8" fmla="*/ 2624228 w 2932379"/>
                <a:gd name="connsiteY8" fmla="*/ 661930 h 661930"/>
                <a:gd name="connsiteX9" fmla="*/ 2601414 w 2932379"/>
                <a:gd name="connsiteY9" fmla="*/ 661930 h 661930"/>
                <a:gd name="connsiteX10" fmla="*/ 330965 w 2932379"/>
                <a:gd name="connsiteY10" fmla="*/ 661930 h 661930"/>
                <a:gd name="connsiteX11" fmla="*/ 0 w 2932379"/>
                <a:gd name="connsiteY11" fmla="*/ 330965 h 661930"/>
                <a:gd name="connsiteX12" fmla="*/ 330965 w 2932379"/>
                <a:gd name="connsiteY12" fmla="*/ 0 h 6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2379" h="661930">
                  <a:moveTo>
                    <a:pt x="330965" y="0"/>
                  </a:moveTo>
                  <a:lnTo>
                    <a:pt x="2601414" y="0"/>
                  </a:lnTo>
                  <a:lnTo>
                    <a:pt x="2624228" y="0"/>
                  </a:lnTo>
                  <a:lnTo>
                    <a:pt x="2624228" y="2300"/>
                  </a:lnTo>
                  <a:lnTo>
                    <a:pt x="2668115" y="6724"/>
                  </a:lnTo>
                  <a:cubicBezTo>
                    <a:pt x="2818930" y="37585"/>
                    <a:pt x="2932379" y="171026"/>
                    <a:pt x="2932379" y="330965"/>
                  </a:cubicBezTo>
                  <a:cubicBezTo>
                    <a:pt x="2932379" y="490904"/>
                    <a:pt x="2818930" y="624345"/>
                    <a:pt x="2668115" y="655206"/>
                  </a:cubicBezTo>
                  <a:lnTo>
                    <a:pt x="2624228" y="659630"/>
                  </a:lnTo>
                  <a:lnTo>
                    <a:pt x="2624228" y="661930"/>
                  </a:lnTo>
                  <a:lnTo>
                    <a:pt x="2601414" y="661930"/>
                  </a:lnTo>
                  <a:lnTo>
                    <a:pt x="330965" y="661930"/>
                  </a:lnTo>
                  <a:cubicBezTo>
                    <a:pt x="148178" y="661930"/>
                    <a:pt x="0" y="513752"/>
                    <a:pt x="0" y="330965"/>
                  </a:cubicBezTo>
                  <a:cubicBezTo>
                    <a:pt x="0" y="148178"/>
                    <a:pt x="148178" y="0"/>
                    <a:pt x="33096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21" name="椭圆 77" descr="KSO_WM_UNIT_INDEX=1_19&amp;KSO_WM_UNIT_TYPE=n_i&amp;KSO_WM_UNIT_ID=wpsdiag20161034_4*n_i*1_19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FILL_TYPE=1"/>
            <p:cNvSpPr/>
            <p:nvPr/>
          </p:nvSpPr>
          <p:spPr>
            <a:xfrm>
              <a:off x="5668" y="4046"/>
              <a:ext cx="885" cy="84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4" name="矩形 83" descr="KSO_WM_UNIT_INDEX=1_23&amp;KSO_WM_UNIT_TYPE=n_i&amp;KSO_WM_UNIT_ID=wpsdiag20161034_4*n_i*1_23&amp;KSO_WM_UNIT_LAYERLEVEL=1_1&amp;KSO_WM_UNIT_CLEAR=1&amp;KSO_WM_TAG_VERSION=1.0&amp;KSO_WM_BEAUTIFY_FLAG=#wm#&amp;KSO_WM_TEMPLATE_CATEGORY=wpsdiag&amp;KSO_WM_TEMPLATE_INDEX=20161034&amp;KSO_WM_SLIDE_ITEM_CNT=4&amp;KSO_WM_DIAGRAM_GROUP_CODE=n1_1&amp;KSO_WM_UNIT_TEXT_FILL_FORE_SCHEMECOLOR_INDEX=5&amp;KSO_WM_UNIT_TEXT_FILL_TYPE=1"/>
            <p:cNvSpPr/>
            <p:nvPr/>
          </p:nvSpPr>
          <p:spPr>
            <a:xfrm>
              <a:off x="5668" y="4062"/>
              <a:ext cx="1079" cy="8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00" b="1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b</a:t>
              </a:r>
            </a:p>
          </p:txBody>
        </p:sp>
        <p:sp>
          <p:nvSpPr>
            <p:cNvPr id="3" name="矩形 84" descr="KSO_WM_UNIT_INDEX=1_2_2&amp;KSO_WM_UNIT_TYPE=n_h_f&amp;KSO_WM_UNIT_ID=wpsdiag20161034_4*n_h_f*1_2_2&amp;KSO_WM_UNIT_LAYERLEVEL=1_1_1&amp;KSO_WM_UNIT_HIGHLIGHT=0&amp;KSO_WM_UNIT_CLEAR=0&amp;KSO_WM_UNIT_COMPATIBLE=0&amp;KSO_WM_UNIT_PRESET_TEXT=此处编辑文本&amp;KSO_WM_UNIT_VALUE=6&amp;KSO_WM_TAG_VERSION=1.0&amp;KSO_WM_BEAUTIFY_FLAG=#wm#&amp;KSO_WM_TEMPLATE_CATEGORY=wpsdiag&amp;KSO_WM_TEMPLATE_INDEX=20161034&amp;KSO_WM_SLIDE_ITEM_CNT=4&amp;KSO_WM_DIAGRAM_GROUP_CODE=n1_1&amp;KSO_WM_UNIT_TEXT_FILL_FORE_SCHEMECOLOR_INDEX=12&amp;KSO_WM_UNIT_TEXT_FILL_TYPE=1"/>
            <p:cNvSpPr/>
            <p:nvPr/>
          </p:nvSpPr>
          <p:spPr>
            <a:xfrm>
              <a:off x="6900" y="4177"/>
              <a:ext cx="11059" cy="5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can predict success</a:t>
              </a:r>
              <a:endParaRPr lang="en-US" altLang="zh-CN" sz="3600" b="1" kern="0" dirty="0">
                <a:solidFill>
                  <a:srgbClr val="00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526155" y="3928745"/>
            <a:ext cx="7514590" cy="863600"/>
            <a:chOff x="5553" y="6187"/>
            <a:chExt cx="11834" cy="1360"/>
          </a:xfrm>
        </p:grpSpPr>
        <p:sp>
          <p:nvSpPr>
            <p:cNvPr id="18" name="任意多边形: 形状 74" descr="KSO_WM_UNIT_INDEX=1_16&amp;KSO_WM_UNIT_TYPE=n_i&amp;KSO_WM_UNIT_ID=wpsdiag20161034_4*n_i*1_16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7&amp;KSO_WM_UNIT_FILL_BACK_SCHEMECOLOR_INDEX=0&amp;KSO_WM_UNIT_FILL_TYPE=1"/>
            <p:cNvSpPr/>
            <p:nvPr/>
          </p:nvSpPr>
          <p:spPr>
            <a:xfrm>
              <a:off x="5553" y="6187"/>
              <a:ext cx="11834" cy="1360"/>
            </a:xfrm>
            <a:custGeom>
              <a:avLst/>
              <a:gdLst>
                <a:gd name="connsiteX0" fmla="*/ 330965 w 2932379"/>
                <a:gd name="connsiteY0" fmla="*/ 0 h 661930"/>
                <a:gd name="connsiteX1" fmla="*/ 2601414 w 2932379"/>
                <a:gd name="connsiteY1" fmla="*/ 0 h 661930"/>
                <a:gd name="connsiteX2" fmla="*/ 2624228 w 2932379"/>
                <a:gd name="connsiteY2" fmla="*/ 0 h 661930"/>
                <a:gd name="connsiteX3" fmla="*/ 2624228 w 2932379"/>
                <a:gd name="connsiteY3" fmla="*/ 2300 h 661930"/>
                <a:gd name="connsiteX4" fmla="*/ 2668115 w 2932379"/>
                <a:gd name="connsiteY4" fmla="*/ 6724 h 661930"/>
                <a:gd name="connsiteX5" fmla="*/ 2932379 w 2932379"/>
                <a:gd name="connsiteY5" fmla="*/ 330965 h 661930"/>
                <a:gd name="connsiteX6" fmla="*/ 2668115 w 2932379"/>
                <a:gd name="connsiteY6" fmla="*/ 655206 h 661930"/>
                <a:gd name="connsiteX7" fmla="*/ 2624228 w 2932379"/>
                <a:gd name="connsiteY7" fmla="*/ 659630 h 661930"/>
                <a:gd name="connsiteX8" fmla="*/ 2624228 w 2932379"/>
                <a:gd name="connsiteY8" fmla="*/ 661930 h 661930"/>
                <a:gd name="connsiteX9" fmla="*/ 2601414 w 2932379"/>
                <a:gd name="connsiteY9" fmla="*/ 661930 h 661930"/>
                <a:gd name="connsiteX10" fmla="*/ 330965 w 2932379"/>
                <a:gd name="connsiteY10" fmla="*/ 661930 h 661930"/>
                <a:gd name="connsiteX11" fmla="*/ 0 w 2932379"/>
                <a:gd name="connsiteY11" fmla="*/ 330965 h 661930"/>
                <a:gd name="connsiteX12" fmla="*/ 330965 w 2932379"/>
                <a:gd name="connsiteY12" fmla="*/ 0 h 6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2379" h="661930">
                  <a:moveTo>
                    <a:pt x="330965" y="0"/>
                  </a:moveTo>
                  <a:lnTo>
                    <a:pt x="2601414" y="0"/>
                  </a:lnTo>
                  <a:lnTo>
                    <a:pt x="2624228" y="0"/>
                  </a:lnTo>
                  <a:lnTo>
                    <a:pt x="2624228" y="2300"/>
                  </a:lnTo>
                  <a:lnTo>
                    <a:pt x="2668115" y="6724"/>
                  </a:lnTo>
                  <a:cubicBezTo>
                    <a:pt x="2818930" y="37585"/>
                    <a:pt x="2932379" y="171026"/>
                    <a:pt x="2932379" y="330965"/>
                  </a:cubicBezTo>
                  <a:cubicBezTo>
                    <a:pt x="2932379" y="490904"/>
                    <a:pt x="2818930" y="624345"/>
                    <a:pt x="2668115" y="655206"/>
                  </a:cubicBezTo>
                  <a:lnTo>
                    <a:pt x="2624228" y="659630"/>
                  </a:lnTo>
                  <a:lnTo>
                    <a:pt x="2624228" y="661930"/>
                  </a:lnTo>
                  <a:lnTo>
                    <a:pt x="2601414" y="661930"/>
                  </a:lnTo>
                  <a:lnTo>
                    <a:pt x="330965" y="661930"/>
                  </a:lnTo>
                  <a:cubicBezTo>
                    <a:pt x="148178" y="661930"/>
                    <a:pt x="0" y="513752"/>
                    <a:pt x="0" y="330965"/>
                  </a:cubicBezTo>
                  <a:cubicBezTo>
                    <a:pt x="0" y="148178"/>
                    <a:pt x="148178" y="0"/>
                    <a:pt x="330965" y="0"/>
                  </a:cubicBezTo>
                  <a:close/>
                </a:path>
              </a:pathLst>
            </a:custGeom>
            <a:solidFill>
              <a:srgbClr val="6BC3E3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grpSp>
          <p:nvGrpSpPr>
            <p:cNvPr id="33" name="组合 32"/>
            <p:cNvGrpSpPr/>
            <p:nvPr/>
          </p:nvGrpSpPr>
          <p:grpSpPr>
            <a:xfrm>
              <a:off x="5778" y="6286"/>
              <a:ext cx="9667" cy="1016"/>
              <a:chOff x="5778" y="6286"/>
              <a:chExt cx="9667" cy="1016"/>
            </a:xfrm>
          </p:grpSpPr>
          <p:sp>
            <p:nvSpPr>
              <p:cNvPr id="22" name="椭圆 78" descr="KSO_WM_UNIT_INDEX=1_20&amp;KSO_WM_UNIT_TYPE=n_i&amp;KSO_WM_UNIT_ID=wpsdiag20161034_4*n_i*1_20&amp;KSO_WM_UNIT_LAYERLEVEL=1_1&amp;KSO_WM_UNIT_CLEAR=1&amp;KSO_WM_TAG_VERSION=1.0&amp;KSO_WM_BEAUTIFY_FLAG=#wm#&amp;KSO_WM_TEMPLATE_CATEGORY=wpsdiag&amp;KSO_WM_TEMPLATE_INDEX=20161034&amp;KSO_WM_SLIDE_ITEM_CNT=4&amp;KSO_WM_DIAGRAM_GROUP_CODE=n1_1&amp;KSO_WM_UNIT_FILL_FORE_SCHEMECOLOR_INDEX=0&amp;KSO_WM_UNIT_FILL_BACK_SCHEMECOLOR_INDEX=0&amp;KSO_WM_UNIT_FILL_TYPE=1"/>
              <p:cNvSpPr/>
              <p:nvPr/>
            </p:nvSpPr>
            <p:spPr>
              <a:xfrm>
                <a:off x="5778" y="6286"/>
                <a:ext cx="1119" cy="101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48" name="矩形 85" descr="KSO_WM_UNIT_INDEX=1_24&amp;KSO_WM_UNIT_TYPE=n_i&amp;KSO_WM_UNIT_ID=wpsdiag20161034_4*n_i*1_24&amp;KSO_WM_UNIT_LAYERLEVEL=1_1&amp;KSO_WM_UNIT_CLEAR=1&amp;KSO_WM_TAG_VERSION=1.0&amp;KSO_WM_BEAUTIFY_FLAG=#wm#&amp;KSO_WM_TEMPLATE_CATEGORY=wpsdiag&amp;KSO_WM_TEMPLATE_INDEX=20161034&amp;KSO_WM_SLIDE_ITEM_CNT=4&amp;KSO_WM_DIAGRAM_GROUP_CODE=n1_1&amp;KSO_WM_UNIT_TEXT_FILL_FORE_SCHEMECOLOR_INDEX=6&amp;KSO_WM_UNIT_TEXT_FILL_TYPE=1"/>
              <p:cNvSpPr/>
              <p:nvPr/>
            </p:nvSpPr>
            <p:spPr>
              <a:xfrm>
                <a:off x="5939" y="6479"/>
                <a:ext cx="1081" cy="82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600" b="1" kern="12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  <a:sym typeface="Times New Roman" panose="02020603050405020304"/>
                  </a:rPr>
                  <a:t>1</a:t>
                </a:r>
              </a:p>
            </p:txBody>
          </p:sp>
          <p:sp>
            <p:nvSpPr>
              <p:cNvPr id="29" name="矩形 84" descr="KSO_WM_UNIT_INDEX=1_2_2&amp;KSO_WM_UNIT_TYPE=n_h_f&amp;KSO_WM_UNIT_ID=wpsdiag20161034_4*n_h_f*1_2_2&amp;KSO_WM_UNIT_LAYERLEVEL=1_1_1&amp;KSO_WM_UNIT_HIGHLIGHT=0&amp;KSO_WM_UNIT_CLEAR=0&amp;KSO_WM_UNIT_COMPATIBLE=0&amp;KSO_WM_UNIT_PRESET_TEXT=此处编辑文本&amp;KSO_WM_UNIT_VALUE=6&amp;KSO_WM_TAG_VERSION=1.0&amp;KSO_WM_BEAUTIFY_FLAG=#wm#&amp;KSO_WM_TEMPLATE_CATEGORY=wpsdiag&amp;KSO_WM_TEMPLATE_INDEX=20161034&amp;KSO_WM_SLIDE_ITEM_CNT=4&amp;KSO_WM_DIAGRAM_GROUP_CODE=n1_1&amp;KSO_WM_UNIT_TEXT_FILL_FORE_SCHEMECOLOR_INDEX=12&amp;KSO_WM_UNIT_TEXT_FILL_TYPE=1"/>
              <p:cNvSpPr/>
              <p:nvPr/>
            </p:nvSpPr>
            <p:spPr>
              <a:xfrm>
                <a:off x="7495" y="6569"/>
                <a:ext cx="7950" cy="58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6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  <a:sym typeface="Times New Roman" panose="02020603050405020304"/>
                  </a:rPr>
                  <a:t>h</a:t>
                </a:r>
                <a:r>
                  <a:rPr lang="en-US" altLang="zh-CN" sz="36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  <a:sym typeface="Times New Roman" panose="02020603050405020304"/>
                  </a:rPr>
                  <a:t>ave </a:t>
                </a:r>
                <a:r>
                  <a:rPr lang="en-US" altLang="zh-CN" sz="36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  <a:sym typeface="Times New Roman" panose="02020603050405020304"/>
                  </a:rPr>
                  <a:t>a gift of sight</a:t>
                </a:r>
                <a:endParaRPr lang="en-US" altLang="zh-CN" sz="3600" b="1" kern="0" dirty="0">
                  <a:solidFill>
                    <a:srgbClr val="000000"/>
                  </a:solidFill>
                  <a:latin typeface="Times New Roman" panose="02020603050405020304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</p:grpSp>
      </p:grpSp>
      <p:sp>
        <p:nvSpPr>
          <p:cNvPr id="135" name=" 135"/>
          <p:cNvSpPr/>
          <p:nvPr/>
        </p:nvSpPr>
        <p:spPr>
          <a:xfrm rot="3600000">
            <a:off x="5267960" y="2659380"/>
            <a:ext cx="2289810" cy="54864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8" name=" 135"/>
          <p:cNvSpPr/>
          <p:nvPr/>
        </p:nvSpPr>
        <p:spPr>
          <a:xfrm rot="6720000">
            <a:off x="6790055" y="3238500"/>
            <a:ext cx="959485" cy="54864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807575" y="4869180"/>
            <a:ext cx="2145030" cy="1942465"/>
            <a:chOff x="15292" y="7625"/>
            <a:chExt cx="3378" cy="3059"/>
          </a:xfrm>
        </p:grpSpPr>
        <p:sp>
          <p:nvSpPr>
            <p:cNvPr id="2050" name=" 2050"/>
            <p:cNvSpPr/>
            <p:nvPr/>
          </p:nvSpPr>
          <p:spPr bwMode="auto">
            <a:xfrm>
              <a:off x="16837" y="9277"/>
              <a:ext cx="1407" cy="1407"/>
            </a:xfrm>
            <a:custGeom>
              <a:avLst/>
              <a:gdLst/>
              <a:ahLst/>
              <a:cxnLst/>
              <a:rect l="0" t="0" r="r" b="b"/>
              <a:pathLst>
                <a:path w="1646238" h="2433638">
                  <a:moveTo>
                    <a:pt x="577732" y="161925"/>
                  </a:moveTo>
                  <a:lnTo>
                    <a:pt x="586070" y="162719"/>
                  </a:lnTo>
                  <a:lnTo>
                    <a:pt x="593614" y="163910"/>
                  </a:lnTo>
                  <a:lnTo>
                    <a:pt x="597585" y="164703"/>
                  </a:lnTo>
                  <a:lnTo>
                    <a:pt x="601953" y="165894"/>
                  </a:lnTo>
                  <a:lnTo>
                    <a:pt x="605526" y="167482"/>
                  </a:lnTo>
                  <a:lnTo>
                    <a:pt x="609100" y="169069"/>
                  </a:lnTo>
                  <a:lnTo>
                    <a:pt x="612674" y="171053"/>
                  </a:lnTo>
                  <a:lnTo>
                    <a:pt x="616247" y="173435"/>
                  </a:lnTo>
                  <a:lnTo>
                    <a:pt x="619821" y="176610"/>
                  </a:lnTo>
                  <a:lnTo>
                    <a:pt x="623394" y="179388"/>
                  </a:lnTo>
                  <a:lnTo>
                    <a:pt x="626968" y="182563"/>
                  </a:lnTo>
                  <a:lnTo>
                    <a:pt x="630145" y="186135"/>
                  </a:lnTo>
                  <a:lnTo>
                    <a:pt x="633321" y="190103"/>
                  </a:lnTo>
                  <a:lnTo>
                    <a:pt x="636498" y="194469"/>
                  </a:lnTo>
                  <a:lnTo>
                    <a:pt x="639674" y="199232"/>
                  </a:lnTo>
                  <a:lnTo>
                    <a:pt x="642454" y="204788"/>
                  </a:lnTo>
                  <a:lnTo>
                    <a:pt x="645233" y="210344"/>
                  </a:lnTo>
                  <a:lnTo>
                    <a:pt x="648013" y="216297"/>
                  </a:lnTo>
                  <a:lnTo>
                    <a:pt x="650792" y="222647"/>
                  </a:lnTo>
                  <a:lnTo>
                    <a:pt x="653969" y="229394"/>
                  </a:lnTo>
                  <a:lnTo>
                    <a:pt x="656351" y="237332"/>
                  </a:lnTo>
                  <a:lnTo>
                    <a:pt x="658733" y="245269"/>
                  </a:lnTo>
                  <a:lnTo>
                    <a:pt x="838208" y="927100"/>
                  </a:lnTo>
                  <a:lnTo>
                    <a:pt x="840193" y="928291"/>
                  </a:lnTo>
                  <a:lnTo>
                    <a:pt x="841781" y="933450"/>
                  </a:lnTo>
                  <a:lnTo>
                    <a:pt x="899356" y="921941"/>
                  </a:lnTo>
                  <a:lnTo>
                    <a:pt x="911665" y="922338"/>
                  </a:lnTo>
                  <a:lnTo>
                    <a:pt x="923180" y="923529"/>
                  </a:lnTo>
                  <a:lnTo>
                    <a:pt x="935489" y="924719"/>
                  </a:lnTo>
                  <a:lnTo>
                    <a:pt x="946607" y="926704"/>
                  </a:lnTo>
                  <a:lnTo>
                    <a:pt x="957725" y="929482"/>
                  </a:lnTo>
                  <a:lnTo>
                    <a:pt x="969240" y="932657"/>
                  </a:lnTo>
                  <a:lnTo>
                    <a:pt x="979960" y="936229"/>
                  </a:lnTo>
                  <a:lnTo>
                    <a:pt x="991078" y="939800"/>
                  </a:lnTo>
                  <a:lnTo>
                    <a:pt x="1001402" y="944166"/>
                  </a:lnTo>
                  <a:lnTo>
                    <a:pt x="1011726" y="948929"/>
                  </a:lnTo>
                  <a:lnTo>
                    <a:pt x="1022049" y="954485"/>
                  </a:lnTo>
                  <a:lnTo>
                    <a:pt x="1031976" y="960438"/>
                  </a:lnTo>
                  <a:lnTo>
                    <a:pt x="1041506" y="966788"/>
                  </a:lnTo>
                  <a:lnTo>
                    <a:pt x="1051432" y="973535"/>
                  </a:lnTo>
                  <a:lnTo>
                    <a:pt x="1060565" y="980679"/>
                  </a:lnTo>
                  <a:lnTo>
                    <a:pt x="1069697" y="988616"/>
                  </a:lnTo>
                  <a:lnTo>
                    <a:pt x="1076050" y="994172"/>
                  </a:lnTo>
                  <a:lnTo>
                    <a:pt x="1081212" y="999729"/>
                  </a:lnTo>
                  <a:lnTo>
                    <a:pt x="1086374" y="1005682"/>
                  </a:lnTo>
                  <a:lnTo>
                    <a:pt x="1090345" y="1012032"/>
                  </a:lnTo>
                  <a:lnTo>
                    <a:pt x="1126478" y="1071960"/>
                  </a:lnTo>
                  <a:lnTo>
                    <a:pt x="1183258" y="1074341"/>
                  </a:lnTo>
                  <a:lnTo>
                    <a:pt x="1184847" y="1075532"/>
                  </a:lnTo>
                  <a:lnTo>
                    <a:pt x="1199538" y="1077913"/>
                  </a:lnTo>
                  <a:lnTo>
                    <a:pt x="1214230" y="1081088"/>
                  </a:lnTo>
                  <a:lnTo>
                    <a:pt x="1228524" y="1085057"/>
                  </a:lnTo>
                  <a:lnTo>
                    <a:pt x="1242818" y="1089422"/>
                  </a:lnTo>
                  <a:lnTo>
                    <a:pt x="1256716" y="1094582"/>
                  </a:lnTo>
                  <a:lnTo>
                    <a:pt x="1271010" y="1100932"/>
                  </a:lnTo>
                  <a:lnTo>
                    <a:pt x="1284510" y="1106885"/>
                  </a:lnTo>
                  <a:lnTo>
                    <a:pt x="1298011" y="1114029"/>
                  </a:lnTo>
                  <a:lnTo>
                    <a:pt x="1310717" y="1121172"/>
                  </a:lnTo>
                  <a:lnTo>
                    <a:pt x="1323820" y="1129507"/>
                  </a:lnTo>
                  <a:lnTo>
                    <a:pt x="1336129" y="1137444"/>
                  </a:lnTo>
                  <a:lnTo>
                    <a:pt x="1348041" y="1146175"/>
                  </a:lnTo>
                  <a:lnTo>
                    <a:pt x="1359953" y="1155700"/>
                  </a:lnTo>
                  <a:lnTo>
                    <a:pt x="1371071" y="1165225"/>
                  </a:lnTo>
                  <a:lnTo>
                    <a:pt x="1381792" y="1175147"/>
                  </a:lnTo>
                  <a:lnTo>
                    <a:pt x="1392115" y="1185863"/>
                  </a:lnTo>
                  <a:lnTo>
                    <a:pt x="1408792" y="1204119"/>
                  </a:lnTo>
                  <a:lnTo>
                    <a:pt x="1424278" y="1223566"/>
                  </a:lnTo>
                  <a:lnTo>
                    <a:pt x="1439763" y="1243410"/>
                  </a:lnTo>
                  <a:lnTo>
                    <a:pt x="1454058" y="1263254"/>
                  </a:lnTo>
                  <a:lnTo>
                    <a:pt x="1467955" y="1283891"/>
                  </a:lnTo>
                  <a:lnTo>
                    <a:pt x="1480264" y="1305322"/>
                  </a:lnTo>
                  <a:lnTo>
                    <a:pt x="1492970" y="1327150"/>
                  </a:lnTo>
                  <a:lnTo>
                    <a:pt x="1504088" y="1348582"/>
                  </a:lnTo>
                  <a:lnTo>
                    <a:pt x="1505279" y="1351360"/>
                  </a:lnTo>
                  <a:lnTo>
                    <a:pt x="1506471" y="1352154"/>
                  </a:lnTo>
                  <a:lnTo>
                    <a:pt x="1508059" y="1352550"/>
                  </a:lnTo>
                  <a:lnTo>
                    <a:pt x="1518780" y="1353344"/>
                  </a:lnTo>
                  <a:lnTo>
                    <a:pt x="1528309" y="1355329"/>
                  </a:lnTo>
                  <a:lnTo>
                    <a:pt x="1537839" y="1357710"/>
                  </a:lnTo>
                  <a:lnTo>
                    <a:pt x="1546971" y="1360885"/>
                  </a:lnTo>
                  <a:lnTo>
                    <a:pt x="1555707" y="1364457"/>
                  </a:lnTo>
                  <a:lnTo>
                    <a:pt x="1563648" y="1368822"/>
                  </a:lnTo>
                  <a:lnTo>
                    <a:pt x="1571590" y="1373982"/>
                  </a:lnTo>
                  <a:lnTo>
                    <a:pt x="1578737" y="1379935"/>
                  </a:lnTo>
                  <a:lnTo>
                    <a:pt x="1585487" y="1385888"/>
                  </a:lnTo>
                  <a:lnTo>
                    <a:pt x="1591840" y="1392238"/>
                  </a:lnTo>
                  <a:lnTo>
                    <a:pt x="1597796" y="1398985"/>
                  </a:lnTo>
                  <a:lnTo>
                    <a:pt x="1603752" y="1406525"/>
                  </a:lnTo>
                  <a:lnTo>
                    <a:pt x="1608914" y="1413669"/>
                  </a:lnTo>
                  <a:lnTo>
                    <a:pt x="1613678" y="1421607"/>
                  </a:lnTo>
                  <a:lnTo>
                    <a:pt x="1618046" y="1429544"/>
                  </a:lnTo>
                  <a:lnTo>
                    <a:pt x="1622017" y="1437879"/>
                  </a:lnTo>
                  <a:lnTo>
                    <a:pt x="1625988" y="1446213"/>
                  </a:lnTo>
                  <a:lnTo>
                    <a:pt x="1629561" y="1454547"/>
                  </a:lnTo>
                  <a:lnTo>
                    <a:pt x="1632738" y="1463279"/>
                  </a:lnTo>
                  <a:lnTo>
                    <a:pt x="1635517" y="1471613"/>
                  </a:lnTo>
                  <a:lnTo>
                    <a:pt x="1637900" y="1479947"/>
                  </a:lnTo>
                  <a:lnTo>
                    <a:pt x="1639885" y="1488282"/>
                  </a:lnTo>
                  <a:lnTo>
                    <a:pt x="1641473" y="1497013"/>
                  </a:lnTo>
                  <a:lnTo>
                    <a:pt x="1643062" y="1504950"/>
                  </a:lnTo>
                  <a:lnTo>
                    <a:pt x="1644253" y="1512491"/>
                  </a:lnTo>
                  <a:lnTo>
                    <a:pt x="1645047" y="1520429"/>
                  </a:lnTo>
                  <a:lnTo>
                    <a:pt x="1645841" y="1527969"/>
                  </a:lnTo>
                  <a:lnTo>
                    <a:pt x="1646238" y="1534716"/>
                  </a:lnTo>
                  <a:lnTo>
                    <a:pt x="1646238" y="1541463"/>
                  </a:lnTo>
                  <a:lnTo>
                    <a:pt x="1646238" y="1548210"/>
                  </a:lnTo>
                  <a:lnTo>
                    <a:pt x="1645841" y="1553766"/>
                  </a:lnTo>
                  <a:lnTo>
                    <a:pt x="1645444" y="1558925"/>
                  </a:lnTo>
                  <a:lnTo>
                    <a:pt x="1643458" y="1570832"/>
                  </a:lnTo>
                  <a:lnTo>
                    <a:pt x="1642267" y="1583532"/>
                  </a:lnTo>
                  <a:lnTo>
                    <a:pt x="1641473" y="1595835"/>
                  </a:lnTo>
                  <a:lnTo>
                    <a:pt x="1640679" y="1608535"/>
                  </a:lnTo>
                  <a:lnTo>
                    <a:pt x="1634723" y="1749029"/>
                  </a:lnTo>
                  <a:lnTo>
                    <a:pt x="1628370" y="1889126"/>
                  </a:lnTo>
                  <a:lnTo>
                    <a:pt x="1627973" y="1902222"/>
                  </a:lnTo>
                  <a:lnTo>
                    <a:pt x="1626385" y="1915716"/>
                  </a:lnTo>
                  <a:lnTo>
                    <a:pt x="1625194" y="1928416"/>
                  </a:lnTo>
                  <a:lnTo>
                    <a:pt x="1623208" y="1941910"/>
                  </a:lnTo>
                  <a:lnTo>
                    <a:pt x="1621223" y="1954610"/>
                  </a:lnTo>
                  <a:lnTo>
                    <a:pt x="1618840" y="1968104"/>
                  </a:lnTo>
                  <a:lnTo>
                    <a:pt x="1616061" y="1980804"/>
                  </a:lnTo>
                  <a:lnTo>
                    <a:pt x="1612884" y="1993504"/>
                  </a:lnTo>
                  <a:lnTo>
                    <a:pt x="1604546" y="2026444"/>
                  </a:lnTo>
                  <a:lnTo>
                    <a:pt x="1595414" y="2058988"/>
                  </a:lnTo>
                  <a:lnTo>
                    <a:pt x="1586281" y="2091532"/>
                  </a:lnTo>
                  <a:lnTo>
                    <a:pt x="1577148" y="2123679"/>
                  </a:lnTo>
                  <a:lnTo>
                    <a:pt x="1579134" y="2125663"/>
                  </a:lnTo>
                  <a:lnTo>
                    <a:pt x="1617252" y="2294732"/>
                  </a:lnTo>
                  <a:lnTo>
                    <a:pt x="1571590" y="2303463"/>
                  </a:lnTo>
                  <a:lnTo>
                    <a:pt x="1487411" y="2318147"/>
                  </a:lnTo>
                  <a:lnTo>
                    <a:pt x="1251951" y="2359026"/>
                  </a:lnTo>
                  <a:lnTo>
                    <a:pt x="1000608" y="2402285"/>
                  </a:lnTo>
                  <a:lnTo>
                    <a:pt x="897370" y="2420541"/>
                  </a:lnTo>
                  <a:lnTo>
                    <a:pt x="824310" y="2433638"/>
                  </a:lnTo>
                  <a:lnTo>
                    <a:pt x="785398" y="2236391"/>
                  </a:lnTo>
                  <a:lnTo>
                    <a:pt x="781030" y="2228851"/>
                  </a:lnTo>
                  <a:lnTo>
                    <a:pt x="776662" y="2221707"/>
                  </a:lnTo>
                  <a:lnTo>
                    <a:pt x="771897" y="2214563"/>
                  </a:lnTo>
                  <a:lnTo>
                    <a:pt x="767133" y="2207816"/>
                  </a:lnTo>
                  <a:lnTo>
                    <a:pt x="761574" y="2201069"/>
                  </a:lnTo>
                  <a:lnTo>
                    <a:pt x="756015" y="2194719"/>
                  </a:lnTo>
                  <a:lnTo>
                    <a:pt x="750456" y="2188369"/>
                  </a:lnTo>
                  <a:lnTo>
                    <a:pt x="744897" y="2182416"/>
                  </a:lnTo>
                  <a:lnTo>
                    <a:pt x="738544" y="2176463"/>
                  </a:lnTo>
                  <a:lnTo>
                    <a:pt x="732191" y="2170907"/>
                  </a:lnTo>
                  <a:lnTo>
                    <a:pt x="725441" y="2165351"/>
                  </a:lnTo>
                  <a:lnTo>
                    <a:pt x="719088" y="2159794"/>
                  </a:lnTo>
                  <a:lnTo>
                    <a:pt x="711940" y="2155032"/>
                  </a:lnTo>
                  <a:lnTo>
                    <a:pt x="704396" y="2149873"/>
                  </a:lnTo>
                  <a:lnTo>
                    <a:pt x="697249" y="2145507"/>
                  </a:lnTo>
                  <a:lnTo>
                    <a:pt x="689705" y="2141141"/>
                  </a:lnTo>
                  <a:lnTo>
                    <a:pt x="678984" y="2135585"/>
                  </a:lnTo>
                  <a:lnTo>
                    <a:pt x="668660" y="2130029"/>
                  </a:lnTo>
                  <a:lnTo>
                    <a:pt x="648807" y="2118519"/>
                  </a:lnTo>
                  <a:lnTo>
                    <a:pt x="630145" y="2106216"/>
                  </a:lnTo>
                  <a:lnTo>
                    <a:pt x="611482" y="2093119"/>
                  </a:lnTo>
                  <a:lnTo>
                    <a:pt x="593217" y="2080022"/>
                  </a:lnTo>
                  <a:lnTo>
                    <a:pt x="576144" y="2065735"/>
                  </a:lnTo>
                  <a:lnTo>
                    <a:pt x="559070" y="2051447"/>
                  </a:lnTo>
                  <a:lnTo>
                    <a:pt x="543187" y="2035969"/>
                  </a:lnTo>
                  <a:lnTo>
                    <a:pt x="526907" y="2020491"/>
                  </a:lnTo>
                  <a:lnTo>
                    <a:pt x="511422" y="2004616"/>
                  </a:lnTo>
                  <a:lnTo>
                    <a:pt x="496333" y="1988344"/>
                  </a:lnTo>
                  <a:lnTo>
                    <a:pt x="481245" y="1971676"/>
                  </a:lnTo>
                  <a:lnTo>
                    <a:pt x="466951" y="1954610"/>
                  </a:lnTo>
                  <a:lnTo>
                    <a:pt x="452259" y="1937147"/>
                  </a:lnTo>
                  <a:lnTo>
                    <a:pt x="424067" y="1902222"/>
                  </a:lnTo>
                  <a:lnTo>
                    <a:pt x="418111" y="1894285"/>
                  </a:lnTo>
                  <a:lnTo>
                    <a:pt x="412552" y="1886744"/>
                  </a:lnTo>
                  <a:lnTo>
                    <a:pt x="401435" y="1870472"/>
                  </a:lnTo>
                  <a:lnTo>
                    <a:pt x="391508" y="1853804"/>
                  </a:lnTo>
                  <a:lnTo>
                    <a:pt x="381978" y="1837532"/>
                  </a:lnTo>
                  <a:lnTo>
                    <a:pt x="372846" y="1820069"/>
                  </a:lnTo>
                  <a:lnTo>
                    <a:pt x="364110" y="1803401"/>
                  </a:lnTo>
                  <a:lnTo>
                    <a:pt x="356169" y="1785541"/>
                  </a:lnTo>
                  <a:lnTo>
                    <a:pt x="348228" y="1768079"/>
                  </a:lnTo>
                  <a:lnTo>
                    <a:pt x="332345" y="1733551"/>
                  </a:lnTo>
                  <a:lnTo>
                    <a:pt x="324404" y="1716485"/>
                  </a:lnTo>
                  <a:lnTo>
                    <a:pt x="316065" y="1699022"/>
                  </a:lnTo>
                  <a:lnTo>
                    <a:pt x="307727" y="1682354"/>
                  </a:lnTo>
                  <a:lnTo>
                    <a:pt x="298991" y="1666082"/>
                  </a:lnTo>
                  <a:lnTo>
                    <a:pt x="289462" y="1649413"/>
                  </a:lnTo>
                  <a:lnTo>
                    <a:pt x="279535" y="1633935"/>
                  </a:lnTo>
                  <a:lnTo>
                    <a:pt x="275962" y="1624410"/>
                  </a:lnTo>
                  <a:lnTo>
                    <a:pt x="271594" y="1614885"/>
                  </a:lnTo>
                  <a:lnTo>
                    <a:pt x="266829" y="1605360"/>
                  </a:lnTo>
                  <a:lnTo>
                    <a:pt x="261667" y="1595835"/>
                  </a:lnTo>
                  <a:lnTo>
                    <a:pt x="256505" y="1586310"/>
                  </a:lnTo>
                  <a:lnTo>
                    <a:pt x="250946" y="1577182"/>
                  </a:lnTo>
                  <a:lnTo>
                    <a:pt x="239431" y="1558132"/>
                  </a:lnTo>
                  <a:lnTo>
                    <a:pt x="227122" y="1539479"/>
                  </a:lnTo>
                  <a:lnTo>
                    <a:pt x="214813" y="1521619"/>
                  </a:lnTo>
                  <a:lnTo>
                    <a:pt x="190592" y="1486694"/>
                  </a:lnTo>
                  <a:lnTo>
                    <a:pt x="185827" y="1479154"/>
                  </a:lnTo>
                  <a:lnTo>
                    <a:pt x="181063" y="1470422"/>
                  </a:lnTo>
                  <a:lnTo>
                    <a:pt x="170342" y="1450579"/>
                  </a:lnTo>
                  <a:lnTo>
                    <a:pt x="164783" y="1441054"/>
                  </a:lnTo>
                  <a:lnTo>
                    <a:pt x="159224" y="1431132"/>
                  </a:lnTo>
                  <a:lnTo>
                    <a:pt x="156444" y="1427163"/>
                  </a:lnTo>
                  <a:lnTo>
                    <a:pt x="153268" y="1423194"/>
                  </a:lnTo>
                  <a:lnTo>
                    <a:pt x="149694" y="1419622"/>
                  </a:lnTo>
                  <a:lnTo>
                    <a:pt x="146518" y="1416447"/>
                  </a:lnTo>
                  <a:lnTo>
                    <a:pt x="143738" y="1413272"/>
                  </a:lnTo>
                  <a:lnTo>
                    <a:pt x="140959" y="1409304"/>
                  </a:lnTo>
                  <a:lnTo>
                    <a:pt x="138576" y="1404541"/>
                  </a:lnTo>
                  <a:lnTo>
                    <a:pt x="136591" y="1398985"/>
                  </a:lnTo>
                  <a:lnTo>
                    <a:pt x="134209" y="1393429"/>
                  </a:lnTo>
                  <a:lnTo>
                    <a:pt x="132620" y="1387475"/>
                  </a:lnTo>
                  <a:lnTo>
                    <a:pt x="129047" y="1373982"/>
                  </a:lnTo>
                  <a:lnTo>
                    <a:pt x="125870" y="1360488"/>
                  </a:lnTo>
                  <a:lnTo>
                    <a:pt x="122694" y="1346994"/>
                  </a:lnTo>
                  <a:lnTo>
                    <a:pt x="120311" y="1335485"/>
                  </a:lnTo>
                  <a:lnTo>
                    <a:pt x="117532" y="1325563"/>
                  </a:lnTo>
                  <a:lnTo>
                    <a:pt x="109194" y="1300560"/>
                  </a:lnTo>
                  <a:lnTo>
                    <a:pt x="100458" y="1276350"/>
                  </a:lnTo>
                  <a:lnTo>
                    <a:pt x="95296" y="1264047"/>
                  </a:lnTo>
                  <a:lnTo>
                    <a:pt x="90531" y="1252538"/>
                  </a:lnTo>
                  <a:lnTo>
                    <a:pt x="85767" y="1241425"/>
                  </a:lnTo>
                  <a:lnTo>
                    <a:pt x="80208" y="1229916"/>
                  </a:lnTo>
                  <a:lnTo>
                    <a:pt x="77031" y="1223566"/>
                  </a:lnTo>
                  <a:lnTo>
                    <a:pt x="73458" y="1217216"/>
                  </a:lnTo>
                  <a:lnTo>
                    <a:pt x="65119" y="1203722"/>
                  </a:lnTo>
                  <a:lnTo>
                    <a:pt x="55987" y="1190625"/>
                  </a:lnTo>
                  <a:lnTo>
                    <a:pt x="46457" y="1177132"/>
                  </a:lnTo>
                  <a:lnTo>
                    <a:pt x="26207" y="1150938"/>
                  </a:lnTo>
                  <a:lnTo>
                    <a:pt x="6353" y="1125538"/>
                  </a:lnTo>
                  <a:lnTo>
                    <a:pt x="3574" y="1121172"/>
                  </a:lnTo>
                  <a:lnTo>
                    <a:pt x="1589" y="1116410"/>
                  </a:lnTo>
                  <a:lnTo>
                    <a:pt x="397" y="1111250"/>
                  </a:lnTo>
                  <a:lnTo>
                    <a:pt x="0" y="1106091"/>
                  </a:lnTo>
                  <a:lnTo>
                    <a:pt x="0" y="1100535"/>
                  </a:lnTo>
                  <a:lnTo>
                    <a:pt x="794" y="1094582"/>
                  </a:lnTo>
                  <a:lnTo>
                    <a:pt x="1986" y="1088629"/>
                  </a:lnTo>
                  <a:lnTo>
                    <a:pt x="3574" y="1083072"/>
                  </a:lnTo>
                  <a:lnTo>
                    <a:pt x="5559" y="1077516"/>
                  </a:lnTo>
                  <a:lnTo>
                    <a:pt x="8339" y="1071960"/>
                  </a:lnTo>
                  <a:lnTo>
                    <a:pt x="11118" y="1066404"/>
                  </a:lnTo>
                  <a:lnTo>
                    <a:pt x="14295" y="1061641"/>
                  </a:lnTo>
                  <a:lnTo>
                    <a:pt x="17868" y="1056879"/>
                  </a:lnTo>
                  <a:lnTo>
                    <a:pt x="21045" y="1052910"/>
                  </a:lnTo>
                  <a:lnTo>
                    <a:pt x="24618" y="1048941"/>
                  </a:lnTo>
                  <a:lnTo>
                    <a:pt x="28192" y="1045766"/>
                  </a:lnTo>
                  <a:lnTo>
                    <a:pt x="33751" y="1041400"/>
                  </a:lnTo>
                  <a:lnTo>
                    <a:pt x="39310" y="1037432"/>
                  </a:lnTo>
                  <a:lnTo>
                    <a:pt x="45663" y="1034257"/>
                  </a:lnTo>
                  <a:lnTo>
                    <a:pt x="52016" y="1031479"/>
                  </a:lnTo>
                  <a:lnTo>
                    <a:pt x="58369" y="1029097"/>
                  </a:lnTo>
                  <a:lnTo>
                    <a:pt x="64722" y="1027113"/>
                  </a:lnTo>
                  <a:lnTo>
                    <a:pt x="71869" y="1025922"/>
                  </a:lnTo>
                  <a:lnTo>
                    <a:pt x="78619" y="1024732"/>
                  </a:lnTo>
                  <a:lnTo>
                    <a:pt x="85767" y="1023938"/>
                  </a:lnTo>
                  <a:lnTo>
                    <a:pt x="92517" y="1023541"/>
                  </a:lnTo>
                  <a:lnTo>
                    <a:pt x="100061" y="1023938"/>
                  </a:lnTo>
                  <a:lnTo>
                    <a:pt x="107208" y="1024335"/>
                  </a:lnTo>
                  <a:lnTo>
                    <a:pt x="114355" y="1024732"/>
                  </a:lnTo>
                  <a:lnTo>
                    <a:pt x="121503" y="1025922"/>
                  </a:lnTo>
                  <a:lnTo>
                    <a:pt x="129047" y="1027510"/>
                  </a:lnTo>
                  <a:lnTo>
                    <a:pt x="136194" y="1029097"/>
                  </a:lnTo>
                  <a:lnTo>
                    <a:pt x="143341" y="1031082"/>
                  </a:lnTo>
                  <a:lnTo>
                    <a:pt x="150488" y="1033066"/>
                  </a:lnTo>
                  <a:lnTo>
                    <a:pt x="157636" y="1035844"/>
                  </a:lnTo>
                  <a:lnTo>
                    <a:pt x="164783" y="1038622"/>
                  </a:lnTo>
                  <a:lnTo>
                    <a:pt x="171533" y="1041400"/>
                  </a:lnTo>
                  <a:lnTo>
                    <a:pt x="177886" y="1044972"/>
                  </a:lnTo>
                  <a:lnTo>
                    <a:pt x="185033" y="1048544"/>
                  </a:lnTo>
                  <a:lnTo>
                    <a:pt x="191386" y="1052116"/>
                  </a:lnTo>
                  <a:lnTo>
                    <a:pt x="197739" y="1055688"/>
                  </a:lnTo>
                  <a:lnTo>
                    <a:pt x="203695" y="1059657"/>
                  </a:lnTo>
                  <a:lnTo>
                    <a:pt x="209651" y="1064022"/>
                  </a:lnTo>
                  <a:lnTo>
                    <a:pt x="215210" y="1067991"/>
                  </a:lnTo>
                  <a:lnTo>
                    <a:pt x="220769" y="1072754"/>
                  </a:lnTo>
                  <a:lnTo>
                    <a:pt x="225534" y="1077516"/>
                  </a:lnTo>
                  <a:lnTo>
                    <a:pt x="230299" y="1081882"/>
                  </a:lnTo>
                  <a:lnTo>
                    <a:pt x="235064" y="1086644"/>
                  </a:lnTo>
                  <a:lnTo>
                    <a:pt x="239828" y="1092200"/>
                  </a:lnTo>
                  <a:lnTo>
                    <a:pt x="244593" y="1097757"/>
                  </a:lnTo>
                  <a:lnTo>
                    <a:pt x="252932" y="1109663"/>
                  </a:lnTo>
                  <a:lnTo>
                    <a:pt x="260873" y="1121966"/>
                  </a:lnTo>
                  <a:lnTo>
                    <a:pt x="268814" y="1135063"/>
                  </a:lnTo>
                  <a:lnTo>
                    <a:pt x="283903" y="1160463"/>
                  </a:lnTo>
                  <a:lnTo>
                    <a:pt x="291447" y="1173163"/>
                  </a:lnTo>
                  <a:lnTo>
                    <a:pt x="299388" y="1185069"/>
                  </a:lnTo>
                  <a:lnTo>
                    <a:pt x="306139" y="1195785"/>
                  </a:lnTo>
                  <a:lnTo>
                    <a:pt x="312889" y="1206897"/>
                  </a:lnTo>
                  <a:lnTo>
                    <a:pt x="327580" y="1230710"/>
                  </a:lnTo>
                  <a:lnTo>
                    <a:pt x="342272" y="1255713"/>
                  </a:lnTo>
                  <a:lnTo>
                    <a:pt x="357757" y="1281113"/>
                  </a:lnTo>
                  <a:lnTo>
                    <a:pt x="365699" y="1293416"/>
                  </a:lnTo>
                  <a:lnTo>
                    <a:pt x="373640" y="1305719"/>
                  </a:lnTo>
                  <a:lnTo>
                    <a:pt x="382375" y="1317229"/>
                  </a:lnTo>
                  <a:lnTo>
                    <a:pt x="390714" y="1328738"/>
                  </a:lnTo>
                  <a:lnTo>
                    <a:pt x="399846" y="1339454"/>
                  </a:lnTo>
                  <a:lnTo>
                    <a:pt x="409376" y="1348979"/>
                  </a:lnTo>
                  <a:lnTo>
                    <a:pt x="418905" y="1358504"/>
                  </a:lnTo>
                  <a:lnTo>
                    <a:pt x="423670" y="1362472"/>
                  </a:lnTo>
                  <a:lnTo>
                    <a:pt x="428832" y="1366441"/>
                  </a:lnTo>
                  <a:lnTo>
                    <a:pt x="437171" y="1372791"/>
                  </a:lnTo>
                  <a:lnTo>
                    <a:pt x="445112" y="1378744"/>
                  </a:lnTo>
                  <a:lnTo>
                    <a:pt x="453450" y="1383904"/>
                  </a:lnTo>
                  <a:lnTo>
                    <a:pt x="462186" y="1388666"/>
                  </a:lnTo>
                  <a:lnTo>
                    <a:pt x="470921" y="1392635"/>
                  </a:lnTo>
                  <a:lnTo>
                    <a:pt x="479260" y="1396207"/>
                  </a:lnTo>
                  <a:lnTo>
                    <a:pt x="488789" y="1399382"/>
                  </a:lnTo>
                  <a:lnTo>
                    <a:pt x="497525" y="1402160"/>
                  </a:lnTo>
                  <a:lnTo>
                    <a:pt x="506657" y="1404144"/>
                  </a:lnTo>
                  <a:lnTo>
                    <a:pt x="516187" y="1405732"/>
                  </a:lnTo>
                  <a:lnTo>
                    <a:pt x="525716" y="1407319"/>
                  </a:lnTo>
                  <a:lnTo>
                    <a:pt x="535246" y="1408113"/>
                  </a:lnTo>
                  <a:lnTo>
                    <a:pt x="545172" y="1408113"/>
                  </a:lnTo>
                  <a:lnTo>
                    <a:pt x="555099" y="1407716"/>
                  </a:lnTo>
                  <a:lnTo>
                    <a:pt x="565423" y="1406922"/>
                  </a:lnTo>
                  <a:lnTo>
                    <a:pt x="575746" y="1404938"/>
                  </a:lnTo>
                  <a:lnTo>
                    <a:pt x="578923" y="1404541"/>
                  </a:lnTo>
                  <a:lnTo>
                    <a:pt x="582497" y="1402954"/>
                  </a:lnTo>
                  <a:lnTo>
                    <a:pt x="586467" y="1401366"/>
                  </a:lnTo>
                  <a:lnTo>
                    <a:pt x="590041" y="1398985"/>
                  </a:lnTo>
                  <a:lnTo>
                    <a:pt x="594012" y="1395810"/>
                  </a:lnTo>
                  <a:lnTo>
                    <a:pt x="597585" y="1392635"/>
                  </a:lnTo>
                  <a:lnTo>
                    <a:pt x="601556" y="1389460"/>
                  </a:lnTo>
                  <a:lnTo>
                    <a:pt x="604335" y="1385491"/>
                  </a:lnTo>
                  <a:lnTo>
                    <a:pt x="609894" y="1379141"/>
                  </a:lnTo>
                  <a:lnTo>
                    <a:pt x="614659" y="1372394"/>
                  </a:lnTo>
                  <a:lnTo>
                    <a:pt x="619424" y="1365647"/>
                  </a:lnTo>
                  <a:lnTo>
                    <a:pt x="623394" y="1358900"/>
                  </a:lnTo>
                  <a:lnTo>
                    <a:pt x="627762" y="1352154"/>
                  </a:lnTo>
                  <a:lnTo>
                    <a:pt x="631336" y="1344613"/>
                  </a:lnTo>
                  <a:lnTo>
                    <a:pt x="634512" y="1337469"/>
                  </a:lnTo>
                  <a:lnTo>
                    <a:pt x="637292" y="1330325"/>
                  </a:lnTo>
                  <a:lnTo>
                    <a:pt x="640071" y="1323182"/>
                  </a:lnTo>
                  <a:lnTo>
                    <a:pt x="642057" y="1315244"/>
                  </a:lnTo>
                  <a:lnTo>
                    <a:pt x="644042" y="1307704"/>
                  </a:lnTo>
                  <a:lnTo>
                    <a:pt x="645233" y="1299766"/>
                  </a:lnTo>
                  <a:lnTo>
                    <a:pt x="646424" y="1291829"/>
                  </a:lnTo>
                  <a:lnTo>
                    <a:pt x="647218" y="1283891"/>
                  </a:lnTo>
                  <a:lnTo>
                    <a:pt x="647616" y="1275557"/>
                  </a:lnTo>
                  <a:lnTo>
                    <a:pt x="648013" y="1267619"/>
                  </a:lnTo>
                  <a:lnTo>
                    <a:pt x="647616" y="1259682"/>
                  </a:lnTo>
                  <a:lnTo>
                    <a:pt x="647218" y="1252538"/>
                  </a:lnTo>
                  <a:lnTo>
                    <a:pt x="646424" y="1245394"/>
                  </a:lnTo>
                  <a:lnTo>
                    <a:pt x="645233" y="1237457"/>
                  </a:lnTo>
                  <a:lnTo>
                    <a:pt x="466951" y="280988"/>
                  </a:lnTo>
                  <a:lnTo>
                    <a:pt x="465362" y="271463"/>
                  </a:lnTo>
                  <a:lnTo>
                    <a:pt x="464568" y="263128"/>
                  </a:lnTo>
                  <a:lnTo>
                    <a:pt x="464568" y="254397"/>
                  </a:lnTo>
                  <a:lnTo>
                    <a:pt x="464965" y="246857"/>
                  </a:lnTo>
                  <a:lnTo>
                    <a:pt x="465759" y="239316"/>
                  </a:lnTo>
                  <a:lnTo>
                    <a:pt x="467348" y="232569"/>
                  </a:lnTo>
                  <a:lnTo>
                    <a:pt x="468936" y="225822"/>
                  </a:lnTo>
                  <a:lnTo>
                    <a:pt x="471318" y="219869"/>
                  </a:lnTo>
                  <a:lnTo>
                    <a:pt x="473701" y="214313"/>
                  </a:lnTo>
                  <a:lnTo>
                    <a:pt x="476480" y="209153"/>
                  </a:lnTo>
                  <a:lnTo>
                    <a:pt x="479657" y="204391"/>
                  </a:lnTo>
                  <a:lnTo>
                    <a:pt x="482833" y="199628"/>
                  </a:lnTo>
                  <a:lnTo>
                    <a:pt x="486407" y="195263"/>
                  </a:lnTo>
                  <a:lnTo>
                    <a:pt x="490775" y="191691"/>
                  </a:lnTo>
                  <a:lnTo>
                    <a:pt x="494348" y="188119"/>
                  </a:lnTo>
                  <a:lnTo>
                    <a:pt x="498319" y="184944"/>
                  </a:lnTo>
                  <a:lnTo>
                    <a:pt x="502289" y="182166"/>
                  </a:lnTo>
                  <a:lnTo>
                    <a:pt x="506657" y="179785"/>
                  </a:lnTo>
                  <a:lnTo>
                    <a:pt x="514201" y="175419"/>
                  </a:lnTo>
                  <a:lnTo>
                    <a:pt x="522143" y="171450"/>
                  </a:lnTo>
                  <a:lnTo>
                    <a:pt x="528893" y="169069"/>
                  </a:lnTo>
                  <a:lnTo>
                    <a:pt x="534849" y="167482"/>
                  </a:lnTo>
                  <a:lnTo>
                    <a:pt x="539614" y="166291"/>
                  </a:lnTo>
                  <a:lnTo>
                    <a:pt x="543981" y="165497"/>
                  </a:lnTo>
                  <a:lnTo>
                    <a:pt x="552320" y="163910"/>
                  </a:lnTo>
                  <a:lnTo>
                    <a:pt x="561055" y="162719"/>
                  </a:lnTo>
                  <a:lnTo>
                    <a:pt x="569393" y="162322"/>
                  </a:lnTo>
                  <a:lnTo>
                    <a:pt x="577732" y="161925"/>
                  </a:lnTo>
                  <a:close/>
                  <a:moveTo>
                    <a:pt x="576263" y="0"/>
                  </a:moveTo>
                  <a:lnTo>
                    <a:pt x="594539" y="397"/>
                  </a:lnTo>
                  <a:lnTo>
                    <a:pt x="612419" y="1589"/>
                  </a:lnTo>
                  <a:lnTo>
                    <a:pt x="630298" y="3973"/>
                  </a:lnTo>
                  <a:lnTo>
                    <a:pt x="647780" y="7151"/>
                  </a:lnTo>
                  <a:lnTo>
                    <a:pt x="664864" y="10727"/>
                  </a:lnTo>
                  <a:lnTo>
                    <a:pt x="681551" y="15098"/>
                  </a:lnTo>
                  <a:lnTo>
                    <a:pt x="697841" y="20263"/>
                  </a:lnTo>
                  <a:lnTo>
                    <a:pt x="714131" y="26620"/>
                  </a:lnTo>
                  <a:lnTo>
                    <a:pt x="729626" y="33374"/>
                  </a:lnTo>
                  <a:lnTo>
                    <a:pt x="745122" y="41321"/>
                  </a:lnTo>
                  <a:lnTo>
                    <a:pt x="759822" y="50062"/>
                  </a:lnTo>
                  <a:lnTo>
                    <a:pt x="774920" y="59200"/>
                  </a:lnTo>
                  <a:lnTo>
                    <a:pt x="788826" y="69530"/>
                  </a:lnTo>
                  <a:lnTo>
                    <a:pt x="803130" y="80655"/>
                  </a:lnTo>
                  <a:lnTo>
                    <a:pt x="816638" y="92575"/>
                  </a:lnTo>
                  <a:lnTo>
                    <a:pt x="830147" y="105289"/>
                  </a:lnTo>
                  <a:lnTo>
                    <a:pt x="842464" y="118798"/>
                  </a:lnTo>
                  <a:lnTo>
                    <a:pt x="854780" y="132307"/>
                  </a:lnTo>
                  <a:lnTo>
                    <a:pt x="865508" y="146610"/>
                  </a:lnTo>
                  <a:lnTo>
                    <a:pt x="876235" y="160516"/>
                  </a:lnTo>
                  <a:lnTo>
                    <a:pt x="885374" y="175615"/>
                  </a:lnTo>
                  <a:lnTo>
                    <a:pt x="894115" y="190315"/>
                  </a:lnTo>
                  <a:lnTo>
                    <a:pt x="901664" y="205811"/>
                  </a:lnTo>
                  <a:lnTo>
                    <a:pt x="908815" y="221306"/>
                  </a:lnTo>
                  <a:lnTo>
                    <a:pt x="915172" y="237596"/>
                  </a:lnTo>
                  <a:lnTo>
                    <a:pt x="920337" y="253886"/>
                  </a:lnTo>
                  <a:lnTo>
                    <a:pt x="924708" y="270574"/>
                  </a:lnTo>
                  <a:lnTo>
                    <a:pt x="928284" y="287658"/>
                  </a:lnTo>
                  <a:lnTo>
                    <a:pt x="931462" y="304743"/>
                  </a:lnTo>
                  <a:lnTo>
                    <a:pt x="933449" y="322622"/>
                  </a:lnTo>
                  <a:lnTo>
                    <a:pt x="934641" y="340502"/>
                  </a:lnTo>
                  <a:lnTo>
                    <a:pt x="935038" y="359175"/>
                  </a:lnTo>
                  <a:lnTo>
                    <a:pt x="934641" y="377452"/>
                  </a:lnTo>
                  <a:lnTo>
                    <a:pt x="933449" y="395331"/>
                  </a:lnTo>
                  <a:lnTo>
                    <a:pt x="931462" y="413211"/>
                  </a:lnTo>
                  <a:lnTo>
                    <a:pt x="928284" y="430693"/>
                  </a:lnTo>
                  <a:lnTo>
                    <a:pt x="924708" y="447777"/>
                  </a:lnTo>
                  <a:lnTo>
                    <a:pt x="920337" y="464465"/>
                  </a:lnTo>
                  <a:lnTo>
                    <a:pt x="915172" y="480755"/>
                  </a:lnTo>
                  <a:lnTo>
                    <a:pt x="908815" y="496647"/>
                  </a:lnTo>
                  <a:lnTo>
                    <a:pt x="901664" y="512540"/>
                  </a:lnTo>
                  <a:lnTo>
                    <a:pt x="894115" y="527638"/>
                  </a:lnTo>
                  <a:lnTo>
                    <a:pt x="885374" y="543134"/>
                  </a:lnTo>
                  <a:lnTo>
                    <a:pt x="876235" y="557437"/>
                  </a:lnTo>
                  <a:lnTo>
                    <a:pt x="865508" y="572138"/>
                  </a:lnTo>
                  <a:lnTo>
                    <a:pt x="854780" y="585647"/>
                  </a:lnTo>
                  <a:lnTo>
                    <a:pt x="842464" y="599553"/>
                  </a:lnTo>
                  <a:lnTo>
                    <a:pt x="830147" y="612664"/>
                  </a:lnTo>
                  <a:lnTo>
                    <a:pt x="830147" y="613061"/>
                  </a:lnTo>
                  <a:lnTo>
                    <a:pt x="822201" y="620611"/>
                  </a:lnTo>
                  <a:lnTo>
                    <a:pt x="813857" y="628160"/>
                  </a:lnTo>
                  <a:lnTo>
                    <a:pt x="805911" y="634914"/>
                  </a:lnTo>
                  <a:lnTo>
                    <a:pt x="797964" y="641668"/>
                  </a:lnTo>
                  <a:lnTo>
                    <a:pt x="791607" y="619419"/>
                  </a:lnTo>
                  <a:lnTo>
                    <a:pt x="785250" y="597963"/>
                  </a:lnTo>
                  <a:lnTo>
                    <a:pt x="778496" y="576111"/>
                  </a:lnTo>
                  <a:lnTo>
                    <a:pt x="771344" y="553861"/>
                  </a:lnTo>
                  <a:lnTo>
                    <a:pt x="780880" y="543928"/>
                  </a:lnTo>
                  <a:lnTo>
                    <a:pt x="790018" y="533201"/>
                  </a:lnTo>
                  <a:lnTo>
                    <a:pt x="798759" y="522473"/>
                  </a:lnTo>
                  <a:lnTo>
                    <a:pt x="806705" y="511745"/>
                  </a:lnTo>
                  <a:lnTo>
                    <a:pt x="813857" y="500223"/>
                  </a:lnTo>
                  <a:lnTo>
                    <a:pt x="820611" y="488701"/>
                  </a:lnTo>
                  <a:lnTo>
                    <a:pt x="826571" y="476782"/>
                  </a:lnTo>
                  <a:lnTo>
                    <a:pt x="831736" y="464862"/>
                  </a:lnTo>
                  <a:lnTo>
                    <a:pt x="836504" y="452545"/>
                  </a:lnTo>
                  <a:lnTo>
                    <a:pt x="840477" y="439831"/>
                  </a:lnTo>
                  <a:lnTo>
                    <a:pt x="844053" y="427117"/>
                  </a:lnTo>
                  <a:lnTo>
                    <a:pt x="846834" y="414005"/>
                  </a:lnTo>
                  <a:lnTo>
                    <a:pt x="849218" y="400894"/>
                  </a:lnTo>
                  <a:lnTo>
                    <a:pt x="850807" y="386988"/>
                  </a:lnTo>
                  <a:lnTo>
                    <a:pt x="851602" y="373479"/>
                  </a:lnTo>
                  <a:lnTo>
                    <a:pt x="851999" y="359175"/>
                  </a:lnTo>
                  <a:lnTo>
                    <a:pt x="851602" y="344872"/>
                  </a:lnTo>
                  <a:lnTo>
                    <a:pt x="850807" y="330966"/>
                  </a:lnTo>
                  <a:lnTo>
                    <a:pt x="849218" y="317457"/>
                  </a:lnTo>
                  <a:lnTo>
                    <a:pt x="846834" y="303948"/>
                  </a:lnTo>
                  <a:lnTo>
                    <a:pt x="844053" y="291234"/>
                  </a:lnTo>
                  <a:lnTo>
                    <a:pt x="840477" y="278123"/>
                  </a:lnTo>
                  <a:lnTo>
                    <a:pt x="836504" y="265806"/>
                  </a:lnTo>
                  <a:lnTo>
                    <a:pt x="831736" y="253092"/>
                  </a:lnTo>
                  <a:lnTo>
                    <a:pt x="826571" y="241172"/>
                  </a:lnTo>
                  <a:lnTo>
                    <a:pt x="820611" y="229253"/>
                  </a:lnTo>
                  <a:lnTo>
                    <a:pt x="813460" y="217730"/>
                  </a:lnTo>
                  <a:lnTo>
                    <a:pt x="806308" y="206605"/>
                  </a:lnTo>
                  <a:lnTo>
                    <a:pt x="798759" y="195481"/>
                  </a:lnTo>
                  <a:lnTo>
                    <a:pt x="789621" y="185150"/>
                  </a:lnTo>
                  <a:lnTo>
                    <a:pt x="780880" y="174820"/>
                  </a:lnTo>
                  <a:lnTo>
                    <a:pt x="770947" y="164092"/>
                  </a:lnTo>
                  <a:lnTo>
                    <a:pt x="760617" y="154556"/>
                  </a:lnTo>
                  <a:lnTo>
                    <a:pt x="750287" y="145021"/>
                  </a:lnTo>
                  <a:lnTo>
                    <a:pt x="739559" y="136677"/>
                  </a:lnTo>
                  <a:lnTo>
                    <a:pt x="728434" y="129128"/>
                  </a:lnTo>
                  <a:lnTo>
                    <a:pt x="717310" y="121976"/>
                  </a:lnTo>
                  <a:lnTo>
                    <a:pt x="705788" y="114825"/>
                  </a:lnTo>
                  <a:lnTo>
                    <a:pt x="693868" y="108865"/>
                  </a:lnTo>
                  <a:lnTo>
                    <a:pt x="682346" y="103700"/>
                  </a:lnTo>
                  <a:lnTo>
                    <a:pt x="669632" y="98932"/>
                  </a:lnTo>
                  <a:lnTo>
                    <a:pt x="657315" y="94959"/>
                  </a:lnTo>
                  <a:lnTo>
                    <a:pt x="644204" y="91383"/>
                  </a:lnTo>
                  <a:lnTo>
                    <a:pt x="631490" y="88204"/>
                  </a:lnTo>
                  <a:lnTo>
                    <a:pt x="617584" y="86218"/>
                  </a:lnTo>
                  <a:lnTo>
                    <a:pt x="604472" y="84628"/>
                  </a:lnTo>
                  <a:lnTo>
                    <a:pt x="590169" y="83436"/>
                  </a:lnTo>
                  <a:lnTo>
                    <a:pt x="576263" y="83436"/>
                  </a:lnTo>
                  <a:lnTo>
                    <a:pt x="561960" y="83436"/>
                  </a:lnTo>
                  <a:lnTo>
                    <a:pt x="548451" y="84628"/>
                  </a:lnTo>
                  <a:lnTo>
                    <a:pt x="534545" y="86218"/>
                  </a:lnTo>
                  <a:lnTo>
                    <a:pt x="521434" y="88204"/>
                  </a:lnTo>
                  <a:lnTo>
                    <a:pt x="507925" y="91383"/>
                  </a:lnTo>
                  <a:lnTo>
                    <a:pt x="495211" y="94959"/>
                  </a:lnTo>
                  <a:lnTo>
                    <a:pt x="482497" y="98932"/>
                  </a:lnTo>
                  <a:lnTo>
                    <a:pt x="470578" y="103700"/>
                  </a:lnTo>
                  <a:lnTo>
                    <a:pt x="458658" y="108865"/>
                  </a:lnTo>
                  <a:lnTo>
                    <a:pt x="446341" y="114825"/>
                  </a:lnTo>
                  <a:lnTo>
                    <a:pt x="435217" y="121976"/>
                  </a:lnTo>
                  <a:lnTo>
                    <a:pt x="423694" y="129128"/>
                  </a:lnTo>
                  <a:lnTo>
                    <a:pt x="412967" y="136677"/>
                  </a:lnTo>
                  <a:lnTo>
                    <a:pt x="401842" y="145021"/>
                  </a:lnTo>
                  <a:lnTo>
                    <a:pt x="391512" y="154556"/>
                  </a:lnTo>
                  <a:lnTo>
                    <a:pt x="381579" y="164092"/>
                  </a:lnTo>
                  <a:lnTo>
                    <a:pt x="381182" y="164092"/>
                  </a:lnTo>
                  <a:lnTo>
                    <a:pt x="371249" y="174820"/>
                  </a:lnTo>
                  <a:lnTo>
                    <a:pt x="362111" y="185150"/>
                  </a:lnTo>
                  <a:lnTo>
                    <a:pt x="353767" y="195481"/>
                  </a:lnTo>
                  <a:lnTo>
                    <a:pt x="345821" y="207003"/>
                  </a:lnTo>
                  <a:lnTo>
                    <a:pt x="338669" y="218128"/>
                  </a:lnTo>
                  <a:lnTo>
                    <a:pt x="331915" y="229253"/>
                  </a:lnTo>
                  <a:lnTo>
                    <a:pt x="325955" y="241172"/>
                  </a:lnTo>
                  <a:lnTo>
                    <a:pt x="320790" y="253092"/>
                  </a:lnTo>
                  <a:lnTo>
                    <a:pt x="315625" y="265806"/>
                  </a:lnTo>
                  <a:lnTo>
                    <a:pt x="311652" y="278123"/>
                  </a:lnTo>
                  <a:lnTo>
                    <a:pt x="308473" y="291234"/>
                  </a:lnTo>
                  <a:lnTo>
                    <a:pt x="305692" y="303948"/>
                  </a:lnTo>
                  <a:lnTo>
                    <a:pt x="303308" y="317457"/>
                  </a:lnTo>
                  <a:lnTo>
                    <a:pt x="301719" y="330966"/>
                  </a:lnTo>
                  <a:lnTo>
                    <a:pt x="300924" y="345269"/>
                  </a:lnTo>
                  <a:lnTo>
                    <a:pt x="300527" y="359175"/>
                  </a:lnTo>
                  <a:lnTo>
                    <a:pt x="300924" y="373479"/>
                  </a:lnTo>
                  <a:lnTo>
                    <a:pt x="301719" y="386988"/>
                  </a:lnTo>
                  <a:lnTo>
                    <a:pt x="303308" y="400894"/>
                  </a:lnTo>
                  <a:lnTo>
                    <a:pt x="305692" y="414005"/>
                  </a:lnTo>
                  <a:lnTo>
                    <a:pt x="308473" y="427514"/>
                  </a:lnTo>
                  <a:lnTo>
                    <a:pt x="311652" y="440228"/>
                  </a:lnTo>
                  <a:lnTo>
                    <a:pt x="315625" y="452545"/>
                  </a:lnTo>
                  <a:lnTo>
                    <a:pt x="320790" y="464862"/>
                  </a:lnTo>
                  <a:lnTo>
                    <a:pt x="325955" y="476782"/>
                  </a:lnTo>
                  <a:lnTo>
                    <a:pt x="331915" y="489098"/>
                  </a:lnTo>
                  <a:lnTo>
                    <a:pt x="338669" y="500223"/>
                  </a:lnTo>
                  <a:lnTo>
                    <a:pt x="345821" y="511745"/>
                  </a:lnTo>
                  <a:lnTo>
                    <a:pt x="353767" y="522870"/>
                  </a:lnTo>
                  <a:lnTo>
                    <a:pt x="362111" y="533201"/>
                  </a:lnTo>
                  <a:lnTo>
                    <a:pt x="371249" y="543928"/>
                  </a:lnTo>
                  <a:lnTo>
                    <a:pt x="381182" y="554258"/>
                  </a:lnTo>
                  <a:lnTo>
                    <a:pt x="387539" y="560218"/>
                  </a:lnTo>
                  <a:lnTo>
                    <a:pt x="393896" y="566575"/>
                  </a:lnTo>
                  <a:lnTo>
                    <a:pt x="400650" y="572138"/>
                  </a:lnTo>
                  <a:lnTo>
                    <a:pt x="407405" y="577700"/>
                  </a:lnTo>
                  <a:lnTo>
                    <a:pt x="414159" y="582468"/>
                  </a:lnTo>
                  <a:lnTo>
                    <a:pt x="420913" y="587633"/>
                  </a:lnTo>
                  <a:lnTo>
                    <a:pt x="428065" y="592401"/>
                  </a:lnTo>
                  <a:lnTo>
                    <a:pt x="435614" y="597169"/>
                  </a:lnTo>
                  <a:lnTo>
                    <a:pt x="442368" y="601142"/>
                  </a:lnTo>
                  <a:lnTo>
                    <a:pt x="449917" y="605115"/>
                  </a:lnTo>
                  <a:lnTo>
                    <a:pt x="457069" y="608691"/>
                  </a:lnTo>
                  <a:lnTo>
                    <a:pt x="465015" y="612267"/>
                  </a:lnTo>
                  <a:lnTo>
                    <a:pt x="472564" y="615445"/>
                  </a:lnTo>
                  <a:lnTo>
                    <a:pt x="480113" y="618227"/>
                  </a:lnTo>
                  <a:lnTo>
                    <a:pt x="488457" y="621008"/>
                  </a:lnTo>
                  <a:lnTo>
                    <a:pt x="496403" y="623789"/>
                  </a:lnTo>
                  <a:lnTo>
                    <a:pt x="498787" y="634914"/>
                  </a:lnTo>
                  <a:lnTo>
                    <a:pt x="501171" y="645642"/>
                  </a:lnTo>
                  <a:lnTo>
                    <a:pt x="505541" y="667891"/>
                  </a:lnTo>
                  <a:lnTo>
                    <a:pt x="508720" y="690141"/>
                  </a:lnTo>
                  <a:lnTo>
                    <a:pt x="511501" y="712788"/>
                  </a:lnTo>
                  <a:lnTo>
                    <a:pt x="498390" y="710404"/>
                  </a:lnTo>
                  <a:lnTo>
                    <a:pt x="484881" y="707226"/>
                  </a:lnTo>
                  <a:lnTo>
                    <a:pt x="472167" y="703253"/>
                  </a:lnTo>
                  <a:lnTo>
                    <a:pt x="459453" y="699279"/>
                  </a:lnTo>
                  <a:lnTo>
                    <a:pt x="446739" y="694909"/>
                  </a:lnTo>
                  <a:lnTo>
                    <a:pt x="434819" y="690141"/>
                  </a:lnTo>
                  <a:lnTo>
                    <a:pt x="422503" y="684579"/>
                  </a:lnTo>
                  <a:lnTo>
                    <a:pt x="410583" y="678619"/>
                  </a:lnTo>
                  <a:lnTo>
                    <a:pt x="398664" y="671864"/>
                  </a:lnTo>
                  <a:lnTo>
                    <a:pt x="387142" y="665110"/>
                  </a:lnTo>
                  <a:lnTo>
                    <a:pt x="376017" y="657561"/>
                  </a:lnTo>
                  <a:lnTo>
                    <a:pt x="364892" y="649615"/>
                  </a:lnTo>
                  <a:lnTo>
                    <a:pt x="354164" y="641271"/>
                  </a:lnTo>
                  <a:lnTo>
                    <a:pt x="343040" y="632133"/>
                  </a:lnTo>
                  <a:lnTo>
                    <a:pt x="332709" y="622994"/>
                  </a:lnTo>
                  <a:lnTo>
                    <a:pt x="322379" y="612664"/>
                  </a:lnTo>
                  <a:lnTo>
                    <a:pt x="309665" y="599553"/>
                  </a:lnTo>
                  <a:lnTo>
                    <a:pt x="297746" y="585647"/>
                  </a:lnTo>
                  <a:lnTo>
                    <a:pt x="286621" y="572138"/>
                  </a:lnTo>
                  <a:lnTo>
                    <a:pt x="276291" y="557437"/>
                  </a:lnTo>
                  <a:lnTo>
                    <a:pt x="267153" y="543134"/>
                  </a:lnTo>
                  <a:lnTo>
                    <a:pt x="258412" y="527638"/>
                  </a:lnTo>
                  <a:lnTo>
                    <a:pt x="250465" y="512540"/>
                  </a:lnTo>
                  <a:lnTo>
                    <a:pt x="243711" y="496647"/>
                  </a:lnTo>
                  <a:lnTo>
                    <a:pt x="237751" y="480755"/>
                  </a:lnTo>
                  <a:lnTo>
                    <a:pt x="231792" y="464465"/>
                  </a:lnTo>
                  <a:lnTo>
                    <a:pt x="227421" y="447777"/>
                  </a:lnTo>
                  <a:lnTo>
                    <a:pt x="223845" y="430693"/>
                  </a:lnTo>
                  <a:lnTo>
                    <a:pt x="221064" y="413211"/>
                  </a:lnTo>
                  <a:lnTo>
                    <a:pt x="219078" y="395331"/>
                  </a:lnTo>
                  <a:lnTo>
                    <a:pt x="217886" y="377452"/>
                  </a:lnTo>
                  <a:lnTo>
                    <a:pt x="217488" y="359175"/>
                  </a:lnTo>
                  <a:lnTo>
                    <a:pt x="217886" y="340502"/>
                  </a:lnTo>
                  <a:lnTo>
                    <a:pt x="219078" y="322622"/>
                  </a:lnTo>
                  <a:lnTo>
                    <a:pt x="221064" y="304743"/>
                  </a:lnTo>
                  <a:lnTo>
                    <a:pt x="223845" y="287658"/>
                  </a:lnTo>
                  <a:lnTo>
                    <a:pt x="227421" y="270574"/>
                  </a:lnTo>
                  <a:lnTo>
                    <a:pt x="231792" y="253886"/>
                  </a:lnTo>
                  <a:lnTo>
                    <a:pt x="237751" y="237596"/>
                  </a:lnTo>
                  <a:lnTo>
                    <a:pt x="243711" y="221306"/>
                  </a:lnTo>
                  <a:lnTo>
                    <a:pt x="250465" y="205811"/>
                  </a:lnTo>
                  <a:lnTo>
                    <a:pt x="258412" y="190315"/>
                  </a:lnTo>
                  <a:lnTo>
                    <a:pt x="267153" y="175615"/>
                  </a:lnTo>
                  <a:lnTo>
                    <a:pt x="276291" y="160516"/>
                  </a:lnTo>
                  <a:lnTo>
                    <a:pt x="286621" y="146610"/>
                  </a:lnTo>
                  <a:lnTo>
                    <a:pt x="297746" y="132307"/>
                  </a:lnTo>
                  <a:lnTo>
                    <a:pt x="309665" y="118798"/>
                  </a:lnTo>
                  <a:lnTo>
                    <a:pt x="322379" y="105289"/>
                  </a:lnTo>
                  <a:lnTo>
                    <a:pt x="335491" y="92575"/>
                  </a:lnTo>
                  <a:lnTo>
                    <a:pt x="349397" y="80655"/>
                  </a:lnTo>
                  <a:lnTo>
                    <a:pt x="363303" y="69530"/>
                  </a:lnTo>
                  <a:lnTo>
                    <a:pt x="378003" y="59200"/>
                  </a:lnTo>
                  <a:lnTo>
                    <a:pt x="392307" y="50062"/>
                  </a:lnTo>
                  <a:lnTo>
                    <a:pt x="407405" y="41321"/>
                  </a:lnTo>
                  <a:lnTo>
                    <a:pt x="422900" y="33374"/>
                  </a:lnTo>
                  <a:lnTo>
                    <a:pt x="438395" y="26620"/>
                  </a:lnTo>
                  <a:lnTo>
                    <a:pt x="454288" y="20263"/>
                  </a:lnTo>
                  <a:lnTo>
                    <a:pt x="470975" y="15098"/>
                  </a:lnTo>
                  <a:lnTo>
                    <a:pt x="487662" y="10727"/>
                  </a:lnTo>
                  <a:lnTo>
                    <a:pt x="504747" y="7151"/>
                  </a:lnTo>
                  <a:lnTo>
                    <a:pt x="522228" y="3973"/>
                  </a:lnTo>
                  <a:lnTo>
                    <a:pt x="539710" y="1589"/>
                  </a:lnTo>
                  <a:lnTo>
                    <a:pt x="557589" y="397"/>
                  </a:lnTo>
                  <a:lnTo>
                    <a:pt x="57626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2" name=" 272"/>
            <p:cNvSpPr/>
            <p:nvPr/>
          </p:nvSpPr>
          <p:spPr>
            <a:xfrm>
              <a:off x="15292" y="7625"/>
              <a:ext cx="3257" cy="2615"/>
            </a:xfrm>
            <a:custGeom>
              <a:avLst/>
              <a:gdLst>
                <a:gd name="connsiteX0" fmla="*/ 1293718 w 2587436"/>
                <a:gd name="connsiteY0" fmla="*/ 105586 h 2587437"/>
                <a:gd name="connsiteX1" fmla="*/ 105586 w 2587436"/>
                <a:gd name="connsiteY1" fmla="*/ 1293718 h 2587437"/>
                <a:gd name="connsiteX2" fmla="*/ 1293718 w 2587436"/>
                <a:gd name="connsiteY2" fmla="*/ 2481850 h 2587437"/>
                <a:gd name="connsiteX3" fmla="*/ 2481850 w 2587436"/>
                <a:gd name="connsiteY3" fmla="*/ 1293718 h 2587437"/>
                <a:gd name="connsiteX4" fmla="*/ 1293718 w 2587436"/>
                <a:gd name="connsiteY4" fmla="*/ 105586 h 2587437"/>
                <a:gd name="connsiteX5" fmla="*/ 1178351 w 2587436"/>
                <a:gd name="connsiteY5" fmla="*/ 781 h 2587437"/>
                <a:gd name="connsiteX6" fmla="*/ 1293718 w 2587436"/>
                <a:gd name="connsiteY6" fmla="*/ 92011 h 2587437"/>
                <a:gd name="connsiteX7" fmla="*/ 1409085 w 2587436"/>
                <a:gd name="connsiteY7" fmla="*/ 781 h 2587437"/>
                <a:gd name="connsiteX8" fmla="*/ 1472207 w 2587436"/>
                <a:gd name="connsiteY8" fmla="*/ 43607 h 2587437"/>
                <a:gd name="connsiteX9" fmla="*/ 1484604 w 2587436"/>
                <a:gd name="connsiteY9" fmla="*/ 88506 h 2587437"/>
                <a:gd name="connsiteX10" fmla="*/ 1510269 w 2587436"/>
                <a:gd name="connsiteY10" fmla="*/ 49635 h 2587437"/>
                <a:gd name="connsiteX11" fmla="*/ 1665065 w 2587436"/>
                <a:gd name="connsiteY11" fmla="*/ 150827 h 2587437"/>
                <a:gd name="connsiteX12" fmla="*/ 1849776 w 2587436"/>
                <a:gd name="connsiteY12" fmla="*/ 159948 h 2587437"/>
                <a:gd name="connsiteX13" fmla="*/ 1847820 w 2587436"/>
                <a:gd name="connsiteY13" fmla="*/ 203618 h 2587437"/>
                <a:gd name="connsiteX14" fmla="*/ 1858676 w 2587436"/>
                <a:gd name="connsiteY14" fmla="*/ 192501 h 2587437"/>
                <a:gd name="connsiteX15" fmla="*/ 2000063 w 2587436"/>
                <a:gd name="connsiteY15" fmla="*/ 321517 h 2587437"/>
                <a:gd name="connsiteX16" fmla="*/ 2172915 w 2587436"/>
                <a:gd name="connsiteY16" fmla="*/ 387271 h 2587437"/>
                <a:gd name="connsiteX17" fmla="*/ 2157560 w 2587436"/>
                <a:gd name="connsiteY17" fmla="*/ 428199 h 2587437"/>
                <a:gd name="connsiteX18" fmla="*/ 2171320 w 2587436"/>
                <a:gd name="connsiteY18" fmla="*/ 420980 h 2587437"/>
                <a:gd name="connsiteX19" fmla="*/ 2265919 w 2587436"/>
                <a:gd name="connsiteY19" fmla="*/ 587373 h 2587437"/>
                <a:gd name="connsiteX20" fmla="*/ 2409992 w 2587436"/>
                <a:gd name="connsiteY20" fmla="*/ 703323 h 2587437"/>
                <a:gd name="connsiteX21" fmla="*/ 2382741 w 2587436"/>
                <a:gd name="connsiteY21" fmla="*/ 737503 h 2587437"/>
                <a:gd name="connsiteX22" fmla="*/ 2398059 w 2587436"/>
                <a:gd name="connsiteY22" fmla="*/ 734889 h 2587437"/>
                <a:gd name="connsiteX23" fmla="*/ 2436609 w 2587436"/>
                <a:gd name="connsiteY23" fmla="*/ 922371 h 2587437"/>
                <a:gd name="connsiteX24" fmla="*/ 2537801 w 2587436"/>
                <a:gd name="connsiteY24" fmla="*/ 1077167 h 2587437"/>
                <a:gd name="connsiteX25" fmla="*/ 2501321 w 2587436"/>
                <a:gd name="connsiteY25" fmla="*/ 1101253 h 2587437"/>
                <a:gd name="connsiteX26" fmla="*/ 2516697 w 2587436"/>
                <a:gd name="connsiteY26" fmla="*/ 1103501 h 2587437"/>
                <a:gd name="connsiteX27" fmla="*/ 2495425 w 2587436"/>
                <a:gd name="connsiteY27" fmla="*/ 1293719 h 2587437"/>
                <a:gd name="connsiteX28" fmla="*/ 2543829 w 2587436"/>
                <a:gd name="connsiteY28" fmla="*/ 1472208 h 2587437"/>
                <a:gd name="connsiteX29" fmla="*/ 2498930 w 2587436"/>
                <a:gd name="connsiteY29" fmla="*/ 1484605 h 2587437"/>
                <a:gd name="connsiteX30" fmla="*/ 2537800 w 2587436"/>
                <a:gd name="connsiteY30" fmla="*/ 1510270 h 2587437"/>
                <a:gd name="connsiteX31" fmla="*/ 2436609 w 2587436"/>
                <a:gd name="connsiteY31" fmla="*/ 1665066 h 2587437"/>
                <a:gd name="connsiteX32" fmla="*/ 2427488 w 2587436"/>
                <a:gd name="connsiteY32" fmla="*/ 1849777 h 2587437"/>
                <a:gd name="connsiteX33" fmla="*/ 2383816 w 2587436"/>
                <a:gd name="connsiteY33" fmla="*/ 1847821 h 2587437"/>
                <a:gd name="connsiteX34" fmla="*/ 2394935 w 2587436"/>
                <a:gd name="connsiteY34" fmla="*/ 1858678 h 2587437"/>
                <a:gd name="connsiteX35" fmla="*/ 2265918 w 2587436"/>
                <a:gd name="connsiteY35" fmla="*/ 2000065 h 2587437"/>
                <a:gd name="connsiteX36" fmla="*/ 2200165 w 2587436"/>
                <a:gd name="connsiteY36" fmla="*/ 2172917 h 2587437"/>
                <a:gd name="connsiteX37" fmla="*/ 2159237 w 2587436"/>
                <a:gd name="connsiteY37" fmla="*/ 2157562 h 2587437"/>
                <a:gd name="connsiteX38" fmla="*/ 2166455 w 2587436"/>
                <a:gd name="connsiteY38" fmla="*/ 2171321 h 2587437"/>
                <a:gd name="connsiteX39" fmla="*/ 2000062 w 2587436"/>
                <a:gd name="connsiteY39" fmla="*/ 2265920 h 2587437"/>
                <a:gd name="connsiteX40" fmla="*/ 1884113 w 2587436"/>
                <a:gd name="connsiteY40" fmla="*/ 2409993 h 2587437"/>
                <a:gd name="connsiteX41" fmla="*/ 1849933 w 2587436"/>
                <a:gd name="connsiteY41" fmla="*/ 2382742 h 2587437"/>
                <a:gd name="connsiteX42" fmla="*/ 1852546 w 2587436"/>
                <a:gd name="connsiteY42" fmla="*/ 2398060 h 2587437"/>
                <a:gd name="connsiteX43" fmla="*/ 1665064 w 2587436"/>
                <a:gd name="connsiteY43" fmla="*/ 2436610 h 2587437"/>
                <a:gd name="connsiteX44" fmla="*/ 1510269 w 2587436"/>
                <a:gd name="connsiteY44" fmla="*/ 2537802 h 2587437"/>
                <a:gd name="connsiteX45" fmla="*/ 1486184 w 2587436"/>
                <a:gd name="connsiteY45" fmla="*/ 2501323 h 2587437"/>
                <a:gd name="connsiteX46" fmla="*/ 1483936 w 2587436"/>
                <a:gd name="connsiteY46" fmla="*/ 2516698 h 2587437"/>
                <a:gd name="connsiteX47" fmla="*/ 1293717 w 2587436"/>
                <a:gd name="connsiteY47" fmla="*/ 2495426 h 2587437"/>
                <a:gd name="connsiteX48" fmla="*/ 1103499 w 2587436"/>
                <a:gd name="connsiteY48" fmla="*/ 2516698 h 2587437"/>
                <a:gd name="connsiteX49" fmla="*/ 1101252 w 2587436"/>
                <a:gd name="connsiteY49" fmla="*/ 2501322 h 2587437"/>
                <a:gd name="connsiteX50" fmla="*/ 1077165 w 2587436"/>
                <a:gd name="connsiteY50" fmla="*/ 2537801 h 2587437"/>
                <a:gd name="connsiteX51" fmla="*/ 922369 w 2587436"/>
                <a:gd name="connsiteY51" fmla="*/ 2436610 h 2587437"/>
                <a:gd name="connsiteX52" fmla="*/ 734888 w 2587436"/>
                <a:gd name="connsiteY52" fmla="*/ 2398060 h 2587437"/>
                <a:gd name="connsiteX53" fmla="*/ 737501 w 2587436"/>
                <a:gd name="connsiteY53" fmla="*/ 2382741 h 2587437"/>
                <a:gd name="connsiteX54" fmla="*/ 703321 w 2587436"/>
                <a:gd name="connsiteY54" fmla="*/ 2409993 h 2587437"/>
                <a:gd name="connsiteX55" fmla="*/ 587371 w 2587436"/>
                <a:gd name="connsiteY55" fmla="*/ 2265919 h 2587437"/>
                <a:gd name="connsiteX56" fmla="*/ 420978 w 2587436"/>
                <a:gd name="connsiteY56" fmla="*/ 2171321 h 2587437"/>
                <a:gd name="connsiteX57" fmla="*/ 426346 w 2587436"/>
                <a:gd name="connsiteY57" fmla="*/ 2161089 h 2587437"/>
                <a:gd name="connsiteX58" fmla="*/ 416114 w 2587436"/>
                <a:gd name="connsiteY58" fmla="*/ 2166457 h 2587437"/>
                <a:gd name="connsiteX59" fmla="*/ 321515 w 2587436"/>
                <a:gd name="connsiteY59" fmla="*/ 2000064 h 2587437"/>
                <a:gd name="connsiteX60" fmla="*/ 192499 w 2587436"/>
                <a:gd name="connsiteY60" fmla="*/ 1858678 h 2587437"/>
                <a:gd name="connsiteX61" fmla="*/ 200768 w 2587436"/>
                <a:gd name="connsiteY61" fmla="*/ 1850603 h 2587437"/>
                <a:gd name="connsiteX62" fmla="*/ 189375 w 2587436"/>
                <a:gd name="connsiteY62" fmla="*/ 1852547 h 2587437"/>
                <a:gd name="connsiteX63" fmla="*/ 150825 w 2587436"/>
                <a:gd name="connsiteY63" fmla="*/ 1665065 h 2587437"/>
                <a:gd name="connsiteX64" fmla="*/ 49634 w 2587436"/>
                <a:gd name="connsiteY64" fmla="*/ 1510270 h 2587437"/>
                <a:gd name="connsiteX65" fmla="*/ 86113 w 2587436"/>
                <a:gd name="connsiteY65" fmla="*/ 1486184 h 2587437"/>
                <a:gd name="connsiteX66" fmla="*/ 70739 w 2587436"/>
                <a:gd name="connsiteY66" fmla="*/ 1483937 h 2587437"/>
                <a:gd name="connsiteX67" fmla="*/ 92010 w 2587436"/>
                <a:gd name="connsiteY67" fmla="*/ 1293718 h 2587437"/>
                <a:gd name="connsiteX68" fmla="*/ 70739 w 2587436"/>
                <a:gd name="connsiteY68" fmla="*/ 1103500 h 2587437"/>
                <a:gd name="connsiteX69" fmla="*/ 86114 w 2587436"/>
                <a:gd name="connsiteY69" fmla="*/ 1101253 h 2587437"/>
                <a:gd name="connsiteX70" fmla="*/ 49634 w 2587436"/>
                <a:gd name="connsiteY70" fmla="*/ 1077166 h 2587437"/>
                <a:gd name="connsiteX71" fmla="*/ 150825 w 2587436"/>
                <a:gd name="connsiteY71" fmla="*/ 922370 h 2587437"/>
                <a:gd name="connsiteX72" fmla="*/ 189375 w 2587436"/>
                <a:gd name="connsiteY72" fmla="*/ 734889 h 2587437"/>
                <a:gd name="connsiteX73" fmla="*/ 200767 w 2587436"/>
                <a:gd name="connsiteY73" fmla="*/ 736833 h 2587437"/>
                <a:gd name="connsiteX74" fmla="*/ 192499 w 2587436"/>
                <a:gd name="connsiteY74" fmla="*/ 728759 h 2587437"/>
                <a:gd name="connsiteX75" fmla="*/ 321516 w 2587436"/>
                <a:gd name="connsiteY75" fmla="*/ 587372 h 2587437"/>
                <a:gd name="connsiteX76" fmla="*/ 416114 w 2587436"/>
                <a:gd name="connsiteY76" fmla="*/ 420980 h 2587437"/>
                <a:gd name="connsiteX77" fmla="*/ 426347 w 2587436"/>
                <a:gd name="connsiteY77" fmla="*/ 426349 h 2587437"/>
                <a:gd name="connsiteX78" fmla="*/ 420979 w 2587436"/>
                <a:gd name="connsiteY78" fmla="*/ 416115 h 2587437"/>
                <a:gd name="connsiteX79" fmla="*/ 587372 w 2587436"/>
                <a:gd name="connsiteY79" fmla="*/ 321517 h 2587437"/>
                <a:gd name="connsiteX80" fmla="*/ 728758 w 2587436"/>
                <a:gd name="connsiteY80" fmla="*/ 192500 h 2587437"/>
                <a:gd name="connsiteX81" fmla="*/ 736832 w 2587436"/>
                <a:gd name="connsiteY81" fmla="*/ 200768 h 2587437"/>
                <a:gd name="connsiteX82" fmla="*/ 734888 w 2587436"/>
                <a:gd name="connsiteY82" fmla="*/ 189377 h 2587437"/>
                <a:gd name="connsiteX83" fmla="*/ 922370 w 2587436"/>
                <a:gd name="connsiteY83" fmla="*/ 150826 h 2587437"/>
                <a:gd name="connsiteX84" fmla="*/ 1077165 w 2587436"/>
                <a:gd name="connsiteY84" fmla="*/ 49635 h 2587437"/>
                <a:gd name="connsiteX85" fmla="*/ 1101686 w 2587436"/>
                <a:gd name="connsiteY85" fmla="*/ 86772 h 2587437"/>
                <a:gd name="connsiteX86" fmla="*/ 1102495 w 2587436"/>
                <a:gd name="connsiteY86" fmla="*/ 74529 h 2587437"/>
                <a:gd name="connsiteX87" fmla="*/ 1178351 w 2587436"/>
                <a:gd name="connsiteY87" fmla="*/ 781 h 258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587436" h="2587437">
                  <a:moveTo>
                    <a:pt x="1293718" y="105586"/>
                  </a:moveTo>
                  <a:cubicBezTo>
                    <a:pt x="637531" y="105586"/>
                    <a:pt x="105586" y="637531"/>
                    <a:pt x="105586" y="1293718"/>
                  </a:cubicBezTo>
                  <a:cubicBezTo>
                    <a:pt x="105586" y="1949905"/>
                    <a:pt x="637531" y="2481850"/>
                    <a:pt x="1293718" y="2481850"/>
                  </a:cubicBezTo>
                  <a:cubicBezTo>
                    <a:pt x="1949905" y="2481850"/>
                    <a:pt x="2481850" y="1949905"/>
                    <a:pt x="2481850" y="1293718"/>
                  </a:cubicBezTo>
                  <a:cubicBezTo>
                    <a:pt x="2481850" y="637531"/>
                    <a:pt x="1949905" y="105586"/>
                    <a:pt x="1293718" y="105586"/>
                  </a:cubicBezTo>
                  <a:close/>
                  <a:moveTo>
                    <a:pt x="1178351" y="781"/>
                  </a:moveTo>
                  <a:cubicBezTo>
                    <a:pt x="1220450" y="-5049"/>
                    <a:pt x="1268508" y="21422"/>
                    <a:pt x="1293718" y="92011"/>
                  </a:cubicBezTo>
                  <a:cubicBezTo>
                    <a:pt x="1318929" y="21422"/>
                    <a:pt x="1366986" y="-5049"/>
                    <a:pt x="1409085" y="781"/>
                  </a:cubicBezTo>
                  <a:cubicBezTo>
                    <a:pt x="1434345" y="4279"/>
                    <a:pt x="1457459" y="19405"/>
                    <a:pt x="1472207" y="43607"/>
                  </a:cubicBezTo>
                  <a:lnTo>
                    <a:pt x="1484604" y="88506"/>
                  </a:lnTo>
                  <a:lnTo>
                    <a:pt x="1510269" y="49635"/>
                  </a:lnTo>
                  <a:cubicBezTo>
                    <a:pt x="1567616" y="408"/>
                    <a:pt x="1661604" y="30947"/>
                    <a:pt x="1665065" y="150827"/>
                  </a:cubicBezTo>
                  <a:cubicBezTo>
                    <a:pt x="1738329" y="55877"/>
                    <a:pt x="1832316" y="86415"/>
                    <a:pt x="1849776" y="159948"/>
                  </a:cubicBezTo>
                  <a:lnTo>
                    <a:pt x="1847820" y="203618"/>
                  </a:lnTo>
                  <a:lnTo>
                    <a:pt x="1858676" y="192501"/>
                  </a:lnTo>
                  <a:cubicBezTo>
                    <a:pt x="1932101" y="134716"/>
                    <a:pt x="2038035" y="192050"/>
                    <a:pt x="2000063" y="321517"/>
                  </a:cubicBezTo>
                  <a:cubicBezTo>
                    <a:pt x="2099082" y="253854"/>
                    <a:pt x="2179033" y="311942"/>
                    <a:pt x="2172915" y="387271"/>
                  </a:cubicBezTo>
                  <a:lnTo>
                    <a:pt x="2157560" y="428199"/>
                  </a:lnTo>
                  <a:lnTo>
                    <a:pt x="2171320" y="420980"/>
                  </a:lnTo>
                  <a:cubicBezTo>
                    <a:pt x="2259007" y="388713"/>
                    <a:pt x="2342040" y="475977"/>
                    <a:pt x="2265919" y="587373"/>
                  </a:cubicBezTo>
                  <a:cubicBezTo>
                    <a:pt x="2381000" y="553620"/>
                    <a:pt x="2439088" y="633571"/>
                    <a:pt x="2409992" y="703323"/>
                  </a:cubicBezTo>
                  <a:lnTo>
                    <a:pt x="2382741" y="737503"/>
                  </a:lnTo>
                  <a:lnTo>
                    <a:pt x="2398059" y="734889"/>
                  </a:lnTo>
                  <a:cubicBezTo>
                    <a:pt x="2491425" y="731298"/>
                    <a:pt x="2543428" y="839949"/>
                    <a:pt x="2436609" y="922371"/>
                  </a:cubicBezTo>
                  <a:cubicBezTo>
                    <a:pt x="2556489" y="925832"/>
                    <a:pt x="2587027" y="1019820"/>
                    <a:pt x="2537801" y="1077167"/>
                  </a:cubicBezTo>
                  <a:lnTo>
                    <a:pt x="2501321" y="1101253"/>
                  </a:lnTo>
                  <a:lnTo>
                    <a:pt x="2516697" y="1103501"/>
                  </a:lnTo>
                  <a:cubicBezTo>
                    <a:pt x="2606603" y="1128937"/>
                    <a:pt x="2622486" y="1248340"/>
                    <a:pt x="2495425" y="1293719"/>
                  </a:cubicBezTo>
                  <a:cubicBezTo>
                    <a:pt x="2608368" y="1334056"/>
                    <a:pt x="2608368" y="1432880"/>
                    <a:pt x="2543829" y="1472208"/>
                  </a:cubicBezTo>
                  <a:lnTo>
                    <a:pt x="2498930" y="1484605"/>
                  </a:lnTo>
                  <a:lnTo>
                    <a:pt x="2537800" y="1510270"/>
                  </a:lnTo>
                  <a:cubicBezTo>
                    <a:pt x="2587027" y="1567617"/>
                    <a:pt x="2556488" y="1661605"/>
                    <a:pt x="2436609" y="1665066"/>
                  </a:cubicBezTo>
                  <a:cubicBezTo>
                    <a:pt x="2531559" y="1738330"/>
                    <a:pt x="2501021" y="1832318"/>
                    <a:pt x="2427488" y="1849777"/>
                  </a:cubicBezTo>
                  <a:lnTo>
                    <a:pt x="2383816" y="1847821"/>
                  </a:lnTo>
                  <a:lnTo>
                    <a:pt x="2394935" y="1858678"/>
                  </a:lnTo>
                  <a:cubicBezTo>
                    <a:pt x="2452719" y="1932103"/>
                    <a:pt x="2395386" y="2038037"/>
                    <a:pt x="2265918" y="2000065"/>
                  </a:cubicBezTo>
                  <a:cubicBezTo>
                    <a:pt x="2333581" y="2099084"/>
                    <a:pt x="2275494" y="2179035"/>
                    <a:pt x="2200165" y="2172917"/>
                  </a:cubicBezTo>
                  <a:lnTo>
                    <a:pt x="2159237" y="2157562"/>
                  </a:lnTo>
                  <a:lnTo>
                    <a:pt x="2166455" y="2171321"/>
                  </a:lnTo>
                  <a:cubicBezTo>
                    <a:pt x="2198722" y="2259008"/>
                    <a:pt x="2111459" y="2342041"/>
                    <a:pt x="2000062" y="2265920"/>
                  </a:cubicBezTo>
                  <a:cubicBezTo>
                    <a:pt x="2033815" y="2381001"/>
                    <a:pt x="1953865" y="2439089"/>
                    <a:pt x="1884113" y="2409993"/>
                  </a:cubicBezTo>
                  <a:lnTo>
                    <a:pt x="1849933" y="2382742"/>
                  </a:lnTo>
                  <a:lnTo>
                    <a:pt x="1852546" y="2398060"/>
                  </a:lnTo>
                  <a:cubicBezTo>
                    <a:pt x="1856137" y="2491426"/>
                    <a:pt x="1747486" y="2543429"/>
                    <a:pt x="1665064" y="2436610"/>
                  </a:cubicBezTo>
                  <a:cubicBezTo>
                    <a:pt x="1661603" y="2556490"/>
                    <a:pt x="1567616" y="2587028"/>
                    <a:pt x="1510269" y="2537802"/>
                  </a:cubicBezTo>
                  <a:lnTo>
                    <a:pt x="1486184" y="2501323"/>
                  </a:lnTo>
                  <a:lnTo>
                    <a:pt x="1483936" y="2516698"/>
                  </a:lnTo>
                  <a:cubicBezTo>
                    <a:pt x="1458499" y="2606604"/>
                    <a:pt x="1339096" y="2622487"/>
                    <a:pt x="1293717" y="2495426"/>
                  </a:cubicBezTo>
                  <a:cubicBezTo>
                    <a:pt x="1248339" y="2622487"/>
                    <a:pt x="1128936" y="2606604"/>
                    <a:pt x="1103499" y="2516698"/>
                  </a:cubicBezTo>
                  <a:lnTo>
                    <a:pt x="1101252" y="2501322"/>
                  </a:lnTo>
                  <a:lnTo>
                    <a:pt x="1077165" y="2537801"/>
                  </a:lnTo>
                  <a:cubicBezTo>
                    <a:pt x="1019818" y="2587028"/>
                    <a:pt x="925830" y="2556489"/>
                    <a:pt x="922369" y="2436610"/>
                  </a:cubicBezTo>
                  <a:cubicBezTo>
                    <a:pt x="839947" y="2543429"/>
                    <a:pt x="731297" y="2491426"/>
                    <a:pt x="734888" y="2398060"/>
                  </a:cubicBezTo>
                  <a:lnTo>
                    <a:pt x="737501" y="2382741"/>
                  </a:lnTo>
                  <a:lnTo>
                    <a:pt x="703321" y="2409993"/>
                  </a:lnTo>
                  <a:cubicBezTo>
                    <a:pt x="633569" y="2439089"/>
                    <a:pt x="553618" y="2381001"/>
                    <a:pt x="587371" y="2265919"/>
                  </a:cubicBezTo>
                  <a:cubicBezTo>
                    <a:pt x="475975" y="2342040"/>
                    <a:pt x="388712" y="2259008"/>
                    <a:pt x="420978" y="2171321"/>
                  </a:cubicBezTo>
                  <a:lnTo>
                    <a:pt x="426346" y="2161089"/>
                  </a:lnTo>
                  <a:lnTo>
                    <a:pt x="416114" y="2166457"/>
                  </a:lnTo>
                  <a:cubicBezTo>
                    <a:pt x="328427" y="2198724"/>
                    <a:pt x="245394" y="2111461"/>
                    <a:pt x="321515" y="2000064"/>
                  </a:cubicBezTo>
                  <a:cubicBezTo>
                    <a:pt x="192048" y="2038036"/>
                    <a:pt x="134715" y="1932102"/>
                    <a:pt x="192499" y="1858678"/>
                  </a:cubicBezTo>
                  <a:lnTo>
                    <a:pt x="200768" y="1850603"/>
                  </a:lnTo>
                  <a:lnTo>
                    <a:pt x="189375" y="1852547"/>
                  </a:lnTo>
                  <a:cubicBezTo>
                    <a:pt x="96009" y="1856138"/>
                    <a:pt x="44006" y="1747487"/>
                    <a:pt x="150825" y="1665065"/>
                  </a:cubicBezTo>
                  <a:cubicBezTo>
                    <a:pt x="30946" y="1661604"/>
                    <a:pt x="407" y="1567617"/>
                    <a:pt x="49634" y="1510270"/>
                  </a:cubicBezTo>
                  <a:lnTo>
                    <a:pt x="86113" y="1486184"/>
                  </a:lnTo>
                  <a:lnTo>
                    <a:pt x="70739" y="1483937"/>
                  </a:lnTo>
                  <a:cubicBezTo>
                    <a:pt x="-19168" y="1458500"/>
                    <a:pt x="-35050" y="1339097"/>
                    <a:pt x="92010" y="1293718"/>
                  </a:cubicBezTo>
                  <a:cubicBezTo>
                    <a:pt x="-35050" y="1248340"/>
                    <a:pt x="-19168" y="1128937"/>
                    <a:pt x="70739" y="1103500"/>
                  </a:cubicBezTo>
                  <a:lnTo>
                    <a:pt x="86114" y="1101253"/>
                  </a:lnTo>
                  <a:lnTo>
                    <a:pt x="49634" y="1077166"/>
                  </a:lnTo>
                  <a:cubicBezTo>
                    <a:pt x="407" y="1019820"/>
                    <a:pt x="30946" y="925832"/>
                    <a:pt x="150825" y="922370"/>
                  </a:cubicBezTo>
                  <a:cubicBezTo>
                    <a:pt x="44006" y="839949"/>
                    <a:pt x="96009" y="731298"/>
                    <a:pt x="189375" y="734889"/>
                  </a:cubicBezTo>
                  <a:lnTo>
                    <a:pt x="200767" y="736833"/>
                  </a:lnTo>
                  <a:lnTo>
                    <a:pt x="192499" y="728759"/>
                  </a:lnTo>
                  <a:cubicBezTo>
                    <a:pt x="134715" y="655335"/>
                    <a:pt x="192049" y="549401"/>
                    <a:pt x="321516" y="587372"/>
                  </a:cubicBezTo>
                  <a:cubicBezTo>
                    <a:pt x="245395" y="475976"/>
                    <a:pt x="328427" y="388713"/>
                    <a:pt x="416114" y="420980"/>
                  </a:cubicBezTo>
                  <a:lnTo>
                    <a:pt x="426347" y="426349"/>
                  </a:lnTo>
                  <a:lnTo>
                    <a:pt x="420979" y="416115"/>
                  </a:lnTo>
                  <a:cubicBezTo>
                    <a:pt x="388712" y="328428"/>
                    <a:pt x="475975" y="245396"/>
                    <a:pt x="587372" y="321517"/>
                  </a:cubicBezTo>
                  <a:cubicBezTo>
                    <a:pt x="549400" y="192050"/>
                    <a:pt x="655334" y="134716"/>
                    <a:pt x="728758" y="192500"/>
                  </a:cubicBezTo>
                  <a:lnTo>
                    <a:pt x="736832" y="200768"/>
                  </a:lnTo>
                  <a:lnTo>
                    <a:pt x="734888" y="189377"/>
                  </a:lnTo>
                  <a:cubicBezTo>
                    <a:pt x="731297" y="96010"/>
                    <a:pt x="839948" y="44008"/>
                    <a:pt x="922370" y="150826"/>
                  </a:cubicBezTo>
                  <a:cubicBezTo>
                    <a:pt x="925831" y="30947"/>
                    <a:pt x="1019818" y="408"/>
                    <a:pt x="1077165" y="49635"/>
                  </a:cubicBezTo>
                  <a:lnTo>
                    <a:pt x="1101686" y="86772"/>
                  </a:lnTo>
                  <a:lnTo>
                    <a:pt x="1102495" y="74529"/>
                  </a:lnTo>
                  <a:cubicBezTo>
                    <a:pt x="1112942" y="32385"/>
                    <a:pt x="1143619" y="5591"/>
                    <a:pt x="1178351" y="78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5292" y="8283"/>
              <a:ext cx="3378" cy="11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bliqueBottomLeft"/>
                <a:lightRig rig="threePt" dir="t"/>
              </a:scene3d>
              <a:sp3d extrusionH="387350">
                <a:extrusionClr>
                  <a:srgbClr val="175BCB"/>
                </a:extrusionClr>
              </a:sp3d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effectLst>
                    <a:outerShdw blurRad="60007" dist="310007" dir="7680000" sy="30000" kx="1300200" algn="ctr" rotWithShape="0">
                      <a:srgbClr val="0D1E55">
                        <a:alpha val="32000"/>
                      </a:srgbClr>
                    </a:outerShdw>
                  </a:effectLst>
                </a:rPr>
                <a:t>Greater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bldLvl="0" animBg="1"/>
      <p:bldP spid="13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405380" y="215265"/>
            <a:ext cx="95345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background information about the author.</a:t>
            </a:r>
            <a:endParaRPr lang="en-US" altLang="en-US" sz="3600" b="1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2" descr="KSO_WM_TAG_VERSION=1.0&amp;KSO_WM_BEAUTIFY_FLAG=#wm#&amp;KSO_WM_UNIT_TYPE=i&amp;KSO_WM_UNIT_ID=wpsdiag20161018_5*i*1&amp;KSO_WM_TEMPLATE_CATEGORY=wpsdiag&amp;KSO_WM_TEMPLATE_INDEX=20161018"/>
          <p:cNvGrpSpPr/>
          <p:nvPr/>
        </p:nvGrpSpPr>
        <p:grpSpPr>
          <a:xfrm>
            <a:off x="-2538" y="1245235"/>
            <a:ext cx="7481568" cy="5499100"/>
            <a:chOff x="-144242" y="0"/>
            <a:chExt cx="3955897" cy="2543261"/>
          </a:xfrm>
        </p:grpSpPr>
        <p:sp>
          <p:nvSpPr>
            <p:cNvPr id="45" name="任意多边形: 形状 45" descr="KSO_WM_UNIT_INDEX=1_1&amp;KSO_WM_UNIT_TYPE=n_i&amp;KSO_WM_UNIT_ID=wpsdiag20161018_5*n_i*1_1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6&amp;KSO_WM_UNIT_FILL_BACK_SCHEMECOLOR_INDEX=0&amp;KSO_WM_UNIT_FILL_TYPE=1"/>
            <p:cNvSpPr/>
            <p:nvPr/>
          </p:nvSpPr>
          <p:spPr>
            <a:xfrm flipH="1">
              <a:off x="1885719" y="1591622"/>
              <a:ext cx="1757792" cy="951639"/>
            </a:xfrm>
            <a:custGeom>
              <a:avLst/>
              <a:gdLst>
                <a:gd name="connsiteX0" fmla="*/ 255988 w 2836069"/>
                <a:gd name="connsiteY0" fmla="*/ 0 h 1533525"/>
                <a:gd name="connsiteX1" fmla="*/ 2580081 w 2836069"/>
                <a:gd name="connsiteY1" fmla="*/ 0 h 1533525"/>
                <a:gd name="connsiteX2" fmla="*/ 2836069 w 2836069"/>
                <a:gd name="connsiteY2" fmla="*/ 255988 h 1533525"/>
                <a:gd name="connsiteX3" fmla="*/ 2836069 w 2836069"/>
                <a:gd name="connsiteY3" fmla="*/ 799500 h 1533525"/>
                <a:gd name="connsiteX4" fmla="*/ 2580081 w 2836069"/>
                <a:gd name="connsiteY4" fmla="*/ 1055488 h 1533525"/>
                <a:gd name="connsiteX5" fmla="*/ 2297906 w 2836069"/>
                <a:gd name="connsiteY5" fmla="*/ 1055488 h 1533525"/>
                <a:gd name="connsiteX6" fmla="*/ 2157412 w 2836069"/>
                <a:gd name="connsiteY6" fmla="*/ 1183480 h 1533525"/>
                <a:gd name="connsiteX7" fmla="*/ 2204739 w 2836069"/>
                <a:gd name="connsiteY7" fmla="*/ 1324793 h 1533525"/>
                <a:gd name="connsiteX8" fmla="*/ 2208925 w 2836069"/>
                <a:gd name="connsiteY8" fmla="*/ 1330682 h 1533525"/>
                <a:gd name="connsiteX9" fmla="*/ 2220376 w 2836069"/>
                <a:gd name="connsiteY9" fmla="*/ 1338403 h 1533525"/>
                <a:gd name="connsiteX10" fmla="*/ 2253853 w 2836069"/>
                <a:gd name="connsiteY10" fmla="*/ 1419225 h 1533525"/>
                <a:gd name="connsiteX11" fmla="*/ 2139553 w 2836069"/>
                <a:gd name="connsiteY11" fmla="*/ 1533525 h 1533525"/>
                <a:gd name="connsiteX12" fmla="*/ 2025253 w 2836069"/>
                <a:gd name="connsiteY12" fmla="*/ 1419225 h 1533525"/>
                <a:gd name="connsiteX13" fmla="*/ 2034236 w 2836069"/>
                <a:gd name="connsiteY13" fmla="*/ 1374734 h 1533525"/>
                <a:gd name="connsiteX14" fmla="*/ 2045974 w 2836069"/>
                <a:gd name="connsiteY14" fmla="*/ 1357324 h 1533525"/>
                <a:gd name="connsiteX15" fmla="*/ 2045492 w 2836069"/>
                <a:gd name="connsiteY15" fmla="*/ 1357312 h 1533525"/>
                <a:gd name="connsiteX16" fmla="*/ 2116931 w 2836069"/>
                <a:gd name="connsiteY16" fmla="*/ 1185861 h 1533525"/>
                <a:gd name="connsiteX17" fmla="*/ 1981199 w 2836069"/>
                <a:gd name="connsiteY17" fmla="*/ 1055488 h 1533525"/>
                <a:gd name="connsiteX18" fmla="*/ 255988 w 2836069"/>
                <a:gd name="connsiteY18" fmla="*/ 1055488 h 1533525"/>
                <a:gd name="connsiteX19" fmla="*/ 0 w 2836069"/>
                <a:gd name="connsiteY19" fmla="*/ 799500 h 1533525"/>
                <a:gd name="connsiteX20" fmla="*/ 0 w 2836069"/>
                <a:gd name="connsiteY20" fmla="*/ 255988 h 1533525"/>
                <a:gd name="connsiteX21" fmla="*/ 255988 w 2836069"/>
                <a:gd name="connsiteY21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6069" h="1533525">
                  <a:moveTo>
                    <a:pt x="255988" y="0"/>
                  </a:moveTo>
                  <a:lnTo>
                    <a:pt x="2580081" y="0"/>
                  </a:lnTo>
                  <a:cubicBezTo>
                    <a:pt x="2721459" y="0"/>
                    <a:pt x="2836069" y="114610"/>
                    <a:pt x="2836069" y="255988"/>
                  </a:cubicBezTo>
                  <a:lnTo>
                    <a:pt x="2836069" y="799500"/>
                  </a:lnTo>
                  <a:cubicBezTo>
                    <a:pt x="2836069" y="940878"/>
                    <a:pt x="2721459" y="1055488"/>
                    <a:pt x="2580081" y="1055488"/>
                  </a:cubicBezTo>
                  <a:lnTo>
                    <a:pt x="2297906" y="1055488"/>
                  </a:lnTo>
                  <a:cubicBezTo>
                    <a:pt x="2185987" y="1087039"/>
                    <a:pt x="2166937" y="1135260"/>
                    <a:pt x="2157412" y="1183480"/>
                  </a:cubicBezTo>
                  <a:cubicBezTo>
                    <a:pt x="2159793" y="1267419"/>
                    <a:pt x="2179587" y="1292423"/>
                    <a:pt x="2204739" y="1324793"/>
                  </a:cubicBezTo>
                  <a:lnTo>
                    <a:pt x="2208925" y="1330682"/>
                  </a:lnTo>
                  <a:lnTo>
                    <a:pt x="2220376" y="1338403"/>
                  </a:lnTo>
                  <a:cubicBezTo>
                    <a:pt x="2241060" y="1359087"/>
                    <a:pt x="2253853" y="1387662"/>
                    <a:pt x="2253853" y="1419225"/>
                  </a:cubicBezTo>
                  <a:cubicBezTo>
                    <a:pt x="2253853" y="1482351"/>
                    <a:pt x="2202679" y="1533525"/>
                    <a:pt x="2139553" y="1533525"/>
                  </a:cubicBezTo>
                  <a:cubicBezTo>
                    <a:pt x="2076427" y="1533525"/>
                    <a:pt x="2025253" y="1482351"/>
                    <a:pt x="2025253" y="1419225"/>
                  </a:cubicBezTo>
                  <a:cubicBezTo>
                    <a:pt x="2025253" y="1403444"/>
                    <a:pt x="2028452" y="1388409"/>
                    <a:pt x="2034236" y="1374734"/>
                  </a:cubicBezTo>
                  <a:lnTo>
                    <a:pt x="2045974" y="1357324"/>
                  </a:lnTo>
                  <a:lnTo>
                    <a:pt x="2045492" y="1357312"/>
                  </a:lnTo>
                  <a:cubicBezTo>
                    <a:pt x="2091529" y="1293018"/>
                    <a:pt x="2130425" y="1238249"/>
                    <a:pt x="2116931" y="1185861"/>
                  </a:cubicBezTo>
                  <a:cubicBezTo>
                    <a:pt x="2107405" y="1120178"/>
                    <a:pt x="2078830" y="1071164"/>
                    <a:pt x="1981199" y="1055488"/>
                  </a:cubicBezTo>
                  <a:lnTo>
                    <a:pt x="255988" y="1055488"/>
                  </a:lnTo>
                  <a:cubicBezTo>
                    <a:pt x="114610" y="1055488"/>
                    <a:pt x="0" y="940878"/>
                    <a:pt x="0" y="799500"/>
                  </a:cubicBezTo>
                  <a:lnTo>
                    <a:pt x="0" y="255988"/>
                  </a:lnTo>
                  <a:cubicBezTo>
                    <a:pt x="0" y="114610"/>
                    <a:pt x="114610" y="0"/>
                    <a:pt x="255988" y="0"/>
                  </a:cubicBezTo>
                  <a:close/>
                </a:path>
              </a:pathLst>
            </a:custGeom>
            <a:solidFill>
              <a:srgbClr val="05425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6" name="任意多边形: 形状 46" descr="KSO_WM_UNIT_INDEX=1_2&amp;KSO_WM_UNIT_TYPE=n_i&amp;KSO_WM_UNIT_ID=wpsdiag20161018_5*n_i*1_2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7&amp;KSO_WM_UNIT_FILL_BACK_SCHEMECOLOR_INDEX=0&amp;KSO_WM_UNIT_FILL_TYPE=1"/>
            <p:cNvSpPr/>
            <p:nvPr/>
          </p:nvSpPr>
          <p:spPr>
            <a:xfrm>
              <a:off x="1981980" y="1204534"/>
              <a:ext cx="1829675" cy="989345"/>
            </a:xfrm>
            <a:custGeom>
              <a:avLst/>
              <a:gdLst>
                <a:gd name="connsiteX0" fmla="*/ 255988 w 2836069"/>
                <a:gd name="connsiteY0" fmla="*/ 0 h 1533525"/>
                <a:gd name="connsiteX1" fmla="*/ 2580081 w 2836069"/>
                <a:gd name="connsiteY1" fmla="*/ 0 h 1533525"/>
                <a:gd name="connsiteX2" fmla="*/ 2836069 w 2836069"/>
                <a:gd name="connsiteY2" fmla="*/ 255988 h 1533525"/>
                <a:gd name="connsiteX3" fmla="*/ 2836069 w 2836069"/>
                <a:gd name="connsiteY3" fmla="*/ 799500 h 1533525"/>
                <a:gd name="connsiteX4" fmla="*/ 2580081 w 2836069"/>
                <a:gd name="connsiteY4" fmla="*/ 1055488 h 1533525"/>
                <a:gd name="connsiteX5" fmla="*/ 2297906 w 2836069"/>
                <a:gd name="connsiteY5" fmla="*/ 1055488 h 1533525"/>
                <a:gd name="connsiteX6" fmla="*/ 2157412 w 2836069"/>
                <a:gd name="connsiteY6" fmla="*/ 1183480 h 1533525"/>
                <a:gd name="connsiteX7" fmla="*/ 2204739 w 2836069"/>
                <a:gd name="connsiteY7" fmla="*/ 1324793 h 1533525"/>
                <a:gd name="connsiteX8" fmla="*/ 2208925 w 2836069"/>
                <a:gd name="connsiteY8" fmla="*/ 1330682 h 1533525"/>
                <a:gd name="connsiteX9" fmla="*/ 2220376 w 2836069"/>
                <a:gd name="connsiteY9" fmla="*/ 1338403 h 1533525"/>
                <a:gd name="connsiteX10" fmla="*/ 2253853 w 2836069"/>
                <a:gd name="connsiteY10" fmla="*/ 1419225 h 1533525"/>
                <a:gd name="connsiteX11" fmla="*/ 2139553 w 2836069"/>
                <a:gd name="connsiteY11" fmla="*/ 1533525 h 1533525"/>
                <a:gd name="connsiteX12" fmla="*/ 2025253 w 2836069"/>
                <a:gd name="connsiteY12" fmla="*/ 1419225 h 1533525"/>
                <a:gd name="connsiteX13" fmla="*/ 2034236 w 2836069"/>
                <a:gd name="connsiteY13" fmla="*/ 1374734 h 1533525"/>
                <a:gd name="connsiteX14" fmla="*/ 2045974 w 2836069"/>
                <a:gd name="connsiteY14" fmla="*/ 1357324 h 1533525"/>
                <a:gd name="connsiteX15" fmla="*/ 2045492 w 2836069"/>
                <a:gd name="connsiteY15" fmla="*/ 1357312 h 1533525"/>
                <a:gd name="connsiteX16" fmla="*/ 2116931 w 2836069"/>
                <a:gd name="connsiteY16" fmla="*/ 1185861 h 1533525"/>
                <a:gd name="connsiteX17" fmla="*/ 1981199 w 2836069"/>
                <a:gd name="connsiteY17" fmla="*/ 1055488 h 1533525"/>
                <a:gd name="connsiteX18" fmla="*/ 255988 w 2836069"/>
                <a:gd name="connsiteY18" fmla="*/ 1055488 h 1533525"/>
                <a:gd name="connsiteX19" fmla="*/ 0 w 2836069"/>
                <a:gd name="connsiteY19" fmla="*/ 799500 h 1533525"/>
                <a:gd name="connsiteX20" fmla="*/ 0 w 2836069"/>
                <a:gd name="connsiteY20" fmla="*/ 255988 h 1533525"/>
                <a:gd name="connsiteX21" fmla="*/ 255988 w 2836069"/>
                <a:gd name="connsiteY21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6069" h="1533525">
                  <a:moveTo>
                    <a:pt x="255988" y="0"/>
                  </a:moveTo>
                  <a:lnTo>
                    <a:pt x="2580081" y="0"/>
                  </a:lnTo>
                  <a:cubicBezTo>
                    <a:pt x="2721459" y="0"/>
                    <a:pt x="2836069" y="114610"/>
                    <a:pt x="2836069" y="255988"/>
                  </a:cubicBezTo>
                  <a:lnTo>
                    <a:pt x="2836069" y="799500"/>
                  </a:lnTo>
                  <a:cubicBezTo>
                    <a:pt x="2836069" y="940878"/>
                    <a:pt x="2721459" y="1055488"/>
                    <a:pt x="2580081" y="1055488"/>
                  </a:cubicBezTo>
                  <a:lnTo>
                    <a:pt x="2297906" y="1055488"/>
                  </a:lnTo>
                  <a:cubicBezTo>
                    <a:pt x="2185987" y="1087039"/>
                    <a:pt x="2166937" y="1135260"/>
                    <a:pt x="2157412" y="1183480"/>
                  </a:cubicBezTo>
                  <a:cubicBezTo>
                    <a:pt x="2159793" y="1267419"/>
                    <a:pt x="2179587" y="1292423"/>
                    <a:pt x="2204739" y="1324793"/>
                  </a:cubicBezTo>
                  <a:lnTo>
                    <a:pt x="2208925" y="1330682"/>
                  </a:lnTo>
                  <a:lnTo>
                    <a:pt x="2220376" y="1338403"/>
                  </a:lnTo>
                  <a:cubicBezTo>
                    <a:pt x="2241060" y="1359087"/>
                    <a:pt x="2253853" y="1387662"/>
                    <a:pt x="2253853" y="1419225"/>
                  </a:cubicBezTo>
                  <a:cubicBezTo>
                    <a:pt x="2253853" y="1482351"/>
                    <a:pt x="2202679" y="1533525"/>
                    <a:pt x="2139553" y="1533525"/>
                  </a:cubicBezTo>
                  <a:cubicBezTo>
                    <a:pt x="2076427" y="1533525"/>
                    <a:pt x="2025253" y="1482351"/>
                    <a:pt x="2025253" y="1419225"/>
                  </a:cubicBezTo>
                  <a:cubicBezTo>
                    <a:pt x="2025253" y="1403444"/>
                    <a:pt x="2028452" y="1388409"/>
                    <a:pt x="2034236" y="1374734"/>
                  </a:cubicBezTo>
                  <a:lnTo>
                    <a:pt x="2045974" y="1357324"/>
                  </a:lnTo>
                  <a:lnTo>
                    <a:pt x="2045492" y="1357312"/>
                  </a:lnTo>
                  <a:cubicBezTo>
                    <a:pt x="2091529" y="1293018"/>
                    <a:pt x="2130425" y="1238249"/>
                    <a:pt x="2116931" y="1185861"/>
                  </a:cubicBezTo>
                  <a:cubicBezTo>
                    <a:pt x="2107405" y="1120178"/>
                    <a:pt x="2078830" y="1071164"/>
                    <a:pt x="1981199" y="1055488"/>
                  </a:cubicBezTo>
                  <a:lnTo>
                    <a:pt x="255988" y="1055488"/>
                  </a:lnTo>
                  <a:cubicBezTo>
                    <a:pt x="114610" y="1055488"/>
                    <a:pt x="0" y="940878"/>
                    <a:pt x="0" y="799500"/>
                  </a:cubicBezTo>
                  <a:lnTo>
                    <a:pt x="0" y="255988"/>
                  </a:lnTo>
                  <a:cubicBezTo>
                    <a:pt x="0" y="114610"/>
                    <a:pt x="114610" y="0"/>
                    <a:pt x="255988" y="0"/>
                  </a:cubicBezTo>
                  <a:close/>
                </a:path>
              </a:pathLst>
            </a:custGeom>
            <a:solidFill>
              <a:srgbClr val="DE9C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7" name="任意多边形: 形状 47" descr="KSO_WM_UNIT_INDEX=1_3&amp;KSO_WM_UNIT_TYPE=n_i&amp;KSO_WM_UNIT_ID=wpsdiag20161018_5*n_i*1_3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5&amp;KSO_WM_UNIT_FILL_BACK_SCHEMECOLOR_INDEX=0&amp;KSO_WM_UNIT_FILL_TYPE=1"/>
            <p:cNvSpPr/>
            <p:nvPr/>
          </p:nvSpPr>
          <p:spPr>
            <a:xfrm flipH="1">
              <a:off x="2035418" y="855152"/>
              <a:ext cx="1587949" cy="859689"/>
            </a:xfrm>
            <a:custGeom>
              <a:avLst/>
              <a:gdLst>
                <a:gd name="connsiteX0" fmla="*/ 255988 w 2836069"/>
                <a:gd name="connsiteY0" fmla="*/ 0 h 1533525"/>
                <a:gd name="connsiteX1" fmla="*/ 2580081 w 2836069"/>
                <a:gd name="connsiteY1" fmla="*/ 0 h 1533525"/>
                <a:gd name="connsiteX2" fmla="*/ 2836069 w 2836069"/>
                <a:gd name="connsiteY2" fmla="*/ 255988 h 1533525"/>
                <a:gd name="connsiteX3" fmla="*/ 2836069 w 2836069"/>
                <a:gd name="connsiteY3" fmla="*/ 799500 h 1533525"/>
                <a:gd name="connsiteX4" fmla="*/ 2580081 w 2836069"/>
                <a:gd name="connsiteY4" fmla="*/ 1055488 h 1533525"/>
                <a:gd name="connsiteX5" fmla="*/ 2297906 w 2836069"/>
                <a:gd name="connsiteY5" fmla="*/ 1055488 h 1533525"/>
                <a:gd name="connsiteX6" fmla="*/ 2157412 w 2836069"/>
                <a:gd name="connsiteY6" fmla="*/ 1183480 h 1533525"/>
                <a:gd name="connsiteX7" fmla="*/ 2204739 w 2836069"/>
                <a:gd name="connsiteY7" fmla="*/ 1324793 h 1533525"/>
                <a:gd name="connsiteX8" fmla="*/ 2208925 w 2836069"/>
                <a:gd name="connsiteY8" fmla="*/ 1330682 h 1533525"/>
                <a:gd name="connsiteX9" fmla="*/ 2220376 w 2836069"/>
                <a:gd name="connsiteY9" fmla="*/ 1338403 h 1533525"/>
                <a:gd name="connsiteX10" fmla="*/ 2253853 w 2836069"/>
                <a:gd name="connsiteY10" fmla="*/ 1419225 h 1533525"/>
                <a:gd name="connsiteX11" fmla="*/ 2139553 w 2836069"/>
                <a:gd name="connsiteY11" fmla="*/ 1533525 h 1533525"/>
                <a:gd name="connsiteX12" fmla="*/ 2025253 w 2836069"/>
                <a:gd name="connsiteY12" fmla="*/ 1419225 h 1533525"/>
                <a:gd name="connsiteX13" fmla="*/ 2034236 w 2836069"/>
                <a:gd name="connsiteY13" fmla="*/ 1374734 h 1533525"/>
                <a:gd name="connsiteX14" fmla="*/ 2045974 w 2836069"/>
                <a:gd name="connsiteY14" fmla="*/ 1357324 h 1533525"/>
                <a:gd name="connsiteX15" fmla="*/ 2045492 w 2836069"/>
                <a:gd name="connsiteY15" fmla="*/ 1357312 h 1533525"/>
                <a:gd name="connsiteX16" fmla="*/ 2116931 w 2836069"/>
                <a:gd name="connsiteY16" fmla="*/ 1185861 h 1533525"/>
                <a:gd name="connsiteX17" fmla="*/ 1981199 w 2836069"/>
                <a:gd name="connsiteY17" fmla="*/ 1055488 h 1533525"/>
                <a:gd name="connsiteX18" fmla="*/ 255988 w 2836069"/>
                <a:gd name="connsiteY18" fmla="*/ 1055488 h 1533525"/>
                <a:gd name="connsiteX19" fmla="*/ 0 w 2836069"/>
                <a:gd name="connsiteY19" fmla="*/ 799500 h 1533525"/>
                <a:gd name="connsiteX20" fmla="*/ 0 w 2836069"/>
                <a:gd name="connsiteY20" fmla="*/ 255988 h 1533525"/>
                <a:gd name="connsiteX21" fmla="*/ 255988 w 2836069"/>
                <a:gd name="connsiteY21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6069" h="1533525">
                  <a:moveTo>
                    <a:pt x="255988" y="0"/>
                  </a:moveTo>
                  <a:lnTo>
                    <a:pt x="2580081" y="0"/>
                  </a:lnTo>
                  <a:cubicBezTo>
                    <a:pt x="2721459" y="0"/>
                    <a:pt x="2836069" y="114610"/>
                    <a:pt x="2836069" y="255988"/>
                  </a:cubicBezTo>
                  <a:lnTo>
                    <a:pt x="2836069" y="799500"/>
                  </a:lnTo>
                  <a:cubicBezTo>
                    <a:pt x="2836069" y="940878"/>
                    <a:pt x="2721459" y="1055488"/>
                    <a:pt x="2580081" y="1055488"/>
                  </a:cubicBezTo>
                  <a:lnTo>
                    <a:pt x="2297906" y="1055488"/>
                  </a:lnTo>
                  <a:cubicBezTo>
                    <a:pt x="2185987" y="1087039"/>
                    <a:pt x="2166937" y="1135260"/>
                    <a:pt x="2157412" y="1183480"/>
                  </a:cubicBezTo>
                  <a:cubicBezTo>
                    <a:pt x="2159793" y="1267419"/>
                    <a:pt x="2179587" y="1292423"/>
                    <a:pt x="2204739" y="1324793"/>
                  </a:cubicBezTo>
                  <a:lnTo>
                    <a:pt x="2208925" y="1330682"/>
                  </a:lnTo>
                  <a:lnTo>
                    <a:pt x="2220376" y="1338403"/>
                  </a:lnTo>
                  <a:cubicBezTo>
                    <a:pt x="2241060" y="1359087"/>
                    <a:pt x="2253853" y="1387662"/>
                    <a:pt x="2253853" y="1419225"/>
                  </a:cubicBezTo>
                  <a:cubicBezTo>
                    <a:pt x="2253853" y="1482351"/>
                    <a:pt x="2202679" y="1533525"/>
                    <a:pt x="2139553" y="1533525"/>
                  </a:cubicBezTo>
                  <a:cubicBezTo>
                    <a:pt x="2076427" y="1533525"/>
                    <a:pt x="2025253" y="1482351"/>
                    <a:pt x="2025253" y="1419225"/>
                  </a:cubicBezTo>
                  <a:cubicBezTo>
                    <a:pt x="2025253" y="1403444"/>
                    <a:pt x="2028452" y="1388409"/>
                    <a:pt x="2034236" y="1374734"/>
                  </a:cubicBezTo>
                  <a:lnTo>
                    <a:pt x="2045974" y="1357324"/>
                  </a:lnTo>
                  <a:lnTo>
                    <a:pt x="2045492" y="1357312"/>
                  </a:lnTo>
                  <a:cubicBezTo>
                    <a:pt x="2091529" y="1293018"/>
                    <a:pt x="2130425" y="1238249"/>
                    <a:pt x="2116931" y="1185861"/>
                  </a:cubicBezTo>
                  <a:cubicBezTo>
                    <a:pt x="2107405" y="1120178"/>
                    <a:pt x="2078830" y="1071164"/>
                    <a:pt x="1981199" y="1055488"/>
                  </a:cubicBezTo>
                  <a:lnTo>
                    <a:pt x="255988" y="1055488"/>
                  </a:lnTo>
                  <a:cubicBezTo>
                    <a:pt x="114610" y="1055488"/>
                    <a:pt x="0" y="940878"/>
                    <a:pt x="0" y="799500"/>
                  </a:cubicBezTo>
                  <a:lnTo>
                    <a:pt x="0" y="255988"/>
                  </a:lnTo>
                  <a:cubicBezTo>
                    <a:pt x="0" y="114610"/>
                    <a:pt x="114610" y="0"/>
                    <a:pt x="255988" y="0"/>
                  </a:cubicBezTo>
                  <a:close/>
                </a:path>
              </a:pathLst>
            </a:custGeom>
            <a:solidFill>
              <a:srgbClr val="F04E6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8" name="任意多边形: 形状 48" descr="KSO_WM_UNIT_INDEX=1_4&amp;KSO_WM_UNIT_TYPE=n_i&amp;KSO_WM_UNIT_ID=wpsdiag20161018_5*n_i*1_4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6&amp;KSO_WM_UNIT_FILL_BACK_SCHEMECOLOR_INDEX=0&amp;KSO_WM_UNIT_FILL_TYPE=1"/>
            <p:cNvSpPr/>
            <p:nvPr/>
          </p:nvSpPr>
          <p:spPr>
            <a:xfrm>
              <a:off x="1858785" y="420819"/>
              <a:ext cx="1614884" cy="873203"/>
            </a:xfrm>
            <a:custGeom>
              <a:avLst/>
              <a:gdLst>
                <a:gd name="connsiteX0" fmla="*/ 255988 w 2836069"/>
                <a:gd name="connsiteY0" fmla="*/ 0 h 1533525"/>
                <a:gd name="connsiteX1" fmla="*/ 2580081 w 2836069"/>
                <a:gd name="connsiteY1" fmla="*/ 0 h 1533525"/>
                <a:gd name="connsiteX2" fmla="*/ 2836069 w 2836069"/>
                <a:gd name="connsiteY2" fmla="*/ 255988 h 1533525"/>
                <a:gd name="connsiteX3" fmla="*/ 2836069 w 2836069"/>
                <a:gd name="connsiteY3" fmla="*/ 799500 h 1533525"/>
                <a:gd name="connsiteX4" fmla="*/ 2580081 w 2836069"/>
                <a:gd name="connsiteY4" fmla="*/ 1055488 h 1533525"/>
                <a:gd name="connsiteX5" fmla="*/ 2297906 w 2836069"/>
                <a:gd name="connsiteY5" fmla="*/ 1055488 h 1533525"/>
                <a:gd name="connsiteX6" fmla="*/ 2157412 w 2836069"/>
                <a:gd name="connsiteY6" fmla="*/ 1183480 h 1533525"/>
                <a:gd name="connsiteX7" fmla="*/ 2204739 w 2836069"/>
                <a:gd name="connsiteY7" fmla="*/ 1324793 h 1533525"/>
                <a:gd name="connsiteX8" fmla="*/ 2208925 w 2836069"/>
                <a:gd name="connsiteY8" fmla="*/ 1330682 h 1533525"/>
                <a:gd name="connsiteX9" fmla="*/ 2220376 w 2836069"/>
                <a:gd name="connsiteY9" fmla="*/ 1338403 h 1533525"/>
                <a:gd name="connsiteX10" fmla="*/ 2253853 w 2836069"/>
                <a:gd name="connsiteY10" fmla="*/ 1419225 h 1533525"/>
                <a:gd name="connsiteX11" fmla="*/ 2139553 w 2836069"/>
                <a:gd name="connsiteY11" fmla="*/ 1533525 h 1533525"/>
                <a:gd name="connsiteX12" fmla="*/ 2025253 w 2836069"/>
                <a:gd name="connsiteY12" fmla="*/ 1419225 h 1533525"/>
                <a:gd name="connsiteX13" fmla="*/ 2034236 w 2836069"/>
                <a:gd name="connsiteY13" fmla="*/ 1374734 h 1533525"/>
                <a:gd name="connsiteX14" fmla="*/ 2045974 w 2836069"/>
                <a:gd name="connsiteY14" fmla="*/ 1357324 h 1533525"/>
                <a:gd name="connsiteX15" fmla="*/ 2045492 w 2836069"/>
                <a:gd name="connsiteY15" fmla="*/ 1357312 h 1533525"/>
                <a:gd name="connsiteX16" fmla="*/ 2116931 w 2836069"/>
                <a:gd name="connsiteY16" fmla="*/ 1185861 h 1533525"/>
                <a:gd name="connsiteX17" fmla="*/ 1981199 w 2836069"/>
                <a:gd name="connsiteY17" fmla="*/ 1055488 h 1533525"/>
                <a:gd name="connsiteX18" fmla="*/ 255988 w 2836069"/>
                <a:gd name="connsiteY18" fmla="*/ 1055488 h 1533525"/>
                <a:gd name="connsiteX19" fmla="*/ 0 w 2836069"/>
                <a:gd name="connsiteY19" fmla="*/ 799500 h 1533525"/>
                <a:gd name="connsiteX20" fmla="*/ 0 w 2836069"/>
                <a:gd name="connsiteY20" fmla="*/ 255988 h 1533525"/>
                <a:gd name="connsiteX21" fmla="*/ 255988 w 2836069"/>
                <a:gd name="connsiteY21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6069" h="1533525">
                  <a:moveTo>
                    <a:pt x="255988" y="0"/>
                  </a:moveTo>
                  <a:lnTo>
                    <a:pt x="2580081" y="0"/>
                  </a:lnTo>
                  <a:cubicBezTo>
                    <a:pt x="2721459" y="0"/>
                    <a:pt x="2836069" y="114610"/>
                    <a:pt x="2836069" y="255988"/>
                  </a:cubicBezTo>
                  <a:lnTo>
                    <a:pt x="2836069" y="799500"/>
                  </a:lnTo>
                  <a:cubicBezTo>
                    <a:pt x="2836069" y="940878"/>
                    <a:pt x="2721459" y="1055488"/>
                    <a:pt x="2580081" y="1055488"/>
                  </a:cubicBezTo>
                  <a:lnTo>
                    <a:pt x="2297906" y="1055488"/>
                  </a:lnTo>
                  <a:cubicBezTo>
                    <a:pt x="2185987" y="1087039"/>
                    <a:pt x="2166937" y="1135260"/>
                    <a:pt x="2157412" y="1183480"/>
                  </a:cubicBezTo>
                  <a:cubicBezTo>
                    <a:pt x="2159793" y="1267419"/>
                    <a:pt x="2179587" y="1292423"/>
                    <a:pt x="2204739" y="1324793"/>
                  </a:cubicBezTo>
                  <a:lnTo>
                    <a:pt x="2208925" y="1330682"/>
                  </a:lnTo>
                  <a:lnTo>
                    <a:pt x="2220376" y="1338403"/>
                  </a:lnTo>
                  <a:cubicBezTo>
                    <a:pt x="2241060" y="1359087"/>
                    <a:pt x="2253853" y="1387662"/>
                    <a:pt x="2253853" y="1419225"/>
                  </a:cubicBezTo>
                  <a:cubicBezTo>
                    <a:pt x="2253853" y="1482351"/>
                    <a:pt x="2202679" y="1533525"/>
                    <a:pt x="2139553" y="1533525"/>
                  </a:cubicBezTo>
                  <a:cubicBezTo>
                    <a:pt x="2076427" y="1533525"/>
                    <a:pt x="2025253" y="1482351"/>
                    <a:pt x="2025253" y="1419225"/>
                  </a:cubicBezTo>
                  <a:cubicBezTo>
                    <a:pt x="2025253" y="1403444"/>
                    <a:pt x="2028452" y="1388409"/>
                    <a:pt x="2034236" y="1374734"/>
                  </a:cubicBezTo>
                  <a:lnTo>
                    <a:pt x="2045974" y="1357324"/>
                  </a:lnTo>
                  <a:lnTo>
                    <a:pt x="2045492" y="1357312"/>
                  </a:lnTo>
                  <a:cubicBezTo>
                    <a:pt x="2091529" y="1293018"/>
                    <a:pt x="2130425" y="1238249"/>
                    <a:pt x="2116931" y="1185861"/>
                  </a:cubicBezTo>
                  <a:cubicBezTo>
                    <a:pt x="2107405" y="1120178"/>
                    <a:pt x="2078830" y="1071164"/>
                    <a:pt x="1981199" y="1055488"/>
                  </a:cubicBezTo>
                  <a:lnTo>
                    <a:pt x="255988" y="1055488"/>
                  </a:lnTo>
                  <a:cubicBezTo>
                    <a:pt x="114610" y="1055488"/>
                    <a:pt x="0" y="940878"/>
                    <a:pt x="0" y="799500"/>
                  </a:cubicBezTo>
                  <a:lnTo>
                    <a:pt x="0" y="255988"/>
                  </a:lnTo>
                  <a:cubicBezTo>
                    <a:pt x="0" y="114610"/>
                    <a:pt x="114610" y="0"/>
                    <a:pt x="255988" y="0"/>
                  </a:cubicBezTo>
                  <a:close/>
                </a:path>
              </a:pathLst>
            </a:custGeom>
            <a:solidFill>
              <a:srgbClr val="05425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9" name="任意多边形: 形状 49" descr="KSO_WM_UNIT_INDEX=1_5&amp;KSO_WM_UNIT_TYPE=n_i&amp;KSO_WM_UNIT_ID=wpsdiag20161018_5*n_i*1_5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6&amp;KSO_WM_UNIT_FILL_BACK_SCHEMECOLOR_INDEX=0&amp;KSO_WM_UNIT_FILL_TYPE=1"/>
            <p:cNvSpPr/>
            <p:nvPr/>
          </p:nvSpPr>
          <p:spPr>
            <a:xfrm>
              <a:off x="-95894" y="635815"/>
              <a:ext cx="1478341" cy="1075453"/>
            </a:xfrm>
            <a:custGeom>
              <a:avLst/>
              <a:gdLst>
                <a:gd name="connsiteX0" fmla="*/ 1114425 w 2692601"/>
                <a:gd name="connsiteY0" fmla="*/ 0 h 2228850"/>
                <a:gd name="connsiteX1" fmla="*/ 2206209 w 2692601"/>
                <a:gd name="connsiteY1" fmla="*/ 889830 h 2228850"/>
                <a:gd name="connsiteX2" fmla="*/ 2217803 w 2692601"/>
                <a:gd name="connsiteY2" fmla="*/ 965798 h 2228850"/>
                <a:gd name="connsiteX3" fmla="*/ 2227145 w 2692601"/>
                <a:gd name="connsiteY3" fmla="*/ 993850 h 2228850"/>
                <a:gd name="connsiteX4" fmla="*/ 2342556 w 2692601"/>
                <a:gd name="connsiteY4" fmla="*/ 1096565 h 2228850"/>
                <a:gd name="connsiteX5" fmla="*/ 2483869 w 2692601"/>
                <a:gd name="connsiteY5" fmla="*/ 1049238 h 2228850"/>
                <a:gd name="connsiteX6" fmla="*/ 2489758 w 2692601"/>
                <a:gd name="connsiteY6" fmla="*/ 1045052 h 2228850"/>
                <a:gd name="connsiteX7" fmla="*/ 2497479 w 2692601"/>
                <a:gd name="connsiteY7" fmla="*/ 1033601 h 2228850"/>
                <a:gd name="connsiteX8" fmla="*/ 2578301 w 2692601"/>
                <a:gd name="connsiteY8" fmla="*/ 1000124 h 2228850"/>
                <a:gd name="connsiteX9" fmla="*/ 2692601 w 2692601"/>
                <a:gd name="connsiteY9" fmla="*/ 1114424 h 2228850"/>
                <a:gd name="connsiteX10" fmla="*/ 2578301 w 2692601"/>
                <a:gd name="connsiteY10" fmla="*/ 1228724 h 2228850"/>
                <a:gd name="connsiteX11" fmla="*/ 2533810 w 2692601"/>
                <a:gd name="connsiteY11" fmla="*/ 1219741 h 2228850"/>
                <a:gd name="connsiteX12" fmla="*/ 2516400 w 2692601"/>
                <a:gd name="connsiteY12" fmla="*/ 1208003 h 2228850"/>
                <a:gd name="connsiteX13" fmla="*/ 2516388 w 2692601"/>
                <a:gd name="connsiteY13" fmla="*/ 1208485 h 2228850"/>
                <a:gd name="connsiteX14" fmla="*/ 2344937 w 2692601"/>
                <a:gd name="connsiteY14" fmla="*/ 1137046 h 2228850"/>
                <a:gd name="connsiteX15" fmla="*/ 2232312 w 2692601"/>
                <a:gd name="connsiteY15" fmla="*/ 1211721 h 2228850"/>
                <a:gd name="connsiteX16" fmla="*/ 2218259 w 2692601"/>
                <a:gd name="connsiteY16" fmla="*/ 1260068 h 2228850"/>
                <a:gd name="connsiteX17" fmla="*/ 2206209 w 2692601"/>
                <a:gd name="connsiteY17" fmla="*/ 1339021 h 2228850"/>
                <a:gd name="connsiteX18" fmla="*/ 1114425 w 2692601"/>
                <a:gd name="connsiteY18" fmla="*/ 2228850 h 2228850"/>
                <a:gd name="connsiteX19" fmla="*/ 0 w 2692601"/>
                <a:gd name="connsiteY19" fmla="*/ 1114425 h 2228850"/>
                <a:gd name="connsiteX20" fmla="*/ 1114425 w 2692601"/>
                <a:gd name="connsiteY20" fmla="*/ 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2601" h="2228850">
                  <a:moveTo>
                    <a:pt x="1114425" y="0"/>
                  </a:moveTo>
                  <a:cubicBezTo>
                    <a:pt x="1652970" y="0"/>
                    <a:pt x="2102293" y="382005"/>
                    <a:pt x="2206209" y="889830"/>
                  </a:cubicBezTo>
                  <a:lnTo>
                    <a:pt x="2217803" y="965798"/>
                  </a:lnTo>
                  <a:lnTo>
                    <a:pt x="2227145" y="993850"/>
                  </a:lnTo>
                  <a:cubicBezTo>
                    <a:pt x="2258170" y="1072604"/>
                    <a:pt x="2300364" y="1088231"/>
                    <a:pt x="2342556" y="1096565"/>
                  </a:cubicBezTo>
                  <a:cubicBezTo>
                    <a:pt x="2426495" y="1094184"/>
                    <a:pt x="2451499" y="1074390"/>
                    <a:pt x="2483869" y="1049238"/>
                  </a:cubicBezTo>
                  <a:lnTo>
                    <a:pt x="2489758" y="1045052"/>
                  </a:lnTo>
                  <a:lnTo>
                    <a:pt x="2497479" y="1033601"/>
                  </a:lnTo>
                  <a:cubicBezTo>
                    <a:pt x="2518163" y="1012917"/>
                    <a:pt x="2546738" y="1000124"/>
                    <a:pt x="2578301" y="1000124"/>
                  </a:cubicBezTo>
                  <a:cubicBezTo>
                    <a:pt x="2641427" y="1000124"/>
                    <a:pt x="2692601" y="1051298"/>
                    <a:pt x="2692601" y="1114424"/>
                  </a:cubicBezTo>
                  <a:cubicBezTo>
                    <a:pt x="2692601" y="1177550"/>
                    <a:pt x="2641427" y="1228724"/>
                    <a:pt x="2578301" y="1228724"/>
                  </a:cubicBezTo>
                  <a:cubicBezTo>
                    <a:pt x="2562520" y="1228724"/>
                    <a:pt x="2547485" y="1225525"/>
                    <a:pt x="2533810" y="1219741"/>
                  </a:cubicBezTo>
                  <a:lnTo>
                    <a:pt x="2516400" y="1208003"/>
                  </a:lnTo>
                  <a:lnTo>
                    <a:pt x="2516388" y="1208485"/>
                  </a:lnTo>
                  <a:cubicBezTo>
                    <a:pt x="2452094" y="1162448"/>
                    <a:pt x="2397325" y="1123552"/>
                    <a:pt x="2344937" y="1137046"/>
                  </a:cubicBezTo>
                  <a:cubicBezTo>
                    <a:pt x="2295675" y="1144191"/>
                    <a:pt x="2255789" y="1162050"/>
                    <a:pt x="2232312" y="1211721"/>
                  </a:cubicBezTo>
                  <a:lnTo>
                    <a:pt x="2218259" y="1260068"/>
                  </a:lnTo>
                  <a:lnTo>
                    <a:pt x="2206209" y="1339021"/>
                  </a:lnTo>
                  <a:cubicBezTo>
                    <a:pt x="2102293" y="1846845"/>
                    <a:pt x="1652970" y="2228850"/>
                    <a:pt x="1114425" y="2228850"/>
                  </a:cubicBezTo>
                  <a:cubicBezTo>
                    <a:pt x="498945" y="2228850"/>
                    <a:pt x="0" y="1729905"/>
                    <a:pt x="0" y="1114425"/>
                  </a:cubicBezTo>
                  <a:cubicBezTo>
                    <a:pt x="0" y="498945"/>
                    <a:pt x="498945" y="0"/>
                    <a:pt x="1114425" y="0"/>
                  </a:cubicBezTo>
                  <a:close/>
                </a:path>
              </a:pathLst>
            </a:custGeom>
            <a:solidFill>
              <a:srgbClr val="05425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0" name="任意多边形: 形状 50" descr="KSO_WM_UNIT_INDEX=1_6&amp;KSO_WM_UNIT_TYPE=n_i&amp;KSO_WM_UNIT_ID=wpsdiag20161018_5*n_i*1_6&amp;KSO_WM_UNIT_LAYERLEVEL=1_1&amp;KSO_WM_UNIT_CLEAR=1&amp;KSO_WM_TAG_VERSION=1.0&amp;KSO_WM_BEAUTIFY_FLAG=#wm#&amp;KSO_WM_TEMPLATE_CATEGORY=wpsdiag&amp;KSO_WM_TEMPLATE_INDEX=20161018&amp;KSO_WM_SLIDE_ITEM_CNT=5&amp;KSO_WM_DIAGRAM_GROUP_CODE=n1_1&amp;KSO_WM_UNIT_FILL_FORE_SCHEMECOLOR_INDEX=8&amp;KSO_WM_UNIT_FILL_BACK_SCHEMECOLOR_INDEX=0&amp;KSO_WM_UNIT_FILL_TYPE=1"/>
            <p:cNvSpPr/>
            <p:nvPr/>
          </p:nvSpPr>
          <p:spPr>
            <a:xfrm flipH="1">
              <a:off x="2035420" y="0"/>
              <a:ext cx="1516351" cy="820927"/>
            </a:xfrm>
            <a:custGeom>
              <a:avLst/>
              <a:gdLst>
                <a:gd name="connsiteX0" fmla="*/ 255988 w 2836069"/>
                <a:gd name="connsiteY0" fmla="*/ 0 h 1533525"/>
                <a:gd name="connsiteX1" fmla="*/ 2580081 w 2836069"/>
                <a:gd name="connsiteY1" fmla="*/ 0 h 1533525"/>
                <a:gd name="connsiteX2" fmla="*/ 2836069 w 2836069"/>
                <a:gd name="connsiteY2" fmla="*/ 255988 h 1533525"/>
                <a:gd name="connsiteX3" fmla="*/ 2836069 w 2836069"/>
                <a:gd name="connsiteY3" fmla="*/ 799500 h 1533525"/>
                <a:gd name="connsiteX4" fmla="*/ 2580081 w 2836069"/>
                <a:gd name="connsiteY4" fmla="*/ 1055488 h 1533525"/>
                <a:gd name="connsiteX5" fmla="*/ 2297906 w 2836069"/>
                <a:gd name="connsiteY5" fmla="*/ 1055488 h 1533525"/>
                <a:gd name="connsiteX6" fmla="*/ 2157412 w 2836069"/>
                <a:gd name="connsiteY6" fmla="*/ 1183480 h 1533525"/>
                <a:gd name="connsiteX7" fmla="*/ 2204739 w 2836069"/>
                <a:gd name="connsiteY7" fmla="*/ 1324793 h 1533525"/>
                <a:gd name="connsiteX8" fmla="*/ 2208925 w 2836069"/>
                <a:gd name="connsiteY8" fmla="*/ 1330682 h 1533525"/>
                <a:gd name="connsiteX9" fmla="*/ 2220376 w 2836069"/>
                <a:gd name="connsiteY9" fmla="*/ 1338403 h 1533525"/>
                <a:gd name="connsiteX10" fmla="*/ 2253853 w 2836069"/>
                <a:gd name="connsiteY10" fmla="*/ 1419225 h 1533525"/>
                <a:gd name="connsiteX11" fmla="*/ 2139553 w 2836069"/>
                <a:gd name="connsiteY11" fmla="*/ 1533525 h 1533525"/>
                <a:gd name="connsiteX12" fmla="*/ 2025253 w 2836069"/>
                <a:gd name="connsiteY12" fmla="*/ 1419225 h 1533525"/>
                <a:gd name="connsiteX13" fmla="*/ 2034236 w 2836069"/>
                <a:gd name="connsiteY13" fmla="*/ 1374734 h 1533525"/>
                <a:gd name="connsiteX14" fmla="*/ 2045974 w 2836069"/>
                <a:gd name="connsiteY14" fmla="*/ 1357324 h 1533525"/>
                <a:gd name="connsiteX15" fmla="*/ 2045492 w 2836069"/>
                <a:gd name="connsiteY15" fmla="*/ 1357312 h 1533525"/>
                <a:gd name="connsiteX16" fmla="*/ 2116931 w 2836069"/>
                <a:gd name="connsiteY16" fmla="*/ 1185861 h 1533525"/>
                <a:gd name="connsiteX17" fmla="*/ 1981199 w 2836069"/>
                <a:gd name="connsiteY17" fmla="*/ 1055488 h 1533525"/>
                <a:gd name="connsiteX18" fmla="*/ 255988 w 2836069"/>
                <a:gd name="connsiteY18" fmla="*/ 1055488 h 1533525"/>
                <a:gd name="connsiteX19" fmla="*/ 0 w 2836069"/>
                <a:gd name="connsiteY19" fmla="*/ 799500 h 1533525"/>
                <a:gd name="connsiteX20" fmla="*/ 0 w 2836069"/>
                <a:gd name="connsiteY20" fmla="*/ 255988 h 1533525"/>
                <a:gd name="connsiteX21" fmla="*/ 255988 w 2836069"/>
                <a:gd name="connsiteY21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6069" h="1533525">
                  <a:moveTo>
                    <a:pt x="255988" y="0"/>
                  </a:moveTo>
                  <a:lnTo>
                    <a:pt x="2580081" y="0"/>
                  </a:lnTo>
                  <a:cubicBezTo>
                    <a:pt x="2721459" y="0"/>
                    <a:pt x="2836069" y="114610"/>
                    <a:pt x="2836069" y="255988"/>
                  </a:cubicBezTo>
                  <a:lnTo>
                    <a:pt x="2836069" y="799500"/>
                  </a:lnTo>
                  <a:cubicBezTo>
                    <a:pt x="2836069" y="940878"/>
                    <a:pt x="2721459" y="1055488"/>
                    <a:pt x="2580081" y="1055488"/>
                  </a:cubicBezTo>
                  <a:lnTo>
                    <a:pt x="2297906" y="1055488"/>
                  </a:lnTo>
                  <a:cubicBezTo>
                    <a:pt x="2185987" y="1087039"/>
                    <a:pt x="2166937" y="1135260"/>
                    <a:pt x="2157412" y="1183480"/>
                  </a:cubicBezTo>
                  <a:cubicBezTo>
                    <a:pt x="2159793" y="1267419"/>
                    <a:pt x="2179587" y="1292423"/>
                    <a:pt x="2204739" y="1324793"/>
                  </a:cubicBezTo>
                  <a:lnTo>
                    <a:pt x="2208925" y="1330682"/>
                  </a:lnTo>
                  <a:lnTo>
                    <a:pt x="2220376" y="1338403"/>
                  </a:lnTo>
                  <a:cubicBezTo>
                    <a:pt x="2241060" y="1359087"/>
                    <a:pt x="2253853" y="1387662"/>
                    <a:pt x="2253853" y="1419225"/>
                  </a:cubicBezTo>
                  <a:cubicBezTo>
                    <a:pt x="2253853" y="1482351"/>
                    <a:pt x="2202679" y="1533525"/>
                    <a:pt x="2139553" y="1533525"/>
                  </a:cubicBezTo>
                  <a:cubicBezTo>
                    <a:pt x="2076427" y="1533525"/>
                    <a:pt x="2025253" y="1482351"/>
                    <a:pt x="2025253" y="1419225"/>
                  </a:cubicBezTo>
                  <a:cubicBezTo>
                    <a:pt x="2025253" y="1403444"/>
                    <a:pt x="2028452" y="1388409"/>
                    <a:pt x="2034236" y="1374734"/>
                  </a:cubicBezTo>
                  <a:lnTo>
                    <a:pt x="2045974" y="1357324"/>
                  </a:lnTo>
                  <a:lnTo>
                    <a:pt x="2045492" y="1357312"/>
                  </a:lnTo>
                  <a:cubicBezTo>
                    <a:pt x="2091529" y="1293018"/>
                    <a:pt x="2130425" y="1238249"/>
                    <a:pt x="2116931" y="1185861"/>
                  </a:cubicBezTo>
                  <a:cubicBezTo>
                    <a:pt x="2107405" y="1120178"/>
                    <a:pt x="2078830" y="1071164"/>
                    <a:pt x="1981199" y="1055488"/>
                  </a:cubicBezTo>
                  <a:lnTo>
                    <a:pt x="255988" y="1055488"/>
                  </a:lnTo>
                  <a:cubicBezTo>
                    <a:pt x="114610" y="1055488"/>
                    <a:pt x="0" y="940878"/>
                    <a:pt x="0" y="799500"/>
                  </a:cubicBezTo>
                  <a:lnTo>
                    <a:pt x="0" y="255988"/>
                  </a:lnTo>
                  <a:cubicBezTo>
                    <a:pt x="0" y="114610"/>
                    <a:pt x="114610" y="0"/>
                    <a:pt x="255988" y="0"/>
                  </a:cubicBezTo>
                  <a:close/>
                </a:path>
              </a:pathLst>
            </a:custGeom>
            <a:solidFill>
              <a:srgbClr val="0B8FB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1" name="矩形 51" descr="KSO_WM_UNIT_INDEX=1_2_1&amp;KSO_WM_UNIT_TYPE=n_h_f&amp;KSO_WM_UNIT_ID=wpsdiag20161018_5*n_h_f*1_2_1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2326870" y="122514"/>
              <a:ext cx="933450" cy="3553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00" b="1" kern="1200">
                  <a:solidFill>
                    <a:srgbClr val="000000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When</a:t>
              </a:r>
            </a:p>
          </p:txBody>
        </p:sp>
        <p:sp>
          <p:nvSpPr>
            <p:cNvPr id="52" name="矩形 52" descr="KSO_WM_UNIT_INDEX=1_2_2&amp;KSO_WM_UNIT_TYPE=n_h_f&amp;KSO_WM_UNIT_ID=wpsdiag20161018_5*n_h_f*1_2_2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2408730" y="664021"/>
              <a:ext cx="933450" cy="3553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1200">
                  <a:solidFill>
                    <a:srgbClr val="FFFFFF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Where</a:t>
              </a:r>
              <a:endParaRPr lang="en-US" altLang="zh-CN" sz="3600" b="1" kern="1200">
                <a:ln w="10160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glow>
                    <a:srgbClr val="000000"/>
                  </a:glow>
                  <a:outerShdw blurRad="38100" dist="19050" dir="2700000" algn="tl">
                    <a:srgbClr val="000000">
                      <a:alpha val="40000"/>
                    </a:srgbClr>
                  </a:outerShdw>
                  <a:reflection stA="0" endPos="0" fadeDir="0" sx="0" sy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3" name="矩形 53" descr="KSO_WM_UNIT_INDEX=1_2_3&amp;KSO_WM_UNIT_TYPE=n_h_f&amp;KSO_WM_UNIT_ID=wpsdiag20161018_5*n_h_f*1_2_3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2091183" y="1110246"/>
              <a:ext cx="933450" cy="3553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kern="1200">
                  <a:solidFill>
                    <a:srgbClr val="000000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Why</a:t>
              </a:r>
            </a:p>
          </p:txBody>
        </p:sp>
        <p:sp>
          <p:nvSpPr>
            <p:cNvPr id="54" name="矩形 54" descr="KSO_WM_UNIT_INDEX=1_2_4&amp;KSO_WM_UNIT_TYPE=n_h_f&amp;KSO_WM_UNIT_ID=wpsdiag20161018_5*n_h_f*1_2_4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2318356" y="1915628"/>
              <a:ext cx="933450" cy="3553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00" b="1" kern="1200">
                  <a:solidFill>
                    <a:schemeClr val="bg1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How</a:t>
              </a:r>
              <a:r>
                <a:rPr lang="en-US" altLang="zh-CN" sz="4000" b="1" kern="1200">
                  <a:solidFill>
                    <a:srgbClr val="000000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 </a:t>
              </a:r>
            </a:p>
          </p:txBody>
        </p:sp>
        <p:sp>
          <p:nvSpPr>
            <p:cNvPr id="55" name="矩形 55" descr="KSO_WM_UNIT_INDEX=1_2_5&amp;KSO_WM_UNIT_TYPE=n_h_f&amp;KSO_WM_UNIT_ID=wpsdiag20161018_5*n_h_f*1_2_5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2618532" y="1471310"/>
              <a:ext cx="933450" cy="3553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00" b="1" kern="1200">
                  <a:solidFill>
                    <a:srgbClr val="FFFFFF"/>
                  </a:solidFill>
                  <a:effectLst>
                    <a:glow>
                      <a:srgbClr val="000000"/>
                    </a:glow>
                    <a:outerShdw blurRad="38100" dist="19050" dir="2700000" algn="tl">
                      <a:srgbClr val="000000">
                        <a:alpha val="40000"/>
                      </a:srgbClr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Who </a:t>
              </a:r>
            </a:p>
          </p:txBody>
        </p:sp>
        <p:sp>
          <p:nvSpPr>
            <p:cNvPr id="56" name="矩形 56" descr="KSO_WM_UNIT_INDEX=1_1_1&amp;KSO_WM_UNIT_TYPE=n_h_a&amp;KSO_WM_UNIT_ID=wpsdiag20161018_5*n_h_a*1_1_1&amp;KSO_WM_UNIT_LAYERLEVEL=1_1_1&amp;KSO_WM_UNIT_HIGHLIGHT=0&amp;KSO_WM_UNIT_CLEAR=0&amp;KSO_WM_UNIT_COMPATIBLE=0&amp;KSO_WM_UNIT_PRESET_TEXT=LOREM&amp;KSO_WM_UNIT_VALUE=12&amp;KSO_WM_TAG_VERSION=1.0&amp;KSO_WM_BEAUTIFY_FLAG=#wm#&amp;KSO_WM_TEMPLATE_CATEGORY=wpsdiag&amp;KSO_WM_TEMPLATE_INDEX=20161018&amp;KSO_WM_SLIDE_ITEM_CNT=5&amp;KSO_WM_DIAGRAM_GROUP_CODE=n1_1&amp;KSO_WM_UNIT_TEXT_FILL_FORE_SCHEMECOLOR_INDEX=12&amp;KSO_WM_UNIT_TEXT_FILL_TYPE=1"/>
            <p:cNvSpPr/>
            <p:nvPr/>
          </p:nvSpPr>
          <p:spPr>
            <a:xfrm>
              <a:off x="-144242" y="877513"/>
              <a:ext cx="1289310" cy="593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1200">
                  <a:solidFill>
                    <a:srgbClr val="FFC000"/>
                  </a:solidFill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Background 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1200">
                  <a:solidFill>
                    <a:srgbClr val="FFC000"/>
                  </a:solidFill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information</a:t>
              </a:r>
            </a:p>
          </p:txBody>
        </p:sp>
        <p:cxnSp>
          <p:nvCxnSpPr>
            <p:cNvPr id="57" name="直接连接符 57" descr="KSO_WM_UNIT_INDEX=1_7&amp;KSO_WM_UNIT_TYPE=n_i&amp;KSO_WM_UNIT_ID=wpsdiag20161018_5*n_i*1_7&amp;KSO_WM_UNIT_LAYERLEVEL=1_1&amp;KSO_WM_UNIT_CLEAR=1&amp;KSO_WM_TAG_VERSION=1.0&amp;KSO_WM_BEAUTIFY_FLAG=#wm#&amp;KSO_WM_TEMPLATE_CATEGORY=wpsdiag&amp;KSO_WM_TEMPLATE_INDEX=20161018&amp;KSO_WM_SLIDE_ITEM_CNT=5&amp;KSO_WM_DIAGRAM_GROUP_CODE=n1_1&amp;KSO_WM_UNIT_LINE_FORE_SCHEMECOLOR_INDEX=9&amp;KSO_WM_UNIT_LINE_BACK_SCHEMECOLOR_INDEX=0&amp;KSO_WM_UNIT_LINE_FILL_TYPE=1"/>
            <p:cNvCxnSpPr/>
            <p:nvPr/>
          </p:nvCxnSpPr>
          <p:spPr>
            <a:xfrm flipV="1">
              <a:off x="1292129" y="250802"/>
              <a:ext cx="669501" cy="789409"/>
            </a:xfrm>
            <a:prstGeom prst="line">
              <a:avLst/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58" name="直接连接符 58" descr="KSO_WM_UNIT_INDEX=1_8&amp;KSO_WM_UNIT_TYPE=n_i&amp;KSO_WM_UNIT_ID=wpsdiag20161018_5*n_i*1_8&amp;KSO_WM_UNIT_LAYERLEVEL=1_1&amp;KSO_WM_UNIT_CLEAR=1&amp;KSO_WM_TAG_VERSION=1.0&amp;KSO_WM_BEAUTIFY_FLAG=#wm#&amp;KSO_WM_TEMPLATE_CATEGORY=wpsdiag&amp;KSO_WM_TEMPLATE_INDEX=20161018&amp;KSO_WM_SLIDE_ITEM_CNT=5&amp;KSO_WM_DIAGRAM_GROUP_CODE=n1_1&amp;KSO_WM_UNIT_LINE_FORE_SCHEMECOLOR_INDEX=9&amp;KSO_WM_UNIT_LINE_BACK_SCHEMECOLOR_INDEX=0&amp;KSO_WM_UNIT_LINE_FILL_TYPE=1"/>
            <p:cNvCxnSpPr/>
            <p:nvPr/>
          </p:nvCxnSpPr>
          <p:spPr>
            <a:xfrm flipV="1">
              <a:off x="1292129" y="736547"/>
              <a:ext cx="570117" cy="397348"/>
            </a:xfrm>
            <a:prstGeom prst="line">
              <a:avLst/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59" name="直接连接符 59" descr="KSO_WM_UNIT_INDEX=1_9&amp;KSO_WM_UNIT_TYPE=n_i&amp;KSO_WM_UNIT_ID=wpsdiag20161018_5*n_i*1_9&amp;KSO_WM_UNIT_LAYERLEVEL=1_1&amp;KSO_WM_UNIT_CLEAR=1&amp;KSO_WM_TAG_VERSION=1.0&amp;KSO_WM_BEAUTIFY_FLAG=#wm#&amp;KSO_WM_TEMPLATE_CATEGORY=wpsdiag&amp;KSO_WM_TEMPLATE_INDEX=20161018&amp;KSO_WM_SLIDE_ITEM_CNT=5&amp;KSO_WM_DIAGRAM_GROUP_CODE=n1_1&amp;KSO_WM_UNIT_LINE_FORE_SCHEMECOLOR_INDEX=9&amp;KSO_WM_UNIT_LINE_BACK_SCHEMECOLOR_INDEX=0&amp;KSO_WM_UNIT_LINE_FILL_TYPE=1"/>
            <p:cNvCxnSpPr/>
            <p:nvPr/>
          </p:nvCxnSpPr>
          <p:spPr>
            <a:xfrm>
              <a:off x="1305223" y="1197036"/>
              <a:ext cx="697705" cy="3230"/>
            </a:xfrm>
            <a:prstGeom prst="line">
              <a:avLst/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60" name="直接连接符 60" descr="KSO_WM_UNIT_INDEX=1_10&amp;KSO_WM_UNIT_TYPE=n_i&amp;KSO_WM_UNIT_ID=wpsdiag20161018_5*n_i*1_10&amp;KSO_WM_UNIT_LAYERLEVEL=1_1&amp;KSO_WM_UNIT_CLEAR=1&amp;KSO_WM_TAG_VERSION=1.0&amp;KSO_WM_BEAUTIFY_FLAG=#wm#&amp;KSO_WM_TEMPLATE_CATEGORY=wpsdiag&amp;KSO_WM_TEMPLATE_INDEX=20161018&amp;KSO_WM_SLIDE_ITEM_CNT=5&amp;KSO_WM_DIAGRAM_GROUP_CODE=n1_1&amp;KSO_WM_UNIT_LINE_FORE_SCHEMECOLOR_INDEX=9&amp;KSO_WM_UNIT_LINE_BACK_SCHEMECOLOR_INDEX=0&amp;KSO_WM_UNIT_LINE_FILL_TYPE=1"/>
            <p:cNvCxnSpPr/>
            <p:nvPr/>
          </p:nvCxnSpPr>
          <p:spPr>
            <a:xfrm>
              <a:off x="1292129" y="1257828"/>
              <a:ext cx="677559" cy="246984"/>
            </a:xfrm>
            <a:prstGeom prst="line">
              <a:avLst/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61" name="直接连接符 61" descr="KSO_WM_UNIT_INDEX=1_11&amp;KSO_WM_UNIT_TYPE=n_i&amp;KSO_WM_UNIT_ID=wpsdiag20161018_5*n_i*1_11&amp;KSO_WM_UNIT_LAYERLEVEL=1_1&amp;KSO_WM_UNIT_CLEAR=1&amp;KSO_WM_TAG_VERSION=1.0&amp;KSO_WM_BEAUTIFY_FLAG=#wm#&amp;KSO_WM_TEMPLATE_CATEGORY=wpsdiag&amp;KSO_WM_TEMPLATE_INDEX=20161018&amp;KSO_WM_SLIDE_ITEM_CNT=5&amp;KSO_WM_DIAGRAM_GROUP_CODE=n1_1&amp;KSO_WM_UNIT_LINE_FORE_SCHEMECOLOR_INDEX=9&amp;KSO_WM_UNIT_LINE_BACK_SCHEMECOLOR_INDEX=0&amp;KSO_WM_UNIT_LINE_FILL_TYPE=1"/>
            <p:cNvCxnSpPr/>
            <p:nvPr/>
          </p:nvCxnSpPr>
          <p:spPr>
            <a:xfrm>
              <a:off x="1299180" y="1331247"/>
              <a:ext cx="563066" cy="557697"/>
            </a:xfrm>
            <a:prstGeom prst="line">
              <a:avLst/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</p:cxnSp>
      </p:grpSp>
      <p:sp>
        <p:nvSpPr>
          <p:cNvPr id="3" name="矩形 2"/>
          <p:cNvSpPr/>
          <p:nvPr/>
        </p:nvSpPr>
        <p:spPr>
          <a:xfrm>
            <a:off x="108585" y="122555"/>
            <a:ext cx="2095500" cy="829945"/>
          </a:xfrm>
          <a:prstGeom prst="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zh-CN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Para2: </a:t>
            </a:r>
          </a:p>
        </p:txBody>
      </p:sp>
      <p:sp>
        <p:nvSpPr>
          <p:cNvPr id="167" name=" 167"/>
          <p:cNvSpPr/>
          <p:nvPr/>
        </p:nvSpPr>
        <p:spPr>
          <a:xfrm>
            <a:off x="7160895" y="1245235"/>
            <a:ext cx="2867025" cy="758825"/>
          </a:xfrm>
          <a:prstGeom prst="roundRect">
            <a:avLst/>
          </a:prstGeom>
          <a:solidFill>
            <a:srgbClr val="0B8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fifties</a:t>
            </a:r>
          </a:p>
        </p:txBody>
      </p:sp>
      <p:sp>
        <p:nvSpPr>
          <p:cNvPr id="5" name=" 167"/>
          <p:cNvSpPr/>
          <p:nvPr/>
        </p:nvSpPr>
        <p:spPr>
          <a:xfrm>
            <a:off x="7160895" y="2155190"/>
            <a:ext cx="4779010" cy="864870"/>
          </a:xfrm>
          <a:prstGeom prst="roundRect">
            <a:avLst/>
          </a:prstGeom>
          <a:solidFill>
            <a:srgbClr val="05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poor African American neighborhood</a:t>
            </a:r>
          </a:p>
        </p:txBody>
      </p:sp>
      <p:sp>
        <p:nvSpPr>
          <p:cNvPr id="2" name=" 167"/>
          <p:cNvSpPr/>
          <p:nvPr/>
        </p:nvSpPr>
        <p:spPr>
          <a:xfrm>
            <a:off x="7160895" y="3142615"/>
            <a:ext cx="4779010" cy="980440"/>
          </a:xfrm>
          <a:prstGeom prst="roundRect">
            <a:avLst/>
          </a:prstGeom>
          <a:solidFill>
            <a:srgbClr val="F04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elementary school;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our parents' insistence</a:t>
            </a:r>
          </a:p>
        </p:txBody>
      </p:sp>
      <p:sp>
        <p:nvSpPr>
          <p:cNvPr id="4" name=" 167"/>
          <p:cNvSpPr/>
          <p:nvPr/>
        </p:nvSpPr>
        <p:spPr>
          <a:xfrm>
            <a:off x="7531735" y="4186555"/>
            <a:ext cx="4503420" cy="980440"/>
          </a:xfrm>
          <a:prstGeom prst="roundRect">
            <a:avLst/>
          </a:prstGeom>
          <a:solidFill>
            <a:srgbClr val="DE9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&amp; Ms Victoria Hunter</a:t>
            </a:r>
          </a:p>
        </p:txBody>
      </p:sp>
      <p:sp>
        <p:nvSpPr>
          <p:cNvPr id="6" name=" 167">
            <a:hlinkClick r:id="rId4" action="ppaction://hlinksldjump"/>
          </p:cNvPr>
          <p:cNvSpPr/>
          <p:nvPr/>
        </p:nvSpPr>
        <p:spPr>
          <a:xfrm>
            <a:off x="7378065" y="5328920"/>
            <a:ext cx="1790065" cy="826770"/>
          </a:xfrm>
          <a:prstGeom prst="roundRect">
            <a:avLst/>
          </a:prstGeom>
          <a:solidFill>
            <a:srgbClr val="05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 animBg="1"/>
      <p:bldP spid="167" grpId="0" bldLvl="0" animBg="1"/>
      <p:bldP spid="5" grpId="0" bldLvl="0" animBg="1"/>
      <p:bldP spid="2" grpId="0" bldLvl="0" animBg="1"/>
      <p:bldP spid="4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3"/>
          <a:srcRect l="16782" r="5258" b="19507"/>
          <a:stretch>
            <a:fillRect/>
          </a:stretch>
        </p:blipFill>
        <p:spPr>
          <a:xfrm>
            <a:off x="45720" y="83820"/>
            <a:ext cx="2689860" cy="295402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71775" y="83820"/>
            <a:ext cx="574484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poor African American neighborhood</a:t>
            </a:r>
          </a:p>
        </p:txBody>
      </p:sp>
      <p:cxnSp>
        <p:nvCxnSpPr>
          <p:cNvPr id="7" name="曲线连接符 6"/>
          <p:cNvCxnSpPr/>
          <p:nvPr/>
        </p:nvCxnSpPr>
        <p:spPr>
          <a:xfrm>
            <a:off x="2771775" y="2332990"/>
            <a:ext cx="5940425" cy="2859405"/>
          </a:xfrm>
          <a:prstGeom prst="curvedConnector3">
            <a:avLst>
              <a:gd name="adj1" fmla="val 50005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timg (4)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9818" t="16424" r="7498" b="16424"/>
          <a:stretch>
            <a:fillRect/>
          </a:stretch>
        </p:blipFill>
        <p:spPr>
          <a:xfrm>
            <a:off x="8712200" y="4409440"/>
            <a:ext cx="3364230" cy="2343785"/>
          </a:xfrm>
          <a:prstGeom prst="round2Diag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3905" y="5554345"/>
            <a:ext cx="41382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Fair Oaks Elementary School</a:t>
            </a:r>
          </a:p>
        </p:txBody>
      </p:sp>
      <p:pic>
        <p:nvPicPr>
          <p:cNvPr id="12" name="图片 11" descr="timg (3)"/>
          <p:cNvPicPr>
            <a:picLocks noChangeAspect="1"/>
          </p:cNvPicPr>
          <p:nvPr/>
        </p:nvPicPr>
        <p:blipFill>
          <a:blip r:embed="rId6"/>
          <a:srcRect b="8571"/>
          <a:stretch>
            <a:fillRect/>
          </a:stretch>
        </p:blipFill>
        <p:spPr>
          <a:xfrm>
            <a:off x="5523865" y="3248660"/>
            <a:ext cx="3048000" cy="1856105"/>
          </a:xfrm>
          <a:prstGeom prst="snip2DiagRect">
            <a:avLst/>
          </a:prstGeom>
        </p:spPr>
      </p:pic>
      <p:pic>
        <p:nvPicPr>
          <p:cNvPr id="13" name="图片 12" descr="timg (5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770" y="1718945"/>
            <a:ext cx="2305685" cy="1529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img (4)"/>
          <p:cNvPicPr>
            <a:picLocks noChangeAspect="1"/>
          </p:cNvPicPr>
          <p:nvPr/>
        </p:nvPicPr>
        <p:blipFill>
          <a:blip r:embed="rId4"/>
          <a:srcRect l="9818" t="16424" r="7498" b="16424"/>
          <a:stretch>
            <a:fillRect/>
          </a:stretch>
        </p:blipFill>
        <p:spPr>
          <a:xfrm>
            <a:off x="14605" y="151765"/>
            <a:ext cx="7073900" cy="4928870"/>
          </a:xfrm>
          <a:prstGeom prst="round2Diag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3345" y="5247005"/>
            <a:ext cx="11958320" cy="144526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</a:rPr>
              <a:t>It was</a:t>
            </a:r>
            <a:r>
              <a:rPr lang="zh-CN" altLang="en-US" sz="4400" b="1" dirty="0"/>
              <a:t> at Fair Oaks, in a sixth grade English class, </a:t>
            </a:r>
            <a:r>
              <a:rPr lang="zh-CN" altLang="en-US" sz="4400" b="1" dirty="0">
                <a:solidFill>
                  <a:srgbClr val="FF0000"/>
                </a:solidFill>
              </a:rPr>
              <a:t>that</a:t>
            </a:r>
            <a:r>
              <a:rPr lang="zh-CN" altLang="en-US" sz="4400" b="1" dirty="0"/>
              <a:t> I met Ms. Victoria Hunte</a:t>
            </a:r>
            <a:r>
              <a:rPr lang="en-US" altLang="zh-CN" sz="4400" b="1" dirty="0"/>
              <a:t>r.</a:t>
            </a:r>
          </a:p>
        </p:txBody>
      </p:sp>
      <p:pic>
        <p:nvPicPr>
          <p:cNvPr id="3" name="图片 2" descr="timg (10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505" y="151765"/>
            <a:ext cx="5153660" cy="3432175"/>
          </a:xfrm>
          <a:prstGeom prst="ellipse">
            <a:avLst/>
          </a:prstGeom>
        </p:spPr>
      </p:pic>
      <p:sp>
        <p:nvSpPr>
          <p:cNvPr id="219" name=" 219"/>
          <p:cNvSpPr/>
          <p:nvPr/>
        </p:nvSpPr>
        <p:spPr>
          <a:xfrm>
            <a:off x="4441190" y="5983605"/>
            <a:ext cx="5413375" cy="638810"/>
          </a:xfrm>
          <a:prstGeom prst="roundRect">
            <a:avLst>
              <a:gd name="adj" fmla="val 50000"/>
            </a:avLst>
          </a:prstGeom>
          <a:solidFill>
            <a:srgbClr val="0B8FB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0" name=" 160"/>
          <p:cNvSpPr/>
          <p:nvPr/>
        </p:nvSpPr>
        <p:spPr>
          <a:xfrm>
            <a:off x="7473950" y="4895215"/>
            <a:ext cx="1146810" cy="108839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0B8FB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88505" y="3625850"/>
            <a:ext cx="49758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had a huge influence on my life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9" grpId="0" bldLvl="0" animBg="1"/>
      <p:bldP spid="160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770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0"/>
  <p:tag name="KSO_WM_TEMPLATE_CATEGORY" val="special"/>
  <p:tag name="KSO_WM_TEMPLATE_INDEX" val="20162991"/>
  <p:tag name="KSO_WM_UNIT_INDEX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"/>
  <p:tag name="KSO_WM_TEMPLATE_CATEGORY" val="special"/>
  <p:tag name="KSO_WM_TEMPLATE_INDEX" val="20162991"/>
  <p:tag name="KSO_WM_UNIT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2"/>
  <p:tag name="KSO_WM_TEMPLATE_CATEGORY" val="special"/>
  <p:tag name="KSO_WM_TEMPLATE_INDEX" val="20162991"/>
  <p:tag name="KSO_WM_UNIT_INDEX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3"/>
  <p:tag name="KSO_WM_TEMPLATE_CATEGORY" val="special"/>
  <p:tag name="KSO_WM_TEMPLATE_INDEX" val="20162991"/>
  <p:tag name="KSO_WM_UNIT_INDEX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4"/>
  <p:tag name="KSO_WM_TEMPLATE_CATEGORY" val="special"/>
  <p:tag name="KSO_WM_TEMPLATE_INDEX" val="20162991"/>
  <p:tag name="KSO_WM_UNIT_INDEX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5"/>
  <p:tag name="KSO_WM_TEMPLATE_CATEGORY" val="special"/>
  <p:tag name="KSO_WM_TEMPLATE_INDEX" val="20162991"/>
  <p:tag name="KSO_WM_UNIT_INDEX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6"/>
  <p:tag name="KSO_WM_TEMPLATE_CATEGORY" val="special"/>
  <p:tag name="KSO_WM_TEMPLATE_INDEX" val="20162991"/>
  <p:tag name="KSO_WM_UNIT_INDEX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7"/>
  <p:tag name="KSO_WM_TEMPLATE_CATEGORY" val="special"/>
  <p:tag name="KSO_WM_TEMPLATE_INDEX" val="20162991"/>
  <p:tag name="KSO_WM_UNIT_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8"/>
  <p:tag name="KSO_WM_TEMPLATE_CATEGORY" val="special"/>
  <p:tag name="KSO_WM_TEMPLATE_INDEX" val="20162991"/>
  <p:tag name="KSO_WM_UNIT_INDEX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9"/>
  <p:tag name="KSO_WM_TEMPLATE_CATEGORY" val="special"/>
  <p:tag name="KSO_WM_TEMPLATE_INDEX" val="20162991"/>
  <p:tag name="KSO_WM_UNIT_INDEX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0"/>
  <p:tag name="KSO_WM_TEMPLATE_CATEGORY" val="special"/>
  <p:tag name="KSO_WM_TEMPLATE_INDEX" val="20162991"/>
  <p:tag name="KSO_WM_UNIT_INDEX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1"/>
  <p:tag name="KSO_WM_TEMPLATE_CATEGORY" val="special"/>
  <p:tag name="KSO_WM_TEMPLATE_INDEX" val="20162991"/>
  <p:tag name="KSO_WM_UNIT_INDEX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2"/>
  <p:tag name="KSO_WM_TEMPLATE_CATEGORY" val="special"/>
  <p:tag name="KSO_WM_TEMPLATE_INDEX" val="20162991"/>
  <p:tag name="KSO_WM_UNIT_INDEX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3"/>
  <p:tag name="KSO_WM_TEMPLATE_CATEGORY" val="special"/>
  <p:tag name="KSO_WM_TEMPLATE_INDEX" val="20162991"/>
  <p:tag name="KSO_WM_UNIT_INDEX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4"/>
  <p:tag name="KSO_WM_TEMPLATE_CATEGORY" val="special"/>
  <p:tag name="KSO_WM_TEMPLATE_INDEX" val="20162991"/>
  <p:tag name="KSO_WM_UNIT_INDEX" val="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5"/>
  <p:tag name="KSO_WM_TEMPLATE_CATEGORY" val="special"/>
  <p:tag name="KSO_WM_TEMPLATE_INDEX" val="20162991"/>
  <p:tag name="KSO_WM_UNIT_INDEX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2991_2*i*17"/>
  <p:tag name="KSO_WM_TEMPLATE_CATEGORY" val="special"/>
  <p:tag name="KSO_WM_TEMPLATE_INDEX" val="20162991"/>
  <p:tag name="KSO_WM_UNIT_INDEX" val="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0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0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sectionTitle"/>
  <p:tag name="KSO_WM_BEAUTIFY_FLAG" val="#wm#"/>
  <p:tag name="KSO_WM_COMBINE_RELATE_SLIDE_ID" val="background20176388_6"/>
  <p:tag name="KSO_WM_TEMPLATE_CATEGORY" val="custom"/>
  <p:tag name="KSO_WM_TEMPLATE_INDEX" val="20177074"/>
  <p:tag name="KSO_WM_SLIDE_ID" val="custom20177074_12"/>
  <p:tag name="KSO_WM_SLIDE_INDEX" val="12"/>
  <p:tag name="KSO_WM_TEMPLATE_SUBCATEGORY" val="combine"/>
  <p:tag name="KSO_WM_DIAGRAM_GROUP_CODE" val="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0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5053"/>
  <p:tag name="KSO_WM_UNIT_TYPE" val="p_i"/>
  <p:tag name="KSO_WM_UNIT_INDEX" val="1_8"/>
  <p:tag name="KSO_WM_UNIT_ID" val="diagram20165053_1*p_i*1_8"/>
  <p:tag name="KSO_WM_UNIT_LAYERLEVEL" val="1_1"/>
  <p:tag name="KSO_WM_DIAGRAM_GROUP_CODE" val="p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7707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5053"/>
  <p:tag name="KSO_WM_UNIT_TYPE" val="p_i"/>
  <p:tag name="KSO_WM_UNIT_INDEX" val="1_9"/>
  <p:tag name="KSO_WM_UNIT_ID" val="diagram20165053_1*p_i*1_9"/>
  <p:tag name="KSO_WM_UNIT_LAYERLEVEL" val="1_1"/>
  <p:tag name="KSO_WM_DIAGRAM_GROUP_CODE" val="p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5053"/>
  <p:tag name="KSO_WM_UNIT_TYPE" val="p_i"/>
  <p:tag name="KSO_WM_UNIT_INDEX" val="1_6"/>
  <p:tag name="KSO_WM_UNIT_ID" val="diagram20165053_1*p_i*1_6"/>
  <p:tag name="KSO_WM_UNIT_LAYERLEVEL" val="1_1"/>
  <p:tag name="KSO_WM_DIAGRAM_GROUP_CODE" val="p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5053"/>
  <p:tag name="KSO_WM_UNIT_TYPE" val="p_i"/>
  <p:tag name="KSO_WM_UNIT_INDEX" val="1_7"/>
  <p:tag name="KSO_WM_UNIT_ID" val="diagram20165053_1*p_i*1_7"/>
  <p:tag name="KSO_WM_UNIT_LAYERLEVEL" val="1_1"/>
  <p:tag name="KSO_WM_DIAGRAM_GROUP_CODE" val="p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1"/>
  <p:tag name="KSO_WM_UNIT_ID" val="diagram682_2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2"/>
  <p:tag name="KSO_WM_UNIT_ID" val="diagram682_2*m_i*1_2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6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3"/>
  <p:tag name="KSO_WM_UNIT_ID" val="diagram682_2*m_i*1_3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4"/>
  <p:tag name="KSO_WM_UNIT_ID" val="diagram682_2*m_i*1_4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TEXT_FILL_FORE_SCHEMECOLOR_INDEX" val="7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5"/>
  <p:tag name="KSO_WM_UNIT_ID" val="diagram682_2*m_i*1_5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6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76388_2"/>
  <p:tag name="KSO_WM_TEMPLATE_CATEGORY" val="custom"/>
  <p:tag name="KSO_WM_TEMPLATE_INDEX" val="20177074"/>
  <p:tag name="KSO_WM_SLIDE_ID" val="custom20177074_2"/>
  <p:tag name="KSO_WM_SLIDE_INDEX" val="2"/>
  <p:tag name="KSO_WM_TEMPLATE_SUBCATEGORY" val="combine"/>
  <p:tag name="KSO_WM_DIAGRAM_GROUP_CODE" val="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7707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07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0910_3*m_i*1_1"/>
  <p:tag name="KSO_WM_TEMPLATE_CATEGORY" val="diagram"/>
  <p:tag name="KSO_WM_TEMPLATE_INDEX" val="2020091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8"/>
  <p:tag name="KSO_WM_UNIT_ID" val="diagram20200910_3*m_h_i*1_4_8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9"/>
  <p:tag name="KSO_WM_UNIT_ID" val="diagram20200910_3*m_h_i*1_4_9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0910_3*m_h_i*1_3_6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0910_3*m_h_i*1_3_5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0910_3*m_h_i*1_2_3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0910_3*m_h_i*1_2_2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0910_3*m_h_i*1_1_4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0910_3*m_h_i*1_1_3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6388_1"/>
  <p:tag name="KSO_WM_TEMPLATE_CATEGORY" val="custom"/>
  <p:tag name="KSO_WM_TEMPLATE_INDEX" val="20177074"/>
  <p:tag name="KSO_WM_TEMPLATE_SUBCATEGORY" val="combine"/>
  <p:tag name="KSO_WM_TEMPLATE_THUMBS_INDEX" val="1、3、6、12、13、19、20、27、32、3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910_3*m_h_i*1_1_1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20200910_3*i*1"/>
  <p:tag name="KSO_WM_TEMPLATE_CATEGORY" val="diagram"/>
  <p:tag name="KSO_WM_TEMPLATE_INDEX" val="20200910"/>
  <p:tag name="KSO_WM_UNIT_LAYERLEVEL" val="1"/>
  <p:tag name="KSO_WM_TAG_VERSION" val="1.0"/>
  <p:tag name="KSO_WM_BEAUTIFY_FLAG" val="#wm#"/>
  <p:tag name="KSO_WM_UNIT_LINE_FORE_SCHEMECOLOR_INDEX" val="14"/>
  <p:tag name="KSO_WM_UNIT_LINE_FILL_TYPE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910_3*m_h_i*1_2_1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diagram20200910_3*i*2"/>
  <p:tag name="KSO_WM_TEMPLATE_CATEGORY" val="diagram"/>
  <p:tag name="KSO_WM_TEMPLATE_INDEX" val="20200910"/>
  <p:tag name="KSO_WM_UNIT_LAYERLEVEL" val="1"/>
  <p:tag name="KSO_WM_TAG_VERSION" val="1.0"/>
  <p:tag name="KSO_WM_BEAUTIFY_FLAG" val="#wm#"/>
  <p:tag name="KSO_WM_UNIT_LINE_FORE_SCHEMECOLOR_INDEX" val="14"/>
  <p:tag name="KSO_WM_UNIT_LINE_FILL_TYPE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910_3*m_h_i*1_3_1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3"/>
  <p:tag name="KSO_WM_UNIT_ID" val="diagram20200910_3*i*3"/>
  <p:tag name="KSO_WM_TEMPLATE_CATEGORY" val="diagram"/>
  <p:tag name="KSO_WM_TEMPLATE_INDEX" val="20200910"/>
  <p:tag name="KSO_WM_UNIT_LAYERLEVEL" val="1"/>
  <p:tag name="KSO_WM_TAG_VERSION" val="1.0"/>
  <p:tag name="KSO_WM_BEAUTIFY_FLAG" val="#wm#"/>
  <p:tag name="KSO_WM_UNIT_LINE_FORE_SCHEMECOLOR_INDEX" val="14"/>
  <p:tag name="KSO_WM_UNIT_LINE_FILL_TYP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0910_3*m_h_i*1_4_1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4"/>
  <p:tag name="KSO_WM_UNIT_ID" val="diagram20200910_3*i*4"/>
  <p:tag name="KSO_WM_TEMPLATE_CATEGORY" val="diagram"/>
  <p:tag name="KSO_WM_TEMPLATE_INDEX" val="20200910"/>
  <p:tag name="KSO_WM_UNIT_LAYERLEVEL" val="1"/>
  <p:tag name="KSO_WM_TAG_VERSION" val="1.0"/>
  <p:tag name="KSO_WM_BEAUTIFY_FLAG" val="#wm#"/>
  <p:tag name="KSO_WM_UNIT_LINE_FORE_SCHEMECOLOR_INDEX" val="14"/>
  <p:tag name="KSO_WM_UNIT_LINE_FILL_TYPE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0910_3*m_h_i*1_4_2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0910_3*m_h_i*1_4_3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7707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0910_3*m_h_i*1_4_4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200910_3*m_h_i*1_4_5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200910_3*m_h_i*1_4_6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200910_3*m_h_i*1_4_7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0910_3*m_h_i*1_3_4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7"/>
  <p:tag name="KSO_WM_UNIT_ID" val="diagram20200910_3*m_h_i*1_3_7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8"/>
  <p:tag name="KSO_WM_UNIT_ID" val="diagram20200910_3*m_h_i*1_3_8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9"/>
  <p:tag name="KSO_WM_UNIT_ID" val="diagram20200910_3*m_h_i*1_3_9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0"/>
  <p:tag name="KSO_WM_UNIT_ID" val="diagram20200910_3*m_h_i*1_3_10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1"/>
  <p:tag name="KSO_WM_UNIT_ID" val="diagram20200910_3*m_h_i*1_3_11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7707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2"/>
  <p:tag name="KSO_WM_UNIT_ID" val="diagram20200910_3*m_h_i*1_3_12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3"/>
  <p:tag name="KSO_WM_UNIT_ID" val="diagram20200910_3*m_h_i*1_3_13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0910_3*m_h_i*1_3_2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0910_3*m_h_i*1_3_3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0910_3*m_h_i*1_2_4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0910_3*m_h_i*1_2_5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0910_3*m_h_i*1_2_6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00910_3*m_h_i*1_2_7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8"/>
  <p:tag name="KSO_WM_UNIT_ID" val="diagram20200910_3*m_h_i*1_2_8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9"/>
  <p:tag name="KSO_WM_UNIT_ID" val="diagram20200910_3*m_h_i*1_2_9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6388_1"/>
  <p:tag name="KSO_WM_TEMPLATE_CATEGORY" val="custom"/>
  <p:tag name="KSO_WM_TEMPLATE_INDEX" val="20177074"/>
  <p:tag name="KSO_WM_TEMPLATE_SUBCATEGORY" val="combine"/>
  <p:tag name="KSO_WM_TEMPLATE_THUMBS_INDEX" val="1、3、6、12、13、19、20、27、32、3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910_3*m_h_i*1_1_2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0910_3*m_h_i*1_1_5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0910_3*m_h_i*1_1_6"/>
  <p:tag name="KSO_WM_TEMPLATE_CATEGORY" val="diagram"/>
  <p:tag name="KSO_WM_TEMPLATE_INDEX" val="20200910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267"/>
  <p:tag name="KSO_WM_TAG_VERSION" val="1.0"/>
  <p:tag name="KSO_WM_SLIDE_ID" val="basetag20161267_2"/>
  <p:tag name="KSO_WM_SLIDE_INDEX" val="2"/>
  <p:tag name="KSO_WM_SLIDE_ITEM_CNT" val="0"/>
  <p:tag name="KSO_WM_SLIDE_TYPE" val="contents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77074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FCCD3D"/>
      </a:accent1>
      <a:accent2>
        <a:srgbClr val="000000"/>
      </a:accent2>
      <a:accent3>
        <a:srgbClr val="F29600"/>
      </a:accent3>
      <a:accent4>
        <a:srgbClr val="FEF1E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FCCD3D"/>
      </a:accent1>
      <a:accent2>
        <a:srgbClr val="000000"/>
      </a:accent2>
      <a:accent3>
        <a:srgbClr val="F29600"/>
      </a:accent3>
      <a:accent4>
        <a:srgbClr val="FEF1E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Office PowerPoint</Application>
  <PresentationFormat>宽屏</PresentationFormat>
  <Paragraphs>153</Paragraphs>
  <Slides>18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华文新魏</vt:lpstr>
      <vt:lpstr>GungsuhChe</vt:lpstr>
      <vt:lpstr>黑体</vt:lpstr>
      <vt:lpstr>宋体</vt:lpstr>
      <vt:lpstr>Times New Roman</vt:lpstr>
      <vt:lpstr>Cambria Math</vt:lpstr>
      <vt:lpstr>HelveticaNeue</vt:lpstr>
      <vt:lpstr>Arial</vt:lpstr>
      <vt:lpstr>Calibri</vt:lpstr>
      <vt:lpstr>锐字荣光粗黑简1.0</vt:lpstr>
      <vt:lpstr>华文琥珀</vt:lpstr>
      <vt:lpstr>微软雅黑</vt:lpstr>
      <vt:lpstr>Bauhaus 93</vt:lpstr>
      <vt:lpstr>Impact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60</cp:revision>
  <dcterms:created xsi:type="dcterms:W3CDTF">2018-03-01T02:03:00Z</dcterms:created>
  <dcterms:modified xsi:type="dcterms:W3CDTF">2020-04-19T11:28:26Z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  <property fmtid="{D5CDD505-2E9C-101B-9397-08002B2CF9AE}" pid="3" name="KSORubyTemplateID">
    <vt:lpwstr>13</vt:lpwstr>
  </property>
</Properties>
</file>